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tags/tag1.xml" ContentType="application/vnd.openxmlformats-officedocument.presentationml.tags+xml"/>
  <Override PartName="/ppt/notesSlides/notesSlide26.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7.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8.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9.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0.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31.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32.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33.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39.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44.xml" ContentType="application/vnd.openxmlformats-officedocument.presentationml.notesSl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notesSlides/notesSlide47.xml" ContentType="application/vnd.openxmlformats-officedocument.presentationml.notesSlide+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notesSlides/notesSlide48.xml" ContentType="application/vnd.openxmlformats-officedocument.presentationml.notesSlide+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49.xml" ContentType="application/vnd.openxmlformats-officedocument.presentationml.notesSlide+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notesSlides/notesSlide50.xml" ContentType="application/vnd.openxmlformats-officedocument.presentationml.notesSlide+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notesSlides/notesSlide51.xml" ContentType="application/vnd.openxmlformats-officedocument.presentationml.notesSlide+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1"/>
  </p:notesMasterIdLst>
  <p:sldIdLst>
    <p:sldId id="256" r:id="rId2"/>
    <p:sldId id="447" r:id="rId3"/>
    <p:sldId id="437" r:id="rId4"/>
    <p:sldId id="260" r:id="rId5"/>
    <p:sldId id="262" r:id="rId6"/>
    <p:sldId id="266" r:id="rId7"/>
    <p:sldId id="264" r:id="rId8"/>
    <p:sldId id="270" r:id="rId9"/>
    <p:sldId id="441" r:id="rId10"/>
    <p:sldId id="269" r:id="rId11"/>
    <p:sldId id="268" r:id="rId12"/>
    <p:sldId id="442" r:id="rId13"/>
    <p:sldId id="438" r:id="rId14"/>
    <p:sldId id="443" r:id="rId15"/>
    <p:sldId id="377" r:id="rId16"/>
    <p:sldId id="379" r:id="rId17"/>
    <p:sldId id="378" r:id="rId18"/>
    <p:sldId id="444" r:id="rId19"/>
    <p:sldId id="380" r:id="rId20"/>
    <p:sldId id="382" r:id="rId21"/>
    <p:sldId id="384" r:id="rId22"/>
    <p:sldId id="445" r:id="rId23"/>
    <p:sldId id="387" r:id="rId24"/>
    <p:sldId id="446" r:id="rId25"/>
    <p:sldId id="389" r:id="rId26"/>
    <p:sldId id="390" r:id="rId27"/>
    <p:sldId id="448" r:id="rId28"/>
    <p:sldId id="391" r:id="rId29"/>
    <p:sldId id="392" r:id="rId30"/>
    <p:sldId id="394" r:id="rId31"/>
    <p:sldId id="449" r:id="rId32"/>
    <p:sldId id="395" r:id="rId33"/>
    <p:sldId id="450" r:id="rId34"/>
    <p:sldId id="396" r:id="rId35"/>
    <p:sldId id="398" r:id="rId36"/>
    <p:sldId id="397" r:id="rId37"/>
    <p:sldId id="399" r:id="rId38"/>
    <p:sldId id="400" r:id="rId39"/>
    <p:sldId id="402" r:id="rId40"/>
    <p:sldId id="403" r:id="rId41"/>
    <p:sldId id="405" r:id="rId42"/>
    <p:sldId id="406" r:id="rId43"/>
    <p:sldId id="410" r:id="rId44"/>
    <p:sldId id="414" r:id="rId45"/>
    <p:sldId id="416" r:id="rId46"/>
    <p:sldId id="417" r:id="rId47"/>
    <p:sldId id="420" r:id="rId48"/>
    <p:sldId id="421" r:id="rId49"/>
    <p:sldId id="423" r:id="rId50"/>
    <p:sldId id="422" r:id="rId51"/>
    <p:sldId id="425" r:id="rId52"/>
    <p:sldId id="427" r:id="rId53"/>
    <p:sldId id="426" r:id="rId54"/>
    <p:sldId id="429" r:id="rId55"/>
    <p:sldId id="428" r:id="rId56"/>
    <p:sldId id="430" r:id="rId57"/>
    <p:sldId id="432" r:id="rId58"/>
    <p:sldId id="431" r:id="rId59"/>
    <p:sldId id="440"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77"/>
    <p:restoredTop sz="68678"/>
  </p:normalViewPr>
  <p:slideViewPr>
    <p:cSldViewPr snapToGrid="0" snapToObjects="1">
      <p:cViewPr varScale="1">
        <p:scale>
          <a:sx n="78" d="100"/>
          <a:sy n="78" d="100"/>
        </p:scale>
        <p:origin x="192" y="232"/>
      </p:cViewPr>
      <p:guideLst/>
    </p:cSldViewPr>
  </p:slideViewPr>
  <p:outlineViewPr>
    <p:cViewPr>
      <p:scale>
        <a:sx n="33" d="100"/>
        <a:sy n="33" d="100"/>
      </p:scale>
      <p:origin x="0" y="-18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052E4F-FE0A-423B-A54A-E8FACC26D249}" type="doc">
      <dgm:prSet loTypeId="urn:microsoft.com/office/officeart/2016/7/layout/VerticalDownArrowProcess" loCatId="process" qsTypeId="urn:microsoft.com/office/officeart/2005/8/quickstyle/simple2" qsCatId="simple" csTypeId="urn:microsoft.com/office/officeart/2005/8/colors/colorful5" csCatId="colorful"/>
      <dgm:spPr/>
      <dgm:t>
        <a:bodyPr/>
        <a:lstStyle/>
        <a:p>
          <a:endParaRPr lang="en-US"/>
        </a:p>
      </dgm:t>
    </dgm:pt>
    <dgm:pt modelId="{CBEA3425-98D7-453E-9D57-E86135D7B875}">
      <dgm:prSet/>
      <dgm:spPr/>
      <dgm:t>
        <a:bodyPr/>
        <a:lstStyle/>
        <a:p>
          <a:r>
            <a:rPr lang="en-US"/>
            <a:t>Identify</a:t>
          </a:r>
        </a:p>
      </dgm:t>
    </dgm:pt>
    <dgm:pt modelId="{75394061-51F4-4FB2-8F33-E1330CC02495}" type="parTrans" cxnId="{4CBF9ECC-7DB7-4DED-963A-5862DCB02241}">
      <dgm:prSet/>
      <dgm:spPr/>
      <dgm:t>
        <a:bodyPr/>
        <a:lstStyle/>
        <a:p>
          <a:endParaRPr lang="en-US"/>
        </a:p>
      </dgm:t>
    </dgm:pt>
    <dgm:pt modelId="{C8E18A76-0B30-49B8-95B6-A66E852739B7}" type="sibTrans" cxnId="{4CBF9ECC-7DB7-4DED-963A-5862DCB02241}">
      <dgm:prSet/>
      <dgm:spPr/>
      <dgm:t>
        <a:bodyPr/>
        <a:lstStyle/>
        <a:p>
          <a:endParaRPr lang="en-US"/>
        </a:p>
      </dgm:t>
    </dgm:pt>
    <dgm:pt modelId="{9B10FF83-A76F-45CC-BAE3-A39F526E9F92}">
      <dgm:prSet/>
      <dgm:spPr/>
      <dgm:t>
        <a:bodyPr/>
        <a:lstStyle/>
        <a:p>
          <a:r>
            <a:rPr lang="en-US"/>
            <a:t>Identify the difference between Information and Intelligence</a:t>
          </a:r>
        </a:p>
      </dgm:t>
    </dgm:pt>
    <dgm:pt modelId="{241C6653-E72B-48C7-8127-60470A31E98A}" type="parTrans" cxnId="{33364487-9A34-47BF-A280-876D405EAC47}">
      <dgm:prSet/>
      <dgm:spPr/>
      <dgm:t>
        <a:bodyPr/>
        <a:lstStyle/>
        <a:p>
          <a:endParaRPr lang="en-US"/>
        </a:p>
      </dgm:t>
    </dgm:pt>
    <dgm:pt modelId="{5784DEEC-53BD-4870-8ADE-0C68A57C9B97}" type="sibTrans" cxnId="{33364487-9A34-47BF-A280-876D405EAC47}">
      <dgm:prSet/>
      <dgm:spPr/>
      <dgm:t>
        <a:bodyPr/>
        <a:lstStyle/>
        <a:p>
          <a:endParaRPr lang="en-US"/>
        </a:p>
      </dgm:t>
    </dgm:pt>
    <dgm:pt modelId="{BA174BD8-C7FD-46E4-BE67-41190967B56B}">
      <dgm:prSet/>
      <dgm:spPr/>
      <dgm:t>
        <a:bodyPr/>
        <a:lstStyle/>
        <a:p>
          <a:r>
            <a:rPr lang="en-US"/>
            <a:t>List</a:t>
          </a:r>
        </a:p>
      </dgm:t>
    </dgm:pt>
    <dgm:pt modelId="{A74CD401-B420-4FBE-85D1-3144EFDDD7B6}" type="parTrans" cxnId="{35734D59-E64A-42E3-9E74-64C0481C0AC5}">
      <dgm:prSet/>
      <dgm:spPr/>
      <dgm:t>
        <a:bodyPr/>
        <a:lstStyle/>
        <a:p>
          <a:endParaRPr lang="en-US"/>
        </a:p>
      </dgm:t>
    </dgm:pt>
    <dgm:pt modelId="{4B41700A-491B-41AA-A458-0D8A09458905}" type="sibTrans" cxnId="{35734D59-E64A-42E3-9E74-64C0481C0AC5}">
      <dgm:prSet/>
      <dgm:spPr/>
      <dgm:t>
        <a:bodyPr/>
        <a:lstStyle/>
        <a:p>
          <a:endParaRPr lang="en-US"/>
        </a:p>
      </dgm:t>
    </dgm:pt>
    <dgm:pt modelId="{B356CDE8-FAC3-4E02-8081-8B0464FA23AA}">
      <dgm:prSet/>
      <dgm:spPr/>
      <dgm:t>
        <a:bodyPr/>
        <a:lstStyle/>
        <a:p>
          <a:r>
            <a:rPr lang="en-US"/>
            <a:t>List the sources of information available to police</a:t>
          </a:r>
        </a:p>
      </dgm:t>
    </dgm:pt>
    <dgm:pt modelId="{1C4C0987-CB09-4968-B8F2-2895C29BA289}" type="parTrans" cxnId="{B1614503-7794-48A1-8D76-AE868904D2F6}">
      <dgm:prSet/>
      <dgm:spPr/>
      <dgm:t>
        <a:bodyPr/>
        <a:lstStyle/>
        <a:p>
          <a:endParaRPr lang="en-US"/>
        </a:p>
      </dgm:t>
    </dgm:pt>
    <dgm:pt modelId="{59712D04-CC01-487D-AEF5-1E36DE707FA8}" type="sibTrans" cxnId="{B1614503-7794-48A1-8D76-AE868904D2F6}">
      <dgm:prSet/>
      <dgm:spPr/>
      <dgm:t>
        <a:bodyPr/>
        <a:lstStyle/>
        <a:p>
          <a:endParaRPr lang="en-US"/>
        </a:p>
      </dgm:t>
    </dgm:pt>
    <dgm:pt modelId="{DE35AB8B-C468-4523-A21D-30C553BBFBC7}">
      <dgm:prSet/>
      <dgm:spPr/>
      <dgm:t>
        <a:bodyPr/>
        <a:lstStyle/>
        <a:p>
          <a:r>
            <a:rPr lang="en-US"/>
            <a:t>Explain</a:t>
          </a:r>
        </a:p>
      </dgm:t>
    </dgm:pt>
    <dgm:pt modelId="{D1B25382-DCC3-493B-B22C-0D504D1121EB}" type="parTrans" cxnId="{25889322-8B3D-47CC-BFE2-F9BD838B42C8}">
      <dgm:prSet/>
      <dgm:spPr/>
      <dgm:t>
        <a:bodyPr/>
        <a:lstStyle/>
        <a:p>
          <a:endParaRPr lang="en-US"/>
        </a:p>
      </dgm:t>
    </dgm:pt>
    <dgm:pt modelId="{C89D56DF-6E53-466D-9BC0-A2DD8EE4A2E1}" type="sibTrans" cxnId="{25889322-8B3D-47CC-BFE2-F9BD838B42C8}">
      <dgm:prSet/>
      <dgm:spPr/>
      <dgm:t>
        <a:bodyPr/>
        <a:lstStyle/>
        <a:p>
          <a:endParaRPr lang="en-US"/>
        </a:p>
      </dgm:t>
    </dgm:pt>
    <dgm:pt modelId="{74A86FD2-E19F-4687-A303-6577CC963066}">
      <dgm:prSet/>
      <dgm:spPr/>
      <dgm:t>
        <a:bodyPr/>
        <a:lstStyle/>
        <a:p>
          <a:r>
            <a:rPr lang="en-US"/>
            <a:t>Explain how NIM applies to a policing context</a:t>
          </a:r>
        </a:p>
      </dgm:t>
    </dgm:pt>
    <dgm:pt modelId="{0A7E7C4E-2081-454D-A7CE-9D4FA361A82C}" type="parTrans" cxnId="{1A5ED98D-58D6-42F6-BBDF-92473E4D24E4}">
      <dgm:prSet/>
      <dgm:spPr/>
      <dgm:t>
        <a:bodyPr/>
        <a:lstStyle/>
        <a:p>
          <a:endParaRPr lang="en-US"/>
        </a:p>
      </dgm:t>
    </dgm:pt>
    <dgm:pt modelId="{C7B87EF5-5910-4C7B-9900-016A837FD976}" type="sibTrans" cxnId="{1A5ED98D-58D6-42F6-BBDF-92473E4D24E4}">
      <dgm:prSet/>
      <dgm:spPr/>
      <dgm:t>
        <a:bodyPr/>
        <a:lstStyle/>
        <a:p>
          <a:endParaRPr lang="en-US"/>
        </a:p>
      </dgm:t>
    </dgm:pt>
    <dgm:pt modelId="{62E8600A-55A8-4F2F-AF6E-6BD60AB23B31}">
      <dgm:prSet/>
      <dgm:spPr/>
      <dgm:t>
        <a:bodyPr/>
        <a:lstStyle/>
        <a:p>
          <a:r>
            <a:rPr lang="en-US"/>
            <a:t>Describe</a:t>
          </a:r>
        </a:p>
      </dgm:t>
    </dgm:pt>
    <dgm:pt modelId="{7C72CB85-7C64-4C27-9FD7-EF4018837211}" type="parTrans" cxnId="{5FEB1F60-B043-4158-81B0-696A890205E1}">
      <dgm:prSet/>
      <dgm:spPr/>
      <dgm:t>
        <a:bodyPr/>
        <a:lstStyle/>
        <a:p>
          <a:endParaRPr lang="en-US"/>
        </a:p>
      </dgm:t>
    </dgm:pt>
    <dgm:pt modelId="{E22963B7-40A2-4B8C-99D1-624EDD3BCA04}" type="sibTrans" cxnId="{5FEB1F60-B043-4158-81B0-696A890205E1}">
      <dgm:prSet/>
      <dgm:spPr/>
      <dgm:t>
        <a:bodyPr/>
        <a:lstStyle/>
        <a:p>
          <a:endParaRPr lang="en-US"/>
        </a:p>
      </dgm:t>
    </dgm:pt>
    <dgm:pt modelId="{61AAAAA5-A635-4834-BA3B-D2A4F9B29CE0}">
      <dgm:prSet/>
      <dgm:spPr/>
      <dgm:t>
        <a:bodyPr/>
        <a:lstStyle/>
        <a:p>
          <a:r>
            <a:rPr lang="en-US"/>
            <a:t>Describe how intelligence is graded according to the 3x5x2 System</a:t>
          </a:r>
        </a:p>
      </dgm:t>
    </dgm:pt>
    <dgm:pt modelId="{6B02940A-4504-4FCB-BC23-2D0E4B2648D0}" type="parTrans" cxnId="{8CD8AA70-0CFD-48E3-8C32-AF5944F91913}">
      <dgm:prSet/>
      <dgm:spPr/>
      <dgm:t>
        <a:bodyPr/>
        <a:lstStyle/>
        <a:p>
          <a:endParaRPr lang="en-US"/>
        </a:p>
      </dgm:t>
    </dgm:pt>
    <dgm:pt modelId="{0D00D5F2-DC74-4F13-B4E0-9D53EE037445}" type="sibTrans" cxnId="{8CD8AA70-0CFD-48E3-8C32-AF5944F91913}">
      <dgm:prSet/>
      <dgm:spPr/>
      <dgm:t>
        <a:bodyPr/>
        <a:lstStyle/>
        <a:p>
          <a:endParaRPr lang="en-US"/>
        </a:p>
      </dgm:t>
    </dgm:pt>
    <dgm:pt modelId="{56F578DA-6AE1-4712-A987-070C23BB7A09}">
      <dgm:prSet/>
      <dgm:spPr/>
      <dgm:t>
        <a:bodyPr/>
        <a:lstStyle/>
        <a:p>
          <a:r>
            <a:rPr lang="en-US"/>
            <a:t>Demonstrate</a:t>
          </a:r>
        </a:p>
      </dgm:t>
    </dgm:pt>
    <dgm:pt modelId="{3E6B5CAF-3ADA-48F4-B6E1-242E358F2827}" type="parTrans" cxnId="{BADFB221-C6FA-46A4-93C4-C8757DE84FF9}">
      <dgm:prSet/>
      <dgm:spPr/>
      <dgm:t>
        <a:bodyPr/>
        <a:lstStyle/>
        <a:p>
          <a:endParaRPr lang="en-US"/>
        </a:p>
      </dgm:t>
    </dgm:pt>
    <dgm:pt modelId="{4C2BE2CC-50E3-4ACB-A870-D53D5FC7140D}" type="sibTrans" cxnId="{BADFB221-C6FA-46A4-93C4-C8757DE84FF9}">
      <dgm:prSet/>
      <dgm:spPr/>
      <dgm:t>
        <a:bodyPr/>
        <a:lstStyle/>
        <a:p>
          <a:endParaRPr lang="en-US"/>
        </a:p>
      </dgm:t>
    </dgm:pt>
    <dgm:pt modelId="{27C7AE0E-5C6E-45B1-9D78-B76FBFFE0DED}">
      <dgm:prSet/>
      <dgm:spPr/>
      <dgm:t>
        <a:bodyPr/>
        <a:lstStyle/>
        <a:p>
          <a:r>
            <a:rPr lang="en-US"/>
            <a:t>Demonstrate an understanding of MOPI and how this applies to a policing context</a:t>
          </a:r>
        </a:p>
      </dgm:t>
    </dgm:pt>
    <dgm:pt modelId="{0D7E8270-8070-4951-903D-CAD7FB55E93E}" type="parTrans" cxnId="{456D5A2C-2938-4715-9D0C-3CE2E3BC5D41}">
      <dgm:prSet/>
      <dgm:spPr/>
      <dgm:t>
        <a:bodyPr/>
        <a:lstStyle/>
        <a:p>
          <a:endParaRPr lang="en-US"/>
        </a:p>
      </dgm:t>
    </dgm:pt>
    <dgm:pt modelId="{3CE7F00F-6BDE-41CE-9AEF-8538A3D491BB}" type="sibTrans" cxnId="{456D5A2C-2938-4715-9D0C-3CE2E3BC5D41}">
      <dgm:prSet/>
      <dgm:spPr/>
      <dgm:t>
        <a:bodyPr/>
        <a:lstStyle/>
        <a:p>
          <a:endParaRPr lang="en-US"/>
        </a:p>
      </dgm:t>
    </dgm:pt>
    <dgm:pt modelId="{CDF389B3-DA7A-4366-B120-21BEDF27CB32}">
      <dgm:prSet/>
      <dgm:spPr/>
      <dgm:t>
        <a:bodyPr/>
        <a:lstStyle/>
        <a:p>
          <a:r>
            <a:rPr lang="en-US"/>
            <a:t>Demonstrate</a:t>
          </a:r>
        </a:p>
      </dgm:t>
    </dgm:pt>
    <dgm:pt modelId="{7180EF20-3EFC-40E6-BAD0-D590A3D18F32}" type="parTrans" cxnId="{449D430E-6A59-4C98-B4E7-5D6F86CFBD5D}">
      <dgm:prSet/>
      <dgm:spPr/>
      <dgm:t>
        <a:bodyPr/>
        <a:lstStyle/>
        <a:p>
          <a:endParaRPr lang="en-US"/>
        </a:p>
      </dgm:t>
    </dgm:pt>
    <dgm:pt modelId="{44B9BC56-B22A-4919-A54D-62E54F5D5BF5}" type="sibTrans" cxnId="{449D430E-6A59-4C98-B4E7-5D6F86CFBD5D}">
      <dgm:prSet/>
      <dgm:spPr/>
      <dgm:t>
        <a:bodyPr/>
        <a:lstStyle/>
        <a:p>
          <a:endParaRPr lang="en-US"/>
        </a:p>
      </dgm:t>
    </dgm:pt>
    <dgm:pt modelId="{B4095AA3-7CF8-4B14-A76D-1E1F7ACA2C4A}">
      <dgm:prSet/>
      <dgm:spPr/>
      <dgm:t>
        <a:bodyPr/>
        <a:lstStyle/>
        <a:p>
          <a:r>
            <a:rPr lang="en-US"/>
            <a:t>Demonstrate an understanding of the main principles relating to Information sharing</a:t>
          </a:r>
        </a:p>
      </dgm:t>
    </dgm:pt>
    <dgm:pt modelId="{5D85612E-3F98-4C73-AFD2-7CD37D6F1E41}" type="parTrans" cxnId="{1C08FB39-46C8-4512-AFB0-69C37FA3EE5C}">
      <dgm:prSet/>
      <dgm:spPr/>
      <dgm:t>
        <a:bodyPr/>
        <a:lstStyle/>
        <a:p>
          <a:endParaRPr lang="en-US"/>
        </a:p>
      </dgm:t>
    </dgm:pt>
    <dgm:pt modelId="{3522917E-6AAC-4731-97CC-5FFDA7E296A9}" type="sibTrans" cxnId="{1C08FB39-46C8-4512-AFB0-69C37FA3EE5C}">
      <dgm:prSet/>
      <dgm:spPr/>
      <dgm:t>
        <a:bodyPr/>
        <a:lstStyle/>
        <a:p>
          <a:endParaRPr lang="en-US"/>
        </a:p>
      </dgm:t>
    </dgm:pt>
    <dgm:pt modelId="{BFF8F4C8-93AA-4656-8D66-C171C675E177}">
      <dgm:prSet/>
      <dgm:spPr/>
      <dgm:t>
        <a:bodyPr/>
        <a:lstStyle/>
        <a:p>
          <a:r>
            <a:rPr lang="en-US"/>
            <a:t>Understand</a:t>
          </a:r>
        </a:p>
      </dgm:t>
    </dgm:pt>
    <dgm:pt modelId="{766CC1EC-2419-4849-9425-597BED7F547A}" type="parTrans" cxnId="{62C4E3B8-748C-4855-8284-640A72DB6C01}">
      <dgm:prSet/>
      <dgm:spPr/>
      <dgm:t>
        <a:bodyPr/>
        <a:lstStyle/>
        <a:p>
          <a:endParaRPr lang="en-US"/>
        </a:p>
      </dgm:t>
    </dgm:pt>
    <dgm:pt modelId="{D62B11BC-976B-434F-8124-1379BCCC6F16}" type="sibTrans" cxnId="{62C4E3B8-748C-4855-8284-640A72DB6C01}">
      <dgm:prSet/>
      <dgm:spPr/>
      <dgm:t>
        <a:bodyPr/>
        <a:lstStyle/>
        <a:p>
          <a:endParaRPr lang="en-US"/>
        </a:p>
      </dgm:t>
    </dgm:pt>
    <dgm:pt modelId="{F0DB0511-1B57-47D5-AEC8-427195AAA02B}">
      <dgm:prSet/>
      <dgm:spPr/>
      <dgm:t>
        <a:bodyPr/>
        <a:lstStyle/>
        <a:p>
          <a:r>
            <a:rPr lang="en-US"/>
            <a:t>Understand the main purposes of artificial intelligence </a:t>
          </a:r>
        </a:p>
      </dgm:t>
    </dgm:pt>
    <dgm:pt modelId="{E852DEB3-E1A1-4BDB-8C4A-1A7C533BFD5F}" type="parTrans" cxnId="{E1D73779-D947-459E-8796-76E6DA356436}">
      <dgm:prSet/>
      <dgm:spPr/>
      <dgm:t>
        <a:bodyPr/>
        <a:lstStyle/>
        <a:p>
          <a:endParaRPr lang="en-US"/>
        </a:p>
      </dgm:t>
    </dgm:pt>
    <dgm:pt modelId="{4A808828-EF7F-4DD5-9C94-FD97E476F253}" type="sibTrans" cxnId="{E1D73779-D947-459E-8796-76E6DA356436}">
      <dgm:prSet/>
      <dgm:spPr/>
      <dgm:t>
        <a:bodyPr/>
        <a:lstStyle/>
        <a:p>
          <a:endParaRPr lang="en-US"/>
        </a:p>
      </dgm:t>
    </dgm:pt>
    <dgm:pt modelId="{CDBAA791-EEAF-BA49-8119-9F5390C6B710}" type="pres">
      <dgm:prSet presAssocID="{36052E4F-FE0A-423B-A54A-E8FACC26D249}" presName="Name0" presStyleCnt="0">
        <dgm:presLayoutVars>
          <dgm:dir/>
          <dgm:animLvl val="lvl"/>
          <dgm:resizeHandles val="exact"/>
        </dgm:presLayoutVars>
      </dgm:prSet>
      <dgm:spPr/>
    </dgm:pt>
    <dgm:pt modelId="{F22BCE4B-3EFE-4346-A8D4-B00EC1B4FC27}" type="pres">
      <dgm:prSet presAssocID="{BFF8F4C8-93AA-4656-8D66-C171C675E177}" presName="boxAndChildren" presStyleCnt="0"/>
      <dgm:spPr/>
    </dgm:pt>
    <dgm:pt modelId="{7C4F9FD8-EAF9-BB4B-A4E9-B9B67249FCFC}" type="pres">
      <dgm:prSet presAssocID="{BFF8F4C8-93AA-4656-8D66-C171C675E177}" presName="parentTextBox" presStyleLbl="alignNode1" presStyleIdx="0" presStyleCnt="7"/>
      <dgm:spPr/>
    </dgm:pt>
    <dgm:pt modelId="{36AE621B-ABF9-D549-85BF-05BEE84AC490}" type="pres">
      <dgm:prSet presAssocID="{BFF8F4C8-93AA-4656-8D66-C171C675E177}" presName="descendantBox" presStyleLbl="bgAccFollowNode1" presStyleIdx="0" presStyleCnt="7"/>
      <dgm:spPr/>
    </dgm:pt>
    <dgm:pt modelId="{D28AEA3F-8E1D-5446-BBC3-FB1DC28301D6}" type="pres">
      <dgm:prSet presAssocID="{44B9BC56-B22A-4919-A54D-62E54F5D5BF5}" presName="sp" presStyleCnt="0"/>
      <dgm:spPr/>
    </dgm:pt>
    <dgm:pt modelId="{903D176D-5F8C-DE49-A0E7-DA2889F86924}" type="pres">
      <dgm:prSet presAssocID="{CDF389B3-DA7A-4366-B120-21BEDF27CB32}" presName="arrowAndChildren" presStyleCnt="0"/>
      <dgm:spPr/>
    </dgm:pt>
    <dgm:pt modelId="{7788FA14-3736-014E-B1FE-4999DCB1AF38}" type="pres">
      <dgm:prSet presAssocID="{CDF389B3-DA7A-4366-B120-21BEDF27CB32}" presName="parentTextArrow" presStyleLbl="node1" presStyleIdx="0" presStyleCnt="0"/>
      <dgm:spPr/>
    </dgm:pt>
    <dgm:pt modelId="{1A00AEF7-4DF7-4B45-A49E-7249CEA7EAB7}" type="pres">
      <dgm:prSet presAssocID="{CDF389B3-DA7A-4366-B120-21BEDF27CB32}" presName="arrow" presStyleLbl="alignNode1" presStyleIdx="1" presStyleCnt="7"/>
      <dgm:spPr/>
    </dgm:pt>
    <dgm:pt modelId="{E87B67ED-CC32-2748-90A9-995CA8548E82}" type="pres">
      <dgm:prSet presAssocID="{CDF389B3-DA7A-4366-B120-21BEDF27CB32}" presName="descendantArrow" presStyleLbl="bgAccFollowNode1" presStyleIdx="1" presStyleCnt="7"/>
      <dgm:spPr/>
    </dgm:pt>
    <dgm:pt modelId="{7318E760-3563-B549-A1DF-A2EF0FAAB227}" type="pres">
      <dgm:prSet presAssocID="{4C2BE2CC-50E3-4ACB-A870-D53D5FC7140D}" presName="sp" presStyleCnt="0"/>
      <dgm:spPr/>
    </dgm:pt>
    <dgm:pt modelId="{03DFE56F-A3B9-3848-8324-4834FEB2A0C4}" type="pres">
      <dgm:prSet presAssocID="{56F578DA-6AE1-4712-A987-070C23BB7A09}" presName="arrowAndChildren" presStyleCnt="0"/>
      <dgm:spPr/>
    </dgm:pt>
    <dgm:pt modelId="{F1CBBDC9-7F5C-4F4C-9DC0-D2409F634524}" type="pres">
      <dgm:prSet presAssocID="{56F578DA-6AE1-4712-A987-070C23BB7A09}" presName="parentTextArrow" presStyleLbl="node1" presStyleIdx="0" presStyleCnt="0"/>
      <dgm:spPr/>
    </dgm:pt>
    <dgm:pt modelId="{CE116490-F24C-3449-88DC-61804A78A3AC}" type="pres">
      <dgm:prSet presAssocID="{56F578DA-6AE1-4712-A987-070C23BB7A09}" presName="arrow" presStyleLbl="alignNode1" presStyleIdx="2" presStyleCnt="7"/>
      <dgm:spPr/>
    </dgm:pt>
    <dgm:pt modelId="{6DDE4110-7CFA-9B44-835C-383135DD0446}" type="pres">
      <dgm:prSet presAssocID="{56F578DA-6AE1-4712-A987-070C23BB7A09}" presName="descendantArrow" presStyleLbl="bgAccFollowNode1" presStyleIdx="2" presStyleCnt="7"/>
      <dgm:spPr/>
    </dgm:pt>
    <dgm:pt modelId="{66E42E2B-AD88-8C4A-9011-B929BB7C2BC8}" type="pres">
      <dgm:prSet presAssocID="{E22963B7-40A2-4B8C-99D1-624EDD3BCA04}" presName="sp" presStyleCnt="0"/>
      <dgm:spPr/>
    </dgm:pt>
    <dgm:pt modelId="{885BBB6A-BCAA-C34A-99DB-9E7E715BC446}" type="pres">
      <dgm:prSet presAssocID="{62E8600A-55A8-4F2F-AF6E-6BD60AB23B31}" presName="arrowAndChildren" presStyleCnt="0"/>
      <dgm:spPr/>
    </dgm:pt>
    <dgm:pt modelId="{6633238C-5FCE-2A42-936A-A11226D12A6F}" type="pres">
      <dgm:prSet presAssocID="{62E8600A-55A8-4F2F-AF6E-6BD60AB23B31}" presName="parentTextArrow" presStyleLbl="node1" presStyleIdx="0" presStyleCnt="0"/>
      <dgm:spPr/>
    </dgm:pt>
    <dgm:pt modelId="{9FEBDA9D-2D9C-6C44-A6F2-E4C7BB1FFB81}" type="pres">
      <dgm:prSet presAssocID="{62E8600A-55A8-4F2F-AF6E-6BD60AB23B31}" presName="arrow" presStyleLbl="alignNode1" presStyleIdx="3" presStyleCnt="7"/>
      <dgm:spPr/>
    </dgm:pt>
    <dgm:pt modelId="{BA50F7A7-B441-EB4D-AB59-9A304199D393}" type="pres">
      <dgm:prSet presAssocID="{62E8600A-55A8-4F2F-AF6E-6BD60AB23B31}" presName="descendantArrow" presStyleLbl="bgAccFollowNode1" presStyleIdx="3" presStyleCnt="7"/>
      <dgm:spPr/>
    </dgm:pt>
    <dgm:pt modelId="{6A5895E6-41BB-ED49-A9E4-885B290A0118}" type="pres">
      <dgm:prSet presAssocID="{C89D56DF-6E53-466D-9BC0-A2DD8EE4A2E1}" presName="sp" presStyleCnt="0"/>
      <dgm:spPr/>
    </dgm:pt>
    <dgm:pt modelId="{0849F0CD-DC85-B248-800E-ED976D8D5956}" type="pres">
      <dgm:prSet presAssocID="{DE35AB8B-C468-4523-A21D-30C553BBFBC7}" presName="arrowAndChildren" presStyleCnt="0"/>
      <dgm:spPr/>
    </dgm:pt>
    <dgm:pt modelId="{090FD623-879C-B84A-881B-08B90916553D}" type="pres">
      <dgm:prSet presAssocID="{DE35AB8B-C468-4523-A21D-30C553BBFBC7}" presName="parentTextArrow" presStyleLbl="node1" presStyleIdx="0" presStyleCnt="0"/>
      <dgm:spPr/>
    </dgm:pt>
    <dgm:pt modelId="{2B1ACE80-7696-E641-AC78-32FE1C64D2A5}" type="pres">
      <dgm:prSet presAssocID="{DE35AB8B-C468-4523-A21D-30C553BBFBC7}" presName="arrow" presStyleLbl="alignNode1" presStyleIdx="4" presStyleCnt="7"/>
      <dgm:spPr/>
    </dgm:pt>
    <dgm:pt modelId="{2D86C0AB-DA91-DE46-872A-79CAE19C84B4}" type="pres">
      <dgm:prSet presAssocID="{DE35AB8B-C468-4523-A21D-30C553BBFBC7}" presName="descendantArrow" presStyleLbl="bgAccFollowNode1" presStyleIdx="4" presStyleCnt="7"/>
      <dgm:spPr/>
    </dgm:pt>
    <dgm:pt modelId="{ACCBC58F-C805-2742-B4E9-F4BBF316C73E}" type="pres">
      <dgm:prSet presAssocID="{4B41700A-491B-41AA-A458-0D8A09458905}" presName="sp" presStyleCnt="0"/>
      <dgm:spPr/>
    </dgm:pt>
    <dgm:pt modelId="{DF5B941C-2250-8343-8CC6-1F547CC147CB}" type="pres">
      <dgm:prSet presAssocID="{BA174BD8-C7FD-46E4-BE67-41190967B56B}" presName="arrowAndChildren" presStyleCnt="0"/>
      <dgm:spPr/>
    </dgm:pt>
    <dgm:pt modelId="{F3308587-BDF7-4D47-BE31-1AE19C60E638}" type="pres">
      <dgm:prSet presAssocID="{BA174BD8-C7FD-46E4-BE67-41190967B56B}" presName="parentTextArrow" presStyleLbl="node1" presStyleIdx="0" presStyleCnt="0"/>
      <dgm:spPr/>
    </dgm:pt>
    <dgm:pt modelId="{5EE37E3B-A689-9E47-AEB7-19653B550F66}" type="pres">
      <dgm:prSet presAssocID="{BA174BD8-C7FD-46E4-BE67-41190967B56B}" presName="arrow" presStyleLbl="alignNode1" presStyleIdx="5" presStyleCnt="7"/>
      <dgm:spPr/>
    </dgm:pt>
    <dgm:pt modelId="{C0533798-4E0A-974F-81CD-AC412850CC22}" type="pres">
      <dgm:prSet presAssocID="{BA174BD8-C7FD-46E4-BE67-41190967B56B}" presName="descendantArrow" presStyleLbl="bgAccFollowNode1" presStyleIdx="5" presStyleCnt="7"/>
      <dgm:spPr/>
    </dgm:pt>
    <dgm:pt modelId="{86CFB1A1-A996-1A47-9A9D-5A9DE992CA73}" type="pres">
      <dgm:prSet presAssocID="{C8E18A76-0B30-49B8-95B6-A66E852739B7}" presName="sp" presStyleCnt="0"/>
      <dgm:spPr/>
    </dgm:pt>
    <dgm:pt modelId="{2D9F1771-12CF-DD46-8F22-442B4FDE7A28}" type="pres">
      <dgm:prSet presAssocID="{CBEA3425-98D7-453E-9D57-E86135D7B875}" presName="arrowAndChildren" presStyleCnt="0"/>
      <dgm:spPr/>
    </dgm:pt>
    <dgm:pt modelId="{C236D62B-F630-1A46-9B7B-84D9298FEE28}" type="pres">
      <dgm:prSet presAssocID="{CBEA3425-98D7-453E-9D57-E86135D7B875}" presName="parentTextArrow" presStyleLbl="node1" presStyleIdx="0" presStyleCnt="0"/>
      <dgm:spPr/>
    </dgm:pt>
    <dgm:pt modelId="{1DAFA2DB-58E1-D649-A4ED-FDF2527787DE}" type="pres">
      <dgm:prSet presAssocID="{CBEA3425-98D7-453E-9D57-E86135D7B875}" presName="arrow" presStyleLbl="alignNode1" presStyleIdx="6" presStyleCnt="7"/>
      <dgm:spPr/>
    </dgm:pt>
    <dgm:pt modelId="{A3511E57-6294-0A4E-8A4C-BD0716F38E0D}" type="pres">
      <dgm:prSet presAssocID="{CBEA3425-98D7-453E-9D57-E86135D7B875}" presName="descendantArrow" presStyleLbl="bgAccFollowNode1" presStyleIdx="6" presStyleCnt="7"/>
      <dgm:spPr/>
    </dgm:pt>
  </dgm:ptLst>
  <dgm:cxnLst>
    <dgm:cxn modelId="{918E0800-B229-134D-B824-5B2182DBE19D}" type="presOf" srcId="{56F578DA-6AE1-4712-A987-070C23BB7A09}" destId="{F1CBBDC9-7F5C-4F4C-9DC0-D2409F634524}" srcOrd="0" destOrd="0" presId="urn:microsoft.com/office/officeart/2016/7/layout/VerticalDownArrowProcess"/>
    <dgm:cxn modelId="{B1614503-7794-48A1-8D76-AE868904D2F6}" srcId="{BA174BD8-C7FD-46E4-BE67-41190967B56B}" destId="{B356CDE8-FAC3-4E02-8081-8B0464FA23AA}" srcOrd="0" destOrd="0" parTransId="{1C4C0987-CB09-4968-B8F2-2895C29BA289}" sibTransId="{59712D04-CC01-487D-AEF5-1E36DE707FA8}"/>
    <dgm:cxn modelId="{D8E6DD0D-583B-1143-B693-35A6D6DA7CB1}" type="presOf" srcId="{CDF389B3-DA7A-4366-B120-21BEDF27CB32}" destId="{1A00AEF7-4DF7-4B45-A49E-7249CEA7EAB7}" srcOrd="1" destOrd="0" presId="urn:microsoft.com/office/officeart/2016/7/layout/VerticalDownArrowProcess"/>
    <dgm:cxn modelId="{449D430E-6A59-4C98-B4E7-5D6F86CFBD5D}" srcId="{36052E4F-FE0A-423B-A54A-E8FACC26D249}" destId="{CDF389B3-DA7A-4366-B120-21BEDF27CB32}" srcOrd="5" destOrd="0" parTransId="{7180EF20-3EFC-40E6-BAD0-D590A3D18F32}" sibTransId="{44B9BC56-B22A-4919-A54D-62E54F5D5BF5}"/>
    <dgm:cxn modelId="{2B67010F-E6F3-AC49-9DE8-1C38277D436D}" type="presOf" srcId="{56F578DA-6AE1-4712-A987-070C23BB7A09}" destId="{CE116490-F24C-3449-88DC-61804A78A3AC}" srcOrd="1" destOrd="0" presId="urn:microsoft.com/office/officeart/2016/7/layout/VerticalDownArrowProcess"/>
    <dgm:cxn modelId="{9C738D15-4EE9-504B-B137-76D1DABD359D}" type="presOf" srcId="{CBEA3425-98D7-453E-9D57-E86135D7B875}" destId="{C236D62B-F630-1A46-9B7B-84D9298FEE28}" srcOrd="0" destOrd="0" presId="urn:microsoft.com/office/officeart/2016/7/layout/VerticalDownArrowProcess"/>
    <dgm:cxn modelId="{BADFB221-C6FA-46A4-93C4-C8757DE84FF9}" srcId="{36052E4F-FE0A-423B-A54A-E8FACC26D249}" destId="{56F578DA-6AE1-4712-A987-070C23BB7A09}" srcOrd="4" destOrd="0" parTransId="{3E6B5CAF-3ADA-48F4-B6E1-242E358F2827}" sibTransId="{4C2BE2CC-50E3-4ACB-A870-D53D5FC7140D}"/>
    <dgm:cxn modelId="{20FF7D22-A860-D04F-B352-337172344317}" type="presOf" srcId="{F0DB0511-1B57-47D5-AEC8-427195AAA02B}" destId="{36AE621B-ABF9-D549-85BF-05BEE84AC490}" srcOrd="0" destOrd="0" presId="urn:microsoft.com/office/officeart/2016/7/layout/VerticalDownArrowProcess"/>
    <dgm:cxn modelId="{25889322-8B3D-47CC-BFE2-F9BD838B42C8}" srcId="{36052E4F-FE0A-423B-A54A-E8FACC26D249}" destId="{DE35AB8B-C468-4523-A21D-30C553BBFBC7}" srcOrd="2" destOrd="0" parTransId="{D1B25382-DCC3-493B-B22C-0D504D1121EB}" sibTransId="{C89D56DF-6E53-466D-9BC0-A2DD8EE4A2E1}"/>
    <dgm:cxn modelId="{32619124-A35D-484F-8933-5854754ACAFA}" type="presOf" srcId="{9B10FF83-A76F-45CC-BAE3-A39F526E9F92}" destId="{A3511E57-6294-0A4E-8A4C-BD0716F38E0D}" srcOrd="0" destOrd="0" presId="urn:microsoft.com/office/officeart/2016/7/layout/VerticalDownArrowProcess"/>
    <dgm:cxn modelId="{3D3EC525-782F-C341-9CB2-59790ECB4B7B}" type="presOf" srcId="{74A86FD2-E19F-4687-A303-6577CC963066}" destId="{2D86C0AB-DA91-DE46-872A-79CAE19C84B4}" srcOrd="0" destOrd="0" presId="urn:microsoft.com/office/officeart/2016/7/layout/VerticalDownArrowProcess"/>
    <dgm:cxn modelId="{46B56628-44CC-324B-95E8-9CBADBDAB5BD}" type="presOf" srcId="{BA174BD8-C7FD-46E4-BE67-41190967B56B}" destId="{5EE37E3B-A689-9E47-AEB7-19653B550F66}" srcOrd="1" destOrd="0" presId="urn:microsoft.com/office/officeart/2016/7/layout/VerticalDownArrowProcess"/>
    <dgm:cxn modelId="{456D5A2C-2938-4715-9D0C-3CE2E3BC5D41}" srcId="{56F578DA-6AE1-4712-A987-070C23BB7A09}" destId="{27C7AE0E-5C6E-45B1-9D78-B76FBFFE0DED}" srcOrd="0" destOrd="0" parTransId="{0D7E8270-8070-4951-903D-CAD7FB55E93E}" sibTransId="{3CE7F00F-6BDE-41CE-9AEF-8538A3D491BB}"/>
    <dgm:cxn modelId="{00A12232-B5D6-F242-9921-16C26024849A}" type="presOf" srcId="{B4095AA3-7CF8-4B14-A76D-1E1F7ACA2C4A}" destId="{E87B67ED-CC32-2748-90A9-995CA8548E82}" srcOrd="0" destOrd="0" presId="urn:microsoft.com/office/officeart/2016/7/layout/VerticalDownArrowProcess"/>
    <dgm:cxn modelId="{1C08FB39-46C8-4512-AFB0-69C37FA3EE5C}" srcId="{CDF389B3-DA7A-4366-B120-21BEDF27CB32}" destId="{B4095AA3-7CF8-4B14-A76D-1E1F7ACA2C4A}" srcOrd="0" destOrd="0" parTransId="{5D85612E-3F98-4C73-AFD2-7CD37D6F1E41}" sibTransId="{3522917E-6AAC-4731-97CC-5FFDA7E296A9}"/>
    <dgm:cxn modelId="{B980753F-2EC7-2C42-845D-38495BBBD762}" type="presOf" srcId="{CDF389B3-DA7A-4366-B120-21BEDF27CB32}" destId="{7788FA14-3736-014E-B1FE-4999DCB1AF38}" srcOrd="0" destOrd="0" presId="urn:microsoft.com/office/officeart/2016/7/layout/VerticalDownArrowProcess"/>
    <dgm:cxn modelId="{35734D59-E64A-42E3-9E74-64C0481C0AC5}" srcId="{36052E4F-FE0A-423B-A54A-E8FACC26D249}" destId="{BA174BD8-C7FD-46E4-BE67-41190967B56B}" srcOrd="1" destOrd="0" parTransId="{A74CD401-B420-4FBE-85D1-3144EFDDD7B6}" sibTransId="{4B41700A-491B-41AA-A458-0D8A09458905}"/>
    <dgm:cxn modelId="{3B1DEC5B-2340-6C45-97F9-15F8D21C0084}" type="presOf" srcId="{CBEA3425-98D7-453E-9D57-E86135D7B875}" destId="{1DAFA2DB-58E1-D649-A4ED-FDF2527787DE}" srcOrd="1" destOrd="0" presId="urn:microsoft.com/office/officeart/2016/7/layout/VerticalDownArrowProcess"/>
    <dgm:cxn modelId="{2B2FCE5F-5E27-244F-A18C-2DB17E88C48E}" type="presOf" srcId="{BFF8F4C8-93AA-4656-8D66-C171C675E177}" destId="{7C4F9FD8-EAF9-BB4B-A4E9-B9B67249FCFC}" srcOrd="0" destOrd="0" presId="urn:microsoft.com/office/officeart/2016/7/layout/VerticalDownArrowProcess"/>
    <dgm:cxn modelId="{5FEB1F60-B043-4158-81B0-696A890205E1}" srcId="{36052E4F-FE0A-423B-A54A-E8FACC26D249}" destId="{62E8600A-55A8-4F2F-AF6E-6BD60AB23B31}" srcOrd="3" destOrd="0" parTransId="{7C72CB85-7C64-4C27-9FD7-EF4018837211}" sibTransId="{E22963B7-40A2-4B8C-99D1-624EDD3BCA04}"/>
    <dgm:cxn modelId="{3A075D69-8A89-8448-96BE-7101271F8DAC}" type="presOf" srcId="{BA174BD8-C7FD-46E4-BE67-41190967B56B}" destId="{F3308587-BDF7-4D47-BE31-1AE19C60E638}" srcOrd="0" destOrd="0" presId="urn:microsoft.com/office/officeart/2016/7/layout/VerticalDownArrowProcess"/>
    <dgm:cxn modelId="{8CD8AA70-0CFD-48E3-8C32-AF5944F91913}" srcId="{62E8600A-55A8-4F2F-AF6E-6BD60AB23B31}" destId="{61AAAAA5-A635-4834-BA3B-D2A4F9B29CE0}" srcOrd="0" destOrd="0" parTransId="{6B02940A-4504-4FCB-BC23-2D0E4B2648D0}" sibTransId="{0D00D5F2-DC74-4F13-B4E0-9D53EE037445}"/>
    <dgm:cxn modelId="{9A2E4F78-9D3B-0340-8D72-398E97FD16DD}" type="presOf" srcId="{B356CDE8-FAC3-4E02-8081-8B0464FA23AA}" destId="{C0533798-4E0A-974F-81CD-AC412850CC22}" srcOrd="0" destOrd="0" presId="urn:microsoft.com/office/officeart/2016/7/layout/VerticalDownArrowProcess"/>
    <dgm:cxn modelId="{E1D73779-D947-459E-8796-76E6DA356436}" srcId="{BFF8F4C8-93AA-4656-8D66-C171C675E177}" destId="{F0DB0511-1B57-47D5-AEC8-427195AAA02B}" srcOrd="0" destOrd="0" parTransId="{E852DEB3-E1A1-4BDB-8C4A-1A7C533BFD5F}" sibTransId="{4A808828-EF7F-4DD5-9C94-FD97E476F253}"/>
    <dgm:cxn modelId="{A938A981-DBC3-B743-A3E0-52EC5EB476F2}" type="presOf" srcId="{36052E4F-FE0A-423B-A54A-E8FACC26D249}" destId="{CDBAA791-EEAF-BA49-8119-9F5390C6B710}" srcOrd="0" destOrd="0" presId="urn:microsoft.com/office/officeart/2016/7/layout/VerticalDownArrowProcess"/>
    <dgm:cxn modelId="{33364487-9A34-47BF-A280-876D405EAC47}" srcId="{CBEA3425-98D7-453E-9D57-E86135D7B875}" destId="{9B10FF83-A76F-45CC-BAE3-A39F526E9F92}" srcOrd="0" destOrd="0" parTransId="{241C6653-E72B-48C7-8127-60470A31E98A}" sibTransId="{5784DEEC-53BD-4870-8ADE-0C68A57C9B97}"/>
    <dgm:cxn modelId="{23BFC487-B8A3-7443-BF44-5DEA2ADA9768}" type="presOf" srcId="{27C7AE0E-5C6E-45B1-9D78-B76FBFFE0DED}" destId="{6DDE4110-7CFA-9B44-835C-383135DD0446}" srcOrd="0" destOrd="0" presId="urn:microsoft.com/office/officeart/2016/7/layout/VerticalDownArrowProcess"/>
    <dgm:cxn modelId="{1A5ED98D-58D6-42F6-BBDF-92473E4D24E4}" srcId="{DE35AB8B-C468-4523-A21D-30C553BBFBC7}" destId="{74A86FD2-E19F-4687-A303-6577CC963066}" srcOrd="0" destOrd="0" parTransId="{0A7E7C4E-2081-454D-A7CE-9D4FA361A82C}" sibTransId="{C7B87EF5-5910-4C7B-9900-016A837FD976}"/>
    <dgm:cxn modelId="{E4EC6D95-CE8F-C04C-90D5-42BE8C5541A6}" type="presOf" srcId="{61AAAAA5-A635-4834-BA3B-D2A4F9B29CE0}" destId="{BA50F7A7-B441-EB4D-AB59-9A304199D393}" srcOrd="0" destOrd="0" presId="urn:microsoft.com/office/officeart/2016/7/layout/VerticalDownArrowProcess"/>
    <dgm:cxn modelId="{62C4E3B8-748C-4855-8284-640A72DB6C01}" srcId="{36052E4F-FE0A-423B-A54A-E8FACC26D249}" destId="{BFF8F4C8-93AA-4656-8D66-C171C675E177}" srcOrd="6" destOrd="0" parTransId="{766CC1EC-2419-4849-9425-597BED7F547A}" sibTransId="{D62B11BC-976B-434F-8124-1379BCCC6F16}"/>
    <dgm:cxn modelId="{A9CDD4C8-EFE4-B848-962A-BE2EDDF90EB1}" type="presOf" srcId="{62E8600A-55A8-4F2F-AF6E-6BD60AB23B31}" destId="{6633238C-5FCE-2A42-936A-A11226D12A6F}" srcOrd="0" destOrd="0" presId="urn:microsoft.com/office/officeart/2016/7/layout/VerticalDownArrowProcess"/>
    <dgm:cxn modelId="{4CBF9ECC-7DB7-4DED-963A-5862DCB02241}" srcId="{36052E4F-FE0A-423B-A54A-E8FACC26D249}" destId="{CBEA3425-98D7-453E-9D57-E86135D7B875}" srcOrd="0" destOrd="0" parTransId="{75394061-51F4-4FB2-8F33-E1330CC02495}" sibTransId="{C8E18A76-0B30-49B8-95B6-A66E852739B7}"/>
    <dgm:cxn modelId="{3460B7E3-C75A-244F-922C-4F4BA46E0302}" type="presOf" srcId="{DE35AB8B-C468-4523-A21D-30C553BBFBC7}" destId="{090FD623-879C-B84A-881B-08B90916553D}" srcOrd="0" destOrd="0" presId="urn:microsoft.com/office/officeart/2016/7/layout/VerticalDownArrowProcess"/>
    <dgm:cxn modelId="{BEFEA4E4-4854-A941-B44B-305A84D67907}" type="presOf" srcId="{DE35AB8B-C468-4523-A21D-30C553BBFBC7}" destId="{2B1ACE80-7696-E641-AC78-32FE1C64D2A5}" srcOrd="1" destOrd="0" presId="urn:microsoft.com/office/officeart/2016/7/layout/VerticalDownArrowProcess"/>
    <dgm:cxn modelId="{220572ED-2D28-594E-92B5-D4E5BCA6DA62}" type="presOf" srcId="{62E8600A-55A8-4F2F-AF6E-6BD60AB23B31}" destId="{9FEBDA9D-2D9C-6C44-A6F2-E4C7BB1FFB81}" srcOrd="1" destOrd="0" presId="urn:microsoft.com/office/officeart/2016/7/layout/VerticalDownArrowProcess"/>
    <dgm:cxn modelId="{20C1DBFD-7A1A-5746-A6CF-7A351B4D9E39}" type="presParOf" srcId="{CDBAA791-EEAF-BA49-8119-9F5390C6B710}" destId="{F22BCE4B-3EFE-4346-A8D4-B00EC1B4FC27}" srcOrd="0" destOrd="0" presId="urn:microsoft.com/office/officeart/2016/7/layout/VerticalDownArrowProcess"/>
    <dgm:cxn modelId="{5E83AA92-6105-2B43-8E4A-7646D13096BE}" type="presParOf" srcId="{F22BCE4B-3EFE-4346-A8D4-B00EC1B4FC27}" destId="{7C4F9FD8-EAF9-BB4B-A4E9-B9B67249FCFC}" srcOrd="0" destOrd="0" presId="urn:microsoft.com/office/officeart/2016/7/layout/VerticalDownArrowProcess"/>
    <dgm:cxn modelId="{2522F2A1-7B9D-3F44-BD23-E3C73696F0BE}" type="presParOf" srcId="{F22BCE4B-3EFE-4346-A8D4-B00EC1B4FC27}" destId="{36AE621B-ABF9-D549-85BF-05BEE84AC490}" srcOrd="1" destOrd="0" presId="urn:microsoft.com/office/officeart/2016/7/layout/VerticalDownArrowProcess"/>
    <dgm:cxn modelId="{DDB6DFD3-7485-A94F-AA5C-20CB8CC63F7A}" type="presParOf" srcId="{CDBAA791-EEAF-BA49-8119-9F5390C6B710}" destId="{D28AEA3F-8E1D-5446-BBC3-FB1DC28301D6}" srcOrd="1" destOrd="0" presId="urn:microsoft.com/office/officeart/2016/7/layout/VerticalDownArrowProcess"/>
    <dgm:cxn modelId="{D29FBEA1-2316-C443-A8A2-9FB1E47C9F0F}" type="presParOf" srcId="{CDBAA791-EEAF-BA49-8119-9F5390C6B710}" destId="{903D176D-5F8C-DE49-A0E7-DA2889F86924}" srcOrd="2" destOrd="0" presId="urn:microsoft.com/office/officeart/2016/7/layout/VerticalDownArrowProcess"/>
    <dgm:cxn modelId="{5BC45056-D8E7-9B41-A8AE-DA19DCCBAF2B}" type="presParOf" srcId="{903D176D-5F8C-DE49-A0E7-DA2889F86924}" destId="{7788FA14-3736-014E-B1FE-4999DCB1AF38}" srcOrd="0" destOrd="0" presId="urn:microsoft.com/office/officeart/2016/7/layout/VerticalDownArrowProcess"/>
    <dgm:cxn modelId="{42162CC5-C139-DC43-B447-A0E119CDB010}" type="presParOf" srcId="{903D176D-5F8C-DE49-A0E7-DA2889F86924}" destId="{1A00AEF7-4DF7-4B45-A49E-7249CEA7EAB7}" srcOrd="1" destOrd="0" presId="urn:microsoft.com/office/officeart/2016/7/layout/VerticalDownArrowProcess"/>
    <dgm:cxn modelId="{9A075917-6847-C146-9AC3-FB2C9BB6DBA7}" type="presParOf" srcId="{903D176D-5F8C-DE49-A0E7-DA2889F86924}" destId="{E87B67ED-CC32-2748-90A9-995CA8548E82}" srcOrd="2" destOrd="0" presId="urn:microsoft.com/office/officeart/2016/7/layout/VerticalDownArrowProcess"/>
    <dgm:cxn modelId="{55DB9A54-82AA-F646-9D0D-E7B05071543E}" type="presParOf" srcId="{CDBAA791-EEAF-BA49-8119-9F5390C6B710}" destId="{7318E760-3563-B549-A1DF-A2EF0FAAB227}" srcOrd="3" destOrd="0" presId="urn:microsoft.com/office/officeart/2016/7/layout/VerticalDownArrowProcess"/>
    <dgm:cxn modelId="{02DF9CD0-7D58-9448-8048-EAC3DCEFE5E6}" type="presParOf" srcId="{CDBAA791-EEAF-BA49-8119-9F5390C6B710}" destId="{03DFE56F-A3B9-3848-8324-4834FEB2A0C4}" srcOrd="4" destOrd="0" presId="urn:microsoft.com/office/officeart/2016/7/layout/VerticalDownArrowProcess"/>
    <dgm:cxn modelId="{1231F021-D2A0-844C-B619-33A08671F259}" type="presParOf" srcId="{03DFE56F-A3B9-3848-8324-4834FEB2A0C4}" destId="{F1CBBDC9-7F5C-4F4C-9DC0-D2409F634524}" srcOrd="0" destOrd="0" presId="urn:microsoft.com/office/officeart/2016/7/layout/VerticalDownArrowProcess"/>
    <dgm:cxn modelId="{A724476A-CEB9-5C4E-9382-5F4FB7A54684}" type="presParOf" srcId="{03DFE56F-A3B9-3848-8324-4834FEB2A0C4}" destId="{CE116490-F24C-3449-88DC-61804A78A3AC}" srcOrd="1" destOrd="0" presId="urn:microsoft.com/office/officeart/2016/7/layout/VerticalDownArrowProcess"/>
    <dgm:cxn modelId="{1C21E52D-8C47-4147-B5D3-1EE78DB51BA7}" type="presParOf" srcId="{03DFE56F-A3B9-3848-8324-4834FEB2A0C4}" destId="{6DDE4110-7CFA-9B44-835C-383135DD0446}" srcOrd="2" destOrd="0" presId="urn:microsoft.com/office/officeart/2016/7/layout/VerticalDownArrowProcess"/>
    <dgm:cxn modelId="{B0FF7927-C39D-D147-816D-62382B5CF152}" type="presParOf" srcId="{CDBAA791-EEAF-BA49-8119-9F5390C6B710}" destId="{66E42E2B-AD88-8C4A-9011-B929BB7C2BC8}" srcOrd="5" destOrd="0" presId="urn:microsoft.com/office/officeart/2016/7/layout/VerticalDownArrowProcess"/>
    <dgm:cxn modelId="{44B83373-88CC-6D42-B00D-566947DD810A}" type="presParOf" srcId="{CDBAA791-EEAF-BA49-8119-9F5390C6B710}" destId="{885BBB6A-BCAA-C34A-99DB-9E7E715BC446}" srcOrd="6" destOrd="0" presId="urn:microsoft.com/office/officeart/2016/7/layout/VerticalDownArrowProcess"/>
    <dgm:cxn modelId="{988A7447-5BFF-4B4C-A2C3-3E826C6306EB}" type="presParOf" srcId="{885BBB6A-BCAA-C34A-99DB-9E7E715BC446}" destId="{6633238C-5FCE-2A42-936A-A11226D12A6F}" srcOrd="0" destOrd="0" presId="urn:microsoft.com/office/officeart/2016/7/layout/VerticalDownArrowProcess"/>
    <dgm:cxn modelId="{47BD9981-6053-1C4D-BA4B-FB81FDA14CE6}" type="presParOf" srcId="{885BBB6A-BCAA-C34A-99DB-9E7E715BC446}" destId="{9FEBDA9D-2D9C-6C44-A6F2-E4C7BB1FFB81}" srcOrd="1" destOrd="0" presId="urn:microsoft.com/office/officeart/2016/7/layout/VerticalDownArrowProcess"/>
    <dgm:cxn modelId="{B7B49D7D-A625-C94E-A823-4C4C4D7251B5}" type="presParOf" srcId="{885BBB6A-BCAA-C34A-99DB-9E7E715BC446}" destId="{BA50F7A7-B441-EB4D-AB59-9A304199D393}" srcOrd="2" destOrd="0" presId="urn:microsoft.com/office/officeart/2016/7/layout/VerticalDownArrowProcess"/>
    <dgm:cxn modelId="{55AAA06C-84A8-3E42-B9B9-0AD224086A4D}" type="presParOf" srcId="{CDBAA791-EEAF-BA49-8119-9F5390C6B710}" destId="{6A5895E6-41BB-ED49-A9E4-885B290A0118}" srcOrd="7" destOrd="0" presId="urn:microsoft.com/office/officeart/2016/7/layout/VerticalDownArrowProcess"/>
    <dgm:cxn modelId="{D253A3A7-DFA3-F44F-997B-B8A9D2249F01}" type="presParOf" srcId="{CDBAA791-EEAF-BA49-8119-9F5390C6B710}" destId="{0849F0CD-DC85-B248-800E-ED976D8D5956}" srcOrd="8" destOrd="0" presId="urn:microsoft.com/office/officeart/2016/7/layout/VerticalDownArrowProcess"/>
    <dgm:cxn modelId="{733904CA-8EE5-CF41-B9F2-9B121D05D7A1}" type="presParOf" srcId="{0849F0CD-DC85-B248-800E-ED976D8D5956}" destId="{090FD623-879C-B84A-881B-08B90916553D}" srcOrd="0" destOrd="0" presId="urn:microsoft.com/office/officeart/2016/7/layout/VerticalDownArrowProcess"/>
    <dgm:cxn modelId="{80CA7665-79BC-9C48-84FA-F7319234FE6D}" type="presParOf" srcId="{0849F0CD-DC85-B248-800E-ED976D8D5956}" destId="{2B1ACE80-7696-E641-AC78-32FE1C64D2A5}" srcOrd="1" destOrd="0" presId="urn:microsoft.com/office/officeart/2016/7/layout/VerticalDownArrowProcess"/>
    <dgm:cxn modelId="{804098AE-9ACC-1849-926B-973254FF948F}" type="presParOf" srcId="{0849F0CD-DC85-B248-800E-ED976D8D5956}" destId="{2D86C0AB-DA91-DE46-872A-79CAE19C84B4}" srcOrd="2" destOrd="0" presId="urn:microsoft.com/office/officeart/2016/7/layout/VerticalDownArrowProcess"/>
    <dgm:cxn modelId="{5B5B10BC-F7C8-9E49-9E6D-D741A7092F96}" type="presParOf" srcId="{CDBAA791-EEAF-BA49-8119-9F5390C6B710}" destId="{ACCBC58F-C805-2742-B4E9-F4BBF316C73E}" srcOrd="9" destOrd="0" presId="urn:microsoft.com/office/officeart/2016/7/layout/VerticalDownArrowProcess"/>
    <dgm:cxn modelId="{DC18D00D-9852-B545-AE7B-168E6A9795E0}" type="presParOf" srcId="{CDBAA791-EEAF-BA49-8119-9F5390C6B710}" destId="{DF5B941C-2250-8343-8CC6-1F547CC147CB}" srcOrd="10" destOrd="0" presId="urn:microsoft.com/office/officeart/2016/7/layout/VerticalDownArrowProcess"/>
    <dgm:cxn modelId="{4B5B5433-BD50-5446-9A95-72650EFB2FB3}" type="presParOf" srcId="{DF5B941C-2250-8343-8CC6-1F547CC147CB}" destId="{F3308587-BDF7-4D47-BE31-1AE19C60E638}" srcOrd="0" destOrd="0" presId="urn:microsoft.com/office/officeart/2016/7/layout/VerticalDownArrowProcess"/>
    <dgm:cxn modelId="{6902C0C1-3DAE-6A42-8792-A9C3DB951EA9}" type="presParOf" srcId="{DF5B941C-2250-8343-8CC6-1F547CC147CB}" destId="{5EE37E3B-A689-9E47-AEB7-19653B550F66}" srcOrd="1" destOrd="0" presId="urn:microsoft.com/office/officeart/2016/7/layout/VerticalDownArrowProcess"/>
    <dgm:cxn modelId="{1760AF4D-7D18-AE40-A307-3E786CBFD8DE}" type="presParOf" srcId="{DF5B941C-2250-8343-8CC6-1F547CC147CB}" destId="{C0533798-4E0A-974F-81CD-AC412850CC22}" srcOrd="2" destOrd="0" presId="urn:microsoft.com/office/officeart/2016/7/layout/VerticalDownArrowProcess"/>
    <dgm:cxn modelId="{BD701B7E-DD7D-F941-B6C2-7F834D7509ED}" type="presParOf" srcId="{CDBAA791-EEAF-BA49-8119-9F5390C6B710}" destId="{86CFB1A1-A996-1A47-9A9D-5A9DE992CA73}" srcOrd="11" destOrd="0" presId="urn:microsoft.com/office/officeart/2016/7/layout/VerticalDownArrowProcess"/>
    <dgm:cxn modelId="{4CB30F1D-A77D-5A43-B00F-272CF808423C}" type="presParOf" srcId="{CDBAA791-EEAF-BA49-8119-9F5390C6B710}" destId="{2D9F1771-12CF-DD46-8F22-442B4FDE7A28}" srcOrd="12" destOrd="0" presId="urn:microsoft.com/office/officeart/2016/7/layout/VerticalDownArrowProcess"/>
    <dgm:cxn modelId="{0A5E705B-E388-1740-B2E2-C1ED4E4B8314}" type="presParOf" srcId="{2D9F1771-12CF-DD46-8F22-442B4FDE7A28}" destId="{C236D62B-F630-1A46-9B7B-84D9298FEE28}" srcOrd="0" destOrd="0" presId="urn:microsoft.com/office/officeart/2016/7/layout/VerticalDownArrowProcess"/>
    <dgm:cxn modelId="{404951F9-47D3-AE43-922D-03C44FEFFFDA}" type="presParOf" srcId="{2D9F1771-12CF-DD46-8F22-442B4FDE7A28}" destId="{1DAFA2DB-58E1-D649-A4ED-FDF2527787DE}" srcOrd="1" destOrd="0" presId="urn:microsoft.com/office/officeart/2016/7/layout/VerticalDownArrowProcess"/>
    <dgm:cxn modelId="{D482E6D6-083A-0841-8E80-F345BBD86D5C}" type="presParOf" srcId="{2D9F1771-12CF-DD46-8F22-442B4FDE7A28}" destId="{A3511E57-6294-0A4E-8A4C-BD0716F38E0D}" srcOrd="2" destOrd="0" presId="urn:microsoft.com/office/officeart/2016/7/layout/VerticalDown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A103CB-8B4A-4A1C-9E31-13CFC5F0D5CF}" type="doc">
      <dgm:prSet loTypeId="urn:microsoft.com/office/officeart/2005/8/layout/process1" loCatId="process" qsTypeId="urn:microsoft.com/office/officeart/2005/8/quickstyle/simple1" qsCatId="simple" csTypeId="urn:microsoft.com/office/officeart/2005/8/colors/accent1_3" csCatId="accent1" phldr="1"/>
      <dgm:spPr/>
    </dgm:pt>
    <dgm:pt modelId="{03487B14-0891-4A7D-AA92-D26A8EE23701}">
      <dgm:prSet phldrT="[Text]" custT="1"/>
      <dgm:spPr/>
      <dgm:t>
        <a:bodyPr/>
        <a:lstStyle/>
        <a:p>
          <a:r>
            <a:rPr lang="en-GB" sz="1600" dirty="0"/>
            <a:t>Information is the very life-blood of policing. It may be original &amp; generated by you. It may come from the public or other officers or be fed to you by partner agencies &amp; other sources</a:t>
          </a:r>
        </a:p>
      </dgm:t>
    </dgm:pt>
    <dgm:pt modelId="{9774387A-78BF-481B-B5B1-A7AEAF48F0DE}" type="parTrans" cxnId="{697116DC-D981-4265-8018-4CCFBAC9BB8E}">
      <dgm:prSet/>
      <dgm:spPr/>
      <dgm:t>
        <a:bodyPr/>
        <a:lstStyle/>
        <a:p>
          <a:endParaRPr lang="en-GB"/>
        </a:p>
      </dgm:t>
    </dgm:pt>
    <dgm:pt modelId="{AE731F44-34B7-4618-BFC9-4EBFB917D296}" type="sibTrans" cxnId="{697116DC-D981-4265-8018-4CCFBAC9BB8E}">
      <dgm:prSet/>
      <dgm:spPr/>
      <dgm:t>
        <a:bodyPr/>
        <a:lstStyle/>
        <a:p>
          <a:endParaRPr lang="en-GB"/>
        </a:p>
      </dgm:t>
    </dgm:pt>
    <dgm:pt modelId="{D5AE3FED-D6D1-4C20-9F7C-D3F952859B9D}">
      <dgm:prSet phldrT="[Text]" custT="1"/>
      <dgm:spPr/>
      <dgm:t>
        <a:bodyPr/>
        <a:lstStyle/>
        <a:p>
          <a:r>
            <a:rPr lang="en-GB" sz="1800" dirty="0"/>
            <a:t>Police information is: </a:t>
          </a:r>
          <a:br>
            <a:rPr lang="en-GB" sz="1800" dirty="0"/>
          </a:br>
          <a:r>
            <a:rPr lang="en-GB" sz="1800" dirty="0"/>
            <a:t>All the information obtained &amp; recorded for a policing purpose</a:t>
          </a:r>
        </a:p>
      </dgm:t>
    </dgm:pt>
    <dgm:pt modelId="{28202241-C61B-4285-BD90-FD36247EE5D8}" type="parTrans" cxnId="{9BC551E5-7668-438D-AA6B-3CF8F576C8C0}">
      <dgm:prSet/>
      <dgm:spPr/>
      <dgm:t>
        <a:bodyPr/>
        <a:lstStyle/>
        <a:p>
          <a:endParaRPr lang="en-GB"/>
        </a:p>
      </dgm:t>
    </dgm:pt>
    <dgm:pt modelId="{8FEF13B1-67BA-431D-B0AE-C134B9FEAB7B}" type="sibTrans" cxnId="{9BC551E5-7668-438D-AA6B-3CF8F576C8C0}">
      <dgm:prSet/>
      <dgm:spPr/>
      <dgm:t>
        <a:bodyPr/>
        <a:lstStyle/>
        <a:p>
          <a:endParaRPr lang="en-GB"/>
        </a:p>
      </dgm:t>
    </dgm:pt>
    <dgm:pt modelId="{E031D6AC-57AF-4973-BE91-EA7AEB2DFB33}" type="pres">
      <dgm:prSet presAssocID="{36A103CB-8B4A-4A1C-9E31-13CFC5F0D5CF}" presName="Name0" presStyleCnt="0">
        <dgm:presLayoutVars>
          <dgm:dir/>
          <dgm:resizeHandles val="exact"/>
        </dgm:presLayoutVars>
      </dgm:prSet>
      <dgm:spPr/>
    </dgm:pt>
    <dgm:pt modelId="{A98C8997-06D6-4829-80B6-02C8ABB3014B}" type="pres">
      <dgm:prSet presAssocID="{03487B14-0891-4A7D-AA92-D26A8EE23701}" presName="node" presStyleLbl="node1" presStyleIdx="0" presStyleCnt="2" custScaleX="69743" custScaleY="210437">
        <dgm:presLayoutVars>
          <dgm:bulletEnabled val="1"/>
        </dgm:presLayoutVars>
      </dgm:prSet>
      <dgm:spPr/>
    </dgm:pt>
    <dgm:pt modelId="{0F55E47F-3CE6-497F-9A9F-50709D421498}" type="pres">
      <dgm:prSet presAssocID="{AE731F44-34B7-4618-BFC9-4EBFB917D296}" presName="sibTrans" presStyleLbl="sibTrans2D1" presStyleIdx="0" presStyleCnt="1"/>
      <dgm:spPr/>
    </dgm:pt>
    <dgm:pt modelId="{69317F5B-6830-4410-9AA5-72B0EC7F5460}" type="pres">
      <dgm:prSet presAssocID="{AE731F44-34B7-4618-BFC9-4EBFB917D296}" presName="connectorText" presStyleLbl="sibTrans2D1" presStyleIdx="0" presStyleCnt="1"/>
      <dgm:spPr/>
    </dgm:pt>
    <dgm:pt modelId="{0298B860-DB12-472B-8F99-0A80F5652F76}" type="pres">
      <dgm:prSet presAssocID="{D5AE3FED-D6D1-4C20-9F7C-D3F952859B9D}" presName="node" presStyleLbl="node1" presStyleIdx="1" presStyleCnt="2" custScaleX="69873" custScaleY="210437" custLinFactNeighborX="-14460" custLinFactNeighborY="-1763">
        <dgm:presLayoutVars>
          <dgm:bulletEnabled val="1"/>
        </dgm:presLayoutVars>
      </dgm:prSet>
      <dgm:spPr/>
    </dgm:pt>
  </dgm:ptLst>
  <dgm:cxnLst>
    <dgm:cxn modelId="{D0AC744E-C8BC-473B-AB4D-E3962C7C7844}" type="presOf" srcId="{AE731F44-34B7-4618-BFC9-4EBFB917D296}" destId="{0F55E47F-3CE6-497F-9A9F-50709D421498}" srcOrd="0" destOrd="0" presId="urn:microsoft.com/office/officeart/2005/8/layout/process1"/>
    <dgm:cxn modelId="{2C0554BB-79FA-40BC-A01F-61924F4D82B5}" type="presOf" srcId="{36A103CB-8B4A-4A1C-9E31-13CFC5F0D5CF}" destId="{E031D6AC-57AF-4973-BE91-EA7AEB2DFB33}" srcOrd="0" destOrd="0" presId="urn:microsoft.com/office/officeart/2005/8/layout/process1"/>
    <dgm:cxn modelId="{697116DC-D981-4265-8018-4CCFBAC9BB8E}" srcId="{36A103CB-8B4A-4A1C-9E31-13CFC5F0D5CF}" destId="{03487B14-0891-4A7D-AA92-D26A8EE23701}" srcOrd="0" destOrd="0" parTransId="{9774387A-78BF-481B-B5B1-A7AEAF48F0DE}" sibTransId="{AE731F44-34B7-4618-BFC9-4EBFB917D296}"/>
    <dgm:cxn modelId="{087699E1-B1EB-4EFC-A0DD-3DBE3990C273}" type="presOf" srcId="{03487B14-0891-4A7D-AA92-D26A8EE23701}" destId="{A98C8997-06D6-4829-80B6-02C8ABB3014B}" srcOrd="0" destOrd="0" presId="urn:microsoft.com/office/officeart/2005/8/layout/process1"/>
    <dgm:cxn modelId="{9BC551E5-7668-438D-AA6B-3CF8F576C8C0}" srcId="{36A103CB-8B4A-4A1C-9E31-13CFC5F0D5CF}" destId="{D5AE3FED-D6D1-4C20-9F7C-D3F952859B9D}" srcOrd="1" destOrd="0" parTransId="{28202241-C61B-4285-BD90-FD36247EE5D8}" sibTransId="{8FEF13B1-67BA-431D-B0AE-C134B9FEAB7B}"/>
    <dgm:cxn modelId="{77822AEF-190B-4C3A-ABE6-DC4DD0B71E4C}" type="presOf" srcId="{AE731F44-34B7-4618-BFC9-4EBFB917D296}" destId="{69317F5B-6830-4410-9AA5-72B0EC7F5460}" srcOrd="1" destOrd="0" presId="urn:microsoft.com/office/officeart/2005/8/layout/process1"/>
    <dgm:cxn modelId="{20B98EEF-E76A-429E-8831-460FB2CB03C0}" type="presOf" srcId="{D5AE3FED-D6D1-4C20-9F7C-D3F952859B9D}" destId="{0298B860-DB12-472B-8F99-0A80F5652F76}" srcOrd="0" destOrd="0" presId="urn:microsoft.com/office/officeart/2005/8/layout/process1"/>
    <dgm:cxn modelId="{CA2B40EB-3130-407A-BF30-172434FF6F8D}" type="presParOf" srcId="{E031D6AC-57AF-4973-BE91-EA7AEB2DFB33}" destId="{A98C8997-06D6-4829-80B6-02C8ABB3014B}" srcOrd="0" destOrd="0" presId="urn:microsoft.com/office/officeart/2005/8/layout/process1"/>
    <dgm:cxn modelId="{CFC10F62-A288-4C71-8C49-5C2C4DBB0630}" type="presParOf" srcId="{E031D6AC-57AF-4973-BE91-EA7AEB2DFB33}" destId="{0F55E47F-3CE6-497F-9A9F-50709D421498}" srcOrd="1" destOrd="0" presId="urn:microsoft.com/office/officeart/2005/8/layout/process1"/>
    <dgm:cxn modelId="{3DDCD78E-53B2-4F4E-A885-B2C561BEAA94}" type="presParOf" srcId="{0F55E47F-3CE6-497F-9A9F-50709D421498}" destId="{69317F5B-6830-4410-9AA5-72B0EC7F5460}" srcOrd="0" destOrd="0" presId="urn:microsoft.com/office/officeart/2005/8/layout/process1"/>
    <dgm:cxn modelId="{015859F5-73F4-4579-BC54-1AF661DF7D70}" type="presParOf" srcId="{E031D6AC-57AF-4973-BE91-EA7AEB2DFB33}" destId="{0298B860-DB12-472B-8F99-0A80F5652F76}"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3A2B8D-83AF-4862-9CD3-E1DC942602B6}" type="doc">
      <dgm:prSet loTypeId="urn:microsoft.com/office/officeart/2005/8/layout/vList2" loCatId="list" qsTypeId="urn:microsoft.com/office/officeart/2005/8/quickstyle/simple1" qsCatId="simple" csTypeId="urn:microsoft.com/office/officeart/2005/8/colors/accent5_2" csCatId="accent5" phldr="1"/>
      <dgm:spPr/>
      <dgm:t>
        <a:bodyPr/>
        <a:lstStyle/>
        <a:p>
          <a:endParaRPr lang="en-US"/>
        </a:p>
      </dgm:t>
    </dgm:pt>
    <dgm:pt modelId="{42236B3D-DAF8-4A40-A26B-D9C62E8D3FBB}">
      <dgm:prSet/>
      <dgm:spPr/>
      <dgm:t>
        <a:bodyPr/>
        <a:lstStyle/>
        <a:p>
          <a:r>
            <a:rPr lang="en-GB" b="0" i="0" baseline="0" dirty="0"/>
            <a:t>Policing - need to identify information from a variety of such sources, both human and technical - potential to become intelligence. </a:t>
          </a:r>
          <a:endParaRPr lang="en-US" dirty="0"/>
        </a:p>
      </dgm:t>
    </dgm:pt>
    <dgm:pt modelId="{45429896-3F3C-4340-9DBD-44A0A29980DE}" type="parTrans" cxnId="{A3B039BE-E948-40C0-933E-BB628E29801E}">
      <dgm:prSet/>
      <dgm:spPr/>
      <dgm:t>
        <a:bodyPr/>
        <a:lstStyle/>
        <a:p>
          <a:endParaRPr lang="en-US"/>
        </a:p>
      </dgm:t>
    </dgm:pt>
    <dgm:pt modelId="{26C25BED-9DDD-42B5-88C7-973590CA5755}" type="sibTrans" cxnId="{A3B039BE-E948-40C0-933E-BB628E29801E}">
      <dgm:prSet/>
      <dgm:spPr/>
      <dgm:t>
        <a:bodyPr/>
        <a:lstStyle/>
        <a:p>
          <a:endParaRPr lang="en-US"/>
        </a:p>
      </dgm:t>
    </dgm:pt>
    <dgm:pt modelId="{C19243E8-511C-47C0-90CB-2A285B5C4673}">
      <dgm:prSet/>
      <dgm:spPr/>
      <dgm:t>
        <a:bodyPr/>
        <a:lstStyle/>
        <a:p>
          <a:r>
            <a:rPr lang="en-GB" b="0" i="0" baseline="0"/>
            <a:t>Depending on what it is, the information gathered may support both local and national policing objectives and you will need to be able to work in accordance with the requirements of the National Intelligence Model and the principles of managing police information and intelligence. </a:t>
          </a:r>
          <a:endParaRPr lang="en-US"/>
        </a:p>
      </dgm:t>
    </dgm:pt>
    <dgm:pt modelId="{748E9D51-C19F-4F9D-B1F9-1CB3C5C2E599}" type="parTrans" cxnId="{9D434379-3912-46FE-A5C1-D5C409E0341C}">
      <dgm:prSet/>
      <dgm:spPr/>
      <dgm:t>
        <a:bodyPr/>
        <a:lstStyle/>
        <a:p>
          <a:endParaRPr lang="en-US"/>
        </a:p>
      </dgm:t>
    </dgm:pt>
    <dgm:pt modelId="{328F5E83-3508-433A-AF02-D844C2DDB370}" type="sibTrans" cxnId="{9D434379-3912-46FE-A5C1-D5C409E0341C}">
      <dgm:prSet/>
      <dgm:spPr/>
      <dgm:t>
        <a:bodyPr/>
        <a:lstStyle/>
        <a:p>
          <a:endParaRPr lang="en-US"/>
        </a:p>
      </dgm:t>
    </dgm:pt>
    <dgm:pt modelId="{37DDFF08-9DF6-4790-AA82-51105BE747E1}">
      <dgm:prSet/>
      <dgm:spPr/>
      <dgm:t>
        <a:bodyPr/>
        <a:lstStyle/>
        <a:p>
          <a:r>
            <a:rPr lang="en-GB" b="0" i="0" baseline="0"/>
            <a:t>You will be gathering information, evaluating and conducting an initial assessment of it, grading it, and reporting it in the proper way. </a:t>
          </a:r>
          <a:endParaRPr lang="en-US"/>
        </a:p>
      </dgm:t>
    </dgm:pt>
    <dgm:pt modelId="{8188C12A-07A2-4F49-AC46-9407520F9413}" type="parTrans" cxnId="{3B785EE2-235B-474A-85D0-C4F8E933AE34}">
      <dgm:prSet/>
      <dgm:spPr/>
      <dgm:t>
        <a:bodyPr/>
        <a:lstStyle/>
        <a:p>
          <a:endParaRPr lang="en-US"/>
        </a:p>
      </dgm:t>
    </dgm:pt>
    <dgm:pt modelId="{B1D7078D-1698-4931-91CD-B67CD6482959}" type="sibTrans" cxnId="{3B785EE2-235B-474A-85D0-C4F8E933AE34}">
      <dgm:prSet/>
      <dgm:spPr/>
      <dgm:t>
        <a:bodyPr/>
        <a:lstStyle/>
        <a:p>
          <a:endParaRPr lang="en-US"/>
        </a:p>
      </dgm:t>
    </dgm:pt>
    <dgm:pt modelId="{BAD268D2-086C-4C92-8C21-523B14AD7C39}">
      <dgm:prSet/>
      <dgm:spPr/>
      <dgm:t>
        <a:bodyPr/>
        <a:lstStyle/>
        <a:p>
          <a:r>
            <a:rPr lang="en-GB" b="0" i="0" baseline="0"/>
            <a:t>The processes for its review, retention and disposal are unlikely to be something with which you will become intimately involved but they are aspects you need to be aware of. </a:t>
          </a:r>
          <a:endParaRPr lang="en-US"/>
        </a:p>
      </dgm:t>
    </dgm:pt>
    <dgm:pt modelId="{CBF08DB3-0D3B-4C61-8285-933FA14BC196}" type="parTrans" cxnId="{2F821928-F019-4B3C-8C99-53233B583AA4}">
      <dgm:prSet/>
      <dgm:spPr/>
      <dgm:t>
        <a:bodyPr/>
        <a:lstStyle/>
        <a:p>
          <a:endParaRPr lang="en-US"/>
        </a:p>
      </dgm:t>
    </dgm:pt>
    <dgm:pt modelId="{2E893EC1-D5F6-448E-A524-353303CFB151}" type="sibTrans" cxnId="{2F821928-F019-4B3C-8C99-53233B583AA4}">
      <dgm:prSet/>
      <dgm:spPr/>
      <dgm:t>
        <a:bodyPr/>
        <a:lstStyle/>
        <a:p>
          <a:endParaRPr lang="en-US"/>
        </a:p>
      </dgm:t>
    </dgm:pt>
    <dgm:pt modelId="{FBC8E17A-B91B-D846-8890-64A20E9FC60F}" type="pres">
      <dgm:prSet presAssocID="{A33A2B8D-83AF-4862-9CD3-E1DC942602B6}" presName="linear" presStyleCnt="0">
        <dgm:presLayoutVars>
          <dgm:animLvl val="lvl"/>
          <dgm:resizeHandles val="exact"/>
        </dgm:presLayoutVars>
      </dgm:prSet>
      <dgm:spPr/>
    </dgm:pt>
    <dgm:pt modelId="{57B5C84E-656A-1643-AEE7-211E02DC4E71}" type="pres">
      <dgm:prSet presAssocID="{42236B3D-DAF8-4A40-A26B-D9C62E8D3FBB}" presName="parentText" presStyleLbl="node1" presStyleIdx="0" presStyleCnt="4">
        <dgm:presLayoutVars>
          <dgm:chMax val="0"/>
          <dgm:bulletEnabled val="1"/>
        </dgm:presLayoutVars>
      </dgm:prSet>
      <dgm:spPr/>
    </dgm:pt>
    <dgm:pt modelId="{EC95B9D7-65C0-8645-9612-2F32AB1D555A}" type="pres">
      <dgm:prSet presAssocID="{26C25BED-9DDD-42B5-88C7-973590CA5755}" presName="spacer" presStyleCnt="0"/>
      <dgm:spPr/>
    </dgm:pt>
    <dgm:pt modelId="{0EED1C1C-EB69-EC4C-9C27-4A68C997D34E}" type="pres">
      <dgm:prSet presAssocID="{C19243E8-511C-47C0-90CB-2A285B5C4673}" presName="parentText" presStyleLbl="node1" presStyleIdx="1" presStyleCnt="4">
        <dgm:presLayoutVars>
          <dgm:chMax val="0"/>
          <dgm:bulletEnabled val="1"/>
        </dgm:presLayoutVars>
      </dgm:prSet>
      <dgm:spPr/>
    </dgm:pt>
    <dgm:pt modelId="{769B79A8-0263-9042-9DB7-8A66A6781448}" type="pres">
      <dgm:prSet presAssocID="{328F5E83-3508-433A-AF02-D844C2DDB370}" presName="spacer" presStyleCnt="0"/>
      <dgm:spPr/>
    </dgm:pt>
    <dgm:pt modelId="{CB254D62-C199-B34F-A61E-31F2776B0E62}" type="pres">
      <dgm:prSet presAssocID="{37DDFF08-9DF6-4790-AA82-51105BE747E1}" presName="parentText" presStyleLbl="node1" presStyleIdx="2" presStyleCnt="4">
        <dgm:presLayoutVars>
          <dgm:chMax val="0"/>
          <dgm:bulletEnabled val="1"/>
        </dgm:presLayoutVars>
      </dgm:prSet>
      <dgm:spPr/>
    </dgm:pt>
    <dgm:pt modelId="{1E4217B2-0E64-A848-ABBD-7FDB40C12DA2}" type="pres">
      <dgm:prSet presAssocID="{B1D7078D-1698-4931-91CD-B67CD6482959}" presName="spacer" presStyleCnt="0"/>
      <dgm:spPr/>
    </dgm:pt>
    <dgm:pt modelId="{0B2B2A3B-587B-074B-84E5-35DF3EFA37F5}" type="pres">
      <dgm:prSet presAssocID="{BAD268D2-086C-4C92-8C21-523B14AD7C39}" presName="parentText" presStyleLbl="node1" presStyleIdx="3" presStyleCnt="4">
        <dgm:presLayoutVars>
          <dgm:chMax val="0"/>
          <dgm:bulletEnabled val="1"/>
        </dgm:presLayoutVars>
      </dgm:prSet>
      <dgm:spPr/>
    </dgm:pt>
  </dgm:ptLst>
  <dgm:cxnLst>
    <dgm:cxn modelId="{46C9A704-2E90-D94B-A384-859F9233C0C1}" type="presOf" srcId="{A33A2B8D-83AF-4862-9CD3-E1DC942602B6}" destId="{FBC8E17A-B91B-D846-8890-64A20E9FC60F}" srcOrd="0" destOrd="0" presId="urn:microsoft.com/office/officeart/2005/8/layout/vList2"/>
    <dgm:cxn modelId="{3CA83A05-477A-654C-A59A-2E6786423614}" type="presOf" srcId="{BAD268D2-086C-4C92-8C21-523B14AD7C39}" destId="{0B2B2A3B-587B-074B-84E5-35DF3EFA37F5}" srcOrd="0" destOrd="0" presId="urn:microsoft.com/office/officeart/2005/8/layout/vList2"/>
    <dgm:cxn modelId="{2F821928-F019-4B3C-8C99-53233B583AA4}" srcId="{A33A2B8D-83AF-4862-9CD3-E1DC942602B6}" destId="{BAD268D2-086C-4C92-8C21-523B14AD7C39}" srcOrd="3" destOrd="0" parTransId="{CBF08DB3-0D3B-4C61-8285-933FA14BC196}" sibTransId="{2E893EC1-D5F6-448E-A524-353303CFB151}"/>
    <dgm:cxn modelId="{9D434379-3912-46FE-A5C1-D5C409E0341C}" srcId="{A33A2B8D-83AF-4862-9CD3-E1DC942602B6}" destId="{C19243E8-511C-47C0-90CB-2A285B5C4673}" srcOrd="1" destOrd="0" parTransId="{748E9D51-C19F-4F9D-B1F9-1CB3C5C2E599}" sibTransId="{328F5E83-3508-433A-AF02-D844C2DDB370}"/>
    <dgm:cxn modelId="{55B3417E-450E-A343-984C-BAB6F95BCEF8}" type="presOf" srcId="{42236B3D-DAF8-4A40-A26B-D9C62E8D3FBB}" destId="{57B5C84E-656A-1643-AEE7-211E02DC4E71}" srcOrd="0" destOrd="0" presId="urn:microsoft.com/office/officeart/2005/8/layout/vList2"/>
    <dgm:cxn modelId="{31E119A1-8D5D-ED44-BEFC-9785DB31A8FC}" type="presOf" srcId="{37DDFF08-9DF6-4790-AA82-51105BE747E1}" destId="{CB254D62-C199-B34F-A61E-31F2776B0E62}" srcOrd="0" destOrd="0" presId="urn:microsoft.com/office/officeart/2005/8/layout/vList2"/>
    <dgm:cxn modelId="{465203A5-D134-6141-9F55-84B159AFB0CF}" type="presOf" srcId="{C19243E8-511C-47C0-90CB-2A285B5C4673}" destId="{0EED1C1C-EB69-EC4C-9C27-4A68C997D34E}" srcOrd="0" destOrd="0" presId="urn:microsoft.com/office/officeart/2005/8/layout/vList2"/>
    <dgm:cxn modelId="{A3B039BE-E948-40C0-933E-BB628E29801E}" srcId="{A33A2B8D-83AF-4862-9CD3-E1DC942602B6}" destId="{42236B3D-DAF8-4A40-A26B-D9C62E8D3FBB}" srcOrd="0" destOrd="0" parTransId="{45429896-3F3C-4340-9DBD-44A0A29980DE}" sibTransId="{26C25BED-9DDD-42B5-88C7-973590CA5755}"/>
    <dgm:cxn modelId="{3B785EE2-235B-474A-85D0-C4F8E933AE34}" srcId="{A33A2B8D-83AF-4862-9CD3-E1DC942602B6}" destId="{37DDFF08-9DF6-4790-AA82-51105BE747E1}" srcOrd="2" destOrd="0" parTransId="{8188C12A-07A2-4F49-AC46-9407520F9413}" sibTransId="{B1D7078D-1698-4931-91CD-B67CD6482959}"/>
    <dgm:cxn modelId="{FBE30654-14FA-A64A-9305-561D83E55B83}" type="presParOf" srcId="{FBC8E17A-B91B-D846-8890-64A20E9FC60F}" destId="{57B5C84E-656A-1643-AEE7-211E02DC4E71}" srcOrd="0" destOrd="0" presId="urn:microsoft.com/office/officeart/2005/8/layout/vList2"/>
    <dgm:cxn modelId="{82E1C756-336B-514F-9436-1DDD2B873788}" type="presParOf" srcId="{FBC8E17A-B91B-D846-8890-64A20E9FC60F}" destId="{EC95B9D7-65C0-8645-9612-2F32AB1D555A}" srcOrd="1" destOrd="0" presId="urn:microsoft.com/office/officeart/2005/8/layout/vList2"/>
    <dgm:cxn modelId="{666AF643-2FFE-7048-A423-DDACB0665CCD}" type="presParOf" srcId="{FBC8E17A-B91B-D846-8890-64A20E9FC60F}" destId="{0EED1C1C-EB69-EC4C-9C27-4A68C997D34E}" srcOrd="2" destOrd="0" presId="urn:microsoft.com/office/officeart/2005/8/layout/vList2"/>
    <dgm:cxn modelId="{672CBA89-C939-9F45-983C-F5C3B78170A3}" type="presParOf" srcId="{FBC8E17A-B91B-D846-8890-64A20E9FC60F}" destId="{769B79A8-0263-9042-9DB7-8A66A6781448}" srcOrd="3" destOrd="0" presId="urn:microsoft.com/office/officeart/2005/8/layout/vList2"/>
    <dgm:cxn modelId="{41979407-510B-664C-AE12-657328B61614}" type="presParOf" srcId="{FBC8E17A-B91B-D846-8890-64A20E9FC60F}" destId="{CB254D62-C199-B34F-A61E-31F2776B0E62}" srcOrd="4" destOrd="0" presId="urn:microsoft.com/office/officeart/2005/8/layout/vList2"/>
    <dgm:cxn modelId="{85A33702-E22C-4C42-BE45-C162B74AC2A4}" type="presParOf" srcId="{FBC8E17A-B91B-D846-8890-64A20E9FC60F}" destId="{1E4217B2-0E64-A848-ABBD-7FDB40C12DA2}" srcOrd="5" destOrd="0" presId="urn:microsoft.com/office/officeart/2005/8/layout/vList2"/>
    <dgm:cxn modelId="{334151D7-CE53-9745-98EE-86CE02D0941C}" type="presParOf" srcId="{FBC8E17A-B91B-D846-8890-64A20E9FC60F}" destId="{0B2B2A3B-587B-074B-84E5-35DF3EFA37F5}"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9B07A43-BAD6-4EB1-96E2-08B85D9B998B}"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n-GB"/>
        </a:p>
      </dgm:t>
    </dgm:pt>
    <dgm:pt modelId="{20A0AF67-BE53-4101-B632-EB404783B35D}">
      <dgm:prSet phldrT="[Text]" custT="1"/>
      <dgm:spPr/>
      <dgm:t>
        <a:bodyPr/>
        <a:lstStyle/>
        <a:p>
          <a:r>
            <a:rPr lang="en-GB" sz="2400"/>
            <a:t>At or near the scene</a:t>
          </a:r>
          <a:endParaRPr lang="en-GB" sz="2400" dirty="0"/>
        </a:p>
      </dgm:t>
    </dgm:pt>
    <dgm:pt modelId="{8361DCBF-2B27-4DA1-B10B-9DD180D59572}" type="parTrans" cxnId="{177E26C1-D584-4218-823A-C70984B91374}">
      <dgm:prSet/>
      <dgm:spPr/>
      <dgm:t>
        <a:bodyPr/>
        <a:lstStyle/>
        <a:p>
          <a:endParaRPr lang="en-GB"/>
        </a:p>
      </dgm:t>
    </dgm:pt>
    <dgm:pt modelId="{74752076-80B2-4CD1-9AF9-9FAF88E9F5A3}" type="sibTrans" cxnId="{177E26C1-D584-4218-823A-C70984B91374}">
      <dgm:prSet/>
      <dgm:spPr/>
      <dgm:t>
        <a:bodyPr/>
        <a:lstStyle/>
        <a:p>
          <a:endParaRPr lang="en-GB"/>
        </a:p>
      </dgm:t>
    </dgm:pt>
    <dgm:pt modelId="{E89CA785-C79B-4938-AD83-2A644B263373}">
      <dgm:prSet phldrT="[Text]" custT="1"/>
      <dgm:spPr/>
      <dgm:t>
        <a:bodyPr/>
        <a:lstStyle/>
        <a:p>
          <a:r>
            <a:rPr lang="en-GB" sz="2400"/>
            <a:t>Returning to the scene</a:t>
          </a:r>
          <a:endParaRPr lang="en-GB" sz="2400" dirty="0"/>
        </a:p>
      </dgm:t>
    </dgm:pt>
    <dgm:pt modelId="{17193A57-3077-4131-AEA2-14E5E33D1231}" type="parTrans" cxnId="{BA591E56-9F5B-46D4-BDAF-3DC7E2C48891}">
      <dgm:prSet/>
      <dgm:spPr/>
      <dgm:t>
        <a:bodyPr/>
        <a:lstStyle/>
        <a:p>
          <a:endParaRPr lang="en-GB"/>
        </a:p>
      </dgm:t>
    </dgm:pt>
    <dgm:pt modelId="{4C117204-53F5-4B63-93CB-B845F7D3608E}" type="sibTrans" cxnId="{BA591E56-9F5B-46D4-BDAF-3DC7E2C48891}">
      <dgm:prSet/>
      <dgm:spPr/>
      <dgm:t>
        <a:bodyPr/>
        <a:lstStyle/>
        <a:p>
          <a:endParaRPr lang="en-GB"/>
        </a:p>
      </dgm:t>
    </dgm:pt>
    <dgm:pt modelId="{0107D3E2-4BDB-4343-8A94-8C4A9187E898}">
      <dgm:prSet phldrT="[Text]" custT="1"/>
      <dgm:spPr/>
      <dgm:t>
        <a:bodyPr/>
        <a:lstStyle/>
        <a:p>
          <a:r>
            <a:rPr lang="en-GB" sz="2400"/>
            <a:t>Watch schemes</a:t>
          </a:r>
          <a:endParaRPr lang="en-GB" sz="2400" dirty="0"/>
        </a:p>
      </dgm:t>
    </dgm:pt>
    <dgm:pt modelId="{6474A6B9-7DD3-4EDF-A161-FF41EABB4CCA}" type="parTrans" cxnId="{41EC2388-3770-41A0-8860-23B1E24E8D00}">
      <dgm:prSet/>
      <dgm:spPr/>
      <dgm:t>
        <a:bodyPr/>
        <a:lstStyle/>
        <a:p>
          <a:endParaRPr lang="en-GB"/>
        </a:p>
      </dgm:t>
    </dgm:pt>
    <dgm:pt modelId="{02445284-F8BD-47AC-A857-5F72796C0236}" type="sibTrans" cxnId="{41EC2388-3770-41A0-8860-23B1E24E8D00}">
      <dgm:prSet/>
      <dgm:spPr/>
      <dgm:t>
        <a:bodyPr/>
        <a:lstStyle/>
        <a:p>
          <a:endParaRPr lang="en-GB"/>
        </a:p>
      </dgm:t>
    </dgm:pt>
    <dgm:pt modelId="{45BB0F55-16EF-4116-B135-2D67FDF6A5E4}">
      <dgm:prSet phldrT="[Text]" custT="1"/>
      <dgm:spPr/>
      <dgm:t>
        <a:bodyPr/>
        <a:lstStyle/>
        <a:p>
          <a:r>
            <a:rPr lang="en-GB" sz="2400" dirty="0"/>
            <a:t>Crimewatch UK</a:t>
          </a:r>
        </a:p>
      </dgm:t>
    </dgm:pt>
    <dgm:pt modelId="{7BE507E2-B777-48CC-96BA-7EB20FA52044}" type="parTrans" cxnId="{2FAD6DDB-5576-445B-95B1-EF31FE7E20A7}">
      <dgm:prSet/>
      <dgm:spPr/>
      <dgm:t>
        <a:bodyPr/>
        <a:lstStyle/>
        <a:p>
          <a:endParaRPr lang="en-GB"/>
        </a:p>
      </dgm:t>
    </dgm:pt>
    <dgm:pt modelId="{71FBF375-029E-495E-81C2-B134D4F814BE}" type="sibTrans" cxnId="{2FAD6DDB-5576-445B-95B1-EF31FE7E20A7}">
      <dgm:prSet/>
      <dgm:spPr/>
      <dgm:t>
        <a:bodyPr/>
        <a:lstStyle/>
        <a:p>
          <a:endParaRPr lang="en-GB"/>
        </a:p>
      </dgm:t>
    </dgm:pt>
    <dgm:pt modelId="{D6B54323-42FE-4F2F-9FD6-BF02CED96733}">
      <dgm:prSet phldrT="[Text]" custT="1"/>
      <dgm:spPr/>
      <dgm:t>
        <a:bodyPr/>
        <a:lstStyle/>
        <a:p>
          <a:r>
            <a:rPr lang="en-GB" sz="2400"/>
            <a:t>Crimestoppers</a:t>
          </a:r>
          <a:endParaRPr lang="en-GB" sz="2400" dirty="0"/>
        </a:p>
      </dgm:t>
    </dgm:pt>
    <dgm:pt modelId="{CDDFE4E5-EF54-4339-9716-09DB9224DA55}" type="parTrans" cxnId="{28C35954-962C-4CA3-B996-A912DE3D56FF}">
      <dgm:prSet/>
      <dgm:spPr/>
      <dgm:t>
        <a:bodyPr/>
        <a:lstStyle/>
        <a:p>
          <a:endParaRPr lang="en-GB"/>
        </a:p>
      </dgm:t>
    </dgm:pt>
    <dgm:pt modelId="{1F26AD1E-36D2-4890-B711-C7F2B902E3B0}" type="sibTrans" cxnId="{28C35954-962C-4CA3-B996-A912DE3D56FF}">
      <dgm:prSet/>
      <dgm:spPr/>
      <dgm:t>
        <a:bodyPr/>
        <a:lstStyle/>
        <a:p>
          <a:endParaRPr lang="en-GB"/>
        </a:p>
      </dgm:t>
    </dgm:pt>
    <dgm:pt modelId="{9EB8E585-1C70-4DB7-BE5E-DCE002AB60CC}">
      <dgm:prSet phldrT="[Text]" custT="1"/>
      <dgm:spPr/>
      <dgm:t>
        <a:bodyPr/>
        <a:lstStyle/>
        <a:p>
          <a:r>
            <a:rPr lang="en-GB" sz="2400"/>
            <a:t>Road checks</a:t>
          </a:r>
          <a:endParaRPr lang="en-GB" sz="2400" dirty="0"/>
        </a:p>
      </dgm:t>
    </dgm:pt>
    <dgm:pt modelId="{AC5B9A39-C002-4379-90C1-DEB0CFA2B85B}" type="parTrans" cxnId="{0ECE060E-F0FE-49E8-BE76-15DDC270C248}">
      <dgm:prSet/>
      <dgm:spPr/>
      <dgm:t>
        <a:bodyPr/>
        <a:lstStyle/>
        <a:p>
          <a:endParaRPr lang="en-GB"/>
        </a:p>
      </dgm:t>
    </dgm:pt>
    <dgm:pt modelId="{350ACF43-728E-401A-8235-267DC297B204}" type="sibTrans" cxnId="{0ECE060E-F0FE-49E8-BE76-15DDC270C248}">
      <dgm:prSet/>
      <dgm:spPr/>
      <dgm:t>
        <a:bodyPr/>
        <a:lstStyle/>
        <a:p>
          <a:endParaRPr lang="en-GB"/>
        </a:p>
      </dgm:t>
    </dgm:pt>
    <dgm:pt modelId="{A4DD8F92-1E7B-4417-BD3F-7AC72AA50613}">
      <dgm:prSet phldrT="[Text]" custT="1"/>
      <dgm:spPr/>
      <dgm:t>
        <a:bodyPr/>
        <a:lstStyle/>
        <a:p>
          <a:r>
            <a:rPr lang="en-GB" sz="2400"/>
            <a:t>Witness boards</a:t>
          </a:r>
          <a:endParaRPr lang="en-GB" sz="2400" dirty="0"/>
        </a:p>
      </dgm:t>
    </dgm:pt>
    <dgm:pt modelId="{1C9DB085-C722-4EE3-9C6F-A8DC0F167132}" type="parTrans" cxnId="{BD1AB042-DD39-4245-B5E5-A01CD8C43953}">
      <dgm:prSet/>
      <dgm:spPr/>
      <dgm:t>
        <a:bodyPr/>
        <a:lstStyle/>
        <a:p>
          <a:endParaRPr lang="en-GB"/>
        </a:p>
      </dgm:t>
    </dgm:pt>
    <dgm:pt modelId="{E6F6D80E-5423-4B3E-9399-9CB744372EC0}" type="sibTrans" cxnId="{BD1AB042-DD39-4245-B5E5-A01CD8C43953}">
      <dgm:prSet/>
      <dgm:spPr/>
      <dgm:t>
        <a:bodyPr/>
        <a:lstStyle/>
        <a:p>
          <a:endParaRPr lang="en-GB"/>
        </a:p>
      </dgm:t>
    </dgm:pt>
    <dgm:pt modelId="{3CCDA834-2ED1-418E-9663-B623B096EE52}">
      <dgm:prSet phldrT="[Text]" custT="1"/>
      <dgm:spPr/>
      <dgm:t>
        <a:bodyPr/>
        <a:lstStyle/>
        <a:p>
          <a:r>
            <a:rPr lang="en-GB" sz="2400"/>
            <a:t>Noticeboards outside Police Stations</a:t>
          </a:r>
          <a:endParaRPr lang="en-GB" sz="2400" dirty="0"/>
        </a:p>
      </dgm:t>
    </dgm:pt>
    <dgm:pt modelId="{55D661B3-9B6C-4EBF-9095-D428FE4B8076}" type="parTrans" cxnId="{9CA659C1-5326-43DD-A29A-72DD2E60D5B2}">
      <dgm:prSet/>
      <dgm:spPr/>
      <dgm:t>
        <a:bodyPr/>
        <a:lstStyle/>
        <a:p>
          <a:endParaRPr lang="en-GB"/>
        </a:p>
      </dgm:t>
    </dgm:pt>
    <dgm:pt modelId="{682E139B-0F71-4B43-B243-AE19D34C5FDC}" type="sibTrans" cxnId="{9CA659C1-5326-43DD-A29A-72DD2E60D5B2}">
      <dgm:prSet/>
      <dgm:spPr/>
      <dgm:t>
        <a:bodyPr/>
        <a:lstStyle/>
        <a:p>
          <a:endParaRPr lang="en-GB"/>
        </a:p>
      </dgm:t>
    </dgm:pt>
    <dgm:pt modelId="{05F24865-2550-4808-8879-AC7BFC6E4CBC}">
      <dgm:prSet phldrT="[Text]" custT="1"/>
      <dgm:spPr/>
      <dgm:t>
        <a:bodyPr/>
        <a:lstStyle/>
        <a:p>
          <a:r>
            <a:rPr lang="en-GB" sz="2400"/>
            <a:t>Local newspapers &amp; social media</a:t>
          </a:r>
          <a:endParaRPr lang="en-GB" sz="2400" dirty="0"/>
        </a:p>
      </dgm:t>
    </dgm:pt>
    <dgm:pt modelId="{EEC8AE0A-5264-43C8-805C-8EA4263DD806}" type="parTrans" cxnId="{F13D205C-4459-46E3-A6A5-002ABAA510D6}">
      <dgm:prSet/>
      <dgm:spPr/>
      <dgm:t>
        <a:bodyPr/>
        <a:lstStyle/>
        <a:p>
          <a:endParaRPr lang="en-GB"/>
        </a:p>
      </dgm:t>
    </dgm:pt>
    <dgm:pt modelId="{135A57AD-3941-4EB0-92B6-6F374DD72579}" type="sibTrans" cxnId="{F13D205C-4459-46E3-A6A5-002ABAA510D6}">
      <dgm:prSet/>
      <dgm:spPr/>
      <dgm:t>
        <a:bodyPr/>
        <a:lstStyle/>
        <a:p>
          <a:endParaRPr lang="en-GB"/>
        </a:p>
      </dgm:t>
    </dgm:pt>
    <dgm:pt modelId="{89751045-8A40-4C8D-91EF-BA2A39BCFA20}" type="pres">
      <dgm:prSet presAssocID="{F9B07A43-BAD6-4EB1-96E2-08B85D9B998B}" presName="Name0" presStyleCnt="0">
        <dgm:presLayoutVars>
          <dgm:dir/>
          <dgm:resizeHandles/>
        </dgm:presLayoutVars>
      </dgm:prSet>
      <dgm:spPr/>
    </dgm:pt>
    <dgm:pt modelId="{EDB37A15-7138-43DC-91AF-BFB35ACCCAC9}" type="pres">
      <dgm:prSet presAssocID="{20A0AF67-BE53-4101-B632-EB404783B35D}" presName="compNode" presStyleCnt="0"/>
      <dgm:spPr/>
    </dgm:pt>
    <dgm:pt modelId="{580FA7A7-DEE6-49E1-B469-251D86DCC4D5}" type="pres">
      <dgm:prSet presAssocID="{20A0AF67-BE53-4101-B632-EB404783B35D}" presName="dummyConnPt" presStyleCnt="0"/>
      <dgm:spPr/>
    </dgm:pt>
    <dgm:pt modelId="{F5AF47ED-10D2-4C98-8BAE-A3C77DF58E77}" type="pres">
      <dgm:prSet presAssocID="{20A0AF67-BE53-4101-B632-EB404783B35D}" presName="node" presStyleLbl="node1" presStyleIdx="0" presStyleCnt="9">
        <dgm:presLayoutVars>
          <dgm:bulletEnabled val="1"/>
        </dgm:presLayoutVars>
      </dgm:prSet>
      <dgm:spPr/>
    </dgm:pt>
    <dgm:pt modelId="{09F0C840-65B2-48D9-8B80-79420185892F}" type="pres">
      <dgm:prSet presAssocID="{74752076-80B2-4CD1-9AF9-9FAF88E9F5A3}" presName="sibTrans" presStyleLbl="bgSibTrans2D1" presStyleIdx="0" presStyleCnt="8"/>
      <dgm:spPr/>
    </dgm:pt>
    <dgm:pt modelId="{02084F00-C038-4BDF-B063-E0FE6939CF80}" type="pres">
      <dgm:prSet presAssocID="{E89CA785-C79B-4938-AD83-2A644B263373}" presName="compNode" presStyleCnt="0"/>
      <dgm:spPr/>
    </dgm:pt>
    <dgm:pt modelId="{DF78761B-0F76-48EC-8740-C2C3EF13C5A1}" type="pres">
      <dgm:prSet presAssocID="{E89CA785-C79B-4938-AD83-2A644B263373}" presName="dummyConnPt" presStyleCnt="0"/>
      <dgm:spPr/>
    </dgm:pt>
    <dgm:pt modelId="{071CA870-5A14-44FB-82F0-5532513B0FA4}" type="pres">
      <dgm:prSet presAssocID="{E89CA785-C79B-4938-AD83-2A644B263373}" presName="node" presStyleLbl="node1" presStyleIdx="1" presStyleCnt="9">
        <dgm:presLayoutVars>
          <dgm:bulletEnabled val="1"/>
        </dgm:presLayoutVars>
      </dgm:prSet>
      <dgm:spPr/>
    </dgm:pt>
    <dgm:pt modelId="{BDF04196-75AE-490E-972A-F63465A235E4}" type="pres">
      <dgm:prSet presAssocID="{4C117204-53F5-4B63-93CB-B845F7D3608E}" presName="sibTrans" presStyleLbl="bgSibTrans2D1" presStyleIdx="1" presStyleCnt="8"/>
      <dgm:spPr/>
    </dgm:pt>
    <dgm:pt modelId="{9A0AC996-24CC-42AB-9369-C9E0EEA975C8}" type="pres">
      <dgm:prSet presAssocID="{0107D3E2-4BDB-4343-8A94-8C4A9187E898}" presName="compNode" presStyleCnt="0"/>
      <dgm:spPr/>
    </dgm:pt>
    <dgm:pt modelId="{E77D9F41-1790-49A2-86BA-3BE5CABA92B9}" type="pres">
      <dgm:prSet presAssocID="{0107D3E2-4BDB-4343-8A94-8C4A9187E898}" presName="dummyConnPt" presStyleCnt="0"/>
      <dgm:spPr/>
    </dgm:pt>
    <dgm:pt modelId="{0392138A-EC36-40AD-ACB0-68DB3042C03C}" type="pres">
      <dgm:prSet presAssocID="{0107D3E2-4BDB-4343-8A94-8C4A9187E898}" presName="node" presStyleLbl="node1" presStyleIdx="2" presStyleCnt="9">
        <dgm:presLayoutVars>
          <dgm:bulletEnabled val="1"/>
        </dgm:presLayoutVars>
      </dgm:prSet>
      <dgm:spPr/>
    </dgm:pt>
    <dgm:pt modelId="{492FE4BF-48CB-4CB4-82B2-3FC959051707}" type="pres">
      <dgm:prSet presAssocID="{02445284-F8BD-47AC-A857-5F72796C0236}" presName="sibTrans" presStyleLbl="bgSibTrans2D1" presStyleIdx="2" presStyleCnt="8"/>
      <dgm:spPr/>
    </dgm:pt>
    <dgm:pt modelId="{2BDE7D2F-CF2F-4EA2-96EA-B20CABC87174}" type="pres">
      <dgm:prSet presAssocID="{45BB0F55-16EF-4116-B135-2D67FDF6A5E4}" presName="compNode" presStyleCnt="0"/>
      <dgm:spPr/>
    </dgm:pt>
    <dgm:pt modelId="{6DD84E7F-5D6E-4D46-9871-B8FF17BB07DD}" type="pres">
      <dgm:prSet presAssocID="{45BB0F55-16EF-4116-B135-2D67FDF6A5E4}" presName="dummyConnPt" presStyleCnt="0"/>
      <dgm:spPr/>
    </dgm:pt>
    <dgm:pt modelId="{846DC208-E387-48F8-8C3F-040386B797C6}" type="pres">
      <dgm:prSet presAssocID="{45BB0F55-16EF-4116-B135-2D67FDF6A5E4}" presName="node" presStyleLbl="node1" presStyleIdx="3" presStyleCnt="9">
        <dgm:presLayoutVars>
          <dgm:bulletEnabled val="1"/>
        </dgm:presLayoutVars>
      </dgm:prSet>
      <dgm:spPr/>
    </dgm:pt>
    <dgm:pt modelId="{9F92A70D-FA48-4FF0-B842-404D6B3DD980}" type="pres">
      <dgm:prSet presAssocID="{71FBF375-029E-495E-81C2-B134D4F814BE}" presName="sibTrans" presStyleLbl="bgSibTrans2D1" presStyleIdx="3" presStyleCnt="8"/>
      <dgm:spPr/>
    </dgm:pt>
    <dgm:pt modelId="{3DD5A9DF-2DBF-4237-A7AD-4C99BC96E3AF}" type="pres">
      <dgm:prSet presAssocID="{D6B54323-42FE-4F2F-9FD6-BF02CED96733}" presName="compNode" presStyleCnt="0"/>
      <dgm:spPr/>
    </dgm:pt>
    <dgm:pt modelId="{8BDDC87F-B1EB-4AED-AC26-899E47A1D80A}" type="pres">
      <dgm:prSet presAssocID="{D6B54323-42FE-4F2F-9FD6-BF02CED96733}" presName="dummyConnPt" presStyleCnt="0"/>
      <dgm:spPr/>
    </dgm:pt>
    <dgm:pt modelId="{CBDF3ADB-672E-4189-88D0-2219A066F7FD}" type="pres">
      <dgm:prSet presAssocID="{D6B54323-42FE-4F2F-9FD6-BF02CED96733}" presName="node" presStyleLbl="node1" presStyleIdx="4" presStyleCnt="9">
        <dgm:presLayoutVars>
          <dgm:bulletEnabled val="1"/>
        </dgm:presLayoutVars>
      </dgm:prSet>
      <dgm:spPr/>
    </dgm:pt>
    <dgm:pt modelId="{B2593C1C-1CD7-4DB7-977E-DABD487C9605}" type="pres">
      <dgm:prSet presAssocID="{1F26AD1E-36D2-4890-B711-C7F2B902E3B0}" presName="sibTrans" presStyleLbl="bgSibTrans2D1" presStyleIdx="4" presStyleCnt="8"/>
      <dgm:spPr/>
    </dgm:pt>
    <dgm:pt modelId="{A66582F8-0483-4903-82B1-6EDF932DC8CE}" type="pres">
      <dgm:prSet presAssocID="{9EB8E585-1C70-4DB7-BE5E-DCE002AB60CC}" presName="compNode" presStyleCnt="0"/>
      <dgm:spPr/>
    </dgm:pt>
    <dgm:pt modelId="{F7F9F89E-6958-4669-A2A6-857A5970D66B}" type="pres">
      <dgm:prSet presAssocID="{9EB8E585-1C70-4DB7-BE5E-DCE002AB60CC}" presName="dummyConnPt" presStyleCnt="0"/>
      <dgm:spPr/>
    </dgm:pt>
    <dgm:pt modelId="{BDAC8E3A-8650-41BC-88BA-64BC5E18F629}" type="pres">
      <dgm:prSet presAssocID="{9EB8E585-1C70-4DB7-BE5E-DCE002AB60CC}" presName="node" presStyleLbl="node1" presStyleIdx="5" presStyleCnt="9">
        <dgm:presLayoutVars>
          <dgm:bulletEnabled val="1"/>
        </dgm:presLayoutVars>
      </dgm:prSet>
      <dgm:spPr/>
    </dgm:pt>
    <dgm:pt modelId="{C6059648-515D-4ACB-B6E5-8A063E7DFFBE}" type="pres">
      <dgm:prSet presAssocID="{350ACF43-728E-401A-8235-267DC297B204}" presName="sibTrans" presStyleLbl="bgSibTrans2D1" presStyleIdx="5" presStyleCnt="8"/>
      <dgm:spPr/>
    </dgm:pt>
    <dgm:pt modelId="{BF5B0BFD-5A89-44E9-A889-DA4406AB00F2}" type="pres">
      <dgm:prSet presAssocID="{A4DD8F92-1E7B-4417-BD3F-7AC72AA50613}" presName="compNode" presStyleCnt="0"/>
      <dgm:spPr/>
    </dgm:pt>
    <dgm:pt modelId="{ADA19C8F-207B-4907-AC7C-CF646E167F0D}" type="pres">
      <dgm:prSet presAssocID="{A4DD8F92-1E7B-4417-BD3F-7AC72AA50613}" presName="dummyConnPt" presStyleCnt="0"/>
      <dgm:spPr/>
    </dgm:pt>
    <dgm:pt modelId="{D13DE3A9-6D11-48F2-A8FA-5B98F7444860}" type="pres">
      <dgm:prSet presAssocID="{A4DD8F92-1E7B-4417-BD3F-7AC72AA50613}" presName="node" presStyleLbl="node1" presStyleIdx="6" presStyleCnt="9">
        <dgm:presLayoutVars>
          <dgm:bulletEnabled val="1"/>
        </dgm:presLayoutVars>
      </dgm:prSet>
      <dgm:spPr/>
    </dgm:pt>
    <dgm:pt modelId="{607EEA8B-7591-4C3C-9237-98387EBF4135}" type="pres">
      <dgm:prSet presAssocID="{E6F6D80E-5423-4B3E-9399-9CB744372EC0}" presName="sibTrans" presStyleLbl="bgSibTrans2D1" presStyleIdx="6" presStyleCnt="8"/>
      <dgm:spPr/>
    </dgm:pt>
    <dgm:pt modelId="{1A23AC70-2B95-4868-800E-642A58D3707E}" type="pres">
      <dgm:prSet presAssocID="{3CCDA834-2ED1-418E-9663-B623B096EE52}" presName="compNode" presStyleCnt="0"/>
      <dgm:spPr/>
    </dgm:pt>
    <dgm:pt modelId="{7DD55596-AA07-42A4-AC38-1BB6B8F188EC}" type="pres">
      <dgm:prSet presAssocID="{3CCDA834-2ED1-418E-9663-B623B096EE52}" presName="dummyConnPt" presStyleCnt="0"/>
      <dgm:spPr/>
    </dgm:pt>
    <dgm:pt modelId="{F1C534C1-96FD-427F-82BF-B50848D3930F}" type="pres">
      <dgm:prSet presAssocID="{3CCDA834-2ED1-418E-9663-B623B096EE52}" presName="node" presStyleLbl="node1" presStyleIdx="7" presStyleCnt="9">
        <dgm:presLayoutVars>
          <dgm:bulletEnabled val="1"/>
        </dgm:presLayoutVars>
      </dgm:prSet>
      <dgm:spPr/>
    </dgm:pt>
    <dgm:pt modelId="{2A978FE5-496F-41A4-93ED-E06BA49B7D89}" type="pres">
      <dgm:prSet presAssocID="{682E139B-0F71-4B43-B243-AE19D34C5FDC}" presName="sibTrans" presStyleLbl="bgSibTrans2D1" presStyleIdx="7" presStyleCnt="8"/>
      <dgm:spPr/>
    </dgm:pt>
    <dgm:pt modelId="{6D59389E-5FF6-4D4A-8EA8-73CAEB8DCD33}" type="pres">
      <dgm:prSet presAssocID="{05F24865-2550-4808-8879-AC7BFC6E4CBC}" presName="compNode" presStyleCnt="0"/>
      <dgm:spPr/>
    </dgm:pt>
    <dgm:pt modelId="{273D7A36-24A3-4000-8CAE-F62CAEFEBA14}" type="pres">
      <dgm:prSet presAssocID="{05F24865-2550-4808-8879-AC7BFC6E4CBC}" presName="dummyConnPt" presStyleCnt="0"/>
      <dgm:spPr/>
    </dgm:pt>
    <dgm:pt modelId="{1E8953BD-1533-44A9-9CA1-27EA992EE0A5}" type="pres">
      <dgm:prSet presAssocID="{05F24865-2550-4808-8879-AC7BFC6E4CBC}" presName="node" presStyleLbl="node1" presStyleIdx="8" presStyleCnt="9">
        <dgm:presLayoutVars>
          <dgm:bulletEnabled val="1"/>
        </dgm:presLayoutVars>
      </dgm:prSet>
      <dgm:spPr/>
    </dgm:pt>
  </dgm:ptLst>
  <dgm:cxnLst>
    <dgm:cxn modelId="{364BDD0A-55F0-4132-9CB6-ECA740BCB6BA}" type="presOf" srcId="{20A0AF67-BE53-4101-B632-EB404783B35D}" destId="{F5AF47ED-10D2-4C98-8BAE-A3C77DF58E77}" srcOrd="0" destOrd="0" presId="urn:microsoft.com/office/officeart/2005/8/layout/bProcess4"/>
    <dgm:cxn modelId="{0ECE060E-F0FE-49E8-BE76-15DDC270C248}" srcId="{F9B07A43-BAD6-4EB1-96E2-08B85D9B998B}" destId="{9EB8E585-1C70-4DB7-BE5E-DCE002AB60CC}" srcOrd="5" destOrd="0" parTransId="{AC5B9A39-C002-4379-90C1-DEB0CFA2B85B}" sibTransId="{350ACF43-728E-401A-8235-267DC297B204}"/>
    <dgm:cxn modelId="{B0C0AD1E-9118-40F8-8E79-F9D149AA69A4}" type="presOf" srcId="{3CCDA834-2ED1-418E-9663-B623B096EE52}" destId="{F1C534C1-96FD-427F-82BF-B50848D3930F}" srcOrd="0" destOrd="0" presId="urn:microsoft.com/office/officeart/2005/8/layout/bProcess4"/>
    <dgm:cxn modelId="{13607A27-1588-4B92-8E6A-23E7F28B612D}" type="presOf" srcId="{D6B54323-42FE-4F2F-9FD6-BF02CED96733}" destId="{CBDF3ADB-672E-4189-88D0-2219A066F7FD}" srcOrd="0" destOrd="0" presId="urn:microsoft.com/office/officeart/2005/8/layout/bProcess4"/>
    <dgm:cxn modelId="{1FC5E22C-0DAF-4D32-BFCC-84F4B896254A}" type="presOf" srcId="{71FBF375-029E-495E-81C2-B134D4F814BE}" destId="{9F92A70D-FA48-4FF0-B842-404D6B3DD980}" srcOrd="0" destOrd="0" presId="urn:microsoft.com/office/officeart/2005/8/layout/bProcess4"/>
    <dgm:cxn modelId="{13D17732-5468-4931-8364-C72FC2148916}" type="presOf" srcId="{1F26AD1E-36D2-4890-B711-C7F2B902E3B0}" destId="{B2593C1C-1CD7-4DB7-977E-DABD487C9605}" srcOrd="0" destOrd="0" presId="urn:microsoft.com/office/officeart/2005/8/layout/bProcess4"/>
    <dgm:cxn modelId="{9A80D337-CC42-45D4-A1C8-7C8054601BB6}" type="presOf" srcId="{74752076-80B2-4CD1-9AF9-9FAF88E9F5A3}" destId="{09F0C840-65B2-48D9-8B80-79420185892F}" srcOrd="0" destOrd="0" presId="urn:microsoft.com/office/officeart/2005/8/layout/bProcess4"/>
    <dgm:cxn modelId="{A20AE437-C73C-4C96-8A7A-E7BE6224CF4C}" type="presOf" srcId="{A4DD8F92-1E7B-4417-BD3F-7AC72AA50613}" destId="{D13DE3A9-6D11-48F2-A8FA-5B98F7444860}" srcOrd="0" destOrd="0" presId="urn:microsoft.com/office/officeart/2005/8/layout/bProcess4"/>
    <dgm:cxn modelId="{C6E24C42-1EA3-4BB8-808C-0752E0DFEB98}" type="presOf" srcId="{F9B07A43-BAD6-4EB1-96E2-08B85D9B998B}" destId="{89751045-8A40-4C8D-91EF-BA2A39BCFA20}" srcOrd="0" destOrd="0" presId="urn:microsoft.com/office/officeart/2005/8/layout/bProcess4"/>
    <dgm:cxn modelId="{BD1AB042-DD39-4245-B5E5-A01CD8C43953}" srcId="{F9B07A43-BAD6-4EB1-96E2-08B85D9B998B}" destId="{A4DD8F92-1E7B-4417-BD3F-7AC72AA50613}" srcOrd="6" destOrd="0" parTransId="{1C9DB085-C722-4EE3-9C6F-A8DC0F167132}" sibTransId="{E6F6D80E-5423-4B3E-9399-9CB744372EC0}"/>
    <dgm:cxn modelId="{11F6804C-08DE-4F31-9A53-F6C7F65F7459}" type="presOf" srcId="{02445284-F8BD-47AC-A857-5F72796C0236}" destId="{492FE4BF-48CB-4CB4-82B2-3FC959051707}" srcOrd="0" destOrd="0" presId="urn:microsoft.com/office/officeart/2005/8/layout/bProcess4"/>
    <dgm:cxn modelId="{28C35954-962C-4CA3-B996-A912DE3D56FF}" srcId="{F9B07A43-BAD6-4EB1-96E2-08B85D9B998B}" destId="{D6B54323-42FE-4F2F-9FD6-BF02CED96733}" srcOrd="4" destOrd="0" parTransId="{CDDFE4E5-EF54-4339-9716-09DB9224DA55}" sibTransId="{1F26AD1E-36D2-4890-B711-C7F2B902E3B0}"/>
    <dgm:cxn modelId="{BA591E56-9F5B-46D4-BDAF-3DC7E2C48891}" srcId="{F9B07A43-BAD6-4EB1-96E2-08B85D9B998B}" destId="{E89CA785-C79B-4938-AD83-2A644B263373}" srcOrd="1" destOrd="0" parTransId="{17193A57-3077-4131-AEA2-14E5E33D1231}" sibTransId="{4C117204-53F5-4B63-93CB-B845F7D3608E}"/>
    <dgm:cxn modelId="{6097AA58-CE69-453C-B3B0-E109CF1E6E74}" type="presOf" srcId="{350ACF43-728E-401A-8235-267DC297B204}" destId="{C6059648-515D-4ACB-B6E5-8A063E7DFFBE}" srcOrd="0" destOrd="0" presId="urn:microsoft.com/office/officeart/2005/8/layout/bProcess4"/>
    <dgm:cxn modelId="{F13D205C-4459-46E3-A6A5-002ABAA510D6}" srcId="{F9B07A43-BAD6-4EB1-96E2-08B85D9B998B}" destId="{05F24865-2550-4808-8879-AC7BFC6E4CBC}" srcOrd="8" destOrd="0" parTransId="{EEC8AE0A-5264-43C8-805C-8EA4263DD806}" sibTransId="{135A57AD-3941-4EB0-92B6-6F374DD72579}"/>
    <dgm:cxn modelId="{7F16825C-76C6-440F-BB83-A9262CFAE413}" type="presOf" srcId="{45BB0F55-16EF-4116-B135-2D67FDF6A5E4}" destId="{846DC208-E387-48F8-8C3F-040386B797C6}" srcOrd="0" destOrd="0" presId="urn:microsoft.com/office/officeart/2005/8/layout/bProcess4"/>
    <dgm:cxn modelId="{329F766C-B275-42D9-A831-B27494605931}" type="presOf" srcId="{E89CA785-C79B-4938-AD83-2A644B263373}" destId="{071CA870-5A14-44FB-82F0-5532513B0FA4}" srcOrd="0" destOrd="0" presId="urn:microsoft.com/office/officeart/2005/8/layout/bProcess4"/>
    <dgm:cxn modelId="{41EC2388-3770-41A0-8860-23B1E24E8D00}" srcId="{F9B07A43-BAD6-4EB1-96E2-08B85D9B998B}" destId="{0107D3E2-4BDB-4343-8A94-8C4A9187E898}" srcOrd="2" destOrd="0" parTransId="{6474A6B9-7DD3-4EDF-A161-FF41EABB4CCA}" sibTransId="{02445284-F8BD-47AC-A857-5F72796C0236}"/>
    <dgm:cxn modelId="{F9902F88-8210-48A8-B309-B392ACA8F464}" type="presOf" srcId="{9EB8E585-1C70-4DB7-BE5E-DCE002AB60CC}" destId="{BDAC8E3A-8650-41BC-88BA-64BC5E18F629}" srcOrd="0" destOrd="0" presId="urn:microsoft.com/office/officeart/2005/8/layout/bProcess4"/>
    <dgm:cxn modelId="{177E26C1-D584-4218-823A-C70984B91374}" srcId="{F9B07A43-BAD6-4EB1-96E2-08B85D9B998B}" destId="{20A0AF67-BE53-4101-B632-EB404783B35D}" srcOrd="0" destOrd="0" parTransId="{8361DCBF-2B27-4DA1-B10B-9DD180D59572}" sibTransId="{74752076-80B2-4CD1-9AF9-9FAF88E9F5A3}"/>
    <dgm:cxn modelId="{9CA659C1-5326-43DD-A29A-72DD2E60D5B2}" srcId="{F9B07A43-BAD6-4EB1-96E2-08B85D9B998B}" destId="{3CCDA834-2ED1-418E-9663-B623B096EE52}" srcOrd="7" destOrd="0" parTransId="{55D661B3-9B6C-4EBF-9095-D428FE4B8076}" sibTransId="{682E139B-0F71-4B43-B243-AE19D34C5FDC}"/>
    <dgm:cxn modelId="{2FAD6DDB-5576-445B-95B1-EF31FE7E20A7}" srcId="{F9B07A43-BAD6-4EB1-96E2-08B85D9B998B}" destId="{45BB0F55-16EF-4116-B135-2D67FDF6A5E4}" srcOrd="3" destOrd="0" parTransId="{7BE507E2-B777-48CC-96BA-7EB20FA52044}" sibTransId="{71FBF375-029E-495E-81C2-B134D4F814BE}"/>
    <dgm:cxn modelId="{22286AE6-4DA4-4FCA-B012-333CE7EF62F1}" type="presOf" srcId="{E6F6D80E-5423-4B3E-9399-9CB744372EC0}" destId="{607EEA8B-7591-4C3C-9237-98387EBF4135}" srcOrd="0" destOrd="0" presId="urn:microsoft.com/office/officeart/2005/8/layout/bProcess4"/>
    <dgm:cxn modelId="{AF8EFEEA-E813-4429-ACDF-23DFD450AE13}" type="presOf" srcId="{0107D3E2-4BDB-4343-8A94-8C4A9187E898}" destId="{0392138A-EC36-40AD-ACB0-68DB3042C03C}" srcOrd="0" destOrd="0" presId="urn:microsoft.com/office/officeart/2005/8/layout/bProcess4"/>
    <dgm:cxn modelId="{232C72F4-0A4B-448F-9DAD-F7D7FA37EF69}" type="presOf" srcId="{682E139B-0F71-4B43-B243-AE19D34C5FDC}" destId="{2A978FE5-496F-41A4-93ED-E06BA49B7D89}" srcOrd="0" destOrd="0" presId="urn:microsoft.com/office/officeart/2005/8/layout/bProcess4"/>
    <dgm:cxn modelId="{7BA351FA-B346-4251-AF10-CD633AC4567B}" type="presOf" srcId="{05F24865-2550-4808-8879-AC7BFC6E4CBC}" destId="{1E8953BD-1533-44A9-9CA1-27EA992EE0A5}" srcOrd="0" destOrd="0" presId="urn:microsoft.com/office/officeart/2005/8/layout/bProcess4"/>
    <dgm:cxn modelId="{3A3FCEFB-EBFA-4FAA-8EA4-2BD99CF2FAF1}" type="presOf" srcId="{4C117204-53F5-4B63-93CB-B845F7D3608E}" destId="{BDF04196-75AE-490E-972A-F63465A235E4}" srcOrd="0" destOrd="0" presId="urn:microsoft.com/office/officeart/2005/8/layout/bProcess4"/>
    <dgm:cxn modelId="{B2BA29E1-3291-4887-90F5-17FF75C2F691}" type="presParOf" srcId="{89751045-8A40-4C8D-91EF-BA2A39BCFA20}" destId="{EDB37A15-7138-43DC-91AF-BFB35ACCCAC9}" srcOrd="0" destOrd="0" presId="urn:microsoft.com/office/officeart/2005/8/layout/bProcess4"/>
    <dgm:cxn modelId="{D68E1EC4-8DD0-4707-BC99-8F22734570FE}" type="presParOf" srcId="{EDB37A15-7138-43DC-91AF-BFB35ACCCAC9}" destId="{580FA7A7-DEE6-49E1-B469-251D86DCC4D5}" srcOrd="0" destOrd="0" presId="urn:microsoft.com/office/officeart/2005/8/layout/bProcess4"/>
    <dgm:cxn modelId="{9D8095D0-302E-4FA6-988C-B260412A0DAE}" type="presParOf" srcId="{EDB37A15-7138-43DC-91AF-BFB35ACCCAC9}" destId="{F5AF47ED-10D2-4C98-8BAE-A3C77DF58E77}" srcOrd="1" destOrd="0" presId="urn:microsoft.com/office/officeart/2005/8/layout/bProcess4"/>
    <dgm:cxn modelId="{70A8C57F-7F74-4F52-91F9-BB4008A77F02}" type="presParOf" srcId="{89751045-8A40-4C8D-91EF-BA2A39BCFA20}" destId="{09F0C840-65B2-48D9-8B80-79420185892F}" srcOrd="1" destOrd="0" presId="urn:microsoft.com/office/officeart/2005/8/layout/bProcess4"/>
    <dgm:cxn modelId="{B32D6345-8D55-457C-A825-600552945029}" type="presParOf" srcId="{89751045-8A40-4C8D-91EF-BA2A39BCFA20}" destId="{02084F00-C038-4BDF-B063-E0FE6939CF80}" srcOrd="2" destOrd="0" presId="urn:microsoft.com/office/officeart/2005/8/layout/bProcess4"/>
    <dgm:cxn modelId="{D5295DB2-1253-4E73-ADEA-2A5F264A0902}" type="presParOf" srcId="{02084F00-C038-4BDF-B063-E0FE6939CF80}" destId="{DF78761B-0F76-48EC-8740-C2C3EF13C5A1}" srcOrd="0" destOrd="0" presId="urn:microsoft.com/office/officeart/2005/8/layout/bProcess4"/>
    <dgm:cxn modelId="{319BD860-6E20-4C19-9762-0E87BE7C851C}" type="presParOf" srcId="{02084F00-C038-4BDF-B063-E0FE6939CF80}" destId="{071CA870-5A14-44FB-82F0-5532513B0FA4}" srcOrd="1" destOrd="0" presId="urn:microsoft.com/office/officeart/2005/8/layout/bProcess4"/>
    <dgm:cxn modelId="{C8177F54-5A2D-42E5-AF5B-50A5B489E81A}" type="presParOf" srcId="{89751045-8A40-4C8D-91EF-BA2A39BCFA20}" destId="{BDF04196-75AE-490E-972A-F63465A235E4}" srcOrd="3" destOrd="0" presId="urn:microsoft.com/office/officeart/2005/8/layout/bProcess4"/>
    <dgm:cxn modelId="{6B396162-626F-41E7-8770-F593B2EF473A}" type="presParOf" srcId="{89751045-8A40-4C8D-91EF-BA2A39BCFA20}" destId="{9A0AC996-24CC-42AB-9369-C9E0EEA975C8}" srcOrd="4" destOrd="0" presId="urn:microsoft.com/office/officeart/2005/8/layout/bProcess4"/>
    <dgm:cxn modelId="{17A133D7-3081-4318-8F04-E68B0628A9D7}" type="presParOf" srcId="{9A0AC996-24CC-42AB-9369-C9E0EEA975C8}" destId="{E77D9F41-1790-49A2-86BA-3BE5CABA92B9}" srcOrd="0" destOrd="0" presId="urn:microsoft.com/office/officeart/2005/8/layout/bProcess4"/>
    <dgm:cxn modelId="{1938F4C9-FD49-478C-8E43-224D94543DE3}" type="presParOf" srcId="{9A0AC996-24CC-42AB-9369-C9E0EEA975C8}" destId="{0392138A-EC36-40AD-ACB0-68DB3042C03C}" srcOrd="1" destOrd="0" presId="urn:microsoft.com/office/officeart/2005/8/layout/bProcess4"/>
    <dgm:cxn modelId="{49AC68C9-C9F9-4266-A6B1-E18995351673}" type="presParOf" srcId="{89751045-8A40-4C8D-91EF-BA2A39BCFA20}" destId="{492FE4BF-48CB-4CB4-82B2-3FC959051707}" srcOrd="5" destOrd="0" presId="urn:microsoft.com/office/officeart/2005/8/layout/bProcess4"/>
    <dgm:cxn modelId="{2A6147BD-00F2-4DD5-9395-9253C500EDF1}" type="presParOf" srcId="{89751045-8A40-4C8D-91EF-BA2A39BCFA20}" destId="{2BDE7D2F-CF2F-4EA2-96EA-B20CABC87174}" srcOrd="6" destOrd="0" presId="urn:microsoft.com/office/officeart/2005/8/layout/bProcess4"/>
    <dgm:cxn modelId="{10749C51-1A2D-4782-A066-0E205839A22E}" type="presParOf" srcId="{2BDE7D2F-CF2F-4EA2-96EA-B20CABC87174}" destId="{6DD84E7F-5D6E-4D46-9871-B8FF17BB07DD}" srcOrd="0" destOrd="0" presId="urn:microsoft.com/office/officeart/2005/8/layout/bProcess4"/>
    <dgm:cxn modelId="{802203A0-24B6-4973-B25F-68E17A3CA0B3}" type="presParOf" srcId="{2BDE7D2F-CF2F-4EA2-96EA-B20CABC87174}" destId="{846DC208-E387-48F8-8C3F-040386B797C6}" srcOrd="1" destOrd="0" presId="urn:microsoft.com/office/officeart/2005/8/layout/bProcess4"/>
    <dgm:cxn modelId="{20EA5771-B177-48B3-9154-FD29EA89CC88}" type="presParOf" srcId="{89751045-8A40-4C8D-91EF-BA2A39BCFA20}" destId="{9F92A70D-FA48-4FF0-B842-404D6B3DD980}" srcOrd="7" destOrd="0" presId="urn:microsoft.com/office/officeart/2005/8/layout/bProcess4"/>
    <dgm:cxn modelId="{4F32A236-5D16-4A47-88E3-4907F0BED86C}" type="presParOf" srcId="{89751045-8A40-4C8D-91EF-BA2A39BCFA20}" destId="{3DD5A9DF-2DBF-4237-A7AD-4C99BC96E3AF}" srcOrd="8" destOrd="0" presId="urn:microsoft.com/office/officeart/2005/8/layout/bProcess4"/>
    <dgm:cxn modelId="{A3EA2034-F64B-40E6-A7A8-CE53F6BA5AD4}" type="presParOf" srcId="{3DD5A9DF-2DBF-4237-A7AD-4C99BC96E3AF}" destId="{8BDDC87F-B1EB-4AED-AC26-899E47A1D80A}" srcOrd="0" destOrd="0" presId="urn:microsoft.com/office/officeart/2005/8/layout/bProcess4"/>
    <dgm:cxn modelId="{72FA2090-2CDC-4581-9F4A-BD4E8073B068}" type="presParOf" srcId="{3DD5A9DF-2DBF-4237-A7AD-4C99BC96E3AF}" destId="{CBDF3ADB-672E-4189-88D0-2219A066F7FD}" srcOrd="1" destOrd="0" presId="urn:microsoft.com/office/officeart/2005/8/layout/bProcess4"/>
    <dgm:cxn modelId="{24271E8C-2020-4471-BBEF-AA84C76E9C10}" type="presParOf" srcId="{89751045-8A40-4C8D-91EF-BA2A39BCFA20}" destId="{B2593C1C-1CD7-4DB7-977E-DABD487C9605}" srcOrd="9" destOrd="0" presId="urn:microsoft.com/office/officeart/2005/8/layout/bProcess4"/>
    <dgm:cxn modelId="{D98C8C3B-2498-475D-A6D9-5FBDD4914CF0}" type="presParOf" srcId="{89751045-8A40-4C8D-91EF-BA2A39BCFA20}" destId="{A66582F8-0483-4903-82B1-6EDF932DC8CE}" srcOrd="10" destOrd="0" presId="urn:microsoft.com/office/officeart/2005/8/layout/bProcess4"/>
    <dgm:cxn modelId="{FAF07A0F-CDEE-4686-A9DA-E28EE5D41F3D}" type="presParOf" srcId="{A66582F8-0483-4903-82B1-6EDF932DC8CE}" destId="{F7F9F89E-6958-4669-A2A6-857A5970D66B}" srcOrd="0" destOrd="0" presId="urn:microsoft.com/office/officeart/2005/8/layout/bProcess4"/>
    <dgm:cxn modelId="{E88543CD-F754-4416-8AB4-CF670157DDA4}" type="presParOf" srcId="{A66582F8-0483-4903-82B1-6EDF932DC8CE}" destId="{BDAC8E3A-8650-41BC-88BA-64BC5E18F629}" srcOrd="1" destOrd="0" presId="urn:microsoft.com/office/officeart/2005/8/layout/bProcess4"/>
    <dgm:cxn modelId="{C188184B-331E-4A60-A041-64F25125CEBF}" type="presParOf" srcId="{89751045-8A40-4C8D-91EF-BA2A39BCFA20}" destId="{C6059648-515D-4ACB-B6E5-8A063E7DFFBE}" srcOrd="11" destOrd="0" presId="urn:microsoft.com/office/officeart/2005/8/layout/bProcess4"/>
    <dgm:cxn modelId="{2729E9EE-2B6B-4DDE-9221-FE547BB823C4}" type="presParOf" srcId="{89751045-8A40-4C8D-91EF-BA2A39BCFA20}" destId="{BF5B0BFD-5A89-44E9-A889-DA4406AB00F2}" srcOrd="12" destOrd="0" presId="urn:microsoft.com/office/officeart/2005/8/layout/bProcess4"/>
    <dgm:cxn modelId="{DC709649-24BA-4D50-8E42-DA45DDF39DB7}" type="presParOf" srcId="{BF5B0BFD-5A89-44E9-A889-DA4406AB00F2}" destId="{ADA19C8F-207B-4907-AC7C-CF646E167F0D}" srcOrd="0" destOrd="0" presId="urn:microsoft.com/office/officeart/2005/8/layout/bProcess4"/>
    <dgm:cxn modelId="{D9E50773-14C1-4109-A107-0753DE521AA9}" type="presParOf" srcId="{BF5B0BFD-5A89-44E9-A889-DA4406AB00F2}" destId="{D13DE3A9-6D11-48F2-A8FA-5B98F7444860}" srcOrd="1" destOrd="0" presId="urn:microsoft.com/office/officeart/2005/8/layout/bProcess4"/>
    <dgm:cxn modelId="{0FFEED3C-EC65-4E7D-95F5-B9E872485351}" type="presParOf" srcId="{89751045-8A40-4C8D-91EF-BA2A39BCFA20}" destId="{607EEA8B-7591-4C3C-9237-98387EBF4135}" srcOrd="13" destOrd="0" presId="urn:microsoft.com/office/officeart/2005/8/layout/bProcess4"/>
    <dgm:cxn modelId="{2DFE7D3A-CAEF-4B10-B6AA-AFC4EC9E385C}" type="presParOf" srcId="{89751045-8A40-4C8D-91EF-BA2A39BCFA20}" destId="{1A23AC70-2B95-4868-800E-642A58D3707E}" srcOrd="14" destOrd="0" presId="urn:microsoft.com/office/officeart/2005/8/layout/bProcess4"/>
    <dgm:cxn modelId="{B830BCEC-3E36-4B30-BBFE-BAB80CA3471E}" type="presParOf" srcId="{1A23AC70-2B95-4868-800E-642A58D3707E}" destId="{7DD55596-AA07-42A4-AC38-1BB6B8F188EC}" srcOrd="0" destOrd="0" presId="urn:microsoft.com/office/officeart/2005/8/layout/bProcess4"/>
    <dgm:cxn modelId="{74A35CF9-B584-4E22-BCC0-CBE7BAB91520}" type="presParOf" srcId="{1A23AC70-2B95-4868-800E-642A58D3707E}" destId="{F1C534C1-96FD-427F-82BF-B50848D3930F}" srcOrd="1" destOrd="0" presId="urn:microsoft.com/office/officeart/2005/8/layout/bProcess4"/>
    <dgm:cxn modelId="{F85646A9-D10F-4F27-BA95-EAC1DCA0688F}" type="presParOf" srcId="{89751045-8A40-4C8D-91EF-BA2A39BCFA20}" destId="{2A978FE5-496F-41A4-93ED-E06BA49B7D89}" srcOrd="15" destOrd="0" presId="urn:microsoft.com/office/officeart/2005/8/layout/bProcess4"/>
    <dgm:cxn modelId="{D9B6A8B9-C0AF-490E-8A22-6CA5D790AD65}" type="presParOf" srcId="{89751045-8A40-4C8D-91EF-BA2A39BCFA20}" destId="{6D59389E-5FF6-4D4A-8EA8-73CAEB8DCD33}" srcOrd="16" destOrd="0" presId="urn:microsoft.com/office/officeart/2005/8/layout/bProcess4"/>
    <dgm:cxn modelId="{B026B1EF-47DE-4363-9744-3AB1C07AFDB3}" type="presParOf" srcId="{6D59389E-5FF6-4D4A-8EA8-73CAEB8DCD33}" destId="{273D7A36-24A3-4000-8CAE-F62CAEFEBA14}" srcOrd="0" destOrd="0" presId="urn:microsoft.com/office/officeart/2005/8/layout/bProcess4"/>
    <dgm:cxn modelId="{6F389290-24C2-4D14-A9CC-96BD34C54195}" type="presParOf" srcId="{6D59389E-5FF6-4D4A-8EA8-73CAEB8DCD33}" destId="{1E8953BD-1533-44A9-9CA1-27EA992EE0A5}"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B27A243-E8B0-457D-8177-34052A650204}"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GB"/>
        </a:p>
      </dgm:t>
    </dgm:pt>
    <dgm:pt modelId="{80ED47E1-38E5-430D-A444-1292B050157C}">
      <dgm:prSet phldrT="[Text]" custT="1"/>
      <dgm:spPr/>
      <dgm:t>
        <a:bodyPr/>
        <a:lstStyle/>
        <a:p>
          <a:r>
            <a:rPr lang="en-GB" sz="2200"/>
            <a:t>Searching the PNC</a:t>
          </a:r>
          <a:endParaRPr lang="en-GB" sz="2200" dirty="0"/>
        </a:p>
      </dgm:t>
    </dgm:pt>
    <dgm:pt modelId="{2345A182-6FD3-47DB-8E3C-FBE27E37D5F3}" type="parTrans" cxnId="{0840E503-787A-46DB-9B51-854042BD7BBD}">
      <dgm:prSet/>
      <dgm:spPr/>
      <dgm:t>
        <a:bodyPr/>
        <a:lstStyle/>
        <a:p>
          <a:endParaRPr lang="en-GB"/>
        </a:p>
      </dgm:t>
    </dgm:pt>
    <dgm:pt modelId="{658346A5-01E9-41DD-BA21-E6C0165D8174}" type="sibTrans" cxnId="{0840E503-787A-46DB-9B51-854042BD7BBD}">
      <dgm:prSet/>
      <dgm:spPr/>
      <dgm:t>
        <a:bodyPr/>
        <a:lstStyle/>
        <a:p>
          <a:endParaRPr lang="en-GB"/>
        </a:p>
      </dgm:t>
    </dgm:pt>
    <dgm:pt modelId="{6D38E35D-B03F-439A-8C19-BF61F48B562E}">
      <dgm:prSet phldrT="[Text]" custT="1"/>
      <dgm:spPr/>
      <dgm:t>
        <a:bodyPr/>
        <a:lstStyle/>
        <a:p>
          <a:r>
            <a:rPr lang="en-GB" sz="2200"/>
            <a:t>Local Intelligence Units</a:t>
          </a:r>
          <a:endParaRPr lang="en-GB" sz="2200" dirty="0"/>
        </a:p>
      </dgm:t>
    </dgm:pt>
    <dgm:pt modelId="{2F1EADFC-C08C-4581-84AF-E3170E50BC1F}" type="parTrans" cxnId="{DAFBD33A-A364-4EBC-8148-EC6BC21685B0}">
      <dgm:prSet/>
      <dgm:spPr/>
      <dgm:t>
        <a:bodyPr/>
        <a:lstStyle/>
        <a:p>
          <a:endParaRPr lang="en-GB"/>
        </a:p>
      </dgm:t>
    </dgm:pt>
    <dgm:pt modelId="{F2372EB9-29AB-49F8-A154-3EEA3FD08506}" type="sibTrans" cxnId="{DAFBD33A-A364-4EBC-8148-EC6BC21685B0}">
      <dgm:prSet/>
      <dgm:spPr/>
      <dgm:t>
        <a:bodyPr/>
        <a:lstStyle/>
        <a:p>
          <a:endParaRPr lang="en-GB"/>
        </a:p>
      </dgm:t>
    </dgm:pt>
    <dgm:pt modelId="{52113452-6380-4234-9EAD-815CE1863B91}">
      <dgm:prSet phldrT="[Text]" custT="1"/>
      <dgm:spPr/>
      <dgm:t>
        <a:bodyPr/>
        <a:lstStyle/>
        <a:p>
          <a:r>
            <a:rPr lang="en-GB" sz="2200"/>
            <a:t>Method Index</a:t>
          </a:r>
          <a:br>
            <a:rPr lang="en-GB" sz="2200"/>
          </a:br>
          <a:r>
            <a:rPr lang="en-GB" sz="1100"/>
            <a:t>(Unsolved/Nicknames)</a:t>
          </a:r>
          <a:endParaRPr lang="en-GB" sz="2200" dirty="0"/>
        </a:p>
      </dgm:t>
    </dgm:pt>
    <dgm:pt modelId="{7ECB4708-93EC-4B4E-8E85-BD4800E0D64F}" type="parTrans" cxnId="{5A801AF7-88DC-4DD7-958D-D2CED8469CDC}">
      <dgm:prSet/>
      <dgm:spPr/>
      <dgm:t>
        <a:bodyPr/>
        <a:lstStyle/>
        <a:p>
          <a:endParaRPr lang="en-GB"/>
        </a:p>
      </dgm:t>
    </dgm:pt>
    <dgm:pt modelId="{2A304645-156F-4475-B885-02F4F2FD353F}" type="sibTrans" cxnId="{5A801AF7-88DC-4DD7-958D-D2CED8469CDC}">
      <dgm:prSet/>
      <dgm:spPr/>
      <dgm:t>
        <a:bodyPr/>
        <a:lstStyle/>
        <a:p>
          <a:endParaRPr lang="en-GB"/>
        </a:p>
      </dgm:t>
    </dgm:pt>
    <dgm:pt modelId="{35048354-6C8D-4FA7-A41D-EA8560856DCF}">
      <dgm:prSet phldrT="[Text]" custT="1"/>
      <dgm:spPr/>
      <dgm:t>
        <a:bodyPr/>
        <a:lstStyle/>
        <a:p>
          <a:r>
            <a:rPr lang="en-GB" sz="2200"/>
            <a:t>Witness Albums</a:t>
          </a:r>
          <a:endParaRPr lang="en-GB" sz="2200" dirty="0"/>
        </a:p>
      </dgm:t>
    </dgm:pt>
    <dgm:pt modelId="{F337811B-05F6-4D74-911B-F6CDEBDDA2F9}" type="parTrans" cxnId="{36C4ADD8-7C05-48D6-8AF7-1F7E21908F2E}">
      <dgm:prSet/>
      <dgm:spPr/>
      <dgm:t>
        <a:bodyPr/>
        <a:lstStyle/>
        <a:p>
          <a:endParaRPr lang="en-GB"/>
        </a:p>
      </dgm:t>
    </dgm:pt>
    <dgm:pt modelId="{C824D9FF-1423-4EF7-BB80-81DE8E8075A7}" type="sibTrans" cxnId="{36C4ADD8-7C05-48D6-8AF7-1F7E21908F2E}">
      <dgm:prSet/>
      <dgm:spPr/>
      <dgm:t>
        <a:bodyPr/>
        <a:lstStyle/>
        <a:p>
          <a:endParaRPr lang="en-GB"/>
        </a:p>
      </dgm:t>
    </dgm:pt>
    <dgm:pt modelId="{60F6783A-11C0-4285-BEA8-7A72FD653F9A}">
      <dgm:prSet phldrT="[Text]" custT="1"/>
      <dgm:spPr/>
      <dgm:t>
        <a:bodyPr/>
        <a:lstStyle/>
        <a:p>
          <a:r>
            <a:rPr lang="en-GB" sz="2200"/>
            <a:t>Photo-fit, e-fit &amp; artist’s impressions</a:t>
          </a:r>
          <a:endParaRPr lang="en-GB" sz="2200" dirty="0"/>
        </a:p>
      </dgm:t>
    </dgm:pt>
    <dgm:pt modelId="{42C030E3-4209-4532-86E0-3617FA40F0FF}" type="parTrans" cxnId="{4AA4EF44-2407-4746-886A-9C95C9993F5C}">
      <dgm:prSet/>
      <dgm:spPr/>
      <dgm:t>
        <a:bodyPr/>
        <a:lstStyle/>
        <a:p>
          <a:endParaRPr lang="en-GB"/>
        </a:p>
      </dgm:t>
    </dgm:pt>
    <dgm:pt modelId="{699B8050-A245-430A-9B9C-90BDC0C769B1}" type="sibTrans" cxnId="{4AA4EF44-2407-4746-886A-9C95C9993F5C}">
      <dgm:prSet/>
      <dgm:spPr/>
      <dgm:t>
        <a:bodyPr/>
        <a:lstStyle/>
        <a:p>
          <a:endParaRPr lang="en-GB"/>
        </a:p>
      </dgm:t>
    </dgm:pt>
    <dgm:pt modelId="{5CAEFE8E-D6FD-45E5-ADE6-9F57830FEE1B}">
      <dgm:prSet phldrT="[Text]" custT="1"/>
      <dgm:spPr/>
      <dgm:t>
        <a:bodyPr/>
        <a:lstStyle/>
        <a:p>
          <a:r>
            <a:rPr lang="en-GB" sz="2200"/>
            <a:t>Section parades &amp; briefings</a:t>
          </a:r>
          <a:endParaRPr lang="en-GB" sz="2200" dirty="0"/>
        </a:p>
      </dgm:t>
    </dgm:pt>
    <dgm:pt modelId="{00F3FAAD-006E-4531-A75C-C49948E248AB}" type="parTrans" cxnId="{7FA35EAB-D7F5-4E43-A980-9F17ADA0B4D4}">
      <dgm:prSet/>
      <dgm:spPr/>
      <dgm:t>
        <a:bodyPr/>
        <a:lstStyle/>
        <a:p>
          <a:endParaRPr lang="en-GB"/>
        </a:p>
      </dgm:t>
    </dgm:pt>
    <dgm:pt modelId="{5CEB8EA7-AE72-46EE-8756-0884C5F13A51}" type="sibTrans" cxnId="{7FA35EAB-D7F5-4E43-A980-9F17ADA0B4D4}">
      <dgm:prSet/>
      <dgm:spPr/>
      <dgm:t>
        <a:bodyPr/>
        <a:lstStyle/>
        <a:p>
          <a:endParaRPr lang="en-GB"/>
        </a:p>
      </dgm:t>
    </dgm:pt>
    <dgm:pt modelId="{09BEAF04-5EC1-4797-9454-FD50A1073106}">
      <dgm:prSet phldrT="[Text]" custT="1"/>
      <dgm:spPr/>
      <dgm:t>
        <a:bodyPr/>
        <a:lstStyle/>
        <a:p>
          <a:r>
            <a:rPr lang="en-GB" sz="2200"/>
            <a:t>Enquiries at adjoining stations</a:t>
          </a:r>
          <a:endParaRPr lang="en-GB" sz="2200" dirty="0"/>
        </a:p>
      </dgm:t>
    </dgm:pt>
    <dgm:pt modelId="{CE353CB6-EC4C-4327-874B-FB3169479444}" type="parTrans" cxnId="{C35F96DE-A66A-4AB6-AD75-33E52DA1E91F}">
      <dgm:prSet/>
      <dgm:spPr/>
      <dgm:t>
        <a:bodyPr/>
        <a:lstStyle/>
        <a:p>
          <a:endParaRPr lang="en-GB"/>
        </a:p>
      </dgm:t>
    </dgm:pt>
    <dgm:pt modelId="{AACEBF17-7E12-4564-B19D-D1014E5CCCB8}" type="sibTrans" cxnId="{C35F96DE-A66A-4AB6-AD75-33E52DA1E91F}">
      <dgm:prSet/>
      <dgm:spPr/>
      <dgm:t>
        <a:bodyPr/>
        <a:lstStyle/>
        <a:p>
          <a:endParaRPr lang="en-GB"/>
        </a:p>
      </dgm:t>
    </dgm:pt>
    <dgm:pt modelId="{56FF1215-EABB-463F-8284-3210A4DF3683}">
      <dgm:prSet phldrT="[Text]" custT="1"/>
      <dgm:spPr/>
      <dgm:t>
        <a:bodyPr/>
        <a:lstStyle/>
        <a:p>
          <a:r>
            <a:rPr lang="en-GB" sz="2200"/>
            <a:t>Observations</a:t>
          </a:r>
          <a:endParaRPr lang="en-GB" sz="2200" dirty="0"/>
        </a:p>
      </dgm:t>
    </dgm:pt>
    <dgm:pt modelId="{18218D97-9773-4FB5-91A8-FF63256AB906}" type="parTrans" cxnId="{47B5C2AE-F878-404F-8A54-3169869960E5}">
      <dgm:prSet/>
      <dgm:spPr/>
      <dgm:t>
        <a:bodyPr/>
        <a:lstStyle/>
        <a:p>
          <a:endParaRPr lang="en-GB"/>
        </a:p>
      </dgm:t>
    </dgm:pt>
    <dgm:pt modelId="{0CADDE04-372C-4C04-AD7E-B6693357E8A4}" type="sibTrans" cxnId="{47B5C2AE-F878-404F-8A54-3169869960E5}">
      <dgm:prSet/>
      <dgm:spPr/>
      <dgm:t>
        <a:bodyPr/>
        <a:lstStyle/>
        <a:p>
          <a:endParaRPr lang="en-GB"/>
        </a:p>
      </dgm:t>
    </dgm:pt>
    <dgm:pt modelId="{04DBC1AE-A1FF-4261-AF05-70860839EFDD}">
      <dgm:prSet phldrT="[Text]" custT="1"/>
      <dgm:spPr/>
      <dgm:t>
        <a:bodyPr/>
        <a:lstStyle/>
        <a:p>
          <a:r>
            <a:rPr lang="en-GB" sz="2200"/>
            <a:t>Circulations</a:t>
          </a:r>
          <a:endParaRPr lang="en-GB" sz="2200" dirty="0"/>
        </a:p>
      </dgm:t>
    </dgm:pt>
    <dgm:pt modelId="{06923D28-DC44-4552-A83F-57E8A36EB80B}" type="parTrans" cxnId="{BC22D103-2AB9-434F-AB9A-0162C7377C12}">
      <dgm:prSet/>
      <dgm:spPr/>
      <dgm:t>
        <a:bodyPr/>
        <a:lstStyle/>
        <a:p>
          <a:endParaRPr lang="en-GB"/>
        </a:p>
      </dgm:t>
    </dgm:pt>
    <dgm:pt modelId="{10946705-EBD6-4BE5-9D01-C4D67579EE37}" type="sibTrans" cxnId="{BC22D103-2AB9-434F-AB9A-0162C7377C12}">
      <dgm:prSet/>
      <dgm:spPr/>
      <dgm:t>
        <a:bodyPr/>
        <a:lstStyle/>
        <a:p>
          <a:endParaRPr lang="en-GB"/>
        </a:p>
      </dgm:t>
    </dgm:pt>
    <dgm:pt modelId="{1E569A70-F9C8-4399-8120-4EBE4861605E}">
      <dgm:prSet phldrT="[Text]" custT="1"/>
      <dgm:spPr/>
      <dgm:t>
        <a:bodyPr/>
        <a:lstStyle/>
        <a:p>
          <a:r>
            <a:rPr lang="en-GB" sz="2200"/>
            <a:t>Golden Nominal concept</a:t>
          </a:r>
          <a:endParaRPr lang="en-GB" sz="2200" dirty="0"/>
        </a:p>
      </dgm:t>
    </dgm:pt>
    <dgm:pt modelId="{BC56E0C2-889F-431D-8F58-56928668CF2E}" type="parTrans" cxnId="{4ACD84D0-0B2B-4FA4-BC9D-670C8F3BD4A9}">
      <dgm:prSet/>
      <dgm:spPr/>
      <dgm:t>
        <a:bodyPr/>
        <a:lstStyle/>
        <a:p>
          <a:endParaRPr lang="en-GB"/>
        </a:p>
      </dgm:t>
    </dgm:pt>
    <dgm:pt modelId="{A69BD79D-5DA7-4F10-986F-C6B0C03F6A5B}" type="sibTrans" cxnId="{4ACD84D0-0B2B-4FA4-BC9D-670C8F3BD4A9}">
      <dgm:prSet/>
      <dgm:spPr/>
      <dgm:t>
        <a:bodyPr/>
        <a:lstStyle/>
        <a:p>
          <a:endParaRPr lang="en-GB"/>
        </a:p>
      </dgm:t>
    </dgm:pt>
    <dgm:pt modelId="{BC4874F7-6176-40FA-923A-55690C32F86D}" type="pres">
      <dgm:prSet presAssocID="{3B27A243-E8B0-457D-8177-34052A650204}" presName="diagram" presStyleCnt="0">
        <dgm:presLayoutVars>
          <dgm:dir/>
          <dgm:resizeHandles val="exact"/>
        </dgm:presLayoutVars>
      </dgm:prSet>
      <dgm:spPr/>
    </dgm:pt>
    <dgm:pt modelId="{55A9AAF6-34A2-4E42-974F-F63E4CDBC9FC}" type="pres">
      <dgm:prSet presAssocID="{80ED47E1-38E5-430D-A444-1292B050157C}" presName="node" presStyleLbl="node1" presStyleIdx="0" presStyleCnt="10">
        <dgm:presLayoutVars>
          <dgm:bulletEnabled val="1"/>
        </dgm:presLayoutVars>
      </dgm:prSet>
      <dgm:spPr/>
    </dgm:pt>
    <dgm:pt modelId="{7326C931-4542-4BC3-A06D-85C6283E3768}" type="pres">
      <dgm:prSet presAssocID="{658346A5-01E9-41DD-BA21-E6C0165D8174}" presName="sibTrans" presStyleCnt="0"/>
      <dgm:spPr/>
    </dgm:pt>
    <dgm:pt modelId="{96618DC0-637F-4570-AFDC-2C1C809B3F14}" type="pres">
      <dgm:prSet presAssocID="{6D38E35D-B03F-439A-8C19-BF61F48B562E}" presName="node" presStyleLbl="node1" presStyleIdx="1" presStyleCnt="10">
        <dgm:presLayoutVars>
          <dgm:bulletEnabled val="1"/>
        </dgm:presLayoutVars>
      </dgm:prSet>
      <dgm:spPr/>
    </dgm:pt>
    <dgm:pt modelId="{DC4E2038-472B-4176-9683-DFE7D785F6F0}" type="pres">
      <dgm:prSet presAssocID="{F2372EB9-29AB-49F8-A154-3EEA3FD08506}" presName="sibTrans" presStyleCnt="0"/>
      <dgm:spPr/>
    </dgm:pt>
    <dgm:pt modelId="{7829B1D7-4CCA-42B0-93B9-5A6476EA9AC1}" type="pres">
      <dgm:prSet presAssocID="{52113452-6380-4234-9EAD-815CE1863B91}" presName="node" presStyleLbl="node1" presStyleIdx="2" presStyleCnt="10">
        <dgm:presLayoutVars>
          <dgm:bulletEnabled val="1"/>
        </dgm:presLayoutVars>
      </dgm:prSet>
      <dgm:spPr/>
    </dgm:pt>
    <dgm:pt modelId="{D2C1506E-71BE-48B2-92F9-87B2EB52EAA9}" type="pres">
      <dgm:prSet presAssocID="{2A304645-156F-4475-B885-02F4F2FD353F}" presName="sibTrans" presStyleCnt="0"/>
      <dgm:spPr/>
    </dgm:pt>
    <dgm:pt modelId="{7C2AC7A8-4A31-49DF-BEAB-68129E9CA1C5}" type="pres">
      <dgm:prSet presAssocID="{35048354-6C8D-4FA7-A41D-EA8560856DCF}" presName="node" presStyleLbl="node1" presStyleIdx="3" presStyleCnt="10">
        <dgm:presLayoutVars>
          <dgm:bulletEnabled val="1"/>
        </dgm:presLayoutVars>
      </dgm:prSet>
      <dgm:spPr/>
    </dgm:pt>
    <dgm:pt modelId="{ACC797F0-E73B-42FC-843C-54A75353CDE8}" type="pres">
      <dgm:prSet presAssocID="{C824D9FF-1423-4EF7-BB80-81DE8E8075A7}" presName="sibTrans" presStyleCnt="0"/>
      <dgm:spPr/>
    </dgm:pt>
    <dgm:pt modelId="{27A32CB0-1211-40D6-B65A-A26C81E50873}" type="pres">
      <dgm:prSet presAssocID="{60F6783A-11C0-4285-BEA8-7A72FD653F9A}" presName="node" presStyleLbl="node1" presStyleIdx="4" presStyleCnt="10">
        <dgm:presLayoutVars>
          <dgm:bulletEnabled val="1"/>
        </dgm:presLayoutVars>
      </dgm:prSet>
      <dgm:spPr/>
    </dgm:pt>
    <dgm:pt modelId="{BB03B250-9459-453C-B090-01A6CC8C96E7}" type="pres">
      <dgm:prSet presAssocID="{699B8050-A245-430A-9B9C-90BDC0C769B1}" presName="sibTrans" presStyleCnt="0"/>
      <dgm:spPr/>
    </dgm:pt>
    <dgm:pt modelId="{B1EBEA65-2C1E-45D9-9E9E-47DD906D34F3}" type="pres">
      <dgm:prSet presAssocID="{5CAEFE8E-D6FD-45E5-ADE6-9F57830FEE1B}" presName="node" presStyleLbl="node1" presStyleIdx="5" presStyleCnt="10">
        <dgm:presLayoutVars>
          <dgm:bulletEnabled val="1"/>
        </dgm:presLayoutVars>
      </dgm:prSet>
      <dgm:spPr/>
    </dgm:pt>
    <dgm:pt modelId="{05AA8F31-3FCE-4D35-9A45-955662BF1ED4}" type="pres">
      <dgm:prSet presAssocID="{5CEB8EA7-AE72-46EE-8756-0884C5F13A51}" presName="sibTrans" presStyleCnt="0"/>
      <dgm:spPr/>
    </dgm:pt>
    <dgm:pt modelId="{8BC08E08-2C11-4B9A-A453-B21163967556}" type="pres">
      <dgm:prSet presAssocID="{09BEAF04-5EC1-4797-9454-FD50A1073106}" presName="node" presStyleLbl="node1" presStyleIdx="6" presStyleCnt="10">
        <dgm:presLayoutVars>
          <dgm:bulletEnabled val="1"/>
        </dgm:presLayoutVars>
      </dgm:prSet>
      <dgm:spPr/>
    </dgm:pt>
    <dgm:pt modelId="{F6A88F41-0285-485F-BA3B-6CF3F551C44F}" type="pres">
      <dgm:prSet presAssocID="{AACEBF17-7E12-4564-B19D-D1014E5CCCB8}" presName="sibTrans" presStyleCnt="0"/>
      <dgm:spPr/>
    </dgm:pt>
    <dgm:pt modelId="{19368745-FFC4-4D83-85CC-FA05454DB85D}" type="pres">
      <dgm:prSet presAssocID="{56FF1215-EABB-463F-8284-3210A4DF3683}" presName="node" presStyleLbl="node1" presStyleIdx="7" presStyleCnt="10">
        <dgm:presLayoutVars>
          <dgm:bulletEnabled val="1"/>
        </dgm:presLayoutVars>
      </dgm:prSet>
      <dgm:spPr/>
    </dgm:pt>
    <dgm:pt modelId="{FA389325-3359-4243-A3A3-FA0F7995FBC9}" type="pres">
      <dgm:prSet presAssocID="{0CADDE04-372C-4C04-AD7E-B6693357E8A4}" presName="sibTrans" presStyleCnt="0"/>
      <dgm:spPr/>
    </dgm:pt>
    <dgm:pt modelId="{F568E676-16F9-4F85-B231-BCA8858473B9}" type="pres">
      <dgm:prSet presAssocID="{04DBC1AE-A1FF-4261-AF05-70860839EFDD}" presName="node" presStyleLbl="node1" presStyleIdx="8" presStyleCnt="10">
        <dgm:presLayoutVars>
          <dgm:bulletEnabled val="1"/>
        </dgm:presLayoutVars>
      </dgm:prSet>
      <dgm:spPr/>
    </dgm:pt>
    <dgm:pt modelId="{2B9CC23E-FFAD-473C-B52E-F1AFDD98CEA7}" type="pres">
      <dgm:prSet presAssocID="{10946705-EBD6-4BE5-9D01-C4D67579EE37}" presName="sibTrans" presStyleCnt="0"/>
      <dgm:spPr/>
    </dgm:pt>
    <dgm:pt modelId="{D87568A9-2897-40EB-A540-F926F5C61FB5}" type="pres">
      <dgm:prSet presAssocID="{1E569A70-F9C8-4399-8120-4EBE4861605E}" presName="node" presStyleLbl="node1" presStyleIdx="9" presStyleCnt="10">
        <dgm:presLayoutVars>
          <dgm:bulletEnabled val="1"/>
        </dgm:presLayoutVars>
      </dgm:prSet>
      <dgm:spPr/>
    </dgm:pt>
  </dgm:ptLst>
  <dgm:cxnLst>
    <dgm:cxn modelId="{BC22D103-2AB9-434F-AB9A-0162C7377C12}" srcId="{3B27A243-E8B0-457D-8177-34052A650204}" destId="{04DBC1AE-A1FF-4261-AF05-70860839EFDD}" srcOrd="8" destOrd="0" parTransId="{06923D28-DC44-4552-A83F-57E8A36EB80B}" sibTransId="{10946705-EBD6-4BE5-9D01-C4D67579EE37}"/>
    <dgm:cxn modelId="{0840E503-787A-46DB-9B51-854042BD7BBD}" srcId="{3B27A243-E8B0-457D-8177-34052A650204}" destId="{80ED47E1-38E5-430D-A444-1292B050157C}" srcOrd="0" destOrd="0" parTransId="{2345A182-6FD3-47DB-8E3C-FBE27E37D5F3}" sibTransId="{658346A5-01E9-41DD-BA21-E6C0165D8174}"/>
    <dgm:cxn modelId="{954BD80F-364F-4E02-BE30-1643EA8B00BA}" type="presOf" srcId="{6D38E35D-B03F-439A-8C19-BF61F48B562E}" destId="{96618DC0-637F-4570-AFDC-2C1C809B3F14}" srcOrd="0" destOrd="0" presId="urn:microsoft.com/office/officeart/2005/8/layout/default"/>
    <dgm:cxn modelId="{070D2D22-B7CE-4F5B-8D3F-C6DC4831ABFF}" type="presOf" srcId="{52113452-6380-4234-9EAD-815CE1863B91}" destId="{7829B1D7-4CCA-42B0-93B9-5A6476EA9AC1}" srcOrd="0" destOrd="0" presId="urn:microsoft.com/office/officeart/2005/8/layout/default"/>
    <dgm:cxn modelId="{A8C94A32-147C-4243-A3CC-CE3E6EA72231}" type="presOf" srcId="{5CAEFE8E-D6FD-45E5-ADE6-9F57830FEE1B}" destId="{B1EBEA65-2C1E-45D9-9E9E-47DD906D34F3}" srcOrd="0" destOrd="0" presId="urn:microsoft.com/office/officeart/2005/8/layout/default"/>
    <dgm:cxn modelId="{C61BE038-CC86-4ED2-B1D8-AC6D5CA6640E}" type="presOf" srcId="{35048354-6C8D-4FA7-A41D-EA8560856DCF}" destId="{7C2AC7A8-4A31-49DF-BEAB-68129E9CA1C5}" srcOrd="0" destOrd="0" presId="urn:microsoft.com/office/officeart/2005/8/layout/default"/>
    <dgm:cxn modelId="{DAFBD33A-A364-4EBC-8148-EC6BC21685B0}" srcId="{3B27A243-E8B0-457D-8177-34052A650204}" destId="{6D38E35D-B03F-439A-8C19-BF61F48B562E}" srcOrd="1" destOrd="0" parTransId="{2F1EADFC-C08C-4581-84AF-E3170E50BC1F}" sibTransId="{F2372EB9-29AB-49F8-A154-3EEA3FD08506}"/>
    <dgm:cxn modelId="{4AA4EF44-2407-4746-886A-9C95C9993F5C}" srcId="{3B27A243-E8B0-457D-8177-34052A650204}" destId="{60F6783A-11C0-4285-BEA8-7A72FD653F9A}" srcOrd="4" destOrd="0" parTransId="{42C030E3-4209-4532-86E0-3617FA40F0FF}" sibTransId="{699B8050-A245-430A-9B9C-90BDC0C769B1}"/>
    <dgm:cxn modelId="{DF33FB5B-C0E7-4159-B8CE-4B857CC250C0}" type="presOf" srcId="{09BEAF04-5EC1-4797-9454-FD50A1073106}" destId="{8BC08E08-2C11-4B9A-A453-B21163967556}" srcOrd="0" destOrd="0" presId="urn:microsoft.com/office/officeart/2005/8/layout/default"/>
    <dgm:cxn modelId="{C851647B-CA6E-4F5F-B93B-7D467B50655B}" type="presOf" srcId="{1E569A70-F9C8-4399-8120-4EBE4861605E}" destId="{D87568A9-2897-40EB-A540-F926F5C61FB5}" srcOrd="0" destOrd="0" presId="urn:microsoft.com/office/officeart/2005/8/layout/default"/>
    <dgm:cxn modelId="{6C82E687-F91C-4796-93EF-CC37E946B24E}" type="presOf" srcId="{60F6783A-11C0-4285-BEA8-7A72FD653F9A}" destId="{27A32CB0-1211-40D6-B65A-A26C81E50873}" srcOrd="0" destOrd="0" presId="urn:microsoft.com/office/officeart/2005/8/layout/default"/>
    <dgm:cxn modelId="{CDC2108F-869A-4469-9DAC-C22414028DE2}" type="presOf" srcId="{80ED47E1-38E5-430D-A444-1292B050157C}" destId="{55A9AAF6-34A2-4E42-974F-F63E4CDBC9FC}" srcOrd="0" destOrd="0" presId="urn:microsoft.com/office/officeart/2005/8/layout/default"/>
    <dgm:cxn modelId="{F9907194-29CC-4388-A946-3588191D6EA7}" type="presOf" srcId="{04DBC1AE-A1FF-4261-AF05-70860839EFDD}" destId="{F568E676-16F9-4F85-B231-BCA8858473B9}" srcOrd="0" destOrd="0" presId="urn:microsoft.com/office/officeart/2005/8/layout/default"/>
    <dgm:cxn modelId="{7FA35EAB-D7F5-4E43-A980-9F17ADA0B4D4}" srcId="{3B27A243-E8B0-457D-8177-34052A650204}" destId="{5CAEFE8E-D6FD-45E5-ADE6-9F57830FEE1B}" srcOrd="5" destOrd="0" parTransId="{00F3FAAD-006E-4531-A75C-C49948E248AB}" sibTransId="{5CEB8EA7-AE72-46EE-8756-0884C5F13A51}"/>
    <dgm:cxn modelId="{47B5C2AE-F878-404F-8A54-3169869960E5}" srcId="{3B27A243-E8B0-457D-8177-34052A650204}" destId="{56FF1215-EABB-463F-8284-3210A4DF3683}" srcOrd="7" destOrd="0" parTransId="{18218D97-9773-4FB5-91A8-FF63256AB906}" sibTransId="{0CADDE04-372C-4C04-AD7E-B6693357E8A4}"/>
    <dgm:cxn modelId="{4ACD84D0-0B2B-4FA4-BC9D-670C8F3BD4A9}" srcId="{3B27A243-E8B0-457D-8177-34052A650204}" destId="{1E569A70-F9C8-4399-8120-4EBE4861605E}" srcOrd="9" destOrd="0" parTransId="{BC56E0C2-889F-431D-8F58-56928668CF2E}" sibTransId="{A69BD79D-5DA7-4F10-986F-C6B0C03F6A5B}"/>
    <dgm:cxn modelId="{59BBD0D0-41AC-43B9-97AD-74087EA1FE47}" type="presOf" srcId="{56FF1215-EABB-463F-8284-3210A4DF3683}" destId="{19368745-FFC4-4D83-85CC-FA05454DB85D}" srcOrd="0" destOrd="0" presId="urn:microsoft.com/office/officeart/2005/8/layout/default"/>
    <dgm:cxn modelId="{36C4ADD8-7C05-48D6-8AF7-1F7E21908F2E}" srcId="{3B27A243-E8B0-457D-8177-34052A650204}" destId="{35048354-6C8D-4FA7-A41D-EA8560856DCF}" srcOrd="3" destOrd="0" parTransId="{F337811B-05F6-4D74-911B-F6CDEBDDA2F9}" sibTransId="{C824D9FF-1423-4EF7-BB80-81DE8E8075A7}"/>
    <dgm:cxn modelId="{C35F96DE-A66A-4AB6-AD75-33E52DA1E91F}" srcId="{3B27A243-E8B0-457D-8177-34052A650204}" destId="{09BEAF04-5EC1-4797-9454-FD50A1073106}" srcOrd="6" destOrd="0" parTransId="{CE353CB6-EC4C-4327-874B-FB3169479444}" sibTransId="{AACEBF17-7E12-4564-B19D-D1014E5CCCB8}"/>
    <dgm:cxn modelId="{A568ADED-6FC2-4F57-987D-14E81D3D4D4C}" type="presOf" srcId="{3B27A243-E8B0-457D-8177-34052A650204}" destId="{BC4874F7-6176-40FA-923A-55690C32F86D}" srcOrd="0" destOrd="0" presId="urn:microsoft.com/office/officeart/2005/8/layout/default"/>
    <dgm:cxn modelId="{5A801AF7-88DC-4DD7-958D-D2CED8469CDC}" srcId="{3B27A243-E8B0-457D-8177-34052A650204}" destId="{52113452-6380-4234-9EAD-815CE1863B91}" srcOrd="2" destOrd="0" parTransId="{7ECB4708-93EC-4B4E-8E85-BD4800E0D64F}" sibTransId="{2A304645-156F-4475-B885-02F4F2FD353F}"/>
    <dgm:cxn modelId="{73BCED2A-56D6-410A-9EE4-F5A4E8893FED}" type="presParOf" srcId="{BC4874F7-6176-40FA-923A-55690C32F86D}" destId="{55A9AAF6-34A2-4E42-974F-F63E4CDBC9FC}" srcOrd="0" destOrd="0" presId="urn:microsoft.com/office/officeart/2005/8/layout/default"/>
    <dgm:cxn modelId="{AE0B1D50-3F61-4A69-9B1A-5607B4F6417A}" type="presParOf" srcId="{BC4874F7-6176-40FA-923A-55690C32F86D}" destId="{7326C931-4542-4BC3-A06D-85C6283E3768}" srcOrd="1" destOrd="0" presId="urn:microsoft.com/office/officeart/2005/8/layout/default"/>
    <dgm:cxn modelId="{1C1FF18B-3AA4-4BE7-BFC8-E7F01CAC2D5C}" type="presParOf" srcId="{BC4874F7-6176-40FA-923A-55690C32F86D}" destId="{96618DC0-637F-4570-AFDC-2C1C809B3F14}" srcOrd="2" destOrd="0" presId="urn:microsoft.com/office/officeart/2005/8/layout/default"/>
    <dgm:cxn modelId="{C41A443E-EC19-48FB-AAC1-0901EEB400F1}" type="presParOf" srcId="{BC4874F7-6176-40FA-923A-55690C32F86D}" destId="{DC4E2038-472B-4176-9683-DFE7D785F6F0}" srcOrd="3" destOrd="0" presId="urn:microsoft.com/office/officeart/2005/8/layout/default"/>
    <dgm:cxn modelId="{75E77BB3-B2A0-4415-ADCA-80FE1F8E83D6}" type="presParOf" srcId="{BC4874F7-6176-40FA-923A-55690C32F86D}" destId="{7829B1D7-4CCA-42B0-93B9-5A6476EA9AC1}" srcOrd="4" destOrd="0" presId="urn:microsoft.com/office/officeart/2005/8/layout/default"/>
    <dgm:cxn modelId="{6722FFEB-EA63-470A-B3E9-71BA6C703EE3}" type="presParOf" srcId="{BC4874F7-6176-40FA-923A-55690C32F86D}" destId="{D2C1506E-71BE-48B2-92F9-87B2EB52EAA9}" srcOrd="5" destOrd="0" presId="urn:microsoft.com/office/officeart/2005/8/layout/default"/>
    <dgm:cxn modelId="{C2C7AAC3-53EF-480F-8194-3B4D5A527649}" type="presParOf" srcId="{BC4874F7-6176-40FA-923A-55690C32F86D}" destId="{7C2AC7A8-4A31-49DF-BEAB-68129E9CA1C5}" srcOrd="6" destOrd="0" presId="urn:microsoft.com/office/officeart/2005/8/layout/default"/>
    <dgm:cxn modelId="{ED030F9F-506C-4B09-9C39-7DECAEA6B662}" type="presParOf" srcId="{BC4874F7-6176-40FA-923A-55690C32F86D}" destId="{ACC797F0-E73B-42FC-843C-54A75353CDE8}" srcOrd="7" destOrd="0" presId="urn:microsoft.com/office/officeart/2005/8/layout/default"/>
    <dgm:cxn modelId="{499E332D-8820-4E58-8BF4-19A01E43C4FE}" type="presParOf" srcId="{BC4874F7-6176-40FA-923A-55690C32F86D}" destId="{27A32CB0-1211-40D6-B65A-A26C81E50873}" srcOrd="8" destOrd="0" presId="urn:microsoft.com/office/officeart/2005/8/layout/default"/>
    <dgm:cxn modelId="{C1B0B797-5C63-4463-AEC3-329C4AEA4F22}" type="presParOf" srcId="{BC4874F7-6176-40FA-923A-55690C32F86D}" destId="{BB03B250-9459-453C-B090-01A6CC8C96E7}" srcOrd="9" destOrd="0" presId="urn:microsoft.com/office/officeart/2005/8/layout/default"/>
    <dgm:cxn modelId="{35EFC765-36CE-45D2-BE5E-DFE12759D3B6}" type="presParOf" srcId="{BC4874F7-6176-40FA-923A-55690C32F86D}" destId="{B1EBEA65-2C1E-45D9-9E9E-47DD906D34F3}" srcOrd="10" destOrd="0" presId="urn:microsoft.com/office/officeart/2005/8/layout/default"/>
    <dgm:cxn modelId="{9AE27EC2-6E20-47F3-940E-6D2E62BCA5C6}" type="presParOf" srcId="{BC4874F7-6176-40FA-923A-55690C32F86D}" destId="{05AA8F31-3FCE-4D35-9A45-955662BF1ED4}" srcOrd="11" destOrd="0" presId="urn:microsoft.com/office/officeart/2005/8/layout/default"/>
    <dgm:cxn modelId="{30CFE8A5-3328-4CA8-B93B-2FC8B68448D1}" type="presParOf" srcId="{BC4874F7-6176-40FA-923A-55690C32F86D}" destId="{8BC08E08-2C11-4B9A-A453-B21163967556}" srcOrd="12" destOrd="0" presId="urn:microsoft.com/office/officeart/2005/8/layout/default"/>
    <dgm:cxn modelId="{AF42067A-3335-40D9-8CD2-946857643C4B}" type="presParOf" srcId="{BC4874F7-6176-40FA-923A-55690C32F86D}" destId="{F6A88F41-0285-485F-BA3B-6CF3F551C44F}" srcOrd="13" destOrd="0" presId="urn:microsoft.com/office/officeart/2005/8/layout/default"/>
    <dgm:cxn modelId="{31DADB2D-76D5-44D6-942C-5A34C8D9414F}" type="presParOf" srcId="{BC4874F7-6176-40FA-923A-55690C32F86D}" destId="{19368745-FFC4-4D83-85CC-FA05454DB85D}" srcOrd="14" destOrd="0" presId="urn:microsoft.com/office/officeart/2005/8/layout/default"/>
    <dgm:cxn modelId="{1FEF7F0C-4B69-4FA6-ADBC-D8F03652CAD7}" type="presParOf" srcId="{BC4874F7-6176-40FA-923A-55690C32F86D}" destId="{FA389325-3359-4243-A3A3-FA0F7995FBC9}" srcOrd="15" destOrd="0" presId="urn:microsoft.com/office/officeart/2005/8/layout/default"/>
    <dgm:cxn modelId="{5E61DF4F-9503-4515-904A-385FA05597A1}" type="presParOf" srcId="{BC4874F7-6176-40FA-923A-55690C32F86D}" destId="{F568E676-16F9-4F85-B231-BCA8858473B9}" srcOrd="16" destOrd="0" presId="urn:microsoft.com/office/officeart/2005/8/layout/default"/>
    <dgm:cxn modelId="{8B8D9557-58D5-4FE5-B26F-A564518B2B9C}" type="presParOf" srcId="{BC4874F7-6176-40FA-923A-55690C32F86D}" destId="{2B9CC23E-FFAD-473C-B52E-F1AFDD98CEA7}" srcOrd="17" destOrd="0" presId="urn:microsoft.com/office/officeart/2005/8/layout/default"/>
    <dgm:cxn modelId="{FA7AFAB9-153F-4B28-908C-A6734A3F85E1}" type="presParOf" srcId="{BC4874F7-6176-40FA-923A-55690C32F86D}" destId="{D87568A9-2897-40EB-A540-F926F5C61FB5}"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3895A19-D726-478B-BD73-8F005B7F5106}" type="doc">
      <dgm:prSet loTypeId="urn:microsoft.com/office/officeart/2005/8/layout/process2" loCatId="process" qsTypeId="urn:microsoft.com/office/officeart/2005/8/quickstyle/simple1" qsCatId="simple" csTypeId="urn:microsoft.com/office/officeart/2005/8/colors/colorful5" csCatId="colorful" phldr="1"/>
      <dgm:spPr/>
    </dgm:pt>
    <dgm:pt modelId="{71DF070E-846B-421E-A160-0470395EFE36}">
      <dgm:prSet phldrT="[Text]" custT="1"/>
      <dgm:spPr>
        <a:solidFill>
          <a:schemeClr val="accent1">
            <a:lumMod val="40000"/>
            <a:lumOff val="60000"/>
          </a:schemeClr>
        </a:solidFill>
      </dgm:spPr>
      <dgm:t>
        <a:bodyPr/>
        <a:lstStyle/>
        <a:p>
          <a:r>
            <a:rPr lang="en-GB" sz="2400" dirty="0"/>
            <a:t>Intelligence is: Collected information that has been developed for action &amp; may also be classified as confidential or sensitive </a:t>
          </a:r>
          <a:br>
            <a:rPr lang="en-GB" sz="2400" dirty="0"/>
          </a:br>
          <a:r>
            <a:rPr lang="en-GB" sz="2400" dirty="0"/>
            <a:t>(Further reading: APP/COP on Intelligence Management)</a:t>
          </a:r>
        </a:p>
      </dgm:t>
    </dgm:pt>
    <dgm:pt modelId="{B5A4B8EF-96BA-4610-B5A8-0B4450C026EC}" type="parTrans" cxnId="{A7D9FDAF-E80C-41C2-B4BB-73F22D8172DE}">
      <dgm:prSet/>
      <dgm:spPr/>
      <dgm:t>
        <a:bodyPr/>
        <a:lstStyle/>
        <a:p>
          <a:endParaRPr lang="en-GB"/>
        </a:p>
      </dgm:t>
    </dgm:pt>
    <dgm:pt modelId="{7E8B20DE-5DBA-4AB3-A17C-0F50E7DE6585}" type="sibTrans" cxnId="{A7D9FDAF-E80C-41C2-B4BB-73F22D8172DE}">
      <dgm:prSet/>
      <dgm:spPr/>
      <dgm:t>
        <a:bodyPr/>
        <a:lstStyle/>
        <a:p>
          <a:endParaRPr lang="en-GB"/>
        </a:p>
      </dgm:t>
    </dgm:pt>
    <dgm:pt modelId="{6E9FFFEA-4D4D-49BC-AD45-1F7A96808E83}">
      <dgm:prSet phldrT="[Text]" custT="1"/>
      <dgm:spPr>
        <a:solidFill>
          <a:schemeClr val="accent1">
            <a:lumMod val="40000"/>
            <a:lumOff val="60000"/>
          </a:schemeClr>
        </a:solidFill>
      </dgm:spPr>
      <dgm:t>
        <a:bodyPr/>
        <a:lstStyle/>
        <a:p>
          <a:r>
            <a:rPr lang="en-GB" sz="2400" dirty="0"/>
            <a:t>This means information that has been formally processed (Collated &amp; Analysed) but it does not only relate to crime &amp; criminality. It is NOT necessarily evidence</a:t>
          </a:r>
        </a:p>
      </dgm:t>
    </dgm:pt>
    <dgm:pt modelId="{AFAFFFC8-4B15-48B2-98B9-0563831B4814}" type="parTrans" cxnId="{05AE02FD-55C1-4812-8375-B667658310AC}">
      <dgm:prSet/>
      <dgm:spPr/>
      <dgm:t>
        <a:bodyPr/>
        <a:lstStyle/>
        <a:p>
          <a:endParaRPr lang="en-GB"/>
        </a:p>
      </dgm:t>
    </dgm:pt>
    <dgm:pt modelId="{832F0247-F7C2-4B97-BDA9-5553DB26438A}" type="sibTrans" cxnId="{05AE02FD-55C1-4812-8375-B667658310AC}">
      <dgm:prSet/>
      <dgm:spPr/>
      <dgm:t>
        <a:bodyPr/>
        <a:lstStyle/>
        <a:p>
          <a:endParaRPr lang="en-GB"/>
        </a:p>
      </dgm:t>
    </dgm:pt>
    <dgm:pt modelId="{3144DFC1-4952-41FD-B47F-B150B271E626}" type="pres">
      <dgm:prSet presAssocID="{F3895A19-D726-478B-BD73-8F005B7F5106}" presName="linearFlow" presStyleCnt="0">
        <dgm:presLayoutVars>
          <dgm:resizeHandles val="exact"/>
        </dgm:presLayoutVars>
      </dgm:prSet>
      <dgm:spPr/>
    </dgm:pt>
    <dgm:pt modelId="{02C4F101-366B-49A1-BFFB-B2FFA3F4785E}" type="pres">
      <dgm:prSet presAssocID="{71DF070E-846B-421E-A160-0470395EFE36}" presName="node" presStyleLbl="node1" presStyleIdx="0" presStyleCnt="2" custScaleX="173951">
        <dgm:presLayoutVars>
          <dgm:bulletEnabled val="1"/>
        </dgm:presLayoutVars>
      </dgm:prSet>
      <dgm:spPr/>
    </dgm:pt>
    <dgm:pt modelId="{D91FE2E0-6548-47A7-9BB4-DB075CE623FF}" type="pres">
      <dgm:prSet presAssocID="{7E8B20DE-5DBA-4AB3-A17C-0F50E7DE6585}" presName="sibTrans" presStyleLbl="sibTrans2D1" presStyleIdx="0" presStyleCnt="1"/>
      <dgm:spPr/>
    </dgm:pt>
    <dgm:pt modelId="{8854918D-9B0F-49F3-8598-7309BE7696EF}" type="pres">
      <dgm:prSet presAssocID="{7E8B20DE-5DBA-4AB3-A17C-0F50E7DE6585}" presName="connectorText" presStyleLbl="sibTrans2D1" presStyleIdx="0" presStyleCnt="1"/>
      <dgm:spPr/>
    </dgm:pt>
    <dgm:pt modelId="{CB9D155A-B515-4688-B733-71EF3E71DE5D}" type="pres">
      <dgm:prSet presAssocID="{6E9FFFEA-4D4D-49BC-AD45-1F7A96808E83}" presName="node" presStyleLbl="node1" presStyleIdx="1" presStyleCnt="2" custScaleX="155626">
        <dgm:presLayoutVars>
          <dgm:bulletEnabled val="1"/>
        </dgm:presLayoutVars>
      </dgm:prSet>
      <dgm:spPr/>
    </dgm:pt>
  </dgm:ptLst>
  <dgm:cxnLst>
    <dgm:cxn modelId="{0E00EC00-BDA3-4F07-BB0F-E25B57D6872D}" type="presOf" srcId="{F3895A19-D726-478B-BD73-8F005B7F5106}" destId="{3144DFC1-4952-41FD-B47F-B150B271E626}" srcOrd="0" destOrd="0" presId="urn:microsoft.com/office/officeart/2005/8/layout/process2"/>
    <dgm:cxn modelId="{C853A309-E2A4-46A6-A88B-8044D569E355}" type="presOf" srcId="{6E9FFFEA-4D4D-49BC-AD45-1F7A96808E83}" destId="{CB9D155A-B515-4688-B733-71EF3E71DE5D}" srcOrd="0" destOrd="0" presId="urn:microsoft.com/office/officeart/2005/8/layout/process2"/>
    <dgm:cxn modelId="{2977B319-7917-4833-B646-1E7DBE56FC7A}" type="presOf" srcId="{7E8B20DE-5DBA-4AB3-A17C-0F50E7DE6585}" destId="{8854918D-9B0F-49F3-8598-7309BE7696EF}" srcOrd="1" destOrd="0" presId="urn:microsoft.com/office/officeart/2005/8/layout/process2"/>
    <dgm:cxn modelId="{A7D9FDAF-E80C-41C2-B4BB-73F22D8172DE}" srcId="{F3895A19-D726-478B-BD73-8F005B7F5106}" destId="{71DF070E-846B-421E-A160-0470395EFE36}" srcOrd="0" destOrd="0" parTransId="{B5A4B8EF-96BA-4610-B5A8-0B4450C026EC}" sibTransId="{7E8B20DE-5DBA-4AB3-A17C-0F50E7DE6585}"/>
    <dgm:cxn modelId="{D392EDDD-51D4-4C54-B839-6C81B3DC65B6}" type="presOf" srcId="{71DF070E-846B-421E-A160-0470395EFE36}" destId="{02C4F101-366B-49A1-BFFB-B2FFA3F4785E}" srcOrd="0" destOrd="0" presId="urn:microsoft.com/office/officeart/2005/8/layout/process2"/>
    <dgm:cxn modelId="{05AE02FD-55C1-4812-8375-B667658310AC}" srcId="{F3895A19-D726-478B-BD73-8F005B7F5106}" destId="{6E9FFFEA-4D4D-49BC-AD45-1F7A96808E83}" srcOrd="1" destOrd="0" parTransId="{AFAFFFC8-4B15-48B2-98B9-0563831B4814}" sibTransId="{832F0247-F7C2-4B97-BDA9-5553DB26438A}"/>
    <dgm:cxn modelId="{849928FE-3C78-4BB8-9A4A-71CB1DFE5184}" type="presOf" srcId="{7E8B20DE-5DBA-4AB3-A17C-0F50E7DE6585}" destId="{D91FE2E0-6548-47A7-9BB4-DB075CE623FF}" srcOrd="0" destOrd="0" presId="urn:microsoft.com/office/officeart/2005/8/layout/process2"/>
    <dgm:cxn modelId="{69D00994-704F-4F03-8FCF-5631B7928755}" type="presParOf" srcId="{3144DFC1-4952-41FD-B47F-B150B271E626}" destId="{02C4F101-366B-49A1-BFFB-B2FFA3F4785E}" srcOrd="0" destOrd="0" presId="urn:microsoft.com/office/officeart/2005/8/layout/process2"/>
    <dgm:cxn modelId="{5626CB6A-E162-4223-A3A6-5C5137B71BF5}" type="presParOf" srcId="{3144DFC1-4952-41FD-B47F-B150B271E626}" destId="{D91FE2E0-6548-47A7-9BB4-DB075CE623FF}" srcOrd="1" destOrd="0" presId="urn:microsoft.com/office/officeart/2005/8/layout/process2"/>
    <dgm:cxn modelId="{DE95044D-E608-4351-BCA0-C2B2E7BC6D59}" type="presParOf" srcId="{D91FE2E0-6548-47A7-9BB4-DB075CE623FF}" destId="{8854918D-9B0F-49F3-8598-7309BE7696EF}" srcOrd="0" destOrd="0" presId="urn:microsoft.com/office/officeart/2005/8/layout/process2"/>
    <dgm:cxn modelId="{38BE4FA0-CA3B-41C5-8E4D-E6660E019CAA}" type="presParOf" srcId="{3144DFC1-4952-41FD-B47F-B150B271E626}" destId="{CB9D155A-B515-4688-B733-71EF3E71DE5D}" srcOrd="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B91853F-2E2F-450A-8FA8-40E12DC5F056}" type="doc">
      <dgm:prSet loTypeId="urn:microsoft.com/office/officeart/2005/8/layout/process2" loCatId="process" qsTypeId="urn:microsoft.com/office/officeart/2005/8/quickstyle/simple1" qsCatId="simple" csTypeId="urn:microsoft.com/office/officeart/2005/8/colors/accent1_4" csCatId="accent1" phldr="1"/>
      <dgm:spPr/>
    </dgm:pt>
    <dgm:pt modelId="{6A29854F-DFA8-4057-9820-F0B82FA57B39}">
      <dgm:prSet phldrT="[Text]" custT="1"/>
      <dgm:spPr/>
      <dgm:t>
        <a:bodyPr/>
        <a:lstStyle/>
        <a:p>
          <a:r>
            <a:rPr lang="en-GB" sz="2400"/>
            <a:t>Standardised framework to place intelligence at the forefront in reducing crime &amp; disorder</a:t>
          </a:r>
          <a:endParaRPr lang="en-GB" sz="2400" dirty="0"/>
        </a:p>
      </dgm:t>
    </dgm:pt>
    <dgm:pt modelId="{84A60EE8-D0AF-45FB-B44A-A7EDBD04FA49}" type="parTrans" cxnId="{2B12E5EB-8914-4779-A7B4-98F0B127C097}">
      <dgm:prSet/>
      <dgm:spPr/>
      <dgm:t>
        <a:bodyPr/>
        <a:lstStyle/>
        <a:p>
          <a:endParaRPr lang="en-GB"/>
        </a:p>
      </dgm:t>
    </dgm:pt>
    <dgm:pt modelId="{A4A92880-1DD7-4AB0-9A66-040A6A7058FF}" type="sibTrans" cxnId="{2B12E5EB-8914-4779-A7B4-98F0B127C097}">
      <dgm:prSet/>
      <dgm:spPr/>
      <dgm:t>
        <a:bodyPr/>
        <a:lstStyle/>
        <a:p>
          <a:endParaRPr lang="en-GB"/>
        </a:p>
      </dgm:t>
    </dgm:pt>
    <dgm:pt modelId="{B3FB694A-FB87-43B2-9E65-2CC2DA10366F}">
      <dgm:prSet phldrT="[Text]" custT="1"/>
      <dgm:spPr/>
      <dgm:t>
        <a:bodyPr/>
        <a:lstStyle/>
        <a:p>
          <a:r>
            <a:rPr lang="en-GB" sz="2400"/>
            <a:t>Informs strategic &amp; tactical decision making</a:t>
          </a:r>
          <a:endParaRPr lang="en-GB" sz="2400" dirty="0"/>
        </a:p>
      </dgm:t>
    </dgm:pt>
    <dgm:pt modelId="{47324FDA-7F5D-4531-86A3-E5D363A9A606}" type="parTrans" cxnId="{9CC541CE-F3EC-4B14-B74C-1145726ED978}">
      <dgm:prSet/>
      <dgm:spPr/>
      <dgm:t>
        <a:bodyPr/>
        <a:lstStyle/>
        <a:p>
          <a:endParaRPr lang="en-GB"/>
        </a:p>
      </dgm:t>
    </dgm:pt>
    <dgm:pt modelId="{1D1486D8-7898-4104-BF6D-644909A198C5}" type="sibTrans" cxnId="{9CC541CE-F3EC-4B14-B74C-1145726ED978}">
      <dgm:prSet/>
      <dgm:spPr/>
      <dgm:t>
        <a:bodyPr/>
        <a:lstStyle/>
        <a:p>
          <a:endParaRPr lang="en-GB"/>
        </a:p>
      </dgm:t>
    </dgm:pt>
    <dgm:pt modelId="{F248AA01-65F2-4E57-910E-676ADF4E6A4B}" type="pres">
      <dgm:prSet presAssocID="{7B91853F-2E2F-450A-8FA8-40E12DC5F056}" presName="linearFlow" presStyleCnt="0">
        <dgm:presLayoutVars>
          <dgm:resizeHandles val="exact"/>
        </dgm:presLayoutVars>
      </dgm:prSet>
      <dgm:spPr/>
    </dgm:pt>
    <dgm:pt modelId="{74A6E5DF-D26B-4897-9E17-4AA3ED711979}" type="pres">
      <dgm:prSet presAssocID="{6A29854F-DFA8-4057-9820-F0B82FA57B39}" presName="node" presStyleLbl="node1" presStyleIdx="0" presStyleCnt="2" custScaleX="159362" custLinFactNeighborX="-1409" custLinFactNeighborY="1461">
        <dgm:presLayoutVars>
          <dgm:bulletEnabled val="1"/>
        </dgm:presLayoutVars>
      </dgm:prSet>
      <dgm:spPr/>
    </dgm:pt>
    <dgm:pt modelId="{1FC356CF-AA63-4249-B15D-48DBB6ABCABF}" type="pres">
      <dgm:prSet presAssocID="{A4A92880-1DD7-4AB0-9A66-040A6A7058FF}" presName="sibTrans" presStyleLbl="sibTrans2D1" presStyleIdx="0" presStyleCnt="1"/>
      <dgm:spPr/>
    </dgm:pt>
    <dgm:pt modelId="{C7958D38-3D98-41C9-8B81-40FC02193D4E}" type="pres">
      <dgm:prSet presAssocID="{A4A92880-1DD7-4AB0-9A66-040A6A7058FF}" presName="connectorText" presStyleLbl="sibTrans2D1" presStyleIdx="0" presStyleCnt="1"/>
      <dgm:spPr/>
    </dgm:pt>
    <dgm:pt modelId="{1103EA53-7975-4DAE-96BC-7B63BB114687}" type="pres">
      <dgm:prSet presAssocID="{B3FB694A-FB87-43B2-9E65-2CC2DA10366F}" presName="node" presStyleLbl="node1" presStyleIdx="1" presStyleCnt="2">
        <dgm:presLayoutVars>
          <dgm:bulletEnabled val="1"/>
        </dgm:presLayoutVars>
      </dgm:prSet>
      <dgm:spPr/>
    </dgm:pt>
  </dgm:ptLst>
  <dgm:cxnLst>
    <dgm:cxn modelId="{7721BB1A-5647-4DD1-AFC3-2085E2298913}" type="presOf" srcId="{A4A92880-1DD7-4AB0-9A66-040A6A7058FF}" destId="{1FC356CF-AA63-4249-B15D-48DBB6ABCABF}" srcOrd="0" destOrd="0" presId="urn:microsoft.com/office/officeart/2005/8/layout/process2"/>
    <dgm:cxn modelId="{834872A1-9C1C-4E4B-A2A7-EE5609F68A4F}" type="presOf" srcId="{6A29854F-DFA8-4057-9820-F0B82FA57B39}" destId="{74A6E5DF-D26B-4897-9E17-4AA3ED711979}" srcOrd="0" destOrd="0" presId="urn:microsoft.com/office/officeart/2005/8/layout/process2"/>
    <dgm:cxn modelId="{E7098EA5-69E6-41B7-BF0C-D2BE32919592}" type="presOf" srcId="{B3FB694A-FB87-43B2-9E65-2CC2DA10366F}" destId="{1103EA53-7975-4DAE-96BC-7B63BB114687}" srcOrd="0" destOrd="0" presId="urn:microsoft.com/office/officeart/2005/8/layout/process2"/>
    <dgm:cxn modelId="{9CC541CE-F3EC-4B14-B74C-1145726ED978}" srcId="{7B91853F-2E2F-450A-8FA8-40E12DC5F056}" destId="{B3FB694A-FB87-43B2-9E65-2CC2DA10366F}" srcOrd="1" destOrd="0" parTransId="{47324FDA-7F5D-4531-86A3-E5D363A9A606}" sibTransId="{1D1486D8-7898-4104-BF6D-644909A198C5}"/>
    <dgm:cxn modelId="{A81436D2-5EAF-4E58-8D03-770BDA6F40E3}" type="presOf" srcId="{A4A92880-1DD7-4AB0-9A66-040A6A7058FF}" destId="{C7958D38-3D98-41C9-8B81-40FC02193D4E}" srcOrd="1" destOrd="0" presId="urn:microsoft.com/office/officeart/2005/8/layout/process2"/>
    <dgm:cxn modelId="{2B12E5EB-8914-4779-A7B4-98F0B127C097}" srcId="{7B91853F-2E2F-450A-8FA8-40E12DC5F056}" destId="{6A29854F-DFA8-4057-9820-F0B82FA57B39}" srcOrd="0" destOrd="0" parTransId="{84A60EE8-D0AF-45FB-B44A-A7EDBD04FA49}" sibTransId="{A4A92880-1DD7-4AB0-9A66-040A6A7058FF}"/>
    <dgm:cxn modelId="{F10A3FFE-5CF7-48BF-BED6-85BA05B4ECF8}" type="presOf" srcId="{7B91853F-2E2F-450A-8FA8-40E12DC5F056}" destId="{F248AA01-65F2-4E57-910E-676ADF4E6A4B}" srcOrd="0" destOrd="0" presId="urn:microsoft.com/office/officeart/2005/8/layout/process2"/>
    <dgm:cxn modelId="{D45870A2-9927-4EB8-B68D-AFF1F1F30B8E}" type="presParOf" srcId="{F248AA01-65F2-4E57-910E-676ADF4E6A4B}" destId="{74A6E5DF-D26B-4897-9E17-4AA3ED711979}" srcOrd="0" destOrd="0" presId="urn:microsoft.com/office/officeart/2005/8/layout/process2"/>
    <dgm:cxn modelId="{A7D73B9C-01DD-4DEE-B54C-43FB8EC5E704}" type="presParOf" srcId="{F248AA01-65F2-4E57-910E-676ADF4E6A4B}" destId="{1FC356CF-AA63-4249-B15D-48DBB6ABCABF}" srcOrd="1" destOrd="0" presId="urn:microsoft.com/office/officeart/2005/8/layout/process2"/>
    <dgm:cxn modelId="{57CFE62A-DA00-431B-9B41-D58911F57B1D}" type="presParOf" srcId="{1FC356CF-AA63-4249-B15D-48DBB6ABCABF}" destId="{C7958D38-3D98-41C9-8B81-40FC02193D4E}" srcOrd="0" destOrd="0" presId="urn:microsoft.com/office/officeart/2005/8/layout/process2"/>
    <dgm:cxn modelId="{787E845E-40B7-480C-8C62-8760E51B1DA0}" type="presParOf" srcId="{F248AA01-65F2-4E57-910E-676ADF4E6A4B}" destId="{1103EA53-7975-4DAE-96BC-7B63BB114687}" srcOrd="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DFACB3E-78A1-4DC9-B73B-7E3811267126}" type="doc">
      <dgm:prSet loTypeId="urn:microsoft.com/office/officeart/2005/8/layout/vList2" loCatId="list" qsTypeId="urn:microsoft.com/office/officeart/2005/8/quickstyle/simple1" qsCatId="simple" csTypeId="urn:microsoft.com/office/officeart/2005/8/colors/accent1_5" csCatId="accent1"/>
      <dgm:spPr/>
      <dgm:t>
        <a:bodyPr/>
        <a:lstStyle/>
        <a:p>
          <a:endParaRPr lang="en-US"/>
        </a:p>
      </dgm:t>
    </dgm:pt>
    <dgm:pt modelId="{C3B60DD4-0401-4215-B9F4-CE6E4A6C513A}">
      <dgm:prSet/>
      <dgm:spPr/>
      <dgm:t>
        <a:bodyPr/>
        <a:lstStyle/>
        <a:p>
          <a:r>
            <a:rPr lang="en-GB" b="1" u="sng" dirty="0"/>
            <a:t>Level 1 </a:t>
          </a:r>
          <a:r>
            <a:rPr lang="en-GB" dirty="0"/>
            <a:t>- deals with crime, incidents and neighbourhood priorities occurring at a local Basic Command Unit (BCU) level.</a:t>
          </a:r>
          <a:r>
            <a:rPr lang="en-GB" baseline="0" dirty="0"/>
            <a:t> </a:t>
          </a:r>
          <a:r>
            <a:rPr lang="en-GB" b="1" dirty="0"/>
            <a:t>Local Intelligence Units</a:t>
          </a:r>
          <a:r>
            <a:rPr lang="en-GB" b="0" dirty="0"/>
            <a:t> </a:t>
          </a:r>
          <a:r>
            <a:rPr lang="en-GB" dirty="0"/>
            <a:t>provide intelligence to operational officers within BCUs or areas and will vary in staffing levels. The intelligence you submit as an operational officer will be submitted via Local Intelligence Units.</a:t>
          </a:r>
          <a:endParaRPr lang="en-US" dirty="0"/>
        </a:p>
      </dgm:t>
    </dgm:pt>
    <dgm:pt modelId="{F2F476BA-433F-4777-99A4-F3A24ED0A63C}" type="parTrans" cxnId="{20D484B4-CA61-453F-8E09-DC02CFC86DE1}">
      <dgm:prSet/>
      <dgm:spPr/>
      <dgm:t>
        <a:bodyPr/>
        <a:lstStyle/>
        <a:p>
          <a:endParaRPr lang="en-US"/>
        </a:p>
      </dgm:t>
    </dgm:pt>
    <dgm:pt modelId="{167AE9EE-2329-4790-9B09-CA0C06975566}" type="sibTrans" cxnId="{20D484B4-CA61-453F-8E09-DC02CFC86DE1}">
      <dgm:prSet/>
      <dgm:spPr/>
      <dgm:t>
        <a:bodyPr/>
        <a:lstStyle/>
        <a:p>
          <a:endParaRPr lang="en-US"/>
        </a:p>
      </dgm:t>
    </dgm:pt>
    <dgm:pt modelId="{3D8927D0-4388-4146-8AB0-6F09BBF88E4D}">
      <dgm:prSet/>
      <dgm:spPr/>
      <dgm:t>
        <a:bodyPr/>
        <a:lstStyle/>
        <a:p>
          <a:r>
            <a:rPr lang="en-GB" b="1" u="sng"/>
            <a:t>Level 2 </a:t>
          </a:r>
          <a:r>
            <a:rPr lang="en-GB"/>
            <a:t>- deals with issues affecting a group of BCUs, neighbouring forces or a group of forces.</a:t>
          </a:r>
          <a:r>
            <a:rPr lang="en-GB" baseline="0"/>
            <a:t> </a:t>
          </a:r>
          <a:r>
            <a:rPr lang="en-GB" b="1"/>
            <a:t>FIB</a:t>
          </a:r>
          <a:r>
            <a:rPr lang="en-GB"/>
            <a:t> is the </a:t>
          </a:r>
          <a:r>
            <a:rPr lang="en-GB" b="1"/>
            <a:t>Force Intelligence Bureau</a:t>
          </a:r>
          <a:r>
            <a:rPr lang="en-GB"/>
            <a:t>, who deal with serious and inter-force intelligence.  Within this department are specialists such as interception of communication experts etc.</a:t>
          </a:r>
          <a:endParaRPr lang="en-US"/>
        </a:p>
      </dgm:t>
    </dgm:pt>
    <dgm:pt modelId="{7FAC4B6A-8067-4ED1-9332-2A56218BD435}" type="parTrans" cxnId="{C39A0F01-B401-4A1B-9878-4DC99438DA8D}">
      <dgm:prSet/>
      <dgm:spPr/>
      <dgm:t>
        <a:bodyPr/>
        <a:lstStyle/>
        <a:p>
          <a:endParaRPr lang="en-US"/>
        </a:p>
      </dgm:t>
    </dgm:pt>
    <dgm:pt modelId="{27FD9D84-E5F2-4B9E-90E4-BBC083678AED}" type="sibTrans" cxnId="{C39A0F01-B401-4A1B-9878-4DC99438DA8D}">
      <dgm:prSet/>
      <dgm:spPr/>
      <dgm:t>
        <a:bodyPr/>
        <a:lstStyle/>
        <a:p>
          <a:endParaRPr lang="en-US"/>
        </a:p>
      </dgm:t>
    </dgm:pt>
    <dgm:pt modelId="{EEC67F20-32D9-408F-9F61-DACD82001760}">
      <dgm:prSet/>
      <dgm:spPr/>
      <dgm:t>
        <a:bodyPr/>
        <a:lstStyle/>
        <a:p>
          <a:r>
            <a:rPr lang="en-GB" b="1" u="sng"/>
            <a:t>Level 3 </a:t>
          </a:r>
          <a:r>
            <a:rPr lang="en-GB"/>
            <a:t>- is dealt with by the National Crime Agency (NCA) and UK Border Agency which operate on a national or international scale.</a:t>
          </a:r>
          <a:r>
            <a:rPr lang="en-GB" baseline="0"/>
            <a:t> </a:t>
          </a:r>
          <a:r>
            <a:rPr lang="en-GB"/>
            <a:t>The </a:t>
          </a:r>
          <a:r>
            <a:rPr lang="en-GB" b="1"/>
            <a:t>National Crime Agency </a:t>
          </a:r>
          <a:r>
            <a:rPr lang="en-GB"/>
            <a:t>handles serious and organised crime as it affects the UK.  It is divided between seven regional offices.  As well as developing strategic pictures of the different areas in which organised crime operates, the UK Division also collates and analyses intelligence on the UK’s top criminal groups and their key players.  NCA is also a one-stop shop for UK law enforcement’s international enquiries.</a:t>
          </a:r>
          <a:endParaRPr lang="en-US"/>
        </a:p>
      </dgm:t>
    </dgm:pt>
    <dgm:pt modelId="{675EAB27-A7C6-4A55-8443-ED27DFC5A598}" type="parTrans" cxnId="{99CFC8F3-9AE6-4037-98E9-7EE8B661841C}">
      <dgm:prSet/>
      <dgm:spPr/>
      <dgm:t>
        <a:bodyPr/>
        <a:lstStyle/>
        <a:p>
          <a:endParaRPr lang="en-US"/>
        </a:p>
      </dgm:t>
    </dgm:pt>
    <dgm:pt modelId="{EF872F4C-BE34-4889-A47B-E3DCB7905143}" type="sibTrans" cxnId="{99CFC8F3-9AE6-4037-98E9-7EE8B661841C}">
      <dgm:prSet/>
      <dgm:spPr/>
      <dgm:t>
        <a:bodyPr/>
        <a:lstStyle/>
        <a:p>
          <a:endParaRPr lang="en-US"/>
        </a:p>
      </dgm:t>
    </dgm:pt>
    <dgm:pt modelId="{680B05A5-FBF9-0946-843E-3B5E7BF3A07D}" type="pres">
      <dgm:prSet presAssocID="{7DFACB3E-78A1-4DC9-B73B-7E3811267126}" presName="linear" presStyleCnt="0">
        <dgm:presLayoutVars>
          <dgm:animLvl val="lvl"/>
          <dgm:resizeHandles val="exact"/>
        </dgm:presLayoutVars>
      </dgm:prSet>
      <dgm:spPr/>
    </dgm:pt>
    <dgm:pt modelId="{28AE8D92-D38C-4C4F-8A3C-AA04A3032243}" type="pres">
      <dgm:prSet presAssocID="{C3B60DD4-0401-4215-B9F4-CE6E4A6C513A}" presName="parentText" presStyleLbl="node1" presStyleIdx="0" presStyleCnt="3" custLinFactNeighborX="-15" custLinFactNeighborY="72641">
        <dgm:presLayoutVars>
          <dgm:chMax val="0"/>
          <dgm:bulletEnabled val="1"/>
        </dgm:presLayoutVars>
      </dgm:prSet>
      <dgm:spPr/>
    </dgm:pt>
    <dgm:pt modelId="{6A91371B-EA85-F642-9416-B9AEF7D99EFB}" type="pres">
      <dgm:prSet presAssocID="{167AE9EE-2329-4790-9B09-CA0C06975566}" presName="spacer" presStyleCnt="0"/>
      <dgm:spPr/>
    </dgm:pt>
    <dgm:pt modelId="{AF42240B-3B68-C946-8E7A-6ED30E335180}" type="pres">
      <dgm:prSet presAssocID="{3D8927D0-4388-4146-8AB0-6F09BBF88E4D}" presName="parentText" presStyleLbl="node1" presStyleIdx="1" presStyleCnt="3">
        <dgm:presLayoutVars>
          <dgm:chMax val="0"/>
          <dgm:bulletEnabled val="1"/>
        </dgm:presLayoutVars>
      </dgm:prSet>
      <dgm:spPr/>
    </dgm:pt>
    <dgm:pt modelId="{45812B95-A421-D145-8700-A373BA85C924}" type="pres">
      <dgm:prSet presAssocID="{27FD9D84-E5F2-4B9E-90E4-BBC083678AED}" presName="spacer" presStyleCnt="0"/>
      <dgm:spPr/>
    </dgm:pt>
    <dgm:pt modelId="{581A86DE-2BE1-2D49-AAA8-94CC79A9B6FA}" type="pres">
      <dgm:prSet presAssocID="{EEC67F20-32D9-408F-9F61-DACD82001760}" presName="parentText" presStyleLbl="node1" presStyleIdx="2" presStyleCnt="3">
        <dgm:presLayoutVars>
          <dgm:chMax val="0"/>
          <dgm:bulletEnabled val="1"/>
        </dgm:presLayoutVars>
      </dgm:prSet>
      <dgm:spPr/>
    </dgm:pt>
  </dgm:ptLst>
  <dgm:cxnLst>
    <dgm:cxn modelId="{C39A0F01-B401-4A1B-9878-4DC99438DA8D}" srcId="{7DFACB3E-78A1-4DC9-B73B-7E3811267126}" destId="{3D8927D0-4388-4146-8AB0-6F09BBF88E4D}" srcOrd="1" destOrd="0" parTransId="{7FAC4B6A-8067-4ED1-9332-2A56218BD435}" sibTransId="{27FD9D84-E5F2-4B9E-90E4-BBC083678AED}"/>
    <dgm:cxn modelId="{1F658661-7543-2A48-A132-635A678738B8}" type="presOf" srcId="{7DFACB3E-78A1-4DC9-B73B-7E3811267126}" destId="{680B05A5-FBF9-0946-843E-3B5E7BF3A07D}" srcOrd="0" destOrd="0" presId="urn:microsoft.com/office/officeart/2005/8/layout/vList2"/>
    <dgm:cxn modelId="{F96E8372-46E8-1847-9682-1EE16D1FB44D}" type="presOf" srcId="{C3B60DD4-0401-4215-B9F4-CE6E4A6C513A}" destId="{28AE8D92-D38C-4C4F-8A3C-AA04A3032243}" srcOrd="0" destOrd="0" presId="urn:microsoft.com/office/officeart/2005/8/layout/vList2"/>
    <dgm:cxn modelId="{02E4E49D-9F67-C44D-97DF-0C9F057C7437}" type="presOf" srcId="{EEC67F20-32D9-408F-9F61-DACD82001760}" destId="{581A86DE-2BE1-2D49-AAA8-94CC79A9B6FA}" srcOrd="0" destOrd="0" presId="urn:microsoft.com/office/officeart/2005/8/layout/vList2"/>
    <dgm:cxn modelId="{20D484B4-CA61-453F-8E09-DC02CFC86DE1}" srcId="{7DFACB3E-78A1-4DC9-B73B-7E3811267126}" destId="{C3B60DD4-0401-4215-B9F4-CE6E4A6C513A}" srcOrd="0" destOrd="0" parTransId="{F2F476BA-433F-4777-99A4-F3A24ED0A63C}" sibTransId="{167AE9EE-2329-4790-9B09-CA0C06975566}"/>
    <dgm:cxn modelId="{EA9EFABD-2FB0-FA46-BB14-EBE1EA522966}" type="presOf" srcId="{3D8927D0-4388-4146-8AB0-6F09BBF88E4D}" destId="{AF42240B-3B68-C946-8E7A-6ED30E335180}" srcOrd="0" destOrd="0" presId="urn:microsoft.com/office/officeart/2005/8/layout/vList2"/>
    <dgm:cxn modelId="{99CFC8F3-9AE6-4037-98E9-7EE8B661841C}" srcId="{7DFACB3E-78A1-4DC9-B73B-7E3811267126}" destId="{EEC67F20-32D9-408F-9F61-DACD82001760}" srcOrd="2" destOrd="0" parTransId="{675EAB27-A7C6-4A55-8443-ED27DFC5A598}" sibTransId="{EF872F4C-BE34-4889-A47B-E3DCB7905143}"/>
    <dgm:cxn modelId="{C848B352-E74B-8A49-A4AD-80DF095A708A}" type="presParOf" srcId="{680B05A5-FBF9-0946-843E-3B5E7BF3A07D}" destId="{28AE8D92-D38C-4C4F-8A3C-AA04A3032243}" srcOrd="0" destOrd="0" presId="urn:microsoft.com/office/officeart/2005/8/layout/vList2"/>
    <dgm:cxn modelId="{3ECFB2A2-275B-E143-9A44-D042F5C41ADC}" type="presParOf" srcId="{680B05A5-FBF9-0946-843E-3B5E7BF3A07D}" destId="{6A91371B-EA85-F642-9416-B9AEF7D99EFB}" srcOrd="1" destOrd="0" presId="urn:microsoft.com/office/officeart/2005/8/layout/vList2"/>
    <dgm:cxn modelId="{37BDDC4F-500E-284F-9D4C-3931EFEE17DB}" type="presParOf" srcId="{680B05A5-FBF9-0946-843E-3B5E7BF3A07D}" destId="{AF42240B-3B68-C946-8E7A-6ED30E335180}" srcOrd="2" destOrd="0" presId="urn:microsoft.com/office/officeart/2005/8/layout/vList2"/>
    <dgm:cxn modelId="{39C22BF6-9EA0-9B4F-A23B-902B4CCA6A0C}" type="presParOf" srcId="{680B05A5-FBF9-0946-843E-3B5E7BF3A07D}" destId="{45812B95-A421-D145-8700-A373BA85C924}" srcOrd="3" destOrd="0" presId="urn:microsoft.com/office/officeart/2005/8/layout/vList2"/>
    <dgm:cxn modelId="{D3C949D4-A706-3A45-8B42-1B592D0CBFDE}" type="presParOf" srcId="{680B05A5-FBF9-0946-843E-3B5E7BF3A07D}" destId="{581A86DE-2BE1-2D49-AAA8-94CC79A9B6F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A7270D4-F601-457E-ACC6-744FA2ADDFC3}" type="doc">
      <dgm:prSet loTypeId="urn:microsoft.com/office/officeart/2005/8/layout/StepDownProcess" loCatId="process" qsTypeId="urn:microsoft.com/office/officeart/2005/8/quickstyle/simple1" qsCatId="simple" csTypeId="urn:microsoft.com/office/officeart/2005/8/colors/accent1_5" csCatId="accent1" phldr="1"/>
      <dgm:spPr/>
      <dgm:t>
        <a:bodyPr/>
        <a:lstStyle/>
        <a:p>
          <a:endParaRPr lang="en-GB"/>
        </a:p>
      </dgm:t>
    </dgm:pt>
    <dgm:pt modelId="{6368B6EE-49C1-48A7-B2A3-7D640947AD18}">
      <dgm:prSet phldrT="[Text]" custT="1"/>
      <dgm:spPr/>
      <dgm:t>
        <a:bodyPr/>
        <a:lstStyle/>
        <a:p>
          <a:r>
            <a:rPr lang="en-GB" sz="2400"/>
            <a:t>Local Intelligence Officer</a:t>
          </a:r>
          <a:endParaRPr lang="en-GB" sz="2400" dirty="0"/>
        </a:p>
      </dgm:t>
    </dgm:pt>
    <dgm:pt modelId="{0036296D-9FC5-4399-8B1B-901311BEC332}" type="parTrans" cxnId="{2BB4801B-3EF8-444B-81F0-0D9CF9F326AF}">
      <dgm:prSet/>
      <dgm:spPr/>
      <dgm:t>
        <a:bodyPr/>
        <a:lstStyle/>
        <a:p>
          <a:endParaRPr lang="en-GB"/>
        </a:p>
      </dgm:t>
    </dgm:pt>
    <dgm:pt modelId="{3BF95596-173E-4A3E-95E1-3F289C5C589D}" type="sibTrans" cxnId="{2BB4801B-3EF8-444B-81F0-0D9CF9F326AF}">
      <dgm:prSet/>
      <dgm:spPr/>
      <dgm:t>
        <a:bodyPr/>
        <a:lstStyle/>
        <a:p>
          <a:endParaRPr lang="en-GB"/>
        </a:p>
      </dgm:t>
    </dgm:pt>
    <dgm:pt modelId="{F36869C9-5586-4670-834D-1FABDF82A48D}">
      <dgm:prSet phldrT="[Text]" custT="1"/>
      <dgm:spPr/>
      <dgm:t>
        <a:bodyPr/>
        <a:lstStyle/>
        <a:p>
          <a:r>
            <a:rPr lang="en-GB" sz="1800" b="1" dirty="0">
              <a:latin typeface="+mn-lt"/>
            </a:rPr>
            <a:t>LIO -</a:t>
          </a:r>
          <a:r>
            <a:rPr lang="en-GB" altLang="en-US" sz="1800" dirty="0">
              <a:latin typeface="+mn-lt"/>
              <a:cs typeface="Arial" panose="020B0604020202020204" pitchFamily="34" charset="0"/>
            </a:rPr>
            <a:t>manages/processes/collates local intelligence</a:t>
          </a:r>
          <a:r>
            <a:rPr lang="en-GB" sz="1800" b="1" dirty="0">
              <a:latin typeface="+mn-lt"/>
            </a:rPr>
            <a:t> </a:t>
          </a:r>
        </a:p>
      </dgm:t>
    </dgm:pt>
    <dgm:pt modelId="{D0996011-6809-4FB1-9373-C2C23FB9B155}" type="parTrans" cxnId="{7FD9304B-8533-471C-A946-448FA739E4EA}">
      <dgm:prSet/>
      <dgm:spPr/>
      <dgm:t>
        <a:bodyPr/>
        <a:lstStyle/>
        <a:p>
          <a:endParaRPr lang="en-GB"/>
        </a:p>
      </dgm:t>
    </dgm:pt>
    <dgm:pt modelId="{023DEEAC-D9E9-454C-9C6E-6A312DE833D1}" type="sibTrans" cxnId="{7FD9304B-8533-471C-A946-448FA739E4EA}">
      <dgm:prSet/>
      <dgm:spPr/>
      <dgm:t>
        <a:bodyPr/>
        <a:lstStyle/>
        <a:p>
          <a:endParaRPr lang="en-GB"/>
        </a:p>
      </dgm:t>
    </dgm:pt>
    <dgm:pt modelId="{0F70A95D-FDD8-48D7-9F89-B3CA6DA30563}">
      <dgm:prSet phldrT="[Text]" custT="1"/>
      <dgm:spPr/>
      <dgm:t>
        <a:bodyPr/>
        <a:lstStyle/>
        <a:p>
          <a:r>
            <a:rPr lang="en-GB" sz="2400"/>
            <a:t>Field Intelligence Officer</a:t>
          </a:r>
          <a:endParaRPr lang="en-GB" sz="2400" dirty="0"/>
        </a:p>
      </dgm:t>
    </dgm:pt>
    <dgm:pt modelId="{36AF2249-3C4C-4036-8F7A-CB17EB4E7161}" type="parTrans" cxnId="{D1744C5F-2CA3-41A8-A7DC-0EE51ABC7F74}">
      <dgm:prSet/>
      <dgm:spPr/>
      <dgm:t>
        <a:bodyPr/>
        <a:lstStyle/>
        <a:p>
          <a:endParaRPr lang="en-GB"/>
        </a:p>
      </dgm:t>
    </dgm:pt>
    <dgm:pt modelId="{0F7417D1-0DCA-4572-8D8E-6A5A4F1AD0C9}" type="sibTrans" cxnId="{D1744C5F-2CA3-41A8-A7DC-0EE51ABC7F74}">
      <dgm:prSet/>
      <dgm:spPr/>
      <dgm:t>
        <a:bodyPr/>
        <a:lstStyle/>
        <a:p>
          <a:endParaRPr lang="en-GB"/>
        </a:p>
      </dgm:t>
    </dgm:pt>
    <dgm:pt modelId="{B3C90C07-A721-4560-9EF1-9E086689A070}">
      <dgm:prSet phldrT="[Text]" custT="1"/>
      <dgm:spPr/>
      <dgm:t>
        <a:bodyPr/>
        <a:lstStyle/>
        <a:p>
          <a:r>
            <a:rPr lang="en-GB" sz="1800" b="1" dirty="0">
              <a:latin typeface="+mn-lt"/>
            </a:rPr>
            <a:t>FIO -</a:t>
          </a:r>
          <a:r>
            <a:rPr lang="en-GB" altLang="en-US" sz="1800" dirty="0">
              <a:latin typeface="+mn-lt"/>
              <a:cs typeface="Arial" panose="020B0604020202020204" pitchFamily="34" charset="0"/>
            </a:rPr>
            <a:t> actively seeks intelligence from a variety of sources in support of the intelligence function</a:t>
          </a:r>
          <a:r>
            <a:rPr lang="en-GB" sz="1800" b="1" dirty="0">
              <a:latin typeface="+mn-lt"/>
            </a:rPr>
            <a:t> </a:t>
          </a:r>
        </a:p>
      </dgm:t>
    </dgm:pt>
    <dgm:pt modelId="{67979D11-1B3A-4695-8EE4-4E83302CB2A3}" type="parTrans" cxnId="{CA47203E-DF41-49C9-BA97-4B6453E37562}">
      <dgm:prSet/>
      <dgm:spPr/>
      <dgm:t>
        <a:bodyPr/>
        <a:lstStyle/>
        <a:p>
          <a:endParaRPr lang="en-GB"/>
        </a:p>
      </dgm:t>
    </dgm:pt>
    <dgm:pt modelId="{4F8A6508-1948-4353-84FB-4EB102DE5149}" type="sibTrans" cxnId="{CA47203E-DF41-49C9-BA97-4B6453E37562}">
      <dgm:prSet/>
      <dgm:spPr/>
      <dgm:t>
        <a:bodyPr/>
        <a:lstStyle/>
        <a:p>
          <a:endParaRPr lang="en-GB"/>
        </a:p>
      </dgm:t>
    </dgm:pt>
    <dgm:pt modelId="{430E50A5-00B5-4B01-BC01-2EC1E48BD910}">
      <dgm:prSet phldrT="[Text]" custT="1"/>
      <dgm:spPr/>
      <dgm:t>
        <a:bodyPr/>
        <a:lstStyle/>
        <a:p>
          <a:r>
            <a:rPr lang="en-GB" sz="2400" dirty="0"/>
            <a:t>Single Point of Contact</a:t>
          </a:r>
        </a:p>
      </dgm:t>
    </dgm:pt>
    <dgm:pt modelId="{7A4B934F-5C4B-4CE2-9C7D-731CA9C10C83}" type="parTrans" cxnId="{F5367F02-5D71-404A-B01F-A7400226F8EC}">
      <dgm:prSet/>
      <dgm:spPr/>
      <dgm:t>
        <a:bodyPr/>
        <a:lstStyle/>
        <a:p>
          <a:endParaRPr lang="en-GB"/>
        </a:p>
      </dgm:t>
    </dgm:pt>
    <dgm:pt modelId="{B024E221-9751-4D4F-8FAF-BABB10E44667}" type="sibTrans" cxnId="{F5367F02-5D71-404A-B01F-A7400226F8EC}">
      <dgm:prSet/>
      <dgm:spPr/>
      <dgm:t>
        <a:bodyPr/>
        <a:lstStyle/>
        <a:p>
          <a:endParaRPr lang="en-GB"/>
        </a:p>
      </dgm:t>
    </dgm:pt>
    <dgm:pt modelId="{607A6C14-9338-44B1-A5BF-9B137BC8978D}">
      <dgm:prSet phldrT="[Text]" custT="1"/>
      <dgm:spPr/>
      <dgm:t>
        <a:bodyPr/>
        <a:lstStyle/>
        <a:p>
          <a:r>
            <a:rPr lang="en-GB" sz="1800" b="1" dirty="0">
              <a:latin typeface="+mn-lt"/>
            </a:rPr>
            <a:t>SPOC - </a:t>
          </a:r>
          <a:r>
            <a:rPr lang="en-GB" altLang="en-US" sz="1800" dirty="0">
              <a:latin typeface="+mn-lt"/>
              <a:cs typeface="Arial" panose="020B0604020202020204" pitchFamily="34" charset="0"/>
            </a:rPr>
            <a:t>specified person, usually in FIB (Force Intelligence Bureau), who liaises with the telecommunication industry for the purpose of gathering intelligence. Individual officers must not contact telephone companies direct. </a:t>
          </a:r>
          <a:endParaRPr lang="en-GB" sz="1800" b="1" dirty="0">
            <a:latin typeface="+mn-lt"/>
          </a:endParaRPr>
        </a:p>
      </dgm:t>
    </dgm:pt>
    <dgm:pt modelId="{4E5F36A3-21F0-4655-9389-234330C9DDE9}" type="parTrans" cxnId="{6915D9C9-75CF-44BF-B5DA-3A48A1D57669}">
      <dgm:prSet/>
      <dgm:spPr/>
      <dgm:t>
        <a:bodyPr/>
        <a:lstStyle/>
        <a:p>
          <a:endParaRPr lang="en-GB"/>
        </a:p>
      </dgm:t>
    </dgm:pt>
    <dgm:pt modelId="{F5EC75A7-FBA6-4AE0-A810-05D523AA4DB9}" type="sibTrans" cxnId="{6915D9C9-75CF-44BF-B5DA-3A48A1D57669}">
      <dgm:prSet/>
      <dgm:spPr/>
      <dgm:t>
        <a:bodyPr/>
        <a:lstStyle/>
        <a:p>
          <a:endParaRPr lang="en-GB"/>
        </a:p>
      </dgm:t>
    </dgm:pt>
    <dgm:pt modelId="{CEDC2964-4C93-4E6C-9398-3BF552B6D8F9}" type="pres">
      <dgm:prSet presAssocID="{7A7270D4-F601-457E-ACC6-744FA2ADDFC3}" presName="rootnode" presStyleCnt="0">
        <dgm:presLayoutVars>
          <dgm:chMax/>
          <dgm:chPref/>
          <dgm:dir/>
          <dgm:animLvl val="lvl"/>
        </dgm:presLayoutVars>
      </dgm:prSet>
      <dgm:spPr/>
    </dgm:pt>
    <dgm:pt modelId="{01F73992-16AF-4B5D-BC21-346AA50DF614}" type="pres">
      <dgm:prSet presAssocID="{6368B6EE-49C1-48A7-B2A3-7D640947AD18}" presName="composite" presStyleCnt="0"/>
      <dgm:spPr/>
    </dgm:pt>
    <dgm:pt modelId="{7111AFFC-E3EB-43BD-B5EA-9EDEDA20AD94}" type="pres">
      <dgm:prSet presAssocID="{6368B6EE-49C1-48A7-B2A3-7D640947AD18}" presName="bentUpArrow1" presStyleLbl="alignImgPlace1" presStyleIdx="0" presStyleCnt="2" custLinFactNeighborX="55045" custLinFactNeighborY="23247"/>
      <dgm:spPr/>
    </dgm:pt>
    <dgm:pt modelId="{F40291FE-C8EF-4958-8FDC-04DE6F9B7DEB}" type="pres">
      <dgm:prSet presAssocID="{6368B6EE-49C1-48A7-B2A3-7D640947AD18}" presName="ParentText" presStyleLbl="node1" presStyleIdx="0" presStyleCnt="3">
        <dgm:presLayoutVars>
          <dgm:chMax val="1"/>
          <dgm:chPref val="1"/>
          <dgm:bulletEnabled val="1"/>
        </dgm:presLayoutVars>
      </dgm:prSet>
      <dgm:spPr/>
    </dgm:pt>
    <dgm:pt modelId="{5E020B79-370F-4E94-9EE1-D7994B6A2584}" type="pres">
      <dgm:prSet presAssocID="{6368B6EE-49C1-48A7-B2A3-7D640947AD18}" presName="ChildText" presStyleLbl="revTx" presStyleIdx="0" presStyleCnt="3" custScaleX="457047" custLinFactX="100000" custLinFactNeighborX="101431" custLinFactNeighborY="1061">
        <dgm:presLayoutVars>
          <dgm:chMax val="0"/>
          <dgm:chPref val="0"/>
          <dgm:bulletEnabled val="1"/>
        </dgm:presLayoutVars>
      </dgm:prSet>
      <dgm:spPr/>
    </dgm:pt>
    <dgm:pt modelId="{A9A6CB07-825A-4BBB-ADE3-82758FE889B9}" type="pres">
      <dgm:prSet presAssocID="{3BF95596-173E-4A3E-95E1-3F289C5C589D}" presName="sibTrans" presStyleCnt="0"/>
      <dgm:spPr/>
    </dgm:pt>
    <dgm:pt modelId="{07C57CFD-41CA-4A0A-9E8E-93B7683F7200}" type="pres">
      <dgm:prSet presAssocID="{0F70A95D-FDD8-48D7-9F89-B3CA6DA30563}" presName="composite" presStyleCnt="0"/>
      <dgm:spPr/>
    </dgm:pt>
    <dgm:pt modelId="{6ED2C032-B5BA-4DF4-B8D2-6A8F9C63B5E4}" type="pres">
      <dgm:prSet presAssocID="{0F70A95D-FDD8-48D7-9F89-B3CA6DA30563}" presName="bentUpArrow1" presStyleLbl="alignImgPlace1" presStyleIdx="1" presStyleCnt="2" custLinFactNeighborX="15981" custLinFactNeighborY="11118"/>
      <dgm:spPr/>
    </dgm:pt>
    <dgm:pt modelId="{1B160A04-FA3B-4A5D-948D-D83D48EF32BE}" type="pres">
      <dgm:prSet presAssocID="{0F70A95D-FDD8-48D7-9F89-B3CA6DA30563}" presName="ParentText" presStyleLbl="node1" presStyleIdx="1" presStyleCnt="3">
        <dgm:presLayoutVars>
          <dgm:chMax val="1"/>
          <dgm:chPref val="1"/>
          <dgm:bulletEnabled val="1"/>
        </dgm:presLayoutVars>
      </dgm:prSet>
      <dgm:spPr/>
    </dgm:pt>
    <dgm:pt modelId="{9959D1B8-391D-45B5-A528-2215043A4965}" type="pres">
      <dgm:prSet presAssocID="{0F70A95D-FDD8-48D7-9F89-B3CA6DA30563}" presName="ChildText" presStyleLbl="revTx" presStyleIdx="1" presStyleCnt="3" custScaleX="372696" custLinFactX="65761" custLinFactNeighborX="100000" custLinFactNeighborY="6368">
        <dgm:presLayoutVars>
          <dgm:chMax val="0"/>
          <dgm:chPref val="0"/>
          <dgm:bulletEnabled val="1"/>
        </dgm:presLayoutVars>
      </dgm:prSet>
      <dgm:spPr/>
    </dgm:pt>
    <dgm:pt modelId="{B02E905E-98F1-46D6-84BD-9D74A00C6152}" type="pres">
      <dgm:prSet presAssocID="{0F7417D1-0DCA-4572-8D8E-6A5A4F1AD0C9}" presName="sibTrans" presStyleCnt="0"/>
      <dgm:spPr/>
    </dgm:pt>
    <dgm:pt modelId="{DA3B832D-2B54-4453-A8F5-784EDBB7F727}" type="pres">
      <dgm:prSet presAssocID="{430E50A5-00B5-4B01-BC01-2EC1E48BD910}" presName="composite" presStyleCnt="0"/>
      <dgm:spPr/>
    </dgm:pt>
    <dgm:pt modelId="{136AD75D-F002-4EC0-B0DD-F98B7C43D508}" type="pres">
      <dgm:prSet presAssocID="{430E50A5-00B5-4B01-BC01-2EC1E48BD910}" presName="ParentText" presStyleLbl="node1" presStyleIdx="2" presStyleCnt="3" custLinFactNeighborX="-76748" custLinFactNeighborY="13313">
        <dgm:presLayoutVars>
          <dgm:chMax val="1"/>
          <dgm:chPref val="1"/>
          <dgm:bulletEnabled val="1"/>
        </dgm:presLayoutVars>
      </dgm:prSet>
      <dgm:spPr/>
    </dgm:pt>
    <dgm:pt modelId="{4A16F559-7B7A-4BF1-BC3F-9332C526915D}" type="pres">
      <dgm:prSet presAssocID="{430E50A5-00B5-4B01-BC01-2EC1E48BD910}" presName="FinalChildText" presStyleLbl="revTx" presStyleIdx="2" presStyleCnt="3" custScaleX="307351" custLinFactNeighborX="14404" custLinFactNeighborY="13779">
        <dgm:presLayoutVars>
          <dgm:chMax val="0"/>
          <dgm:chPref val="0"/>
          <dgm:bulletEnabled val="1"/>
        </dgm:presLayoutVars>
      </dgm:prSet>
      <dgm:spPr/>
    </dgm:pt>
  </dgm:ptLst>
  <dgm:cxnLst>
    <dgm:cxn modelId="{F5367F02-5D71-404A-B01F-A7400226F8EC}" srcId="{7A7270D4-F601-457E-ACC6-744FA2ADDFC3}" destId="{430E50A5-00B5-4B01-BC01-2EC1E48BD910}" srcOrd="2" destOrd="0" parTransId="{7A4B934F-5C4B-4CE2-9C7D-731CA9C10C83}" sibTransId="{B024E221-9751-4D4F-8FAF-BABB10E44667}"/>
    <dgm:cxn modelId="{2BB4801B-3EF8-444B-81F0-0D9CF9F326AF}" srcId="{7A7270D4-F601-457E-ACC6-744FA2ADDFC3}" destId="{6368B6EE-49C1-48A7-B2A3-7D640947AD18}" srcOrd="0" destOrd="0" parTransId="{0036296D-9FC5-4399-8B1B-901311BEC332}" sibTransId="{3BF95596-173E-4A3E-95E1-3F289C5C589D}"/>
    <dgm:cxn modelId="{CA47203E-DF41-49C9-BA97-4B6453E37562}" srcId="{0F70A95D-FDD8-48D7-9F89-B3CA6DA30563}" destId="{B3C90C07-A721-4560-9EF1-9E086689A070}" srcOrd="0" destOrd="0" parTransId="{67979D11-1B3A-4695-8EE4-4E83302CB2A3}" sibTransId="{4F8A6508-1948-4353-84FB-4EB102DE5149}"/>
    <dgm:cxn modelId="{7FD9304B-8533-471C-A946-448FA739E4EA}" srcId="{6368B6EE-49C1-48A7-B2A3-7D640947AD18}" destId="{F36869C9-5586-4670-834D-1FABDF82A48D}" srcOrd="0" destOrd="0" parTransId="{D0996011-6809-4FB1-9373-C2C23FB9B155}" sibTransId="{023DEEAC-D9E9-454C-9C6E-6A312DE833D1}"/>
    <dgm:cxn modelId="{34442D4C-7549-4CB8-8BCD-BB7E64F83458}" type="presOf" srcId="{B3C90C07-A721-4560-9EF1-9E086689A070}" destId="{9959D1B8-391D-45B5-A528-2215043A4965}" srcOrd="0" destOrd="0" presId="urn:microsoft.com/office/officeart/2005/8/layout/StepDownProcess"/>
    <dgm:cxn modelId="{5FA06A4D-CF1B-4C19-A6ED-5140FB9D8E37}" type="presOf" srcId="{6368B6EE-49C1-48A7-B2A3-7D640947AD18}" destId="{F40291FE-C8EF-4958-8FDC-04DE6F9B7DEB}" srcOrd="0" destOrd="0" presId="urn:microsoft.com/office/officeart/2005/8/layout/StepDownProcess"/>
    <dgm:cxn modelId="{7F575059-33EB-4E43-B808-F5E485EF9098}" type="presOf" srcId="{430E50A5-00B5-4B01-BC01-2EC1E48BD910}" destId="{136AD75D-F002-4EC0-B0DD-F98B7C43D508}" srcOrd="0" destOrd="0" presId="urn:microsoft.com/office/officeart/2005/8/layout/StepDownProcess"/>
    <dgm:cxn modelId="{A9607159-878A-449C-976A-06160CD24C4E}" type="presOf" srcId="{0F70A95D-FDD8-48D7-9F89-B3CA6DA30563}" destId="{1B160A04-FA3B-4A5D-948D-D83D48EF32BE}" srcOrd="0" destOrd="0" presId="urn:microsoft.com/office/officeart/2005/8/layout/StepDownProcess"/>
    <dgm:cxn modelId="{D1744C5F-2CA3-41A8-A7DC-0EE51ABC7F74}" srcId="{7A7270D4-F601-457E-ACC6-744FA2ADDFC3}" destId="{0F70A95D-FDD8-48D7-9F89-B3CA6DA30563}" srcOrd="1" destOrd="0" parTransId="{36AF2249-3C4C-4036-8F7A-CB17EB4E7161}" sibTransId="{0F7417D1-0DCA-4572-8D8E-6A5A4F1AD0C9}"/>
    <dgm:cxn modelId="{57DD1F69-1689-4A8C-9E56-44FFA0B3BD2E}" type="presOf" srcId="{F36869C9-5586-4670-834D-1FABDF82A48D}" destId="{5E020B79-370F-4E94-9EE1-D7994B6A2584}" srcOrd="0" destOrd="0" presId="urn:microsoft.com/office/officeart/2005/8/layout/StepDownProcess"/>
    <dgm:cxn modelId="{FBD87F98-9F0A-480E-8388-8F914BD6D3F0}" type="presOf" srcId="{7A7270D4-F601-457E-ACC6-744FA2ADDFC3}" destId="{CEDC2964-4C93-4E6C-9398-3BF552B6D8F9}" srcOrd="0" destOrd="0" presId="urn:microsoft.com/office/officeart/2005/8/layout/StepDownProcess"/>
    <dgm:cxn modelId="{6915D9C9-75CF-44BF-B5DA-3A48A1D57669}" srcId="{430E50A5-00B5-4B01-BC01-2EC1E48BD910}" destId="{607A6C14-9338-44B1-A5BF-9B137BC8978D}" srcOrd="0" destOrd="0" parTransId="{4E5F36A3-21F0-4655-9389-234330C9DDE9}" sibTransId="{F5EC75A7-FBA6-4AE0-A810-05D523AA4DB9}"/>
    <dgm:cxn modelId="{8F9766FC-B09A-4283-B12E-0330AF6D855F}" type="presOf" srcId="{607A6C14-9338-44B1-A5BF-9B137BC8978D}" destId="{4A16F559-7B7A-4BF1-BC3F-9332C526915D}" srcOrd="0" destOrd="0" presId="urn:microsoft.com/office/officeart/2005/8/layout/StepDownProcess"/>
    <dgm:cxn modelId="{46AB244E-C205-4DF5-8463-6F3B7941DC58}" type="presParOf" srcId="{CEDC2964-4C93-4E6C-9398-3BF552B6D8F9}" destId="{01F73992-16AF-4B5D-BC21-346AA50DF614}" srcOrd="0" destOrd="0" presId="urn:microsoft.com/office/officeart/2005/8/layout/StepDownProcess"/>
    <dgm:cxn modelId="{8CBC399C-D3E3-46A1-AC46-1C4BDD96AD10}" type="presParOf" srcId="{01F73992-16AF-4B5D-BC21-346AA50DF614}" destId="{7111AFFC-E3EB-43BD-B5EA-9EDEDA20AD94}" srcOrd="0" destOrd="0" presId="urn:microsoft.com/office/officeart/2005/8/layout/StepDownProcess"/>
    <dgm:cxn modelId="{F7D03CED-F1A6-425F-BB6B-55EAC145B193}" type="presParOf" srcId="{01F73992-16AF-4B5D-BC21-346AA50DF614}" destId="{F40291FE-C8EF-4958-8FDC-04DE6F9B7DEB}" srcOrd="1" destOrd="0" presId="urn:microsoft.com/office/officeart/2005/8/layout/StepDownProcess"/>
    <dgm:cxn modelId="{AF449D0D-5B61-4C3C-BE00-24C98B254619}" type="presParOf" srcId="{01F73992-16AF-4B5D-BC21-346AA50DF614}" destId="{5E020B79-370F-4E94-9EE1-D7994B6A2584}" srcOrd="2" destOrd="0" presId="urn:microsoft.com/office/officeart/2005/8/layout/StepDownProcess"/>
    <dgm:cxn modelId="{5825F69E-6030-4EB8-B103-EBEB0D0689F2}" type="presParOf" srcId="{CEDC2964-4C93-4E6C-9398-3BF552B6D8F9}" destId="{A9A6CB07-825A-4BBB-ADE3-82758FE889B9}" srcOrd="1" destOrd="0" presId="urn:microsoft.com/office/officeart/2005/8/layout/StepDownProcess"/>
    <dgm:cxn modelId="{CE2EC116-472C-4618-A4B8-AAA49C339DD2}" type="presParOf" srcId="{CEDC2964-4C93-4E6C-9398-3BF552B6D8F9}" destId="{07C57CFD-41CA-4A0A-9E8E-93B7683F7200}" srcOrd="2" destOrd="0" presId="urn:microsoft.com/office/officeart/2005/8/layout/StepDownProcess"/>
    <dgm:cxn modelId="{F7642670-19A5-4C29-9040-8388D1D0EED9}" type="presParOf" srcId="{07C57CFD-41CA-4A0A-9E8E-93B7683F7200}" destId="{6ED2C032-B5BA-4DF4-B8D2-6A8F9C63B5E4}" srcOrd="0" destOrd="0" presId="urn:microsoft.com/office/officeart/2005/8/layout/StepDownProcess"/>
    <dgm:cxn modelId="{FD37AD16-B0BD-4BFD-A504-0CA22A321C51}" type="presParOf" srcId="{07C57CFD-41CA-4A0A-9E8E-93B7683F7200}" destId="{1B160A04-FA3B-4A5D-948D-D83D48EF32BE}" srcOrd="1" destOrd="0" presId="urn:microsoft.com/office/officeart/2005/8/layout/StepDownProcess"/>
    <dgm:cxn modelId="{DE595B0B-A375-403C-BDE3-07BA441ECB4F}" type="presParOf" srcId="{07C57CFD-41CA-4A0A-9E8E-93B7683F7200}" destId="{9959D1B8-391D-45B5-A528-2215043A4965}" srcOrd="2" destOrd="0" presId="urn:microsoft.com/office/officeart/2005/8/layout/StepDownProcess"/>
    <dgm:cxn modelId="{FB200003-98FA-47B3-A5D5-FDCA88EBDB64}" type="presParOf" srcId="{CEDC2964-4C93-4E6C-9398-3BF552B6D8F9}" destId="{B02E905E-98F1-46D6-84BD-9D74A00C6152}" srcOrd="3" destOrd="0" presId="urn:microsoft.com/office/officeart/2005/8/layout/StepDownProcess"/>
    <dgm:cxn modelId="{E8A82F59-4196-47EF-88AF-0261740C88A9}" type="presParOf" srcId="{CEDC2964-4C93-4E6C-9398-3BF552B6D8F9}" destId="{DA3B832D-2B54-4453-A8F5-784EDBB7F727}" srcOrd="4" destOrd="0" presId="urn:microsoft.com/office/officeart/2005/8/layout/StepDownProcess"/>
    <dgm:cxn modelId="{D36F6630-6F6F-4A2A-BEF0-35DAC9D71DDA}" type="presParOf" srcId="{DA3B832D-2B54-4453-A8F5-784EDBB7F727}" destId="{136AD75D-F002-4EC0-B0DD-F98B7C43D508}" srcOrd="0" destOrd="0" presId="urn:microsoft.com/office/officeart/2005/8/layout/StepDownProcess"/>
    <dgm:cxn modelId="{45B74BD0-BBF9-4B8E-A54F-7F91D092459F}" type="presParOf" srcId="{DA3B832D-2B54-4453-A8F5-784EDBB7F727}" destId="{4A16F559-7B7A-4BF1-BC3F-9332C526915D}"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E396623-089E-4C12-A5F5-3DB2F9001D5D}" type="doc">
      <dgm:prSet loTypeId="urn:microsoft.com/office/officeart/2005/8/layout/cycle3" loCatId="cycle" qsTypeId="urn:microsoft.com/office/officeart/2005/8/quickstyle/simple1" qsCatId="simple" csTypeId="urn:microsoft.com/office/officeart/2005/8/colors/accent1_3" csCatId="accent1" phldr="1"/>
      <dgm:spPr/>
      <dgm:t>
        <a:bodyPr/>
        <a:lstStyle/>
        <a:p>
          <a:endParaRPr lang="en-GB"/>
        </a:p>
      </dgm:t>
    </dgm:pt>
    <dgm:pt modelId="{15D5596F-9212-4B50-8676-D145328AA55C}">
      <dgm:prSet phldrT="[Text]" custT="1"/>
      <dgm:spPr/>
      <dgm:t>
        <a:bodyPr/>
        <a:lstStyle/>
        <a:p>
          <a:r>
            <a:rPr lang="en-GB" sz="2600"/>
            <a:t>Direction</a:t>
          </a:r>
          <a:endParaRPr lang="en-GB" sz="2600" dirty="0"/>
        </a:p>
      </dgm:t>
    </dgm:pt>
    <dgm:pt modelId="{891D2953-916A-4D4D-9FAE-35C35C5938FE}" type="parTrans" cxnId="{0F926165-4A75-4E9D-8348-5BB0BCCC9920}">
      <dgm:prSet/>
      <dgm:spPr/>
      <dgm:t>
        <a:bodyPr/>
        <a:lstStyle/>
        <a:p>
          <a:endParaRPr lang="en-GB"/>
        </a:p>
      </dgm:t>
    </dgm:pt>
    <dgm:pt modelId="{CC92165C-31A3-47F0-9812-CADAC573704D}" type="sibTrans" cxnId="{0F926165-4A75-4E9D-8348-5BB0BCCC9920}">
      <dgm:prSet/>
      <dgm:spPr/>
      <dgm:t>
        <a:bodyPr/>
        <a:lstStyle/>
        <a:p>
          <a:endParaRPr lang="en-GB"/>
        </a:p>
      </dgm:t>
    </dgm:pt>
    <dgm:pt modelId="{3BC4E993-40A3-487E-9E3F-BBF5C7B4A048}">
      <dgm:prSet phldrT="[Text]" custT="1"/>
      <dgm:spPr/>
      <dgm:t>
        <a:bodyPr/>
        <a:lstStyle/>
        <a:p>
          <a:r>
            <a:rPr lang="en-GB" sz="2600"/>
            <a:t>Collection</a:t>
          </a:r>
          <a:endParaRPr lang="en-GB" sz="2600" dirty="0"/>
        </a:p>
      </dgm:t>
    </dgm:pt>
    <dgm:pt modelId="{BBC6C92E-F7BA-4649-9CD9-020C77DA96D5}" type="parTrans" cxnId="{9FBAEBE6-B48F-4BFA-93D9-32CED3DD27F8}">
      <dgm:prSet/>
      <dgm:spPr/>
      <dgm:t>
        <a:bodyPr/>
        <a:lstStyle/>
        <a:p>
          <a:endParaRPr lang="en-GB"/>
        </a:p>
      </dgm:t>
    </dgm:pt>
    <dgm:pt modelId="{42E838CD-3417-4EDC-B50A-BA7A3453808E}" type="sibTrans" cxnId="{9FBAEBE6-B48F-4BFA-93D9-32CED3DD27F8}">
      <dgm:prSet/>
      <dgm:spPr/>
      <dgm:t>
        <a:bodyPr/>
        <a:lstStyle/>
        <a:p>
          <a:endParaRPr lang="en-GB"/>
        </a:p>
      </dgm:t>
    </dgm:pt>
    <dgm:pt modelId="{304804B9-4D3F-41C2-9A40-99D876A31856}">
      <dgm:prSet phldrT="[Text]" custT="1"/>
      <dgm:spPr/>
      <dgm:t>
        <a:bodyPr/>
        <a:lstStyle/>
        <a:p>
          <a:r>
            <a:rPr lang="en-GB" sz="2600"/>
            <a:t>Evaluation</a:t>
          </a:r>
          <a:endParaRPr lang="en-GB" sz="2600" dirty="0"/>
        </a:p>
      </dgm:t>
    </dgm:pt>
    <dgm:pt modelId="{0A7D279B-0DE9-4CD1-AD83-202500802BA8}" type="parTrans" cxnId="{1728AEAF-DEDE-415B-84B8-5B54B4D96066}">
      <dgm:prSet/>
      <dgm:spPr/>
      <dgm:t>
        <a:bodyPr/>
        <a:lstStyle/>
        <a:p>
          <a:endParaRPr lang="en-GB"/>
        </a:p>
      </dgm:t>
    </dgm:pt>
    <dgm:pt modelId="{4C431D28-499B-40AF-89F9-BEC101E66B6F}" type="sibTrans" cxnId="{1728AEAF-DEDE-415B-84B8-5B54B4D96066}">
      <dgm:prSet/>
      <dgm:spPr/>
      <dgm:t>
        <a:bodyPr/>
        <a:lstStyle/>
        <a:p>
          <a:endParaRPr lang="en-GB"/>
        </a:p>
      </dgm:t>
    </dgm:pt>
    <dgm:pt modelId="{EEDAD27D-D692-45B2-B82D-9EB518271018}">
      <dgm:prSet phldrT="[Text]" custT="1"/>
      <dgm:spPr/>
      <dgm:t>
        <a:bodyPr/>
        <a:lstStyle/>
        <a:p>
          <a:r>
            <a:rPr lang="en-GB" sz="2600"/>
            <a:t>Analysis</a:t>
          </a:r>
          <a:endParaRPr lang="en-GB" sz="2600" dirty="0"/>
        </a:p>
      </dgm:t>
    </dgm:pt>
    <dgm:pt modelId="{5E9F72D1-8B63-43EF-B6F9-4EC51516F2B7}" type="parTrans" cxnId="{E29DE230-876A-488C-AB1A-02569F8BE61B}">
      <dgm:prSet/>
      <dgm:spPr/>
      <dgm:t>
        <a:bodyPr/>
        <a:lstStyle/>
        <a:p>
          <a:endParaRPr lang="en-GB"/>
        </a:p>
      </dgm:t>
    </dgm:pt>
    <dgm:pt modelId="{62E5B463-2742-46EF-98DF-D866BCD70EF8}" type="sibTrans" cxnId="{E29DE230-876A-488C-AB1A-02569F8BE61B}">
      <dgm:prSet/>
      <dgm:spPr/>
      <dgm:t>
        <a:bodyPr/>
        <a:lstStyle/>
        <a:p>
          <a:endParaRPr lang="en-GB"/>
        </a:p>
      </dgm:t>
    </dgm:pt>
    <dgm:pt modelId="{9834DA85-F4DB-4665-96FA-A155D879DDE8}">
      <dgm:prSet phldrT="[Text]" custT="1"/>
      <dgm:spPr/>
      <dgm:t>
        <a:bodyPr/>
        <a:lstStyle/>
        <a:p>
          <a:r>
            <a:rPr lang="en-GB" sz="2600"/>
            <a:t>Dissemination</a:t>
          </a:r>
          <a:endParaRPr lang="en-GB" sz="2600" dirty="0"/>
        </a:p>
      </dgm:t>
    </dgm:pt>
    <dgm:pt modelId="{40EFD09B-4F34-4657-9A48-590F9C3FAEF9}" type="parTrans" cxnId="{BCA1B142-B141-4CBA-8702-5702E8ED56DD}">
      <dgm:prSet/>
      <dgm:spPr/>
      <dgm:t>
        <a:bodyPr/>
        <a:lstStyle/>
        <a:p>
          <a:endParaRPr lang="en-GB"/>
        </a:p>
      </dgm:t>
    </dgm:pt>
    <dgm:pt modelId="{B580622E-A224-43AE-B764-B26CC27886CA}" type="sibTrans" cxnId="{BCA1B142-B141-4CBA-8702-5702E8ED56DD}">
      <dgm:prSet/>
      <dgm:spPr/>
      <dgm:t>
        <a:bodyPr/>
        <a:lstStyle/>
        <a:p>
          <a:endParaRPr lang="en-GB"/>
        </a:p>
      </dgm:t>
    </dgm:pt>
    <dgm:pt modelId="{78B3C871-57EE-47E9-8ACB-47F3DB3331D6}" type="pres">
      <dgm:prSet presAssocID="{0E396623-089E-4C12-A5F5-3DB2F9001D5D}" presName="Name0" presStyleCnt="0">
        <dgm:presLayoutVars>
          <dgm:dir/>
          <dgm:resizeHandles val="exact"/>
        </dgm:presLayoutVars>
      </dgm:prSet>
      <dgm:spPr/>
    </dgm:pt>
    <dgm:pt modelId="{DD2585FD-65BB-4851-A34A-5688F44A62F3}" type="pres">
      <dgm:prSet presAssocID="{0E396623-089E-4C12-A5F5-3DB2F9001D5D}" presName="cycle" presStyleCnt="0"/>
      <dgm:spPr/>
    </dgm:pt>
    <dgm:pt modelId="{A967219A-B39F-408D-9003-C9CBCE2A15D6}" type="pres">
      <dgm:prSet presAssocID="{15D5596F-9212-4B50-8676-D145328AA55C}" presName="nodeFirstNode" presStyleLbl="node1" presStyleIdx="0" presStyleCnt="5">
        <dgm:presLayoutVars>
          <dgm:bulletEnabled val="1"/>
        </dgm:presLayoutVars>
      </dgm:prSet>
      <dgm:spPr/>
    </dgm:pt>
    <dgm:pt modelId="{5A1BDDEE-A33C-4B95-9EC6-602100108C19}" type="pres">
      <dgm:prSet presAssocID="{CC92165C-31A3-47F0-9812-CADAC573704D}" presName="sibTransFirstNode" presStyleLbl="bgShp" presStyleIdx="0" presStyleCnt="1"/>
      <dgm:spPr/>
    </dgm:pt>
    <dgm:pt modelId="{EDBD58E2-8854-4692-B81B-291CACB92EFB}" type="pres">
      <dgm:prSet presAssocID="{3BC4E993-40A3-487E-9E3F-BBF5C7B4A048}" presName="nodeFollowingNodes" presStyleLbl="node1" presStyleIdx="1" presStyleCnt="5">
        <dgm:presLayoutVars>
          <dgm:bulletEnabled val="1"/>
        </dgm:presLayoutVars>
      </dgm:prSet>
      <dgm:spPr/>
    </dgm:pt>
    <dgm:pt modelId="{7DEDDA5F-A8C5-45C4-B8B9-47D95F3122D1}" type="pres">
      <dgm:prSet presAssocID="{304804B9-4D3F-41C2-9A40-99D876A31856}" presName="nodeFollowingNodes" presStyleLbl="node1" presStyleIdx="2" presStyleCnt="5">
        <dgm:presLayoutVars>
          <dgm:bulletEnabled val="1"/>
        </dgm:presLayoutVars>
      </dgm:prSet>
      <dgm:spPr/>
    </dgm:pt>
    <dgm:pt modelId="{4B99D4AE-9A1E-437E-97D7-ADA5F44BA387}" type="pres">
      <dgm:prSet presAssocID="{EEDAD27D-D692-45B2-B82D-9EB518271018}" presName="nodeFollowingNodes" presStyleLbl="node1" presStyleIdx="3" presStyleCnt="5">
        <dgm:presLayoutVars>
          <dgm:bulletEnabled val="1"/>
        </dgm:presLayoutVars>
      </dgm:prSet>
      <dgm:spPr/>
    </dgm:pt>
    <dgm:pt modelId="{FA4ECC99-A57F-49FC-B075-7132BCCEF340}" type="pres">
      <dgm:prSet presAssocID="{9834DA85-F4DB-4665-96FA-A155D879DDE8}" presName="nodeFollowingNodes" presStyleLbl="node1" presStyleIdx="4" presStyleCnt="5">
        <dgm:presLayoutVars>
          <dgm:bulletEnabled val="1"/>
        </dgm:presLayoutVars>
      </dgm:prSet>
      <dgm:spPr/>
    </dgm:pt>
  </dgm:ptLst>
  <dgm:cxnLst>
    <dgm:cxn modelId="{E29DE230-876A-488C-AB1A-02569F8BE61B}" srcId="{0E396623-089E-4C12-A5F5-3DB2F9001D5D}" destId="{EEDAD27D-D692-45B2-B82D-9EB518271018}" srcOrd="3" destOrd="0" parTransId="{5E9F72D1-8B63-43EF-B6F9-4EC51516F2B7}" sibTransId="{62E5B463-2742-46EF-98DF-D866BCD70EF8}"/>
    <dgm:cxn modelId="{BCA1B142-B141-4CBA-8702-5702E8ED56DD}" srcId="{0E396623-089E-4C12-A5F5-3DB2F9001D5D}" destId="{9834DA85-F4DB-4665-96FA-A155D879DDE8}" srcOrd="4" destOrd="0" parTransId="{40EFD09B-4F34-4657-9A48-590F9C3FAEF9}" sibTransId="{B580622E-A224-43AE-B764-B26CC27886CA}"/>
    <dgm:cxn modelId="{0F444844-9810-4BB4-89B1-4A7E7A6A135D}" type="presOf" srcId="{0E396623-089E-4C12-A5F5-3DB2F9001D5D}" destId="{78B3C871-57EE-47E9-8ACB-47F3DB3331D6}" srcOrd="0" destOrd="0" presId="urn:microsoft.com/office/officeart/2005/8/layout/cycle3"/>
    <dgm:cxn modelId="{B942EE52-58B0-491D-868E-EC6F10837401}" type="presOf" srcId="{EEDAD27D-D692-45B2-B82D-9EB518271018}" destId="{4B99D4AE-9A1E-437E-97D7-ADA5F44BA387}" srcOrd="0" destOrd="0" presId="urn:microsoft.com/office/officeart/2005/8/layout/cycle3"/>
    <dgm:cxn modelId="{0F926165-4A75-4E9D-8348-5BB0BCCC9920}" srcId="{0E396623-089E-4C12-A5F5-3DB2F9001D5D}" destId="{15D5596F-9212-4B50-8676-D145328AA55C}" srcOrd="0" destOrd="0" parTransId="{891D2953-916A-4D4D-9FAE-35C35C5938FE}" sibTransId="{CC92165C-31A3-47F0-9812-CADAC573704D}"/>
    <dgm:cxn modelId="{AFAC9969-4491-4999-89D3-46B0E1D33E07}" type="presOf" srcId="{15D5596F-9212-4B50-8676-D145328AA55C}" destId="{A967219A-B39F-408D-9003-C9CBCE2A15D6}" srcOrd="0" destOrd="0" presId="urn:microsoft.com/office/officeart/2005/8/layout/cycle3"/>
    <dgm:cxn modelId="{58706378-07DE-4C95-8FA9-067BB9D76467}" type="presOf" srcId="{304804B9-4D3F-41C2-9A40-99D876A31856}" destId="{7DEDDA5F-A8C5-45C4-B8B9-47D95F3122D1}" srcOrd="0" destOrd="0" presId="urn:microsoft.com/office/officeart/2005/8/layout/cycle3"/>
    <dgm:cxn modelId="{1728AEAF-DEDE-415B-84B8-5B54B4D96066}" srcId="{0E396623-089E-4C12-A5F5-3DB2F9001D5D}" destId="{304804B9-4D3F-41C2-9A40-99D876A31856}" srcOrd="2" destOrd="0" parTransId="{0A7D279B-0DE9-4CD1-AD83-202500802BA8}" sibTransId="{4C431D28-499B-40AF-89F9-BEC101E66B6F}"/>
    <dgm:cxn modelId="{2C95F0E0-E087-4002-9DED-ADA9B1164C51}" type="presOf" srcId="{9834DA85-F4DB-4665-96FA-A155D879DDE8}" destId="{FA4ECC99-A57F-49FC-B075-7132BCCEF340}" srcOrd="0" destOrd="0" presId="urn:microsoft.com/office/officeart/2005/8/layout/cycle3"/>
    <dgm:cxn modelId="{9FBAEBE6-B48F-4BFA-93D9-32CED3DD27F8}" srcId="{0E396623-089E-4C12-A5F5-3DB2F9001D5D}" destId="{3BC4E993-40A3-487E-9E3F-BBF5C7B4A048}" srcOrd="1" destOrd="0" parTransId="{BBC6C92E-F7BA-4649-9CD9-020C77DA96D5}" sibTransId="{42E838CD-3417-4EDC-B50A-BA7A3453808E}"/>
    <dgm:cxn modelId="{0CBEDDF4-4975-47FD-BA61-1F6A3F03624F}" type="presOf" srcId="{3BC4E993-40A3-487E-9E3F-BBF5C7B4A048}" destId="{EDBD58E2-8854-4692-B81B-291CACB92EFB}" srcOrd="0" destOrd="0" presId="urn:microsoft.com/office/officeart/2005/8/layout/cycle3"/>
    <dgm:cxn modelId="{590B1CFD-CC4C-4B3A-A7CC-DB8D15E776A4}" type="presOf" srcId="{CC92165C-31A3-47F0-9812-CADAC573704D}" destId="{5A1BDDEE-A33C-4B95-9EC6-602100108C19}" srcOrd="0" destOrd="0" presId="urn:microsoft.com/office/officeart/2005/8/layout/cycle3"/>
    <dgm:cxn modelId="{217E0B12-EC97-490A-A015-46D14B4A96AA}" type="presParOf" srcId="{78B3C871-57EE-47E9-8ACB-47F3DB3331D6}" destId="{DD2585FD-65BB-4851-A34A-5688F44A62F3}" srcOrd="0" destOrd="0" presId="urn:microsoft.com/office/officeart/2005/8/layout/cycle3"/>
    <dgm:cxn modelId="{BCC309F2-8614-49B2-8EFB-5F5D3122BA8D}" type="presParOf" srcId="{DD2585FD-65BB-4851-A34A-5688F44A62F3}" destId="{A967219A-B39F-408D-9003-C9CBCE2A15D6}" srcOrd="0" destOrd="0" presId="urn:microsoft.com/office/officeart/2005/8/layout/cycle3"/>
    <dgm:cxn modelId="{2C4B8BE3-A349-4DF8-8C8A-2D3855BE8D67}" type="presParOf" srcId="{DD2585FD-65BB-4851-A34A-5688F44A62F3}" destId="{5A1BDDEE-A33C-4B95-9EC6-602100108C19}" srcOrd="1" destOrd="0" presId="urn:microsoft.com/office/officeart/2005/8/layout/cycle3"/>
    <dgm:cxn modelId="{4180599D-DDB2-4FA3-9361-0C58A6862B31}" type="presParOf" srcId="{DD2585FD-65BB-4851-A34A-5688F44A62F3}" destId="{EDBD58E2-8854-4692-B81B-291CACB92EFB}" srcOrd="2" destOrd="0" presId="urn:microsoft.com/office/officeart/2005/8/layout/cycle3"/>
    <dgm:cxn modelId="{58E72E80-0C49-4B95-AD80-EA259E1AE724}" type="presParOf" srcId="{DD2585FD-65BB-4851-A34A-5688F44A62F3}" destId="{7DEDDA5F-A8C5-45C4-B8B9-47D95F3122D1}" srcOrd="3" destOrd="0" presId="urn:microsoft.com/office/officeart/2005/8/layout/cycle3"/>
    <dgm:cxn modelId="{890A3147-25A1-4753-930F-7EA0E6A46A90}" type="presParOf" srcId="{DD2585FD-65BB-4851-A34A-5688F44A62F3}" destId="{4B99D4AE-9A1E-437E-97D7-ADA5F44BA387}" srcOrd="4" destOrd="0" presId="urn:microsoft.com/office/officeart/2005/8/layout/cycle3"/>
    <dgm:cxn modelId="{230452EC-13CF-4695-9122-13A2FA9B00A2}" type="presParOf" srcId="{DD2585FD-65BB-4851-A34A-5688F44A62F3}" destId="{FA4ECC99-A57F-49FC-B075-7132BCCEF340}"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E396623-089E-4C12-A5F5-3DB2F9001D5D}" type="doc">
      <dgm:prSet loTypeId="urn:microsoft.com/office/officeart/2005/8/layout/cycle3" loCatId="cycle" qsTypeId="urn:microsoft.com/office/officeart/2005/8/quickstyle/simple1" qsCatId="simple" csTypeId="urn:microsoft.com/office/officeart/2005/8/colors/accent1_3" csCatId="accent1" phldr="1"/>
      <dgm:spPr/>
      <dgm:t>
        <a:bodyPr/>
        <a:lstStyle/>
        <a:p>
          <a:endParaRPr lang="en-GB"/>
        </a:p>
      </dgm:t>
    </dgm:pt>
    <dgm:pt modelId="{15D5596F-9212-4B50-8676-D145328AA55C}">
      <dgm:prSet phldrT="[Text]" custT="1"/>
      <dgm:spPr/>
      <dgm:t>
        <a:bodyPr/>
        <a:lstStyle/>
        <a:p>
          <a:r>
            <a:rPr lang="en-GB" sz="2600"/>
            <a:t>Direction</a:t>
          </a:r>
          <a:endParaRPr lang="en-GB" sz="2600" dirty="0"/>
        </a:p>
      </dgm:t>
    </dgm:pt>
    <dgm:pt modelId="{891D2953-916A-4D4D-9FAE-35C35C5938FE}" type="parTrans" cxnId="{0F926165-4A75-4E9D-8348-5BB0BCCC9920}">
      <dgm:prSet/>
      <dgm:spPr/>
      <dgm:t>
        <a:bodyPr/>
        <a:lstStyle/>
        <a:p>
          <a:endParaRPr lang="en-GB"/>
        </a:p>
      </dgm:t>
    </dgm:pt>
    <dgm:pt modelId="{CC92165C-31A3-47F0-9812-CADAC573704D}" type="sibTrans" cxnId="{0F926165-4A75-4E9D-8348-5BB0BCCC9920}">
      <dgm:prSet/>
      <dgm:spPr/>
      <dgm:t>
        <a:bodyPr/>
        <a:lstStyle/>
        <a:p>
          <a:endParaRPr lang="en-GB"/>
        </a:p>
      </dgm:t>
    </dgm:pt>
    <dgm:pt modelId="{3BC4E993-40A3-487E-9E3F-BBF5C7B4A048}">
      <dgm:prSet phldrT="[Text]" custT="1"/>
      <dgm:spPr/>
      <dgm:t>
        <a:bodyPr/>
        <a:lstStyle/>
        <a:p>
          <a:r>
            <a:rPr lang="en-GB" sz="2600"/>
            <a:t>Collection</a:t>
          </a:r>
          <a:endParaRPr lang="en-GB" sz="2600" dirty="0"/>
        </a:p>
      </dgm:t>
    </dgm:pt>
    <dgm:pt modelId="{BBC6C92E-F7BA-4649-9CD9-020C77DA96D5}" type="parTrans" cxnId="{9FBAEBE6-B48F-4BFA-93D9-32CED3DD27F8}">
      <dgm:prSet/>
      <dgm:spPr/>
      <dgm:t>
        <a:bodyPr/>
        <a:lstStyle/>
        <a:p>
          <a:endParaRPr lang="en-GB"/>
        </a:p>
      </dgm:t>
    </dgm:pt>
    <dgm:pt modelId="{42E838CD-3417-4EDC-B50A-BA7A3453808E}" type="sibTrans" cxnId="{9FBAEBE6-B48F-4BFA-93D9-32CED3DD27F8}">
      <dgm:prSet/>
      <dgm:spPr/>
      <dgm:t>
        <a:bodyPr/>
        <a:lstStyle/>
        <a:p>
          <a:endParaRPr lang="en-GB"/>
        </a:p>
      </dgm:t>
    </dgm:pt>
    <dgm:pt modelId="{304804B9-4D3F-41C2-9A40-99D876A31856}">
      <dgm:prSet phldrT="[Text]" custT="1"/>
      <dgm:spPr/>
      <dgm:t>
        <a:bodyPr/>
        <a:lstStyle/>
        <a:p>
          <a:r>
            <a:rPr lang="en-GB" sz="2600"/>
            <a:t>Evaluation</a:t>
          </a:r>
          <a:endParaRPr lang="en-GB" sz="2600" dirty="0"/>
        </a:p>
      </dgm:t>
    </dgm:pt>
    <dgm:pt modelId="{0A7D279B-0DE9-4CD1-AD83-202500802BA8}" type="parTrans" cxnId="{1728AEAF-DEDE-415B-84B8-5B54B4D96066}">
      <dgm:prSet/>
      <dgm:spPr/>
      <dgm:t>
        <a:bodyPr/>
        <a:lstStyle/>
        <a:p>
          <a:endParaRPr lang="en-GB"/>
        </a:p>
      </dgm:t>
    </dgm:pt>
    <dgm:pt modelId="{4C431D28-499B-40AF-89F9-BEC101E66B6F}" type="sibTrans" cxnId="{1728AEAF-DEDE-415B-84B8-5B54B4D96066}">
      <dgm:prSet/>
      <dgm:spPr/>
      <dgm:t>
        <a:bodyPr/>
        <a:lstStyle/>
        <a:p>
          <a:endParaRPr lang="en-GB"/>
        </a:p>
      </dgm:t>
    </dgm:pt>
    <dgm:pt modelId="{EEDAD27D-D692-45B2-B82D-9EB518271018}">
      <dgm:prSet phldrT="[Text]" custT="1"/>
      <dgm:spPr/>
      <dgm:t>
        <a:bodyPr/>
        <a:lstStyle/>
        <a:p>
          <a:r>
            <a:rPr lang="en-GB" sz="2600"/>
            <a:t>Analysis</a:t>
          </a:r>
          <a:endParaRPr lang="en-GB" sz="2600" dirty="0"/>
        </a:p>
      </dgm:t>
    </dgm:pt>
    <dgm:pt modelId="{5E9F72D1-8B63-43EF-B6F9-4EC51516F2B7}" type="parTrans" cxnId="{E29DE230-876A-488C-AB1A-02569F8BE61B}">
      <dgm:prSet/>
      <dgm:spPr/>
      <dgm:t>
        <a:bodyPr/>
        <a:lstStyle/>
        <a:p>
          <a:endParaRPr lang="en-GB"/>
        </a:p>
      </dgm:t>
    </dgm:pt>
    <dgm:pt modelId="{62E5B463-2742-46EF-98DF-D866BCD70EF8}" type="sibTrans" cxnId="{E29DE230-876A-488C-AB1A-02569F8BE61B}">
      <dgm:prSet/>
      <dgm:spPr/>
      <dgm:t>
        <a:bodyPr/>
        <a:lstStyle/>
        <a:p>
          <a:endParaRPr lang="en-GB"/>
        </a:p>
      </dgm:t>
    </dgm:pt>
    <dgm:pt modelId="{9834DA85-F4DB-4665-96FA-A155D879DDE8}">
      <dgm:prSet phldrT="[Text]" custT="1"/>
      <dgm:spPr/>
      <dgm:t>
        <a:bodyPr/>
        <a:lstStyle/>
        <a:p>
          <a:r>
            <a:rPr lang="en-GB" sz="2600"/>
            <a:t>Dissemination</a:t>
          </a:r>
          <a:endParaRPr lang="en-GB" sz="2600" dirty="0"/>
        </a:p>
      </dgm:t>
    </dgm:pt>
    <dgm:pt modelId="{40EFD09B-4F34-4657-9A48-590F9C3FAEF9}" type="parTrans" cxnId="{BCA1B142-B141-4CBA-8702-5702E8ED56DD}">
      <dgm:prSet/>
      <dgm:spPr/>
      <dgm:t>
        <a:bodyPr/>
        <a:lstStyle/>
        <a:p>
          <a:endParaRPr lang="en-GB"/>
        </a:p>
      </dgm:t>
    </dgm:pt>
    <dgm:pt modelId="{B580622E-A224-43AE-B764-B26CC27886CA}" type="sibTrans" cxnId="{BCA1B142-B141-4CBA-8702-5702E8ED56DD}">
      <dgm:prSet/>
      <dgm:spPr/>
      <dgm:t>
        <a:bodyPr/>
        <a:lstStyle/>
        <a:p>
          <a:endParaRPr lang="en-GB"/>
        </a:p>
      </dgm:t>
    </dgm:pt>
    <dgm:pt modelId="{78B3C871-57EE-47E9-8ACB-47F3DB3331D6}" type="pres">
      <dgm:prSet presAssocID="{0E396623-089E-4C12-A5F5-3DB2F9001D5D}" presName="Name0" presStyleCnt="0">
        <dgm:presLayoutVars>
          <dgm:dir/>
          <dgm:resizeHandles val="exact"/>
        </dgm:presLayoutVars>
      </dgm:prSet>
      <dgm:spPr/>
    </dgm:pt>
    <dgm:pt modelId="{DD2585FD-65BB-4851-A34A-5688F44A62F3}" type="pres">
      <dgm:prSet presAssocID="{0E396623-089E-4C12-A5F5-3DB2F9001D5D}" presName="cycle" presStyleCnt="0"/>
      <dgm:spPr/>
    </dgm:pt>
    <dgm:pt modelId="{A967219A-B39F-408D-9003-C9CBCE2A15D6}" type="pres">
      <dgm:prSet presAssocID="{15D5596F-9212-4B50-8676-D145328AA55C}" presName="nodeFirstNode" presStyleLbl="node1" presStyleIdx="0" presStyleCnt="5">
        <dgm:presLayoutVars>
          <dgm:bulletEnabled val="1"/>
        </dgm:presLayoutVars>
      </dgm:prSet>
      <dgm:spPr/>
    </dgm:pt>
    <dgm:pt modelId="{5A1BDDEE-A33C-4B95-9EC6-602100108C19}" type="pres">
      <dgm:prSet presAssocID="{CC92165C-31A3-47F0-9812-CADAC573704D}" presName="sibTransFirstNode" presStyleLbl="bgShp" presStyleIdx="0" presStyleCnt="1"/>
      <dgm:spPr/>
    </dgm:pt>
    <dgm:pt modelId="{EDBD58E2-8854-4692-B81B-291CACB92EFB}" type="pres">
      <dgm:prSet presAssocID="{3BC4E993-40A3-487E-9E3F-BBF5C7B4A048}" presName="nodeFollowingNodes" presStyleLbl="node1" presStyleIdx="1" presStyleCnt="5">
        <dgm:presLayoutVars>
          <dgm:bulletEnabled val="1"/>
        </dgm:presLayoutVars>
      </dgm:prSet>
      <dgm:spPr/>
    </dgm:pt>
    <dgm:pt modelId="{7DEDDA5F-A8C5-45C4-B8B9-47D95F3122D1}" type="pres">
      <dgm:prSet presAssocID="{304804B9-4D3F-41C2-9A40-99D876A31856}" presName="nodeFollowingNodes" presStyleLbl="node1" presStyleIdx="2" presStyleCnt="5">
        <dgm:presLayoutVars>
          <dgm:bulletEnabled val="1"/>
        </dgm:presLayoutVars>
      </dgm:prSet>
      <dgm:spPr/>
    </dgm:pt>
    <dgm:pt modelId="{4B99D4AE-9A1E-437E-97D7-ADA5F44BA387}" type="pres">
      <dgm:prSet presAssocID="{EEDAD27D-D692-45B2-B82D-9EB518271018}" presName="nodeFollowingNodes" presStyleLbl="node1" presStyleIdx="3" presStyleCnt="5">
        <dgm:presLayoutVars>
          <dgm:bulletEnabled val="1"/>
        </dgm:presLayoutVars>
      </dgm:prSet>
      <dgm:spPr/>
    </dgm:pt>
    <dgm:pt modelId="{FA4ECC99-A57F-49FC-B075-7132BCCEF340}" type="pres">
      <dgm:prSet presAssocID="{9834DA85-F4DB-4665-96FA-A155D879DDE8}" presName="nodeFollowingNodes" presStyleLbl="node1" presStyleIdx="4" presStyleCnt="5">
        <dgm:presLayoutVars>
          <dgm:bulletEnabled val="1"/>
        </dgm:presLayoutVars>
      </dgm:prSet>
      <dgm:spPr/>
    </dgm:pt>
  </dgm:ptLst>
  <dgm:cxnLst>
    <dgm:cxn modelId="{E29DE230-876A-488C-AB1A-02569F8BE61B}" srcId="{0E396623-089E-4C12-A5F5-3DB2F9001D5D}" destId="{EEDAD27D-D692-45B2-B82D-9EB518271018}" srcOrd="3" destOrd="0" parTransId="{5E9F72D1-8B63-43EF-B6F9-4EC51516F2B7}" sibTransId="{62E5B463-2742-46EF-98DF-D866BCD70EF8}"/>
    <dgm:cxn modelId="{BCA1B142-B141-4CBA-8702-5702E8ED56DD}" srcId="{0E396623-089E-4C12-A5F5-3DB2F9001D5D}" destId="{9834DA85-F4DB-4665-96FA-A155D879DDE8}" srcOrd="4" destOrd="0" parTransId="{40EFD09B-4F34-4657-9A48-590F9C3FAEF9}" sibTransId="{B580622E-A224-43AE-B764-B26CC27886CA}"/>
    <dgm:cxn modelId="{0F444844-9810-4BB4-89B1-4A7E7A6A135D}" type="presOf" srcId="{0E396623-089E-4C12-A5F5-3DB2F9001D5D}" destId="{78B3C871-57EE-47E9-8ACB-47F3DB3331D6}" srcOrd="0" destOrd="0" presId="urn:microsoft.com/office/officeart/2005/8/layout/cycle3"/>
    <dgm:cxn modelId="{B942EE52-58B0-491D-868E-EC6F10837401}" type="presOf" srcId="{EEDAD27D-D692-45B2-B82D-9EB518271018}" destId="{4B99D4AE-9A1E-437E-97D7-ADA5F44BA387}" srcOrd="0" destOrd="0" presId="urn:microsoft.com/office/officeart/2005/8/layout/cycle3"/>
    <dgm:cxn modelId="{0F926165-4A75-4E9D-8348-5BB0BCCC9920}" srcId="{0E396623-089E-4C12-A5F5-3DB2F9001D5D}" destId="{15D5596F-9212-4B50-8676-D145328AA55C}" srcOrd="0" destOrd="0" parTransId="{891D2953-916A-4D4D-9FAE-35C35C5938FE}" sibTransId="{CC92165C-31A3-47F0-9812-CADAC573704D}"/>
    <dgm:cxn modelId="{AFAC9969-4491-4999-89D3-46B0E1D33E07}" type="presOf" srcId="{15D5596F-9212-4B50-8676-D145328AA55C}" destId="{A967219A-B39F-408D-9003-C9CBCE2A15D6}" srcOrd="0" destOrd="0" presId="urn:microsoft.com/office/officeart/2005/8/layout/cycle3"/>
    <dgm:cxn modelId="{58706378-07DE-4C95-8FA9-067BB9D76467}" type="presOf" srcId="{304804B9-4D3F-41C2-9A40-99D876A31856}" destId="{7DEDDA5F-A8C5-45C4-B8B9-47D95F3122D1}" srcOrd="0" destOrd="0" presId="urn:microsoft.com/office/officeart/2005/8/layout/cycle3"/>
    <dgm:cxn modelId="{1728AEAF-DEDE-415B-84B8-5B54B4D96066}" srcId="{0E396623-089E-4C12-A5F5-3DB2F9001D5D}" destId="{304804B9-4D3F-41C2-9A40-99D876A31856}" srcOrd="2" destOrd="0" parTransId="{0A7D279B-0DE9-4CD1-AD83-202500802BA8}" sibTransId="{4C431D28-499B-40AF-89F9-BEC101E66B6F}"/>
    <dgm:cxn modelId="{2C95F0E0-E087-4002-9DED-ADA9B1164C51}" type="presOf" srcId="{9834DA85-F4DB-4665-96FA-A155D879DDE8}" destId="{FA4ECC99-A57F-49FC-B075-7132BCCEF340}" srcOrd="0" destOrd="0" presId="urn:microsoft.com/office/officeart/2005/8/layout/cycle3"/>
    <dgm:cxn modelId="{9FBAEBE6-B48F-4BFA-93D9-32CED3DD27F8}" srcId="{0E396623-089E-4C12-A5F5-3DB2F9001D5D}" destId="{3BC4E993-40A3-487E-9E3F-BBF5C7B4A048}" srcOrd="1" destOrd="0" parTransId="{BBC6C92E-F7BA-4649-9CD9-020C77DA96D5}" sibTransId="{42E838CD-3417-4EDC-B50A-BA7A3453808E}"/>
    <dgm:cxn modelId="{0CBEDDF4-4975-47FD-BA61-1F6A3F03624F}" type="presOf" srcId="{3BC4E993-40A3-487E-9E3F-BBF5C7B4A048}" destId="{EDBD58E2-8854-4692-B81B-291CACB92EFB}" srcOrd="0" destOrd="0" presId="urn:microsoft.com/office/officeart/2005/8/layout/cycle3"/>
    <dgm:cxn modelId="{590B1CFD-CC4C-4B3A-A7CC-DB8D15E776A4}" type="presOf" srcId="{CC92165C-31A3-47F0-9812-CADAC573704D}" destId="{5A1BDDEE-A33C-4B95-9EC6-602100108C19}" srcOrd="0" destOrd="0" presId="urn:microsoft.com/office/officeart/2005/8/layout/cycle3"/>
    <dgm:cxn modelId="{217E0B12-EC97-490A-A015-46D14B4A96AA}" type="presParOf" srcId="{78B3C871-57EE-47E9-8ACB-47F3DB3331D6}" destId="{DD2585FD-65BB-4851-A34A-5688F44A62F3}" srcOrd="0" destOrd="0" presId="urn:microsoft.com/office/officeart/2005/8/layout/cycle3"/>
    <dgm:cxn modelId="{BCC309F2-8614-49B2-8EFB-5F5D3122BA8D}" type="presParOf" srcId="{DD2585FD-65BB-4851-A34A-5688F44A62F3}" destId="{A967219A-B39F-408D-9003-C9CBCE2A15D6}" srcOrd="0" destOrd="0" presId="urn:microsoft.com/office/officeart/2005/8/layout/cycle3"/>
    <dgm:cxn modelId="{2C4B8BE3-A349-4DF8-8C8A-2D3855BE8D67}" type="presParOf" srcId="{DD2585FD-65BB-4851-A34A-5688F44A62F3}" destId="{5A1BDDEE-A33C-4B95-9EC6-602100108C19}" srcOrd="1" destOrd="0" presId="urn:microsoft.com/office/officeart/2005/8/layout/cycle3"/>
    <dgm:cxn modelId="{4180599D-DDB2-4FA3-9361-0C58A6862B31}" type="presParOf" srcId="{DD2585FD-65BB-4851-A34A-5688F44A62F3}" destId="{EDBD58E2-8854-4692-B81B-291CACB92EFB}" srcOrd="2" destOrd="0" presId="urn:microsoft.com/office/officeart/2005/8/layout/cycle3"/>
    <dgm:cxn modelId="{58E72E80-0C49-4B95-AD80-EA259E1AE724}" type="presParOf" srcId="{DD2585FD-65BB-4851-A34A-5688F44A62F3}" destId="{7DEDDA5F-A8C5-45C4-B8B9-47D95F3122D1}" srcOrd="3" destOrd="0" presId="urn:microsoft.com/office/officeart/2005/8/layout/cycle3"/>
    <dgm:cxn modelId="{890A3147-25A1-4753-930F-7EA0E6A46A90}" type="presParOf" srcId="{DD2585FD-65BB-4851-A34A-5688F44A62F3}" destId="{4B99D4AE-9A1E-437E-97D7-ADA5F44BA387}" srcOrd="4" destOrd="0" presId="urn:microsoft.com/office/officeart/2005/8/layout/cycle3"/>
    <dgm:cxn modelId="{230452EC-13CF-4695-9122-13A2FA9B00A2}" type="presParOf" srcId="{DD2585FD-65BB-4851-A34A-5688F44A62F3}" destId="{FA4ECC99-A57F-49FC-B075-7132BCCEF340}"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099D128-4A34-4D2E-900E-40C8C4E2F0D3}" type="doc">
      <dgm:prSet loTypeId="urn:microsoft.com/office/officeart/2005/8/layout/process5" loCatId="process" qsTypeId="urn:microsoft.com/office/officeart/2005/8/quickstyle/simple1" qsCatId="simple" csTypeId="urn:microsoft.com/office/officeart/2005/8/colors/accent1_3" csCatId="accent1" phldr="1"/>
      <dgm:spPr/>
      <dgm:t>
        <a:bodyPr/>
        <a:lstStyle/>
        <a:p>
          <a:endParaRPr lang="en-GB"/>
        </a:p>
      </dgm:t>
    </dgm:pt>
    <dgm:pt modelId="{743C82C7-1C98-4CE3-80EC-A7839B8FE1FD}">
      <dgm:prSet phldrT="[Text]" custT="1"/>
      <dgm:spPr/>
      <dgm:t>
        <a:bodyPr/>
        <a:lstStyle/>
        <a:p>
          <a:r>
            <a:rPr lang="en-GB" sz="2400"/>
            <a:t>National Intelligence Model</a:t>
          </a:r>
          <a:endParaRPr lang="en-GB" sz="2400" dirty="0"/>
        </a:p>
      </dgm:t>
    </dgm:pt>
    <dgm:pt modelId="{504C89A0-34E6-4234-9DF7-F0E53A564AD8}" type="parTrans" cxnId="{A9024D54-A98C-4553-8874-754FB8722F71}">
      <dgm:prSet/>
      <dgm:spPr/>
      <dgm:t>
        <a:bodyPr/>
        <a:lstStyle/>
        <a:p>
          <a:endParaRPr lang="en-GB"/>
        </a:p>
      </dgm:t>
    </dgm:pt>
    <dgm:pt modelId="{D0978556-7F49-4DC6-B176-4B3DD663A1EA}" type="sibTrans" cxnId="{A9024D54-A98C-4553-8874-754FB8722F71}">
      <dgm:prSet/>
      <dgm:spPr/>
      <dgm:t>
        <a:bodyPr/>
        <a:lstStyle/>
        <a:p>
          <a:endParaRPr lang="en-GB"/>
        </a:p>
      </dgm:t>
    </dgm:pt>
    <dgm:pt modelId="{DF7A6471-0DE3-4D7B-9066-4DDDEB0C1A64}">
      <dgm:prSet phldrT="[Text]" custT="1"/>
      <dgm:spPr/>
      <dgm:t>
        <a:bodyPr/>
        <a:lstStyle/>
        <a:p>
          <a:r>
            <a:rPr lang="en-GB" sz="2400"/>
            <a:t>3x5x2 grading system</a:t>
          </a:r>
          <a:endParaRPr lang="en-GB" sz="2400" dirty="0"/>
        </a:p>
      </dgm:t>
    </dgm:pt>
    <dgm:pt modelId="{F216975A-A2BB-48EA-A776-1122B326E826}" type="parTrans" cxnId="{CA685115-28C5-4C22-8F20-040F8C809EF8}">
      <dgm:prSet/>
      <dgm:spPr/>
      <dgm:t>
        <a:bodyPr/>
        <a:lstStyle/>
        <a:p>
          <a:endParaRPr lang="en-GB"/>
        </a:p>
      </dgm:t>
    </dgm:pt>
    <dgm:pt modelId="{6817ECA3-3809-41B6-800D-4A3FBE4E40A0}" type="sibTrans" cxnId="{CA685115-28C5-4C22-8F20-040F8C809EF8}">
      <dgm:prSet/>
      <dgm:spPr/>
      <dgm:t>
        <a:bodyPr/>
        <a:lstStyle/>
        <a:p>
          <a:endParaRPr lang="en-GB"/>
        </a:p>
      </dgm:t>
    </dgm:pt>
    <dgm:pt modelId="{8351F82B-1971-437C-9892-267346CE80B7}">
      <dgm:prSet phldrT="[Text]" custT="1"/>
      <dgm:spPr/>
      <dgm:t>
        <a:bodyPr/>
        <a:lstStyle/>
        <a:p>
          <a:r>
            <a:rPr lang="en-GB" sz="2400"/>
            <a:t>National Briefing Model</a:t>
          </a:r>
          <a:endParaRPr lang="en-GB" sz="2400" dirty="0"/>
        </a:p>
      </dgm:t>
    </dgm:pt>
    <dgm:pt modelId="{90FB8E3E-7A37-43FE-833E-0B224E4C2A59}" type="parTrans" cxnId="{2569C9EC-63C9-4DCC-A496-1D82D713C5AF}">
      <dgm:prSet/>
      <dgm:spPr/>
      <dgm:t>
        <a:bodyPr/>
        <a:lstStyle/>
        <a:p>
          <a:endParaRPr lang="en-GB"/>
        </a:p>
      </dgm:t>
    </dgm:pt>
    <dgm:pt modelId="{01E8DFA6-6C89-42D0-B3B3-ACF736153054}" type="sibTrans" cxnId="{2569C9EC-63C9-4DCC-A496-1D82D713C5AF}">
      <dgm:prSet/>
      <dgm:spPr/>
      <dgm:t>
        <a:bodyPr/>
        <a:lstStyle/>
        <a:p>
          <a:endParaRPr lang="en-GB"/>
        </a:p>
      </dgm:t>
    </dgm:pt>
    <dgm:pt modelId="{B2D31A67-7BD3-4BDD-A94A-DECAFBDA38F8}">
      <dgm:prSet phldrT="[Text]" custT="1"/>
      <dgm:spPr/>
      <dgm:t>
        <a:bodyPr/>
        <a:lstStyle/>
        <a:p>
          <a:r>
            <a:rPr lang="en-GB" sz="2400"/>
            <a:t>Management Police Information 2006 (MOPI)</a:t>
          </a:r>
          <a:endParaRPr lang="en-GB" sz="2400" dirty="0"/>
        </a:p>
      </dgm:t>
    </dgm:pt>
    <dgm:pt modelId="{5FD88E21-0238-484A-9A86-F50DFB62B7CC}" type="parTrans" cxnId="{4272980D-D240-4FDA-B450-ABB7312A9E5D}">
      <dgm:prSet/>
      <dgm:spPr/>
      <dgm:t>
        <a:bodyPr/>
        <a:lstStyle/>
        <a:p>
          <a:endParaRPr lang="en-GB"/>
        </a:p>
      </dgm:t>
    </dgm:pt>
    <dgm:pt modelId="{A1C215DF-C07E-416F-9194-458F043828BE}" type="sibTrans" cxnId="{4272980D-D240-4FDA-B450-ABB7312A9E5D}">
      <dgm:prSet/>
      <dgm:spPr/>
      <dgm:t>
        <a:bodyPr/>
        <a:lstStyle/>
        <a:p>
          <a:endParaRPr lang="en-GB"/>
        </a:p>
      </dgm:t>
    </dgm:pt>
    <dgm:pt modelId="{A2CB311C-1D19-4E7C-8F3F-4DFB5F1A31A0}">
      <dgm:prSet phldrT="[Text]" custT="1"/>
      <dgm:spPr/>
      <dgm:t>
        <a:bodyPr/>
        <a:lstStyle/>
        <a:p>
          <a:r>
            <a:rPr lang="en-GB" sz="2400"/>
            <a:t>CHIS National Policy</a:t>
          </a:r>
          <a:endParaRPr lang="en-GB" sz="2400" dirty="0"/>
        </a:p>
      </dgm:t>
    </dgm:pt>
    <dgm:pt modelId="{B783A349-C940-46EC-AA05-1844327DB9D2}" type="parTrans" cxnId="{D35AFFD6-CE49-48A8-8C73-BE611141C327}">
      <dgm:prSet/>
      <dgm:spPr/>
      <dgm:t>
        <a:bodyPr/>
        <a:lstStyle/>
        <a:p>
          <a:endParaRPr lang="en-GB"/>
        </a:p>
      </dgm:t>
    </dgm:pt>
    <dgm:pt modelId="{6C4F7E73-4BA4-475A-B549-0C96C322D1B4}" type="sibTrans" cxnId="{D35AFFD6-CE49-48A8-8C73-BE611141C327}">
      <dgm:prSet/>
      <dgm:spPr/>
      <dgm:t>
        <a:bodyPr/>
        <a:lstStyle/>
        <a:p>
          <a:endParaRPr lang="en-GB"/>
        </a:p>
      </dgm:t>
    </dgm:pt>
    <dgm:pt modelId="{85DD9B5B-F127-4D15-B7ED-122CD65B404C}" type="pres">
      <dgm:prSet presAssocID="{6099D128-4A34-4D2E-900E-40C8C4E2F0D3}" presName="diagram" presStyleCnt="0">
        <dgm:presLayoutVars>
          <dgm:dir/>
          <dgm:resizeHandles val="exact"/>
        </dgm:presLayoutVars>
      </dgm:prSet>
      <dgm:spPr/>
    </dgm:pt>
    <dgm:pt modelId="{2DF52457-75FD-4CE0-83FF-128D7AF0483D}" type="pres">
      <dgm:prSet presAssocID="{743C82C7-1C98-4CE3-80EC-A7839B8FE1FD}" presName="node" presStyleLbl="node1" presStyleIdx="0" presStyleCnt="5">
        <dgm:presLayoutVars>
          <dgm:bulletEnabled val="1"/>
        </dgm:presLayoutVars>
      </dgm:prSet>
      <dgm:spPr/>
    </dgm:pt>
    <dgm:pt modelId="{A1B47D14-85DD-4A74-9EF8-FE2B6569897F}" type="pres">
      <dgm:prSet presAssocID="{D0978556-7F49-4DC6-B176-4B3DD663A1EA}" presName="sibTrans" presStyleLbl="sibTrans2D1" presStyleIdx="0" presStyleCnt="4"/>
      <dgm:spPr/>
    </dgm:pt>
    <dgm:pt modelId="{4D5DB427-D5EC-4496-A58E-9FAFAA66A629}" type="pres">
      <dgm:prSet presAssocID="{D0978556-7F49-4DC6-B176-4B3DD663A1EA}" presName="connectorText" presStyleLbl="sibTrans2D1" presStyleIdx="0" presStyleCnt="4"/>
      <dgm:spPr/>
    </dgm:pt>
    <dgm:pt modelId="{7EB669C5-05C7-49D5-88F5-15D8CD900966}" type="pres">
      <dgm:prSet presAssocID="{DF7A6471-0DE3-4D7B-9066-4DDDEB0C1A64}" presName="node" presStyleLbl="node1" presStyleIdx="1" presStyleCnt="5" custLinFactNeighborX="2080" custLinFactNeighborY="-7506">
        <dgm:presLayoutVars>
          <dgm:bulletEnabled val="1"/>
        </dgm:presLayoutVars>
      </dgm:prSet>
      <dgm:spPr/>
    </dgm:pt>
    <dgm:pt modelId="{E8832CC3-88F3-4BEF-A618-105E30856423}" type="pres">
      <dgm:prSet presAssocID="{6817ECA3-3809-41B6-800D-4A3FBE4E40A0}" presName="sibTrans" presStyleLbl="sibTrans2D1" presStyleIdx="1" presStyleCnt="4"/>
      <dgm:spPr/>
    </dgm:pt>
    <dgm:pt modelId="{344C7576-0CCB-4B70-8507-72D6F850FFB0}" type="pres">
      <dgm:prSet presAssocID="{6817ECA3-3809-41B6-800D-4A3FBE4E40A0}" presName="connectorText" presStyleLbl="sibTrans2D1" presStyleIdx="1" presStyleCnt="4"/>
      <dgm:spPr/>
    </dgm:pt>
    <dgm:pt modelId="{DBBA4FE8-0432-43DD-A5C7-A6493FDE4EAD}" type="pres">
      <dgm:prSet presAssocID="{8351F82B-1971-437C-9892-267346CE80B7}" presName="node" presStyleLbl="node1" presStyleIdx="2" presStyleCnt="5">
        <dgm:presLayoutVars>
          <dgm:bulletEnabled val="1"/>
        </dgm:presLayoutVars>
      </dgm:prSet>
      <dgm:spPr/>
    </dgm:pt>
    <dgm:pt modelId="{70EFD6AF-02DC-43BE-8D5C-3D90C23FF42D}" type="pres">
      <dgm:prSet presAssocID="{01E8DFA6-6C89-42D0-B3B3-ACF736153054}" presName="sibTrans" presStyleLbl="sibTrans2D1" presStyleIdx="2" presStyleCnt="4" custAng="21182285" custScaleX="131447" custScaleY="120632"/>
      <dgm:spPr/>
    </dgm:pt>
    <dgm:pt modelId="{5D8C62EC-9210-422C-9F5D-3D818E99BC97}" type="pres">
      <dgm:prSet presAssocID="{01E8DFA6-6C89-42D0-B3B3-ACF736153054}" presName="connectorText" presStyleLbl="sibTrans2D1" presStyleIdx="2" presStyleCnt="4"/>
      <dgm:spPr/>
    </dgm:pt>
    <dgm:pt modelId="{F1690C99-A691-4C82-90EA-B9B6E6059621}" type="pres">
      <dgm:prSet presAssocID="{B2D31A67-7BD3-4BDD-A94A-DECAFBDA38F8}" presName="node" presStyleLbl="node1" presStyleIdx="3" presStyleCnt="5" custScaleX="124422">
        <dgm:presLayoutVars>
          <dgm:bulletEnabled val="1"/>
        </dgm:presLayoutVars>
      </dgm:prSet>
      <dgm:spPr/>
    </dgm:pt>
    <dgm:pt modelId="{78467264-A539-4F41-BBFD-0594B185F500}" type="pres">
      <dgm:prSet presAssocID="{A1C215DF-C07E-416F-9194-458F043828BE}" presName="sibTrans" presStyleLbl="sibTrans2D1" presStyleIdx="3" presStyleCnt="4"/>
      <dgm:spPr/>
    </dgm:pt>
    <dgm:pt modelId="{FF9B4DD0-85E5-4707-BFA6-C8A87D757C06}" type="pres">
      <dgm:prSet presAssocID="{A1C215DF-C07E-416F-9194-458F043828BE}" presName="connectorText" presStyleLbl="sibTrans2D1" presStyleIdx="3" presStyleCnt="4"/>
      <dgm:spPr/>
    </dgm:pt>
    <dgm:pt modelId="{074E3F64-33FB-4AB2-9A74-D8E59B56C0F3}" type="pres">
      <dgm:prSet presAssocID="{A2CB311C-1D19-4E7C-8F3F-4DFB5F1A31A0}" presName="node" presStyleLbl="node1" presStyleIdx="4" presStyleCnt="5">
        <dgm:presLayoutVars>
          <dgm:bulletEnabled val="1"/>
        </dgm:presLayoutVars>
      </dgm:prSet>
      <dgm:spPr/>
    </dgm:pt>
  </dgm:ptLst>
  <dgm:cxnLst>
    <dgm:cxn modelId="{C057F901-96C5-44B9-958E-A8A693E8CAEC}" type="presOf" srcId="{6099D128-4A34-4D2E-900E-40C8C4E2F0D3}" destId="{85DD9B5B-F127-4D15-B7ED-122CD65B404C}" srcOrd="0" destOrd="0" presId="urn:microsoft.com/office/officeart/2005/8/layout/process5"/>
    <dgm:cxn modelId="{4272980D-D240-4FDA-B450-ABB7312A9E5D}" srcId="{6099D128-4A34-4D2E-900E-40C8C4E2F0D3}" destId="{B2D31A67-7BD3-4BDD-A94A-DECAFBDA38F8}" srcOrd="3" destOrd="0" parTransId="{5FD88E21-0238-484A-9A86-F50DFB62B7CC}" sibTransId="{A1C215DF-C07E-416F-9194-458F043828BE}"/>
    <dgm:cxn modelId="{CA685115-28C5-4C22-8F20-040F8C809EF8}" srcId="{6099D128-4A34-4D2E-900E-40C8C4E2F0D3}" destId="{DF7A6471-0DE3-4D7B-9066-4DDDEB0C1A64}" srcOrd="1" destOrd="0" parTransId="{F216975A-A2BB-48EA-A776-1122B326E826}" sibTransId="{6817ECA3-3809-41B6-800D-4A3FBE4E40A0}"/>
    <dgm:cxn modelId="{AAC1B318-7951-41AE-9A05-A2AA2D76A865}" type="presOf" srcId="{B2D31A67-7BD3-4BDD-A94A-DECAFBDA38F8}" destId="{F1690C99-A691-4C82-90EA-B9B6E6059621}" srcOrd="0" destOrd="0" presId="urn:microsoft.com/office/officeart/2005/8/layout/process5"/>
    <dgm:cxn modelId="{3BDD6C32-6F87-403E-B961-E8B059189F35}" type="presOf" srcId="{A1C215DF-C07E-416F-9194-458F043828BE}" destId="{78467264-A539-4F41-BBFD-0594B185F500}" srcOrd="0" destOrd="0" presId="urn:microsoft.com/office/officeart/2005/8/layout/process5"/>
    <dgm:cxn modelId="{A9024D54-A98C-4553-8874-754FB8722F71}" srcId="{6099D128-4A34-4D2E-900E-40C8C4E2F0D3}" destId="{743C82C7-1C98-4CE3-80EC-A7839B8FE1FD}" srcOrd="0" destOrd="0" parTransId="{504C89A0-34E6-4234-9DF7-F0E53A564AD8}" sibTransId="{D0978556-7F49-4DC6-B176-4B3DD663A1EA}"/>
    <dgm:cxn modelId="{C588C157-14BF-4054-B887-CE3D8912B588}" type="presOf" srcId="{8351F82B-1971-437C-9892-267346CE80B7}" destId="{DBBA4FE8-0432-43DD-A5C7-A6493FDE4EAD}" srcOrd="0" destOrd="0" presId="urn:microsoft.com/office/officeart/2005/8/layout/process5"/>
    <dgm:cxn modelId="{9B483B5C-890A-4E32-8787-F395F6F64818}" type="presOf" srcId="{743C82C7-1C98-4CE3-80EC-A7839B8FE1FD}" destId="{2DF52457-75FD-4CE0-83FF-128D7AF0483D}" srcOrd="0" destOrd="0" presId="urn:microsoft.com/office/officeart/2005/8/layout/process5"/>
    <dgm:cxn modelId="{8097825C-CA53-4E2E-B9D2-453A0FA91CB3}" type="presOf" srcId="{6817ECA3-3809-41B6-800D-4A3FBE4E40A0}" destId="{344C7576-0CCB-4B70-8507-72D6F850FFB0}" srcOrd="1" destOrd="0" presId="urn:microsoft.com/office/officeart/2005/8/layout/process5"/>
    <dgm:cxn modelId="{D7E0C765-DEFE-447A-9535-09EA79C71937}" type="presOf" srcId="{6817ECA3-3809-41B6-800D-4A3FBE4E40A0}" destId="{E8832CC3-88F3-4BEF-A618-105E30856423}" srcOrd="0" destOrd="0" presId="urn:microsoft.com/office/officeart/2005/8/layout/process5"/>
    <dgm:cxn modelId="{D0C32E68-2199-43C6-8C26-B0FADB890EC2}" type="presOf" srcId="{D0978556-7F49-4DC6-B176-4B3DD663A1EA}" destId="{A1B47D14-85DD-4A74-9EF8-FE2B6569897F}" srcOrd="0" destOrd="0" presId="urn:microsoft.com/office/officeart/2005/8/layout/process5"/>
    <dgm:cxn modelId="{56C5C87D-6514-46E4-9E4E-81B0BD81D8FB}" type="presOf" srcId="{01E8DFA6-6C89-42D0-B3B3-ACF736153054}" destId="{70EFD6AF-02DC-43BE-8D5C-3D90C23FF42D}" srcOrd="0" destOrd="0" presId="urn:microsoft.com/office/officeart/2005/8/layout/process5"/>
    <dgm:cxn modelId="{C348EF7D-833C-41F7-857B-759CCA50C4C5}" type="presOf" srcId="{A1C215DF-C07E-416F-9194-458F043828BE}" destId="{FF9B4DD0-85E5-4707-BFA6-C8A87D757C06}" srcOrd="1" destOrd="0" presId="urn:microsoft.com/office/officeart/2005/8/layout/process5"/>
    <dgm:cxn modelId="{8EE14D90-0C15-43A0-950A-8276BE0C405F}" type="presOf" srcId="{01E8DFA6-6C89-42D0-B3B3-ACF736153054}" destId="{5D8C62EC-9210-422C-9F5D-3D818E99BC97}" srcOrd="1" destOrd="0" presId="urn:microsoft.com/office/officeart/2005/8/layout/process5"/>
    <dgm:cxn modelId="{41D8E698-5F57-4350-A06C-5EEA36AD743B}" type="presOf" srcId="{DF7A6471-0DE3-4D7B-9066-4DDDEB0C1A64}" destId="{7EB669C5-05C7-49D5-88F5-15D8CD900966}" srcOrd="0" destOrd="0" presId="urn:microsoft.com/office/officeart/2005/8/layout/process5"/>
    <dgm:cxn modelId="{1BAC4EC3-BF69-4676-863D-E5F5B9CDBB0C}" type="presOf" srcId="{D0978556-7F49-4DC6-B176-4B3DD663A1EA}" destId="{4D5DB427-D5EC-4496-A58E-9FAFAA66A629}" srcOrd="1" destOrd="0" presId="urn:microsoft.com/office/officeart/2005/8/layout/process5"/>
    <dgm:cxn modelId="{D35AFFD6-CE49-48A8-8C73-BE611141C327}" srcId="{6099D128-4A34-4D2E-900E-40C8C4E2F0D3}" destId="{A2CB311C-1D19-4E7C-8F3F-4DFB5F1A31A0}" srcOrd="4" destOrd="0" parTransId="{B783A349-C940-46EC-AA05-1844327DB9D2}" sibTransId="{6C4F7E73-4BA4-475A-B549-0C96C322D1B4}"/>
    <dgm:cxn modelId="{2569C9EC-63C9-4DCC-A496-1D82D713C5AF}" srcId="{6099D128-4A34-4D2E-900E-40C8C4E2F0D3}" destId="{8351F82B-1971-437C-9892-267346CE80B7}" srcOrd="2" destOrd="0" parTransId="{90FB8E3E-7A37-43FE-833E-0B224E4C2A59}" sibTransId="{01E8DFA6-6C89-42D0-B3B3-ACF736153054}"/>
    <dgm:cxn modelId="{FBE8EBF2-D0B4-47BC-B0AE-B8715C26696F}" type="presOf" srcId="{A2CB311C-1D19-4E7C-8F3F-4DFB5F1A31A0}" destId="{074E3F64-33FB-4AB2-9A74-D8E59B56C0F3}" srcOrd="0" destOrd="0" presId="urn:microsoft.com/office/officeart/2005/8/layout/process5"/>
    <dgm:cxn modelId="{17578E8D-6C75-4069-8C2E-ED5BD59BB9E7}" type="presParOf" srcId="{85DD9B5B-F127-4D15-B7ED-122CD65B404C}" destId="{2DF52457-75FD-4CE0-83FF-128D7AF0483D}" srcOrd="0" destOrd="0" presId="urn:microsoft.com/office/officeart/2005/8/layout/process5"/>
    <dgm:cxn modelId="{2E13A323-C236-4C4F-943D-8E653DFD4DF8}" type="presParOf" srcId="{85DD9B5B-F127-4D15-B7ED-122CD65B404C}" destId="{A1B47D14-85DD-4A74-9EF8-FE2B6569897F}" srcOrd="1" destOrd="0" presId="urn:microsoft.com/office/officeart/2005/8/layout/process5"/>
    <dgm:cxn modelId="{E219442F-814F-4D1C-8294-A054F0CA49C3}" type="presParOf" srcId="{A1B47D14-85DD-4A74-9EF8-FE2B6569897F}" destId="{4D5DB427-D5EC-4496-A58E-9FAFAA66A629}" srcOrd="0" destOrd="0" presId="urn:microsoft.com/office/officeart/2005/8/layout/process5"/>
    <dgm:cxn modelId="{81E18075-DA5B-4284-9A27-BFB6AED1A455}" type="presParOf" srcId="{85DD9B5B-F127-4D15-B7ED-122CD65B404C}" destId="{7EB669C5-05C7-49D5-88F5-15D8CD900966}" srcOrd="2" destOrd="0" presId="urn:microsoft.com/office/officeart/2005/8/layout/process5"/>
    <dgm:cxn modelId="{1C3DBF7A-307D-4B5E-954D-E0CA59663744}" type="presParOf" srcId="{85DD9B5B-F127-4D15-B7ED-122CD65B404C}" destId="{E8832CC3-88F3-4BEF-A618-105E30856423}" srcOrd="3" destOrd="0" presId="urn:microsoft.com/office/officeart/2005/8/layout/process5"/>
    <dgm:cxn modelId="{0E872D46-8E6C-49D6-A2C5-CE0E88A9E2A1}" type="presParOf" srcId="{E8832CC3-88F3-4BEF-A618-105E30856423}" destId="{344C7576-0CCB-4B70-8507-72D6F850FFB0}" srcOrd="0" destOrd="0" presId="urn:microsoft.com/office/officeart/2005/8/layout/process5"/>
    <dgm:cxn modelId="{D58F398C-3BAC-44B0-B2CC-5312CAC5AA22}" type="presParOf" srcId="{85DD9B5B-F127-4D15-B7ED-122CD65B404C}" destId="{DBBA4FE8-0432-43DD-A5C7-A6493FDE4EAD}" srcOrd="4" destOrd="0" presId="urn:microsoft.com/office/officeart/2005/8/layout/process5"/>
    <dgm:cxn modelId="{B6C0748A-0735-4688-9D96-91531CE085C0}" type="presParOf" srcId="{85DD9B5B-F127-4D15-B7ED-122CD65B404C}" destId="{70EFD6AF-02DC-43BE-8D5C-3D90C23FF42D}" srcOrd="5" destOrd="0" presId="urn:microsoft.com/office/officeart/2005/8/layout/process5"/>
    <dgm:cxn modelId="{6ADE9258-0E4C-49B3-B6C3-B801E0A9CF15}" type="presParOf" srcId="{70EFD6AF-02DC-43BE-8D5C-3D90C23FF42D}" destId="{5D8C62EC-9210-422C-9F5D-3D818E99BC97}" srcOrd="0" destOrd="0" presId="urn:microsoft.com/office/officeart/2005/8/layout/process5"/>
    <dgm:cxn modelId="{F08ED4EF-9300-4F81-BF32-B4B03164B841}" type="presParOf" srcId="{85DD9B5B-F127-4D15-B7ED-122CD65B404C}" destId="{F1690C99-A691-4C82-90EA-B9B6E6059621}" srcOrd="6" destOrd="0" presId="urn:microsoft.com/office/officeart/2005/8/layout/process5"/>
    <dgm:cxn modelId="{72F48D2D-E624-43FD-B68B-5D7E733F1259}" type="presParOf" srcId="{85DD9B5B-F127-4D15-B7ED-122CD65B404C}" destId="{78467264-A539-4F41-BBFD-0594B185F500}" srcOrd="7" destOrd="0" presId="urn:microsoft.com/office/officeart/2005/8/layout/process5"/>
    <dgm:cxn modelId="{49EBFF51-9DF9-4005-9428-F256F886CFD0}" type="presParOf" srcId="{78467264-A539-4F41-BBFD-0594B185F500}" destId="{FF9B4DD0-85E5-4707-BFA6-C8A87D757C06}" srcOrd="0" destOrd="0" presId="urn:microsoft.com/office/officeart/2005/8/layout/process5"/>
    <dgm:cxn modelId="{E22E80C0-3B62-4977-B050-6A57A8230F41}" type="presParOf" srcId="{85DD9B5B-F127-4D15-B7ED-122CD65B404C}" destId="{074E3F64-33FB-4AB2-9A74-D8E59B56C0F3}" srcOrd="8"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C1418175-4456-469F-95D5-F4E0E3BEBE1A}" type="doc">
      <dgm:prSet loTypeId="urn:microsoft.com/office/officeart/2005/8/layout/default" loCatId="list" qsTypeId="urn:microsoft.com/office/officeart/2005/8/quickstyle/simple2" qsCatId="simple" csTypeId="urn:microsoft.com/office/officeart/2005/8/colors/accent5_2" csCatId="accent5"/>
      <dgm:spPr/>
      <dgm:t>
        <a:bodyPr/>
        <a:lstStyle/>
        <a:p>
          <a:endParaRPr lang="en-US"/>
        </a:p>
      </dgm:t>
    </dgm:pt>
    <dgm:pt modelId="{54316997-EC46-4872-B631-C48E2FCE6F5D}">
      <dgm:prSet/>
      <dgm:spPr/>
      <dgm:t>
        <a:bodyPr/>
        <a:lstStyle/>
        <a:p>
          <a:r>
            <a:rPr lang="en-GB"/>
            <a:t>In order to be of use, intelligence must be properly evaluated and its provenance assessed.</a:t>
          </a:r>
          <a:endParaRPr lang="en-US"/>
        </a:p>
      </dgm:t>
    </dgm:pt>
    <dgm:pt modelId="{56EB3DF6-A640-437D-8A78-EBCB537E975E}" type="parTrans" cxnId="{BE412608-7639-4CF4-B559-97B82AC37497}">
      <dgm:prSet/>
      <dgm:spPr/>
      <dgm:t>
        <a:bodyPr/>
        <a:lstStyle/>
        <a:p>
          <a:endParaRPr lang="en-US"/>
        </a:p>
      </dgm:t>
    </dgm:pt>
    <dgm:pt modelId="{C408BEA3-A87C-4E51-9718-75D9FD30E426}" type="sibTrans" cxnId="{BE412608-7639-4CF4-B559-97B82AC37497}">
      <dgm:prSet/>
      <dgm:spPr/>
      <dgm:t>
        <a:bodyPr/>
        <a:lstStyle/>
        <a:p>
          <a:endParaRPr lang="en-US"/>
        </a:p>
      </dgm:t>
    </dgm:pt>
    <dgm:pt modelId="{7087F15F-6C36-46C9-A289-F37C97943B12}">
      <dgm:prSet/>
      <dgm:spPr/>
      <dgm:t>
        <a:bodyPr/>
        <a:lstStyle/>
        <a:p>
          <a:r>
            <a:rPr lang="en-GB"/>
            <a:t>The emphasis </a:t>
          </a:r>
          <a:r>
            <a:rPr lang="en-GB" b="1" u="sng"/>
            <a:t>MUST</a:t>
          </a:r>
          <a:r>
            <a:rPr lang="en-GB"/>
            <a:t> be on integrity in the use of intelligence.</a:t>
          </a:r>
          <a:endParaRPr lang="en-US"/>
        </a:p>
      </dgm:t>
    </dgm:pt>
    <dgm:pt modelId="{BFC96730-8A34-4F92-9815-18D79E0B8899}" type="parTrans" cxnId="{B46D1DD6-3848-4F41-8F26-93FF442A2C22}">
      <dgm:prSet/>
      <dgm:spPr/>
      <dgm:t>
        <a:bodyPr/>
        <a:lstStyle/>
        <a:p>
          <a:endParaRPr lang="en-US"/>
        </a:p>
      </dgm:t>
    </dgm:pt>
    <dgm:pt modelId="{9AFDC6FD-C0E1-4D9A-8623-46ADB14BE344}" type="sibTrans" cxnId="{B46D1DD6-3848-4F41-8F26-93FF442A2C22}">
      <dgm:prSet/>
      <dgm:spPr/>
      <dgm:t>
        <a:bodyPr/>
        <a:lstStyle/>
        <a:p>
          <a:endParaRPr lang="en-US"/>
        </a:p>
      </dgm:t>
    </dgm:pt>
    <dgm:pt modelId="{B645B1B2-E242-44B8-B050-CF06E3F08364}">
      <dgm:prSet/>
      <dgm:spPr/>
      <dgm:t>
        <a:bodyPr/>
        <a:lstStyle/>
        <a:p>
          <a:r>
            <a:rPr lang="en-GB"/>
            <a:t>Evaluation of ‘raw information’ is known as the </a:t>
          </a:r>
          <a:r>
            <a:rPr lang="en-GB" b="1"/>
            <a:t>3 x 5 x 2 System</a:t>
          </a:r>
          <a:endParaRPr lang="en-US"/>
        </a:p>
      </dgm:t>
    </dgm:pt>
    <dgm:pt modelId="{E8BC7659-5A47-48EE-A408-7E177DB02BAA}" type="parTrans" cxnId="{6E6DF4D6-BECC-4D2E-8C4E-32AE9289562B}">
      <dgm:prSet/>
      <dgm:spPr/>
      <dgm:t>
        <a:bodyPr/>
        <a:lstStyle/>
        <a:p>
          <a:endParaRPr lang="en-US"/>
        </a:p>
      </dgm:t>
    </dgm:pt>
    <dgm:pt modelId="{36930F15-23CB-4FDB-8393-75D55426B30C}" type="sibTrans" cxnId="{6E6DF4D6-BECC-4D2E-8C4E-32AE9289562B}">
      <dgm:prSet/>
      <dgm:spPr/>
      <dgm:t>
        <a:bodyPr/>
        <a:lstStyle/>
        <a:p>
          <a:endParaRPr lang="en-US"/>
        </a:p>
      </dgm:t>
    </dgm:pt>
    <dgm:pt modelId="{4E9FC62A-C50C-48AB-B085-38DAC6A522CD}">
      <dgm:prSet/>
      <dgm:spPr/>
      <dgm:t>
        <a:bodyPr/>
        <a:lstStyle/>
        <a:p>
          <a:r>
            <a:rPr lang="en-GB"/>
            <a:t>There are three different methods commonly associated with the collection of information. </a:t>
          </a:r>
          <a:endParaRPr lang="en-US"/>
        </a:p>
      </dgm:t>
    </dgm:pt>
    <dgm:pt modelId="{468DF3AF-36E9-4FCF-A6FE-A63F12AF7AB6}" type="parTrans" cxnId="{02CBD367-76AE-4266-B8EE-6C60AE51B354}">
      <dgm:prSet/>
      <dgm:spPr/>
      <dgm:t>
        <a:bodyPr/>
        <a:lstStyle/>
        <a:p>
          <a:endParaRPr lang="en-US"/>
        </a:p>
      </dgm:t>
    </dgm:pt>
    <dgm:pt modelId="{027C107D-6318-4B60-97EB-C3CEC113C580}" type="sibTrans" cxnId="{02CBD367-76AE-4266-B8EE-6C60AE51B354}">
      <dgm:prSet/>
      <dgm:spPr/>
      <dgm:t>
        <a:bodyPr/>
        <a:lstStyle/>
        <a:p>
          <a:endParaRPr lang="en-US"/>
        </a:p>
      </dgm:t>
    </dgm:pt>
    <dgm:pt modelId="{499F10E6-19CD-42BA-BA14-2B7E6DE8FCD0}">
      <dgm:prSet/>
      <dgm:spPr/>
      <dgm:t>
        <a:bodyPr/>
        <a:lstStyle/>
        <a:p>
          <a:r>
            <a:rPr lang="en-GB" dirty="0"/>
            <a:t>The information can be collected from a variety of sources – officers, investigations, community, social media, crime stoppers, surveillance, CCTV, Registered sources, or computer data…</a:t>
          </a:r>
          <a:endParaRPr lang="en-US" dirty="0"/>
        </a:p>
      </dgm:t>
    </dgm:pt>
    <dgm:pt modelId="{0ECC81F3-D09A-4ED3-A86C-35399DED4A02}" type="parTrans" cxnId="{4646CBCA-2575-4BD4-85F2-81144ABEAE2C}">
      <dgm:prSet/>
      <dgm:spPr/>
      <dgm:t>
        <a:bodyPr/>
        <a:lstStyle/>
        <a:p>
          <a:endParaRPr lang="en-US"/>
        </a:p>
      </dgm:t>
    </dgm:pt>
    <dgm:pt modelId="{96B50D22-1218-4E6F-9132-445B5CCFFD72}" type="sibTrans" cxnId="{4646CBCA-2575-4BD4-85F2-81144ABEAE2C}">
      <dgm:prSet/>
      <dgm:spPr/>
      <dgm:t>
        <a:bodyPr/>
        <a:lstStyle/>
        <a:p>
          <a:endParaRPr lang="en-US"/>
        </a:p>
      </dgm:t>
    </dgm:pt>
    <dgm:pt modelId="{1D152904-4658-4E31-822E-1D4A2F352A98}">
      <dgm:prSet/>
      <dgm:spPr/>
      <dgm:t>
        <a:bodyPr/>
        <a:lstStyle/>
        <a:p>
          <a:r>
            <a:rPr lang="en-GB"/>
            <a:t>You need to be aware that sometimes the source of the information may need to be treated in a confidential or sensitive manner.</a:t>
          </a:r>
          <a:endParaRPr lang="en-US"/>
        </a:p>
      </dgm:t>
    </dgm:pt>
    <dgm:pt modelId="{011B1245-A79A-4D1E-AD14-7703CFFBB9CC}" type="parTrans" cxnId="{6110A0DE-B268-476C-A1D0-4AE2D5EB9642}">
      <dgm:prSet/>
      <dgm:spPr/>
      <dgm:t>
        <a:bodyPr/>
        <a:lstStyle/>
        <a:p>
          <a:endParaRPr lang="en-US"/>
        </a:p>
      </dgm:t>
    </dgm:pt>
    <dgm:pt modelId="{B1ACC6E5-E5A6-462B-AD79-C3C07E6BEB0D}" type="sibTrans" cxnId="{6110A0DE-B268-476C-A1D0-4AE2D5EB9642}">
      <dgm:prSet/>
      <dgm:spPr/>
      <dgm:t>
        <a:bodyPr/>
        <a:lstStyle/>
        <a:p>
          <a:endParaRPr lang="en-US"/>
        </a:p>
      </dgm:t>
    </dgm:pt>
    <dgm:pt modelId="{27023279-FC8A-4C6C-8943-2A1894A49CC9}">
      <dgm:prSet/>
      <dgm:spPr/>
      <dgm:t>
        <a:bodyPr/>
        <a:lstStyle/>
        <a:p>
          <a:r>
            <a:rPr lang="en-GB"/>
            <a:t>The 3X5X2 Intelligence System is simply how the information is recorded on intelligence logs, how it is graded and how it should be disseminated…</a:t>
          </a:r>
          <a:endParaRPr lang="en-US"/>
        </a:p>
      </dgm:t>
    </dgm:pt>
    <dgm:pt modelId="{45E53772-4697-4A34-9DFC-4BEEAFE6AC44}" type="parTrans" cxnId="{0FDB523E-4076-40B3-BFB0-FFB3085FE32C}">
      <dgm:prSet/>
      <dgm:spPr/>
      <dgm:t>
        <a:bodyPr/>
        <a:lstStyle/>
        <a:p>
          <a:endParaRPr lang="en-US"/>
        </a:p>
      </dgm:t>
    </dgm:pt>
    <dgm:pt modelId="{FE77E9AD-B751-473F-BE38-7E0F39397BD7}" type="sibTrans" cxnId="{0FDB523E-4076-40B3-BFB0-FFB3085FE32C}">
      <dgm:prSet/>
      <dgm:spPr/>
      <dgm:t>
        <a:bodyPr/>
        <a:lstStyle/>
        <a:p>
          <a:endParaRPr lang="en-US"/>
        </a:p>
      </dgm:t>
    </dgm:pt>
    <dgm:pt modelId="{6C434C8A-D780-49DA-A95E-91B7765FDB67}">
      <dgm:prSet/>
      <dgm:spPr/>
      <dgm:t>
        <a:bodyPr/>
        <a:lstStyle/>
        <a:p>
          <a:r>
            <a:rPr lang="en-GB"/>
            <a:t>This is recorded on a 3X5X2 Intelligence Form (mostly electronic today)…</a:t>
          </a:r>
          <a:endParaRPr lang="en-US"/>
        </a:p>
      </dgm:t>
    </dgm:pt>
    <dgm:pt modelId="{B7206435-ACF1-4C61-A892-5F26267E480C}" type="parTrans" cxnId="{4D685D6B-2FB4-4FB0-92B3-E17DCA0A6405}">
      <dgm:prSet/>
      <dgm:spPr/>
      <dgm:t>
        <a:bodyPr/>
        <a:lstStyle/>
        <a:p>
          <a:endParaRPr lang="en-US"/>
        </a:p>
      </dgm:t>
    </dgm:pt>
    <dgm:pt modelId="{DD80A4C8-59D1-46C3-9425-BA8D57AF87D9}" type="sibTrans" cxnId="{4D685D6B-2FB4-4FB0-92B3-E17DCA0A6405}">
      <dgm:prSet/>
      <dgm:spPr/>
      <dgm:t>
        <a:bodyPr/>
        <a:lstStyle/>
        <a:p>
          <a:endParaRPr lang="en-US"/>
        </a:p>
      </dgm:t>
    </dgm:pt>
    <dgm:pt modelId="{CCC99C4C-56E6-3345-8C06-F42E11EDD7B4}" type="pres">
      <dgm:prSet presAssocID="{C1418175-4456-469F-95D5-F4E0E3BEBE1A}" presName="diagram" presStyleCnt="0">
        <dgm:presLayoutVars>
          <dgm:dir/>
          <dgm:resizeHandles val="exact"/>
        </dgm:presLayoutVars>
      </dgm:prSet>
      <dgm:spPr/>
    </dgm:pt>
    <dgm:pt modelId="{1690723F-DD77-F649-B42C-2A0D3EB7C8C3}" type="pres">
      <dgm:prSet presAssocID="{54316997-EC46-4872-B631-C48E2FCE6F5D}" presName="node" presStyleLbl="node1" presStyleIdx="0" presStyleCnt="8">
        <dgm:presLayoutVars>
          <dgm:bulletEnabled val="1"/>
        </dgm:presLayoutVars>
      </dgm:prSet>
      <dgm:spPr/>
    </dgm:pt>
    <dgm:pt modelId="{85F4BDB5-CD50-A045-8826-1ED04D6B35CC}" type="pres">
      <dgm:prSet presAssocID="{C408BEA3-A87C-4E51-9718-75D9FD30E426}" presName="sibTrans" presStyleCnt="0"/>
      <dgm:spPr/>
    </dgm:pt>
    <dgm:pt modelId="{6A22B59A-37EC-8647-B064-4690FF3E361E}" type="pres">
      <dgm:prSet presAssocID="{7087F15F-6C36-46C9-A289-F37C97943B12}" presName="node" presStyleLbl="node1" presStyleIdx="1" presStyleCnt="8">
        <dgm:presLayoutVars>
          <dgm:bulletEnabled val="1"/>
        </dgm:presLayoutVars>
      </dgm:prSet>
      <dgm:spPr/>
    </dgm:pt>
    <dgm:pt modelId="{70DA1756-B6BF-3D4C-AAAF-C640FF17EA71}" type="pres">
      <dgm:prSet presAssocID="{9AFDC6FD-C0E1-4D9A-8623-46ADB14BE344}" presName="sibTrans" presStyleCnt="0"/>
      <dgm:spPr/>
    </dgm:pt>
    <dgm:pt modelId="{B18C52D2-AB5E-B14B-89B6-CAEA3C65B827}" type="pres">
      <dgm:prSet presAssocID="{B645B1B2-E242-44B8-B050-CF06E3F08364}" presName="node" presStyleLbl="node1" presStyleIdx="2" presStyleCnt="8">
        <dgm:presLayoutVars>
          <dgm:bulletEnabled val="1"/>
        </dgm:presLayoutVars>
      </dgm:prSet>
      <dgm:spPr/>
    </dgm:pt>
    <dgm:pt modelId="{CD2C2D79-A72B-3944-AAD7-B1E70B1846EE}" type="pres">
      <dgm:prSet presAssocID="{36930F15-23CB-4FDB-8393-75D55426B30C}" presName="sibTrans" presStyleCnt="0"/>
      <dgm:spPr/>
    </dgm:pt>
    <dgm:pt modelId="{2B677255-FEAA-524A-A2D9-45C591F826E8}" type="pres">
      <dgm:prSet presAssocID="{4E9FC62A-C50C-48AB-B085-38DAC6A522CD}" presName="node" presStyleLbl="node1" presStyleIdx="3" presStyleCnt="8">
        <dgm:presLayoutVars>
          <dgm:bulletEnabled val="1"/>
        </dgm:presLayoutVars>
      </dgm:prSet>
      <dgm:spPr/>
    </dgm:pt>
    <dgm:pt modelId="{FF4F84D0-25CD-8041-9CA8-EAE7374930C8}" type="pres">
      <dgm:prSet presAssocID="{027C107D-6318-4B60-97EB-C3CEC113C580}" presName="sibTrans" presStyleCnt="0"/>
      <dgm:spPr/>
    </dgm:pt>
    <dgm:pt modelId="{11F7BD8D-D320-4B43-905E-EBD55204233B}" type="pres">
      <dgm:prSet presAssocID="{499F10E6-19CD-42BA-BA14-2B7E6DE8FCD0}" presName="node" presStyleLbl="node1" presStyleIdx="4" presStyleCnt="8">
        <dgm:presLayoutVars>
          <dgm:bulletEnabled val="1"/>
        </dgm:presLayoutVars>
      </dgm:prSet>
      <dgm:spPr/>
    </dgm:pt>
    <dgm:pt modelId="{4AB9C97E-49BE-474B-A603-1AD8F5811EA2}" type="pres">
      <dgm:prSet presAssocID="{96B50D22-1218-4E6F-9132-445B5CCFFD72}" presName="sibTrans" presStyleCnt="0"/>
      <dgm:spPr/>
    </dgm:pt>
    <dgm:pt modelId="{FA0AED5B-805D-F346-9697-0A84B01D5354}" type="pres">
      <dgm:prSet presAssocID="{1D152904-4658-4E31-822E-1D4A2F352A98}" presName="node" presStyleLbl="node1" presStyleIdx="5" presStyleCnt="8">
        <dgm:presLayoutVars>
          <dgm:bulletEnabled val="1"/>
        </dgm:presLayoutVars>
      </dgm:prSet>
      <dgm:spPr/>
    </dgm:pt>
    <dgm:pt modelId="{D7DC0D5B-111E-2342-85E7-C1E42E8B6044}" type="pres">
      <dgm:prSet presAssocID="{B1ACC6E5-E5A6-462B-AD79-C3C07E6BEB0D}" presName="sibTrans" presStyleCnt="0"/>
      <dgm:spPr/>
    </dgm:pt>
    <dgm:pt modelId="{48BD88FE-F316-7E46-BF02-2013B140A0A7}" type="pres">
      <dgm:prSet presAssocID="{27023279-FC8A-4C6C-8943-2A1894A49CC9}" presName="node" presStyleLbl="node1" presStyleIdx="6" presStyleCnt="8">
        <dgm:presLayoutVars>
          <dgm:bulletEnabled val="1"/>
        </dgm:presLayoutVars>
      </dgm:prSet>
      <dgm:spPr/>
    </dgm:pt>
    <dgm:pt modelId="{5E7DF214-DC7D-E741-83BD-6BB1372BE9F6}" type="pres">
      <dgm:prSet presAssocID="{FE77E9AD-B751-473F-BE38-7E0F39397BD7}" presName="sibTrans" presStyleCnt="0"/>
      <dgm:spPr/>
    </dgm:pt>
    <dgm:pt modelId="{4491A954-ED23-E34B-BA6A-876855D5E5BA}" type="pres">
      <dgm:prSet presAssocID="{6C434C8A-D780-49DA-A95E-91B7765FDB67}" presName="node" presStyleLbl="node1" presStyleIdx="7" presStyleCnt="8">
        <dgm:presLayoutVars>
          <dgm:bulletEnabled val="1"/>
        </dgm:presLayoutVars>
      </dgm:prSet>
      <dgm:spPr/>
    </dgm:pt>
  </dgm:ptLst>
  <dgm:cxnLst>
    <dgm:cxn modelId="{BE412608-7639-4CF4-B559-97B82AC37497}" srcId="{C1418175-4456-469F-95D5-F4E0E3BEBE1A}" destId="{54316997-EC46-4872-B631-C48E2FCE6F5D}" srcOrd="0" destOrd="0" parTransId="{56EB3DF6-A640-437D-8A78-EBCB537E975E}" sibTransId="{C408BEA3-A87C-4E51-9718-75D9FD30E426}"/>
    <dgm:cxn modelId="{C221F323-F88E-2C47-9687-147346E01584}" type="presOf" srcId="{B645B1B2-E242-44B8-B050-CF06E3F08364}" destId="{B18C52D2-AB5E-B14B-89B6-CAEA3C65B827}" srcOrd="0" destOrd="0" presId="urn:microsoft.com/office/officeart/2005/8/layout/default"/>
    <dgm:cxn modelId="{0FDB523E-4076-40B3-BFB0-FFB3085FE32C}" srcId="{C1418175-4456-469F-95D5-F4E0E3BEBE1A}" destId="{27023279-FC8A-4C6C-8943-2A1894A49CC9}" srcOrd="6" destOrd="0" parTransId="{45E53772-4697-4A34-9DFC-4BEEAFE6AC44}" sibTransId="{FE77E9AD-B751-473F-BE38-7E0F39397BD7}"/>
    <dgm:cxn modelId="{B42EF050-7A09-9D46-9F3F-48306AD4130D}" type="presOf" srcId="{7087F15F-6C36-46C9-A289-F37C97943B12}" destId="{6A22B59A-37EC-8647-B064-4690FF3E361E}" srcOrd="0" destOrd="0" presId="urn:microsoft.com/office/officeart/2005/8/layout/default"/>
    <dgm:cxn modelId="{02CBD367-76AE-4266-B8EE-6C60AE51B354}" srcId="{C1418175-4456-469F-95D5-F4E0E3BEBE1A}" destId="{4E9FC62A-C50C-48AB-B085-38DAC6A522CD}" srcOrd="3" destOrd="0" parTransId="{468DF3AF-36E9-4FCF-A6FE-A63F12AF7AB6}" sibTransId="{027C107D-6318-4B60-97EB-C3CEC113C580}"/>
    <dgm:cxn modelId="{4D685D6B-2FB4-4FB0-92B3-E17DCA0A6405}" srcId="{C1418175-4456-469F-95D5-F4E0E3BEBE1A}" destId="{6C434C8A-D780-49DA-A95E-91B7765FDB67}" srcOrd="7" destOrd="0" parTransId="{B7206435-ACF1-4C61-A892-5F26267E480C}" sibTransId="{DD80A4C8-59D1-46C3-9425-BA8D57AF87D9}"/>
    <dgm:cxn modelId="{F68A476C-2C8F-1A44-BEE9-5204AD36E543}" type="presOf" srcId="{C1418175-4456-469F-95D5-F4E0E3BEBE1A}" destId="{CCC99C4C-56E6-3345-8C06-F42E11EDD7B4}" srcOrd="0" destOrd="0" presId="urn:microsoft.com/office/officeart/2005/8/layout/default"/>
    <dgm:cxn modelId="{FA1F4377-9779-DE42-8883-CC7C351C6566}" type="presOf" srcId="{27023279-FC8A-4C6C-8943-2A1894A49CC9}" destId="{48BD88FE-F316-7E46-BF02-2013B140A0A7}" srcOrd="0" destOrd="0" presId="urn:microsoft.com/office/officeart/2005/8/layout/default"/>
    <dgm:cxn modelId="{632FA580-B13A-834A-8789-D17DBCC59D1A}" type="presOf" srcId="{499F10E6-19CD-42BA-BA14-2B7E6DE8FCD0}" destId="{11F7BD8D-D320-4B43-905E-EBD55204233B}" srcOrd="0" destOrd="0" presId="urn:microsoft.com/office/officeart/2005/8/layout/default"/>
    <dgm:cxn modelId="{18E1489C-9641-8E41-A615-C13CFB6D1F19}" type="presOf" srcId="{4E9FC62A-C50C-48AB-B085-38DAC6A522CD}" destId="{2B677255-FEAA-524A-A2D9-45C591F826E8}" srcOrd="0" destOrd="0" presId="urn:microsoft.com/office/officeart/2005/8/layout/default"/>
    <dgm:cxn modelId="{AEFF54AD-B61E-0548-8EE9-546DF650B291}" type="presOf" srcId="{1D152904-4658-4E31-822E-1D4A2F352A98}" destId="{FA0AED5B-805D-F346-9697-0A84B01D5354}" srcOrd="0" destOrd="0" presId="urn:microsoft.com/office/officeart/2005/8/layout/default"/>
    <dgm:cxn modelId="{4646CBCA-2575-4BD4-85F2-81144ABEAE2C}" srcId="{C1418175-4456-469F-95D5-F4E0E3BEBE1A}" destId="{499F10E6-19CD-42BA-BA14-2B7E6DE8FCD0}" srcOrd="4" destOrd="0" parTransId="{0ECC81F3-D09A-4ED3-A86C-35399DED4A02}" sibTransId="{96B50D22-1218-4E6F-9132-445B5CCFFD72}"/>
    <dgm:cxn modelId="{B46D1DD6-3848-4F41-8F26-93FF442A2C22}" srcId="{C1418175-4456-469F-95D5-F4E0E3BEBE1A}" destId="{7087F15F-6C36-46C9-A289-F37C97943B12}" srcOrd="1" destOrd="0" parTransId="{BFC96730-8A34-4F92-9815-18D79E0B8899}" sibTransId="{9AFDC6FD-C0E1-4D9A-8623-46ADB14BE344}"/>
    <dgm:cxn modelId="{6E6DF4D6-BECC-4D2E-8C4E-32AE9289562B}" srcId="{C1418175-4456-469F-95D5-F4E0E3BEBE1A}" destId="{B645B1B2-E242-44B8-B050-CF06E3F08364}" srcOrd="2" destOrd="0" parTransId="{E8BC7659-5A47-48EE-A408-7E177DB02BAA}" sibTransId="{36930F15-23CB-4FDB-8393-75D55426B30C}"/>
    <dgm:cxn modelId="{1A8704DD-0F66-B845-93BF-DAEDE32EDFFC}" type="presOf" srcId="{6C434C8A-D780-49DA-A95E-91B7765FDB67}" destId="{4491A954-ED23-E34B-BA6A-876855D5E5BA}" srcOrd="0" destOrd="0" presId="urn:microsoft.com/office/officeart/2005/8/layout/default"/>
    <dgm:cxn modelId="{6110A0DE-B268-476C-A1D0-4AE2D5EB9642}" srcId="{C1418175-4456-469F-95D5-F4E0E3BEBE1A}" destId="{1D152904-4658-4E31-822E-1D4A2F352A98}" srcOrd="5" destOrd="0" parTransId="{011B1245-A79A-4D1E-AD14-7703CFFBB9CC}" sibTransId="{B1ACC6E5-E5A6-462B-AD79-C3C07E6BEB0D}"/>
    <dgm:cxn modelId="{7B506AE6-FF55-554A-BCF9-8654D834C1CE}" type="presOf" srcId="{54316997-EC46-4872-B631-C48E2FCE6F5D}" destId="{1690723F-DD77-F649-B42C-2A0D3EB7C8C3}" srcOrd="0" destOrd="0" presId="urn:microsoft.com/office/officeart/2005/8/layout/default"/>
    <dgm:cxn modelId="{1ACBE12C-A9E2-1D4A-951B-74F4DD164526}" type="presParOf" srcId="{CCC99C4C-56E6-3345-8C06-F42E11EDD7B4}" destId="{1690723F-DD77-F649-B42C-2A0D3EB7C8C3}" srcOrd="0" destOrd="0" presId="urn:microsoft.com/office/officeart/2005/8/layout/default"/>
    <dgm:cxn modelId="{22261F37-55FF-6F4A-9B41-E3CA371622C5}" type="presParOf" srcId="{CCC99C4C-56E6-3345-8C06-F42E11EDD7B4}" destId="{85F4BDB5-CD50-A045-8826-1ED04D6B35CC}" srcOrd="1" destOrd="0" presId="urn:microsoft.com/office/officeart/2005/8/layout/default"/>
    <dgm:cxn modelId="{C14254E5-FA32-1C47-AF9D-C29BA733F45E}" type="presParOf" srcId="{CCC99C4C-56E6-3345-8C06-F42E11EDD7B4}" destId="{6A22B59A-37EC-8647-B064-4690FF3E361E}" srcOrd="2" destOrd="0" presId="urn:microsoft.com/office/officeart/2005/8/layout/default"/>
    <dgm:cxn modelId="{D8912D7F-3572-BC4C-9DE7-70790C77CB5A}" type="presParOf" srcId="{CCC99C4C-56E6-3345-8C06-F42E11EDD7B4}" destId="{70DA1756-B6BF-3D4C-AAAF-C640FF17EA71}" srcOrd="3" destOrd="0" presId="urn:microsoft.com/office/officeart/2005/8/layout/default"/>
    <dgm:cxn modelId="{42F6AC0E-980B-9E40-B266-DCB505BF5219}" type="presParOf" srcId="{CCC99C4C-56E6-3345-8C06-F42E11EDD7B4}" destId="{B18C52D2-AB5E-B14B-89B6-CAEA3C65B827}" srcOrd="4" destOrd="0" presId="urn:microsoft.com/office/officeart/2005/8/layout/default"/>
    <dgm:cxn modelId="{78D25BDF-A1F4-7849-B78D-512B27B901AD}" type="presParOf" srcId="{CCC99C4C-56E6-3345-8C06-F42E11EDD7B4}" destId="{CD2C2D79-A72B-3944-AAD7-B1E70B1846EE}" srcOrd="5" destOrd="0" presId="urn:microsoft.com/office/officeart/2005/8/layout/default"/>
    <dgm:cxn modelId="{831FD834-02C2-3148-8790-269F6D1A012C}" type="presParOf" srcId="{CCC99C4C-56E6-3345-8C06-F42E11EDD7B4}" destId="{2B677255-FEAA-524A-A2D9-45C591F826E8}" srcOrd="6" destOrd="0" presId="urn:microsoft.com/office/officeart/2005/8/layout/default"/>
    <dgm:cxn modelId="{CACBA00F-766E-3849-B67B-29E5EF6B92DC}" type="presParOf" srcId="{CCC99C4C-56E6-3345-8C06-F42E11EDD7B4}" destId="{FF4F84D0-25CD-8041-9CA8-EAE7374930C8}" srcOrd="7" destOrd="0" presId="urn:microsoft.com/office/officeart/2005/8/layout/default"/>
    <dgm:cxn modelId="{AD42AD45-4D8C-6C46-8E84-035A7AAE40F0}" type="presParOf" srcId="{CCC99C4C-56E6-3345-8C06-F42E11EDD7B4}" destId="{11F7BD8D-D320-4B43-905E-EBD55204233B}" srcOrd="8" destOrd="0" presId="urn:microsoft.com/office/officeart/2005/8/layout/default"/>
    <dgm:cxn modelId="{384E7CCF-CC19-AB4C-9251-D9B6DB6CD6AF}" type="presParOf" srcId="{CCC99C4C-56E6-3345-8C06-F42E11EDD7B4}" destId="{4AB9C97E-49BE-474B-A603-1AD8F5811EA2}" srcOrd="9" destOrd="0" presId="urn:microsoft.com/office/officeart/2005/8/layout/default"/>
    <dgm:cxn modelId="{6F174087-9494-0C4B-A403-295B37087994}" type="presParOf" srcId="{CCC99C4C-56E6-3345-8C06-F42E11EDD7B4}" destId="{FA0AED5B-805D-F346-9697-0A84B01D5354}" srcOrd="10" destOrd="0" presId="urn:microsoft.com/office/officeart/2005/8/layout/default"/>
    <dgm:cxn modelId="{5DFC50E9-7B47-E647-8E70-5163A0583C05}" type="presParOf" srcId="{CCC99C4C-56E6-3345-8C06-F42E11EDD7B4}" destId="{D7DC0D5B-111E-2342-85E7-C1E42E8B6044}" srcOrd="11" destOrd="0" presId="urn:microsoft.com/office/officeart/2005/8/layout/default"/>
    <dgm:cxn modelId="{DC1D0623-23A0-7B4A-B815-45BD4AE3A72C}" type="presParOf" srcId="{CCC99C4C-56E6-3345-8C06-F42E11EDD7B4}" destId="{48BD88FE-F316-7E46-BF02-2013B140A0A7}" srcOrd="12" destOrd="0" presId="urn:microsoft.com/office/officeart/2005/8/layout/default"/>
    <dgm:cxn modelId="{E580EAA4-CC3B-2049-80D9-244882B2C34F}" type="presParOf" srcId="{CCC99C4C-56E6-3345-8C06-F42E11EDD7B4}" destId="{5E7DF214-DC7D-E741-83BD-6BB1372BE9F6}" srcOrd="13" destOrd="0" presId="urn:microsoft.com/office/officeart/2005/8/layout/default"/>
    <dgm:cxn modelId="{76B48D09-A3EF-A14B-864C-C4F24AD88A84}" type="presParOf" srcId="{CCC99C4C-56E6-3345-8C06-F42E11EDD7B4}" destId="{4491A954-ED23-E34B-BA6A-876855D5E5BA}" srcOrd="1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5DAC68C1-7B22-4408-9D6A-2D8C165EE5D4}" type="doc">
      <dgm:prSet loTypeId="urn:microsoft.com/office/officeart/2005/8/layout/process2" loCatId="process" qsTypeId="urn:microsoft.com/office/officeart/2005/8/quickstyle/simple1" qsCatId="simple" csTypeId="urn:microsoft.com/office/officeart/2005/8/colors/accent1_3" csCatId="accent1" phldr="1"/>
      <dgm:spPr/>
    </dgm:pt>
    <dgm:pt modelId="{D11FD99D-89CC-4549-96F2-74F3E9706B20}">
      <dgm:prSet phldrT="[Text]" custT="1"/>
      <dgm:spPr/>
      <dgm:t>
        <a:bodyPr/>
        <a:lstStyle/>
        <a:p>
          <a:r>
            <a:rPr lang="en-GB" sz="2400"/>
            <a:t>In order to be of use, intelligence must be properly evaluated &amp; its provenance assessed. The emphasis </a:t>
          </a:r>
          <a:r>
            <a:rPr lang="en-GB" sz="2400" b="1"/>
            <a:t>MUST</a:t>
          </a:r>
          <a:r>
            <a:rPr lang="en-GB" sz="2400"/>
            <a:t> be on integrity in the use of intelligence </a:t>
          </a:r>
          <a:endParaRPr lang="en-GB" sz="2400" dirty="0"/>
        </a:p>
      </dgm:t>
    </dgm:pt>
    <dgm:pt modelId="{6A75F1C3-3BF2-492B-8354-9C33C4798A07}" type="parTrans" cxnId="{4FF5B208-FE80-41E9-A90A-7241A034644A}">
      <dgm:prSet/>
      <dgm:spPr/>
      <dgm:t>
        <a:bodyPr/>
        <a:lstStyle/>
        <a:p>
          <a:endParaRPr lang="en-GB"/>
        </a:p>
      </dgm:t>
    </dgm:pt>
    <dgm:pt modelId="{45092FE9-9C8C-4DA9-8573-348571FD0DC9}" type="sibTrans" cxnId="{4FF5B208-FE80-41E9-A90A-7241A034644A}">
      <dgm:prSet/>
      <dgm:spPr/>
      <dgm:t>
        <a:bodyPr/>
        <a:lstStyle/>
        <a:p>
          <a:endParaRPr lang="en-GB"/>
        </a:p>
      </dgm:t>
    </dgm:pt>
    <dgm:pt modelId="{C96AE3CF-6530-4B3D-91A7-DBA9622A2F20}">
      <dgm:prSet phldrT="[Text]" custT="1"/>
      <dgm:spPr/>
      <dgm:t>
        <a:bodyPr/>
        <a:lstStyle/>
        <a:p>
          <a:r>
            <a:rPr lang="en-GB" sz="2400"/>
            <a:t>Evaluation of ‘raw information’ is known as the </a:t>
          </a:r>
        </a:p>
        <a:p>
          <a:r>
            <a:rPr lang="en-GB" sz="3200" b="1" i="1" u="sng"/>
            <a:t>3 x 5 x 2 system</a:t>
          </a:r>
          <a:endParaRPr lang="en-GB" sz="3200" b="1" i="1" u="sng" dirty="0"/>
        </a:p>
      </dgm:t>
    </dgm:pt>
    <dgm:pt modelId="{AF1D8E62-0AC9-43F2-990F-ED90953B1D40}" type="parTrans" cxnId="{EFEDEECF-8608-4157-B0F8-750266EB25CD}">
      <dgm:prSet/>
      <dgm:spPr/>
      <dgm:t>
        <a:bodyPr/>
        <a:lstStyle/>
        <a:p>
          <a:endParaRPr lang="en-GB"/>
        </a:p>
      </dgm:t>
    </dgm:pt>
    <dgm:pt modelId="{82C9C0E5-E0C3-4FC6-8DDE-2FEA1BDA1129}" type="sibTrans" cxnId="{EFEDEECF-8608-4157-B0F8-750266EB25CD}">
      <dgm:prSet/>
      <dgm:spPr/>
      <dgm:t>
        <a:bodyPr/>
        <a:lstStyle/>
        <a:p>
          <a:endParaRPr lang="en-GB"/>
        </a:p>
      </dgm:t>
    </dgm:pt>
    <dgm:pt modelId="{EC8EF4EA-4F5F-4917-994E-2A9D29A58091}" type="pres">
      <dgm:prSet presAssocID="{5DAC68C1-7B22-4408-9D6A-2D8C165EE5D4}" presName="linearFlow" presStyleCnt="0">
        <dgm:presLayoutVars>
          <dgm:resizeHandles val="exact"/>
        </dgm:presLayoutVars>
      </dgm:prSet>
      <dgm:spPr/>
    </dgm:pt>
    <dgm:pt modelId="{2DB18A04-22A6-4602-9EEE-78285AFB2FD6}" type="pres">
      <dgm:prSet presAssocID="{D11FD99D-89CC-4549-96F2-74F3E9706B20}" presName="node" presStyleLbl="node1" presStyleIdx="0" presStyleCnt="2" custScaleX="112806">
        <dgm:presLayoutVars>
          <dgm:bulletEnabled val="1"/>
        </dgm:presLayoutVars>
      </dgm:prSet>
      <dgm:spPr/>
    </dgm:pt>
    <dgm:pt modelId="{7D4548D6-F3E9-4EC7-AA57-AE78B2A27E57}" type="pres">
      <dgm:prSet presAssocID="{45092FE9-9C8C-4DA9-8573-348571FD0DC9}" presName="sibTrans" presStyleLbl="sibTrans2D1" presStyleIdx="0" presStyleCnt="1"/>
      <dgm:spPr/>
    </dgm:pt>
    <dgm:pt modelId="{3DEF5345-C12D-49D3-8642-9793607544C9}" type="pres">
      <dgm:prSet presAssocID="{45092FE9-9C8C-4DA9-8573-348571FD0DC9}" presName="connectorText" presStyleLbl="sibTrans2D1" presStyleIdx="0" presStyleCnt="1"/>
      <dgm:spPr/>
    </dgm:pt>
    <dgm:pt modelId="{6EA15A24-9E35-43D4-9D55-9F89ACE43255}" type="pres">
      <dgm:prSet presAssocID="{C96AE3CF-6530-4B3D-91A7-DBA9622A2F20}" presName="node" presStyleLbl="node1" presStyleIdx="1" presStyleCnt="2">
        <dgm:presLayoutVars>
          <dgm:bulletEnabled val="1"/>
        </dgm:presLayoutVars>
      </dgm:prSet>
      <dgm:spPr/>
    </dgm:pt>
  </dgm:ptLst>
  <dgm:cxnLst>
    <dgm:cxn modelId="{4FF5B208-FE80-41E9-A90A-7241A034644A}" srcId="{5DAC68C1-7B22-4408-9D6A-2D8C165EE5D4}" destId="{D11FD99D-89CC-4549-96F2-74F3E9706B20}" srcOrd="0" destOrd="0" parTransId="{6A75F1C3-3BF2-492B-8354-9C33C4798A07}" sibTransId="{45092FE9-9C8C-4DA9-8573-348571FD0DC9}"/>
    <dgm:cxn modelId="{C340A824-5327-451B-AE6A-AD21DBE117B3}" type="presOf" srcId="{5DAC68C1-7B22-4408-9D6A-2D8C165EE5D4}" destId="{EC8EF4EA-4F5F-4917-994E-2A9D29A58091}" srcOrd="0" destOrd="0" presId="urn:microsoft.com/office/officeart/2005/8/layout/process2"/>
    <dgm:cxn modelId="{8424FE47-CC14-4831-BDCD-0DAB992AB75E}" type="presOf" srcId="{45092FE9-9C8C-4DA9-8573-348571FD0DC9}" destId="{7D4548D6-F3E9-4EC7-AA57-AE78B2A27E57}" srcOrd="0" destOrd="0" presId="urn:microsoft.com/office/officeart/2005/8/layout/process2"/>
    <dgm:cxn modelId="{31E31972-67E9-4BAA-A6F9-10825863B4D8}" type="presOf" srcId="{C96AE3CF-6530-4B3D-91A7-DBA9622A2F20}" destId="{6EA15A24-9E35-43D4-9D55-9F89ACE43255}" srcOrd="0" destOrd="0" presId="urn:microsoft.com/office/officeart/2005/8/layout/process2"/>
    <dgm:cxn modelId="{C8E0C8A0-70DE-48D5-B2C7-B6AA7C6B69CE}" type="presOf" srcId="{45092FE9-9C8C-4DA9-8573-348571FD0DC9}" destId="{3DEF5345-C12D-49D3-8642-9793607544C9}" srcOrd="1" destOrd="0" presId="urn:microsoft.com/office/officeart/2005/8/layout/process2"/>
    <dgm:cxn modelId="{BDE174CC-589F-4E1F-B44F-2F96BF02EB1F}" type="presOf" srcId="{D11FD99D-89CC-4549-96F2-74F3E9706B20}" destId="{2DB18A04-22A6-4602-9EEE-78285AFB2FD6}" srcOrd="0" destOrd="0" presId="urn:microsoft.com/office/officeart/2005/8/layout/process2"/>
    <dgm:cxn modelId="{EFEDEECF-8608-4157-B0F8-750266EB25CD}" srcId="{5DAC68C1-7B22-4408-9D6A-2D8C165EE5D4}" destId="{C96AE3CF-6530-4B3D-91A7-DBA9622A2F20}" srcOrd="1" destOrd="0" parTransId="{AF1D8E62-0AC9-43F2-990F-ED90953B1D40}" sibTransId="{82C9C0E5-E0C3-4FC6-8DDE-2FEA1BDA1129}"/>
    <dgm:cxn modelId="{7760F7EB-CD83-427F-9D4C-B2285E56636D}" type="presParOf" srcId="{EC8EF4EA-4F5F-4917-994E-2A9D29A58091}" destId="{2DB18A04-22A6-4602-9EEE-78285AFB2FD6}" srcOrd="0" destOrd="0" presId="urn:microsoft.com/office/officeart/2005/8/layout/process2"/>
    <dgm:cxn modelId="{B9F6AEE4-CAD0-49DB-8C09-E86F79A0D139}" type="presParOf" srcId="{EC8EF4EA-4F5F-4917-994E-2A9D29A58091}" destId="{7D4548D6-F3E9-4EC7-AA57-AE78B2A27E57}" srcOrd="1" destOrd="0" presId="urn:microsoft.com/office/officeart/2005/8/layout/process2"/>
    <dgm:cxn modelId="{E6FC7273-3997-4833-9CA7-DD9B0E4415C1}" type="presParOf" srcId="{7D4548D6-F3E9-4EC7-AA57-AE78B2A27E57}" destId="{3DEF5345-C12D-49D3-8642-9793607544C9}" srcOrd="0" destOrd="0" presId="urn:microsoft.com/office/officeart/2005/8/layout/process2"/>
    <dgm:cxn modelId="{29CDBAD2-1517-4C84-A72B-D71A899F276E}" type="presParOf" srcId="{EC8EF4EA-4F5F-4917-994E-2A9D29A58091}" destId="{6EA15A24-9E35-43D4-9D55-9F89ACE43255}" srcOrd="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349317A-12A5-41AF-8360-A812BC0FA30F}" type="doc">
      <dgm:prSet loTypeId="urn:microsoft.com/office/officeart/2011/layout/CircleProcess" loCatId="process" qsTypeId="urn:microsoft.com/office/officeart/2005/8/quickstyle/simple1" qsCatId="simple" csTypeId="urn:microsoft.com/office/officeart/2005/8/colors/accent1_3" csCatId="accent1" phldr="1"/>
      <dgm:spPr/>
      <dgm:t>
        <a:bodyPr/>
        <a:lstStyle/>
        <a:p>
          <a:endParaRPr lang="en-GB"/>
        </a:p>
      </dgm:t>
    </dgm:pt>
    <dgm:pt modelId="{DFC303D7-682F-4B0E-B1D5-0DB19E3BDA72}">
      <dgm:prSet phldrT="[Text]" custT="1"/>
      <dgm:spPr/>
      <dgm:t>
        <a:bodyPr/>
        <a:lstStyle/>
        <a:p>
          <a:r>
            <a:rPr lang="en-GB" sz="2400" dirty="0"/>
            <a:t>1. Reliable</a:t>
          </a:r>
        </a:p>
      </dgm:t>
    </dgm:pt>
    <dgm:pt modelId="{4532F4B1-7047-4E27-836C-58E7BB13E14B}" type="parTrans" cxnId="{29A78679-1938-4AF7-94A7-018600E4DCE4}">
      <dgm:prSet/>
      <dgm:spPr/>
      <dgm:t>
        <a:bodyPr/>
        <a:lstStyle/>
        <a:p>
          <a:endParaRPr lang="en-GB"/>
        </a:p>
      </dgm:t>
    </dgm:pt>
    <dgm:pt modelId="{7F7D92B4-E7AB-456E-81F0-05CA685FBECD}" type="sibTrans" cxnId="{29A78679-1938-4AF7-94A7-018600E4DCE4}">
      <dgm:prSet/>
      <dgm:spPr/>
      <dgm:t>
        <a:bodyPr/>
        <a:lstStyle/>
        <a:p>
          <a:endParaRPr lang="en-GB"/>
        </a:p>
      </dgm:t>
    </dgm:pt>
    <dgm:pt modelId="{770E4F45-A032-4B38-8EFF-6CBC958A229F}">
      <dgm:prSet phldrT="[Text]" custT="1"/>
      <dgm:spPr/>
      <dgm:t>
        <a:bodyPr/>
        <a:lstStyle/>
        <a:p>
          <a:r>
            <a:rPr lang="en-GB" sz="2400" dirty="0"/>
            <a:t>2. Untested</a:t>
          </a:r>
        </a:p>
      </dgm:t>
    </dgm:pt>
    <dgm:pt modelId="{390C2F86-B80F-4C34-8A0B-7DED24A833E5}" type="parTrans" cxnId="{2FBCE579-BDF3-4639-AD49-DB336868DB5F}">
      <dgm:prSet/>
      <dgm:spPr/>
      <dgm:t>
        <a:bodyPr/>
        <a:lstStyle/>
        <a:p>
          <a:endParaRPr lang="en-GB"/>
        </a:p>
      </dgm:t>
    </dgm:pt>
    <dgm:pt modelId="{E7422429-204D-4653-9174-5C41FAE99103}" type="sibTrans" cxnId="{2FBCE579-BDF3-4639-AD49-DB336868DB5F}">
      <dgm:prSet/>
      <dgm:spPr/>
      <dgm:t>
        <a:bodyPr/>
        <a:lstStyle/>
        <a:p>
          <a:endParaRPr lang="en-GB"/>
        </a:p>
      </dgm:t>
    </dgm:pt>
    <dgm:pt modelId="{8D97A7FE-F2C4-4BA2-8B8E-A73FDFA56ED5}">
      <dgm:prSet phldrT="[Text]" custT="1"/>
      <dgm:spPr/>
      <dgm:t>
        <a:bodyPr/>
        <a:lstStyle/>
        <a:p>
          <a:r>
            <a:rPr lang="en-GB" sz="2400" dirty="0"/>
            <a:t>3. Not reliable</a:t>
          </a:r>
        </a:p>
      </dgm:t>
    </dgm:pt>
    <dgm:pt modelId="{016994B7-5C37-4D7B-9288-DE01E3B82BFC}" type="parTrans" cxnId="{BE56E4EE-D51C-4754-AAA0-7D4B76DB5417}">
      <dgm:prSet/>
      <dgm:spPr/>
      <dgm:t>
        <a:bodyPr/>
        <a:lstStyle/>
        <a:p>
          <a:endParaRPr lang="en-GB"/>
        </a:p>
      </dgm:t>
    </dgm:pt>
    <dgm:pt modelId="{EEBA7664-F434-49EA-90AB-E6C82C66EFF6}" type="sibTrans" cxnId="{BE56E4EE-D51C-4754-AAA0-7D4B76DB5417}">
      <dgm:prSet/>
      <dgm:spPr/>
      <dgm:t>
        <a:bodyPr/>
        <a:lstStyle/>
        <a:p>
          <a:endParaRPr lang="en-GB"/>
        </a:p>
      </dgm:t>
    </dgm:pt>
    <dgm:pt modelId="{EC6B0FF5-9DA0-4582-827B-079B84A5D3B1}" type="pres">
      <dgm:prSet presAssocID="{8349317A-12A5-41AF-8360-A812BC0FA30F}" presName="Name0" presStyleCnt="0">
        <dgm:presLayoutVars>
          <dgm:chMax val="11"/>
          <dgm:chPref val="11"/>
          <dgm:dir/>
          <dgm:resizeHandles/>
        </dgm:presLayoutVars>
      </dgm:prSet>
      <dgm:spPr/>
    </dgm:pt>
    <dgm:pt modelId="{330C91F6-90A8-4D46-91DB-0F52DB82A490}" type="pres">
      <dgm:prSet presAssocID="{8D97A7FE-F2C4-4BA2-8B8E-A73FDFA56ED5}" presName="Accent3" presStyleCnt="0"/>
      <dgm:spPr/>
    </dgm:pt>
    <dgm:pt modelId="{32F089C4-53FA-4093-9CCA-0E3687A7A897}" type="pres">
      <dgm:prSet presAssocID="{8D97A7FE-F2C4-4BA2-8B8E-A73FDFA56ED5}" presName="Accent" presStyleLbl="node1" presStyleIdx="0" presStyleCnt="3"/>
      <dgm:spPr/>
    </dgm:pt>
    <dgm:pt modelId="{12C51C75-457C-4F31-BEA7-15369617E02D}" type="pres">
      <dgm:prSet presAssocID="{8D97A7FE-F2C4-4BA2-8B8E-A73FDFA56ED5}" presName="ParentBackground3" presStyleCnt="0"/>
      <dgm:spPr/>
    </dgm:pt>
    <dgm:pt modelId="{3B1AFBA2-DA35-4255-9BD6-40C7479FF5A9}" type="pres">
      <dgm:prSet presAssocID="{8D97A7FE-F2C4-4BA2-8B8E-A73FDFA56ED5}" presName="ParentBackground" presStyleLbl="fgAcc1" presStyleIdx="0" presStyleCnt="3"/>
      <dgm:spPr/>
    </dgm:pt>
    <dgm:pt modelId="{5C20F21B-DE06-46A3-9E7A-1163B6D8FC2F}" type="pres">
      <dgm:prSet presAssocID="{8D97A7FE-F2C4-4BA2-8B8E-A73FDFA56ED5}" presName="Parent3" presStyleLbl="revTx" presStyleIdx="0" presStyleCnt="0">
        <dgm:presLayoutVars>
          <dgm:chMax val="1"/>
          <dgm:chPref val="1"/>
          <dgm:bulletEnabled val="1"/>
        </dgm:presLayoutVars>
      </dgm:prSet>
      <dgm:spPr/>
    </dgm:pt>
    <dgm:pt modelId="{0C3818F2-B001-43E8-A7EA-6737D949A58A}" type="pres">
      <dgm:prSet presAssocID="{770E4F45-A032-4B38-8EFF-6CBC958A229F}" presName="Accent2" presStyleCnt="0"/>
      <dgm:spPr/>
    </dgm:pt>
    <dgm:pt modelId="{76425446-E135-47DB-82F0-C01393517F74}" type="pres">
      <dgm:prSet presAssocID="{770E4F45-A032-4B38-8EFF-6CBC958A229F}" presName="Accent" presStyleLbl="node1" presStyleIdx="1" presStyleCnt="3"/>
      <dgm:spPr/>
    </dgm:pt>
    <dgm:pt modelId="{02041F0F-B3F1-400A-8192-6FF60AFE9CB9}" type="pres">
      <dgm:prSet presAssocID="{770E4F45-A032-4B38-8EFF-6CBC958A229F}" presName="ParentBackground2" presStyleCnt="0"/>
      <dgm:spPr/>
    </dgm:pt>
    <dgm:pt modelId="{862DCB22-0A4E-4822-AFBF-2A66B5496CF2}" type="pres">
      <dgm:prSet presAssocID="{770E4F45-A032-4B38-8EFF-6CBC958A229F}" presName="ParentBackground" presStyleLbl="fgAcc1" presStyleIdx="1" presStyleCnt="3"/>
      <dgm:spPr/>
    </dgm:pt>
    <dgm:pt modelId="{C7D1EA15-5E92-48A0-809C-FE06F52D4B77}" type="pres">
      <dgm:prSet presAssocID="{770E4F45-A032-4B38-8EFF-6CBC958A229F}" presName="Parent2" presStyleLbl="revTx" presStyleIdx="0" presStyleCnt="0">
        <dgm:presLayoutVars>
          <dgm:chMax val="1"/>
          <dgm:chPref val="1"/>
          <dgm:bulletEnabled val="1"/>
        </dgm:presLayoutVars>
      </dgm:prSet>
      <dgm:spPr/>
    </dgm:pt>
    <dgm:pt modelId="{CD7858FE-351E-4B11-A497-B139A44CB84E}" type="pres">
      <dgm:prSet presAssocID="{DFC303D7-682F-4B0E-B1D5-0DB19E3BDA72}" presName="Accent1" presStyleCnt="0"/>
      <dgm:spPr/>
    </dgm:pt>
    <dgm:pt modelId="{650EF5BC-3CDD-40E1-BF4C-407A5B95C405}" type="pres">
      <dgm:prSet presAssocID="{DFC303D7-682F-4B0E-B1D5-0DB19E3BDA72}" presName="Accent" presStyleLbl="node1" presStyleIdx="2" presStyleCnt="3"/>
      <dgm:spPr/>
    </dgm:pt>
    <dgm:pt modelId="{E0B6807D-D179-4280-BC56-734BA467C2D6}" type="pres">
      <dgm:prSet presAssocID="{DFC303D7-682F-4B0E-B1D5-0DB19E3BDA72}" presName="ParentBackground1" presStyleCnt="0"/>
      <dgm:spPr/>
    </dgm:pt>
    <dgm:pt modelId="{4192C9EA-5D33-4E0F-A473-7845880C1C7B}" type="pres">
      <dgm:prSet presAssocID="{DFC303D7-682F-4B0E-B1D5-0DB19E3BDA72}" presName="ParentBackground" presStyleLbl="fgAcc1" presStyleIdx="2" presStyleCnt="3"/>
      <dgm:spPr/>
    </dgm:pt>
    <dgm:pt modelId="{FF94DD65-C6E7-42ED-A177-F52B0FE4F255}" type="pres">
      <dgm:prSet presAssocID="{DFC303D7-682F-4B0E-B1D5-0DB19E3BDA72}" presName="Parent1" presStyleLbl="revTx" presStyleIdx="0" presStyleCnt="0">
        <dgm:presLayoutVars>
          <dgm:chMax val="1"/>
          <dgm:chPref val="1"/>
          <dgm:bulletEnabled val="1"/>
        </dgm:presLayoutVars>
      </dgm:prSet>
      <dgm:spPr/>
    </dgm:pt>
  </dgm:ptLst>
  <dgm:cxnLst>
    <dgm:cxn modelId="{3C28271D-5640-4023-9242-9168DBFD041A}" type="presOf" srcId="{8D97A7FE-F2C4-4BA2-8B8E-A73FDFA56ED5}" destId="{3B1AFBA2-DA35-4255-9BD6-40C7479FF5A9}" srcOrd="0" destOrd="0" presId="urn:microsoft.com/office/officeart/2011/layout/CircleProcess"/>
    <dgm:cxn modelId="{4EC9A923-11B0-44D9-B4B8-AE0115BFEB55}" type="presOf" srcId="{DFC303D7-682F-4B0E-B1D5-0DB19E3BDA72}" destId="{4192C9EA-5D33-4E0F-A473-7845880C1C7B}" srcOrd="0" destOrd="0" presId="urn:microsoft.com/office/officeart/2011/layout/CircleProcess"/>
    <dgm:cxn modelId="{9079172C-C0F1-4237-9A20-EA4DA75271ED}" type="presOf" srcId="{770E4F45-A032-4B38-8EFF-6CBC958A229F}" destId="{862DCB22-0A4E-4822-AFBF-2A66B5496CF2}" srcOrd="0" destOrd="0" presId="urn:microsoft.com/office/officeart/2011/layout/CircleProcess"/>
    <dgm:cxn modelId="{6E58CA2C-EC09-4C83-AB90-B05ED1C6185B}" type="presOf" srcId="{770E4F45-A032-4B38-8EFF-6CBC958A229F}" destId="{C7D1EA15-5E92-48A0-809C-FE06F52D4B77}" srcOrd="1" destOrd="0" presId="urn:microsoft.com/office/officeart/2011/layout/CircleProcess"/>
    <dgm:cxn modelId="{0653245B-65CE-4F3D-8AAE-126C73AFAB60}" type="presOf" srcId="{8D97A7FE-F2C4-4BA2-8B8E-A73FDFA56ED5}" destId="{5C20F21B-DE06-46A3-9E7A-1163B6D8FC2F}" srcOrd="1" destOrd="0" presId="urn:microsoft.com/office/officeart/2011/layout/CircleProcess"/>
    <dgm:cxn modelId="{B3741E6F-65EF-4C6B-9D00-E7CFA8C9D978}" type="presOf" srcId="{8349317A-12A5-41AF-8360-A812BC0FA30F}" destId="{EC6B0FF5-9DA0-4582-827B-079B84A5D3B1}" srcOrd="0" destOrd="0" presId="urn:microsoft.com/office/officeart/2011/layout/CircleProcess"/>
    <dgm:cxn modelId="{29A78679-1938-4AF7-94A7-018600E4DCE4}" srcId="{8349317A-12A5-41AF-8360-A812BC0FA30F}" destId="{DFC303D7-682F-4B0E-B1D5-0DB19E3BDA72}" srcOrd="0" destOrd="0" parTransId="{4532F4B1-7047-4E27-836C-58E7BB13E14B}" sibTransId="{7F7D92B4-E7AB-456E-81F0-05CA685FBECD}"/>
    <dgm:cxn modelId="{2FBCE579-BDF3-4639-AD49-DB336868DB5F}" srcId="{8349317A-12A5-41AF-8360-A812BC0FA30F}" destId="{770E4F45-A032-4B38-8EFF-6CBC958A229F}" srcOrd="1" destOrd="0" parTransId="{390C2F86-B80F-4C34-8A0B-7DED24A833E5}" sibTransId="{E7422429-204D-4653-9174-5C41FAE99103}"/>
    <dgm:cxn modelId="{BE56E4EE-D51C-4754-AAA0-7D4B76DB5417}" srcId="{8349317A-12A5-41AF-8360-A812BC0FA30F}" destId="{8D97A7FE-F2C4-4BA2-8B8E-A73FDFA56ED5}" srcOrd="2" destOrd="0" parTransId="{016994B7-5C37-4D7B-9288-DE01E3B82BFC}" sibTransId="{EEBA7664-F434-49EA-90AB-E6C82C66EFF6}"/>
    <dgm:cxn modelId="{78CA0BF8-2D40-4EA8-B289-F5CFA1D138FE}" type="presOf" srcId="{DFC303D7-682F-4B0E-B1D5-0DB19E3BDA72}" destId="{FF94DD65-C6E7-42ED-A177-F52B0FE4F255}" srcOrd="1" destOrd="0" presId="urn:microsoft.com/office/officeart/2011/layout/CircleProcess"/>
    <dgm:cxn modelId="{12B1AA3C-C5DA-44AC-80B0-4F1F0E9F3C66}" type="presParOf" srcId="{EC6B0FF5-9DA0-4582-827B-079B84A5D3B1}" destId="{330C91F6-90A8-4D46-91DB-0F52DB82A490}" srcOrd="0" destOrd="0" presId="urn:microsoft.com/office/officeart/2011/layout/CircleProcess"/>
    <dgm:cxn modelId="{82BB9DCE-9296-4AB9-A9B7-238CB59798C5}" type="presParOf" srcId="{330C91F6-90A8-4D46-91DB-0F52DB82A490}" destId="{32F089C4-53FA-4093-9CCA-0E3687A7A897}" srcOrd="0" destOrd="0" presId="urn:microsoft.com/office/officeart/2011/layout/CircleProcess"/>
    <dgm:cxn modelId="{AEFEE48C-2326-4EBC-8CD7-A17A875F725D}" type="presParOf" srcId="{EC6B0FF5-9DA0-4582-827B-079B84A5D3B1}" destId="{12C51C75-457C-4F31-BEA7-15369617E02D}" srcOrd="1" destOrd="0" presId="urn:microsoft.com/office/officeart/2011/layout/CircleProcess"/>
    <dgm:cxn modelId="{C3B939AE-E7A8-4F48-80CE-4AC2FB2C6A89}" type="presParOf" srcId="{12C51C75-457C-4F31-BEA7-15369617E02D}" destId="{3B1AFBA2-DA35-4255-9BD6-40C7479FF5A9}" srcOrd="0" destOrd="0" presId="urn:microsoft.com/office/officeart/2011/layout/CircleProcess"/>
    <dgm:cxn modelId="{50EF4B0B-208D-478E-B01E-3849602A7D38}" type="presParOf" srcId="{EC6B0FF5-9DA0-4582-827B-079B84A5D3B1}" destId="{5C20F21B-DE06-46A3-9E7A-1163B6D8FC2F}" srcOrd="2" destOrd="0" presId="urn:microsoft.com/office/officeart/2011/layout/CircleProcess"/>
    <dgm:cxn modelId="{98F9ECD0-A61A-41D5-A858-5663B770F1D4}" type="presParOf" srcId="{EC6B0FF5-9DA0-4582-827B-079B84A5D3B1}" destId="{0C3818F2-B001-43E8-A7EA-6737D949A58A}" srcOrd="3" destOrd="0" presId="urn:microsoft.com/office/officeart/2011/layout/CircleProcess"/>
    <dgm:cxn modelId="{835ED418-CD7B-45C0-A3E2-B692C09C188B}" type="presParOf" srcId="{0C3818F2-B001-43E8-A7EA-6737D949A58A}" destId="{76425446-E135-47DB-82F0-C01393517F74}" srcOrd="0" destOrd="0" presId="urn:microsoft.com/office/officeart/2011/layout/CircleProcess"/>
    <dgm:cxn modelId="{19506494-E951-4F64-AD6C-6C3DBFF487A7}" type="presParOf" srcId="{EC6B0FF5-9DA0-4582-827B-079B84A5D3B1}" destId="{02041F0F-B3F1-400A-8192-6FF60AFE9CB9}" srcOrd="4" destOrd="0" presId="urn:microsoft.com/office/officeart/2011/layout/CircleProcess"/>
    <dgm:cxn modelId="{133220A5-C41A-4401-9C17-085EF404E7C9}" type="presParOf" srcId="{02041F0F-B3F1-400A-8192-6FF60AFE9CB9}" destId="{862DCB22-0A4E-4822-AFBF-2A66B5496CF2}" srcOrd="0" destOrd="0" presId="urn:microsoft.com/office/officeart/2011/layout/CircleProcess"/>
    <dgm:cxn modelId="{5C9169DB-D259-450E-8E9E-E83CB22AC82C}" type="presParOf" srcId="{EC6B0FF5-9DA0-4582-827B-079B84A5D3B1}" destId="{C7D1EA15-5E92-48A0-809C-FE06F52D4B77}" srcOrd="5" destOrd="0" presId="urn:microsoft.com/office/officeart/2011/layout/CircleProcess"/>
    <dgm:cxn modelId="{33D4BF8D-B1D6-4680-9DB7-4188E2C88926}" type="presParOf" srcId="{EC6B0FF5-9DA0-4582-827B-079B84A5D3B1}" destId="{CD7858FE-351E-4B11-A497-B139A44CB84E}" srcOrd="6" destOrd="0" presId="urn:microsoft.com/office/officeart/2011/layout/CircleProcess"/>
    <dgm:cxn modelId="{1DCC7D68-3357-48BC-A996-24D0B3811415}" type="presParOf" srcId="{CD7858FE-351E-4B11-A497-B139A44CB84E}" destId="{650EF5BC-3CDD-40E1-BF4C-407A5B95C405}" srcOrd="0" destOrd="0" presId="urn:microsoft.com/office/officeart/2011/layout/CircleProcess"/>
    <dgm:cxn modelId="{330BEDE2-1670-4688-870E-3152C7BAB4D3}" type="presParOf" srcId="{EC6B0FF5-9DA0-4582-827B-079B84A5D3B1}" destId="{E0B6807D-D179-4280-BC56-734BA467C2D6}" srcOrd="7" destOrd="0" presId="urn:microsoft.com/office/officeart/2011/layout/CircleProcess"/>
    <dgm:cxn modelId="{12A7241F-E8B6-4ECF-80BA-F64EBFB6D525}" type="presParOf" srcId="{E0B6807D-D179-4280-BC56-734BA467C2D6}" destId="{4192C9EA-5D33-4E0F-A473-7845880C1C7B}" srcOrd="0" destOrd="0" presId="urn:microsoft.com/office/officeart/2011/layout/CircleProcess"/>
    <dgm:cxn modelId="{65B6001E-07B3-4F92-A7F6-FBA19593A171}" type="presParOf" srcId="{EC6B0FF5-9DA0-4582-827B-079B84A5D3B1}" destId="{FF94DD65-C6E7-42ED-A177-F52B0FE4F255}" srcOrd="8" destOrd="0" presId="urn:microsoft.com/office/officeart/2011/layout/CircleProcess"/>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98BCB5A8-0668-4F54-9049-5CCE1951898F}" type="doc">
      <dgm:prSet loTypeId="urn:microsoft.com/office/officeart/2005/8/layout/default" loCatId="list" qsTypeId="urn:microsoft.com/office/officeart/2005/8/quickstyle/simple1" qsCatId="simple" csTypeId="urn:microsoft.com/office/officeart/2005/8/colors/accent1_3" csCatId="accent1" phldr="1"/>
      <dgm:spPr/>
      <dgm:t>
        <a:bodyPr/>
        <a:lstStyle/>
        <a:p>
          <a:endParaRPr lang="en-GB"/>
        </a:p>
      </dgm:t>
    </dgm:pt>
    <dgm:pt modelId="{CD03054A-E3B1-446F-A4C0-729BCB3CFBF7}">
      <dgm:prSet phldrT="[Text]" custT="1"/>
      <dgm:spPr/>
      <dgm:t>
        <a:bodyPr/>
        <a:lstStyle/>
        <a:p>
          <a:r>
            <a:rPr lang="en-GB" sz="2800"/>
            <a:t>A</a:t>
          </a:r>
          <a:r>
            <a:rPr lang="en-GB" sz="2400"/>
            <a:t>. Known directly to the source</a:t>
          </a:r>
          <a:endParaRPr lang="en-GB" sz="2400" dirty="0"/>
        </a:p>
      </dgm:t>
    </dgm:pt>
    <dgm:pt modelId="{9065A4DA-8EF2-4A5A-BFBA-5E158281FED2}" type="parTrans" cxnId="{D348909C-8957-4164-BAE5-874553F0758C}">
      <dgm:prSet/>
      <dgm:spPr/>
      <dgm:t>
        <a:bodyPr/>
        <a:lstStyle/>
        <a:p>
          <a:endParaRPr lang="en-GB"/>
        </a:p>
      </dgm:t>
    </dgm:pt>
    <dgm:pt modelId="{69F0A28D-6A8F-4E53-9206-E85A8691CF48}" type="sibTrans" cxnId="{D348909C-8957-4164-BAE5-874553F0758C}">
      <dgm:prSet/>
      <dgm:spPr/>
      <dgm:t>
        <a:bodyPr/>
        <a:lstStyle/>
        <a:p>
          <a:endParaRPr lang="en-GB"/>
        </a:p>
      </dgm:t>
    </dgm:pt>
    <dgm:pt modelId="{7EA7350C-23D5-4CC9-AEA9-0E5FA7B34CC5}">
      <dgm:prSet phldrT="[Text]" custT="1"/>
      <dgm:spPr/>
      <dgm:t>
        <a:bodyPr/>
        <a:lstStyle/>
        <a:p>
          <a:r>
            <a:rPr lang="en-GB" sz="2800"/>
            <a:t>B</a:t>
          </a:r>
          <a:r>
            <a:rPr lang="en-GB" sz="2400"/>
            <a:t>. Known indirectly to the source but corroborated</a:t>
          </a:r>
          <a:endParaRPr lang="en-GB" sz="2400" dirty="0"/>
        </a:p>
      </dgm:t>
    </dgm:pt>
    <dgm:pt modelId="{D5C1D03F-4E3F-498C-8502-ABAF442F78C8}" type="parTrans" cxnId="{7CFA1F56-0F4A-4767-9F33-B44B596342A6}">
      <dgm:prSet/>
      <dgm:spPr/>
      <dgm:t>
        <a:bodyPr/>
        <a:lstStyle/>
        <a:p>
          <a:endParaRPr lang="en-GB"/>
        </a:p>
      </dgm:t>
    </dgm:pt>
    <dgm:pt modelId="{54987D50-8AD0-437A-BD79-27D646047349}" type="sibTrans" cxnId="{7CFA1F56-0F4A-4767-9F33-B44B596342A6}">
      <dgm:prSet/>
      <dgm:spPr/>
      <dgm:t>
        <a:bodyPr/>
        <a:lstStyle/>
        <a:p>
          <a:endParaRPr lang="en-GB"/>
        </a:p>
      </dgm:t>
    </dgm:pt>
    <dgm:pt modelId="{4586677F-2AF6-49E5-A188-B9135EE5390F}">
      <dgm:prSet phldrT="[Text]" custT="1"/>
      <dgm:spPr/>
      <dgm:t>
        <a:bodyPr/>
        <a:lstStyle/>
        <a:p>
          <a:r>
            <a:rPr lang="en-GB" sz="2800" dirty="0"/>
            <a:t>C</a:t>
          </a:r>
          <a:r>
            <a:rPr lang="en-GB" sz="2400" dirty="0"/>
            <a:t>. Known indirectly to the source</a:t>
          </a:r>
        </a:p>
      </dgm:t>
    </dgm:pt>
    <dgm:pt modelId="{7E3F1635-3D85-4E8E-BA7D-A72FB8FBB88D}" type="parTrans" cxnId="{B67CD50C-6A2D-43D2-83D8-4935A973C8FF}">
      <dgm:prSet/>
      <dgm:spPr/>
      <dgm:t>
        <a:bodyPr/>
        <a:lstStyle/>
        <a:p>
          <a:endParaRPr lang="en-GB"/>
        </a:p>
      </dgm:t>
    </dgm:pt>
    <dgm:pt modelId="{DB9DA423-A0BE-4C3D-BF4C-9E9B8B146BA1}" type="sibTrans" cxnId="{B67CD50C-6A2D-43D2-83D8-4935A973C8FF}">
      <dgm:prSet/>
      <dgm:spPr/>
      <dgm:t>
        <a:bodyPr/>
        <a:lstStyle/>
        <a:p>
          <a:endParaRPr lang="en-GB"/>
        </a:p>
      </dgm:t>
    </dgm:pt>
    <dgm:pt modelId="{086AA187-13EC-42A5-878C-EBFEFD58EB4E}">
      <dgm:prSet phldrT="[Text]" custT="1"/>
      <dgm:spPr/>
      <dgm:t>
        <a:bodyPr/>
        <a:lstStyle/>
        <a:p>
          <a:r>
            <a:rPr lang="en-GB" sz="2800"/>
            <a:t>D</a:t>
          </a:r>
          <a:r>
            <a:rPr lang="en-GB" sz="2400"/>
            <a:t>. Not known</a:t>
          </a:r>
          <a:endParaRPr lang="en-GB" sz="2400" dirty="0"/>
        </a:p>
      </dgm:t>
    </dgm:pt>
    <dgm:pt modelId="{5B79C2F0-7613-4855-9029-2A3D6D75DC23}" type="parTrans" cxnId="{CC5663BC-8DEE-4792-B6D1-F876219A9671}">
      <dgm:prSet/>
      <dgm:spPr/>
      <dgm:t>
        <a:bodyPr/>
        <a:lstStyle/>
        <a:p>
          <a:endParaRPr lang="en-GB"/>
        </a:p>
      </dgm:t>
    </dgm:pt>
    <dgm:pt modelId="{DD78460E-AAA7-4838-9B8D-89C9E4C311BA}" type="sibTrans" cxnId="{CC5663BC-8DEE-4792-B6D1-F876219A9671}">
      <dgm:prSet/>
      <dgm:spPr/>
      <dgm:t>
        <a:bodyPr/>
        <a:lstStyle/>
        <a:p>
          <a:endParaRPr lang="en-GB"/>
        </a:p>
      </dgm:t>
    </dgm:pt>
    <dgm:pt modelId="{DE5573D8-AF21-45CE-9538-DEDF6F79200A}">
      <dgm:prSet phldrT="[Text]" custT="1"/>
      <dgm:spPr/>
      <dgm:t>
        <a:bodyPr/>
        <a:lstStyle/>
        <a:p>
          <a:r>
            <a:rPr lang="en-GB" sz="2800"/>
            <a:t>E</a:t>
          </a:r>
          <a:r>
            <a:rPr lang="en-GB" sz="2400"/>
            <a:t>. Suspected to be false</a:t>
          </a:r>
          <a:endParaRPr lang="en-GB" sz="2400" dirty="0"/>
        </a:p>
      </dgm:t>
    </dgm:pt>
    <dgm:pt modelId="{8D5EDA77-5C82-4EDE-8A6E-27D7A6EC0727}" type="parTrans" cxnId="{CCF1A4CB-4E42-4E3E-A459-4C5E700DCE40}">
      <dgm:prSet/>
      <dgm:spPr/>
      <dgm:t>
        <a:bodyPr/>
        <a:lstStyle/>
        <a:p>
          <a:endParaRPr lang="en-GB"/>
        </a:p>
      </dgm:t>
    </dgm:pt>
    <dgm:pt modelId="{70B89315-51BA-4E40-A8FE-CBF4CF0B9965}" type="sibTrans" cxnId="{CCF1A4CB-4E42-4E3E-A459-4C5E700DCE40}">
      <dgm:prSet/>
      <dgm:spPr/>
      <dgm:t>
        <a:bodyPr/>
        <a:lstStyle/>
        <a:p>
          <a:endParaRPr lang="en-GB"/>
        </a:p>
      </dgm:t>
    </dgm:pt>
    <dgm:pt modelId="{A93C6FE3-775E-4320-8E01-870865DAA60A}" type="pres">
      <dgm:prSet presAssocID="{98BCB5A8-0668-4F54-9049-5CCE1951898F}" presName="diagram" presStyleCnt="0">
        <dgm:presLayoutVars>
          <dgm:dir/>
          <dgm:resizeHandles val="exact"/>
        </dgm:presLayoutVars>
      </dgm:prSet>
      <dgm:spPr/>
    </dgm:pt>
    <dgm:pt modelId="{053F50A6-1F1A-407C-B13C-3B35D9C898DD}" type="pres">
      <dgm:prSet presAssocID="{CD03054A-E3B1-446F-A4C0-729BCB3CFBF7}" presName="node" presStyleLbl="node1" presStyleIdx="0" presStyleCnt="5">
        <dgm:presLayoutVars>
          <dgm:bulletEnabled val="1"/>
        </dgm:presLayoutVars>
      </dgm:prSet>
      <dgm:spPr/>
    </dgm:pt>
    <dgm:pt modelId="{23C3A65B-9A56-4CAB-A73C-791AEB2C041A}" type="pres">
      <dgm:prSet presAssocID="{69F0A28D-6A8F-4E53-9206-E85A8691CF48}" presName="sibTrans" presStyleCnt="0"/>
      <dgm:spPr/>
    </dgm:pt>
    <dgm:pt modelId="{60C8CF58-2799-4C30-9237-AF9D7C6CBB72}" type="pres">
      <dgm:prSet presAssocID="{7EA7350C-23D5-4CC9-AEA9-0E5FA7B34CC5}" presName="node" presStyleLbl="node1" presStyleIdx="1" presStyleCnt="5">
        <dgm:presLayoutVars>
          <dgm:bulletEnabled val="1"/>
        </dgm:presLayoutVars>
      </dgm:prSet>
      <dgm:spPr/>
    </dgm:pt>
    <dgm:pt modelId="{7F4B0C15-CA19-4213-8BFF-BECCACB37DFF}" type="pres">
      <dgm:prSet presAssocID="{54987D50-8AD0-437A-BD79-27D646047349}" presName="sibTrans" presStyleCnt="0"/>
      <dgm:spPr/>
    </dgm:pt>
    <dgm:pt modelId="{3047154D-1D81-4674-97A9-8860C20DE438}" type="pres">
      <dgm:prSet presAssocID="{4586677F-2AF6-49E5-A188-B9135EE5390F}" presName="node" presStyleLbl="node1" presStyleIdx="2" presStyleCnt="5">
        <dgm:presLayoutVars>
          <dgm:bulletEnabled val="1"/>
        </dgm:presLayoutVars>
      </dgm:prSet>
      <dgm:spPr/>
    </dgm:pt>
    <dgm:pt modelId="{71E3C742-ACE4-4BA3-9863-D14F2B7708A7}" type="pres">
      <dgm:prSet presAssocID="{DB9DA423-A0BE-4C3D-BF4C-9E9B8B146BA1}" presName="sibTrans" presStyleCnt="0"/>
      <dgm:spPr/>
    </dgm:pt>
    <dgm:pt modelId="{2BED285C-6053-496D-8117-E9AF252008D7}" type="pres">
      <dgm:prSet presAssocID="{086AA187-13EC-42A5-878C-EBFEFD58EB4E}" presName="node" presStyleLbl="node1" presStyleIdx="3" presStyleCnt="5">
        <dgm:presLayoutVars>
          <dgm:bulletEnabled val="1"/>
        </dgm:presLayoutVars>
      </dgm:prSet>
      <dgm:spPr/>
    </dgm:pt>
    <dgm:pt modelId="{BBA34B12-1758-42F9-B617-95E0722BF04B}" type="pres">
      <dgm:prSet presAssocID="{DD78460E-AAA7-4838-9B8D-89C9E4C311BA}" presName="sibTrans" presStyleCnt="0"/>
      <dgm:spPr/>
    </dgm:pt>
    <dgm:pt modelId="{FBAB9F51-F576-4F22-9109-948E9144B092}" type="pres">
      <dgm:prSet presAssocID="{DE5573D8-AF21-45CE-9538-DEDF6F79200A}" presName="node" presStyleLbl="node1" presStyleIdx="4" presStyleCnt="5">
        <dgm:presLayoutVars>
          <dgm:bulletEnabled val="1"/>
        </dgm:presLayoutVars>
      </dgm:prSet>
      <dgm:spPr/>
    </dgm:pt>
  </dgm:ptLst>
  <dgm:cxnLst>
    <dgm:cxn modelId="{B67CD50C-6A2D-43D2-83D8-4935A973C8FF}" srcId="{98BCB5A8-0668-4F54-9049-5CCE1951898F}" destId="{4586677F-2AF6-49E5-A188-B9135EE5390F}" srcOrd="2" destOrd="0" parTransId="{7E3F1635-3D85-4E8E-BA7D-A72FB8FBB88D}" sibTransId="{DB9DA423-A0BE-4C3D-BF4C-9E9B8B146BA1}"/>
    <dgm:cxn modelId="{0B9F6145-0F27-46FB-8BF6-9321300E92C7}" type="presOf" srcId="{CD03054A-E3B1-446F-A4C0-729BCB3CFBF7}" destId="{053F50A6-1F1A-407C-B13C-3B35D9C898DD}" srcOrd="0" destOrd="0" presId="urn:microsoft.com/office/officeart/2005/8/layout/default"/>
    <dgm:cxn modelId="{29F8D648-B515-4D41-B8EE-C840F2558AE2}" type="presOf" srcId="{7EA7350C-23D5-4CC9-AEA9-0E5FA7B34CC5}" destId="{60C8CF58-2799-4C30-9237-AF9D7C6CBB72}" srcOrd="0" destOrd="0" presId="urn:microsoft.com/office/officeart/2005/8/layout/default"/>
    <dgm:cxn modelId="{23C0864D-6E22-4C53-A367-0D628637FFE7}" type="presOf" srcId="{4586677F-2AF6-49E5-A188-B9135EE5390F}" destId="{3047154D-1D81-4674-97A9-8860C20DE438}" srcOrd="0" destOrd="0" presId="urn:microsoft.com/office/officeart/2005/8/layout/default"/>
    <dgm:cxn modelId="{7CFA1F56-0F4A-4767-9F33-B44B596342A6}" srcId="{98BCB5A8-0668-4F54-9049-5CCE1951898F}" destId="{7EA7350C-23D5-4CC9-AEA9-0E5FA7B34CC5}" srcOrd="1" destOrd="0" parTransId="{D5C1D03F-4E3F-498C-8502-ABAF442F78C8}" sibTransId="{54987D50-8AD0-437A-BD79-27D646047349}"/>
    <dgm:cxn modelId="{D32B9959-AD1A-4631-86AB-74B304BB7261}" type="presOf" srcId="{086AA187-13EC-42A5-878C-EBFEFD58EB4E}" destId="{2BED285C-6053-496D-8117-E9AF252008D7}" srcOrd="0" destOrd="0" presId="urn:microsoft.com/office/officeart/2005/8/layout/default"/>
    <dgm:cxn modelId="{D348909C-8957-4164-BAE5-874553F0758C}" srcId="{98BCB5A8-0668-4F54-9049-5CCE1951898F}" destId="{CD03054A-E3B1-446F-A4C0-729BCB3CFBF7}" srcOrd="0" destOrd="0" parTransId="{9065A4DA-8EF2-4A5A-BFBA-5E158281FED2}" sibTransId="{69F0A28D-6A8F-4E53-9206-E85A8691CF48}"/>
    <dgm:cxn modelId="{1985C1B9-7D12-4B7B-AF87-208448113635}" type="presOf" srcId="{DE5573D8-AF21-45CE-9538-DEDF6F79200A}" destId="{FBAB9F51-F576-4F22-9109-948E9144B092}" srcOrd="0" destOrd="0" presId="urn:microsoft.com/office/officeart/2005/8/layout/default"/>
    <dgm:cxn modelId="{CC5663BC-8DEE-4792-B6D1-F876219A9671}" srcId="{98BCB5A8-0668-4F54-9049-5CCE1951898F}" destId="{086AA187-13EC-42A5-878C-EBFEFD58EB4E}" srcOrd="3" destOrd="0" parTransId="{5B79C2F0-7613-4855-9029-2A3D6D75DC23}" sibTransId="{DD78460E-AAA7-4838-9B8D-89C9E4C311BA}"/>
    <dgm:cxn modelId="{CCF1A4CB-4E42-4E3E-A459-4C5E700DCE40}" srcId="{98BCB5A8-0668-4F54-9049-5CCE1951898F}" destId="{DE5573D8-AF21-45CE-9538-DEDF6F79200A}" srcOrd="4" destOrd="0" parTransId="{8D5EDA77-5C82-4EDE-8A6E-27D7A6EC0727}" sibTransId="{70B89315-51BA-4E40-A8FE-CBF4CF0B9965}"/>
    <dgm:cxn modelId="{40181CD0-8F3C-4B1E-A9EB-9F0E47506950}" type="presOf" srcId="{98BCB5A8-0668-4F54-9049-5CCE1951898F}" destId="{A93C6FE3-775E-4320-8E01-870865DAA60A}" srcOrd="0" destOrd="0" presId="urn:microsoft.com/office/officeart/2005/8/layout/default"/>
    <dgm:cxn modelId="{7967163D-C1A2-4FE5-9B8F-CB39564F49BC}" type="presParOf" srcId="{A93C6FE3-775E-4320-8E01-870865DAA60A}" destId="{053F50A6-1F1A-407C-B13C-3B35D9C898DD}" srcOrd="0" destOrd="0" presId="urn:microsoft.com/office/officeart/2005/8/layout/default"/>
    <dgm:cxn modelId="{700B9BDD-4CB0-425E-81A0-6E105854226C}" type="presParOf" srcId="{A93C6FE3-775E-4320-8E01-870865DAA60A}" destId="{23C3A65B-9A56-4CAB-A73C-791AEB2C041A}" srcOrd="1" destOrd="0" presId="urn:microsoft.com/office/officeart/2005/8/layout/default"/>
    <dgm:cxn modelId="{961DE05B-B3DA-4DFA-8C24-1DFF1F73F11B}" type="presParOf" srcId="{A93C6FE3-775E-4320-8E01-870865DAA60A}" destId="{60C8CF58-2799-4C30-9237-AF9D7C6CBB72}" srcOrd="2" destOrd="0" presId="urn:microsoft.com/office/officeart/2005/8/layout/default"/>
    <dgm:cxn modelId="{0543A780-1C9E-4194-81D5-9EB115E2B8BF}" type="presParOf" srcId="{A93C6FE3-775E-4320-8E01-870865DAA60A}" destId="{7F4B0C15-CA19-4213-8BFF-BECCACB37DFF}" srcOrd="3" destOrd="0" presId="urn:microsoft.com/office/officeart/2005/8/layout/default"/>
    <dgm:cxn modelId="{A2CFABE5-B0F1-4CD4-BE09-3E6115218513}" type="presParOf" srcId="{A93C6FE3-775E-4320-8E01-870865DAA60A}" destId="{3047154D-1D81-4674-97A9-8860C20DE438}" srcOrd="4" destOrd="0" presId="urn:microsoft.com/office/officeart/2005/8/layout/default"/>
    <dgm:cxn modelId="{555E4346-B48D-4923-A784-A4D409ED6345}" type="presParOf" srcId="{A93C6FE3-775E-4320-8E01-870865DAA60A}" destId="{71E3C742-ACE4-4BA3-9863-D14F2B7708A7}" srcOrd="5" destOrd="0" presId="urn:microsoft.com/office/officeart/2005/8/layout/default"/>
    <dgm:cxn modelId="{C828BE20-0882-47CB-BDEF-20C6B0DAF117}" type="presParOf" srcId="{A93C6FE3-775E-4320-8E01-870865DAA60A}" destId="{2BED285C-6053-496D-8117-E9AF252008D7}" srcOrd="6" destOrd="0" presId="urn:microsoft.com/office/officeart/2005/8/layout/default"/>
    <dgm:cxn modelId="{B0A4D9EE-E956-4F61-BDF4-277E3F131415}" type="presParOf" srcId="{A93C6FE3-775E-4320-8E01-870865DAA60A}" destId="{BBA34B12-1758-42F9-B617-95E0722BF04B}" srcOrd="7" destOrd="0" presId="urn:microsoft.com/office/officeart/2005/8/layout/default"/>
    <dgm:cxn modelId="{D468B736-E508-452A-B4D2-0EFC35CB8CAE}" type="presParOf" srcId="{A93C6FE3-775E-4320-8E01-870865DAA60A}" destId="{FBAB9F51-F576-4F22-9109-948E9144B092}"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E896ED22-B3E4-4F45-941F-4C9863E963E5}" type="doc">
      <dgm:prSet loTypeId="urn:microsoft.com/office/officeart/2005/8/layout/default" loCatId="list" qsTypeId="urn:microsoft.com/office/officeart/2005/8/quickstyle/simple1" qsCatId="simple" csTypeId="urn:microsoft.com/office/officeart/2005/8/colors/accent1_3" csCatId="accent1" phldr="1"/>
      <dgm:spPr/>
      <dgm:t>
        <a:bodyPr/>
        <a:lstStyle/>
        <a:p>
          <a:endParaRPr lang="en-GB"/>
        </a:p>
      </dgm:t>
    </dgm:pt>
    <dgm:pt modelId="{BA99536C-2294-4A9F-9B85-72943E00746E}">
      <dgm:prSet phldrT="[Text]" custT="1"/>
      <dgm:spPr/>
      <dgm:t>
        <a:bodyPr/>
        <a:lstStyle/>
        <a:p>
          <a:r>
            <a:rPr lang="en-GB" sz="2400"/>
            <a:t>The </a:t>
          </a:r>
          <a:r>
            <a:rPr lang="en-GB" sz="2400" b="1"/>
            <a:t>‘Handling code’ </a:t>
          </a:r>
          <a:r>
            <a:rPr lang="en-GB" sz="2400"/>
            <a:t>provides a risk assessment before deciding to disseminate the intelligence</a:t>
          </a:r>
          <a:endParaRPr lang="en-GB" sz="2400" dirty="0"/>
        </a:p>
      </dgm:t>
    </dgm:pt>
    <dgm:pt modelId="{8E7BB174-C3E8-496F-9947-1C1D3107694A}" type="parTrans" cxnId="{50D0B0BC-AC15-46B7-8325-8523E98F3319}">
      <dgm:prSet/>
      <dgm:spPr/>
      <dgm:t>
        <a:bodyPr/>
        <a:lstStyle/>
        <a:p>
          <a:endParaRPr lang="en-GB"/>
        </a:p>
      </dgm:t>
    </dgm:pt>
    <dgm:pt modelId="{2C127C43-5042-4AE7-9B38-DDCB843FBCF5}" type="sibTrans" cxnId="{50D0B0BC-AC15-46B7-8325-8523E98F3319}">
      <dgm:prSet/>
      <dgm:spPr/>
      <dgm:t>
        <a:bodyPr/>
        <a:lstStyle/>
        <a:p>
          <a:endParaRPr lang="en-GB"/>
        </a:p>
      </dgm:t>
    </dgm:pt>
    <dgm:pt modelId="{46DC0CBA-2E51-43E8-9E6F-702028B02042}">
      <dgm:prSet phldrT="[Text]" custT="1"/>
      <dgm:spPr/>
      <dgm:t>
        <a:bodyPr/>
        <a:lstStyle/>
        <a:p>
          <a:r>
            <a:rPr lang="en-GB" sz="2400"/>
            <a:t>The handling codes are based on the knowledge of the circumstances at the time by the </a:t>
          </a:r>
          <a:r>
            <a:rPr lang="en-GB" sz="2400" b="1"/>
            <a:t>person recording the information.</a:t>
          </a:r>
          <a:endParaRPr lang="en-GB" sz="2400" b="1" dirty="0"/>
        </a:p>
      </dgm:t>
    </dgm:pt>
    <dgm:pt modelId="{5D0C80DF-5532-4FE0-9330-8B6173033287}" type="parTrans" cxnId="{3F4A25CC-7C18-4AAC-ACF1-C8044B3B8EBF}">
      <dgm:prSet/>
      <dgm:spPr/>
      <dgm:t>
        <a:bodyPr/>
        <a:lstStyle/>
        <a:p>
          <a:endParaRPr lang="en-GB"/>
        </a:p>
      </dgm:t>
    </dgm:pt>
    <dgm:pt modelId="{8A47A8B6-A0B3-40CD-A7A8-EF064B847F17}" type="sibTrans" cxnId="{3F4A25CC-7C18-4AAC-ACF1-C8044B3B8EBF}">
      <dgm:prSet/>
      <dgm:spPr/>
      <dgm:t>
        <a:bodyPr/>
        <a:lstStyle/>
        <a:p>
          <a:endParaRPr lang="en-GB"/>
        </a:p>
      </dgm:t>
    </dgm:pt>
    <dgm:pt modelId="{5E11ED01-1A52-468A-80CE-746F3DEDCFC0}" type="pres">
      <dgm:prSet presAssocID="{E896ED22-B3E4-4F45-941F-4C9863E963E5}" presName="diagram" presStyleCnt="0">
        <dgm:presLayoutVars>
          <dgm:dir/>
          <dgm:resizeHandles val="exact"/>
        </dgm:presLayoutVars>
      </dgm:prSet>
      <dgm:spPr/>
    </dgm:pt>
    <dgm:pt modelId="{361B0489-1391-485A-8332-B8F7BE4F1A57}" type="pres">
      <dgm:prSet presAssocID="{BA99536C-2294-4A9F-9B85-72943E00746E}" presName="node" presStyleLbl="node1" presStyleIdx="0" presStyleCnt="2" custLinFactNeighborX="-426" custLinFactNeighborY="11068">
        <dgm:presLayoutVars>
          <dgm:bulletEnabled val="1"/>
        </dgm:presLayoutVars>
      </dgm:prSet>
      <dgm:spPr/>
    </dgm:pt>
    <dgm:pt modelId="{87901663-D760-407D-9DCE-17162D97FA4D}" type="pres">
      <dgm:prSet presAssocID="{2C127C43-5042-4AE7-9B38-DDCB843FBCF5}" presName="sibTrans" presStyleCnt="0"/>
      <dgm:spPr/>
    </dgm:pt>
    <dgm:pt modelId="{750B6B91-77D9-4419-9010-5A9E36E596B5}" type="pres">
      <dgm:prSet presAssocID="{46DC0CBA-2E51-43E8-9E6F-702028B02042}" presName="node" presStyleLbl="node1" presStyleIdx="1" presStyleCnt="2" custLinFactNeighborY="25350">
        <dgm:presLayoutVars>
          <dgm:bulletEnabled val="1"/>
        </dgm:presLayoutVars>
      </dgm:prSet>
      <dgm:spPr/>
    </dgm:pt>
  </dgm:ptLst>
  <dgm:cxnLst>
    <dgm:cxn modelId="{6C6F7975-4951-4A2A-B541-D345B1CAA41B}" type="presOf" srcId="{BA99536C-2294-4A9F-9B85-72943E00746E}" destId="{361B0489-1391-485A-8332-B8F7BE4F1A57}" srcOrd="0" destOrd="0" presId="urn:microsoft.com/office/officeart/2005/8/layout/default"/>
    <dgm:cxn modelId="{347F3E7F-F4C4-41B1-BB59-99D30E4AF855}" type="presOf" srcId="{E896ED22-B3E4-4F45-941F-4C9863E963E5}" destId="{5E11ED01-1A52-468A-80CE-746F3DEDCFC0}" srcOrd="0" destOrd="0" presId="urn:microsoft.com/office/officeart/2005/8/layout/default"/>
    <dgm:cxn modelId="{50D0B0BC-AC15-46B7-8325-8523E98F3319}" srcId="{E896ED22-B3E4-4F45-941F-4C9863E963E5}" destId="{BA99536C-2294-4A9F-9B85-72943E00746E}" srcOrd="0" destOrd="0" parTransId="{8E7BB174-C3E8-496F-9947-1C1D3107694A}" sibTransId="{2C127C43-5042-4AE7-9B38-DDCB843FBCF5}"/>
    <dgm:cxn modelId="{3F4A25CC-7C18-4AAC-ACF1-C8044B3B8EBF}" srcId="{E896ED22-B3E4-4F45-941F-4C9863E963E5}" destId="{46DC0CBA-2E51-43E8-9E6F-702028B02042}" srcOrd="1" destOrd="0" parTransId="{5D0C80DF-5532-4FE0-9330-8B6173033287}" sibTransId="{8A47A8B6-A0B3-40CD-A7A8-EF064B847F17}"/>
    <dgm:cxn modelId="{70A24DE2-7D6A-4C00-9E17-FEA480783E00}" type="presOf" srcId="{46DC0CBA-2E51-43E8-9E6F-702028B02042}" destId="{750B6B91-77D9-4419-9010-5A9E36E596B5}" srcOrd="0" destOrd="0" presId="urn:microsoft.com/office/officeart/2005/8/layout/default"/>
    <dgm:cxn modelId="{65AB3863-4DA5-44A5-9FFD-871921EA217B}" type="presParOf" srcId="{5E11ED01-1A52-468A-80CE-746F3DEDCFC0}" destId="{361B0489-1391-485A-8332-B8F7BE4F1A57}" srcOrd="0" destOrd="0" presId="urn:microsoft.com/office/officeart/2005/8/layout/default"/>
    <dgm:cxn modelId="{1E04076A-0299-4FA4-8F62-A6FC8AA81094}" type="presParOf" srcId="{5E11ED01-1A52-468A-80CE-746F3DEDCFC0}" destId="{87901663-D760-407D-9DCE-17162D97FA4D}" srcOrd="1" destOrd="0" presId="urn:microsoft.com/office/officeart/2005/8/layout/default"/>
    <dgm:cxn modelId="{6C86BA70-D6EA-4EBA-92F2-BBCF5384C6BD}" type="presParOf" srcId="{5E11ED01-1A52-468A-80CE-746F3DEDCFC0}" destId="{750B6B91-77D9-4419-9010-5A9E36E596B5}"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F127C537-9CF5-4F6F-A4AA-A0B0ED8471DF}" type="doc">
      <dgm:prSet loTypeId="urn:microsoft.com/office/officeart/2005/8/layout/process4" loCatId="list" qsTypeId="urn:microsoft.com/office/officeart/2005/8/quickstyle/simple1" qsCatId="simple" csTypeId="urn:microsoft.com/office/officeart/2005/8/colors/accent1_3" csCatId="accent1" phldr="1"/>
      <dgm:spPr/>
      <dgm:t>
        <a:bodyPr/>
        <a:lstStyle/>
        <a:p>
          <a:endParaRPr lang="en-GB"/>
        </a:p>
      </dgm:t>
    </dgm:pt>
    <dgm:pt modelId="{C139B83F-DA4B-447C-9058-B6547DFB0332}">
      <dgm:prSet phldrT="[Text]" custT="1"/>
      <dgm:spPr/>
      <dgm:t>
        <a:bodyPr/>
        <a:lstStyle/>
        <a:p>
          <a:r>
            <a:rPr lang="en-GB" sz="2400" dirty="0"/>
            <a:t>The two handling codes which can be selected from the drop-down menu are:</a:t>
          </a:r>
        </a:p>
      </dgm:t>
    </dgm:pt>
    <dgm:pt modelId="{0D5F776D-E625-4572-AF76-656FBCF22031}" type="parTrans" cxnId="{CFB751FB-222B-44D5-A72F-27CE6C0396DB}">
      <dgm:prSet/>
      <dgm:spPr/>
      <dgm:t>
        <a:bodyPr/>
        <a:lstStyle/>
        <a:p>
          <a:endParaRPr lang="en-GB"/>
        </a:p>
      </dgm:t>
    </dgm:pt>
    <dgm:pt modelId="{E0F134B9-83AD-464D-A3ED-73DC9C18AAC1}" type="sibTrans" cxnId="{CFB751FB-222B-44D5-A72F-27CE6C0396DB}">
      <dgm:prSet/>
      <dgm:spPr/>
      <dgm:t>
        <a:bodyPr/>
        <a:lstStyle/>
        <a:p>
          <a:endParaRPr lang="en-GB"/>
        </a:p>
      </dgm:t>
    </dgm:pt>
    <dgm:pt modelId="{57400CCB-31D4-449A-B36E-7595F607C07F}">
      <dgm:prSet phldrT="[Text]" custT="1"/>
      <dgm:spPr/>
      <dgm:t>
        <a:bodyPr/>
        <a:lstStyle/>
        <a:p>
          <a:r>
            <a:rPr lang="en-GB" sz="2400" b="1" dirty="0"/>
            <a:t>P. Lawful sharing permitted</a:t>
          </a:r>
        </a:p>
      </dgm:t>
    </dgm:pt>
    <dgm:pt modelId="{B778C37F-13CF-4815-90B5-4DB513705FF1}" type="parTrans" cxnId="{5A332E0B-1D0E-4C49-BEC5-DCEF7FA3E9DA}">
      <dgm:prSet/>
      <dgm:spPr/>
      <dgm:t>
        <a:bodyPr/>
        <a:lstStyle/>
        <a:p>
          <a:endParaRPr lang="en-GB"/>
        </a:p>
      </dgm:t>
    </dgm:pt>
    <dgm:pt modelId="{A96EE992-2AD8-48DE-8668-DB7E3F111216}" type="sibTrans" cxnId="{5A332E0B-1D0E-4C49-BEC5-DCEF7FA3E9DA}">
      <dgm:prSet/>
      <dgm:spPr/>
      <dgm:t>
        <a:bodyPr/>
        <a:lstStyle/>
        <a:p>
          <a:endParaRPr lang="en-GB"/>
        </a:p>
      </dgm:t>
    </dgm:pt>
    <dgm:pt modelId="{E71A79AC-382A-4837-8B90-09EEC9F9137A}">
      <dgm:prSet phldrT="[Text]" custT="1"/>
      <dgm:spPr/>
      <dgm:t>
        <a:bodyPr/>
        <a:lstStyle/>
        <a:p>
          <a:r>
            <a:rPr lang="en-GB" sz="2400" b="1"/>
            <a:t>C. Lawful sharing permitted with conditions</a:t>
          </a:r>
          <a:endParaRPr lang="en-GB" sz="2400" b="1" dirty="0"/>
        </a:p>
      </dgm:t>
    </dgm:pt>
    <dgm:pt modelId="{423C23FF-D216-4086-9F0F-0D81A4D76DC6}" type="parTrans" cxnId="{2302DBB8-0AA9-4D89-A805-12C6FC0FD9EB}">
      <dgm:prSet/>
      <dgm:spPr/>
      <dgm:t>
        <a:bodyPr/>
        <a:lstStyle/>
        <a:p>
          <a:endParaRPr lang="en-GB"/>
        </a:p>
      </dgm:t>
    </dgm:pt>
    <dgm:pt modelId="{6D431448-0C74-41FC-86A4-781569AFD3EF}" type="sibTrans" cxnId="{2302DBB8-0AA9-4D89-A805-12C6FC0FD9EB}">
      <dgm:prSet/>
      <dgm:spPr/>
      <dgm:t>
        <a:bodyPr/>
        <a:lstStyle/>
        <a:p>
          <a:endParaRPr lang="en-GB"/>
        </a:p>
      </dgm:t>
    </dgm:pt>
    <dgm:pt modelId="{7EB898D5-F070-4E69-AE39-CF65A4CEC89F}" type="pres">
      <dgm:prSet presAssocID="{F127C537-9CF5-4F6F-A4AA-A0B0ED8471DF}" presName="Name0" presStyleCnt="0">
        <dgm:presLayoutVars>
          <dgm:dir/>
          <dgm:animLvl val="lvl"/>
          <dgm:resizeHandles val="exact"/>
        </dgm:presLayoutVars>
      </dgm:prSet>
      <dgm:spPr/>
    </dgm:pt>
    <dgm:pt modelId="{6FBDD1C3-7C7A-4400-B5B7-0ACD16D15401}" type="pres">
      <dgm:prSet presAssocID="{C139B83F-DA4B-447C-9058-B6547DFB0332}" presName="boxAndChildren" presStyleCnt="0"/>
      <dgm:spPr/>
    </dgm:pt>
    <dgm:pt modelId="{4FCE33A5-F12C-4269-ADF7-7EA98CA9995D}" type="pres">
      <dgm:prSet presAssocID="{C139B83F-DA4B-447C-9058-B6547DFB0332}" presName="parentTextBox" presStyleLbl="node1" presStyleIdx="0" presStyleCnt="1"/>
      <dgm:spPr/>
    </dgm:pt>
    <dgm:pt modelId="{FC674EF6-A037-4577-91D5-9B34DBE66B40}" type="pres">
      <dgm:prSet presAssocID="{C139B83F-DA4B-447C-9058-B6547DFB0332}" presName="entireBox" presStyleLbl="node1" presStyleIdx="0" presStyleCnt="1"/>
      <dgm:spPr/>
    </dgm:pt>
    <dgm:pt modelId="{DB8AB3EE-7970-40A4-A3CB-C6E4162F3D79}" type="pres">
      <dgm:prSet presAssocID="{C139B83F-DA4B-447C-9058-B6547DFB0332}" presName="descendantBox" presStyleCnt="0"/>
      <dgm:spPr/>
    </dgm:pt>
    <dgm:pt modelId="{7030E968-186E-46E3-BC64-D7678448C78D}" type="pres">
      <dgm:prSet presAssocID="{57400CCB-31D4-449A-B36E-7595F607C07F}" presName="childTextBox" presStyleLbl="fgAccFollowNode1" presStyleIdx="0" presStyleCnt="2">
        <dgm:presLayoutVars>
          <dgm:bulletEnabled val="1"/>
        </dgm:presLayoutVars>
      </dgm:prSet>
      <dgm:spPr/>
    </dgm:pt>
    <dgm:pt modelId="{8CBBEAA1-43F5-40F0-8ADD-BAED9CE108E3}" type="pres">
      <dgm:prSet presAssocID="{E71A79AC-382A-4837-8B90-09EEC9F9137A}" presName="childTextBox" presStyleLbl="fgAccFollowNode1" presStyleIdx="1" presStyleCnt="2">
        <dgm:presLayoutVars>
          <dgm:bulletEnabled val="1"/>
        </dgm:presLayoutVars>
      </dgm:prSet>
      <dgm:spPr/>
    </dgm:pt>
  </dgm:ptLst>
  <dgm:cxnLst>
    <dgm:cxn modelId="{5A332E0B-1D0E-4C49-BEC5-DCEF7FA3E9DA}" srcId="{C139B83F-DA4B-447C-9058-B6547DFB0332}" destId="{57400CCB-31D4-449A-B36E-7595F607C07F}" srcOrd="0" destOrd="0" parTransId="{B778C37F-13CF-4815-90B5-4DB513705FF1}" sibTransId="{A96EE992-2AD8-48DE-8668-DB7E3F111216}"/>
    <dgm:cxn modelId="{7AB4C519-630C-4381-B1F0-7310769DA957}" type="presOf" srcId="{C139B83F-DA4B-447C-9058-B6547DFB0332}" destId="{FC674EF6-A037-4577-91D5-9B34DBE66B40}" srcOrd="1" destOrd="0" presId="urn:microsoft.com/office/officeart/2005/8/layout/process4"/>
    <dgm:cxn modelId="{838E3536-319E-4AB5-AEA7-B81EBD023366}" type="presOf" srcId="{57400CCB-31D4-449A-B36E-7595F607C07F}" destId="{7030E968-186E-46E3-BC64-D7678448C78D}" srcOrd="0" destOrd="0" presId="urn:microsoft.com/office/officeart/2005/8/layout/process4"/>
    <dgm:cxn modelId="{54955C7A-E327-47E8-B228-47B48BA2B638}" type="presOf" srcId="{C139B83F-DA4B-447C-9058-B6547DFB0332}" destId="{4FCE33A5-F12C-4269-ADF7-7EA98CA9995D}" srcOrd="0" destOrd="0" presId="urn:microsoft.com/office/officeart/2005/8/layout/process4"/>
    <dgm:cxn modelId="{2302DBB8-0AA9-4D89-A805-12C6FC0FD9EB}" srcId="{C139B83F-DA4B-447C-9058-B6547DFB0332}" destId="{E71A79AC-382A-4837-8B90-09EEC9F9137A}" srcOrd="1" destOrd="0" parTransId="{423C23FF-D216-4086-9F0F-0D81A4D76DC6}" sibTransId="{6D431448-0C74-41FC-86A4-781569AFD3EF}"/>
    <dgm:cxn modelId="{458BD9BF-2117-4B18-B291-E84048138507}" type="presOf" srcId="{E71A79AC-382A-4837-8B90-09EEC9F9137A}" destId="{8CBBEAA1-43F5-40F0-8ADD-BAED9CE108E3}" srcOrd="0" destOrd="0" presId="urn:microsoft.com/office/officeart/2005/8/layout/process4"/>
    <dgm:cxn modelId="{CFB751FB-222B-44D5-A72F-27CE6C0396DB}" srcId="{F127C537-9CF5-4F6F-A4AA-A0B0ED8471DF}" destId="{C139B83F-DA4B-447C-9058-B6547DFB0332}" srcOrd="0" destOrd="0" parTransId="{0D5F776D-E625-4572-AF76-656FBCF22031}" sibTransId="{E0F134B9-83AD-464D-A3ED-73DC9C18AAC1}"/>
    <dgm:cxn modelId="{528BA8FC-0D59-49DB-8C36-02B8E0412908}" type="presOf" srcId="{F127C537-9CF5-4F6F-A4AA-A0B0ED8471DF}" destId="{7EB898D5-F070-4E69-AE39-CF65A4CEC89F}" srcOrd="0" destOrd="0" presId="urn:microsoft.com/office/officeart/2005/8/layout/process4"/>
    <dgm:cxn modelId="{A6AB3C71-363D-40A1-92ED-4E6D79E31572}" type="presParOf" srcId="{7EB898D5-F070-4E69-AE39-CF65A4CEC89F}" destId="{6FBDD1C3-7C7A-4400-B5B7-0ACD16D15401}" srcOrd="0" destOrd="0" presId="urn:microsoft.com/office/officeart/2005/8/layout/process4"/>
    <dgm:cxn modelId="{EABA95B0-7E68-47DB-A416-04C0FD318F84}" type="presParOf" srcId="{6FBDD1C3-7C7A-4400-B5B7-0ACD16D15401}" destId="{4FCE33A5-F12C-4269-ADF7-7EA98CA9995D}" srcOrd="0" destOrd="0" presId="urn:microsoft.com/office/officeart/2005/8/layout/process4"/>
    <dgm:cxn modelId="{1491E803-A2EE-4056-B1D8-8D7C65864C6D}" type="presParOf" srcId="{6FBDD1C3-7C7A-4400-B5B7-0ACD16D15401}" destId="{FC674EF6-A037-4577-91D5-9B34DBE66B40}" srcOrd="1" destOrd="0" presId="urn:microsoft.com/office/officeart/2005/8/layout/process4"/>
    <dgm:cxn modelId="{421385C9-6067-4D73-8CFA-1319A8C67352}" type="presParOf" srcId="{6FBDD1C3-7C7A-4400-B5B7-0ACD16D15401}" destId="{DB8AB3EE-7970-40A4-A3CB-C6E4162F3D79}" srcOrd="2" destOrd="0" presId="urn:microsoft.com/office/officeart/2005/8/layout/process4"/>
    <dgm:cxn modelId="{A69E3F85-60A0-4684-876B-645A50E76530}" type="presParOf" srcId="{DB8AB3EE-7970-40A4-A3CB-C6E4162F3D79}" destId="{7030E968-186E-46E3-BC64-D7678448C78D}" srcOrd="0" destOrd="0" presId="urn:microsoft.com/office/officeart/2005/8/layout/process4"/>
    <dgm:cxn modelId="{1A8E394E-ECCB-4DD7-8798-F5435D5AC118}" type="presParOf" srcId="{DB8AB3EE-7970-40A4-A3CB-C6E4162F3D79}" destId="{8CBBEAA1-43F5-40F0-8ADD-BAED9CE108E3}" srcOrd="1" destOrd="0" presId="urn:microsoft.com/office/officeart/2005/8/layout/process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677CB77C-2904-44D4-BD7B-C52876951E55}" type="doc">
      <dgm:prSet loTypeId="urn:microsoft.com/office/officeart/2008/layout/LinedList" loCatId="cycle" qsTypeId="urn:microsoft.com/office/officeart/2005/8/quickstyle/simple1" qsCatId="simple" csTypeId="urn:microsoft.com/office/officeart/2005/8/colors/accent1_3" csCatId="accent1" phldr="1"/>
      <dgm:spPr/>
      <dgm:t>
        <a:bodyPr/>
        <a:lstStyle/>
        <a:p>
          <a:endParaRPr lang="en-GB"/>
        </a:p>
      </dgm:t>
    </dgm:pt>
    <dgm:pt modelId="{CA905705-A861-4F15-B00B-00A21561EE63}">
      <dgm:prSet phldrT="[Text]" phldr="1"/>
      <dgm:spPr/>
      <dgm:t>
        <a:bodyPr/>
        <a:lstStyle/>
        <a:p>
          <a:endParaRPr lang="en-GB" dirty="0"/>
        </a:p>
      </dgm:t>
    </dgm:pt>
    <dgm:pt modelId="{04AE7DE8-8D88-421E-9710-E4387483F99B}" type="parTrans" cxnId="{4AD2FF90-F9AF-431B-8015-B9490AA9D43E}">
      <dgm:prSet/>
      <dgm:spPr/>
      <dgm:t>
        <a:bodyPr/>
        <a:lstStyle/>
        <a:p>
          <a:endParaRPr lang="en-GB"/>
        </a:p>
      </dgm:t>
    </dgm:pt>
    <dgm:pt modelId="{83248917-093E-4620-B867-7F724A47DAB7}" type="sibTrans" cxnId="{4AD2FF90-F9AF-431B-8015-B9490AA9D43E}">
      <dgm:prSet/>
      <dgm:spPr/>
      <dgm:t>
        <a:bodyPr/>
        <a:lstStyle/>
        <a:p>
          <a:endParaRPr lang="en-GB"/>
        </a:p>
      </dgm:t>
    </dgm:pt>
    <dgm:pt modelId="{442954B3-609E-4E32-B3FE-38DDBE9297F6}">
      <dgm:prSet phldrT="[Text]" custT="1"/>
      <dgm:spPr/>
      <dgm:t>
        <a:bodyPr/>
        <a:lstStyle/>
        <a:p>
          <a:r>
            <a:rPr lang="en-GB" sz="2400" dirty="0"/>
            <a:t>When intelligence logs are submitted they should be entered so that the source of the information cannot be identified</a:t>
          </a:r>
        </a:p>
      </dgm:t>
    </dgm:pt>
    <dgm:pt modelId="{798C9D0C-889C-450E-92AD-56B8031A7748}" type="parTrans" cxnId="{BD02009C-E227-42D6-919D-35DFE7A4AFB2}">
      <dgm:prSet/>
      <dgm:spPr/>
      <dgm:t>
        <a:bodyPr/>
        <a:lstStyle/>
        <a:p>
          <a:endParaRPr lang="en-GB"/>
        </a:p>
      </dgm:t>
    </dgm:pt>
    <dgm:pt modelId="{CA025C19-E9C8-45AC-A5C8-8B2BC696ABED}" type="sibTrans" cxnId="{BD02009C-E227-42D6-919D-35DFE7A4AFB2}">
      <dgm:prSet/>
      <dgm:spPr/>
      <dgm:t>
        <a:bodyPr/>
        <a:lstStyle/>
        <a:p>
          <a:endParaRPr lang="en-GB"/>
        </a:p>
      </dgm:t>
    </dgm:pt>
    <dgm:pt modelId="{A64B8B60-D630-4C45-9257-D9D953535AA3}">
      <dgm:prSet phldrT="[Text]" phldr="1"/>
      <dgm:spPr/>
      <dgm:t>
        <a:bodyPr/>
        <a:lstStyle/>
        <a:p>
          <a:endParaRPr lang="en-GB" dirty="0"/>
        </a:p>
      </dgm:t>
    </dgm:pt>
    <dgm:pt modelId="{D8593E64-709B-4EC1-B443-6AEC3E7535FD}" type="parTrans" cxnId="{B4553A21-6668-4B35-A21A-D3B097D90E7F}">
      <dgm:prSet/>
      <dgm:spPr/>
      <dgm:t>
        <a:bodyPr/>
        <a:lstStyle/>
        <a:p>
          <a:endParaRPr lang="en-GB"/>
        </a:p>
      </dgm:t>
    </dgm:pt>
    <dgm:pt modelId="{DE061104-C204-4232-811F-E18B211576E8}" type="sibTrans" cxnId="{B4553A21-6668-4B35-A21A-D3B097D90E7F}">
      <dgm:prSet/>
      <dgm:spPr/>
      <dgm:t>
        <a:bodyPr/>
        <a:lstStyle/>
        <a:p>
          <a:endParaRPr lang="en-GB"/>
        </a:p>
      </dgm:t>
    </dgm:pt>
    <dgm:pt modelId="{7435AB48-7105-410E-8E39-354F910D1436}">
      <dgm:prSet phldrT="[Text]" custT="1"/>
      <dgm:spPr/>
      <dgm:t>
        <a:bodyPr/>
        <a:lstStyle/>
        <a:p>
          <a:r>
            <a:rPr lang="en-GB" sz="2400"/>
            <a:t>In some forces the LIO carries this out prior to entering them into the forces intelligence database</a:t>
          </a:r>
          <a:endParaRPr lang="en-GB" sz="2400" dirty="0"/>
        </a:p>
      </dgm:t>
    </dgm:pt>
    <dgm:pt modelId="{04CE4377-FF43-4786-9CD3-FDDB31C0C98E}" type="parTrans" cxnId="{2DDB4180-F9D0-49A2-9491-ECBCEA3C7EA7}">
      <dgm:prSet/>
      <dgm:spPr/>
      <dgm:t>
        <a:bodyPr/>
        <a:lstStyle/>
        <a:p>
          <a:endParaRPr lang="en-GB"/>
        </a:p>
      </dgm:t>
    </dgm:pt>
    <dgm:pt modelId="{8A9E9FE7-0674-48B0-A813-8810BC088FC0}" type="sibTrans" cxnId="{2DDB4180-F9D0-49A2-9491-ECBCEA3C7EA7}">
      <dgm:prSet/>
      <dgm:spPr/>
      <dgm:t>
        <a:bodyPr/>
        <a:lstStyle/>
        <a:p>
          <a:endParaRPr lang="en-GB"/>
        </a:p>
      </dgm:t>
    </dgm:pt>
    <dgm:pt modelId="{BC2B9E11-A088-4E00-9607-629CEF951DC9}">
      <dgm:prSet phldrT="[Text]" phldr="1"/>
      <dgm:spPr/>
      <dgm:t>
        <a:bodyPr/>
        <a:lstStyle/>
        <a:p>
          <a:endParaRPr lang="en-GB"/>
        </a:p>
      </dgm:t>
    </dgm:pt>
    <dgm:pt modelId="{7F8C7544-6C4A-495B-A5F1-15DF81F62C87}" type="parTrans" cxnId="{260EFC00-4CE8-439D-8D56-D39F81543244}">
      <dgm:prSet/>
      <dgm:spPr/>
      <dgm:t>
        <a:bodyPr/>
        <a:lstStyle/>
        <a:p>
          <a:endParaRPr lang="en-GB"/>
        </a:p>
      </dgm:t>
    </dgm:pt>
    <dgm:pt modelId="{48C8AE15-A443-4EF9-9166-4F211486D34C}" type="sibTrans" cxnId="{260EFC00-4CE8-439D-8D56-D39F81543244}">
      <dgm:prSet/>
      <dgm:spPr/>
      <dgm:t>
        <a:bodyPr/>
        <a:lstStyle/>
        <a:p>
          <a:endParaRPr lang="en-GB"/>
        </a:p>
      </dgm:t>
    </dgm:pt>
    <dgm:pt modelId="{F9FE0DF8-5D26-41CD-9848-19153675E36E}">
      <dgm:prSet phldrT="[Text]" custT="1"/>
      <dgm:spPr/>
      <dgm:t>
        <a:bodyPr/>
        <a:lstStyle/>
        <a:p>
          <a:r>
            <a:rPr lang="en-GB" sz="2400"/>
            <a:t>This process is known as </a:t>
          </a:r>
          <a:r>
            <a:rPr lang="en-GB" sz="2400" b="1" i="1" u="sng"/>
            <a:t>‘sanitisation</a:t>
          </a:r>
          <a:r>
            <a:rPr lang="en-GB" sz="2400"/>
            <a:t>’</a:t>
          </a:r>
          <a:endParaRPr lang="en-GB" sz="2400" dirty="0"/>
        </a:p>
      </dgm:t>
    </dgm:pt>
    <dgm:pt modelId="{CE2075BF-133B-4E3F-B498-507CC0F08581}" type="parTrans" cxnId="{70D5914D-13B6-4310-A83F-6C43502EA6CB}">
      <dgm:prSet/>
      <dgm:spPr/>
      <dgm:t>
        <a:bodyPr/>
        <a:lstStyle/>
        <a:p>
          <a:endParaRPr lang="en-GB"/>
        </a:p>
      </dgm:t>
    </dgm:pt>
    <dgm:pt modelId="{0B12669F-08E3-4BE1-BE63-57AAD8E124BD}" type="sibTrans" cxnId="{70D5914D-13B6-4310-A83F-6C43502EA6CB}">
      <dgm:prSet/>
      <dgm:spPr/>
      <dgm:t>
        <a:bodyPr/>
        <a:lstStyle/>
        <a:p>
          <a:endParaRPr lang="en-GB"/>
        </a:p>
      </dgm:t>
    </dgm:pt>
    <dgm:pt modelId="{23DF4434-E1A2-A243-B1FA-1500984919D8}" type="pres">
      <dgm:prSet presAssocID="{677CB77C-2904-44D4-BD7B-C52876951E55}" presName="vert0" presStyleCnt="0">
        <dgm:presLayoutVars>
          <dgm:dir/>
          <dgm:animOne val="branch"/>
          <dgm:animLvl val="lvl"/>
        </dgm:presLayoutVars>
      </dgm:prSet>
      <dgm:spPr/>
    </dgm:pt>
    <dgm:pt modelId="{0952236C-FF11-1A40-B7A8-BF1F3751445C}" type="pres">
      <dgm:prSet presAssocID="{CA905705-A861-4F15-B00B-00A21561EE63}" presName="thickLine" presStyleLbl="alignNode1" presStyleIdx="0" presStyleCnt="3"/>
      <dgm:spPr/>
    </dgm:pt>
    <dgm:pt modelId="{F7691D5C-4386-6240-BB40-932317A1F582}" type="pres">
      <dgm:prSet presAssocID="{CA905705-A861-4F15-B00B-00A21561EE63}" presName="horz1" presStyleCnt="0"/>
      <dgm:spPr/>
    </dgm:pt>
    <dgm:pt modelId="{99D6246D-13C9-BA4B-B5BF-4344CBDEE517}" type="pres">
      <dgm:prSet presAssocID="{CA905705-A861-4F15-B00B-00A21561EE63}" presName="tx1" presStyleLbl="revTx" presStyleIdx="0" presStyleCnt="6"/>
      <dgm:spPr/>
    </dgm:pt>
    <dgm:pt modelId="{0EA343AC-57A0-524D-B394-8A2A4E39A5CC}" type="pres">
      <dgm:prSet presAssocID="{CA905705-A861-4F15-B00B-00A21561EE63}" presName="vert1" presStyleCnt="0"/>
      <dgm:spPr/>
    </dgm:pt>
    <dgm:pt modelId="{410288B3-26C1-DE48-ACC6-BAADC02B4458}" type="pres">
      <dgm:prSet presAssocID="{442954B3-609E-4E32-B3FE-38DDBE9297F6}" presName="vertSpace2a" presStyleCnt="0"/>
      <dgm:spPr/>
    </dgm:pt>
    <dgm:pt modelId="{03DC85D8-773C-004C-ADD9-E53D56CCC29A}" type="pres">
      <dgm:prSet presAssocID="{442954B3-609E-4E32-B3FE-38DDBE9297F6}" presName="horz2" presStyleCnt="0"/>
      <dgm:spPr/>
    </dgm:pt>
    <dgm:pt modelId="{F9C4540F-1B67-834D-ABD6-3102D77D262B}" type="pres">
      <dgm:prSet presAssocID="{442954B3-609E-4E32-B3FE-38DDBE9297F6}" presName="horzSpace2" presStyleCnt="0"/>
      <dgm:spPr/>
    </dgm:pt>
    <dgm:pt modelId="{4CB36DAF-4289-A94A-818C-A765F58933B5}" type="pres">
      <dgm:prSet presAssocID="{442954B3-609E-4E32-B3FE-38DDBE9297F6}" presName="tx2" presStyleLbl="revTx" presStyleIdx="1" presStyleCnt="6"/>
      <dgm:spPr/>
    </dgm:pt>
    <dgm:pt modelId="{95446A02-116C-BF42-990E-01BB130AFB0D}" type="pres">
      <dgm:prSet presAssocID="{442954B3-609E-4E32-B3FE-38DDBE9297F6}" presName="vert2" presStyleCnt="0"/>
      <dgm:spPr/>
    </dgm:pt>
    <dgm:pt modelId="{44C9EDD7-8128-1C46-AAE1-AAAA12507D10}" type="pres">
      <dgm:prSet presAssocID="{442954B3-609E-4E32-B3FE-38DDBE9297F6}" presName="thinLine2b" presStyleLbl="callout" presStyleIdx="0" presStyleCnt="3"/>
      <dgm:spPr/>
    </dgm:pt>
    <dgm:pt modelId="{8C7E4A03-1086-C440-BE68-766458E92A7E}" type="pres">
      <dgm:prSet presAssocID="{442954B3-609E-4E32-B3FE-38DDBE9297F6}" presName="vertSpace2b" presStyleCnt="0"/>
      <dgm:spPr/>
    </dgm:pt>
    <dgm:pt modelId="{BE974C0F-F2C7-6843-86BA-AA90E69E33D1}" type="pres">
      <dgm:prSet presAssocID="{A64B8B60-D630-4C45-9257-D9D953535AA3}" presName="thickLine" presStyleLbl="alignNode1" presStyleIdx="1" presStyleCnt="3"/>
      <dgm:spPr/>
    </dgm:pt>
    <dgm:pt modelId="{6B72A1A1-8FE0-4D40-A981-E25430782A89}" type="pres">
      <dgm:prSet presAssocID="{A64B8B60-D630-4C45-9257-D9D953535AA3}" presName="horz1" presStyleCnt="0"/>
      <dgm:spPr/>
    </dgm:pt>
    <dgm:pt modelId="{1590E83A-1A2D-FC4C-946F-9601B1DD47CE}" type="pres">
      <dgm:prSet presAssocID="{A64B8B60-D630-4C45-9257-D9D953535AA3}" presName="tx1" presStyleLbl="revTx" presStyleIdx="2" presStyleCnt="6"/>
      <dgm:spPr/>
    </dgm:pt>
    <dgm:pt modelId="{A9D6AE67-7A7C-5C4F-B4D3-053D1D4ACC36}" type="pres">
      <dgm:prSet presAssocID="{A64B8B60-D630-4C45-9257-D9D953535AA3}" presName="vert1" presStyleCnt="0"/>
      <dgm:spPr/>
    </dgm:pt>
    <dgm:pt modelId="{5E9D1401-EEA5-DF45-95CB-6F9FC6190EB4}" type="pres">
      <dgm:prSet presAssocID="{7435AB48-7105-410E-8E39-354F910D1436}" presName="vertSpace2a" presStyleCnt="0"/>
      <dgm:spPr/>
    </dgm:pt>
    <dgm:pt modelId="{98F7E704-3622-3644-A5E2-AEAD57544EC3}" type="pres">
      <dgm:prSet presAssocID="{7435AB48-7105-410E-8E39-354F910D1436}" presName="horz2" presStyleCnt="0"/>
      <dgm:spPr/>
    </dgm:pt>
    <dgm:pt modelId="{3F2D95D8-8172-BD4F-B3BA-494D2855BE97}" type="pres">
      <dgm:prSet presAssocID="{7435AB48-7105-410E-8E39-354F910D1436}" presName="horzSpace2" presStyleCnt="0"/>
      <dgm:spPr/>
    </dgm:pt>
    <dgm:pt modelId="{C231F890-44AC-3449-8FA8-7F3DCA849895}" type="pres">
      <dgm:prSet presAssocID="{7435AB48-7105-410E-8E39-354F910D1436}" presName="tx2" presStyleLbl="revTx" presStyleIdx="3" presStyleCnt="6"/>
      <dgm:spPr/>
    </dgm:pt>
    <dgm:pt modelId="{768C4B72-CF9D-014A-A749-6A50A9822F86}" type="pres">
      <dgm:prSet presAssocID="{7435AB48-7105-410E-8E39-354F910D1436}" presName="vert2" presStyleCnt="0"/>
      <dgm:spPr/>
    </dgm:pt>
    <dgm:pt modelId="{F76B9017-96B4-914D-8340-DEC8588ABAEF}" type="pres">
      <dgm:prSet presAssocID="{7435AB48-7105-410E-8E39-354F910D1436}" presName="thinLine2b" presStyleLbl="callout" presStyleIdx="1" presStyleCnt="3"/>
      <dgm:spPr/>
    </dgm:pt>
    <dgm:pt modelId="{C85D3D8F-BFE1-5945-858B-87653DDC786A}" type="pres">
      <dgm:prSet presAssocID="{7435AB48-7105-410E-8E39-354F910D1436}" presName="vertSpace2b" presStyleCnt="0"/>
      <dgm:spPr/>
    </dgm:pt>
    <dgm:pt modelId="{692ED8F6-276C-8C4B-ADA8-7A2C27B1393A}" type="pres">
      <dgm:prSet presAssocID="{BC2B9E11-A088-4E00-9607-629CEF951DC9}" presName="thickLine" presStyleLbl="alignNode1" presStyleIdx="2" presStyleCnt="3"/>
      <dgm:spPr/>
    </dgm:pt>
    <dgm:pt modelId="{01C7A86F-3F50-7949-9ACC-4076130CABAF}" type="pres">
      <dgm:prSet presAssocID="{BC2B9E11-A088-4E00-9607-629CEF951DC9}" presName="horz1" presStyleCnt="0"/>
      <dgm:spPr/>
    </dgm:pt>
    <dgm:pt modelId="{E2A3356C-3FFD-DD41-BA56-3A95C6FFB00E}" type="pres">
      <dgm:prSet presAssocID="{BC2B9E11-A088-4E00-9607-629CEF951DC9}" presName="tx1" presStyleLbl="revTx" presStyleIdx="4" presStyleCnt="6"/>
      <dgm:spPr/>
    </dgm:pt>
    <dgm:pt modelId="{BDCA8AD1-D88B-BD46-A894-CF79544007BD}" type="pres">
      <dgm:prSet presAssocID="{BC2B9E11-A088-4E00-9607-629CEF951DC9}" presName="vert1" presStyleCnt="0"/>
      <dgm:spPr/>
    </dgm:pt>
    <dgm:pt modelId="{AD5272B9-E5A4-3D40-8AE5-C76AF2F14533}" type="pres">
      <dgm:prSet presAssocID="{F9FE0DF8-5D26-41CD-9848-19153675E36E}" presName="vertSpace2a" presStyleCnt="0"/>
      <dgm:spPr/>
    </dgm:pt>
    <dgm:pt modelId="{8D1C2A1E-AEEE-8F46-B749-27B031508D99}" type="pres">
      <dgm:prSet presAssocID="{F9FE0DF8-5D26-41CD-9848-19153675E36E}" presName="horz2" presStyleCnt="0"/>
      <dgm:spPr/>
    </dgm:pt>
    <dgm:pt modelId="{9EDB3616-9A5C-6946-82CF-D2C2362CB3E0}" type="pres">
      <dgm:prSet presAssocID="{F9FE0DF8-5D26-41CD-9848-19153675E36E}" presName="horzSpace2" presStyleCnt="0"/>
      <dgm:spPr/>
    </dgm:pt>
    <dgm:pt modelId="{298544E9-B82C-A94C-A5CE-1BFACDD57551}" type="pres">
      <dgm:prSet presAssocID="{F9FE0DF8-5D26-41CD-9848-19153675E36E}" presName="tx2" presStyleLbl="revTx" presStyleIdx="5" presStyleCnt="6"/>
      <dgm:spPr/>
    </dgm:pt>
    <dgm:pt modelId="{C492FD17-49A0-2442-AA71-6A4ABA26F58D}" type="pres">
      <dgm:prSet presAssocID="{F9FE0DF8-5D26-41CD-9848-19153675E36E}" presName="vert2" presStyleCnt="0"/>
      <dgm:spPr/>
    </dgm:pt>
    <dgm:pt modelId="{2848BD33-3D3C-1445-ACE4-5EDFFF03873C}" type="pres">
      <dgm:prSet presAssocID="{F9FE0DF8-5D26-41CD-9848-19153675E36E}" presName="thinLine2b" presStyleLbl="callout" presStyleIdx="2" presStyleCnt="3"/>
      <dgm:spPr/>
    </dgm:pt>
    <dgm:pt modelId="{0B7EB740-498D-D648-BCE0-EC7AE979F13D}" type="pres">
      <dgm:prSet presAssocID="{F9FE0DF8-5D26-41CD-9848-19153675E36E}" presName="vertSpace2b" presStyleCnt="0"/>
      <dgm:spPr/>
    </dgm:pt>
  </dgm:ptLst>
  <dgm:cxnLst>
    <dgm:cxn modelId="{260EFC00-4CE8-439D-8D56-D39F81543244}" srcId="{677CB77C-2904-44D4-BD7B-C52876951E55}" destId="{BC2B9E11-A088-4E00-9607-629CEF951DC9}" srcOrd="2" destOrd="0" parTransId="{7F8C7544-6C4A-495B-A5F1-15DF81F62C87}" sibTransId="{48C8AE15-A443-4EF9-9166-4F211486D34C}"/>
    <dgm:cxn modelId="{D75BE21F-EE5F-1A47-9FD5-BA99DFEFFFBF}" type="presOf" srcId="{677CB77C-2904-44D4-BD7B-C52876951E55}" destId="{23DF4434-E1A2-A243-B1FA-1500984919D8}" srcOrd="0" destOrd="0" presId="urn:microsoft.com/office/officeart/2008/layout/LinedList"/>
    <dgm:cxn modelId="{B4553A21-6668-4B35-A21A-D3B097D90E7F}" srcId="{677CB77C-2904-44D4-BD7B-C52876951E55}" destId="{A64B8B60-D630-4C45-9257-D9D953535AA3}" srcOrd="1" destOrd="0" parTransId="{D8593E64-709B-4EC1-B443-6AEC3E7535FD}" sibTransId="{DE061104-C204-4232-811F-E18B211576E8}"/>
    <dgm:cxn modelId="{62387C22-6D38-6744-9225-59DBF3BCE5F5}" type="presOf" srcId="{A64B8B60-D630-4C45-9257-D9D953535AA3}" destId="{1590E83A-1A2D-FC4C-946F-9601B1DD47CE}" srcOrd="0" destOrd="0" presId="urn:microsoft.com/office/officeart/2008/layout/LinedList"/>
    <dgm:cxn modelId="{0BCA3434-0D03-974E-992A-5DE8BBDBCF51}" type="presOf" srcId="{CA905705-A861-4F15-B00B-00A21561EE63}" destId="{99D6246D-13C9-BA4B-B5BF-4344CBDEE517}" srcOrd="0" destOrd="0" presId="urn:microsoft.com/office/officeart/2008/layout/LinedList"/>
    <dgm:cxn modelId="{834CA445-EB21-2847-9A29-8FB30CD322B3}" type="presOf" srcId="{BC2B9E11-A088-4E00-9607-629CEF951DC9}" destId="{E2A3356C-3FFD-DD41-BA56-3A95C6FFB00E}" srcOrd="0" destOrd="0" presId="urn:microsoft.com/office/officeart/2008/layout/LinedList"/>
    <dgm:cxn modelId="{70D5914D-13B6-4310-A83F-6C43502EA6CB}" srcId="{BC2B9E11-A088-4E00-9607-629CEF951DC9}" destId="{F9FE0DF8-5D26-41CD-9848-19153675E36E}" srcOrd="0" destOrd="0" parTransId="{CE2075BF-133B-4E3F-B498-507CC0F08581}" sibTransId="{0B12669F-08E3-4BE1-BE63-57AAD8E124BD}"/>
    <dgm:cxn modelId="{2DDB4180-F9D0-49A2-9491-ECBCEA3C7EA7}" srcId="{A64B8B60-D630-4C45-9257-D9D953535AA3}" destId="{7435AB48-7105-410E-8E39-354F910D1436}" srcOrd="0" destOrd="0" parTransId="{04CE4377-FF43-4786-9CD3-FDDB31C0C98E}" sibTransId="{8A9E9FE7-0674-48B0-A813-8810BC088FC0}"/>
    <dgm:cxn modelId="{4AD2FF90-F9AF-431B-8015-B9490AA9D43E}" srcId="{677CB77C-2904-44D4-BD7B-C52876951E55}" destId="{CA905705-A861-4F15-B00B-00A21561EE63}" srcOrd="0" destOrd="0" parTransId="{04AE7DE8-8D88-421E-9710-E4387483F99B}" sibTransId="{83248917-093E-4620-B867-7F724A47DAB7}"/>
    <dgm:cxn modelId="{BD02009C-E227-42D6-919D-35DFE7A4AFB2}" srcId="{CA905705-A861-4F15-B00B-00A21561EE63}" destId="{442954B3-609E-4E32-B3FE-38DDBE9297F6}" srcOrd="0" destOrd="0" parTransId="{798C9D0C-889C-450E-92AD-56B8031A7748}" sibTransId="{CA025C19-E9C8-45AC-A5C8-8B2BC696ABED}"/>
    <dgm:cxn modelId="{D3418BB8-5DCC-404B-A631-216464D4B79C}" type="presOf" srcId="{F9FE0DF8-5D26-41CD-9848-19153675E36E}" destId="{298544E9-B82C-A94C-A5CE-1BFACDD57551}" srcOrd="0" destOrd="0" presId="urn:microsoft.com/office/officeart/2008/layout/LinedList"/>
    <dgm:cxn modelId="{C2DCB7EC-94D1-6B46-AE64-4E9C71DD45E7}" type="presOf" srcId="{7435AB48-7105-410E-8E39-354F910D1436}" destId="{C231F890-44AC-3449-8FA8-7F3DCA849895}" srcOrd="0" destOrd="0" presId="urn:microsoft.com/office/officeart/2008/layout/LinedList"/>
    <dgm:cxn modelId="{7F9F77F7-C912-6B45-BF82-48E7592F1509}" type="presOf" srcId="{442954B3-609E-4E32-B3FE-38DDBE9297F6}" destId="{4CB36DAF-4289-A94A-818C-A765F58933B5}" srcOrd="0" destOrd="0" presId="urn:microsoft.com/office/officeart/2008/layout/LinedList"/>
    <dgm:cxn modelId="{F84361D5-81B8-4B4C-9D8F-7731BA99EDF0}" type="presParOf" srcId="{23DF4434-E1A2-A243-B1FA-1500984919D8}" destId="{0952236C-FF11-1A40-B7A8-BF1F3751445C}" srcOrd="0" destOrd="0" presId="urn:microsoft.com/office/officeart/2008/layout/LinedList"/>
    <dgm:cxn modelId="{BD5B0F6D-6DBE-6E4D-A9FA-A3ED86C12607}" type="presParOf" srcId="{23DF4434-E1A2-A243-B1FA-1500984919D8}" destId="{F7691D5C-4386-6240-BB40-932317A1F582}" srcOrd="1" destOrd="0" presId="urn:microsoft.com/office/officeart/2008/layout/LinedList"/>
    <dgm:cxn modelId="{E23A0B0E-2BD7-7E4B-B061-894EC0847087}" type="presParOf" srcId="{F7691D5C-4386-6240-BB40-932317A1F582}" destId="{99D6246D-13C9-BA4B-B5BF-4344CBDEE517}" srcOrd="0" destOrd="0" presId="urn:microsoft.com/office/officeart/2008/layout/LinedList"/>
    <dgm:cxn modelId="{6FE500FB-2FF9-3A43-B82D-6D2B2184FE96}" type="presParOf" srcId="{F7691D5C-4386-6240-BB40-932317A1F582}" destId="{0EA343AC-57A0-524D-B394-8A2A4E39A5CC}" srcOrd="1" destOrd="0" presId="urn:microsoft.com/office/officeart/2008/layout/LinedList"/>
    <dgm:cxn modelId="{B305E3C1-3883-C64C-A895-60D7BFC256E2}" type="presParOf" srcId="{0EA343AC-57A0-524D-B394-8A2A4E39A5CC}" destId="{410288B3-26C1-DE48-ACC6-BAADC02B4458}" srcOrd="0" destOrd="0" presId="urn:microsoft.com/office/officeart/2008/layout/LinedList"/>
    <dgm:cxn modelId="{90C389C6-7338-2140-B5AD-17909C9573EF}" type="presParOf" srcId="{0EA343AC-57A0-524D-B394-8A2A4E39A5CC}" destId="{03DC85D8-773C-004C-ADD9-E53D56CCC29A}" srcOrd="1" destOrd="0" presId="urn:microsoft.com/office/officeart/2008/layout/LinedList"/>
    <dgm:cxn modelId="{C66A889C-C0AD-644F-BA75-F4ABCB7C8A1C}" type="presParOf" srcId="{03DC85D8-773C-004C-ADD9-E53D56CCC29A}" destId="{F9C4540F-1B67-834D-ABD6-3102D77D262B}" srcOrd="0" destOrd="0" presId="urn:microsoft.com/office/officeart/2008/layout/LinedList"/>
    <dgm:cxn modelId="{8681D042-689A-8244-A979-DDA714BEB2F4}" type="presParOf" srcId="{03DC85D8-773C-004C-ADD9-E53D56CCC29A}" destId="{4CB36DAF-4289-A94A-818C-A765F58933B5}" srcOrd="1" destOrd="0" presId="urn:microsoft.com/office/officeart/2008/layout/LinedList"/>
    <dgm:cxn modelId="{540F498B-011E-A346-A42F-A505F1ACBE2A}" type="presParOf" srcId="{03DC85D8-773C-004C-ADD9-E53D56CCC29A}" destId="{95446A02-116C-BF42-990E-01BB130AFB0D}" srcOrd="2" destOrd="0" presId="urn:microsoft.com/office/officeart/2008/layout/LinedList"/>
    <dgm:cxn modelId="{42ADFC12-F0FA-2140-97D0-7963E611CC37}" type="presParOf" srcId="{0EA343AC-57A0-524D-B394-8A2A4E39A5CC}" destId="{44C9EDD7-8128-1C46-AAE1-AAAA12507D10}" srcOrd="2" destOrd="0" presId="urn:microsoft.com/office/officeart/2008/layout/LinedList"/>
    <dgm:cxn modelId="{7491408F-999A-9D4E-A3BD-04CC8A21C09B}" type="presParOf" srcId="{0EA343AC-57A0-524D-B394-8A2A4E39A5CC}" destId="{8C7E4A03-1086-C440-BE68-766458E92A7E}" srcOrd="3" destOrd="0" presId="urn:microsoft.com/office/officeart/2008/layout/LinedList"/>
    <dgm:cxn modelId="{2720DF83-4DFF-1F45-B7E5-831F0D363A9C}" type="presParOf" srcId="{23DF4434-E1A2-A243-B1FA-1500984919D8}" destId="{BE974C0F-F2C7-6843-86BA-AA90E69E33D1}" srcOrd="2" destOrd="0" presId="urn:microsoft.com/office/officeart/2008/layout/LinedList"/>
    <dgm:cxn modelId="{5C7415CE-FD58-E540-8CBB-32AC2677202C}" type="presParOf" srcId="{23DF4434-E1A2-A243-B1FA-1500984919D8}" destId="{6B72A1A1-8FE0-4D40-A981-E25430782A89}" srcOrd="3" destOrd="0" presId="urn:microsoft.com/office/officeart/2008/layout/LinedList"/>
    <dgm:cxn modelId="{7B3D42E3-97DB-3642-B7F9-77EB802E4494}" type="presParOf" srcId="{6B72A1A1-8FE0-4D40-A981-E25430782A89}" destId="{1590E83A-1A2D-FC4C-946F-9601B1DD47CE}" srcOrd="0" destOrd="0" presId="urn:microsoft.com/office/officeart/2008/layout/LinedList"/>
    <dgm:cxn modelId="{0A5288CF-ADB6-BE41-805E-079598F550C7}" type="presParOf" srcId="{6B72A1A1-8FE0-4D40-A981-E25430782A89}" destId="{A9D6AE67-7A7C-5C4F-B4D3-053D1D4ACC36}" srcOrd="1" destOrd="0" presId="urn:microsoft.com/office/officeart/2008/layout/LinedList"/>
    <dgm:cxn modelId="{90874D4E-EFB1-014A-8F4A-030269738EC1}" type="presParOf" srcId="{A9D6AE67-7A7C-5C4F-B4D3-053D1D4ACC36}" destId="{5E9D1401-EEA5-DF45-95CB-6F9FC6190EB4}" srcOrd="0" destOrd="0" presId="urn:microsoft.com/office/officeart/2008/layout/LinedList"/>
    <dgm:cxn modelId="{AAF84FD1-C7E1-3740-A833-455020BD17E6}" type="presParOf" srcId="{A9D6AE67-7A7C-5C4F-B4D3-053D1D4ACC36}" destId="{98F7E704-3622-3644-A5E2-AEAD57544EC3}" srcOrd="1" destOrd="0" presId="urn:microsoft.com/office/officeart/2008/layout/LinedList"/>
    <dgm:cxn modelId="{545883EF-7755-8449-9CF8-89982573F80A}" type="presParOf" srcId="{98F7E704-3622-3644-A5E2-AEAD57544EC3}" destId="{3F2D95D8-8172-BD4F-B3BA-494D2855BE97}" srcOrd="0" destOrd="0" presId="urn:microsoft.com/office/officeart/2008/layout/LinedList"/>
    <dgm:cxn modelId="{D124A791-E910-8944-ADD8-FC346E83E33C}" type="presParOf" srcId="{98F7E704-3622-3644-A5E2-AEAD57544EC3}" destId="{C231F890-44AC-3449-8FA8-7F3DCA849895}" srcOrd="1" destOrd="0" presId="urn:microsoft.com/office/officeart/2008/layout/LinedList"/>
    <dgm:cxn modelId="{CE34848F-3208-6A46-93C4-B81D51C4936C}" type="presParOf" srcId="{98F7E704-3622-3644-A5E2-AEAD57544EC3}" destId="{768C4B72-CF9D-014A-A749-6A50A9822F86}" srcOrd="2" destOrd="0" presId="urn:microsoft.com/office/officeart/2008/layout/LinedList"/>
    <dgm:cxn modelId="{D72D5E1E-0C23-2B47-BCF6-D2C8092AC3F4}" type="presParOf" srcId="{A9D6AE67-7A7C-5C4F-B4D3-053D1D4ACC36}" destId="{F76B9017-96B4-914D-8340-DEC8588ABAEF}" srcOrd="2" destOrd="0" presId="urn:microsoft.com/office/officeart/2008/layout/LinedList"/>
    <dgm:cxn modelId="{4CDC070C-7EC0-7B4C-A8F6-ACF25EDAECE0}" type="presParOf" srcId="{A9D6AE67-7A7C-5C4F-B4D3-053D1D4ACC36}" destId="{C85D3D8F-BFE1-5945-858B-87653DDC786A}" srcOrd="3" destOrd="0" presId="urn:microsoft.com/office/officeart/2008/layout/LinedList"/>
    <dgm:cxn modelId="{9DB6CCA7-DF79-AC4E-9DC7-F540EE342FEE}" type="presParOf" srcId="{23DF4434-E1A2-A243-B1FA-1500984919D8}" destId="{692ED8F6-276C-8C4B-ADA8-7A2C27B1393A}" srcOrd="4" destOrd="0" presId="urn:microsoft.com/office/officeart/2008/layout/LinedList"/>
    <dgm:cxn modelId="{EE8F3602-2D1F-CC49-8375-9C53F0AFE3DA}" type="presParOf" srcId="{23DF4434-E1A2-A243-B1FA-1500984919D8}" destId="{01C7A86F-3F50-7949-9ACC-4076130CABAF}" srcOrd="5" destOrd="0" presId="urn:microsoft.com/office/officeart/2008/layout/LinedList"/>
    <dgm:cxn modelId="{C1E244CB-ABFD-D64D-89D1-9F21F721B07B}" type="presParOf" srcId="{01C7A86F-3F50-7949-9ACC-4076130CABAF}" destId="{E2A3356C-3FFD-DD41-BA56-3A95C6FFB00E}" srcOrd="0" destOrd="0" presId="urn:microsoft.com/office/officeart/2008/layout/LinedList"/>
    <dgm:cxn modelId="{33A43800-A163-3C4B-BFED-1C199C940E89}" type="presParOf" srcId="{01C7A86F-3F50-7949-9ACC-4076130CABAF}" destId="{BDCA8AD1-D88B-BD46-A894-CF79544007BD}" srcOrd="1" destOrd="0" presId="urn:microsoft.com/office/officeart/2008/layout/LinedList"/>
    <dgm:cxn modelId="{AD4B5A86-F3DD-4542-8C14-8834FB735380}" type="presParOf" srcId="{BDCA8AD1-D88B-BD46-A894-CF79544007BD}" destId="{AD5272B9-E5A4-3D40-8AE5-C76AF2F14533}" srcOrd="0" destOrd="0" presId="urn:microsoft.com/office/officeart/2008/layout/LinedList"/>
    <dgm:cxn modelId="{B31A5869-8135-024A-B744-277BB1A74253}" type="presParOf" srcId="{BDCA8AD1-D88B-BD46-A894-CF79544007BD}" destId="{8D1C2A1E-AEEE-8F46-B749-27B031508D99}" srcOrd="1" destOrd="0" presId="urn:microsoft.com/office/officeart/2008/layout/LinedList"/>
    <dgm:cxn modelId="{117E346C-AC12-E14B-BF46-DBDAC8B3492C}" type="presParOf" srcId="{8D1C2A1E-AEEE-8F46-B749-27B031508D99}" destId="{9EDB3616-9A5C-6946-82CF-D2C2362CB3E0}" srcOrd="0" destOrd="0" presId="urn:microsoft.com/office/officeart/2008/layout/LinedList"/>
    <dgm:cxn modelId="{27A3FBE0-79E4-4545-ABFC-A86D72F192DC}" type="presParOf" srcId="{8D1C2A1E-AEEE-8F46-B749-27B031508D99}" destId="{298544E9-B82C-A94C-A5CE-1BFACDD57551}" srcOrd="1" destOrd="0" presId="urn:microsoft.com/office/officeart/2008/layout/LinedList"/>
    <dgm:cxn modelId="{55D46C36-AFF9-AC4A-9A0F-AC46D83882E0}" type="presParOf" srcId="{8D1C2A1E-AEEE-8F46-B749-27B031508D99}" destId="{C492FD17-49A0-2442-AA71-6A4ABA26F58D}" srcOrd="2" destOrd="0" presId="urn:microsoft.com/office/officeart/2008/layout/LinedList"/>
    <dgm:cxn modelId="{46BCEA47-4467-9C47-AD38-5B2F8F1BB3F5}" type="presParOf" srcId="{BDCA8AD1-D88B-BD46-A894-CF79544007BD}" destId="{2848BD33-3D3C-1445-ACE4-5EDFFF03873C}" srcOrd="2" destOrd="0" presId="urn:microsoft.com/office/officeart/2008/layout/LinedList"/>
    <dgm:cxn modelId="{6B4CB364-310F-8947-B4D1-D1B97610FC75}" type="presParOf" srcId="{BDCA8AD1-D88B-BD46-A894-CF79544007BD}" destId="{0B7EB740-498D-D648-BCE0-EC7AE979F13D}" srcOrd="3"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4D0179AA-DC56-46C7-B8F4-08C9D29965C1}" type="doc">
      <dgm:prSet loTypeId="urn:microsoft.com/office/officeart/2005/8/layout/process2" loCatId="process" qsTypeId="urn:microsoft.com/office/officeart/2005/8/quickstyle/simple3" qsCatId="simple" csTypeId="urn:microsoft.com/office/officeart/2005/8/colors/accent1_2" csCatId="accent1" phldr="1"/>
      <dgm:spPr/>
    </dgm:pt>
    <dgm:pt modelId="{072E8057-CCEA-45C9-8A7E-22A3095A2CA2}">
      <dgm:prSet phldrT="[Text]" custT="1"/>
      <dgm:spPr/>
      <dgm:t>
        <a:bodyPr/>
        <a:lstStyle/>
        <a:p>
          <a:r>
            <a:rPr lang="en-GB" sz="2400"/>
            <a:t>In some circumstances it may be advantageous to reveal a source’s true identity within the body of intelligence without revealing their identity as the source</a:t>
          </a:r>
          <a:endParaRPr lang="en-GB" sz="2400" dirty="0"/>
        </a:p>
      </dgm:t>
    </dgm:pt>
    <dgm:pt modelId="{5D840EFA-CAC8-4C74-90F2-580C3797D0FF}" type="parTrans" cxnId="{D6EEA2B4-F390-40B3-8254-766469A2C81C}">
      <dgm:prSet/>
      <dgm:spPr/>
      <dgm:t>
        <a:bodyPr/>
        <a:lstStyle/>
        <a:p>
          <a:endParaRPr lang="en-GB"/>
        </a:p>
      </dgm:t>
    </dgm:pt>
    <dgm:pt modelId="{95823001-E0C8-456E-8A4D-B62D20A924B1}" type="sibTrans" cxnId="{D6EEA2B4-F390-40B3-8254-766469A2C81C}">
      <dgm:prSet/>
      <dgm:spPr/>
      <dgm:t>
        <a:bodyPr/>
        <a:lstStyle/>
        <a:p>
          <a:endParaRPr lang="en-GB"/>
        </a:p>
      </dgm:t>
    </dgm:pt>
    <dgm:pt modelId="{667D00F2-9F17-4DBE-A202-90BED4CCAD3B}">
      <dgm:prSet phldrT="[Text]" custT="1"/>
      <dgm:spPr/>
      <dgm:t>
        <a:bodyPr/>
        <a:lstStyle/>
        <a:p>
          <a:r>
            <a:rPr lang="en-GB" sz="2400"/>
            <a:t>Where an officer is concerned that the contents of a report might indicate the source, reference should be made to a supervisor before dissemination or entry onto the intelligence system takes place</a:t>
          </a:r>
          <a:endParaRPr lang="en-GB" sz="2400" dirty="0"/>
        </a:p>
      </dgm:t>
    </dgm:pt>
    <dgm:pt modelId="{DED632D2-C66D-4734-A813-D6906835BC65}" type="parTrans" cxnId="{4B1E080D-6978-4649-996C-60D4296A4263}">
      <dgm:prSet/>
      <dgm:spPr/>
      <dgm:t>
        <a:bodyPr/>
        <a:lstStyle/>
        <a:p>
          <a:endParaRPr lang="en-GB"/>
        </a:p>
      </dgm:t>
    </dgm:pt>
    <dgm:pt modelId="{7EAF180A-268F-4921-BEAA-AF51DC3E64A2}" type="sibTrans" cxnId="{4B1E080D-6978-4649-996C-60D4296A4263}">
      <dgm:prSet/>
      <dgm:spPr/>
      <dgm:t>
        <a:bodyPr/>
        <a:lstStyle/>
        <a:p>
          <a:endParaRPr lang="en-GB"/>
        </a:p>
      </dgm:t>
    </dgm:pt>
    <dgm:pt modelId="{C435EF78-87E0-4D61-AC48-35F5B737D498}" type="pres">
      <dgm:prSet presAssocID="{4D0179AA-DC56-46C7-B8F4-08C9D29965C1}" presName="linearFlow" presStyleCnt="0">
        <dgm:presLayoutVars>
          <dgm:resizeHandles val="exact"/>
        </dgm:presLayoutVars>
      </dgm:prSet>
      <dgm:spPr/>
    </dgm:pt>
    <dgm:pt modelId="{EF854F69-61E1-4330-B7E6-CDF3E0E2EE9D}" type="pres">
      <dgm:prSet presAssocID="{072E8057-CCEA-45C9-8A7E-22A3095A2CA2}" presName="node" presStyleLbl="node1" presStyleIdx="0" presStyleCnt="2" custScaleX="156570">
        <dgm:presLayoutVars>
          <dgm:bulletEnabled val="1"/>
        </dgm:presLayoutVars>
      </dgm:prSet>
      <dgm:spPr/>
    </dgm:pt>
    <dgm:pt modelId="{4FCF7202-DED8-4DC7-9694-1A8F8162F587}" type="pres">
      <dgm:prSet presAssocID="{95823001-E0C8-456E-8A4D-B62D20A924B1}" presName="sibTrans" presStyleLbl="sibTrans2D1" presStyleIdx="0" presStyleCnt="1"/>
      <dgm:spPr/>
    </dgm:pt>
    <dgm:pt modelId="{4522042A-3FF2-4AED-ABF6-FF7C35B19160}" type="pres">
      <dgm:prSet presAssocID="{95823001-E0C8-456E-8A4D-B62D20A924B1}" presName="connectorText" presStyleLbl="sibTrans2D1" presStyleIdx="0" presStyleCnt="1"/>
      <dgm:spPr/>
    </dgm:pt>
    <dgm:pt modelId="{14F1B5D4-5655-4873-ACE6-C9FDC0FBCFD9}" type="pres">
      <dgm:prSet presAssocID="{667D00F2-9F17-4DBE-A202-90BED4CCAD3B}" presName="node" presStyleLbl="node1" presStyleIdx="1" presStyleCnt="2" custScaleX="156570">
        <dgm:presLayoutVars>
          <dgm:bulletEnabled val="1"/>
        </dgm:presLayoutVars>
      </dgm:prSet>
      <dgm:spPr/>
    </dgm:pt>
  </dgm:ptLst>
  <dgm:cxnLst>
    <dgm:cxn modelId="{4B1E080D-6978-4649-996C-60D4296A4263}" srcId="{4D0179AA-DC56-46C7-B8F4-08C9D29965C1}" destId="{667D00F2-9F17-4DBE-A202-90BED4CCAD3B}" srcOrd="1" destOrd="0" parTransId="{DED632D2-C66D-4734-A813-D6906835BC65}" sibTransId="{7EAF180A-268F-4921-BEAA-AF51DC3E64A2}"/>
    <dgm:cxn modelId="{8B33D467-3776-45D5-B8F5-BF9D02E2F87C}" type="presOf" srcId="{95823001-E0C8-456E-8A4D-B62D20A924B1}" destId="{4FCF7202-DED8-4DC7-9694-1A8F8162F587}" srcOrd="0" destOrd="0" presId="urn:microsoft.com/office/officeart/2005/8/layout/process2"/>
    <dgm:cxn modelId="{FD71C96E-6D60-4F41-A1C1-571C254BCA38}" type="presOf" srcId="{4D0179AA-DC56-46C7-B8F4-08C9D29965C1}" destId="{C435EF78-87E0-4D61-AC48-35F5B737D498}" srcOrd="0" destOrd="0" presId="urn:microsoft.com/office/officeart/2005/8/layout/process2"/>
    <dgm:cxn modelId="{75E8F6AD-68D3-45FD-8D29-E3A08EBCE017}" type="presOf" srcId="{95823001-E0C8-456E-8A4D-B62D20A924B1}" destId="{4522042A-3FF2-4AED-ABF6-FF7C35B19160}" srcOrd="1" destOrd="0" presId="urn:microsoft.com/office/officeart/2005/8/layout/process2"/>
    <dgm:cxn modelId="{D6EEA2B4-F390-40B3-8254-766469A2C81C}" srcId="{4D0179AA-DC56-46C7-B8F4-08C9D29965C1}" destId="{072E8057-CCEA-45C9-8A7E-22A3095A2CA2}" srcOrd="0" destOrd="0" parTransId="{5D840EFA-CAC8-4C74-90F2-580C3797D0FF}" sibTransId="{95823001-E0C8-456E-8A4D-B62D20A924B1}"/>
    <dgm:cxn modelId="{9872CEE5-4414-4D11-AA9C-DF63E938D539}" type="presOf" srcId="{667D00F2-9F17-4DBE-A202-90BED4CCAD3B}" destId="{14F1B5D4-5655-4873-ACE6-C9FDC0FBCFD9}" srcOrd="0" destOrd="0" presId="urn:microsoft.com/office/officeart/2005/8/layout/process2"/>
    <dgm:cxn modelId="{18FAAEEC-4486-4F70-8388-6D82F92092F7}" type="presOf" srcId="{072E8057-CCEA-45C9-8A7E-22A3095A2CA2}" destId="{EF854F69-61E1-4330-B7E6-CDF3E0E2EE9D}" srcOrd="0" destOrd="0" presId="urn:microsoft.com/office/officeart/2005/8/layout/process2"/>
    <dgm:cxn modelId="{5D479788-6FB0-43B4-8410-6D0424F6A61E}" type="presParOf" srcId="{C435EF78-87E0-4D61-AC48-35F5B737D498}" destId="{EF854F69-61E1-4330-B7E6-CDF3E0E2EE9D}" srcOrd="0" destOrd="0" presId="urn:microsoft.com/office/officeart/2005/8/layout/process2"/>
    <dgm:cxn modelId="{EFEA06E8-C62C-47F7-B680-3C797FB3AD25}" type="presParOf" srcId="{C435EF78-87E0-4D61-AC48-35F5B737D498}" destId="{4FCF7202-DED8-4DC7-9694-1A8F8162F587}" srcOrd="1" destOrd="0" presId="urn:microsoft.com/office/officeart/2005/8/layout/process2"/>
    <dgm:cxn modelId="{9CAF3742-69F7-45C8-8308-7BA53A41F915}" type="presParOf" srcId="{4FCF7202-DED8-4DC7-9694-1A8F8162F587}" destId="{4522042A-3FF2-4AED-ABF6-FF7C35B19160}" srcOrd="0" destOrd="0" presId="urn:microsoft.com/office/officeart/2005/8/layout/process2"/>
    <dgm:cxn modelId="{91B41038-5D72-4472-BCCC-4F2C39681F30}" type="presParOf" srcId="{C435EF78-87E0-4D61-AC48-35F5B737D498}" destId="{14F1B5D4-5655-4873-ACE6-C9FDC0FBCFD9}" srcOrd="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96F814B-A4AB-444F-8523-A02858D730A4}" type="doc">
      <dgm:prSet loTypeId="urn:microsoft.com/office/officeart/2008/layout/LinedList" loCatId="cycle" qsTypeId="urn:microsoft.com/office/officeart/2005/8/quickstyle/simple1" qsCatId="simple" csTypeId="urn:microsoft.com/office/officeart/2005/8/colors/accent1_3" csCatId="accent1" phldr="1"/>
      <dgm:spPr/>
      <dgm:t>
        <a:bodyPr/>
        <a:lstStyle/>
        <a:p>
          <a:endParaRPr lang="en-GB"/>
        </a:p>
      </dgm:t>
    </dgm:pt>
    <dgm:pt modelId="{05FF7C0C-5A9A-4EE9-A3FF-257D4BEB3E28}">
      <dgm:prSet phldrT="[Text]" custT="1"/>
      <dgm:spPr/>
      <dgm:t>
        <a:bodyPr/>
        <a:lstStyle/>
        <a:p>
          <a:pPr algn="ctr"/>
          <a:r>
            <a:rPr lang="en-GB" sz="3200"/>
            <a:t>All intelligence must be accurately reported</a:t>
          </a:r>
          <a:endParaRPr lang="en-GB" sz="3200" dirty="0"/>
        </a:p>
      </dgm:t>
    </dgm:pt>
    <dgm:pt modelId="{7EB5D0A5-0D7C-42CB-818E-7BE0B8A494A5}" type="parTrans" cxnId="{762E420E-14FD-4628-8506-AA2B13FA826D}">
      <dgm:prSet/>
      <dgm:spPr/>
      <dgm:t>
        <a:bodyPr/>
        <a:lstStyle/>
        <a:p>
          <a:endParaRPr lang="en-GB"/>
        </a:p>
      </dgm:t>
    </dgm:pt>
    <dgm:pt modelId="{AF83A4CB-4643-4F8B-908D-129795A0B1B9}" type="sibTrans" cxnId="{762E420E-14FD-4628-8506-AA2B13FA826D}">
      <dgm:prSet/>
      <dgm:spPr/>
      <dgm:t>
        <a:bodyPr/>
        <a:lstStyle/>
        <a:p>
          <a:endParaRPr lang="en-GB"/>
        </a:p>
      </dgm:t>
    </dgm:pt>
    <dgm:pt modelId="{79D3C9AE-2F13-4163-B492-964037BE3662}">
      <dgm:prSet phldrT="[Text]" custT="1"/>
      <dgm:spPr/>
      <dgm:t>
        <a:bodyPr/>
        <a:lstStyle/>
        <a:p>
          <a:r>
            <a:rPr lang="en-GB" sz="2400"/>
            <a:t>Care must be taken to remove from the text all material that in any way identifies the source</a:t>
          </a:r>
          <a:endParaRPr lang="en-GB" sz="2400" dirty="0"/>
        </a:p>
      </dgm:t>
    </dgm:pt>
    <dgm:pt modelId="{FE13F385-B43B-420B-A1EA-2D130C8A4EEB}" type="parTrans" cxnId="{7F74FE22-2034-4109-8100-4B73C492C936}">
      <dgm:prSet/>
      <dgm:spPr/>
      <dgm:t>
        <a:bodyPr/>
        <a:lstStyle/>
        <a:p>
          <a:endParaRPr lang="en-GB"/>
        </a:p>
      </dgm:t>
    </dgm:pt>
    <dgm:pt modelId="{DE451723-4E32-4EC6-ACF1-1C453B8BD8E6}" type="sibTrans" cxnId="{7F74FE22-2034-4109-8100-4B73C492C936}">
      <dgm:prSet/>
      <dgm:spPr/>
      <dgm:t>
        <a:bodyPr/>
        <a:lstStyle/>
        <a:p>
          <a:endParaRPr lang="en-GB"/>
        </a:p>
      </dgm:t>
    </dgm:pt>
    <dgm:pt modelId="{22806211-1FA5-4E4E-B779-362E8DD1256B}">
      <dgm:prSet phldrT="[Text]" custT="1"/>
      <dgm:spPr/>
      <dgm:t>
        <a:bodyPr/>
        <a:lstStyle/>
        <a:p>
          <a:r>
            <a:rPr lang="en-GB" sz="2400"/>
            <a:t>The timing &amp; place of meetings with sources may be relevant &amp; could lead to the source being identified</a:t>
          </a:r>
          <a:endParaRPr lang="en-GB" sz="2400" dirty="0"/>
        </a:p>
      </dgm:t>
    </dgm:pt>
    <dgm:pt modelId="{AB81BD7B-497E-4146-BCAB-B02CCA0537FC}" type="parTrans" cxnId="{4174F8E9-58FD-4A54-BE0C-AB9FD04FABC1}">
      <dgm:prSet/>
      <dgm:spPr/>
      <dgm:t>
        <a:bodyPr/>
        <a:lstStyle/>
        <a:p>
          <a:endParaRPr lang="en-GB"/>
        </a:p>
      </dgm:t>
    </dgm:pt>
    <dgm:pt modelId="{9518F97E-1A4A-46C6-AC84-B89D6065D986}" type="sibTrans" cxnId="{4174F8E9-58FD-4A54-BE0C-AB9FD04FABC1}">
      <dgm:prSet/>
      <dgm:spPr/>
      <dgm:t>
        <a:bodyPr/>
        <a:lstStyle/>
        <a:p>
          <a:endParaRPr lang="en-GB"/>
        </a:p>
      </dgm:t>
    </dgm:pt>
    <dgm:pt modelId="{5852F4BB-6DB4-4F8E-895C-25065746049C}">
      <dgm:prSet phldrT="[Text]" custT="1"/>
      <dgm:spPr/>
      <dgm:t>
        <a:bodyPr/>
        <a:lstStyle/>
        <a:p>
          <a:r>
            <a:rPr lang="en-GB" sz="2400" dirty="0"/>
            <a:t>Repeat intelligence from the same source could lead to the source’s identification </a:t>
          </a:r>
        </a:p>
      </dgm:t>
    </dgm:pt>
    <dgm:pt modelId="{FEC7B9F2-2ECD-4DE0-8101-11CF4553947C}" type="parTrans" cxnId="{39DDCAC2-5D7D-41C3-81A2-AA6D0BE59174}">
      <dgm:prSet/>
      <dgm:spPr/>
      <dgm:t>
        <a:bodyPr/>
        <a:lstStyle/>
        <a:p>
          <a:endParaRPr lang="en-GB"/>
        </a:p>
      </dgm:t>
    </dgm:pt>
    <dgm:pt modelId="{E61BB533-3D96-4EA2-B8FB-2B13DEF78165}" type="sibTrans" cxnId="{39DDCAC2-5D7D-41C3-81A2-AA6D0BE59174}">
      <dgm:prSet/>
      <dgm:spPr/>
      <dgm:t>
        <a:bodyPr/>
        <a:lstStyle/>
        <a:p>
          <a:endParaRPr lang="en-GB"/>
        </a:p>
      </dgm:t>
    </dgm:pt>
    <dgm:pt modelId="{FE242D93-6DEC-0248-AFD6-4FDB67B2BDF9}" type="pres">
      <dgm:prSet presAssocID="{896F814B-A4AB-444F-8523-A02858D730A4}" presName="vert0" presStyleCnt="0">
        <dgm:presLayoutVars>
          <dgm:dir/>
          <dgm:animOne val="branch"/>
          <dgm:animLvl val="lvl"/>
        </dgm:presLayoutVars>
      </dgm:prSet>
      <dgm:spPr/>
    </dgm:pt>
    <dgm:pt modelId="{F3FBCA39-8E63-C04C-A70B-E2C44DC70B06}" type="pres">
      <dgm:prSet presAssocID="{05FF7C0C-5A9A-4EE9-A3FF-257D4BEB3E28}" presName="thickLine" presStyleLbl="alignNode1" presStyleIdx="0" presStyleCnt="1"/>
      <dgm:spPr/>
    </dgm:pt>
    <dgm:pt modelId="{ED7BEA88-50B3-E249-AC44-A7B7CBD43560}" type="pres">
      <dgm:prSet presAssocID="{05FF7C0C-5A9A-4EE9-A3FF-257D4BEB3E28}" presName="horz1" presStyleCnt="0"/>
      <dgm:spPr/>
    </dgm:pt>
    <dgm:pt modelId="{4D30F173-A796-F446-A15F-D6F7A0123165}" type="pres">
      <dgm:prSet presAssocID="{05FF7C0C-5A9A-4EE9-A3FF-257D4BEB3E28}" presName="tx1" presStyleLbl="revTx" presStyleIdx="0" presStyleCnt="4" custScaleX="169501"/>
      <dgm:spPr/>
    </dgm:pt>
    <dgm:pt modelId="{8710B6DC-3380-1444-BECD-B76B74D405D8}" type="pres">
      <dgm:prSet presAssocID="{05FF7C0C-5A9A-4EE9-A3FF-257D4BEB3E28}" presName="vert1" presStyleCnt="0"/>
      <dgm:spPr/>
    </dgm:pt>
    <dgm:pt modelId="{CA355728-71C6-C44A-8121-FAC9B953A5AF}" type="pres">
      <dgm:prSet presAssocID="{79D3C9AE-2F13-4163-B492-964037BE3662}" presName="vertSpace2a" presStyleCnt="0"/>
      <dgm:spPr/>
    </dgm:pt>
    <dgm:pt modelId="{F0D5F056-D18E-4B49-8199-0872C3AC2F9B}" type="pres">
      <dgm:prSet presAssocID="{79D3C9AE-2F13-4163-B492-964037BE3662}" presName="horz2" presStyleCnt="0"/>
      <dgm:spPr/>
    </dgm:pt>
    <dgm:pt modelId="{10AE645B-99DE-5146-B5C8-AB85E8A136CB}" type="pres">
      <dgm:prSet presAssocID="{79D3C9AE-2F13-4163-B492-964037BE3662}" presName="horzSpace2" presStyleCnt="0"/>
      <dgm:spPr/>
    </dgm:pt>
    <dgm:pt modelId="{305A6AF2-9A1A-214A-8173-161E3BF85E1E}" type="pres">
      <dgm:prSet presAssocID="{79D3C9AE-2F13-4163-B492-964037BE3662}" presName="tx2" presStyleLbl="revTx" presStyleIdx="1" presStyleCnt="4"/>
      <dgm:spPr/>
    </dgm:pt>
    <dgm:pt modelId="{19A0B36D-CFB9-B243-8782-6293E1E59180}" type="pres">
      <dgm:prSet presAssocID="{79D3C9AE-2F13-4163-B492-964037BE3662}" presName="vert2" presStyleCnt="0"/>
      <dgm:spPr/>
    </dgm:pt>
    <dgm:pt modelId="{FCAD7156-657F-9941-93F2-460ACA4BD52C}" type="pres">
      <dgm:prSet presAssocID="{79D3C9AE-2F13-4163-B492-964037BE3662}" presName="thinLine2b" presStyleLbl="callout" presStyleIdx="0" presStyleCnt="3"/>
      <dgm:spPr/>
    </dgm:pt>
    <dgm:pt modelId="{3FA4835A-2E90-D147-942A-53990A2341C2}" type="pres">
      <dgm:prSet presAssocID="{79D3C9AE-2F13-4163-B492-964037BE3662}" presName="vertSpace2b" presStyleCnt="0"/>
      <dgm:spPr/>
    </dgm:pt>
    <dgm:pt modelId="{4DD179F9-3059-C147-94B2-43F13E1BE630}" type="pres">
      <dgm:prSet presAssocID="{22806211-1FA5-4E4E-B779-362E8DD1256B}" presName="horz2" presStyleCnt="0"/>
      <dgm:spPr/>
    </dgm:pt>
    <dgm:pt modelId="{B7273D12-9E82-C047-88AA-6D240A682442}" type="pres">
      <dgm:prSet presAssocID="{22806211-1FA5-4E4E-B779-362E8DD1256B}" presName="horzSpace2" presStyleCnt="0"/>
      <dgm:spPr/>
    </dgm:pt>
    <dgm:pt modelId="{13EDC2C9-0B0E-A749-9B00-4E95C68DCFC9}" type="pres">
      <dgm:prSet presAssocID="{22806211-1FA5-4E4E-B779-362E8DD1256B}" presName="tx2" presStyleLbl="revTx" presStyleIdx="2" presStyleCnt="4"/>
      <dgm:spPr/>
    </dgm:pt>
    <dgm:pt modelId="{0A0F6733-09CB-E345-AE2F-4C29A798137A}" type="pres">
      <dgm:prSet presAssocID="{22806211-1FA5-4E4E-B779-362E8DD1256B}" presName="vert2" presStyleCnt="0"/>
      <dgm:spPr/>
    </dgm:pt>
    <dgm:pt modelId="{3874ACCD-C327-554E-B54B-C9673A5D775E}" type="pres">
      <dgm:prSet presAssocID="{22806211-1FA5-4E4E-B779-362E8DD1256B}" presName="thinLine2b" presStyleLbl="callout" presStyleIdx="1" presStyleCnt="3"/>
      <dgm:spPr/>
    </dgm:pt>
    <dgm:pt modelId="{D94D6E9D-1FE0-214E-A70B-AECC5DA4D119}" type="pres">
      <dgm:prSet presAssocID="{22806211-1FA5-4E4E-B779-362E8DD1256B}" presName="vertSpace2b" presStyleCnt="0"/>
      <dgm:spPr/>
    </dgm:pt>
    <dgm:pt modelId="{B2253136-8BAC-A942-8EC2-D0742A98BABD}" type="pres">
      <dgm:prSet presAssocID="{5852F4BB-6DB4-4F8E-895C-25065746049C}" presName="horz2" presStyleCnt="0"/>
      <dgm:spPr/>
    </dgm:pt>
    <dgm:pt modelId="{53EBB6B0-C764-F347-87A2-08BF53DB84E8}" type="pres">
      <dgm:prSet presAssocID="{5852F4BB-6DB4-4F8E-895C-25065746049C}" presName="horzSpace2" presStyleCnt="0"/>
      <dgm:spPr/>
    </dgm:pt>
    <dgm:pt modelId="{6DB53346-1CF7-E346-BC03-4A20AF0FEA4B}" type="pres">
      <dgm:prSet presAssocID="{5852F4BB-6DB4-4F8E-895C-25065746049C}" presName="tx2" presStyleLbl="revTx" presStyleIdx="3" presStyleCnt="4"/>
      <dgm:spPr/>
    </dgm:pt>
    <dgm:pt modelId="{FD9568C5-E93B-7A40-89C0-AD83DB7DA798}" type="pres">
      <dgm:prSet presAssocID="{5852F4BB-6DB4-4F8E-895C-25065746049C}" presName="vert2" presStyleCnt="0"/>
      <dgm:spPr/>
    </dgm:pt>
    <dgm:pt modelId="{1616B867-45E2-EC40-BA06-07C9D58E357D}" type="pres">
      <dgm:prSet presAssocID="{5852F4BB-6DB4-4F8E-895C-25065746049C}" presName="thinLine2b" presStyleLbl="callout" presStyleIdx="2" presStyleCnt="3"/>
      <dgm:spPr/>
    </dgm:pt>
    <dgm:pt modelId="{D04DC3C1-52BE-CC48-8810-0CFDE4C99D7A}" type="pres">
      <dgm:prSet presAssocID="{5852F4BB-6DB4-4F8E-895C-25065746049C}" presName="vertSpace2b" presStyleCnt="0"/>
      <dgm:spPr/>
    </dgm:pt>
  </dgm:ptLst>
  <dgm:cxnLst>
    <dgm:cxn modelId="{762E420E-14FD-4628-8506-AA2B13FA826D}" srcId="{896F814B-A4AB-444F-8523-A02858D730A4}" destId="{05FF7C0C-5A9A-4EE9-A3FF-257D4BEB3E28}" srcOrd="0" destOrd="0" parTransId="{7EB5D0A5-0D7C-42CB-818E-7BE0B8A494A5}" sibTransId="{AF83A4CB-4643-4F8B-908D-129795A0B1B9}"/>
    <dgm:cxn modelId="{7F74FE22-2034-4109-8100-4B73C492C936}" srcId="{05FF7C0C-5A9A-4EE9-A3FF-257D4BEB3E28}" destId="{79D3C9AE-2F13-4163-B492-964037BE3662}" srcOrd="0" destOrd="0" parTransId="{FE13F385-B43B-420B-A1EA-2D130C8A4EEB}" sibTransId="{DE451723-4E32-4EC6-ACF1-1C453B8BD8E6}"/>
    <dgm:cxn modelId="{69CACA39-673B-2346-8E96-2ADEC79BADE4}" type="presOf" srcId="{22806211-1FA5-4E4E-B779-362E8DD1256B}" destId="{13EDC2C9-0B0E-A749-9B00-4E95C68DCFC9}" srcOrd="0" destOrd="0" presId="urn:microsoft.com/office/officeart/2008/layout/LinedList"/>
    <dgm:cxn modelId="{160B315C-8391-D940-9C89-CD805F42E9AC}" type="presOf" srcId="{896F814B-A4AB-444F-8523-A02858D730A4}" destId="{FE242D93-6DEC-0248-AFD6-4FDB67B2BDF9}" srcOrd="0" destOrd="0" presId="urn:microsoft.com/office/officeart/2008/layout/LinedList"/>
    <dgm:cxn modelId="{4335006C-0DD4-4E49-8B22-A24A2F273286}" type="presOf" srcId="{5852F4BB-6DB4-4F8E-895C-25065746049C}" destId="{6DB53346-1CF7-E346-BC03-4A20AF0FEA4B}" srcOrd="0" destOrd="0" presId="urn:microsoft.com/office/officeart/2008/layout/LinedList"/>
    <dgm:cxn modelId="{79DF4D93-FABC-5A4C-9C98-705C38229C39}" type="presOf" srcId="{79D3C9AE-2F13-4163-B492-964037BE3662}" destId="{305A6AF2-9A1A-214A-8173-161E3BF85E1E}" srcOrd="0" destOrd="0" presId="urn:microsoft.com/office/officeart/2008/layout/LinedList"/>
    <dgm:cxn modelId="{39DDCAC2-5D7D-41C3-81A2-AA6D0BE59174}" srcId="{05FF7C0C-5A9A-4EE9-A3FF-257D4BEB3E28}" destId="{5852F4BB-6DB4-4F8E-895C-25065746049C}" srcOrd="2" destOrd="0" parTransId="{FEC7B9F2-2ECD-4DE0-8101-11CF4553947C}" sibTransId="{E61BB533-3D96-4EA2-B8FB-2B13DEF78165}"/>
    <dgm:cxn modelId="{4174F8E9-58FD-4A54-BE0C-AB9FD04FABC1}" srcId="{05FF7C0C-5A9A-4EE9-A3FF-257D4BEB3E28}" destId="{22806211-1FA5-4E4E-B779-362E8DD1256B}" srcOrd="1" destOrd="0" parTransId="{AB81BD7B-497E-4146-BCAB-B02CCA0537FC}" sibTransId="{9518F97E-1A4A-46C6-AC84-B89D6065D986}"/>
    <dgm:cxn modelId="{A7BD81ED-1C93-2446-890B-E89235208034}" type="presOf" srcId="{05FF7C0C-5A9A-4EE9-A3FF-257D4BEB3E28}" destId="{4D30F173-A796-F446-A15F-D6F7A0123165}" srcOrd="0" destOrd="0" presId="urn:microsoft.com/office/officeart/2008/layout/LinedList"/>
    <dgm:cxn modelId="{54134047-B2FD-2B40-88B8-1F2F8B0B3381}" type="presParOf" srcId="{FE242D93-6DEC-0248-AFD6-4FDB67B2BDF9}" destId="{F3FBCA39-8E63-C04C-A70B-E2C44DC70B06}" srcOrd="0" destOrd="0" presId="urn:microsoft.com/office/officeart/2008/layout/LinedList"/>
    <dgm:cxn modelId="{9C5C2B8E-3710-E541-99F3-3BC901FD81F8}" type="presParOf" srcId="{FE242D93-6DEC-0248-AFD6-4FDB67B2BDF9}" destId="{ED7BEA88-50B3-E249-AC44-A7B7CBD43560}" srcOrd="1" destOrd="0" presId="urn:microsoft.com/office/officeart/2008/layout/LinedList"/>
    <dgm:cxn modelId="{EBC6AB83-29AF-4F41-B00A-2FD94B7AD00B}" type="presParOf" srcId="{ED7BEA88-50B3-E249-AC44-A7B7CBD43560}" destId="{4D30F173-A796-F446-A15F-D6F7A0123165}" srcOrd="0" destOrd="0" presId="urn:microsoft.com/office/officeart/2008/layout/LinedList"/>
    <dgm:cxn modelId="{570F6458-09BC-A94D-8BB2-C5A3F683C292}" type="presParOf" srcId="{ED7BEA88-50B3-E249-AC44-A7B7CBD43560}" destId="{8710B6DC-3380-1444-BECD-B76B74D405D8}" srcOrd="1" destOrd="0" presId="urn:microsoft.com/office/officeart/2008/layout/LinedList"/>
    <dgm:cxn modelId="{FF04FFC8-EE03-2948-95B3-050AA84B0865}" type="presParOf" srcId="{8710B6DC-3380-1444-BECD-B76B74D405D8}" destId="{CA355728-71C6-C44A-8121-FAC9B953A5AF}" srcOrd="0" destOrd="0" presId="urn:microsoft.com/office/officeart/2008/layout/LinedList"/>
    <dgm:cxn modelId="{9D816E29-FDEC-9241-8B4F-95AC6FFD5792}" type="presParOf" srcId="{8710B6DC-3380-1444-BECD-B76B74D405D8}" destId="{F0D5F056-D18E-4B49-8199-0872C3AC2F9B}" srcOrd="1" destOrd="0" presId="urn:microsoft.com/office/officeart/2008/layout/LinedList"/>
    <dgm:cxn modelId="{1F802779-7F69-F24C-BC95-FF970564A08B}" type="presParOf" srcId="{F0D5F056-D18E-4B49-8199-0872C3AC2F9B}" destId="{10AE645B-99DE-5146-B5C8-AB85E8A136CB}" srcOrd="0" destOrd="0" presId="urn:microsoft.com/office/officeart/2008/layout/LinedList"/>
    <dgm:cxn modelId="{65DC79A6-6790-0149-A424-1DEE1E11D19A}" type="presParOf" srcId="{F0D5F056-D18E-4B49-8199-0872C3AC2F9B}" destId="{305A6AF2-9A1A-214A-8173-161E3BF85E1E}" srcOrd="1" destOrd="0" presId="urn:microsoft.com/office/officeart/2008/layout/LinedList"/>
    <dgm:cxn modelId="{BE223ADC-2314-9441-AA11-E848E37E5057}" type="presParOf" srcId="{F0D5F056-D18E-4B49-8199-0872C3AC2F9B}" destId="{19A0B36D-CFB9-B243-8782-6293E1E59180}" srcOrd="2" destOrd="0" presId="urn:microsoft.com/office/officeart/2008/layout/LinedList"/>
    <dgm:cxn modelId="{A1A03EC5-5146-CD4C-8BB3-C75B64830445}" type="presParOf" srcId="{8710B6DC-3380-1444-BECD-B76B74D405D8}" destId="{FCAD7156-657F-9941-93F2-460ACA4BD52C}" srcOrd="2" destOrd="0" presId="urn:microsoft.com/office/officeart/2008/layout/LinedList"/>
    <dgm:cxn modelId="{2141B0EA-798A-1342-BC63-6714508229E5}" type="presParOf" srcId="{8710B6DC-3380-1444-BECD-B76B74D405D8}" destId="{3FA4835A-2E90-D147-942A-53990A2341C2}" srcOrd="3" destOrd="0" presId="urn:microsoft.com/office/officeart/2008/layout/LinedList"/>
    <dgm:cxn modelId="{83258CF7-F4E7-FB4A-8013-41E8B0C8F3D0}" type="presParOf" srcId="{8710B6DC-3380-1444-BECD-B76B74D405D8}" destId="{4DD179F9-3059-C147-94B2-43F13E1BE630}" srcOrd="4" destOrd="0" presId="urn:microsoft.com/office/officeart/2008/layout/LinedList"/>
    <dgm:cxn modelId="{7FDE54DE-A843-BE4E-9A5D-88DA2A75DD34}" type="presParOf" srcId="{4DD179F9-3059-C147-94B2-43F13E1BE630}" destId="{B7273D12-9E82-C047-88AA-6D240A682442}" srcOrd="0" destOrd="0" presId="urn:microsoft.com/office/officeart/2008/layout/LinedList"/>
    <dgm:cxn modelId="{72E651A9-866B-B14F-926C-3ECB5C50524C}" type="presParOf" srcId="{4DD179F9-3059-C147-94B2-43F13E1BE630}" destId="{13EDC2C9-0B0E-A749-9B00-4E95C68DCFC9}" srcOrd="1" destOrd="0" presId="urn:microsoft.com/office/officeart/2008/layout/LinedList"/>
    <dgm:cxn modelId="{E87EDFE9-EAAF-474B-9E5A-CEA7E5DF8FC0}" type="presParOf" srcId="{4DD179F9-3059-C147-94B2-43F13E1BE630}" destId="{0A0F6733-09CB-E345-AE2F-4C29A798137A}" srcOrd="2" destOrd="0" presId="urn:microsoft.com/office/officeart/2008/layout/LinedList"/>
    <dgm:cxn modelId="{4D629EFB-5B39-2A48-92E3-E3CDCAFD4970}" type="presParOf" srcId="{8710B6DC-3380-1444-BECD-B76B74D405D8}" destId="{3874ACCD-C327-554E-B54B-C9673A5D775E}" srcOrd="5" destOrd="0" presId="urn:microsoft.com/office/officeart/2008/layout/LinedList"/>
    <dgm:cxn modelId="{0A89F5A4-5EA8-0548-849F-1D161365150C}" type="presParOf" srcId="{8710B6DC-3380-1444-BECD-B76B74D405D8}" destId="{D94D6E9D-1FE0-214E-A70B-AECC5DA4D119}" srcOrd="6" destOrd="0" presId="urn:microsoft.com/office/officeart/2008/layout/LinedList"/>
    <dgm:cxn modelId="{93CC7334-F356-2D4F-8763-EDE3F7E89ED8}" type="presParOf" srcId="{8710B6DC-3380-1444-BECD-B76B74D405D8}" destId="{B2253136-8BAC-A942-8EC2-D0742A98BABD}" srcOrd="7" destOrd="0" presId="urn:microsoft.com/office/officeart/2008/layout/LinedList"/>
    <dgm:cxn modelId="{83AAC320-75F6-2845-B0CA-D1ADA03AABEA}" type="presParOf" srcId="{B2253136-8BAC-A942-8EC2-D0742A98BABD}" destId="{53EBB6B0-C764-F347-87A2-08BF53DB84E8}" srcOrd="0" destOrd="0" presId="urn:microsoft.com/office/officeart/2008/layout/LinedList"/>
    <dgm:cxn modelId="{6E2BB75B-7C69-444C-AFC1-2A75353954F7}" type="presParOf" srcId="{B2253136-8BAC-A942-8EC2-D0742A98BABD}" destId="{6DB53346-1CF7-E346-BC03-4A20AF0FEA4B}" srcOrd="1" destOrd="0" presId="urn:microsoft.com/office/officeart/2008/layout/LinedList"/>
    <dgm:cxn modelId="{B64A8FB4-C704-CC47-B281-6D8DBDF53F02}" type="presParOf" srcId="{B2253136-8BAC-A942-8EC2-D0742A98BABD}" destId="{FD9568C5-E93B-7A40-89C0-AD83DB7DA798}" srcOrd="2" destOrd="0" presId="urn:microsoft.com/office/officeart/2008/layout/LinedList"/>
    <dgm:cxn modelId="{BDC8A159-4F98-BA4C-9B5F-C853DB72AA21}" type="presParOf" srcId="{8710B6DC-3380-1444-BECD-B76B74D405D8}" destId="{1616B867-45E2-EC40-BA06-07C9D58E357D}" srcOrd="8" destOrd="0" presId="urn:microsoft.com/office/officeart/2008/layout/LinedList"/>
    <dgm:cxn modelId="{03E88A38-9FFF-D544-A1F1-3A602FF8A6E3}" type="presParOf" srcId="{8710B6DC-3380-1444-BECD-B76B74D405D8}" destId="{D04DC3C1-52BE-CC48-8810-0CFDE4C99D7A}" srcOrd="9"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216BFEC8-0E02-4DC0-841B-6ADBF06C836D}" type="doc">
      <dgm:prSet loTypeId="urn:microsoft.com/office/officeart/2008/layout/LinedList" loCatId="cycle" qsTypeId="urn:microsoft.com/office/officeart/2005/8/quickstyle/simple1" qsCatId="simple" csTypeId="urn:microsoft.com/office/officeart/2005/8/colors/accent1_3" csCatId="accent1" phldr="1"/>
      <dgm:spPr/>
    </dgm:pt>
    <dgm:pt modelId="{2FC9D229-A06C-4344-BF1E-604B97357FC5}">
      <dgm:prSet phldrT="[Text]" custT="1"/>
      <dgm:spPr/>
      <dgm:t>
        <a:bodyPr/>
        <a:lstStyle/>
        <a:p>
          <a:r>
            <a:rPr lang="en-GB" sz="2400" dirty="0"/>
            <a:t>Information &amp; intelligence can be stored in any suitable format.</a:t>
          </a:r>
        </a:p>
        <a:p>
          <a:r>
            <a:rPr lang="en-GB" sz="2400" dirty="0"/>
            <a:t>E.G paper records, computer records, audio tapes, video tape or photographs. </a:t>
          </a:r>
        </a:p>
        <a:p>
          <a:r>
            <a:rPr lang="en-GB" sz="2400" dirty="0"/>
            <a:t>Whatever system is used must be secure from unauthorised access</a:t>
          </a:r>
        </a:p>
      </dgm:t>
    </dgm:pt>
    <dgm:pt modelId="{2E9CAF7E-8CB1-4833-B488-4656F85ED884}" type="parTrans" cxnId="{4687DAF7-194A-48D3-AC49-B2828930495F}">
      <dgm:prSet/>
      <dgm:spPr/>
      <dgm:t>
        <a:bodyPr/>
        <a:lstStyle/>
        <a:p>
          <a:endParaRPr lang="en-GB"/>
        </a:p>
      </dgm:t>
    </dgm:pt>
    <dgm:pt modelId="{AA6E5C4D-637B-4B79-9FEE-728CA026D111}" type="sibTrans" cxnId="{4687DAF7-194A-48D3-AC49-B2828930495F}">
      <dgm:prSet/>
      <dgm:spPr/>
      <dgm:t>
        <a:bodyPr/>
        <a:lstStyle/>
        <a:p>
          <a:endParaRPr lang="en-GB"/>
        </a:p>
      </dgm:t>
    </dgm:pt>
    <dgm:pt modelId="{973569B7-86A2-4DA3-8311-6CA892118B10}">
      <dgm:prSet phldrT="[Text]" custT="1"/>
      <dgm:spPr/>
      <dgm:t>
        <a:bodyPr/>
        <a:lstStyle/>
        <a:p>
          <a:r>
            <a:rPr lang="en-GB" sz="2400" dirty="0"/>
            <a:t>However, there are two important provisos, namely that the medium in which it is stored must be </a:t>
          </a:r>
          <a:r>
            <a:rPr lang="en-GB" sz="2400" b="1" i="1" u="sng" dirty="0"/>
            <a:t>durable</a:t>
          </a:r>
          <a:r>
            <a:rPr lang="en-GB" sz="2400" dirty="0"/>
            <a:t> &amp; the information must be </a:t>
          </a:r>
          <a:r>
            <a:rPr lang="en-GB" sz="2400" b="1" i="1" u="sng" dirty="0"/>
            <a:t>retrievable</a:t>
          </a:r>
          <a:r>
            <a:rPr lang="en-GB" sz="2400" dirty="0"/>
            <a:t> </a:t>
          </a:r>
        </a:p>
      </dgm:t>
    </dgm:pt>
    <dgm:pt modelId="{00159F32-8403-4806-83F8-29547EF2C2E3}" type="parTrans" cxnId="{4B39C556-2B60-4BBC-96C6-522BB6EEDF01}">
      <dgm:prSet/>
      <dgm:spPr/>
      <dgm:t>
        <a:bodyPr/>
        <a:lstStyle/>
        <a:p>
          <a:endParaRPr lang="en-GB"/>
        </a:p>
      </dgm:t>
    </dgm:pt>
    <dgm:pt modelId="{CB7F39B5-27E7-496D-8BA1-374346FB342F}" type="sibTrans" cxnId="{4B39C556-2B60-4BBC-96C6-522BB6EEDF01}">
      <dgm:prSet/>
      <dgm:spPr/>
      <dgm:t>
        <a:bodyPr/>
        <a:lstStyle/>
        <a:p>
          <a:endParaRPr lang="en-GB"/>
        </a:p>
      </dgm:t>
    </dgm:pt>
    <dgm:pt modelId="{7D70B21E-5AB6-6546-B5EE-5BD51282F861}" type="pres">
      <dgm:prSet presAssocID="{216BFEC8-0E02-4DC0-841B-6ADBF06C836D}" presName="vert0" presStyleCnt="0">
        <dgm:presLayoutVars>
          <dgm:dir/>
          <dgm:animOne val="branch"/>
          <dgm:animLvl val="lvl"/>
        </dgm:presLayoutVars>
      </dgm:prSet>
      <dgm:spPr/>
    </dgm:pt>
    <dgm:pt modelId="{A2F34DDB-A33A-8649-9811-AE2FC7B5A3D9}" type="pres">
      <dgm:prSet presAssocID="{2FC9D229-A06C-4344-BF1E-604B97357FC5}" presName="thickLine" presStyleLbl="alignNode1" presStyleIdx="0" presStyleCnt="2"/>
      <dgm:spPr/>
    </dgm:pt>
    <dgm:pt modelId="{D470C2C1-7FE4-794C-98FB-BFCEB8FB82D3}" type="pres">
      <dgm:prSet presAssocID="{2FC9D229-A06C-4344-BF1E-604B97357FC5}" presName="horz1" presStyleCnt="0"/>
      <dgm:spPr/>
    </dgm:pt>
    <dgm:pt modelId="{DDA2DE0D-E654-1D47-97BC-B005DA685A34}" type="pres">
      <dgm:prSet presAssocID="{2FC9D229-A06C-4344-BF1E-604B97357FC5}" presName="tx1" presStyleLbl="revTx" presStyleIdx="0" presStyleCnt="2"/>
      <dgm:spPr/>
    </dgm:pt>
    <dgm:pt modelId="{178AC699-F8F5-0C4C-A2A3-F20790046D07}" type="pres">
      <dgm:prSet presAssocID="{2FC9D229-A06C-4344-BF1E-604B97357FC5}" presName="vert1" presStyleCnt="0"/>
      <dgm:spPr/>
    </dgm:pt>
    <dgm:pt modelId="{6367F7A8-6860-5A4C-98FD-A95A73AC107A}" type="pres">
      <dgm:prSet presAssocID="{973569B7-86A2-4DA3-8311-6CA892118B10}" presName="thickLine" presStyleLbl="alignNode1" presStyleIdx="1" presStyleCnt="2"/>
      <dgm:spPr/>
    </dgm:pt>
    <dgm:pt modelId="{75AB91BC-84FD-4342-A434-ECAC1F67C9CC}" type="pres">
      <dgm:prSet presAssocID="{973569B7-86A2-4DA3-8311-6CA892118B10}" presName="horz1" presStyleCnt="0"/>
      <dgm:spPr/>
    </dgm:pt>
    <dgm:pt modelId="{27F035C0-07E8-7F40-9CC1-BBDC930EA571}" type="pres">
      <dgm:prSet presAssocID="{973569B7-86A2-4DA3-8311-6CA892118B10}" presName="tx1" presStyleLbl="revTx" presStyleIdx="1" presStyleCnt="2"/>
      <dgm:spPr/>
    </dgm:pt>
    <dgm:pt modelId="{86FCF225-3270-4048-85A1-74156638D5FD}" type="pres">
      <dgm:prSet presAssocID="{973569B7-86A2-4DA3-8311-6CA892118B10}" presName="vert1" presStyleCnt="0"/>
      <dgm:spPr/>
    </dgm:pt>
  </dgm:ptLst>
  <dgm:cxnLst>
    <dgm:cxn modelId="{C17CB335-2353-BA4F-A800-F9B1FD4B47D5}" type="presOf" srcId="{2FC9D229-A06C-4344-BF1E-604B97357FC5}" destId="{DDA2DE0D-E654-1D47-97BC-B005DA685A34}" srcOrd="0" destOrd="0" presId="urn:microsoft.com/office/officeart/2008/layout/LinedList"/>
    <dgm:cxn modelId="{4B39C556-2B60-4BBC-96C6-522BB6EEDF01}" srcId="{216BFEC8-0E02-4DC0-841B-6ADBF06C836D}" destId="{973569B7-86A2-4DA3-8311-6CA892118B10}" srcOrd="1" destOrd="0" parTransId="{00159F32-8403-4806-83F8-29547EF2C2E3}" sibTransId="{CB7F39B5-27E7-496D-8BA1-374346FB342F}"/>
    <dgm:cxn modelId="{199844BE-A0B5-2841-98B8-D20145AC9037}" type="presOf" srcId="{973569B7-86A2-4DA3-8311-6CA892118B10}" destId="{27F035C0-07E8-7F40-9CC1-BBDC930EA571}" srcOrd="0" destOrd="0" presId="urn:microsoft.com/office/officeart/2008/layout/LinedList"/>
    <dgm:cxn modelId="{735A1CF0-C92C-0B42-A147-895F9281CEC0}" type="presOf" srcId="{216BFEC8-0E02-4DC0-841B-6ADBF06C836D}" destId="{7D70B21E-5AB6-6546-B5EE-5BD51282F861}" srcOrd="0" destOrd="0" presId="urn:microsoft.com/office/officeart/2008/layout/LinedList"/>
    <dgm:cxn modelId="{4687DAF7-194A-48D3-AC49-B2828930495F}" srcId="{216BFEC8-0E02-4DC0-841B-6ADBF06C836D}" destId="{2FC9D229-A06C-4344-BF1E-604B97357FC5}" srcOrd="0" destOrd="0" parTransId="{2E9CAF7E-8CB1-4833-B488-4656F85ED884}" sibTransId="{AA6E5C4D-637B-4B79-9FEE-728CA026D111}"/>
    <dgm:cxn modelId="{E2F78003-7ED4-B543-B6E5-8FA0256097C6}" type="presParOf" srcId="{7D70B21E-5AB6-6546-B5EE-5BD51282F861}" destId="{A2F34DDB-A33A-8649-9811-AE2FC7B5A3D9}" srcOrd="0" destOrd="0" presId="urn:microsoft.com/office/officeart/2008/layout/LinedList"/>
    <dgm:cxn modelId="{4BBBF2A4-23A9-F74A-BD0F-CAEA2E58E7F6}" type="presParOf" srcId="{7D70B21E-5AB6-6546-B5EE-5BD51282F861}" destId="{D470C2C1-7FE4-794C-98FB-BFCEB8FB82D3}" srcOrd="1" destOrd="0" presId="urn:microsoft.com/office/officeart/2008/layout/LinedList"/>
    <dgm:cxn modelId="{3C5878CE-7561-364D-94D0-C0BA3D1A91BC}" type="presParOf" srcId="{D470C2C1-7FE4-794C-98FB-BFCEB8FB82D3}" destId="{DDA2DE0D-E654-1D47-97BC-B005DA685A34}" srcOrd="0" destOrd="0" presId="urn:microsoft.com/office/officeart/2008/layout/LinedList"/>
    <dgm:cxn modelId="{516DD174-A245-6646-B758-EA86488C0B74}" type="presParOf" srcId="{D470C2C1-7FE4-794C-98FB-BFCEB8FB82D3}" destId="{178AC699-F8F5-0C4C-A2A3-F20790046D07}" srcOrd="1" destOrd="0" presId="urn:microsoft.com/office/officeart/2008/layout/LinedList"/>
    <dgm:cxn modelId="{7D46C595-6CB3-B944-9FCB-5F32ACF843C5}" type="presParOf" srcId="{7D70B21E-5AB6-6546-B5EE-5BD51282F861}" destId="{6367F7A8-6860-5A4C-98FD-A95A73AC107A}" srcOrd="2" destOrd="0" presId="urn:microsoft.com/office/officeart/2008/layout/LinedList"/>
    <dgm:cxn modelId="{0602458F-517F-3B48-A7FC-FCEE4804749E}" type="presParOf" srcId="{7D70B21E-5AB6-6546-B5EE-5BD51282F861}" destId="{75AB91BC-84FD-4342-A434-ECAC1F67C9CC}" srcOrd="3" destOrd="0" presId="urn:microsoft.com/office/officeart/2008/layout/LinedList"/>
    <dgm:cxn modelId="{A910FF03-9BE6-2A44-8BB4-07453A39AB93}" type="presParOf" srcId="{75AB91BC-84FD-4342-A434-ECAC1F67C9CC}" destId="{27F035C0-07E8-7F40-9CC1-BBDC930EA571}" srcOrd="0" destOrd="0" presId="urn:microsoft.com/office/officeart/2008/layout/LinedList"/>
    <dgm:cxn modelId="{D276B512-F5EB-6B49-91B7-08A27E065011}" type="presParOf" srcId="{75AB91BC-84FD-4342-A434-ECAC1F67C9CC}" destId="{86FCF225-3270-4048-85A1-74156638D5F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FDB8624A-49D9-48BB-93E7-7DCD5114EBA0}" type="doc">
      <dgm:prSet loTypeId="urn:microsoft.com/office/officeart/2005/8/layout/process2" loCatId="process" qsTypeId="urn:microsoft.com/office/officeart/2005/8/quickstyle/simple1" qsCatId="simple" csTypeId="urn:microsoft.com/office/officeart/2005/8/colors/accent1_3" csCatId="accent1" phldr="1"/>
      <dgm:spPr/>
    </dgm:pt>
    <dgm:pt modelId="{2E98B970-EDBF-40A4-9A20-AD0F21D5E103}">
      <dgm:prSet phldrT="[Text]" custT="1"/>
      <dgm:spPr/>
      <dgm:t>
        <a:bodyPr/>
        <a:lstStyle/>
        <a:p>
          <a:r>
            <a:rPr lang="en-GB" sz="2400"/>
            <a:t>The Code of Practice on the Management of Police Information states:</a:t>
          </a:r>
          <a:endParaRPr lang="en-GB" sz="2400" dirty="0"/>
        </a:p>
      </dgm:t>
    </dgm:pt>
    <dgm:pt modelId="{3AF3788F-82E3-4908-A6CE-86ADF0B3C7AB}" type="parTrans" cxnId="{EE318526-A1AE-4C06-BEF3-01C6A6BC4D94}">
      <dgm:prSet/>
      <dgm:spPr/>
      <dgm:t>
        <a:bodyPr/>
        <a:lstStyle/>
        <a:p>
          <a:endParaRPr lang="en-GB"/>
        </a:p>
      </dgm:t>
    </dgm:pt>
    <dgm:pt modelId="{0A7F1596-87A6-4539-844E-74DB0C02513D}" type="sibTrans" cxnId="{EE318526-A1AE-4C06-BEF3-01C6A6BC4D94}">
      <dgm:prSet/>
      <dgm:spPr/>
      <dgm:t>
        <a:bodyPr/>
        <a:lstStyle/>
        <a:p>
          <a:endParaRPr lang="en-GB"/>
        </a:p>
      </dgm:t>
    </dgm:pt>
    <dgm:pt modelId="{EA7E78B5-B8CD-4535-AF8A-E734D1922E37}">
      <dgm:prSet phldrT="[Text]" custT="1"/>
      <dgm:spPr/>
      <dgm:t>
        <a:bodyPr/>
        <a:lstStyle/>
        <a:p>
          <a:r>
            <a:rPr lang="en-GB" sz="2400"/>
            <a:t>Information gathered by the police must be :-</a:t>
          </a:r>
          <a:endParaRPr lang="en-GB" sz="2400" dirty="0"/>
        </a:p>
      </dgm:t>
    </dgm:pt>
    <dgm:pt modelId="{C3147BA2-9603-451C-AEBB-304BC45E32C1}" type="parTrans" cxnId="{26013DD2-0832-4415-959E-584E27AFA50F}">
      <dgm:prSet/>
      <dgm:spPr/>
      <dgm:t>
        <a:bodyPr/>
        <a:lstStyle/>
        <a:p>
          <a:endParaRPr lang="en-GB"/>
        </a:p>
      </dgm:t>
    </dgm:pt>
    <dgm:pt modelId="{64C560FF-F719-41A8-ADF0-D54D7E5DCD2F}" type="sibTrans" cxnId="{26013DD2-0832-4415-959E-584E27AFA50F}">
      <dgm:prSet/>
      <dgm:spPr/>
      <dgm:t>
        <a:bodyPr/>
        <a:lstStyle/>
        <a:p>
          <a:endParaRPr lang="en-GB"/>
        </a:p>
      </dgm:t>
    </dgm:pt>
    <dgm:pt modelId="{D141D064-C5E5-433E-B6C0-24CB8AEF7F7B}">
      <dgm:prSet phldrT="[Text]" custT="1"/>
      <dgm:spPr/>
      <dgm:t>
        <a:bodyPr/>
        <a:lstStyle/>
        <a:p>
          <a:r>
            <a:rPr lang="en-GB" sz="2400" b="1"/>
            <a:t>For a policing purpose </a:t>
          </a:r>
        </a:p>
        <a:p>
          <a:r>
            <a:rPr lang="en-GB" sz="2400" b="1"/>
            <a:t>And</a:t>
          </a:r>
        </a:p>
        <a:p>
          <a:r>
            <a:rPr lang="en-GB" sz="2400" b="1"/>
            <a:t>Managed lawfully</a:t>
          </a:r>
          <a:endParaRPr lang="en-GB" sz="2400" b="1" dirty="0"/>
        </a:p>
      </dgm:t>
    </dgm:pt>
    <dgm:pt modelId="{C9C30DC0-EACA-4B0F-B92A-82C23B56F578}" type="parTrans" cxnId="{5399C78A-3F3C-4969-A0B3-81FFFD5877E0}">
      <dgm:prSet/>
      <dgm:spPr/>
      <dgm:t>
        <a:bodyPr/>
        <a:lstStyle/>
        <a:p>
          <a:endParaRPr lang="en-GB"/>
        </a:p>
      </dgm:t>
    </dgm:pt>
    <dgm:pt modelId="{11329BF6-BC9E-4E96-9130-287A3FA5CFB3}" type="sibTrans" cxnId="{5399C78A-3F3C-4969-A0B3-81FFFD5877E0}">
      <dgm:prSet/>
      <dgm:spPr/>
      <dgm:t>
        <a:bodyPr/>
        <a:lstStyle/>
        <a:p>
          <a:endParaRPr lang="en-GB"/>
        </a:p>
      </dgm:t>
    </dgm:pt>
    <dgm:pt modelId="{05306A2C-078C-4FF5-96AA-ACF15FEA250D}" type="pres">
      <dgm:prSet presAssocID="{FDB8624A-49D9-48BB-93E7-7DCD5114EBA0}" presName="linearFlow" presStyleCnt="0">
        <dgm:presLayoutVars>
          <dgm:resizeHandles val="exact"/>
        </dgm:presLayoutVars>
      </dgm:prSet>
      <dgm:spPr/>
    </dgm:pt>
    <dgm:pt modelId="{042F1394-ADD9-42C7-873E-456022E220DF}" type="pres">
      <dgm:prSet presAssocID="{2E98B970-EDBF-40A4-9A20-AD0F21D5E103}" presName="node" presStyleLbl="node1" presStyleIdx="0" presStyleCnt="3" custScaleX="167328" custLinFactNeighborX="2961" custLinFactNeighborY="-6430">
        <dgm:presLayoutVars>
          <dgm:bulletEnabled val="1"/>
        </dgm:presLayoutVars>
      </dgm:prSet>
      <dgm:spPr/>
    </dgm:pt>
    <dgm:pt modelId="{B483AB8E-7F68-45C7-8005-B193BEFB4A44}" type="pres">
      <dgm:prSet presAssocID="{0A7F1596-87A6-4539-844E-74DB0C02513D}" presName="sibTrans" presStyleLbl="sibTrans2D1" presStyleIdx="0" presStyleCnt="2"/>
      <dgm:spPr/>
    </dgm:pt>
    <dgm:pt modelId="{6987AD98-3813-4790-AFC6-EB6DB32E571E}" type="pres">
      <dgm:prSet presAssocID="{0A7F1596-87A6-4539-844E-74DB0C02513D}" presName="connectorText" presStyleLbl="sibTrans2D1" presStyleIdx="0" presStyleCnt="2"/>
      <dgm:spPr/>
    </dgm:pt>
    <dgm:pt modelId="{C1092146-B1DB-4A8D-A44D-9EF5DE0B05B4}" type="pres">
      <dgm:prSet presAssocID="{EA7E78B5-B8CD-4535-AF8A-E734D1922E37}" presName="node" presStyleLbl="node1" presStyleIdx="1" presStyleCnt="3">
        <dgm:presLayoutVars>
          <dgm:bulletEnabled val="1"/>
        </dgm:presLayoutVars>
      </dgm:prSet>
      <dgm:spPr/>
    </dgm:pt>
    <dgm:pt modelId="{12D6A5C9-C782-4569-9831-185A38A5ABDF}" type="pres">
      <dgm:prSet presAssocID="{64C560FF-F719-41A8-ADF0-D54D7E5DCD2F}" presName="sibTrans" presStyleLbl="sibTrans2D1" presStyleIdx="1" presStyleCnt="2"/>
      <dgm:spPr/>
    </dgm:pt>
    <dgm:pt modelId="{655F5BB0-B7BF-4D1E-A6A9-F2F73878492C}" type="pres">
      <dgm:prSet presAssocID="{64C560FF-F719-41A8-ADF0-D54D7E5DCD2F}" presName="connectorText" presStyleLbl="sibTrans2D1" presStyleIdx="1" presStyleCnt="2"/>
      <dgm:spPr/>
    </dgm:pt>
    <dgm:pt modelId="{94B32C4D-6069-403A-98AE-44A0CF9AE29B}" type="pres">
      <dgm:prSet presAssocID="{D141D064-C5E5-433E-B6C0-24CB8AEF7F7B}" presName="node" presStyleLbl="node1" presStyleIdx="2" presStyleCnt="3" custScaleX="114940">
        <dgm:presLayoutVars>
          <dgm:bulletEnabled val="1"/>
        </dgm:presLayoutVars>
      </dgm:prSet>
      <dgm:spPr/>
    </dgm:pt>
  </dgm:ptLst>
  <dgm:cxnLst>
    <dgm:cxn modelId="{FA257C02-2FA8-4BDF-8ABF-4B8169D199AD}" type="presOf" srcId="{2E98B970-EDBF-40A4-9A20-AD0F21D5E103}" destId="{042F1394-ADD9-42C7-873E-456022E220DF}" srcOrd="0" destOrd="0" presId="urn:microsoft.com/office/officeart/2005/8/layout/process2"/>
    <dgm:cxn modelId="{0D9DAE18-3C0B-4280-8C8B-68AD16B8C658}" type="presOf" srcId="{64C560FF-F719-41A8-ADF0-D54D7E5DCD2F}" destId="{655F5BB0-B7BF-4D1E-A6A9-F2F73878492C}" srcOrd="1" destOrd="0" presId="urn:microsoft.com/office/officeart/2005/8/layout/process2"/>
    <dgm:cxn modelId="{EE318526-A1AE-4C06-BEF3-01C6A6BC4D94}" srcId="{FDB8624A-49D9-48BB-93E7-7DCD5114EBA0}" destId="{2E98B970-EDBF-40A4-9A20-AD0F21D5E103}" srcOrd="0" destOrd="0" parTransId="{3AF3788F-82E3-4908-A6CE-86ADF0B3C7AB}" sibTransId="{0A7F1596-87A6-4539-844E-74DB0C02513D}"/>
    <dgm:cxn modelId="{29F07D7A-E3B7-43CB-9EF9-EEB599B1260D}" type="presOf" srcId="{FDB8624A-49D9-48BB-93E7-7DCD5114EBA0}" destId="{05306A2C-078C-4FF5-96AA-ACF15FEA250D}" srcOrd="0" destOrd="0" presId="urn:microsoft.com/office/officeart/2005/8/layout/process2"/>
    <dgm:cxn modelId="{5399C78A-3F3C-4969-A0B3-81FFFD5877E0}" srcId="{FDB8624A-49D9-48BB-93E7-7DCD5114EBA0}" destId="{D141D064-C5E5-433E-B6C0-24CB8AEF7F7B}" srcOrd="2" destOrd="0" parTransId="{C9C30DC0-EACA-4B0F-B92A-82C23B56F578}" sibTransId="{11329BF6-BC9E-4E96-9130-287A3FA5CFB3}"/>
    <dgm:cxn modelId="{0F939D8B-6355-4AD6-8A5A-DAD2181FD617}" type="presOf" srcId="{0A7F1596-87A6-4539-844E-74DB0C02513D}" destId="{B483AB8E-7F68-45C7-8005-B193BEFB4A44}" srcOrd="0" destOrd="0" presId="urn:microsoft.com/office/officeart/2005/8/layout/process2"/>
    <dgm:cxn modelId="{AAE911BC-1D99-4046-BFE1-078468E157C8}" type="presOf" srcId="{D141D064-C5E5-433E-B6C0-24CB8AEF7F7B}" destId="{94B32C4D-6069-403A-98AE-44A0CF9AE29B}" srcOrd="0" destOrd="0" presId="urn:microsoft.com/office/officeart/2005/8/layout/process2"/>
    <dgm:cxn modelId="{26013DD2-0832-4415-959E-584E27AFA50F}" srcId="{FDB8624A-49D9-48BB-93E7-7DCD5114EBA0}" destId="{EA7E78B5-B8CD-4535-AF8A-E734D1922E37}" srcOrd="1" destOrd="0" parTransId="{C3147BA2-9603-451C-AEBB-304BC45E32C1}" sibTransId="{64C560FF-F719-41A8-ADF0-D54D7E5DCD2F}"/>
    <dgm:cxn modelId="{11F500DD-26C2-4E4F-9D6B-471A06122735}" type="presOf" srcId="{EA7E78B5-B8CD-4535-AF8A-E734D1922E37}" destId="{C1092146-B1DB-4A8D-A44D-9EF5DE0B05B4}" srcOrd="0" destOrd="0" presId="urn:microsoft.com/office/officeart/2005/8/layout/process2"/>
    <dgm:cxn modelId="{EC4E69E0-CA0E-40ED-8253-51ED46A0773D}" type="presOf" srcId="{0A7F1596-87A6-4539-844E-74DB0C02513D}" destId="{6987AD98-3813-4790-AFC6-EB6DB32E571E}" srcOrd="1" destOrd="0" presId="urn:microsoft.com/office/officeart/2005/8/layout/process2"/>
    <dgm:cxn modelId="{AC11FDE2-3C4E-4774-AC48-B08D04F54595}" type="presOf" srcId="{64C560FF-F719-41A8-ADF0-D54D7E5DCD2F}" destId="{12D6A5C9-C782-4569-9831-185A38A5ABDF}" srcOrd="0" destOrd="0" presId="urn:microsoft.com/office/officeart/2005/8/layout/process2"/>
    <dgm:cxn modelId="{A34BD309-AE97-4AB4-828C-ECBF1D89F7F9}" type="presParOf" srcId="{05306A2C-078C-4FF5-96AA-ACF15FEA250D}" destId="{042F1394-ADD9-42C7-873E-456022E220DF}" srcOrd="0" destOrd="0" presId="urn:microsoft.com/office/officeart/2005/8/layout/process2"/>
    <dgm:cxn modelId="{485CD5D9-F81C-4381-96DD-F7AF29C7C253}" type="presParOf" srcId="{05306A2C-078C-4FF5-96AA-ACF15FEA250D}" destId="{B483AB8E-7F68-45C7-8005-B193BEFB4A44}" srcOrd="1" destOrd="0" presId="urn:microsoft.com/office/officeart/2005/8/layout/process2"/>
    <dgm:cxn modelId="{60D4A40F-D641-41C1-AD15-8037691792CE}" type="presParOf" srcId="{B483AB8E-7F68-45C7-8005-B193BEFB4A44}" destId="{6987AD98-3813-4790-AFC6-EB6DB32E571E}" srcOrd="0" destOrd="0" presId="urn:microsoft.com/office/officeart/2005/8/layout/process2"/>
    <dgm:cxn modelId="{EE7F7E62-60A9-4C30-A3E5-07E4FE9A3CE8}" type="presParOf" srcId="{05306A2C-078C-4FF5-96AA-ACF15FEA250D}" destId="{C1092146-B1DB-4A8D-A44D-9EF5DE0B05B4}" srcOrd="2" destOrd="0" presId="urn:microsoft.com/office/officeart/2005/8/layout/process2"/>
    <dgm:cxn modelId="{2F52AAF3-DAA4-4E5A-AB11-2648BCD31D28}" type="presParOf" srcId="{05306A2C-078C-4FF5-96AA-ACF15FEA250D}" destId="{12D6A5C9-C782-4569-9831-185A38A5ABDF}" srcOrd="3" destOrd="0" presId="urn:microsoft.com/office/officeart/2005/8/layout/process2"/>
    <dgm:cxn modelId="{25BED69D-798F-440F-BAA0-81E45FD29BE6}" type="presParOf" srcId="{12D6A5C9-C782-4569-9831-185A38A5ABDF}" destId="{655F5BB0-B7BF-4D1E-A6A9-F2F73878492C}" srcOrd="0" destOrd="0" presId="urn:microsoft.com/office/officeart/2005/8/layout/process2"/>
    <dgm:cxn modelId="{1D2DFE06-2F2C-4704-81B1-AA9AEADFE310}" type="presParOf" srcId="{05306A2C-078C-4FF5-96AA-ACF15FEA250D}" destId="{94B32C4D-6069-403A-98AE-44A0CF9AE29B}"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C9645DBD-D793-4F58-96B4-5FC28A55BAEE}" type="doc">
      <dgm:prSet loTypeId="urn:microsoft.com/office/officeart/2005/8/layout/default" loCatId="list" qsTypeId="urn:microsoft.com/office/officeart/2005/8/quickstyle/simple1" qsCatId="simple" csTypeId="urn:microsoft.com/office/officeart/2005/8/colors/accent1_3" csCatId="accent1" phldr="1"/>
      <dgm:spPr/>
      <dgm:t>
        <a:bodyPr/>
        <a:lstStyle/>
        <a:p>
          <a:endParaRPr lang="en-GB"/>
        </a:p>
      </dgm:t>
    </dgm:pt>
    <dgm:pt modelId="{6E086378-CAD7-4D4D-803D-542A85FE3C34}">
      <dgm:prSet phldrT="[Text]" custT="1"/>
      <dgm:spPr/>
      <dgm:t>
        <a:bodyPr/>
        <a:lstStyle/>
        <a:p>
          <a:r>
            <a:rPr lang="en-GB" sz="2400"/>
            <a:t>Gathering &amp; storing information &amp; intelligence</a:t>
          </a:r>
          <a:endParaRPr lang="en-GB" sz="2400" dirty="0"/>
        </a:p>
      </dgm:t>
    </dgm:pt>
    <dgm:pt modelId="{F8F2D4B6-AD81-4C5B-96A5-C8CBEED0CD0D}" type="parTrans" cxnId="{4BF37740-2515-4688-BE71-5D2A110092F7}">
      <dgm:prSet/>
      <dgm:spPr/>
      <dgm:t>
        <a:bodyPr/>
        <a:lstStyle/>
        <a:p>
          <a:endParaRPr lang="en-GB"/>
        </a:p>
      </dgm:t>
    </dgm:pt>
    <dgm:pt modelId="{0EA0CB7A-CD91-4D42-B4C8-4192365F66C2}" type="sibTrans" cxnId="{4BF37740-2515-4688-BE71-5D2A110092F7}">
      <dgm:prSet/>
      <dgm:spPr/>
      <dgm:t>
        <a:bodyPr/>
        <a:lstStyle/>
        <a:p>
          <a:endParaRPr lang="en-GB"/>
        </a:p>
      </dgm:t>
    </dgm:pt>
    <dgm:pt modelId="{DA180794-D194-4A27-9E65-8E3A5D153D39}">
      <dgm:prSet phldrT="[Text]" custT="1"/>
      <dgm:spPr/>
      <dgm:t>
        <a:bodyPr/>
        <a:lstStyle/>
        <a:p>
          <a:r>
            <a:rPr lang="en-GB" sz="2400"/>
            <a:t>Sharing information &amp; intelligence</a:t>
          </a:r>
          <a:endParaRPr lang="en-GB" sz="2400" dirty="0"/>
        </a:p>
      </dgm:t>
    </dgm:pt>
    <dgm:pt modelId="{DB0D8FAC-170F-4948-B96D-7EE567710934}" type="parTrans" cxnId="{4DC3D246-F29A-477E-B244-899D7785EED1}">
      <dgm:prSet/>
      <dgm:spPr/>
      <dgm:t>
        <a:bodyPr/>
        <a:lstStyle/>
        <a:p>
          <a:endParaRPr lang="en-GB"/>
        </a:p>
      </dgm:t>
    </dgm:pt>
    <dgm:pt modelId="{42E6C842-FDBD-4DE4-81B3-1BD135C73129}" type="sibTrans" cxnId="{4DC3D246-F29A-477E-B244-899D7785EED1}">
      <dgm:prSet/>
      <dgm:spPr/>
      <dgm:t>
        <a:bodyPr/>
        <a:lstStyle/>
        <a:p>
          <a:endParaRPr lang="en-GB"/>
        </a:p>
      </dgm:t>
    </dgm:pt>
    <dgm:pt modelId="{B054F0AA-2B09-4B94-936C-FF73A1270E92}">
      <dgm:prSet phldrT="[Text]" custT="1"/>
      <dgm:spPr/>
      <dgm:t>
        <a:bodyPr/>
        <a:lstStyle/>
        <a:p>
          <a:r>
            <a:rPr lang="en-GB" sz="2400" dirty="0"/>
            <a:t>Legal considerations</a:t>
          </a:r>
        </a:p>
      </dgm:t>
    </dgm:pt>
    <dgm:pt modelId="{6B718852-95D1-4C2F-B56E-CD8E177AA09E}" type="parTrans" cxnId="{857E9C57-CFFA-476A-8506-1B810CD6273A}">
      <dgm:prSet/>
      <dgm:spPr/>
      <dgm:t>
        <a:bodyPr/>
        <a:lstStyle/>
        <a:p>
          <a:endParaRPr lang="en-GB"/>
        </a:p>
      </dgm:t>
    </dgm:pt>
    <dgm:pt modelId="{78A09BC3-B003-48F3-8191-D5F164F57D54}" type="sibTrans" cxnId="{857E9C57-CFFA-476A-8506-1B810CD6273A}">
      <dgm:prSet/>
      <dgm:spPr/>
      <dgm:t>
        <a:bodyPr/>
        <a:lstStyle/>
        <a:p>
          <a:endParaRPr lang="en-GB"/>
        </a:p>
      </dgm:t>
    </dgm:pt>
    <dgm:pt modelId="{B457AD85-2B4E-4C78-B14F-805ADEA7C135}" type="pres">
      <dgm:prSet presAssocID="{C9645DBD-D793-4F58-96B4-5FC28A55BAEE}" presName="diagram" presStyleCnt="0">
        <dgm:presLayoutVars>
          <dgm:dir/>
          <dgm:resizeHandles val="exact"/>
        </dgm:presLayoutVars>
      </dgm:prSet>
      <dgm:spPr/>
    </dgm:pt>
    <dgm:pt modelId="{792F4528-C94B-4DD8-A866-CA6AA95686E2}" type="pres">
      <dgm:prSet presAssocID="{6E086378-CAD7-4D4D-803D-542A85FE3C34}" presName="node" presStyleLbl="node1" presStyleIdx="0" presStyleCnt="3">
        <dgm:presLayoutVars>
          <dgm:bulletEnabled val="1"/>
        </dgm:presLayoutVars>
      </dgm:prSet>
      <dgm:spPr/>
    </dgm:pt>
    <dgm:pt modelId="{4FB0E323-C1E8-47B3-9FB2-20D850858C48}" type="pres">
      <dgm:prSet presAssocID="{0EA0CB7A-CD91-4D42-B4C8-4192365F66C2}" presName="sibTrans" presStyleCnt="0"/>
      <dgm:spPr/>
    </dgm:pt>
    <dgm:pt modelId="{BAB21607-5C3B-4898-8543-DB3DB0941C9B}" type="pres">
      <dgm:prSet presAssocID="{DA180794-D194-4A27-9E65-8E3A5D153D39}" presName="node" presStyleLbl="node1" presStyleIdx="1" presStyleCnt="3">
        <dgm:presLayoutVars>
          <dgm:bulletEnabled val="1"/>
        </dgm:presLayoutVars>
      </dgm:prSet>
      <dgm:spPr/>
    </dgm:pt>
    <dgm:pt modelId="{20D8EEA6-A4E2-4D30-AD16-9EC7EF9FD733}" type="pres">
      <dgm:prSet presAssocID="{42E6C842-FDBD-4DE4-81B3-1BD135C73129}" presName="sibTrans" presStyleCnt="0"/>
      <dgm:spPr/>
    </dgm:pt>
    <dgm:pt modelId="{EF5349CE-0196-48B8-809C-6D71597A107E}" type="pres">
      <dgm:prSet presAssocID="{B054F0AA-2B09-4B94-936C-FF73A1270E92}" presName="node" presStyleLbl="node1" presStyleIdx="2" presStyleCnt="3">
        <dgm:presLayoutVars>
          <dgm:bulletEnabled val="1"/>
        </dgm:presLayoutVars>
      </dgm:prSet>
      <dgm:spPr/>
    </dgm:pt>
  </dgm:ptLst>
  <dgm:cxnLst>
    <dgm:cxn modelId="{FABCBE3B-E004-4A2F-AF09-0922ED012538}" type="presOf" srcId="{DA180794-D194-4A27-9E65-8E3A5D153D39}" destId="{BAB21607-5C3B-4898-8543-DB3DB0941C9B}" srcOrd="0" destOrd="0" presId="urn:microsoft.com/office/officeart/2005/8/layout/default"/>
    <dgm:cxn modelId="{4BF37740-2515-4688-BE71-5D2A110092F7}" srcId="{C9645DBD-D793-4F58-96B4-5FC28A55BAEE}" destId="{6E086378-CAD7-4D4D-803D-542A85FE3C34}" srcOrd="0" destOrd="0" parTransId="{F8F2D4B6-AD81-4C5B-96A5-C8CBEED0CD0D}" sibTransId="{0EA0CB7A-CD91-4D42-B4C8-4192365F66C2}"/>
    <dgm:cxn modelId="{4DC3D246-F29A-477E-B244-899D7785EED1}" srcId="{C9645DBD-D793-4F58-96B4-5FC28A55BAEE}" destId="{DA180794-D194-4A27-9E65-8E3A5D153D39}" srcOrd="1" destOrd="0" parTransId="{DB0D8FAC-170F-4948-B96D-7EE567710934}" sibTransId="{42E6C842-FDBD-4DE4-81B3-1BD135C73129}"/>
    <dgm:cxn modelId="{857E9C57-CFFA-476A-8506-1B810CD6273A}" srcId="{C9645DBD-D793-4F58-96B4-5FC28A55BAEE}" destId="{B054F0AA-2B09-4B94-936C-FF73A1270E92}" srcOrd="2" destOrd="0" parTransId="{6B718852-95D1-4C2F-B56E-CD8E177AA09E}" sibTransId="{78A09BC3-B003-48F3-8191-D5F164F57D54}"/>
    <dgm:cxn modelId="{968DD890-C94D-45BB-8A61-AFE54C346A27}" type="presOf" srcId="{C9645DBD-D793-4F58-96B4-5FC28A55BAEE}" destId="{B457AD85-2B4E-4C78-B14F-805ADEA7C135}" srcOrd="0" destOrd="0" presId="urn:microsoft.com/office/officeart/2005/8/layout/default"/>
    <dgm:cxn modelId="{FBD02E91-B417-4FC3-B273-55B4D39C79B1}" type="presOf" srcId="{6E086378-CAD7-4D4D-803D-542A85FE3C34}" destId="{792F4528-C94B-4DD8-A866-CA6AA95686E2}" srcOrd="0" destOrd="0" presId="urn:microsoft.com/office/officeart/2005/8/layout/default"/>
    <dgm:cxn modelId="{E905C1A6-731A-4B66-9503-9BCA9013812B}" type="presOf" srcId="{B054F0AA-2B09-4B94-936C-FF73A1270E92}" destId="{EF5349CE-0196-48B8-809C-6D71597A107E}" srcOrd="0" destOrd="0" presId="urn:microsoft.com/office/officeart/2005/8/layout/default"/>
    <dgm:cxn modelId="{4208C1B0-F6BE-4B1C-B1C6-7DDD235833D5}" type="presParOf" srcId="{B457AD85-2B4E-4C78-B14F-805ADEA7C135}" destId="{792F4528-C94B-4DD8-A866-CA6AA95686E2}" srcOrd="0" destOrd="0" presId="urn:microsoft.com/office/officeart/2005/8/layout/default"/>
    <dgm:cxn modelId="{BD178B84-A946-4303-A705-009523DA476F}" type="presParOf" srcId="{B457AD85-2B4E-4C78-B14F-805ADEA7C135}" destId="{4FB0E323-C1E8-47B3-9FB2-20D850858C48}" srcOrd="1" destOrd="0" presId="urn:microsoft.com/office/officeart/2005/8/layout/default"/>
    <dgm:cxn modelId="{8A491D1A-FAF7-43B3-AE99-468FDA4E8A0E}" type="presParOf" srcId="{B457AD85-2B4E-4C78-B14F-805ADEA7C135}" destId="{BAB21607-5C3B-4898-8543-DB3DB0941C9B}" srcOrd="2" destOrd="0" presId="urn:microsoft.com/office/officeart/2005/8/layout/default"/>
    <dgm:cxn modelId="{75579165-1E23-4803-AC95-F108ACB282EB}" type="presParOf" srcId="{B457AD85-2B4E-4C78-B14F-805ADEA7C135}" destId="{20D8EEA6-A4E2-4D30-AD16-9EC7EF9FD733}" srcOrd="3" destOrd="0" presId="urn:microsoft.com/office/officeart/2005/8/layout/default"/>
    <dgm:cxn modelId="{90FDE43C-59D8-4A41-9CC0-A57142B9C089}" type="presParOf" srcId="{B457AD85-2B4E-4C78-B14F-805ADEA7C135}" destId="{EF5349CE-0196-48B8-809C-6D71597A107E}"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3FCBE9F7-4489-47F3-96A4-37A120D0C3DC}" type="doc">
      <dgm:prSet loTypeId="urn:microsoft.com/office/officeart/2005/8/layout/default" loCatId="list" qsTypeId="urn:microsoft.com/office/officeart/2005/8/quickstyle/simple1" qsCatId="simple" csTypeId="urn:microsoft.com/office/officeart/2005/8/colors/accent1_3" csCatId="accent1" phldr="1"/>
      <dgm:spPr/>
      <dgm:t>
        <a:bodyPr/>
        <a:lstStyle/>
        <a:p>
          <a:endParaRPr lang="en-GB"/>
        </a:p>
      </dgm:t>
    </dgm:pt>
    <dgm:pt modelId="{4D269968-EFF0-40C2-BE5C-8F3680098242}">
      <dgm:prSet phldrT="[Text]" custT="1"/>
      <dgm:spPr/>
      <dgm:t>
        <a:bodyPr/>
        <a:lstStyle/>
        <a:p>
          <a:r>
            <a:rPr lang="en-GB" sz="2400"/>
            <a:t>Crime &amp; Disorder Act 1998</a:t>
          </a:r>
          <a:endParaRPr lang="en-GB" sz="2400" dirty="0"/>
        </a:p>
      </dgm:t>
    </dgm:pt>
    <dgm:pt modelId="{A76CD812-7568-4739-AE1B-0DAB59F185BA}" type="parTrans" cxnId="{538B6C9A-9506-48D0-B7F2-5EB87C34BF01}">
      <dgm:prSet/>
      <dgm:spPr/>
      <dgm:t>
        <a:bodyPr/>
        <a:lstStyle/>
        <a:p>
          <a:endParaRPr lang="en-GB"/>
        </a:p>
      </dgm:t>
    </dgm:pt>
    <dgm:pt modelId="{83E86E19-F39C-48E3-882C-1E160C0A4AFB}" type="sibTrans" cxnId="{538B6C9A-9506-48D0-B7F2-5EB87C34BF01}">
      <dgm:prSet/>
      <dgm:spPr/>
      <dgm:t>
        <a:bodyPr/>
        <a:lstStyle/>
        <a:p>
          <a:endParaRPr lang="en-GB"/>
        </a:p>
      </dgm:t>
    </dgm:pt>
    <dgm:pt modelId="{33EFD480-1F88-4A15-9536-20CBE08C667F}">
      <dgm:prSet phldrT="[Text]" custT="1"/>
      <dgm:spPr/>
      <dgm:t>
        <a:bodyPr/>
        <a:lstStyle/>
        <a:p>
          <a:r>
            <a:rPr lang="en-GB" sz="2400"/>
            <a:t>Computer Misuse Act 1990</a:t>
          </a:r>
          <a:endParaRPr lang="en-GB" sz="2400" dirty="0"/>
        </a:p>
      </dgm:t>
    </dgm:pt>
    <dgm:pt modelId="{E196CEA3-D6FD-4A51-BFBC-1CB75DAEEDED}" type="parTrans" cxnId="{DC70E04A-7DBA-49E2-9614-7C39CD1B78F8}">
      <dgm:prSet/>
      <dgm:spPr/>
      <dgm:t>
        <a:bodyPr/>
        <a:lstStyle/>
        <a:p>
          <a:endParaRPr lang="en-GB"/>
        </a:p>
      </dgm:t>
    </dgm:pt>
    <dgm:pt modelId="{1FE886A7-472E-4DF7-B7D4-7C4263F7BCE0}" type="sibTrans" cxnId="{DC70E04A-7DBA-49E2-9614-7C39CD1B78F8}">
      <dgm:prSet/>
      <dgm:spPr/>
      <dgm:t>
        <a:bodyPr/>
        <a:lstStyle/>
        <a:p>
          <a:endParaRPr lang="en-GB"/>
        </a:p>
      </dgm:t>
    </dgm:pt>
    <dgm:pt modelId="{AD7CD433-1615-4A4B-AD23-9F08184EAABD}">
      <dgm:prSet phldrT="[Text]" custT="1"/>
      <dgm:spPr/>
      <dgm:t>
        <a:bodyPr/>
        <a:lstStyle/>
        <a:p>
          <a:r>
            <a:rPr lang="en-GB" sz="2400"/>
            <a:t>Criminal Procedure &amp; Investigations Act 1996</a:t>
          </a:r>
          <a:endParaRPr lang="en-GB" sz="2400" dirty="0"/>
        </a:p>
      </dgm:t>
    </dgm:pt>
    <dgm:pt modelId="{2EA9394C-9395-4F0B-88FE-3F12540C5B81}" type="parTrans" cxnId="{A9292F78-0C8B-4EFE-B233-02FE7893799A}">
      <dgm:prSet/>
      <dgm:spPr/>
      <dgm:t>
        <a:bodyPr/>
        <a:lstStyle/>
        <a:p>
          <a:endParaRPr lang="en-GB"/>
        </a:p>
      </dgm:t>
    </dgm:pt>
    <dgm:pt modelId="{F02844D3-71E5-4D3B-9D9B-37D87E01D3DD}" type="sibTrans" cxnId="{A9292F78-0C8B-4EFE-B233-02FE7893799A}">
      <dgm:prSet/>
      <dgm:spPr/>
      <dgm:t>
        <a:bodyPr/>
        <a:lstStyle/>
        <a:p>
          <a:endParaRPr lang="en-GB"/>
        </a:p>
      </dgm:t>
    </dgm:pt>
    <dgm:pt modelId="{117159E5-9217-435A-B193-EF9FB745CF85}">
      <dgm:prSet phldrT="[Text]" custT="1"/>
      <dgm:spPr/>
      <dgm:t>
        <a:bodyPr/>
        <a:lstStyle/>
        <a:p>
          <a:r>
            <a:rPr lang="en-GB" sz="2400"/>
            <a:t>Data Protection Act 2018/ General Data Protection Regulation (EU) 2018/679 (GDPR)</a:t>
          </a:r>
          <a:endParaRPr lang="en-GB" sz="2400" dirty="0"/>
        </a:p>
      </dgm:t>
    </dgm:pt>
    <dgm:pt modelId="{4806FAF5-A6C1-4D4F-A446-33F88040CB90}" type="parTrans" cxnId="{4B766B5F-BB41-4453-9FBA-8D3882B2771C}">
      <dgm:prSet/>
      <dgm:spPr/>
      <dgm:t>
        <a:bodyPr/>
        <a:lstStyle/>
        <a:p>
          <a:endParaRPr lang="en-GB"/>
        </a:p>
      </dgm:t>
    </dgm:pt>
    <dgm:pt modelId="{C653B9C1-6EE9-424D-9B3A-A4CECCB9E79F}" type="sibTrans" cxnId="{4B766B5F-BB41-4453-9FBA-8D3882B2771C}">
      <dgm:prSet/>
      <dgm:spPr/>
      <dgm:t>
        <a:bodyPr/>
        <a:lstStyle/>
        <a:p>
          <a:endParaRPr lang="en-GB"/>
        </a:p>
      </dgm:t>
    </dgm:pt>
    <dgm:pt modelId="{8C86C98C-6E11-4180-8128-DFEACAC1E287}" type="pres">
      <dgm:prSet presAssocID="{3FCBE9F7-4489-47F3-96A4-37A120D0C3DC}" presName="diagram" presStyleCnt="0">
        <dgm:presLayoutVars>
          <dgm:dir/>
          <dgm:resizeHandles val="exact"/>
        </dgm:presLayoutVars>
      </dgm:prSet>
      <dgm:spPr/>
    </dgm:pt>
    <dgm:pt modelId="{D0939FD7-1965-4C9B-AA15-CB6363A01B34}" type="pres">
      <dgm:prSet presAssocID="{4D269968-EFF0-40C2-BE5C-8F3680098242}" presName="node" presStyleLbl="node1" presStyleIdx="0" presStyleCnt="4">
        <dgm:presLayoutVars>
          <dgm:bulletEnabled val="1"/>
        </dgm:presLayoutVars>
      </dgm:prSet>
      <dgm:spPr/>
    </dgm:pt>
    <dgm:pt modelId="{E854FFC6-70B5-449E-92D3-8D7C1D197FCD}" type="pres">
      <dgm:prSet presAssocID="{83E86E19-F39C-48E3-882C-1E160C0A4AFB}" presName="sibTrans" presStyleCnt="0"/>
      <dgm:spPr/>
    </dgm:pt>
    <dgm:pt modelId="{6ED2472E-9090-4998-AB01-05E100ADDFA5}" type="pres">
      <dgm:prSet presAssocID="{33EFD480-1F88-4A15-9536-20CBE08C667F}" presName="node" presStyleLbl="node1" presStyleIdx="1" presStyleCnt="4">
        <dgm:presLayoutVars>
          <dgm:bulletEnabled val="1"/>
        </dgm:presLayoutVars>
      </dgm:prSet>
      <dgm:spPr/>
    </dgm:pt>
    <dgm:pt modelId="{DAED0845-762B-424F-B8C6-06FCEB57A1DE}" type="pres">
      <dgm:prSet presAssocID="{1FE886A7-472E-4DF7-B7D4-7C4263F7BCE0}" presName="sibTrans" presStyleCnt="0"/>
      <dgm:spPr/>
    </dgm:pt>
    <dgm:pt modelId="{A1C7E390-3490-4435-9133-90D0F17F99EE}" type="pres">
      <dgm:prSet presAssocID="{AD7CD433-1615-4A4B-AD23-9F08184EAABD}" presName="node" presStyleLbl="node1" presStyleIdx="2" presStyleCnt="4" custScaleX="133481">
        <dgm:presLayoutVars>
          <dgm:bulletEnabled val="1"/>
        </dgm:presLayoutVars>
      </dgm:prSet>
      <dgm:spPr/>
    </dgm:pt>
    <dgm:pt modelId="{C54328FE-76C1-4E63-828E-B587A09C4200}" type="pres">
      <dgm:prSet presAssocID="{F02844D3-71E5-4D3B-9D9B-37D87E01D3DD}" presName="sibTrans" presStyleCnt="0"/>
      <dgm:spPr/>
    </dgm:pt>
    <dgm:pt modelId="{57633718-6309-4D45-8845-F1657EDBC332}" type="pres">
      <dgm:prSet presAssocID="{117159E5-9217-435A-B193-EF9FB745CF85}" presName="node" presStyleLbl="node1" presStyleIdx="3" presStyleCnt="4" custScaleX="142582">
        <dgm:presLayoutVars>
          <dgm:bulletEnabled val="1"/>
        </dgm:presLayoutVars>
      </dgm:prSet>
      <dgm:spPr/>
    </dgm:pt>
  </dgm:ptLst>
  <dgm:cxnLst>
    <dgm:cxn modelId="{3F5C660E-BCEE-4BFE-8DE6-E190B50FB08F}" type="presOf" srcId="{117159E5-9217-435A-B193-EF9FB745CF85}" destId="{57633718-6309-4D45-8845-F1657EDBC332}" srcOrd="0" destOrd="0" presId="urn:microsoft.com/office/officeart/2005/8/layout/default"/>
    <dgm:cxn modelId="{89B8201F-B35F-43DA-BBC0-66D758AD14CD}" type="presOf" srcId="{AD7CD433-1615-4A4B-AD23-9F08184EAABD}" destId="{A1C7E390-3490-4435-9133-90D0F17F99EE}" srcOrd="0" destOrd="0" presId="urn:microsoft.com/office/officeart/2005/8/layout/default"/>
    <dgm:cxn modelId="{1883B32C-39DD-4C47-8E08-77EB41AC3E4A}" type="presOf" srcId="{4D269968-EFF0-40C2-BE5C-8F3680098242}" destId="{D0939FD7-1965-4C9B-AA15-CB6363A01B34}" srcOrd="0" destOrd="0" presId="urn:microsoft.com/office/officeart/2005/8/layout/default"/>
    <dgm:cxn modelId="{DC70E04A-7DBA-49E2-9614-7C39CD1B78F8}" srcId="{3FCBE9F7-4489-47F3-96A4-37A120D0C3DC}" destId="{33EFD480-1F88-4A15-9536-20CBE08C667F}" srcOrd="1" destOrd="0" parTransId="{E196CEA3-D6FD-4A51-BFBC-1CB75DAEEDED}" sibTransId="{1FE886A7-472E-4DF7-B7D4-7C4263F7BCE0}"/>
    <dgm:cxn modelId="{24802657-384C-487D-A7C4-554203724C0E}" type="presOf" srcId="{33EFD480-1F88-4A15-9536-20CBE08C667F}" destId="{6ED2472E-9090-4998-AB01-05E100ADDFA5}" srcOrd="0" destOrd="0" presId="urn:microsoft.com/office/officeart/2005/8/layout/default"/>
    <dgm:cxn modelId="{1B229F5D-72F3-45CE-8136-9F081EA453CD}" type="presOf" srcId="{3FCBE9F7-4489-47F3-96A4-37A120D0C3DC}" destId="{8C86C98C-6E11-4180-8128-DFEACAC1E287}" srcOrd="0" destOrd="0" presId="urn:microsoft.com/office/officeart/2005/8/layout/default"/>
    <dgm:cxn modelId="{4B766B5F-BB41-4453-9FBA-8D3882B2771C}" srcId="{3FCBE9F7-4489-47F3-96A4-37A120D0C3DC}" destId="{117159E5-9217-435A-B193-EF9FB745CF85}" srcOrd="3" destOrd="0" parTransId="{4806FAF5-A6C1-4D4F-A446-33F88040CB90}" sibTransId="{C653B9C1-6EE9-424D-9B3A-A4CECCB9E79F}"/>
    <dgm:cxn modelId="{A9292F78-0C8B-4EFE-B233-02FE7893799A}" srcId="{3FCBE9F7-4489-47F3-96A4-37A120D0C3DC}" destId="{AD7CD433-1615-4A4B-AD23-9F08184EAABD}" srcOrd="2" destOrd="0" parTransId="{2EA9394C-9395-4F0B-88FE-3F12540C5B81}" sibTransId="{F02844D3-71E5-4D3B-9D9B-37D87E01D3DD}"/>
    <dgm:cxn modelId="{538B6C9A-9506-48D0-B7F2-5EB87C34BF01}" srcId="{3FCBE9F7-4489-47F3-96A4-37A120D0C3DC}" destId="{4D269968-EFF0-40C2-BE5C-8F3680098242}" srcOrd="0" destOrd="0" parTransId="{A76CD812-7568-4739-AE1B-0DAB59F185BA}" sibTransId="{83E86E19-F39C-48E3-882C-1E160C0A4AFB}"/>
    <dgm:cxn modelId="{68A1AA7B-BCB4-43CE-822E-67689AA358D1}" type="presParOf" srcId="{8C86C98C-6E11-4180-8128-DFEACAC1E287}" destId="{D0939FD7-1965-4C9B-AA15-CB6363A01B34}" srcOrd="0" destOrd="0" presId="urn:microsoft.com/office/officeart/2005/8/layout/default"/>
    <dgm:cxn modelId="{36CBD745-49C7-4AA7-A248-D9CDCDF7C284}" type="presParOf" srcId="{8C86C98C-6E11-4180-8128-DFEACAC1E287}" destId="{E854FFC6-70B5-449E-92D3-8D7C1D197FCD}" srcOrd="1" destOrd="0" presId="urn:microsoft.com/office/officeart/2005/8/layout/default"/>
    <dgm:cxn modelId="{EEA9646F-18E8-45F0-8AB9-BB9B6377EDC0}" type="presParOf" srcId="{8C86C98C-6E11-4180-8128-DFEACAC1E287}" destId="{6ED2472E-9090-4998-AB01-05E100ADDFA5}" srcOrd="2" destOrd="0" presId="urn:microsoft.com/office/officeart/2005/8/layout/default"/>
    <dgm:cxn modelId="{60D0431F-36C7-441B-9BB7-C7D3CBCBFEEC}" type="presParOf" srcId="{8C86C98C-6E11-4180-8128-DFEACAC1E287}" destId="{DAED0845-762B-424F-B8C6-06FCEB57A1DE}" srcOrd="3" destOrd="0" presId="urn:microsoft.com/office/officeart/2005/8/layout/default"/>
    <dgm:cxn modelId="{358281EE-3407-4EC7-89B1-2632E16561B3}" type="presParOf" srcId="{8C86C98C-6E11-4180-8128-DFEACAC1E287}" destId="{A1C7E390-3490-4435-9133-90D0F17F99EE}" srcOrd="4" destOrd="0" presId="urn:microsoft.com/office/officeart/2005/8/layout/default"/>
    <dgm:cxn modelId="{E18416AE-1C9B-44BB-A9DD-8309648C08E7}" type="presParOf" srcId="{8C86C98C-6E11-4180-8128-DFEACAC1E287}" destId="{C54328FE-76C1-4E63-828E-B587A09C4200}" srcOrd="5" destOrd="0" presId="urn:microsoft.com/office/officeart/2005/8/layout/default"/>
    <dgm:cxn modelId="{0EE2B136-4944-46BD-9813-C407A3A30249}" type="presParOf" srcId="{8C86C98C-6E11-4180-8128-DFEACAC1E287}" destId="{57633718-6309-4D45-8845-F1657EDBC332}" srcOrd="6" destOrd="0" presId="urn:microsoft.com/office/officeart/2005/8/layout/defaul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823A1B63-F6D2-4F70-81C5-EAE0568B9CEA}" type="doc">
      <dgm:prSet loTypeId="urn:microsoft.com/office/officeart/2005/8/layout/bProcess4" loCatId="process" qsTypeId="urn:microsoft.com/office/officeart/2005/8/quickstyle/simple1" qsCatId="simple" csTypeId="urn:microsoft.com/office/officeart/2005/8/colors/accent1_3" csCatId="accent1" phldr="1"/>
      <dgm:spPr/>
      <dgm:t>
        <a:bodyPr/>
        <a:lstStyle/>
        <a:p>
          <a:endParaRPr lang="en-GB"/>
        </a:p>
      </dgm:t>
    </dgm:pt>
    <dgm:pt modelId="{903C854C-39F4-4B48-811F-98A83C71384E}">
      <dgm:prSet phldrT="[Text]" custT="1"/>
      <dgm:spPr/>
      <dgm:t>
        <a:bodyPr/>
        <a:lstStyle/>
        <a:p>
          <a:r>
            <a:rPr lang="en-GB" sz="2400"/>
            <a:t>Open/closed sources</a:t>
          </a:r>
          <a:endParaRPr lang="en-GB" sz="2400" dirty="0"/>
        </a:p>
      </dgm:t>
    </dgm:pt>
    <dgm:pt modelId="{1AE1D319-1BDC-46D7-96EF-0F76889932DD}" type="parTrans" cxnId="{5516722E-F74A-4CE7-B32F-3B2EE41BF97C}">
      <dgm:prSet/>
      <dgm:spPr/>
      <dgm:t>
        <a:bodyPr/>
        <a:lstStyle/>
        <a:p>
          <a:endParaRPr lang="en-GB"/>
        </a:p>
      </dgm:t>
    </dgm:pt>
    <dgm:pt modelId="{A897E4AF-D10E-4B55-8574-2960BB66FCFC}" type="sibTrans" cxnId="{5516722E-F74A-4CE7-B32F-3B2EE41BF97C}">
      <dgm:prSet/>
      <dgm:spPr/>
      <dgm:t>
        <a:bodyPr/>
        <a:lstStyle/>
        <a:p>
          <a:endParaRPr lang="en-GB"/>
        </a:p>
      </dgm:t>
    </dgm:pt>
    <dgm:pt modelId="{2F719609-4F10-4F0C-9229-C8FAE7806F81}">
      <dgm:prSet phldrT="[Text]" custT="1"/>
      <dgm:spPr/>
      <dgm:t>
        <a:bodyPr/>
        <a:lstStyle/>
        <a:p>
          <a:r>
            <a:rPr lang="en-GB" sz="2400"/>
            <a:t>Police National Computer (PNC)</a:t>
          </a:r>
          <a:endParaRPr lang="en-GB" sz="2400" dirty="0"/>
        </a:p>
      </dgm:t>
    </dgm:pt>
    <dgm:pt modelId="{08866EB8-FC3E-4337-9A42-4F6C67746453}" type="parTrans" cxnId="{84D44BC3-A552-4B31-BD86-B1CD23DAEE0B}">
      <dgm:prSet/>
      <dgm:spPr/>
      <dgm:t>
        <a:bodyPr/>
        <a:lstStyle/>
        <a:p>
          <a:endParaRPr lang="en-GB"/>
        </a:p>
      </dgm:t>
    </dgm:pt>
    <dgm:pt modelId="{74EC6F51-586A-46B7-9C0F-6D7E3B1EB9D9}" type="sibTrans" cxnId="{84D44BC3-A552-4B31-BD86-B1CD23DAEE0B}">
      <dgm:prSet/>
      <dgm:spPr/>
      <dgm:t>
        <a:bodyPr/>
        <a:lstStyle/>
        <a:p>
          <a:endParaRPr lang="en-GB"/>
        </a:p>
      </dgm:t>
    </dgm:pt>
    <dgm:pt modelId="{F57CB5A1-9C95-43A3-B770-D420FD6DE8FC}">
      <dgm:prSet phldrT="[Text]" custT="1"/>
      <dgm:spPr/>
      <dgm:t>
        <a:bodyPr/>
        <a:lstStyle/>
        <a:p>
          <a:r>
            <a:rPr lang="en-GB" sz="2400"/>
            <a:t>Police National Database (PND)</a:t>
          </a:r>
          <a:endParaRPr lang="en-GB" sz="2400" dirty="0"/>
        </a:p>
      </dgm:t>
    </dgm:pt>
    <dgm:pt modelId="{23BD6217-7158-4597-90F4-F01196EA7665}" type="parTrans" cxnId="{A7140671-CD69-4B62-9AAF-F7D5F1601D5F}">
      <dgm:prSet/>
      <dgm:spPr/>
      <dgm:t>
        <a:bodyPr/>
        <a:lstStyle/>
        <a:p>
          <a:endParaRPr lang="en-GB"/>
        </a:p>
      </dgm:t>
    </dgm:pt>
    <dgm:pt modelId="{48834ADC-74E6-4D5D-A9A8-5A168399A253}" type="sibTrans" cxnId="{A7140671-CD69-4B62-9AAF-F7D5F1601D5F}">
      <dgm:prSet/>
      <dgm:spPr/>
      <dgm:t>
        <a:bodyPr/>
        <a:lstStyle/>
        <a:p>
          <a:endParaRPr lang="en-GB"/>
        </a:p>
      </dgm:t>
    </dgm:pt>
    <dgm:pt modelId="{45C55A8B-B204-4C5C-A675-0C9C8E74DCC1}">
      <dgm:prSet phldrT="[Text]" custT="1"/>
      <dgm:spPr/>
      <dgm:t>
        <a:bodyPr/>
        <a:lstStyle/>
        <a:p>
          <a:r>
            <a:rPr lang="en-GB" sz="2400"/>
            <a:t>Policing Registers</a:t>
          </a:r>
          <a:endParaRPr lang="en-GB" sz="2400" dirty="0"/>
        </a:p>
      </dgm:t>
    </dgm:pt>
    <dgm:pt modelId="{77CF4E78-D283-4FF2-8962-CF55D2434E52}" type="parTrans" cxnId="{1EC69A6B-9AA6-46F5-A7A2-42DD5F78B895}">
      <dgm:prSet/>
      <dgm:spPr/>
      <dgm:t>
        <a:bodyPr/>
        <a:lstStyle/>
        <a:p>
          <a:endParaRPr lang="en-GB"/>
        </a:p>
      </dgm:t>
    </dgm:pt>
    <dgm:pt modelId="{68885BCE-67A4-4B65-81CC-DCD540D8FD37}" type="sibTrans" cxnId="{1EC69A6B-9AA6-46F5-A7A2-42DD5F78B895}">
      <dgm:prSet/>
      <dgm:spPr/>
      <dgm:t>
        <a:bodyPr/>
        <a:lstStyle/>
        <a:p>
          <a:endParaRPr lang="en-GB"/>
        </a:p>
      </dgm:t>
    </dgm:pt>
    <dgm:pt modelId="{13B073E0-7CAA-47E3-80CA-DA5352857DCB}">
      <dgm:prSet phldrT="[Text]" custT="1"/>
      <dgm:spPr/>
      <dgm:t>
        <a:bodyPr/>
        <a:lstStyle/>
        <a:p>
          <a:r>
            <a:rPr lang="en-GB" sz="2400"/>
            <a:t>Other forces/agencies</a:t>
          </a:r>
          <a:endParaRPr lang="en-GB" sz="2400" dirty="0"/>
        </a:p>
      </dgm:t>
    </dgm:pt>
    <dgm:pt modelId="{E8B070BF-3991-4D51-BD50-73FE735E0215}" type="parTrans" cxnId="{6A3E2075-7401-40E3-9C5E-FD74BBFC1D82}">
      <dgm:prSet/>
      <dgm:spPr/>
      <dgm:t>
        <a:bodyPr/>
        <a:lstStyle/>
        <a:p>
          <a:endParaRPr lang="en-GB"/>
        </a:p>
      </dgm:t>
    </dgm:pt>
    <dgm:pt modelId="{B9BBF776-EF45-494F-95C4-C127FE307D91}" type="sibTrans" cxnId="{6A3E2075-7401-40E3-9C5E-FD74BBFC1D82}">
      <dgm:prSet/>
      <dgm:spPr/>
      <dgm:t>
        <a:bodyPr/>
        <a:lstStyle/>
        <a:p>
          <a:endParaRPr lang="en-GB"/>
        </a:p>
      </dgm:t>
    </dgm:pt>
    <dgm:pt modelId="{6D1AEE45-420D-429D-ABC6-38793F96BA99}">
      <dgm:prSet phldrT="[Text]" custT="1"/>
      <dgm:spPr/>
      <dgm:t>
        <a:bodyPr/>
        <a:lstStyle/>
        <a:p>
          <a:r>
            <a:rPr lang="en-GB" sz="2400"/>
            <a:t>Covert Human Intelligence Sources (CHIS)</a:t>
          </a:r>
          <a:endParaRPr lang="en-GB" sz="2400" dirty="0"/>
        </a:p>
      </dgm:t>
    </dgm:pt>
    <dgm:pt modelId="{B3E509D2-5440-4E5B-B9E3-BD680DF6234E}" type="parTrans" cxnId="{7787E489-CF1B-4FB6-B07C-461BD1058B75}">
      <dgm:prSet/>
      <dgm:spPr/>
      <dgm:t>
        <a:bodyPr/>
        <a:lstStyle/>
        <a:p>
          <a:endParaRPr lang="en-GB"/>
        </a:p>
      </dgm:t>
    </dgm:pt>
    <dgm:pt modelId="{7140565C-BF00-4744-9CEC-AD2D026819D5}" type="sibTrans" cxnId="{7787E489-CF1B-4FB6-B07C-461BD1058B75}">
      <dgm:prSet/>
      <dgm:spPr/>
      <dgm:t>
        <a:bodyPr/>
        <a:lstStyle/>
        <a:p>
          <a:endParaRPr lang="en-GB"/>
        </a:p>
      </dgm:t>
    </dgm:pt>
    <dgm:pt modelId="{6E0B0352-3EC1-41B5-B06E-15ECAF5AEE42}">
      <dgm:prSet phldrT="[Text]" custT="1"/>
      <dgm:spPr/>
      <dgm:t>
        <a:bodyPr/>
        <a:lstStyle/>
        <a:p>
          <a:r>
            <a:rPr lang="en-GB" sz="2400"/>
            <a:t>Social Media</a:t>
          </a:r>
          <a:endParaRPr lang="en-GB" sz="2400" dirty="0"/>
        </a:p>
      </dgm:t>
    </dgm:pt>
    <dgm:pt modelId="{FA577060-A2A3-4284-9D75-10CC9C8D694E}" type="parTrans" cxnId="{703FBCE0-0ABA-4847-82DC-3DD0D5EF97BD}">
      <dgm:prSet/>
      <dgm:spPr/>
      <dgm:t>
        <a:bodyPr/>
        <a:lstStyle/>
        <a:p>
          <a:endParaRPr lang="en-GB"/>
        </a:p>
      </dgm:t>
    </dgm:pt>
    <dgm:pt modelId="{92302D74-6B30-4E13-ABD3-D3D83F954D56}" type="sibTrans" cxnId="{703FBCE0-0ABA-4847-82DC-3DD0D5EF97BD}">
      <dgm:prSet/>
      <dgm:spPr/>
      <dgm:t>
        <a:bodyPr/>
        <a:lstStyle/>
        <a:p>
          <a:endParaRPr lang="en-GB"/>
        </a:p>
      </dgm:t>
    </dgm:pt>
    <dgm:pt modelId="{839DD21A-0333-45E0-94FB-A5911E155F7F}">
      <dgm:prSet phldrT="[Text]" custT="1"/>
      <dgm:spPr/>
      <dgm:t>
        <a:bodyPr/>
        <a:lstStyle/>
        <a:p>
          <a:r>
            <a:rPr lang="en-GB" sz="2400"/>
            <a:t>Community Intelligence</a:t>
          </a:r>
          <a:endParaRPr lang="en-GB" sz="2400" dirty="0"/>
        </a:p>
      </dgm:t>
    </dgm:pt>
    <dgm:pt modelId="{31AA3C89-41B8-4106-AF9C-F74EBF93D7F1}" type="parTrans" cxnId="{FE86D941-E4E2-417B-A76F-EDAAD5D3A93D}">
      <dgm:prSet/>
      <dgm:spPr/>
      <dgm:t>
        <a:bodyPr/>
        <a:lstStyle/>
        <a:p>
          <a:endParaRPr lang="en-GB"/>
        </a:p>
      </dgm:t>
    </dgm:pt>
    <dgm:pt modelId="{3940F033-573D-44FD-9618-519634718675}" type="sibTrans" cxnId="{FE86D941-E4E2-417B-A76F-EDAAD5D3A93D}">
      <dgm:prSet/>
      <dgm:spPr/>
      <dgm:t>
        <a:bodyPr/>
        <a:lstStyle/>
        <a:p>
          <a:endParaRPr lang="en-GB"/>
        </a:p>
      </dgm:t>
    </dgm:pt>
    <dgm:pt modelId="{4BFADE9B-BB3D-4A0D-87A7-9B750074C567}" type="pres">
      <dgm:prSet presAssocID="{823A1B63-F6D2-4F70-81C5-EAE0568B9CEA}" presName="Name0" presStyleCnt="0">
        <dgm:presLayoutVars>
          <dgm:dir/>
          <dgm:resizeHandles/>
        </dgm:presLayoutVars>
      </dgm:prSet>
      <dgm:spPr/>
    </dgm:pt>
    <dgm:pt modelId="{3B88B963-C81D-4608-A018-E3283340CDE5}" type="pres">
      <dgm:prSet presAssocID="{903C854C-39F4-4B48-811F-98A83C71384E}" presName="compNode" presStyleCnt="0"/>
      <dgm:spPr/>
    </dgm:pt>
    <dgm:pt modelId="{3177483A-F230-4396-BD4D-0529CC0B287C}" type="pres">
      <dgm:prSet presAssocID="{903C854C-39F4-4B48-811F-98A83C71384E}" presName="dummyConnPt" presStyleCnt="0"/>
      <dgm:spPr/>
    </dgm:pt>
    <dgm:pt modelId="{12CB1514-0C7E-4DAF-A2B0-C79D35D0DDC7}" type="pres">
      <dgm:prSet presAssocID="{903C854C-39F4-4B48-811F-98A83C71384E}" presName="node" presStyleLbl="node1" presStyleIdx="0" presStyleCnt="8">
        <dgm:presLayoutVars>
          <dgm:bulletEnabled val="1"/>
        </dgm:presLayoutVars>
      </dgm:prSet>
      <dgm:spPr/>
    </dgm:pt>
    <dgm:pt modelId="{4B6D11DD-5244-4D05-B62B-F13FF575EAA8}" type="pres">
      <dgm:prSet presAssocID="{A897E4AF-D10E-4B55-8574-2960BB66FCFC}" presName="sibTrans" presStyleLbl="bgSibTrans2D1" presStyleIdx="0" presStyleCnt="7"/>
      <dgm:spPr/>
    </dgm:pt>
    <dgm:pt modelId="{B43C0788-4849-4D59-AF11-3E07FC6B615E}" type="pres">
      <dgm:prSet presAssocID="{2F719609-4F10-4F0C-9229-C8FAE7806F81}" presName="compNode" presStyleCnt="0"/>
      <dgm:spPr/>
    </dgm:pt>
    <dgm:pt modelId="{B489D379-AD7E-4C80-A1F5-196839839638}" type="pres">
      <dgm:prSet presAssocID="{2F719609-4F10-4F0C-9229-C8FAE7806F81}" presName="dummyConnPt" presStyleCnt="0"/>
      <dgm:spPr/>
    </dgm:pt>
    <dgm:pt modelId="{0E43CAEE-CB96-4647-976F-5ECE17A633E2}" type="pres">
      <dgm:prSet presAssocID="{2F719609-4F10-4F0C-9229-C8FAE7806F81}" presName="node" presStyleLbl="node1" presStyleIdx="1" presStyleCnt="8">
        <dgm:presLayoutVars>
          <dgm:bulletEnabled val="1"/>
        </dgm:presLayoutVars>
      </dgm:prSet>
      <dgm:spPr/>
    </dgm:pt>
    <dgm:pt modelId="{B8AAF970-3A51-4BA9-BCE1-AC6B6A076176}" type="pres">
      <dgm:prSet presAssocID="{74EC6F51-586A-46B7-9C0F-6D7E3B1EB9D9}" presName="sibTrans" presStyleLbl="bgSibTrans2D1" presStyleIdx="1" presStyleCnt="7"/>
      <dgm:spPr/>
    </dgm:pt>
    <dgm:pt modelId="{17C91008-D666-4C72-B8DA-D7249FA0BF46}" type="pres">
      <dgm:prSet presAssocID="{F57CB5A1-9C95-43A3-B770-D420FD6DE8FC}" presName="compNode" presStyleCnt="0"/>
      <dgm:spPr/>
    </dgm:pt>
    <dgm:pt modelId="{CE517B21-CEAD-4020-A76D-FAC230894E06}" type="pres">
      <dgm:prSet presAssocID="{F57CB5A1-9C95-43A3-B770-D420FD6DE8FC}" presName="dummyConnPt" presStyleCnt="0"/>
      <dgm:spPr/>
    </dgm:pt>
    <dgm:pt modelId="{6A4FE7E4-E1A5-4A26-A53A-C5094B7126BD}" type="pres">
      <dgm:prSet presAssocID="{F57CB5A1-9C95-43A3-B770-D420FD6DE8FC}" presName="node" presStyleLbl="node1" presStyleIdx="2" presStyleCnt="8">
        <dgm:presLayoutVars>
          <dgm:bulletEnabled val="1"/>
        </dgm:presLayoutVars>
      </dgm:prSet>
      <dgm:spPr/>
    </dgm:pt>
    <dgm:pt modelId="{99450A9F-AAA0-43E5-8D55-6FA70FDDB685}" type="pres">
      <dgm:prSet presAssocID="{48834ADC-74E6-4D5D-A9A8-5A168399A253}" presName="sibTrans" presStyleLbl="bgSibTrans2D1" presStyleIdx="2" presStyleCnt="7"/>
      <dgm:spPr/>
    </dgm:pt>
    <dgm:pt modelId="{6FB8A228-D9E7-4D15-9BBF-41A84080F9E5}" type="pres">
      <dgm:prSet presAssocID="{45C55A8B-B204-4C5C-A675-0C9C8E74DCC1}" presName="compNode" presStyleCnt="0"/>
      <dgm:spPr/>
    </dgm:pt>
    <dgm:pt modelId="{0F6051B9-48AB-4179-BE05-8DEBA99D76C1}" type="pres">
      <dgm:prSet presAssocID="{45C55A8B-B204-4C5C-A675-0C9C8E74DCC1}" presName="dummyConnPt" presStyleCnt="0"/>
      <dgm:spPr/>
    </dgm:pt>
    <dgm:pt modelId="{829CE5CD-687F-49B5-8883-C36B3B8A53A6}" type="pres">
      <dgm:prSet presAssocID="{45C55A8B-B204-4C5C-A675-0C9C8E74DCC1}" presName="node" presStyleLbl="node1" presStyleIdx="3" presStyleCnt="8" custAng="0">
        <dgm:presLayoutVars>
          <dgm:bulletEnabled val="1"/>
        </dgm:presLayoutVars>
      </dgm:prSet>
      <dgm:spPr/>
    </dgm:pt>
    <dgm:pt modelId="{78ADA121-3C4A-46A4-8B05-904CF0AE142D}" type="pres">
      <dgm:prSet presAssocID="{68885BCE-67A4-4B65-81CC-DCD540D8FD37}" presName="sibTrans" presStyleLbl="bgSibTrans2D1" presStyleIdx="3" presStyleCnt="7"/>
      <dgm:spPr/>
    </dgm:pt>
    <dgm:pt modelId="{54CC61BE-095D-4E8F-9916-6187060836AA}" type="pres">
      <dgm:prSet presAssocID="{13B073E0-7CAA-47E3-80CA-DA5352857DCB}" presName="compNode" presStyleCnt="0"/>
      <dgm:spPr/>
    </dgm:pt>
    <dgm:pt modelId="{379702AC-6444-48D4-AD26-74A89AA9BAA7}" type="pres">
      <dgm:prSet presAssocID="{13B073E0-7CAA-47E3-80CA-DA5352857DCB}" presName="dummyConnPt" presStyleCnt="0"/>
      <dgm:spPr/>
    </dgm:pt>
    <dgm:pt modelId="{43E55503-D81F-444E-9A0C-5BCA44620701}" type="pres">
      <dgm:prSet presAssocID="{13B073E0-7CAA-47E3-80CA-DA5352857DCB}" presName="node" presStyleLbl="node1" presStyleIdx="4" presStyleCnt="8">
        <dgm:presLayoutVars>
          <dgm:bulletEnabled val="1"/>
        </dgm:presLayoutVars>
      </dgm:prSet>
      <dgm:spPr/>
    </dgm:pt>
    <dgm:pt modelId="{0917C403-3A96-4B9D-97DD-D658B201181D}" type="pres">
      <dgm:prSet presAssocID="{B9BBF776-EF45-494F-95C4-C127FE307D91}" presName="sibTrans" presStyleLbl="bgSibTrans2D1" presStyleIdx="4" presStyleCnt="7"/>
      <dgm:spPr/>
    </dgm:pt>
    <dgm:pt modelId="{DC6643D2-86C1-4E93-8442-62F8B2B88FC1}" type="pres">
      <dgm:prSet presAssocID="{6D1AEE45-420D-429D-ABC6-38793F96BA99}" presName="compNode" presStyleCnt="0"/>
      <dgm:spPr/>
    </dgm:pt>
    <dgm:pt modelId="{72B1EEDD-7BC2-4B4E-8079-33E1DE4A9E6C}" type="pres">
      <dgm:prSet presAssocID="{6D1AEE45-420D-429D-ABC6-38793F96BA99}" presName="dummyConnPt" presStyleCnt="0"/>
      <dgm:spPr/>
    </dgm:pt>
    <dgm:pt modelId="{2FE94405-7E77-4DB9-8A4A-210C1C1FB49C}" type="pres">
      <dgm:prSet presAssocID="{6D1AEE45-420D-429D-ABC6-38793F96BA99}" presName="node" presStyleLbl="node1" presStyleIdx="5" presStyleCnt="8">
        <dgm:presLayoutVars>
          <dgm:bulletEnabled val="1"/>
        </dgm:presLayoutVars>
      </dgm:prSet>
      <dgm:spPr/>
    </dgm:pt>
    <dgm:pt modelId="{C55E7B90-5736-4B57-A6EE-0301F1127776}" type="pres">
      <dgm:prSet presAssocID="{7140565C-BF00-4744-9CEC-AD2D026819D5}" presName="sibTrans" presStyleLbl="bgSibTrans2D1" presStyleIdx="5" presStyleCnt="7"/>
      <dgm:spPr/>
    </dgm:pt>
    <dgm:pt modelId="{7B3BEB2B-6B87-4E70-A0D5-67BDED85FED6}" type="pres">
      <dgm:prSet presAssocID="{6E0B0352-3EC1-41B5-B06E-15ECAF5AEE42}" presName="compNode" presStyleCnt="0"/>
      <dgm:spPr/>
    </dgm:pt>
    <dgm:pt modelId="{10EECC04-0E0B-4C0D-9F5A-5022E85154E6}" type="pres">
      <dgm:prSet presAssocID="{6E0B0352-3EC1-41B5-B06E-15ECAF5AEE42}" presName="dummyConnPt" presStyleCnt="0"/>
      <dgm:spPr/>
    </dgm:pt>
    <dgm:pt modelId="{26CCC6D6-604B-42B7-82AB-0B4C2AA99BA4}" type="pres">
      <dgm:prSet presAssocID="{6E0B0352-3EC1-41B5-B06E-15ECAF5AEE42}" presName="node" presStyleLbl="node1" presStyleIdx="6" presStyleCnt="8">
        <dgm:presLayoutVars>
          <dgm:bulletEnabled val="1"/>
        </dgm:presLayoutVars>
      </dgm:prSet>
      <dgm:spPr/>
    </dgm:pt>
    <dgm:pt modelId="{54F51312-D099-4DB1-B218-46653574CAD4}" type="pres">
      <dgm:prSet presAssocID="{92302D74-6B30-4E13-ABD3-D3D83F954D56}" presName="sibTrans" presStyleLbl="bgSibTrans2D1" presStyleIdx="6" presStyleCnt="7"/>
      <dgm:spPr/>
    </dgm:pt>
    <dgm:pt modelId="{A3BE4B26-DE8D-47A2-880B-65E1B87C3392}" type="pres">
      <dgm:prSet presAssocID="{839DD21A-0333-45E0-94FB-A5911E155F7F}" presName="compNode" presStyleCnt="0"/>
      <dgm:spPr/>
    </dgm:pt>
    <dgm:pt modelId="{0F5C2DD5-7880-4AAF-82F9-91CF9A8055F3}" type="pres">
      <dgm:prSet presAssocID="{839DD21A-0333-45E0-94FB-A5911E155F7F}" presName="dummyConnPt" presStyleCnt="0"/>
      <dgm:spPr/>
    </dgm:pt>
    <dgm:pt modelId="{D9EB9BFE-944E-4172-8FB1-21AB6438E143}" type="pres">
      <dgm:prSet presAssocID="{839DD21A-0333-45E0-94FB-A5911E155F7F}" presName="node" presStyleLbl="node1" presStyleIdx="7" presStyleCnt="8">
        <dgm:presLayoutVars>
          <dgm:bulletEnabled val="1"/>
        </dgm:presLayoutVars>
      </dgm:prSet>
      <dgm:spPr/>
    </dgm:pt>
  </dgm:ptLst>
  <dgm:cxnLst>
    <dgm:cxn modelId="{57E96711-6213-454D-9F9C-A9BB2F6D24EC}" type="presOf" srcId="{2F719609-4F10-4F0C-9229-C8FAE7806F81}" destId="{0E43CAEE-CB96-4647-976F-5ECE17A633E2}" srcOrd="0" destOrd="0" presId="urn:microsoft.com/office/officeart/2005/8/layout/bProcess4"/>
    <dgm:cxn modelId="{5516722E-F74A-4CE7-B32F-3B2EE41BF97C}" srcId="{823A1B63-F6D2-4F70-81C5-EAE0568B9CEA}" destId="{903C854C-39F4-4B48-811F-98A83C71384E}" srcOrd="0" destOrd="0" parTransId="{1AE1D319-1BDC-46D7-96EF-0F76889932DD}" sibTransId="{A897E4AF-D10E-4B55-8574-2960BB66FCFC}"/>
    <dgm:cxn modelId="{1492592F-700C-42B8-926A-F54EBA242940}" type="presOf" srcId="{823A1B63-F6D2-4F70-81C5-EAE0568B9CEA}" destId="{4BFADE9B-BB3D-4A0D-87A7-9B750074C567}" srcOrd="0" destOrd="0" presId="urn:microsoft.com/office/officeart/2005/8/layout/bProcess4"/>
    <dgm:cxn modelId="{C7F3FD33-95C1-4896-B9F6-0B3725B4116F}" type="presOf" srcId="{839DD21A-0333-45E0-94FB-A5911E155F7F}" destId="{D9EB9BFE-944E-4172-8FB1-21AB6438E143}" srcOrd="0" destOrd="0" presId="urn:microsoft.com/office/officeart/2005/8/layout/bProcess4"/>
    <dgm:cxn modelId="{FE86D941-E4E2-417B-A76F-EDAAD5D3A93D}" srcId="{823A1B63-F6D2-4F70-81C5-EAE0568B9CEA}" destId="{839DD21A-0333-45E0-94FB-A5911E155F7F}" srcOrd="7" destOrd="0" parTransId="{31AA3C89-41B8-4106-AF9C-F74EBF93D7F1}" sibTransId="{3940F033-573D-44FD-9618-519634718675}"/>
    <dgm:cxn modelId="{32BD8643-B1F0-477D-9112-8828F50868FC}" type="presOf" srcId="{F57CB5A1-9C95-43A3-B770-D420FD6DE8FC}" destId="{6A4FE7E4-E1A5-4A26-A53A-C5094B7126BD}" srcOrd="0" destOrd="0" presId="urn:microsoft.com/office/officeart/2005/8/layout/bProcess4"/>
    <dgm:cxn modelId="{69CF074C-F660-4062-BA8E-D88A789F0922}" type="presOf" srcId="{74EC6F51-586A-46B7-9C0F-6D7E3B1EB9D9}" destId="{B8AAF970-3A51-4BA9-BCE1-AC6B6A076176}" srcOrd="0" destOrd="0" presId="urn:microsoft.com/office/officeart/2005/8/layout/bProcess4"/>
    <dgm:cxn modelId="{551F6C62-ABD7-416C-BD15-0FAAD87717BD}" type="presOf" srcId="{68885BCE-67A4-4B65-81CC-DCD540D8FD37}" destId="{78ADA121-3C4A-46A4-8B05-904CF0AE142D}" srcOrd="0" destOrd="0" presId="urn:microsoft.com/office/officeart/2005/8/layout/bProcess4"/>
    <dgm:cxn modelId="{2A69C664-768D-494E-A2FD-BD8C07A746CE}" type="presOf" srcId="{903C854C-39F4-4B48-811F-98A83C71384E}" destId="{12CB1514-0C7E-4DAF-A2B0-C79D35D0DDC7}" srcOrd="0" destOrd="0" presId="urn:microsoft.com/office/officeart/2005/8/layout/bProcess4"/>
    <dgm:cxn modelId="{1EC69A6B-9AA6-46F5-A7A2-42DD5F78B895}" srcId="{823A1B63-F6D2-4F70-81C5-EAE0568B9CEA}" destId="{45C55A8B-B204-4C5C-A675-0C9C8E74DCC1}" srcOrd="3" destOrd="0" parTransId="{77CF4E78-D283-4FF2-8962-CF55D2434E52}" sibTransId="{68885BCE-67A4-4B65-81CC-DCD540D8FD37}"/>
    <dgm:cxn modelId="{A7140671-CD69-4B62-9AAF-F7D5F1601D5F}" srcId="{823A1B63-F6D2-4F70-81C5-EAE0568B9CEA}" destId="{F57CB5A1-9C95-43A3-B770-D420FD6DE8FC}" srcOrd="2" destOrd="0" parTransId="{23BD6217-7158-4597-90F4-F01196EA7665}" sibTransId="{48834ADC-74E6-4D5D-A9A8-5A168399A253}"/>
    <dgm:cxn modelId="{E531F973-FD4C-41E6-8885-351FB27558E7}" type="presOf" srcId="{7140565C-BF00-4744-9CEC-AD2D026819D5}" destId="{C55E7B90-5736-4B57-A6EE-0301F1127776}" srcOrd="0" destOrd="0" presId="urn:microsoft.com/office/officeart/2005/8/layout/bProcess4"/>
    <dgm:cxn modelId="{6A3E2075-7401-40E3-9C5E-FD74BBFC1D82}" srcId="{823A1B63-F6D2-4F70-81C5-EAE0568B9CEA}" destId="{13B073E0-7CAA-47E3-80CA-DA5352857DCB}" srcOrd="4" destOrd="0" parTransId="{E8B070BF-3991-4D51-BD50-73FE735E0215}" sibTransId="{B9BBF776-EF45-494F-95C4-C127FE307D91}"/>
    <dgm:cxn modelId="{833DF675-35C2-4685-B365-6BA25A7B84DC}" type="presOf" srcId="{B9BBF776-EF45-494F-95C4-C127FE307D91}" destId="{0917C403-3A96-4B9D-97DD-D658B201181D}" srcOrd="0" destOrd="0" presId="urn:microsoft.com/office/officeart/2005/8/layout/bProcess4"/>
    <dgm:cxn modelId="{599BF37E-998F-4CF2-90E5-16435BFDF887}" type="presOf" srcId="{6D1AEE45-420D-429D-ABC6-38793F96BA99}" destId="{2FE94405-7E77-4DB9-8A4A-210C1C1FB49C}" srcOrd="0" destOrd="0" presId="urn:microsoft.com/office/officeart/2005/8/layout/bProcess4"/>
    <dgm:cxn modelId="{7787E489-CF1B-4FB6-B07C-461BD1058B75}" srcId="{823A1B63-F6D2-4F70-81C5-EAE0568B9CEA}" destId="{6D1AEE45-420D-429D-ABC6-38793F96BA99}" srcOrd="5" destOrd="0" parTransId="{B3E509D2-5440-4E5B-B9E3-BD680DF6234E}" sibTransId="{7140565C-BF00-4744-9CEC-AD2D026819D5}"/>
    <dgm:cxn modelId="{A8F45397-339A-4D85-9670-095957C263BC}" type="presOf" srcId="{48834ADC-74E6-4D5D-A9A8-5A168399A253}" destId="{99450A9F-AAA0-43E5-8D55-6FA70FDDB685}" srcOrd="0" destOrd="0" presId="urn:microsoft.com/office/officeart/2005/8/layout/bProcess4"/>
    <dgm:cxn modelId="{6FD7BFA8-AB06-4A85-9F7F-98EBB31891C5}" type="presOf" srcId="{45C55A8B-B204-4C5C-A675-0C9C8E74DCC1}" destId="{829CE5CD-687F-49B5-8883-C36B3B8A53A6}" srcOrd="0" destOrd="0" presId="urn:microsoft.com/office/officeart/2005/8/layout/bProcess4"/>
    <dgm:cxn modelId="{9FA4BBBB-D8ED-4F47-BD49-1A753A1F36B1}" type="presOf" srcId="{6E0B0352-3EC1-41B5-B06E-15ECAF5AEE42}" destId="{26CCC6D6-604B-42B7-82AB-0B4C2AA99BA4}" srcOrd="0" destOrd="0" presId="urn:microsoft.com/office/officeart/2005/8/layout/bProcess4"/>
    <dgm:cxn modelId="{84D44BC3-A552-4B31-BD86-B1CD23DAEE0B}" srcId="{823A1B63-F6D2-4F70-81C5-EAE0568B9CEA}" destId="{2F719609-4F10-4F0C-9229-C8FAE7806F81}" srcOrd="1" destOrd="0" parTransId="{08866EB8-FC3E-4337-9A42-4F6C67746453}" sibTransId="{74EC6F51-586A-46B7-9C0F-6D7E3B1EB9D9}"/>
    <dgm:cxn modelId="{790642DD-F442-4F34-A984-E3BB9FAE5B23}" type="presOf" srcId="{13B073E0-7CAA-47E3-80CA-DA5352857DCB}" destId="{43E55503-D81F-444E-9A0C-5BCA44620701}" srcOrd="0" destOrd="0" presId="urn:microsoft.com/office/officeart/2005/8/layout/bProcess4"/>
    <dgm:cxn modelId="{703FBCE0-0ABA-4847-82DC-3DD0D5EF97BD}" srcId="{823A1B63-F6D2-4F70-81C5-EAE0568B9CEA}" destId="{6E0B0352-3EC1-41B5-B06E-15ECAF5AEE42}" srcOrd="6" destOrd="0" parTransId="{FA577060-A2A3-4284-9D75-10CC9C8D694E}" sibTransId="{92302D74-6B30-4E13-ABD3-D3D83F954D56}"/>
    <dgm:cxn modelId="{F43373E7-3AFE-47FB-9417-4EDE2F7F7C4C}" type="presOf" srcId="{92302D74-6B30-4E13-ABD3-D3D83F954D56}" destId="{54F51312-D099-4DB1-B218-46653574CAD4}" srcOrd="0" destOrd="0" presId="urn:microsoft.com/office/officeart/2005/8/layout/bProcess4"/>
    <dgm:cxn modelId="{76A3C7E8-F4C6-40F4-9C9C-39C2E3D2A592}" type="presOf" srcId="{A897E4AF-D10E-4B55-8574-2960BB66FCFC}" destId="{4B6D11DD-5244-4D05-B62B-F13FF575EAA8}" srcOrd="0" destOrd="0" presId="urn:microsoft.com/office/officeart/2005/8/layout/bProcess4"/>
    <dgm:cxn modelId="{55C01C77-D5C6-4BE4-9648-29B88F173021}" type="presParOf" srcId="{4BFADE9B-BB3D-4A0D-87A7-9B750074C567}" destId="{3B88B963-C81D-4608-A018-E3283340CDE5}" srcOrd="0" destOrd="0" presId="urn:microsoft.com/office/officeart/2005/8/layout/bProcess4"/>
    <dgm:cxn modelId="{CDDAF4CD-9D33-466A-882A-4A8A16EAEE31}" type="presParOf" srcId="{3B88B963-C81D-4608-A018-E3283340CDE5}" destId="{3177483A-F230-4396-BD4D-0529CC0B287C}" srcOrd="0" destOrd="0" presId="urn:microsoft.com/office/officeart/2005/8/layout/bProcess4"/>
    <dgm:cxn modelId="{CE8D30CF-8770-4B40-9C46-A710C58A5BC3}" type="presParOf" srcId="{3B88B963-C81D-4608-A018-E3283340CDE5}" destId="{12CB1514-0C7E-4DAF-A2B0-C79D35D0DDC7}" srcOrd="1" destOrd="0" presId="urn:microsoft.com/office/officeart/2005/8/layout/bProcess4"/>
    <dgm:cxn modelId="{1273A92F-35D9-4592-B79B-1DD760A65AEA}" type="presParOf" srcId="{4BFADE9B-BB3D-4A0D-87A7-9B750074C567}" destId="{4B6D11DD-5244-4D05-B62B-F13FF575EAA8}" srcOrd="1" destOrd="0" presId="urn:microsoft.com/office/officeart/2005/8/layout/bProcess4"/>
    <dgm:cxn modelId="{CE890F0E-5700-4E5F-B8D3-0C486C840521}" type="presParOf" srcId="{4BFADE9B-BB3D-4A0D-87A7-9B750074C567}" destId="{B43C0788-4849-4D59-AF11-3E07FC6B615E}" srcOrd="2" destOrd="0" presId="urn:microsoft.com/office/officeart/2005/8/layout/bProcess4"/>
    <dgm:cxn modelId="{AE5830E2-810F-4A93-8F4C-60A273AF4E65}" type="presParOf" srcId="{B43C0788-4849-4D59-AF11-3E07FC6B615E}" destId="{B489D379-AD7E-4C80-A1F5-196839839638}" srcOrd="0" destOrd="0" presId="urn:microsoft.com/office/officeart/2005/8/layout/bProcess4"/>
    <dgm:cxn modelId="{EBB64611-022E-4A25-94F8-67C1FA5A888D}" type="presParOf" srcId="{B43C0788-4849-4D59-AF11-3E07FC6B615E}" destId="{0E43CAEE-CB96-4647-976F-5ECE17A633E2}" srcOrd="1" destOrd="0" presId="urn:microsoft.com/office/officeart/2005/8/layout/bProcess4"/>
    <dgm:cxn modelId="{DBD8852F-53D4-4F18-9931-941C593DA18E}" type="presParOf" srcId="{4BFADE9B-BB3D-4A0D-87A7-9B750074C567}" destId="{B8AAF970-3A51-4BA9-BCE1-AC6B6A076176}" srcOrd="3" destOrd="0" presId="urn:microsoft.com/office/officeart/2005/8/layout/bProcess4"/>
    <dgm:cxn modelId="{8FF06049-68ED-48AA-8057-9AA1F8B3F1E6}" type="presParOf" srcId="{4BFADE9B-BB3D-4A0D-87A7-9B750074C567}" destId="{17C91008-D666-4C72-B8DA-D7249FA0BF46}" srcOrd="4" destOrd="0" presId="urn:microsoft.com/office/officeart/2005/8/layout/bProcess4"/>
    <dgm:cxn modelId="{AE9BFA2D-C245-411A-B519-446F03624162}" type="presParOf" srcId="{17C91008-D666-4C72-B8DA-D7249FA0BF46}" destId="{CE517B21-CEAD-4020-A76D-FAC230894E06}" srcOrd="0" destOrd="0" presId="urn:microsoft.com/office/officeart/2005/8/layout/bProcess4"/>
    <dgm:cxn modelId="{2B6636E4-3922-4D30-8427-31CDB75E7B9E}" type="presParOf" srcId="{17C91008-D666-4C72-B8DA-D7249FA0BF46}" destId="{6A4FE7E4-E1A5-4A26-A53A-C5094B7126BD}" srcOrd="1" destOrd="0" presId="urn:microsoft.com/office/officeart/2005/8/layout/bProcess4"/>
    <dgm:cxn modelId="{3CB995D7-E8B8-437C-9206-5C08ABBAFCCA}" type="presParOf" srcId="{4BFADE9B-BB3D-4A0D-87A7-9B750074C567}" destId="{99450A9F-AAA0-43E5-8D55-6FA70FDDB685}" srcOrd="5" destOrd="0" presId="urn:microsoft.com/office/officeart/2005/8/layout/bProcess4"/>
    <dgm:cxn modelId="{4915C462-1A38-4714-9027-CF879E6AE001}" type="presParOf" srcId="{4BFADE9B-BB3D-4A0D-87A7-9B750074C567}" destId="{6FB8A228-D9E7-4D15-9BBF-41A84080F9E5}" srcOrd="6" destOrd="0" presId="urn:microsoft.com/office/officeart/2005/8/layout/bProcess4"/>
    <dgm:cxn modelId="{5CBC51DB-0271-4680-9650-5910244F074B}" type="presParOf" srcId="{6FB8A228-D9E7-4D15-9BBF-41A84080F9E5}" destId="{0F6051B9-48AB-4179-BE05-8DEBA99D76C1}" srcOrd="0" destOrd="0" presId="urn:microsoft.com/office/officeart/2005/8/layout/bProcess4"/>
    <dgm:cxn modelId="{079373DA-107B-4B2B-9091-306481EE5172}" type="presParOf" srcId="{6FB8A228-D9E7-4D15-9BBF-41A84080F9E5}" destId="{829CE5CD-687F-49B5-8883-C36B3B8A53A6}" srcOrd="1" destOrd="0" presId="urn:microsoft.com/office/officeart/2005/8/layout/bProcess4"/>
    <dgm:cxn modelId="{6BCC7D36-9BB8-4431-98EE-946452F902CB}" type="presParOf" srcId="{4BFADE9B-BB3D-4A0D-87A7-9B750074C567}" destId="{78ADA121-3C4A-46A4-8B05-904CF0AE142D}" srcOrd="7" destOrd="0" presId="urn:microsoft.com/office/officeart/2005/8/layout/bProcess4"/>
    <dgm:cxn modelId="{CEB06D6C-D735-4966-BA4D-7531421A96F5}" type="presParOf" srcId="{4BFADE9B-BB3D-4A0D-87A7-9B750074C567}" destId="{54CC61BE-095D-4E8F-9916-6187060836AA}" srcOrd="8" destOrd="0" presId="urn:microsoft.com/office/officeart/2005/8/layout/bProcess4"/>
    <dgm:cxn modelId="{8110FFD8-B037-4A55-9AF0-304D47550151}" type="presParOf" srcId="{54CC61BE-095D-4E8F-9916-6187060836AA}" destId="{379702AC-6444-48D4-AD26-74A89AA9BAA7}" srcOrd="0" destOrd="0" presId="urn:microsoft.com/office/officeart/2005/8/layout/bProcess4"/>
    <dgm:cxn modelId="{9E23346F-75A7-43B5-877A-0F5D476CC081}" type="presParOf" srcId="{54CC61BE-095D-4E8F-9916-6187060836AA}" destId="{43E55503-D81F-444E-9A0C-5BCA44620701}" srcOrd="1" destOrd="0" presId="urn:microsoft.com/office/officeart/2005/8/layout/bProcess4"/>
    <dgm:cxn modelId="{C2EE32F7-FC93-4476-825B-0B9A038A3A31}" type="presParOf" srcId="{4BFADE9B-BB3D-4A0D-87A7-9B750074C567}" destId="{0917C403-3A96-4B9D-97DD-D658B201181D}" srcOrd="9" destOrd="0" presId="urn:microsoft.com/office/officeart/2005/8/layout/bProcess4"/>
    <dgm:cxn modelId="{ECBA59C3-8688-4995-B0C4-85F6581F21E8}" type="presParOf" srcId="{4BFADE9B-BB3D-4A0D-87A7-9B750074C567}" destId="{DC6643D2-86C1-4E93-8442-62F8B2B88FC1}" srcOrd="10" destOrd="0" presId="urn:microsoft.com/office/officeart/2005/8/layout/bProcess4"/>
    <dgm:cxn modelId="{A120DE78-0B9C-46A3-A5D9-7CA2BA1CFDD1}" type="presParOf" srcId="{DC6643D2-86C1-4E93-8442-62F8B2B88FC1}" destId="{72B1EEDD-7BC2-4B4E-8079-33E1DE4A9E6C}" srcOrd="0" destOrd="0" presId="urn:microsoft.com/office/officeart/2005/8/layout/bProcess4"/>
    <dgm:cxn modelId="{A76D0ECD-D181-4DB0-A502-9356569AF79E}" type="presParOf" srcId="{DC6643D2-86C1-4E93-8442-62F8B2B88FC1}" destId="{2FE94405-7E77-4DB9-8A4A-210C1C1FB49C}" srcOrd="1" destOrd="0" presId="urn:microsoft.com/office/officeart/2005/8/layout/bProcess4"/>
    <dgm:cxn modelId="{CD5A441A-F3AD-4116-AF93-43DC31D47E16}" type="presParOf" srcId="{4BFADE9B-BB3D-4A0D-87A7-9B750074C567}" destId="{C55E7B90-5736-4B57-A6EE-0301F1127776}" srcOrd="11" destOrd="0" presId="urn:microsoft.com/office/officeart/2005/8/layout/bProcess4"/>
    <dgm:cxn modelId="{DA04FB98-5946-4770-BBB1-61626857156B}" type="presParOf" srcId="{4BFADE9B-BB3D-4A0D-87A7-9B750074C567}" destId="{7B3BEB2B-6B87-4E70-A0D5-67BDED85FED6}" srcOrd="12" destOrd="0" presId="urn:microsoft.com/office/officeart/2005/8/layout/bProcess4"/>
    <dgm:cxn modelId="{578F09A9-32F5-4FC1-AC91-78648ACA1947}" type="presParOf" srcId="{7B3BEB2B-6B87-4E70-A0D5-67BDED85FED6}" destId="{10EECC04-0E0B-4C0D-9F5A-5022E85154E6}" srcOrd="0" destOrd="0" presId="urn:microsoft.com/office/officeart/2005/8/layout/bProcess4"/>
    <dgm:cxn modelId="{3A87913A-0961-4224-BC48-3D8352E8296E}" type="presParOf" srcId="{7B3BEB2B-6B87-4E70-A0D5-67BDED85FED6}" destId="{26CCC6D6-604B-42B7-82AB-0B4C2AA99BA4}" srcOrd="1" destOrd="0" presId="urn:microsoft.com/office/officeart/2005/8/layout/bProcess4"/>
    <dgm:cxn modelId="{09326B8F-B28A-49C7-809C-4560BA3F17D0}" type="presParOf" srcId="{4BFADE9B-BB3D-4A0D-87A7-9B750074C567}" destId="{54F51312-D099-4DB1-B218-46653574CAD4}" srcOrd="13" destOrd="0" presId="urn:microsoft.com/office/officeart/2005/8/layout/bProcess4"/>
    <dgm:cxn modelId="{C1853DE2-C26E-464C-806D-D6B1718903D1}" type="presParOf" srcId="{4BFADE9B-BB3D-4A0D-87A7-9B750074C567}" destId="{A3BE4B26-DE8D-47A2-880B-65E1B87C3392}" srcOrd="14" destOrd="0" presId="urn:microsoft.com/office/officeart/2005/8/layout/bProcess4"/>
    <dgm:cxn modelId="{8E0903D6-BB35-4FFE-91FC-5A50CA9F21DA}" type="presParOf" srcId="{A3BE4B26-DE8D-47A2-880B-65E1B87C3392}" destId="{0F5C2DD5-7880-4AAF-82F9-91CF9A8055F3}" srcOrd="0" destOrd="0" presId="urn:microsoft.com/office/officeart/2005/8/layout/bProcess4"/>
    <dgm:cxn modelId="{04089DFF-0920-4F9B-A662-3EFC20D6C3D6}" type="presParOf" srcId="{A3BE4B26-DE8D-47A2-880B-65E1B87C3392}" destId="{D9EB9BFE-944E-4172-8FB1-21AB6438E143}"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25D5361D-4470-4179-AB8A-12C92BF39FD8}" type="doc">
      <dgm:prSet loTypeId="urn:microsoft.com/office/officeart/2005/8/layout/process5" loCatId="process" qsTypeId="urn:microsoft.com/office/officeart/2005/8/quickstyle/simple1" qsCatId="simple" csTypeId="urn:microsoft.com/office/officeart/2005/8/colors/colorful5" csCatId="colorful" phldr="1"/>
      <dgm:spPr/>
      <dgm:t>
        <a:bodyPr/>
        <a:lstStyle/>
        <a:p>
          <a:endParaRPr lang="en-GB"/>
        </a:p>
      </dgm:t>
    </dgm:pt>
    <dgm:pt modelId="{30737AC6-7880-420D-8B76-F026EE1700D5}">
      <dgm:prSet phldrT="[Text]" custT="1"/>
      <dgm:spPr/>
      <dgm:t>
        <a:bodyPr/>
        <a:lstStyle/>
        <a:p>
          <a:r>
            <a:rPr lang="en-GB" sz="2400"/>
            <a:t>Identify new lines of enquiry</a:t>
          </a:r>
          <a:endParaRPr lang="en-GB" sz="2400" dirty="0"/>
        </a:p>
      </dgm:t>
    </dgm:pt>
    <dgm:pt modelId="{43E99276-EDD9-4586-9E10-1F231DA78DB3}" type="parTrans" cxnId="{2505F091-24C5-4D26-B136-F14FB2D91F03}">
      <dgm:prSet/>
      <dgm:spPr/>
      <dgm:t>
        <a:bodyPr/>
        <a:lstStyle/>
        <a:p>
          <a:endParaRPr lang="en-GB"/>
        </a:p>
      </dgm:t>
    </dgm:pt>
    <dgm:pt modelId="{0F9F78EB-DD79-45B7-BF56-09B18083996C}" type="sibTrans" cxnId="{2505F091-24C5-4D26-B136-F14FB2D91F03}">
      <dgm:prSet/>
      <dgm:spPr/>
      <dgm:t>
        <a:bodyPr/>
        <a:lstStyle/>
        <a:p>
          <a:endParaRPr lang="en-GB"/>
        </a:p>
      </dgm:t>
    </dgm:pt>
    <dgm:pt modelId="{6FDC488F-3631-409B-A487-4AAC148F1389}">
      <dgm:prSet phldrT="[Text]" custT="1"/>
      <dgm:spPr/>
      <dgm:t>
        <a:bodyPr/>
        <a:lstStyle/>
        <a:p>
          <a:r>
            <a:rPr lang="en-GB" sz="2400"/>
            <a:t>Identify new patterns in crime</a:t>
          </a:r>
          <a:endParaRPr lang="en-GB" sz="2400" dirty="0"/>
        </a:p>
      </dgm:t>
    </dgm:pt>
    <dgm:pt modelId="{D4E60A09-D516-4DE8-ACF2-1B13A98856B7}" type="parTrans" cxnId="{4B9A8704-4B77-43BC-97BC-1B984B2CA051}">
      <dgm:prSet/>
      <dgm:spPr/>
      <dgm:t>
        <a:bodyPr/>
        <a:lstStyle/>
        <a:p>
          <a:endParaRPr lang="en-GB"/>
        </a:p>
      </dgm:t>
    </dgm:pt>
    <dgm:pt modelId="{F022CEC0-16CF-4179-867D-A395E8FC80C1}" type="sibTrans" cxnId="{4B9A8704-4B77-43BC-97BC-1B984B2CA051}">
      <dgm:prSet/>
      <dgm:spPr/>
      <dgm:t>
        <a:bodyPr/>
        <a:lstStyle/>
        <a:p>
          <a:endParaRPr lang="en-GB"/>
        </a:p>
      </dgm:t>
    </dgm:pt>
    <dgm:pt modelId="{CC3CC3C4-2D07-4570-A351-BBB8A9A20C2A}">
      <dgm:prSet phldrT="[Text]" custT="1"/>
      <dgm:spPr/>
      <dgm:t>
        <a:bodyPr/>
        <a:lstStyle/>
        <a:p>
          <a:r>
            <a:rPr lang="en-GB" sz="2400"/>
            <a:t>Remove the current artificial borders</a:t>
          </a:r>
          <a:endParaRPr lang="en-GB" sz="2400" dirty="0"/>
        </a:p>
      </dgm:t>
    </dgm:pt>
    <dgm:pt modelId="{1646C965-EED2-426E-9FD8-6A5256AEBA2B}" type="parTrans" cxnId="{BDCCD30B-D745-47C0-A613-7C3AA3DB381F}">
      <dgm:prSet/>
      <dgm:spPr/>
      <dgm:t>
        <a:bodyPr/>
        <a:lstStyle/>
        <a:p>
          <a:endParaRPr lang="en-GB"/>
        </a:p>
      </dgm:t>
    </dgm:pt>
    <dgm:pt modelId="{5183FA8F-0173-439E-AF1E-0F814848DEA7}" type="sibTrans" cxnId="{BDCCD30B-D745-47C0-A613-7C3AA3DB381F}">
      <dgm:prSet/>
      <dgm:spPr/>
      <dgm:t>
        <a:bodyPr/>
        <a:lstStyle/>
        <a:p>
          <a:endParaRPr lang="en-GB"/>
        </a:p>
      </dgm:t>
    </dgm:pt>
    <dgm:pt modelId="{59D1424E-A1A8-4D73-B909-99F0BCC04577}">
      <dgm:prSet phldrT="[Text]" custT="1"/>
      <dgm:spPr/>
      <dgm:t>
        <a:bodyPr/>
        <a:lstStyle/>
        <a:p>
          <a:r>
            <a:rPr lang="en-GB" sz="2400"/>
            <a:t>Make much better risk-assessments &amp; improving decision making</a:t>
          </a:r>
          <a:endParaRPr lang="en-GB" sz="2400" dirty="0"/>
        </a:p>
      </dgm:t>
    </dgm:pt>
    <dgm:pt modelId="{62152105-62F5-4F42-A52D-6C628CA6A891}" type="parTrans" cxnId="{C07368DB-AB3C-4020-8E05-0B3E0CC32764}">
      <dgm:prSet/>
      <dgm:spPr/>
      <dgm:t>
        <a:bodyPr/>
        <a:lstStyle/>
        <a:p>
          <a:endParaRPr lang="en-GB"/>
        </a:p>
      </dgm:t>
    </dgm:pt>
    <dgm:pt modelId="{286A711A-3E24-4A24-9FE5-1C5C1F2F352C}" type="sibTrans" cxnId="{C07368DB-AB3C-4020-8E05-0B3E0CC32764}">
      <dgm:prSet/>
      <dgm:spPr/>
      <dgm:t>
        <a:bodyPr/>
        <a:lstStyle/>
        <a:p>
          <a:endParaRPr lang="en-GB"/>
        </a:p>
      </dgm:t>
    </dgm:pt>
    <dgm:pt modelId="{2BAFA41C-9C15-478C-AFCC-FFA5149576ED}">
      <dgm:prSet phldrT="[Text]" custT="1"/>
      <dgm:spPr/>
      <dgm:t>
        <a:bodyPr/>
        <a:lstStyle/>
        <a:p>
          <a:r>
            <a:rPr lang="en-GB" sz="2400"/>
            <a:t>Uncover bad character evidence</a:t>
          </a:r>
          <a:endParaRPr lang="en-GB" sz="2400" dirty="0"/>
        </a:p>
      </dgm:t>
    </dgm:pt>
    <dgm:pt modelId="{786418DB-EE26-415E-934C-52FBCD3BA107}" type="parTrans" cxnId="{85352C09-4207-406C-9DD8-637BA6C4925F}">
      <dgm:prSet/>
      <dgm:spPr/>
      <dgm:t>
        <a:bodyPr/>
        <a:lstStyle/>
        <a:p>
          <a:endParaRPr lang="en-GB"/>
        </a:p>
      </dgm:t>
    </dgm:pt>
    <dgm:pt modelId="{C6659227-1958-42D1-82DB-AB740D89388A}" type="sibTrans" cxnId="{85352C09-4207-406C-9DD8-637BA6C4925F}">
      <dgm:prSet/>
      <dgm:spPr/>
      <dgm:t>
        <a:bodyPr/>
        <a:lstStyle/>
        <a:p>
          <a:endParaRPr lang="en-GB"/>
        </a:p>
      </dgm:t>
    </dgm:pt>
    <dgm:pt modelId="{95E6D16D-0294-404E-98BA-D8AFFCFD6333}" type="pres">
      <dgm:prSet presAssocID="{25D5361D-4470-4179-AB8A-12C92BF39FD8}" presName="diagram" presStyleCnt="0">
        <dgm:presLayoutVars>
          <dgm:dir/>
          <dgm:resizeHandles val="exact"/>
        </dgm:presLayoutVars>
      </dgm:prSet>
      <dgm:spPr/>
    </dgm:pt>
    <dgm:pt modelId="{CCA13089-9D82-4108-82BD-ACADF46DCAE7}" type="pres">
      <dgm:prSet presAssocID="{30737AC6-7880-420D-8B76-F026EE1700D5}" presName="node" presStyleLbl="node1" presStyleIdx="0" presStyleCnt="5">
        <dgm:presLayoutVars>
          <dgm:bulletEnabled val="1"/>
        </dgm:presLayoutVars>
      </dgm:prSet>
      <dgm:spPr/>
    </dgm:pt>
    <dgm:pt modelId="{06A351ED-96FC-422C-9AF6-3FE89C3808A8}" type="pres">
      <dgm:prSet presAssocID="{0F9F78EB-DD79-45B7-BF56-09B18083996C}" presName="sibTrans" presStyleLbl="sibTrans2D1" presStyleIdx="0" presStyleCnt="4"/>
      <dgm:spPr/>
    </dgm:pt>
    <dgm:pt modelId="{0B71825C-C35B-4ACE-9E2D-40C22D5D4E6D}" type="pres">
      <dgm:prSet presAssocID="{0F9F78EB-DD79-45B7-BF56-09B18083996C}" presName="connectorText" presStyleLbl="sibTrans2D1" presStyleIdx="0" presStyleCnt="4"/>
      <dgm:spPr/>
    </dgm:pt>
    <dgm:pt modelId="{E018959B-D057-4802-BF2F-72A39018EF0B}" type="pres">
      <dgm:prSet presAssocID="{6FDC488F-3631-409B-A487-4AAC148F1389}" presName="node" presStyleLbl="node1" presStyleIdx="1" presStyleCnt="5">
        <dgm:presLayoutVars>
          <dgm:bulletEnabled val="1"/>
        </dgm:presLayoutVars>
      </dgm:prSet>
      <dgm:spPr/>
    </dgm:pt>
    <dgm:pt modelId="{AB72BD35-B73A-4C0E-A9F6-C97A5B31C6D1}" type="pres">
      <dgm:prSet presAssocID="{F022CEC0-16CF-4179-867D-A395E8FC80C1}" presName="sibTrans" presStyleLbl="sibTrans2D1" presStyleIdx="1" presStyleCnt="4"/>
      <dgm:spPr/>
    </dgm:pt>
    <dgm:pt modelId="{47A3A562-3E5A-40CC-889C-7611EFA9182C}" type="pres">
      <dgm:prSet presAssocID="{F022CEC0-16CF-4179-867D-A395E8FC80C1}" presName="connectorText" presStyleLbl="sibTrans2D1" presStyleIdx="1" presStyleCnt="4"/>
      <dgm:spPr/>
    </dgm:pt>
    <dgm:pt modelId="{6A6F7504-77FC-4334-93B0-B404855B66E9}" type="pres">
      <dgm:prSet presAssocID="{CC3CC3C4-2D07-4570-A351-BBB8A9A20C2A}" presName="node" presStyleLbl="node1" presStyleIdx="2" presStyleCnt="5">
        <dgm:presLayoutVars>
          <dgm:bulletEnabled val="1"/>
        </dgm:presLayoutVars>
      </dgm:prSet>
      <dgm:spPr/>
    </dgm:pt>
    <dgm:pt modelId="{C5D0CF90-D85D-447A-82E7-BF1A3F1870DF}" type="pres">
      <dgm:prSet presAssocID="{5183FA8F-0173-439E-AF1E-0F814848DEA7}" presName="sibTrans" presStyleLbl="sibTrans2D1" presStyleIdx="2" presStyleCnt="4" custAng="20613394"/>
      <dgm:spPr/>
    </dgm:pt>
    <dgm:pt modelId="{FC3BDC1E-213D-4051-9943-D19C3C0E205E}" type="pres">
      <dgm:prSet presAssocID="{5183FA8F-0173-439E-AF1E-0F814848DEA7}" presName="connectorText" presStyleLbl="sibTrans2D1" presStyleIdx="2" presStyleCnt="4"/>
      <dgm:spPr/>
    </dgm:pt>
    <dgm:pt modelId="{B6D01F50-1681-42C0-AAEB-6C24AD960E2D}" type="pres">
      <dgm:prSet presAssocID="{59D1424E-A1A8-4D73-B909-99F0BCC04577}" presName="node" presStyleLbl="node1" presStyleIdx="3" presStyleCnt="5" custScaleX="159028">
        <dgm:presLayoutVars>
          <dgm:bulletEnabled val="1"/>
        </dgm:presLayoutVars>
      </dgm:prSet>
      <dgm:spPr/>
    </dgm:pt>
    <dgm:pt modelId="{AD836629-9831-4B70-81A9-9556D3E706F3}" type="pres">
      <dgm:prSet presAssocID="{286A711A-3E24-4A24-9FE5-1C5C1F2F352C}" presName="sibTrans" presStyleLbl="sibTrans2D1" presStyleIdx="3" presStyleCnt="4"/>
      <dgm:spPr/>
    </dgm:pt>
    <dgm:pt modelId="{4048351C-869C-459E-A6BA-627442FB9FCC}" type="pres">
      <dgm:prSet presAssocID="{286A711A-3E24-4A24-9FE5-1C5C1F2F352C}" presName="connectorText" presStyleLbl="sibTrans2D1" presStyleIdx="3" presStyleCnt="4"/>
      <dgm:spPr/>
    </dgm:pt>
    <dgm:pt modelId="{0AE8C20D-D984-4557-86B2-B25A20E06734}" type="pres">
      <dgm:prSet presAssocID="{2BAFA41C-9C15-478C-AFCC-FFA5149576ED}" presName="node" presStyleLbl="node1" presStyleIdx="4" presStyleCnt="5" custScaleX="138186">
        <dgm:presLayoutVars>
          <dgm:bulletEnabled val="1"/>
        </dgm:presLayoutVars>
      </dgm:prSet>
      <dgm:spPr/>
    </dgm:pt>
  </dgm:ptLst>
  <dgm:cxnLst>
    <dgm:cxn modelId="{9213E601-7333-4A42-847C-C27D61C33ED2}" type="presOf" srcId="{59D1424E-A1A8-4D73-B909-99F0BCC04577}" destId="{B6D01F50-1681-42C0-AAEB-6C24AD960E2D}" srcOrd="0" destOrd="0" presId="urn:microsoft.com/office/officeart/2005/8/layout/process5"/>
    <dgm:cxn modelId="{4B9A8704-4B77-43BC-97BC-1B984B2CA051}" srcId="{25D5361D-4470-4179-AB8A-12C92BF39FD8}" destId="{6FDC488F-3631-409B-A487-4AAC148F1389}" srcOrd="1" destOrd="0" parTransId="{D4E60A09-D516-4DE8-ACF2-1B13A98856B7}" sibTransId="{F022CEC0-16CF-4179-867D-A395E8FC80C1}"/>
    <dgm:cxn modelId="{85352C09-4207-406C-9DD8-637BA6C4925F}" srcId="{25D5361D-4470-4179-AB8A-12C92BF39FD8}" destId="{2BAFA41C-9C15-478C-AFCC-FFA5149576ED}" srcOrd="4" destOrd="0" parTransId="{786418DB-EE26-415E-934C-52FBCD3BA107}" sibTransId="{C6659227-1958-42D1-82DB-AB740D89388A}"/>
    <dgm:cxn modelId="{BDCCD30B-D745-47C0-A613-7C3AA3DB381F}" srcId="{25D5361D-4470-4179-AB8A-12C92BF39FD8}" destId="{CC3CC3C4-2D07-4570-A351-BBB8A9A20C2A}" srcOrd="2" destOrd="0" parTransId="{1646C965-EED2-426E-9FD8-6A5256AEBA2B}" sibTransId="{5183FA8F-0173-439E-AF1E-0F814848DEA7}"/>
    <dgm:cxn modelId="{E9147F0C-A530-4312-AFBA-5724C97ECD91}" type="presOf" srcId="{30737AC6-7880-420D-8B76-F026EE1700D5}" destId="{CCA13089-9D82-4108-82BD-ACADF46DCAE7}" srcOrd="0" destOrd="0" presId="urn:microsoft.com/office/officeart/2005/8/layout/process5"/>
    <dgm:cxn modelId="{E2000D22-EFEA-4264-8CC4-3C0F0473EF66}" type="presOf" srcId="{0F9F78EB-DD79-45B7-BF56-09B18083996C}" destId="{06A351ED-96FC-422C-9AF6-3FE89C3808A8}" srcOrd="0" destOrd="0" presId="urn:microsoft.com/office/officeart/2005/8/layout/process5"/>
    <dgm:cxn modelId="{D5D3D430-7B9F-4868-BA81-766CB72F9706}" type="presOf" srcId="{CC3CC3C4-2D07-4570-A351-BBB8A9A20C2A}" destId="{6A6F7504-77FC-4334-93B0-B404855B66E9}" srcOrd="0" destOrd="0" presId="urn:microsoft.com/office/officeart/2005/8/layout/process5"/>
    <dgm:cxn modelId="{1F47EE33-61DB-47EF-9B70-51D8245F8E3E}" type="presOf" srcId="{286A711A-3E24-4A24-9FE5-1C5C1F2F352C}" destId="{AD836629-9831-4B70-81A9-9556D3E706F3}" srcOrd="0" destOrd="0" presId="urn:microsoft.com/office/officeart/2005/8/layout/process5"/>
    <dgm:cxn modelId="{C75E3F54-39AD-4870-94C2-1B3F70B4047F}" type="presOf" srcId="{F022CEC0-16CF-4179-867D-A395E8FC80C1}" destId="{47A3A562-3E5A-40CC-889C-7611EFA9182C}" srcOrd="1" destOrd="0" presId="urn:microsoft.com/office/officeart/2005/8/layout/process5"/>
    <dgm:cxn modelId="{37B88464-4AF2-4A99-9853-01A58CAB5062}" type="presOf" srcId="{F022CEC0-16CF-4179-867D-A395E8FC80C1}" destId="{AB72BD35-B73A-4C0E-A9F6-C97A5B31C6D1}" srcOrd="0" destOrd="0" presId="urn:microsoft.com/office/officeart/2005/8/layout/process5"/>
    <dgm:cxn modelId="{1C6C0D82-A3B0-4FDA-8356-3E7A7D8AE911}" type="presOf" srcId="{5183FA8F-0173-439E-AF1E-0F814848DEA7}" destId="{C5D0CF90-D85D-447A-82E7-BF1A3F1870DF}" srcOrd="0" destOrd="0" presId="urn:microsoft.com/office/officeart/2005/8/layout/process5"/>
    <dgm:cxn modelId="{1844AD85-5CD4-43B4-BA39-B3780A3CC588}" type="presOf" srcId="{2BAFA41C-9C15-478C-AFCC-FFA5149576ED}" destId="{0AE8C20D-D984-4557-86B2-B25A20E06734}" srcOrd="0" destOrd="0" presId="urn:microsoft.com/office/officeart/2005/8/layout/process5"/>
    <dgm:cxn modelId="{2505F091-24C5-4D26-B136-F14FB2D91F03}" srcId="{25D5361D-4470-4179-AB8A-12C92BF39FD8}" destId="{30737AC6-7880-420D-8B76-F026EE1700D5}" srcOrd="0" destOrd="0" parTransId="{43E99276-EDD9-4586-9E10-1F231DA78DB3}" sibTransId="{0F9F78EB-DD79-45B7-BF56-09B18083996C}"/>
    <dgm:cxn modelId="{9FF77297-1C6F-41F1-9C97-2E8CFD272841}" type="presOf" srcId="{6FDC488F-3631-409B-A487-4AAC148F1389}" destId="{E018959B-D057-4802-BF2F-72A39018EF0B}" srcOrd="0" destOrd="0" presId="urn:microsoft.com/office/officeart/2005/8/layout/process5"/>
    <dgm:cxn modelId="{B9EC809A-AD0A-46AD-87F5-55B2CA456979}" type="presOf" srcId="{25D5361D-4470-4179-AB8A-12C92BF39FD8}" destId="{95E6D16D-0294-404E-98BA-D8AFFCFD6333}" srcOrd="0" destOrd="0" presId="urn:microsoft.com/office/officeart/2005/8/layout/process5"/>
    <dgm:cxn modelId="{AEA9BEAF-61C8-471C-8178-802F98964DB0}" type="presOf" srcId="{0F9F78EB-DD79-45B7-BF56-09B18083996C}" destId="{0B71825C-C35B-4ACE-9E2D-40C22D5D4E6D}" srcOrd="1" destOrd="0" presId="urn:microsoft.com/office/officeart/2005/8/layout/process5"/>
    <dgm:cxn modelId="{F0D3E8B4-23C1-4E93-9FA9-8EEB56BBD8CC}" type="presOf" srcId="{5183FA8F-0173-439E-AF1E-0F814848DEA7}" destId="{FC3BDC1E-213D-4051-9943-D19C3C0E205E}" srcOrd="1" destOrd="0" presId="urn:microsoft.com/office/officeart/2005/8/layout/process5"/>
    <dgm:cxn modelId="{80D056D3-C680-41C1-A230-461BC1EED641}" type="presOf" srcId="{286A711A-3E24-4A24-9FE5-1C5C1F2F352C}" destId="{4048351C-869C-459E-A6BA-627442FB9FCC}" srcOrd="1" destOrd="0" presId="urn:microsoft.com/office/officeart/2005/8/layout/process5"/>
    <dgm:cxn modelId="{C07368DB-AB3C-4020-8E05-0B3E0CC32764}" srcId="{25D5361D-4470-4179-AB8A-12C92BF39FD8}" destId="{59D1424E-A1A8-4D73-B909-99F0BCC04577}" srcOrd="3" destOrd="0" parTransId="{62152105-62F5-4F42-A52D-6C628CA6A891}" sibTransId="{286A711A-3E24-4A24-9FE5-1C5C1F2F352C}"/>
    <dgm:cxn modelId="{3AF6AB16-7380-4B20-A748-CF134287FF15}" type="presParOf" srcId="{95E6D16D-0294-404E-98BA-D8AFFCFD6333}" destId="{CCA13089-9D82-4108-82BD-ACADF46DCAE7}" srcOrd="0" destOrd="0" presId="urn:microsoft.com/office/officeart/2005/8/layout/process5"/>
    <dgm:cxn modelId="{BC4F9F83-A5CF-492D-8A9C-2F44A21A02D1}" type="presParOf" srcId="{95E6D16D-0294-404E-98BA-D8AFFCFD6333}" destId="{06A351ED-96FC-422C-9AF6-3FE89C3808A8}" srcOrd="1" destOrd="0" presId="urn:microsoft.com/office/officeart/2005/8/layout/process5"/>
    <dgm:cxn modelId="{6269C067-912A-4780-B899-C962B8445786}" type="presParOf" srcId="{06A351ED-96FC-422C-9AF6-3FE89C3808A8}" destId="{0B71825C-C35B-4ACE-9E2D-40C22D5D4E6D}" srcOrd="0" destOrd="0" presId="urn:microsoft.com/office/officeart/2005/8/layout/process5"/>
    <dgm:cxn modelId="{3578D092-FE3D-4405-AE71-9566B313F775}" type="presParOf" srcId="{95E6D16D-0294-404E-98BA-D8AFFCFD6333}" destId="{E018959B-D057-4802-BF2F-72A39018EF0B}" srcOrd="2" destOrd="0" presId="urn:microsoft.com/office/officeart/2005/8/layout/process5"/>
    <dgm:cxn modelId="{29B5B792-82E2-4C28-8173-278662F53B55}" type="presParOf" srcId="{95E6D16D-0294-404E-98BA-D8AFFCFD6333}" destId="{AB72BD35-B73A-4C0E-A9F6-C97A5B31C6D1}" srcOrd="3" destOrd="0" presId="urn:microsoft.com/office/officeart/2005/8/layout/process5"/>
    <dgm:cxn modelId="{07380521-1EC5-4CA0-A5CB-4F072C47B0D1}" type="presParOf" srcId="{AB72BD35-B73A-4C0E-A9F6-C97A5B31C6D1}" destId="{47A3A562-3E5A-40CC-889C-7611EFA9182C}" srcOrd="0" destOrd="0" presId="urn:microsoft.com/office/officeart/2005/8/layout/process5"/>
    <dgm:cxn modelId="{B7856610-443C-4E82-BCFF-C336EFEE6549}" type="presParOf" srcId="{95E6D16D-0294-404E-98BA-D8AFFCFD6333}" destId="{6A6F7504-77FC-4334-93B0-B404855B66E9}" srcOrd="4" destOrd="0" presId="urn:microsoft.com/office/officeart/2005/8/layout/process5"/>
    <dgm:cxn modelId="{87163689-5B34-4E39-80E9-E2AE8FF80D0D}" type="presParOf" srcId="{95E6D16D-0294-404E-98BA-D8AFFCFD6333}" destId="{C5D0CF90-D85D-447A-82E7-BF1A3F1870DF}" srcOrd="5" destOrd="0" presId="urn:microsoft.com/office/officeart/2005/8/layout/process5"/>
    <dgm:cxn modelId="{578D24DE-A5CF-4620-B669-8C2CE272D830}" type="presParOf" srcId="{C5D0CF90-D85D-447A-82E7-BF1A3F1870DF}" destId="{FC3BDC1E-213D-4051-9943-D19C3C0E205E}" srcOrd="0" destOrd="0" presId="urn:microsoft.com/office/officeart/2005/8/layout/process5"/>
    <dgm:cxn modelId="{F1AFA811-A661-44F6-B496-42F4B7FFBDBE}" type="presParOf" srcId="{95E6D16D-0294-404E-98BA-D8AFFCFD6333}" destId="{B6D01F50-1681-42C0-AAEB-6C24AD960E2D}" srcOrd="6" destOrd="0" presId="urn:microsoft.com/office/officeart/2005/8/layout/process5"/>
    <dgm:cxn modelId="{6061EA70-8406-40C3-BF0F-816B2F2D25B9}" type="presParOf" srcId="{95E6D16D-0294-404E-98BA-D8AFFCFD6333}" destId="{AD836629-9831-4B70-81A9-9556D3E706F3}" srcOrd="7" destOrd="0" presId="urn:microsoft.com/office/officeart/2005/8/layout/process5"/>
    <dgm:cxn modelId="{12EE071C-5F08-47A3-8323-5BBEC3131253}" type="presParOf" srcId="{AD836629-9831-4B70-81A9-9556D3E706F3}" destId="{4048351C-869C-459E-A6BA-627442FB9FCC}" srcOrd="0" destOrd="0" presId="urn:microsoft.com/office/officeart/2005/8/layout/process5"/>
    <dgm:cxn modelId="{D48D6D54-47A2-4FEF-BB8B-1EDEAAAF69DF}" type="presParOf" srcId="{95E6D16D-0294-404E-98BA-D8AFFCFD6333}" destId="{0AE8C20D-D984-4557-86B2-B25A20E06734}" srcOrd="8"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9F90F97E-E5B2-4EEC-93CF-3317EA3B2A46}"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7C8FB5A4-67D4-48AC-85A5-9ABC6419CA65}">
      <dgm:prSet phldrT="[Text]" custT="1"/>
      <dgm:spPr>
        <a:solidFill>
          <a:srgbClr val="00B050"/>
        </a:solidFill>
        <a:ln>
          <a:solidFill>
            <a:schemeClr val="tx1"/>
          </a:solidFill>
        </a:ln>
      </dgm:spPr>
      <dgm:t>
        <a:bodyPr/>
        <a:lstStyle/>
        <a:p>
          <a:r>
            <a:rPr lang="en-GB" sz="2800" b="1" i="1" u="sng" dirty="0">
              <a:solidFill>
                <a:schemeClr val="tx1"/>
              </a:solidFill>
            </a:rPr>
            <a:t>P</a:t>
          </a:r>
          <a:r>
            <a:rPr lang="en-GB" sz="2400" dirty="0">
              <a:solidFill>
                <a:schemeClr val="tx1"/>
              </a:solidFill>
            </a:rPr>
            <a:t>eople</a:t>
          </a:r>
        </a:p>
      </dgm:t>
    </dgm:pt>
    <dgm:pt modelId="{F6E37205-D9FF-4F6D-B83C-C126141F1902}" type="parTrans" cxnId="{030EBD01-3ED4-43A5-9418-07BB254A5441}">
      <dgm:prSet/>
      <dgm:spPr/>
      <dgm:t>
        <a:bodyPr/>
        <a:lstStyle/>
        <a:p>
          <a:endParaRPr lang="en-GB"/>
        </a:p>
      </dgm:t>
    </dgm:pt>
    <dgm:pt modelId="{3383DC76-87CE-43AE-B7FC-C422790CCCBC}" type="sibTrans" cxnId="{030EBD01-3ED4-43A5-9418-07BB254A5441}">
      <dgm:prSet/>
      <dgm:spPr/>
      <dgm:t>
        <a:bodyPr/>
        <a:lstStyle/>
        <a:p>
          <a:endParaRPr lang="en-GB"/>
        </a:p>
      </dgm:t>
    </dgm:pt>
    <dgm:pt modelId="{11A929C4-21A5-4ADF-94CF-FCF1556D594F}">
      <dgm:prSet phldrT="[Text]" custT="1"/>
      <dgm:spPr>
        <a:solidFill>
          <a:srgbClr val="00B050"/>
        </a:solidFill>
        <a:ln>
          <a:solidFill>
            <a:schemeClr val="tx1"/>
          </a:solidFill>
        </a:ln>
      </dgm:spPr>
      <dgm:t>
        <a:bodyPr/>
        <a:lstStyle/>
        <a:p>
          <a:r>
            <a:rPr lang="en-GB" sz="2800" b="1" i="1" u="sng" dirty="0">
              <a:solidFill>
                <a:schemeClr val="tx1"/>
              </a:solidFill>
            </a:rPr>
            <a:t>O</a:t>
          </a:r>
          <a:r>
            <a:rPr lang="en-GB" sz="2400" dirty="0">
              <a:solidFill>
                <a:schemeClr val="tx1"/>
              </a:solidFill>
            </a:rPr>
            <a:t>bjects</a:t>
          </a:r>
        </a:p>
      </dgm:t>
    </dgm:pt>
    <dgm:pt modelId="{AC45609A-7447-46F1-8C36-1EF028B65952}" type="parTrans" cxnId="{2B38FEDB-EBE4-4843-A069-A2ECD147E739}">
      <dgm:prSet/>
      <dgm:spPr/>
      <dgm:t>
        <a:bodyPr/>
        <a:lstStyle/>
        <a:p>
          <a:endParaRPr lang="en-GB"/>
        </a:p>
      </dgm:t>
    </dgm:pt>
    <dgm:pt modelId="{C3383A78-B2D4-4126-8A67-5F971D279B3F}" type="sibTrans" cxnId="{2B38FEDB-EBE4-4843-A069-A2ECD147E739}">
      <dgm:prSet/>
      <dgm:spPr/>
      <dgm:t>
        <a:bodyPr/>
        <a:lstStyle/>
        <a:p>
          <a:endParaRPr lang="en-GB"/>
        </a:p>
      </dgm:t>
    </dgm:pt>
    <dgm:pt modelId="{AE2E00CA-4394-4AAD-9C0A-369942D358E3}">
      <dgm:prSet phldrT="[Text]" custT="1"/>
      <dgm:spPr>
        <a:solidFill>
          <a:srgbClr val="00B050"/>
        </a:solidFill>
        <a:ln>
          <a:solidFill>
            <a:schemeClr val="tx1"/>
          </a:solidFill>
        </a:ln>
      </dgm:spPr>
      <dgm:t>
        <a:bodyPr/>
        <a:lstStyle/>
        <a:p>
          <a:r>
            <a:rPr lang="en-GB" sz="2800" b="1" dirty="0">
              <a:solidFill>
                <a:schemeClr val="tx1"/>
              </a:solidFill>
            </a:rPr>
            <a:t>L</a:t>
          </a:r>
          <a:r>
            <a:rPr lang="en-GB" sz="2400" dirty="0">
              <a:solidFill>
                <a:schemeClr val="tx1"/>
              </a:solidFill>
            </a:rPr>
            <a:t>ocation</a:t>
          </a:r>
        </a:p>
      </dgm:t>
    </dgm:pt>
    <dgm:pt modelId="{9370D3BD-9A06-4AB9-AFC7-59C57C64B19A}" type="parTrans" cxnId="{1A2C7F1E-C92B-4FB3-8A04-AD3333B527F7}">
      <dgm:prSet/>
      <dgm:spPr/>
      <dgm:t>
        <a:bodyPr/>
        <a:lstStyle/>
        <a:p>
          <a:endParaRPr lang="en-GB"/>
        </a:p>
      </dgm:t>
    </dgm:pt>
    <dgm:pt modelId="{6BD9AC29-9139-4E1E-A36F-06D6EF491613}" type="sibTrans" cxnId="{1A2C7F1E-C92B-4FB3-8A04-AD3333B527F7}">
      <dgm:prSet/>
      <dgm:spPr/>
      <dgm:t>
        <a:bodyPr/>
        <a:lstStyle/>
        <a:p>
          <a:endParaRPr lang="en-GB"/>
        </a:p>
      </dgm:t>
    </dgm:pt>
    <dgm:pt modelId="{53FD7ADA-C2BE-4569-A20E-1EAB60126E64}">
      <dgm:prSet phldrT="[Text]" custT="1"/>
      <dgm:spPr>
        <a:solidFill>
          <a:srgbClr val="00B050"/>
        </a:solidFill>
        <a:ln>
          <a:solidFill>
            <a:schemeClr val="tx1"/>
          </a:solidFill>
        </a:ln>
      </dgm:spPr>
      <dgm:t>
        <a:bodyPr/>
        <a:lstStyle/>
        <a:p>
          <a:r>
            <a:rPr lang="en-GB" sz="2800" b="1" i="1" u="sng" dirty="0">
              <a:solidFill>
                <a:schemeClr val="tx1"/>
              </a:solidFill>
            </a:rPr>
            <a:t>E</a:t>
          </a:r>
          <a:r>
            <a:rPr lang="en-GB" sz="2400" dirty="0">
              <a:solidFill>
                <a:schemeClr val="tx1"/>
              </a:solidFill>
            </a:rPr>
            <a:t>vents</a:t>
          </a:r>
        </a:p>
      </dgm:t>
    </dgm:pt>
    <dgm:pt modelId="{637C5530-77E1-4B5D-A3B4-CEAA1EEF8BBD}" type="parTrans" cxnId="{4658D14A-8E2F-44EC-8966-94A3F75C8FB5}">
      <dgm:prSet/>
      <dgm:spPr/>
      <dgm:t>
        <a:bodyPr/>
        <a:lstStyle/>
        <a:p>
          <a:endParaRPr lang="en-GB"/>
        </a:p>
      </dgm:t>
    </dgm:pt>
    <dgm:pt modelId="{89240ADA-808F-4508-994E-9181656CBC1C}" type="sibTrans" cxnId="{4658D14A-8E2F-44EC-8966-94A3F75C8FB5}">
      <dgm:prSet/>
      <dgm:spPr/>
      <dgm:t>
        <a:bodyPr/>
        <a:lstStyle/>
        <a:p>
          <a:endParaRPr lang="en-GB"/>
        </a:p>
      </dgm:t>
    </dgm:pt>
    <dgm:pt modelId="{B0EA6804-DC62-4EF6-BC76-23CC0C062DB2}" type="pres">
      <dgm:prSet presAssocID="{9F90F97E-E5B2-4EEC-93CF-3317EA3B2A46}" presName="diagram" presStyleCnt="0">
        <dgm:presLayoutVars>
          <dgm:dir/>
          <dgm:resizeHandles val="exact"/>
        </dgm:presLayoutVars>
      </dgm:prSet>
      <dgm:spPr/>
    </dgm:pt>
    <dgm:pt modelId="{42F950A0-B4BB-4BFF-978C-FA867870EA19}" type="pres">
      <dgm:prSet presAssocID="{7C8FB5A4-67D4-48AC-85A5-9ABC6419CA65}" presName="node" presStyleLbl="node1" presStyleIdx="0" presStyleCnt="4">
        <dgm:presLayoutVars>
          <dgm:bulletEnabled val="1"/>
        </dgm:presLayoutVars>
      </dgm:prSet>
      <dgm:spPr/>
    </dgm:pt>
    <dgm:pt modelId="{1BE5FFDA-0B6F-4B23-979E-EFB3F414E33B}" type="pres">
      <dgm:prSet presAssocID="{3383DC76-87CE-43AE-B7FC-C422790CCCBC}" presName="sibTrans" presStyleCnt="0"/>
      <dgm:spPr/>
    </dgm:pt>
    <dgm:pt modelId="{56ECC2CF-2690-4FA6-BCC3-0E892E9D30BA}" type="pres">
      <dgm:prSet presAssocID="{11A929C4-21A5-4ADF-94CF-FCF1556D594F}" presName="node" presStyleLbl="node1" presStyleIdx="1" presStyleCnt="4">
        <dgm:presLayoutVars>
          <dgm:bulletEnabled val="1"/>
        </dgm:presLayoutVars>
      </dgm:prSet>
      <dgm:spPr/>
    </dgm:pt>
    <dgm:pt modelId="{8C893222-D05D-495B-853A-A3F6D92F3070}" type="pres">
      <dgm:prSet presAssocID="{C3383A78-B2D4-4126-8A67-5F971D279B3F}" presName="sibTrans" presStyleCnt="0"/>
      <dgm:spPr/>
    </dgm:pt>
    <dgm:pt modelId="{A66801E7-684F-4133-B485-DAE71ADD4C10}" type="pres">
      <dgm:prSet presAssocID="{AE2E00CA-4394-4AAD-9C0A-369942D358E3}" presName="node" presStyleLbl="node1" presStyleIdx="2" presStyleCnt="4">
        <dgm:presLayoutVars>
          <dgm:bulletEnabled val="1"/>
        </dgm:presLayoutVars>
      </dgm:prSet>
      <dgm:spPr/>
    </dgm:pt>
    <dgm:pt modelId="{AEB818C5-F320-471D-82E8-5D117B1EE114}" type="pres">
      <dgm:prSet presAssocID="{6BD9AC29-9139-4E1E-A36F-06D6EF491613}" presName="sibTrans" presStyleCnt="0"/>
      <dgm:spPr/>
    </dgm:pt>
    <dgm:pt modelId="{4236BEF1-2CA4-4206-96CC-075878EC8C56}" type="pres">
      <dgm:prSet presAssocID="{53FD7ADA-C2BE-4569-A20E-1EAB60126E64}" presName="node" presStyleLbl="node1" presStyleIdx="3" presStyleCnt="4">
        <dgm:presLayoutVars>
          <dgm:bulletEnabled val="1"/>
        </dgm:presLayoutVars>
      </dgm:prSet>
      <dgm:spPr/>
    </dgm:pt>
  </dgm:ptLst>
  <dgm:cxnLst>
    <dgm:cxn modelId="{030EBD01-3ED4-43A5-9418-07BB254A5441}" srcId="{9F90F97E-E5B2-4EEC-93CF-3317EA3B2A46}" destId="{7C8FB5A4-67D4-48AC-85A5-9ABC6419CA65}" srcOrd="0" destOrd="0" parTransId="{F6E37205-D9FF-4F6D-B83C-C126141F1902}" sibTransId="{3383DC76-87CE-43AE-B7FC-C422790CCCBC}"/>
    <dgm:cxn modelId="{1A2C7F1E-C92B-4FB3-8A04-AD3333B527F7}" srcId="{9F90F97E-E5B2-4EEC-93CF-3317EA3B2A46}" destId="{AE2E00CA-4394-4AAD-9C0A-369942D358E3}" srcOrd="2" destOrd="0" parTransId="{9370D3BD-9A06-4AB9-AFC7-59C57C64B19A}" sibTransId="{6BD9AC29-9139-4E1E-A36F-06D6EF491613}"/>
    <dgm:cxn modelId="{5A594B2B-EFC4-4D7A-BFC5-B466ADF9F585}" type="presOf" srcId="{AE2E00CA-4394-4AAD-9C0A-369942D358E3}" destId="{A66801E7-684F-4133-B485-DAE71ADD4C10}" srcOrd="0" destOrd="0" presId="urn:microsoft.com/office/officeart/2005/8/layout/default"/>
    <dgm:cxn modelId="{4658D14A-8E2F-44EC-8966-94A3F75C8FB5}" srcId="{9F90F97E-E5B2-4EEC-93CF-3317EA3B2A46}" destId="{53FD7ADA-C2BE-4569-A20E-1EAB60126E64}" srcOrd="3" destOrd="0" parTransId="{637C5530-77E1-4B5D-A3B4-CEAA1EEF8BBD}" sibTransId="{89240ADA-808F-4508-994E-9181656CBC1C}"/>
    <dgm:cxn modelId="{072F5D5F-9933-4744-931C-492E967856B2}" type="presOf" srcId="{53FD7ADA-C2BE-4569-A20E-1EAB60126E64}" destId="{4236BEF1-2CA4-4206-96CC-075878EC8C56}" srcOrd="0" destOrd="0" presId="urn:microsoft.com/office/officeart/2005/8/layout/default"/>
    <dgm:cxn modelId="{5287526A-80DA-4DD4-9319-C4B9DC542B3A}" type="presOf" srcId="{7C8FB5A4-67D4-48AC-85A5-9ABC6419CA65}" destId="{42F950A0-B4BB-4BFF-978C-FA867870EA19}" srcOrd="0" destOrd="0" presId="urn:microsoft.com/office/officeart/2005/8/layout/default"/>
    <dgm:cxn modelId="{1477FD7B-0685-4642-BD8C-6D08D9D9DF3F}" type="presOf" srcId="{11A929C4-21A5-4ADF-94CF-FCF1556D594F}" destId="{56ECC2CF-2690-4FA6-BCC3-0E892E9D30BA}" srcOrd="0" destOrd="0" presId="urn:microsoft.com/office/officeart/2005/8/layout/default"/>
    <dgm:cxn modelId="{2B38FEDB-EBE4-4843-A069-A2ECD147E739}" srcId="{9F90F97E-E5B2-4EEC-93CF-3317EA3B2A46}" destId="{11A929C4-21A5-4ADF-94CF-FCF1556D594F}" srcOrd="1" destOrd="0" parTransId="{AC45609A-7447-46F1-8C36-1EF028B65952}" sibTransId="{C3383A78-B2D4-4126-8A67-5F971D279B3F}"/>
    <dgm:cxn modelId="{767109EF-A9E4-410E-A855-2988F42BE4CB}" type="presOf" srcId="{9F90F97E-E5B2-4EEC-93CF-3317EA3B2A46}" destId="{B0EA6804-DC62-4EF6-BC76-23CC0C062DB2}" srcOrd="0" destOrd="0" presId="urn:microsoft.com/office/officeart/2005/8/layout/default"/>
    <dgm:cxn modelId="{7252ECE3-3213-43F6-82F5-296A3CC9164C}" type="presParOf" srcId="{B0EA6804-DC62-4EF6-BC76-23CC0C062DB2}" destId="{42F950A0-B4BB-4BFF-978C-FA867870EA19}" srcOrd="0" destOrd="0" presId="urn:microsoft.com/office/officeart/2005/8/layout/default"/>
    <dgm:cxn modelId="{95DFCC0C-D4FA-47BE-8503-F63D959A52D5}" type="presParOf" srcId="{B0EA6804-DC62-4EF6-BC76-23CC0C062DB2}" destId="{1BE5FFDA-0B6F-4B23-979E-EFB3F414E33B}" srcOrd="1" destOrd="0" presId="urn:microsoft.com/office/officeart/2005/8/layout/default"/>
    <dgm:cxn modelId="{D614E1A6-E76F-48DA-843A-120C72E8D27F}" type="presParOf" srcId="{B0EA6804-DC62-4EF6-BC76-23CC0C062DB2}" destId="{56ECC2CF-2690-4FA6-BCC3-0E892E9D30BA}" srcOrd="2" destOrd="0" presId="urn:microsoft.com/office/officeart/2005/8/layout/default"/>
    <dgm:cxn modelId="{25E1DB0A-64B2-440E-860F-24727956F1F1}" type="presParOf" srcId="{B0EA6804-DC62-4EF6-BC76-23CC0C062DB2}" destId="{8C893222-D05D-495B-853A-A3F6D92F3070}" srcOrd="3" destOrd="0" presId="urn:microsoft.com/office/officeart/2005/8/layout/default"/>
    <dgm:cxn modelId="{0B0EA190-8510-4020-AE0F-7001C70A1CA8}" type="presParOf" srcId="{B0EA6804-DC62-4EF6-BC76-23CC0C062DB2}" destId="{A66801E7-684F-4133-B485-DAE71ADD4C10}" srcOrd="4" destOrd="0" presId="urn:microsoft.com/office/officeart/2005/8/layout/default"/>
    <dgm:cxn modelId="{D965E0F0-5B40-4320-BBF6-9A5B2230C079}" type="presParOf" srcId="{B0EA6804-DC62-4EF6-BC76-23CC0C062DB2}" destId="{AEB818C5-F320-471D-82E8-5D117B1EE114}" srcOrd="5" destOrd="0" presId="urn:microsoft.com/office/officeart/2005/8/layout/default"/>
    <dgm:cxn modelId="{8100829B-21D8-4938-B1DA-C0E2389F91F2}" type="presParOf" srcId="{B0EA6804-DC62-4EF6-BC76-23CC0C062DB2}" destId="{4236BEF1-2CA4-4206-96CC-075878EC8C56}"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9E4C7720-9D29-48F1-91E6-ABADF8DD0549}"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GB"/>
        </a:p>
      </dgm:t>
    </dgm:pt>
    <dgm:pt modelId="{988D2AF4-C51E-4F35-854B-272CD3992E4C}">
      <dgm:prSet phldrT="[Text]" custT="1"/>
      <dgm:spPr/>
      <dgm:t>
        <a:bodyPr/>
        <a:lstStyle/>
        <a:p>
          <a:r>
            <a:rPr lang="en-GB" sz="2200"/>
            <a:t>A 2 way process with information flowing from &amp; to the police service.  Helps provide improved public services.  Enables links to be made between people, objects, locations &amp; events using data that might not have been available to the other party without it being shared</a:t>
          </a:r>
          <a:endParaRPr lang="en-GB" sz="2200" dirty="0"/>
        </a:p>
      </dgm:t>
    </dgm:pt>
    <dgm:pt modelId="{6E842708-ACC5-4B40-B7AD-5B7330629512}" type="parTrans" cxnId="{D466DE54-03B9-4C2C-BA46-DB3449D5FBBB}">
      <dgm:prSet/>
      <dgm:spPr/>
      <dgm:t>
        <a:bodyPr/>
        <a:lstStyle/>
        <a:p>
          <a:endParaRPr lang="en-GB"/>
        </a:p>
      </dgm:t>
    </dgm:pt>
    <dgm:pt modelId="{B33AF385-42E0-4118-8CED-404F3FFA6E41}" type="sibTrans" cxnId="{D466DE54-03B9-4C2C-BA46-DB3449D5FBBB}">
      <dgm:prSet/>
      <dgm:spPr/>
      <dgm:t>
        <a:bodyPr/>
        <a:lstStyle/>
        <a:p>
          <a:endParaRPr lang="en-GB"/>
        </a:p>
      </dgm:t>
    </dgm:pt>
    <dgm:pt modelId="{7B0200EC-39FF-454F-A3D3-FA0D6AD10A3F}">
      <dgm:prSet phldrT="[Text]" custT="1"/>
      <dgm:spPr/>
      <dgm:t>
        <a:bodyPr/>
        <a:lstStyle/>
        <a:p>
          <a:r>
            <a:rPr lang="en-GB" sz="2200"/>
            <a:t>Increased openness among partner agencies builds confidence &amp; trust in the police service</a:t>
          </a:r>
          <a:endParaRPr lang="en-GB" sz="2200" dirty="0"/>
        </a:p>
      </dgm:t>
    </dgm:pt>
    <dgm:pt modelId="{D38EE367-F5B2-430E-94E2-5B0A2DCC317F}" type="parTrans" cxnId="{2C7145AC-C671-424C-9FAE-8E66C09993ED}">
      <dgm:prSet/>
      <dgm:spPr/>
      <dgm:t>
        <a:bodyPr/>
        <a:lstStyle/>
        <a:p>
          <a:endParaRPr lang="en-GB"/>
        </a:p>
      </dgm:t>
    </dgm:pt>
    <dgm:pt modelId="{697E8EAF-EB4A-49AB-A630-67912B107835}" type="sibTrans" cxnId="{2C7145AC-C671-424C-9FAE-8E66C09993ED}">
      <dgm:prSet/>
      <dgm:spPr/>
      <dgm:t>
        <a:bodyPr/>
        <a:lstStyle/>
        <a:p>
          <a:endParaRPr lang="en-GB"/>
        </a:p>
      </dgm:t>
    </dgm:pt>
    <dgm:pt modelId="{6C6BFCE6-4946-46E3-9F6A-A7C3851CBCC4}">
      <dgm:prSet phldrT="[Text]" custT="1"/>
      <dgm:spPr/>
      <dgm:t>
        <a:bodyPr/>
        <a:lstStyle/>
        <a:p>
          <a:r>
            <a:rPr lang="en-GB" sz="2200"/>
            <a:t>It allows police &amp; partners to make better informed decisions on how best to protect the public</a:t>
          </a:r>
          <a:endParaRPr lang="en-GB" sz="2200" dirty="0"/>
        </a:p>
      </dgm:t>
    </dgm:pt>
    <dgm:pt modelId="{8F33DD98-0CDB-488A-A743-361434A8274C}" type="parTrans" cxnId="{E3185922-91F8-493C-BE32-6450BA69C277}">
      <dgm:prSet/>
      <dgm:spPr/>
      <dgm:t>
        <a:bodyPr/>
        <a:lstStyle/>
        <a:p>
          <a:endParaRPr lang="en-GB"/>
        </a:p>
      </dgm:t>
    </dgm:pt>
    <dgm:pt modelId="{B56233A6-3F60-4032-8A3E-141253AB4A3F}" type="sibTrans" cxnId="{E3185922-91F8-493C-BE32-6450BA69C277}">
      <dgm:prSet/>
      <dgm:spPr/>
      <dgm:t>
        <a:bodyPr/>
        <a:lstStyle/>
        <a:p>
          <a:endParaRPr lang="en-GB"/>
        </a:p>
      </dgm:t>
    </dgm:pt>
    <dgm:pt modelId="{7041851A-325C-4F98-A338-401149EC3E0E}">
      <dgm:prSet phldrT="[Text]" custT="1"/>
      <dgm:spPr/>
      <dgm:t>
        <a:bodyPr/>
        <a:lstStyle/>
        <a:p>
          <a:r>
            <a:rPr lang="en-GB" sz="2200"/>
            <a:t>Formalised processes increase confidence of individual officers &amp; staff to lawfully share information.  Increases expertise &amp; professionalism</a:t>
          </a:r>
          <a:endParaRPr lang="en-GB" sz="2200" dirty="0"/>
        </a:p>
      </dgm:t>
    </dgm:pt>
    <dgm:pt modelId="{D84205C5-0C69-4775-A959-A7405C986406}" type="parTrans" cxnId="{AF66E3DC-CA36-4FBB-9558-D3B4340F9B22}">
      <dgm:prSet/>
      <dgm:spPr/>
      <dgm:t>
        <a:bodyPr/>
        <a:lstStyle/>
        <a:p>
          <a:endParaRPr lang="en-GB"/>
        </a:p>
      </dgm:t>
    </dgm:pt>
    <dgm:pt modelId="{BA15B980-4D6B-4541-AEBB-9F7B23C8FE9F}" type="sibTrans" cxnId="{AF66E3DC-CA36-4FBB-9558-D3B4340F9B22}">
      <dgm:prSet/>
      <dgm:spPr/>
      <dgm:t>
        <a:bodyPr/>
        <a:lstStyle/>
        <a:p>
          <a:endParaRPr lang="en-GB"/>
        </a:p>
      </dgm:t>
    </dgm:pt>
    <dgm:pt modelId="{9946C36C-DDF6-4DE5-BC47-DAD4BA574D13}" type="pres">
      <dgm:prSet presAssocID="{9E4C7720-9D29-48F1-91E6-ABADF8DD0549}" presName="diagram" presStyleCnt="0">
        <dgm:presLayoutVars>
          <dgm:dir/>
          <dgm:resizeHandles val="exact"/>
        </dgm:presLayoutVars>
      </dgm:prSet>
      <dgm:spPr/>
    </dgm:pt>
    <dgm:pt modelId="{CD474F64-F79E-4AFB-BA0C-DB191E467030}" type="pres">
      <dgm:prSet presAssocID="{988D2AF4-C51E-4F35-854B-272CD3992E4C}" presName="node" presStyleLbl="node1" presStyleIdx="0" presStyleCnt="4" custScaleX="274918" custScaleY="70263" custLinFactNeighborX="-65180" custLinFactNeighborY="-1443">
        <dgm:presLayoutVars>
          <dgm:bulletEnabled val="1"/>
        </dgm:presLayoutVars>
      </dgm:prSet>
      <dgm:spPr/>
    </dgm:pt>
    <dgm:pt modelId="{4BD8D8E6-02D6-4EBD-A26A-1130F0214DE7}" type="pres">
      <dgm:prSet presAssocID="{B33AF385-42E0-4118-8CED-404F3FFA6E41}" presName="sibTrans" presStyleCnt="0"/>
      <dgm:spPr/>
    </dgm:pt>
    <dgm:pt modelId="{87D1A8E8-240F-406F-A21D-27426CBB886F}" type="pres">
      <dgm:prSet presAssocID="{7B0200EC-39FF-454F-A3D3-FA0D6AD10A3F}" presName="node" presStyleLbl="node1" presStyleIdx="1" presStyleCnt="4" custScaleX="72648" custScaleY="121981" custLinFactNeighborX="-4367" custLinFactNeighborY="-1818">
        <dgm:presLayoutVars>
          <dgm:bulletEnabled val="1"/>
        </dgm:presLayoutVars>
      </dgm:prSet>
      <dgm:spPr/>
    </dgm:pt>
    <dgm:pt modelId="{716ABD3A-2B50-432E-8166-06A16941DBBC}" type="pres">
      <dgm:prSet presAssocID="{697E8EAF-EB4A-49AB-A630-67912B107835}" presName="sibTrans" presStyleCnt="0"/>
      <dgm:spPr/>
    </dgm:pt>
    <dgm:pt modelId="{5663A424-89E0-405A-828F-2984076FBB96}" type="pres">
      <dgm:prSet presAssocID="{6C6BFCE6-4946-46E3-9F6A-A7C3851CBCC4}" presName="node" presStyleLbl="node1" presStyleIdx="2" presStyleCnt="4" custScaleX="84258" custScaleY="122905" custLinFactNeighborX="-1490" custLinFactNeighborY="-1818">
        <dgm:presLayoutVars>
          <dgm:bulletEnabled val="1"/>
        </dgm:presLayoutVars>
      </dgm:prSet>
      <dgm:spPr/>
    </dgm:pt>
    <dgm:pt modelId="{154F2F80-EEFD-40F6-AD3C-DBB6051DBA09}" type="pres">
      <dgm:prSet presAssocID="{B56233A6-3F60-4032-8A3E-141253AB4A3F}" presName="sibTrans" presStyleCnt="0"/>
      <dgm:spPr/>
    </dgm:pt>
    <dgm:pt modelId="{53B7F332-FA34-4EC3-8C7F-250FE24DBC7C}" type="pres">
      <dgm:prSet presAssocID="{7041851A-325C-4F98-A338-401149EC3E0E}" presName="node" presStyleLbl="node1" presStyleIdx="3" presStyleCnt="4" custScaleX="90321" custScaleY="120913" custLinFactNeighborX="3569" custLinFactNeighborY="-1818">
        <dgm:presLayoutVars>
          <dgm:bulletEnabled val="1"/>
        </dgm:presLayoutVars>
      </dgm:prSet>
      <dgm:spPr/>
    </dgm:pt>
  </dgm:ptLst>
  <dgm:cxnLst>
    <dgm:cxn modelId="{A4FBB403-C4F8-4EA3-BF94-5E1D7E9E64F2}" type="presOf" srcId="{7041851A-325C-4F98-A338-401149EC3E0E}" destId="{53B7F332-FA34-4EC3-8C7F-250FE24DBC7C}" srcOrd="0" destOrd="0" presId="urn:microsoft.com/office/officeart/2005/8/layout/default"/>
    <dgm:cxn modelId="{E3185922-91F8-493C-BE32-6450BA69C277}" srcId="{9E4C7720-9D29-48F1-91E6-ABADF8DD0549}" destId="{6C6BFCE6-4946-46E3-9F6A-A7C3851CBCC4}" srcOrd="2" destOrd="0" parTransId="{8F33DD98-0CDB-488A-A743-361434A8274C}" sibTransId="{B56233A6-3F60-4032-8A3E-141253AB4A3F}"/>
    <dgm:cxn modelId="{7609BB36-83B9-4E5B-A564-EF9940F6AD7D}" type="presOf" srcId="{9E4C7720-9D29-48F1-91E6-ABADF8DD0549}" destId="{9946C36C-DDF6-4DE5-BC47-DAD4BA574D13}" srcOrd="0" destOrd="0" presId="urn:microsoft.com/office/officeart/2005/8/layout/default"/>
    <dgm:cxn modelId="{4042883C-99B8-4D2B-A732-A2D909975E88}" type="presOf" srcId="{7B0200EC-39FF-454F-A3D3-FA0D6AD10A3F}" destId="{87D1A8E8-240F-406F-A21D-27426CBB886F}" srcOrd="0" destOrd="0" presId="urn:microsoft.com/office/officeart/2005/8/layout/default"/>
    <dgm:cxn modelId="{6E71DF4D-F14A-403F-9322-36011733AC6C}" type="presOf" srcId="{988D2AF4-C51E-4F35-854B-272CD3992E4C}" destId="{CD474F64-F79E-4AFB-BA0C-DB191E467030}" srcOrd="0" destOrd="0" presId="urn:microsoft.com/office/officeart/2005/8/layout/default"/>
    <dgm:cxn modelId="{D466DE54-03B9-4C2C-BA46-DB3449D5FBBB}" srcId="{9E4C7720-9D29-48F1-91E6-ABADF8DD0549}" destId="{988D2AF4-C51E-4F35-854B-272CD3992E4C}" srcOrd="0" destOrd="0" parTransId="{6E842708-ACC5-4B40-B7AD-5B7330629512}" sibTransId="{B33AF385-42E0-4118-8CED-404F3FFA6E41}"/>
    <dgm:cxn modelId="{2C7145AC-C671-424C-9FAE-8E66C09993ED}" srcId="{9E4C7720-9D29-48F1-91E6-ABADF8DD0549}" destId="{7B0200EC-39FF-454F-A3D3-FA0D6AD10A3F}" srcOrd="1" destOrd="0" parTransId="{D38EE367-F5B2-430E-94E2-5B0A2DCC317F}" sibTransId="{697E8EAF-EB4A-49AB-A630-67912B107835}"/>
    <dgm:cxn modelId="{7318E6D1-DEB0-4E21-B690-B419074C8211}" type="presOf" srcId="{6C6BFCE6-4946-46E3-9F6A-A7C3851CBCC4}" destId="{5663A424-89E0-405A-828F-2984076FBB96}" srcOrd="0" destOrd="0" presId="urn:microsoft.com/office/officeart/2005/8/layout/default"/>
    <dgm:cxn modelId="{AF66E3DC-CA36-4FBB-9558-D3B4340F9B22}" srcId="{9E4C7720-9D29-48F1-91E6-ABADF8DD0549}" destId="{7041851A-325C-4F98-A338-401149EC3E0E}" srcOrd="3" destOrd="0" parTransId="{D84205C5-0C69-4775-A959-A7405C986406}" sibTransId="{BA15B980-4D6B-4541-AEBB-9F7B23C8FE9F}"/>
    <dgm:cxn modelId="{24981F92-B603-4447-88F1-E279E8CFA234}" type="presParOf" srcId="{9946C36C-DDF6-4DE5-BC47-DAD4BA574D13}" destId="{CD474F64-F79E-4AFB-BA0C-DB191E467030}" srcOrd="0" destOrd="0" presId="urn:microsoft.com/office/officeart/2005/8/layout/default"/>
    <dgm:cxn modelId="{ED33096B-8284-4659-A1AC-74CAAA47FE71}" type="presParOf" srcId="{9946C36C-DDF6-4DE5-BC47-DAD4BA574D13}" destId="{4BD8D8E6-02D6-4EBD-A26A-1130F0214DE7}" srcOrd="1" destOrd="0" presId="urn:microsoft.com/office/officeart/2005/8/layout/default"/>
    <dgm:cxn modelId="{D3D0AA8A-59F1-44A0-8C7B-DD297ED428B1}" type="presParOf" srcId="{9946C36C-DDF6-4DE5-BC47-DAD4BA574D13}" destId="{87D1A8E8-240F-406F-A21D-27426CBB886F}" srcOrd="2" destOrd="0" presId="urn:microsoft.com/office/officeart/2005/8/layout/default"/>
    <dgm:cxn modelId="{928D216C-2DA8-4E62-9CA0-9881CB33C4A2}" type="presParOf" srcId="{9946C36C-DDF6-4DE5-BC47-DAD4BA574D13}" destId="{716ABD3A-2B50-432E-8166-06A16941DBBC}" srcOrd="3" destOrd="0" presId="urn:microsoft.com/office/officeart/2005/8/layout/default"/>
    <dgm:cxn modelId="{101E4100-28D0-43B6-B6E3-22C9FC3BE1B8}" type="presParOf" srcId="{9946C36C-DDF6-4DE5-BC47-DAD4BA574D13}" destId="{5663A424-89E0-405A-828F-2984076FBB96}" srcOrd="4" destOrd="0" presId="urn:microsoft.com/office/officeart/2005/8/layout/default"/>
    <dgm:cxn modelId="{95629EE3-4719-4062-862B-BBAD120A8B2E}" type="presParOf" srcId="{9946C36C-DDF6-4DE5-BC47-DAD4BA574D13}" destId="{154F2F80-EEFD-40F6-AD3C-DBB6051DBA09}" srcOrd="5" destOrd="0" presId="urn:microsoft.com/office/officeart/2005/8/layout/default"/>
    <dgm:cxn modelId="{7BC30545-05E3-494A-BF67-CF8BDF16AF10}" type="presParOf" srcId="{9946C36C-DDF6-4DE5-BC47-DAD4BA574D13}" destId="{53B7F332-FA34-4EC3-8C7F-250FE24DBC7C}"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2ED4E771-4D8F-4F0A-88EB-9B9D91D92967}" type="doc">
      <dgm:prSet loTypeId="urn:microsoft.com/office/officeart/2005/8/layout/process2" loCatId="process" qsTypeId="urn:microsoft.com/office/officeart/2005/8/quickstyle/simple1" qsCatId="simple" csTypeId="urn:microsoft.com/office/officeart/2005/8/colors/colorful5" csCatId="colorful" phldr="1"/>
      <dgm:spPr/>
    </dgm:pt>
    <dgm:pt modelId="{53440272-9D6A-43D8-9818-73A3D3098D74}">
      <dgm:prSet phldrT="[Text]" custT="1"/>
      <dgm:spPr/>
      <dgm:t>
        <a:bodyPr/>
        <a:lstStyle/>
        <a:p>
          <a:r>
            <a:rPr lang="en-GB" sz="2400"/>
            <a:t>Subject to nay handling codes applied to the information, police forces can freely share information with one another if it is for a policing purpose (see the section covering NIM for an explanation on handling codes) </a:t>
          </a:r>
          <a:endParaRPr lang="en-GB" sz="2400" dirty="0"/>
        </a:p>
      </dgm:t>
    </dgm:pt>
    <dgm:pt modelId="{2BBED244-82BF-4335-82F5-7381E1597F86}" type="parTrans" cxnId="{C25A5C72-7156-4207-A73C-142228534A35}">
      <dgm:prSet/>
      <dgm:spPr/>
      <dgm:t>
        <a:bodyPr/>
        <a:lstStyle/>
        <a:p>
          <a:endParaRPr lang="en-GB"/>
        </a:p>
      </dgm:t>
    </dgm:pt>
    <dgm:pt modelId="{22E730C4-389C-4C3B-A4C9-ECB6CF5EA976}" type="sibTrans" cxnId="{C25A5C72-7156-4207-A73C-142228534A35}">
      <dgm:prSet/>
      <dgm:spPr/>
      <dgm:t>
        <a:bodyPr/>
        <a:lstStyle/>
        <a:p>
          <a:endParaRPr lang="en-GB"/>
        </a:p>
      </dgm:t>
    </dgm:pt>
    <dgm:pt modelId="{F2672612-8847-49E0-8BA5-E0FC83A815C7}">
      <dgm:prSet phldrT="[Text]" custT="1"/>
      <dgm:spPr/>
      <dgm:t>
        <a:bodyPr/>
        <a:lstStyle/>
        <a:p>
          <a:r>
            <a:rPr lang="en-GB" sz="2400" dirty="0"/>
            <a:t>You have a responsibility to ensure the security of information &amp; you must record your information sharing decisions in accordance with your own force policy. It is vitally important that you submit intelligence in an ‘</a:t>
          </a:r>
          <a:r>
            <a:rPr lang="en-GB" sz="2400" dirty="0" err="1"/>
            <a:t>unsanitised</a:t>
          </a:r>
          <a:r>
            <a:rPr lang="en-GB" sz="2400" dirty="0"/>
            <a:t>’ format</a:t>
          </a:r>
        </a:p>
      </dgm:t>
    </dgm:pt>
    <dgm:pt modelId="{B676CD01-AF2C-4466-BC5D-D0BF71C5C94A}" type="parTrans" cxnId="{FDA3EC2C-162C-43DC-B963-1E315FBCA37E}">
      <dgm:prSet/>
      <dgm:spPr/>
      <dgm:t>
        <a:bodyPr/>
        <a:lstStyle/>
        <a:p>
          <a:endParaRPr lang="en-GB"/>
        </a:p>
      </dgm:t>
    </dgm:pt>
    <dgm:pt modelId="{14FFBB4E-1C34-4040-9627-90C7F1B93478}" type="sibTrans" cxnId="{FDA3EC2C-162C-43DC-B963-1E315FBCA37E}">
      <dgm:prSet/>
      <dgm:spPr/>
      <dgm:t>
        <a:bodyPr/>
        <a:lstStyle/>
        <a:p>
          <a:endParaRPr lang="en-GB"/>
        </a:p>
      </dgm:t>
    </dgm:pt>
    <dgm:pt modelId="{DDDCF866-6E5D-4117-929E-66FD881E980C}" type="pres">
      <dgm:prSet presAssocID="{2ED4E771-4D8F-4F0A-88EB-9B9D91D92967}" presName="linearFlow" presStyleCnt="0">
        <dgm:presLayoutVars>
          <dgm:resizeHandles val="exact"/>
        </dgm:presLayoutVars>
      </dgm:prSet>
      <dgm:spPr/>
    </dgm:pt>
    <dgm:pt modelId="{552C4C0B-07E1-4451-8F49-15D064A1DDAD}" type="pres">
      <dgm:prSet presAssocID="{53440272-9D6A-43D8-9818-73A3D3098D74}" presName="node" presStyleLbl="node1" presStyleIdx="0" presStyleCnt="2" custScaleX="134216">
        <dgm:presLayoutVars>
          <dgm:bulletEnabled val="1"/>
        </dgm:presLayoutVars>
      </dgm:prSet>
      <dgm:spPr/>
    </dgm:pt>
    <dgm:pt modelId="{50A40465-E5CD-4CA9-9F48-71B762EE624D}" type="pres">
      <dgm:prSet presAssocID="{22E730C4-389C-4C3B-A4C9-ECB6CF5EA976}" presName="sibTrans" presStyleLbl="sibTrans2D1" presStyleIdx="0" presStyleCnt="1"/>
      <dgm:spPr/>
    </dgm:pt>
    <dgm:pt modelId="{5DC49F72-2A25-4D75-8F0E-3F8FE1A4937C}" type="pres">
      <dgm:prSet presAssocID="{22E730C4-389C-4C3B-A4C9-ECB6CF5EA976}" presName="connectorText" presStyleLbl="sibTrans2D1" presStyleIdx="0" presStyleCnt="1"/>
      <dgm:spPr/>
    </dgm:pt>
    <dgm:pt modelId="{3F2E8B13-1284-4485-B57F-644BC864F130}" type="pres">
      <dgm:prSet presAssocID="{F2672612-8847-49E0-8BA5-E0FC83A815C7}" presName="node" presStyleLbl="node1" presStyleIdx="1" presStyleCnt="2" custScaleX="131922">
        <dgm:presLayoutVars>
          <dgm:bulletEnabled val="1"/>
        </dgm:presLayoutVars>
      </dgm:prSet>
      <dgm:spPr/>
    </dgm:pt>
  </dgm:ptLst>
  <dgm:cxnLst>
    <dgm:cxn modelId="{EA134C25-DCD1-4CC2-BC51-F4FF01D615FB}" type="presOf" srcId="{22E730C4-389C-4C3B-A4C9-ECB6CF5EA976}" destId="{5DC49F72-2A25-4D75-8F0E-3F8FE1A4937C}" srcOrd="1" destOrd="0" presId="urn:microsoft.com/office/officeart/2005/8/layout/process2"/>
    <dgm:cxn modelId="{FDA3EC2C-162C-43DC-B963-1E315FBCA37E}" srcId="{2ED4E771-4D8F-4F0A-88EB-9B9D91D92967}" destId="{F2672612-8847-49E0-8BA5-E0FC83A815C7}" srcOrd="1" destOrd="0" parTransId="{B676CD01-AF2C-4466-BC5D-D0BF71C5C94A}" sibTransId="{14FFBB4E-1C34-4040-9627-90C7F1B93478}"/>
    <dgm:cxn modelId="{76E89E3C-28EC-4F5F-86CC-6D549FDDEEF1}" type="presOf" srcId="{22E730C4-389C-4C3B-A4C9-ECB6CF5EA976}" destId="{50A40465-E5CD-4CA9-9F48-71B762EE624D}" srcOrd="0" destOrd="0" presId="urn:microsoft.com/office/officeart/2005/8/layout/process2"/>
    <dgm:cxn modelId="{C25A5C72-7156-4207-A73C-142228534A35}" srcId="{2ED4E771-4D8F-4F0A-88EB-9B9D91D92967}" destId="{53440272-9D6A-43D8-9818-73A3D3098D74}" srcOrd="0" destOrd="0" parTransId="{2BBED244-82BF-4335-82F5-7381E1597F86}" sibTransId="{22E730C4-389C-4C3B-A4C9-ECB6CF5EA976}"/>
    <dgm:cxn modelId="{6F13B58D-D924-4BC6-8C48-507CEE502793}" type="presOf" srcId="{2ED4E771-4D8F-4F0A-88EB-9B9D91D92967}" destId="{DDDCF866-6E5D-4117-929E-66FD881E980C}" srcOrd="0" destOrd="0" presId="urn:microsoft.com/office/officeart/2005/8/layout/process2"/>
    <dgm:cxn modelId="{4437E3E3-9490-4BB7-AEE3-41F0DB2AF1B3}" type="presOf" srcId="{F2672612-8847-49E0-8BA5-E0FC83A815C7}" destId="{3F2E8B13-1284-4485-B57F-644BC864F130}" srcOrd="0" destOrd="0" presId="urn:microsoft.com/office/officeart/2005/8/layout/process2"/>
    <dgm:cxn modelId="{CA6014E9-02BE-4C84-8E9E-89962826B54F}" type="presOf" srcId="{53440272-9D6A-43D8-9818-73A3D3098D74}" destId="{552C4C0B-07E1-4451-8F49-15D064A1DDAD}" srcOrd="0" destOrd="0" presId="urn:microsoft.com/office/officeart/2005/8/layout/process2"/>
    <dgm:cxn modelId="{016EB279-A8EC-4967-80AA-BF9B6399367B}" type="presParOf" srcId="{DDDCF866-6E5D-4117-929E-66FD881E980C}" destId="{552C4C0B-07E1-4451-8F49-15D064A1DDAD}" srcOrd="0" destOrd="0" presId="urn:microsoft.com/office/officeart/2005/8/layout/process2"/>
    <dgm:cxn modelId="{512F0750-2787-4558-B995-DD3F5B301BC7}" type="presParOf" srcId="{DDDCF866-6E5D-4117-929E-66FD881E980C}" destId="{50A40465-E5CD-4CA9-9F48-71B762EE624D}" srcOrd="1" destOrd="0" presId="urn:microsoft.com/office/officeart/2005/8/layout/process2"/>
    <dgm:cxn modelId="{B292C3CA-2DAE-46BE-AB16-375DB908E364}" type="presParOf" srcId="{50A40465-E5CD-4CA9-9F48-71B762EE624D}" destId="{5DC49F72-2A25-4D75-8F0E-3F8FE1A4937C}" srcOrd="0" destOrd="0" presId="urn:microsoft.com/office/officeart/2005/8/layout/process2"/>
    <dgm:cxn modelId="{7B2A481A-93F4-4CA8-8476-CA9072698CA5}" type="presParOf" srcId="{DDDCF866-6E5D-4117-929E-66FD881E980C}" destId="{3F2E8B13-1284-4485-B57F-644BC864F130}" srcOrd="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7B894ED6-D115-4FBB-9029-69A09739662F}" type="doc">
      <dgm:prSet loTypeId="urn:microsoft.com/office/officeart/2005/8/layout/hProcess7" loCatId="list" qsTypeId="urn:microsoft.com/office/officeart/2005/8/quickstyle/simple1" qsCatId="simple" csTypeId="urn:microsoft.com/office/officeart/2005/8/colors/colorful5" csCatId="colorful" phldr="1"/>
      <dgm:spPr/>
      <dgm:t>
        <a:bodyPr/>
        <a:lstStyle/>
        <a:p>
          <a:endParaRPr lang="en-GB"/>
        </a:p>
      </dgm:t>
    </dgm:pt>
    <dgm:pt modelId="{4D5F73F4-7664-48A1-8C48-BA7BC3A33288}">
      <dgm:prSet phldrT="[Text]" custT="1"/>
      <dgm:spPr/>
      <dgm:t>
        <a:bodyPr/>
        <a:lstStyle/>
        <a:p>
          <a:r>
            <a:rPr lang="en-GB" sz="2400" b="1" i="0"/>
            <a:t>Statutory obligation</a:t>
          </a:r>
          <a:endParaRPr lang="en-GB" sz="2400" b="1" i="0" dirty="0"/>
        </a:p>
      </dgm:t>
    </dgm:pt>
    <dgm:pt modelId="{752EFAD5-6C24-4A59-B239-22C15C99DEFA}" type="parTrans" cxnId="{A97717FB-EA96-4060-A6DE-CC7A104BD712}">
      <dgm:prSet/>
      <dgm:spPr/>
      <dgm:t>
        <a:bodyPr/>
        <a:lstStyle/>
        <a:p>
          <a:endParaRPr lang="en-GB"/>
        </a:p>
      </dgm:t>
    </dgm:pt>
    <dgm:pt modelId="{BCFD58AE-2338-4FEA-9597-F31419139D78}" type="sibTrans" cxnId="{A97717FB-EA96-4060-A6DE-CC7A104BD712}">
      <dgm:prSet/>
      <dgm:spPr/>
      <dgm:t>
        <a:bodyPr/>
        <a:lstStyle/>
        <a:p>
          <a:endParaRPr lang="en-GB"/>
        </a:p>
      </dgm:t>
    </dgm:pt>
    <dgm:pt modelId="{70B64B74-401F-4464-B865-8D94BA953A37}">
      <dgm:prSet phldrT="[Text]" custT="1"/>
      <dgm:spPr/>
      <dgm:t>
        <a:bodyPr/>
        <a:lstStyle/>
        <a:p>
          <a:r>
            <a:rPr lang="en-GB" sz="2400"/>
            <a:t>A specific legal obligation or requirement to disclose police information to another party</a:t>
          </a:r>
          <a:endParaRPr lang="en-GB" sz="2400" dirty="0"/>
        </a:p>
      </dgm:t>
    </dgm:pt>
    <dgm:pt modelId="{D96ABC2E-7704-4BE8-A0AC-F1BB412665CA}" type="parTrans" cxnId="{AB7A91B5-3D2A-4E6D-8705-5E827704F880}">
      <dgm:prSet/>
      <dgm:spPr/>
      <dgm:t>
        <a:bodyPr/>
        <a:lstStyle/>
        <a:p>
          <a:endParaRPr lang="en-GB"/>
        </a:p>
      </dgm:t>
    </dgm:pt>
    <dgm:pt modelId="{513C57B3-F6DF-47EA-A8F5-5DA34A3CFD95}" type="sibTrans" cxnId="{AB7A91B5-3D2A-4E6D-8705-5E827704F880}">
      <dgm:prSet/>
      <dgm:spPr/>
      <dgm:t>
        <a:bodyPr/>
        <a:lstStyle/>
        <a:p>
          <a:endParaRPr lang="en-GB"/>
        </a:p>
      </dgm:t>
    </dgm:pt>
    <dgm:pt modelId="{F73A9416-0B64-428C-A63B-D62AF50936EA}">
      <dgm:prSet phldrT="[Text]" custT="1"/>
      <dgm:spPr/>
      <dgm:t>
        <a:bodyPr/>
        <a:lstStyle/>
        <a:p>
          <a:r>
            <a:rPr lang="en-GB" sz="2400" b="1"/>
            <a:t>Statutory power</a:t>
          </a:r>
          <a:endParaRPr lang="en-GB" sz="2400" b="1" dirty="0"/>
        </a:p>
      </dgm:t>
    </dgm:pt>
    <dgm:pt modelId="{E874F1FA-607E-49E9-A84F-722BB79E2093}" type="parTrans" cxnId="{568B0E5E-3D56-42A1-A6B2-6EC6791BF60F}">
      <dgm:prSet/>
      <dgm:spPr/>
      <dgm:t>
        <a:bodyPr/>
        <a:lstStyle/>
        <a:p>
          <a:endParaRPr lang="en-GB"/>
        </a:p>
      </dgm:t>
    </dgm:pt>
    <dgm:pt modelId="{1293392E-F946-490A-B16D-51FB94A30DA1}" type="sibTrans" cxnId="{568B0E5E-3D56-42A1-A6B2-6EC6791BF60F}">
      <dgm:prSet/>
      <dgm:spPr/>
      <dgm:t>
        <a:bodyPr/>
        <a:lstStyle/>
        <a:p>
          <a:endParaRPr lang="en-GB"/>
        </a:p>
      </dgm:t>
    </dgm:pt>
    <dgm:pt modelId="{62133BEC-42C0-4A20-B18C-4BA325D125CE}">
      <dgm:prSet phldrT="[Text]" custT="1"/>
      <dgm:spPr/>
      <dgm:t>
        <a:bodyPr/>
        <a:lstStyle/>
        <a:p>
          <a:r>
            <a:rPr lang="en-GB" sz="2400"/>
            <a:t>A specific legal power, but not an obligation to share police information with another party</a:t>
          </a:r>
          <a:endParaRPr lang="en-GB" sz="2400" dirty="0"/>
        </a:p>
      </dgm:t>
    </dgm:pt>
    <dgm:pt modelId="{1E94BC2B-8941-4346-9E2D-E57D0237DE23}" type="parTrans" cxnId="{4A019BB7-8AC1-4E7F-8AA4-B86CAC02020C}">
      <dgm:prSet/>
      <dgm:spPr/>
      <dgm:t>
        <a:bodyPr/>
        <a:lstStyle/>
        <a:p>
          <a:endParaRPr lang="en-GB"/>
        </a:p>
      </dgm:t>
    </dgm:pt>
    <dgm:pt modelId="{960530AD-41BC-4F98-A329-64E8089E0E9E}" type="sibTrans" cxnId="{4A019BB7-8AC1-4E7F-8AA4-B86CAC02020C}">
      <dgm:prSet/>
      <dgm:spPr/>
      <dgm:t>
        <a:bodyPr/>
        <a:lstStyle/>
        <a:p>
          <a:endParaRPr lang="en-GB"/>
        </a:p>
      </dgm:t>
    </dgm:pt>
    <dgm:pt modelId="{B4662F68-A725-4182-AD37-2ED73E67F08D}">
      <dgm:prSet phldrT="[Text]" custT="1"/>
      <dgm:spPr/>
      <dgm:t>
        <a:bodyPr/>
        <a:lstStyle/>
        <a:p>
          <a:r>
            <a:rPr lang="en-GB" sz="2400" b="1"/>
            <a:t>Common law</a:t>
          </a:r>
          <a:endParaRPr lang="en-GB" sz="2400" b="1" dirty="0"/>
        </a:p>
      </dgm:t>
    </dgm:pt>
    <dgm:pt modelId="{38FD1362-6FE6-471A-B315-064AEF51529F}" type="parTrans" cxnId="{868A83F7-357A-439B-B800-142954502DEE}">
      <dgm:prSet/>
      <dgm:spPr/>
      <dgm:t>
        <a:bodyPr/>
        <a:lstStyle/>
        <a:p>
          <a:endParaRPr lang="en-GB"/>
        </a:p>
      </dgm:t>
    </dgm:pt>
    <dgm:pt modelId="{55E04C66-15F3-4369-9FA7-BF8F6D47A0A3}" type="sibTrans" cxnId="{868A83F7-357A-439B-B800-142954502DEE}">
      <dgm:prSet/>
      <dgm:spPr/>
      <dgm:t>
        <a:bodyPr/>
        <a:lstStyle/>
        <a:p>
          <a:endParaRPr lang="en-GB"/>
        </a:p>
      </dgm:t>
    </dgm:pt>
    <dgm:pt modelId="{BCC0D832-A772-4F98-AAE6-5D337D88319E}">
      <dgm:prSet phldrT="[Text]" custT="1"/>
      <dgm:spPr/>
      <dgm:t>
        <a:bodyPr/>
        <a:lstStyle/>
        <a:p>
          <a:r>
            <a:rPr lang="en-GB" sz="2400"/>
            <a:t>If there is no statutory obligation or power to share information then a common law policing purpose must be established</a:t>
          </a:r>
          <a:endParaRPr lang="en-GB" sz="2400" dirty="0"/>
        </a:p>
      </dgm:t>
    </dgm:pt>
    <dgm:pt modelId="{E730BE8F-F432-4531-96D8-C4C3B1B48188}" type="parTrans" cxnId="{580A8ABD-FA7B-4597-8B0B-2AEF9A104DAB}">
      <dgm:prSet/>
      <dgm:spPr/>
      <dgm:t>
        <a:bodyPr/>
        <a:lstStyle/>
        <a:p>
          <a:endParaRPr lang="en-GB"/>
        </a:p>
      </dgm:t>
    </dgm:pt>
    <dgm:pt modelId="{B253562A-6A34-4858-A353-5F7334B52AAD}" type="sibTrans" cxnId="{580A8ABD-FA7B-4597-8B0B-2AEF9A104DAB}">
      <dgm:prSet/>
      <dgm:spPr/>
      <dgm:t>
        <a:bodyPr/>
        <a:lstStyle/>
        <a:p>
          <a:endParaRPr lang="en-GB"/>
        </a:p>
      </dgm:t>
    </dgm:pt>
    <dgm:pt modelId="{CAFD7FFD-9834-4814-89D9-6891DACD4DA4}" type="pres">
      <dgm:prSet presAssocID="{7B894ED6-D115-4FBB-9029-69A09739662F}" presName="Name0" presStyleCnt="0">
        <dgm:presLayoutVars>
          <dgm:dir/>
          <dgm:animLvl val="lvl"/>
          <dgm:resizeHandles val="exact"/>
        </dgm:presLayoutVars>
      </dgm:prSet>
      <dgm:spPr/>
    </dgm:pt>
    <dgm:pt modelId="{93A51E1D-CA59-477B-9392-D1E45A94A74F}" type="pres">
      <dgm:prSet presAssocID="{4D5F73F4-7664-48A1-8C48-BA7BC3A33288}" presName="compositeNode" presStyleCnt="0">
        <dgm:presLayoutVars>
          <dgm:bulletEnabled val="1"/>
        </dgm:presLayoutVars>
      </dgm:prSet>
      <dgm:spPr/>
    </dgm:pt>
    <dgm:pt modelId="{13072500-1E15-4A52-9308-70EDD565F814}" type="pres">
      <dgm:prSet presAssocID="{4D5F73F4-7664-48A1-8C48-BA7BC3A33288}" presName="bgRect" presStyleLbl="node1" presStyleIdx="0" presStyleCnt="3"/>
      <dgm:spPr/>
    </dgm:pt>
    <dgm:pt modelId="{8C255F9E-E0D9-4614-BE20-4DF40F026F09}" type="pres">
      <dgm:prSet presAssocID="{4D5F73F4-7664-48A1-8C48-BA7BC3A33288}" presName="parentNode" presStyleLbl="node1" presStyleIdx="0" presStyleCnt="3">
        <dgm:presLayoutVars>
          <dgm:chMax val="0"/>
          <dgm:bulletEnabled val="1"/>
        </dgm:presLayoutVars>
      </dgm:prSet>
      <dgm:spPr/>
    </dgm:pt>
    <dgm:pt modelId="{1CDA1034-EF78-4F89-9314-D098C24A8C0B}" type="pres">
      <dgm:prSet presAssocID="{4D5F73F4-7664-48A1-8C48-BA7BC3A33288}" presName="childNode" presStyleLbl="node1" presStyleIdx="0" presStyleCnt="3">
        <dgm:presLayoutVars>
          <dgm:bulletEnabled val="1"/>
        </dgm:presLayoutVars>
      </dgm:prSet>
      <dgm:spPr/>
    </dgm:pt>
    <dgm:pt modelId="{63A1CD40-81EE-4C38-B0F7-BE8060F451ED}" type="pres">
      <dgm:prSet presAssocID="{BCFD58AE-2338-4FEA-9597-F31419139D78}" presName="hSp" presStyleCnt="0"/>
      <dgm:spPr/>
    </dgm:pt>
    <dgm:pt modelId="{6DE514EC-3711-4076-A05F-7DFBA24BF39A}" type="pres">
      <dgm:prSet presAssocID="{BCFD58AE-2338-4FEA-9597-F31419139D78}" presName="vProcSp" presStyleCnt="0"/>
      <dgm:spPr/>
    </dgm:pt>
    <dgm:pt modelId="{B7991A33-8206-40F8-8D3B-201A19F13B63}" type="pres">
      <dgm:prSet presAssocID="{BCFD58AE-2338-4FEA-9597-F31419139D78}" presName="vSp1" presStyleCnt="0"/>
      <dgm:spPr/>
    </dgm:pt>
    <dgm:pt modelId="{BBCDF03F-63BA-49F9-8737-4FE922F633B8}" type="pres">
      <dgm:prSet presAssocID="{BCFD58AE-2338-4FEA-9597-F31419139D78}" presName="simulatedConn" presStyleLbl="solidFgAcc1" presStyleIdx="0" presStyleCnt="2"/>
      <dgm:spPr/>
    </dgm:pt>
    <dgm:pt modelId="{81F2C5CB-5644-4535-896E-ED4223195530}" type="pres">
      <dgm:prSet presAssocID="{BCFD58AE-2338-4FEA-9597-F31419139D78}" presName="vSp2" presStyleCnt="0"/>
      <dgm:spPr/>
    </dgm:pt>
    <dgm:pt modelId="{42C8E866-C1FB-474F-9C3A-3BEFC34FDE76}" type="pres">
      <dgm:prSet presAssocID="{BCFD58AE-2338-4FEA-9597-F31419139D78}" presName="sibTrans" presStyleCnt="0"/>
      <dgm:spPr/>
    </dgm:pt>
    <dgm:pt modelId="{584467CC-9EAA-4138-851F-AB1579AC66B3}" type="pres">
      <dgm:prSet presAssocID="{F73A9416-0B64-428C-A63B-D62AF50936EA}" presName="compositeNode" presStyleCnt="0">
        <dgm:presLayoutVars>
          <dgm:bulletEnabled val="1"/>
        </dgm:presLayoutVars>
      </dgm:prSet>
      <dgm:spPr/>
    </dgm:pt>
    <dgm:pt modelId="{70E59909-962B-4942-927B-000A2D96F745}" type="pres">
      <dgm:prSet presAssocID="{F73A9416-0B64-428C-A63B-D62AF50936EA}" presName="bgRect" presStyleLbl="node1" presStyleIdx="1" presStyleCnt="3"/>
      <dgm:spPr/>
    </dgm:pt>
    <dgm:pt modelId="{CC6E5328-7C98-4AC3-90EA-7B6824175FBF}" type="pres">
      <dgm:prSet presAssocID="{F73A9416-0B64-428C-A63B-D62AF50936EA}" presName="parentNode" presStyleLbl="node1" presStyleIdx="1" presStyleCnt="3">
        <dgm:presLayoutVars>
          <dgm:chMax val="0"/>
          <dgm:bulletEnabled val="1"/>
        </dgm:presLayoutVars>
      </dgm:prSet>
      <dgm:spPr/>
    </dgm:pt>
    <dgm:pt modelId="{8308484F-E6DC-492A-9FE5-4AB43ED2EB98}" type="pres">
      <dgm:prSet presAssocID="{F73A9416-0B64-428C-A63B-D62AF50936EA}" presName="childNode" presStyleLbl="node1" presStyleIdx="1" presStyleCnt="3">
        <dgm:presLayoutVars>
          <dgm:bulletEnabled val="1"/>
        </dgm:presLayoutVars>
      </dgm:prSet>
      <dgm:spPr/>
    </dgm:pt>
    <dgm:pt modelId="{0EB1C7CF-5F00-470E-A22E-E8CD05435676}" type="pres">
      <dgm:prSet presAssocID="{1293392E-F946-490A-B16D-51FB94A30DA1}" presName="hSp" presStyleCnt="0"/>
      <dgm:spPr/>
    </dgm:pt>
    <dgm:pt modelId="{806E9D96-89BE-4992-9FA6-7854E621C28D}" type="pres">
      <dgm:prSet presAssocID="{1293392E-F946-490A-B16D-51FB94A30DA1}" presName="vProcSp" presStyleCnt="0"/>
      <dgm:spPr/>
    </dgm:pt>
    <dgm:pt modelId="{481FA10F-601C-49A7-B285-AE7652F506A7}" type="pres">
      <dgm:prSet presAssocID="{1293392E-F946-490A-B16D-51FB94A30DA1}" presName="vSp1" presStyleCnt="0"/>
      <dgm:spPr/>
    </dgm:pt>
    <dgm:pt modelId="{A02B23C9-FE22-4B94-A768-969E94DBF637}" type="pres">
      <dgm:prSet presAssocID="{1293392E-F946-490A-B16D-51FB94A30DA1}" presName="simulatedConn" presStyleLbl="solidFgAcc1" presStyleIdx="1" presStyleCnt="2"/>
      <dgm:spPr/>
    </dgm:pt>
    <dgm:pt modelId="{7C5B6647-1078-4E55-A8BA-14C537A287BD}" type="pres">
      <dgm:prSet presAssocID="{1293392E-F946-490A-B16D-51FB94A30DA1}" presName="vSp2" presStyleCnt="0"/>
      <dgm:spPr/>
    </dgm:pt>
    <dgm:pt modelId="{1F649670-B9F1-44CE-A811-6F5D0251A180}" type="pres">
      <dgm:prSet presAssocID="{1293392E-F946-490A-B16D-51FB94A30DA1}" presName="sibTrans" presStyleCnt="0"/>
      <dgm:spPr/>
    </dgm:pt>
    <dgm:pt modelId="{9D9CA582-964A-4B62-B579-235D31F713FF}" type="pres">
      <dgm:prSet presAssocID="{B4662F68-A725-4182-AD37-2ED73E67F08D}" presName="compositeNode" presStyleCnt="0">
        <dgm:presLayoutVars>
          <dgm:bulletEnabled val="1"/>
        </dgm:presLayoutVars>
      </dgm:prSet>
      <dgm:spPr/>
    </dgm:pt>
    <dgm:pt modelId="{461D2376-3FE2-4084-901F-00797C5D9F61}" type="pres">
      <dgm:prSet presAssocID="{B4662F68-A725-4182-AD37-2ED73E67F08D}" presName="bgRect" presStyleLbl="node1" presStyleIdx="2" presStyleCnt="3"/>
      <dgm:spPr/>
    </dgm:pt>
    <dgm:pt modelId="{B2CC6B2C-F009-414F-A49D-92EF0F418B3A}" type="pres">
      <dgm:prSet presAssocID="{B4662F68-A725-4182-AD37-2ED73E67F08D}" presName="parentNode" presStyleLbl="node1" presStyleIdx="2" presStyleCnt="3">
        <dgm:presLayoutVars>
          <dgm:chMax val="0"/>
          <dgm:bulletEnabled val="1"/>
        </dgm:presLayoutVars>
      </dgm:prSet>
      <dgm:spPr/>
    </dgm:pt>
    <dgm:pt modelId="{EAE810A5-0663-4020-A3F3-C7794E902E10}" type="pres">
      <dgm:prSet presAssocID="{B4662F68-A725-4182-AD37-2ED73E67F08D}" presName="childNode" presStyleLbl="node1" presStyleIdx="2" presStyleCnt="3">
        <dgm:presLayoutVars>
          <dgm:bulletEnabled val="1"/>
        </dgm:presLayoutVars>
      </dgm:prSet>
      <dgm:spPr/>
    </dgm:pt>
  </dgm:ptLst>
  <dgm:cxnLst>
    <dgm:cxn modelId="{23973F12-9516-47CE-B4B3-862794B58259}" type="presOf" srcId="{BCC0D832-A772-4F98-AAE6-5D337D88319E}" destId="{EAE810A5-0663-4020-A3F3-C7794E902E10}" srcOrd="0" destOrd="0" presId="urn:microsoft.com/office/officeart/2005/8/layout/hProcess7"/>
    <dgm:cxn modelId="{FC065419-4905-474B-B0E1-57484072B3D3}" type="presOf" srcId="{62133BEC-42C0-4A20-B18C-4BA325D125CE}" destId="{8308484F-E6DC-492A-9FE5-4AB43ED2EB98}" srcOrd="0" destOrd="0" presId="urn:microsoft.com/office/officeart/2005/8/layout/hProcess7"/>
    <dgm:cxn modelId="{F48E642C-6FB5-41FB-BD6F-FEAB937BF697}" type="presOf" srcId="{B4662F68-A725-4182-AD37-2ED73E67F08D}" destId="{461D2376-3FE2-4084-901F-00797C5D9F61}" srcOrd="0" destOrd="0" presId="urn:microsoft.com/office/officeart/2005/8/layout/hProcess7"/>
    <dgm:cxn modelId="{6C387739-C254-43AD-A5F0-38967971EBC3}" type="presOf" srcId="{7B894ED6-D115-4FBB-9029-69A09739662F}" destId="{CAFD7FFD-9834-4814-89D9-6891DACD4DA4}" srcOrd="0" destOrd="0" presId="urn:microsoft.com/office/officeart/2005/8/layout/hProcess7"/>
    <dgm:cxn modelId="{7B9F074D-83FB-4888-980A-6DF7FDB2B4AD}" type="presOf" srcId="{B4662F68-A725-4182-AD37-2ED73E67F08D}" destId="{B2CC6B2C-F009-414F-A49D-92EF0F418B3A}" srcOrd="1" destOrd="0" presId="urn:microsoft.com/office/officeart/2005/8/layout/hProcess7"/>
    <dgm:cxn modelId="{568B0E5E-3D56-42A1-A6B2-6EC6791BF60F}" srcId="{7B894ED6-D115-4FBB-9029-69A09739662F}" destId="{F73A9416-0B64-428C-A63B-D62AF50936EA}" srcOrd="1" destOrd="0" parTransId="{E874F1FA-607E-49E9-A84F-722BB79E2093}" sibTransId="{1293392E-F946-490A-B16D-51FB94A30DA1}"/>
    <dgm:cxn modelId="{9F210A66-9DD3-4863-B194-A6BB2850BCA3}" type="presOf" srcId="{F73A9416-0B64-428C-A63B-D62AF50936EA}" destId="{CC6E5328-7C98-4AC3-90EA-7B6824175FBF}" srcOrd="1" destOrd="0" presId="urn:microsoft.com/office/officeart/2005/8/layout/hProcess7"/>
    <dgm:cxn modelId="{75D02A92-95EA-4051-B538-71F4133ED2E0}" type="presOf" srcId="{70B64B74-401F-4464-B865-8D94BA953A37}" destId="{1CDA1034-EF78-4F89-9314-D098C24A8C0B}" srcOrd="0" destOrd="0" presId="urn:microsoft.com/office/officeart/2005/8/layout/hProcess7"/>
    <dgm:cxn modelId="{AB7A91B5-3D2A-4E6D-8705-5E827704F880}" srcId="{4D5F73F4-7664-48A1-8C48-BA7BC3A33288}" destId="{70B64B74-401F-4464-B865-8D94BA953A37}" srcOrd="0" destOrd="0" parTransId="{D96ABC2E-7704-4BE8-A0AC-F1BB412665CA}" sibTransId="{513C57B3-F6DF-47EA-A8F5-5DA34A3CFD95}"/>
    <dgm:cxn modelId="{AB013FB7-95E9-424E-BC54-A7FD03276AB1}" type="presOf" srcId="{4D5F73F4-7664-48A1-8C48-BA7BC3A33288}" destId="{8C255F9E-E0D9-4614-BE20-4DF40F026F09}" srcOrd="1" destOrd="0" presId="urn:microsoft.com/office/officeart/2005/8/layout/hProcess7"/>
    <dgm:cxn modelId="{4A019BB7-8AC1-4E7F-8AA4-B86CAC02020C}" srcId="{F73A9416-0B64-428C-A63B-D62AF50936EA}" destId="{62133BEC-42C0-4A20-B18C-4BA325D125CE}" srcOrd="0" destOrd="0" parTransId="{1E94BC2B-8941-4346-9E2D-E57D0237DE23}" sibTransId="{960530AD-41BC-4F98-A329-64E8089E0E9E}"/>
    <dgm:cxn modelId="{580A8ABD-FA7B-4597-8B0B-2AEF9A104DAB}" srcId="{B4662F68-A725-4182-AD37-2ED73E67F08D}" destId="{BCC0D832-A772-4F98-AAE6-5D337D88319E}" srcOrd="0" destOrd="0" parTransId="{E730BE8F-F432-4531-96D8-C4C3B1B48188}" sibTransId="{B253562A-6A34-4858-A353-5F7334B52AAD}"/>
    <dgm:cxn modelId="{CF1D8CE4-1837-4587-81AB-84FE8613DF13}" type="presOf" srcId="{4D5F73F4-7664-48A1-8C48-BA7BC3A33288}" destId="{13072500-1E15-4A52-9308-70EDD565F814}" srcOrd="0" destOrd="0" presId="urn:microsoft.com/office/officeart/2005/8/layout/hProcess7"/>
    <dgm:cxn modelId="{A842CCF6-688A-4C5F-B6FB-486882E415CD}" type="presOf" srcId="{F73A9416-0B64-428C-A63B-D62AF50936EA}" destId="{70E59909-962B-4942-927B-000A2D96F745}" srcOrd="0" destOrd="0" presId="urn:microsoft.com/office/officeart/2005/8/layout/hProcess7"/>
    <dgm:cxn modelId="{868A83F7-357A-439B-B800-142954502DEE}" srcId="{7B894ED6-D115-4FBB-9029-69A09739662F}" destId="{B4662F68-A725-4182-AD37-2ED73E67F08D}" srcOrd="2" destOrd="0" parTransId="{38FD1362-6FE6-471A-B315-064AEF51529F}" sibTransId="{55E04C66-15F3-4369-9FA7-BF8F6D47A0A3}"/>
    <dgm:cxn modelId="{A97717FB-EA96-4060-A6DE-CC7A104BD712}" srcId="{7B894ED6-D115-4FBB-9029-69A09739662F}" destId="{4D5F73F4-7664-48A1-8C48-BA7BC3A33288}" srcOrd="0" destOrd="0" parTransId="{752EFAD5-6C24-4A59-B239-22C15C99DEFA}" sibTransId="{BCFD58AE-2338-4FEA-9597-F31419139D78}"/>
    <dgm:cxn modelId="{446D029F-F554-4831-9D41-08FB58BCCB0E}" type="presParOf" srcId="{CAFD7FFD-9834-4814-89D9-6891DACD4DA4}" destId="{93A51E1D-CA59-477B-9392-D1E45A94A74F}" srcOrd="0" destOrd="0" presId="urn:microsoft.com/office/officeart/2005/8/layout/hProcess7"/>
    <dgm:cxn modelId="{33D8E57F-44CA-43C9-918F-F2E92BDD1EF2}" type="presParOf" srcId="{93A51E1D-CA59-477B-9392-D1E45A94A74F}" destId="{13072500-1E15-4A52-9308-70EDD565F814}" srcOrd="0" destOrd="0" presId="urn:microsoft.com/office/officeart/2005/8/layout/hProcess7"/>
    <dgm:cxn modelId="{E75271D8-C5A2-4F0A-AFDA-F99FED845D33}" type="presParOf" srcId="{93A51E1D-CA59-477B-9392-D1E45A94A74F}" destId="{8C255F9E-E0D9-4614-BE20-4DF40F026F09}" srcOrd="1" destOrd="0" presId="urn:microsoft.com/office/officeart/2005/8/layout/hProcess7"/>
    <dgm:cxn modelId="{68228960-A84F-4BB1-B249-930BB311F8B1}" type="presParOf" srcId="{93A51E1D-CA59-477B-9392-D1E45A94A74F}" destId="{1CDA1034-EF78-4F89-9314-D098C24A8C0B}" srcOrd="2" destOrd="0" presId="urn:microsoft.com/office/officeart/2005/8/layout/hProcess7"/>
    <dgm:cxn modelId="{91E40233-0CF8-400D-B7EC-69FEBD5BB099}" type="presParOf" srcId="{CAFD7FFD-9834-4814-89D9-6891DACD4DA4}" destId="{63A1CD40-81EE-4C38-B0F7-BE8060F451ED}" srcOrd="1" destOrd="0" presId="urn:microsoft.com/office/officeart/2005/8/layout/hProcess7"/>
    <dgm:cxn modelId="{8BFA685C-C189-4FDE-81DE-53BF4ECD1E24}" type="presParOf" srcId="{CAFD7FFD-9834-4814-89D9-6891DACD4DA4}" destId="{6DE514EC-3711-4076-A05F-7DFBA24BF39A}" srcOrd="2" destOrd="0" presId="urn:microsoft.com/office/officeart/2005/8/layout/hProcess7"/>
    <dgm:cxn modelId="{8450120F-11CE-4DA8-B214-195D9209E30C}" type="presParOf" srcId="{6DE514EC-3711-4076-A05F-7DFBA24BF39A}" destId="{B7991A33-8206-40F8-8D3B-201A19F13B63}" srcOrd="0" destOrd="0" presId="urn:microsoft.com/office/officeart/2005/8/layout/hProcess7"/>
    <dgm:cxn modelId="{79EBB5B1-4FA4-4440-AFFF-277F82164E68}" type="presParOf" srcId="{6DE514EC-3711-4076-A05F-7DFBA24BF39A}" destId="{BBCDF03F-63BA-49F9-8737-4FE922F633B8}" srcOrd="1" destOrd="0" presId="urn:microsoft.com/office/officeart/2005/8/layout/hProcess7"/>
    <dgm:cxn modelId="{3060FD89-FBCC-441F-A01F-811C5DDE8FAA}" type="presParOf" srcId="{6DE514EC-3711-4076-A05F-7DFBA24BF39A}" destId="{81F2C5CB-5644-4535-896E-ED4223195530}" srcOrd="2" destOrd="0" presId="urn:microsoft.com/office/officeart/2005/8/layout/hProcess7"/>
    <dgm:cxn modelId="{8D6C38EE-D757-453D-8E2D-E2536DF179CB}" type="presParOf" srcId="{CAFD7FFD-9834-4814-89D9-6891DACD4DA4}" destId="{42C8E866-C1FB-474F-9C3A-3BEFC34FDE76}" srcOrd="3" destOrd="0" presId="urn:microsoft.com/office/officeart/2005/8/layout/hProcess7"/>
    <dgm:cxn modelId="{7C83B630-BAF7-42F1-83B6-548A5DDFB8FF}" type="presParOf" srcId="{CAFD7FFD-9834-4814-89D9-6891DACD4DA4}" destId="{584467CC-9EAA-4138-851F-AB1579AC66B3}" srcOrd="4" destOrd="0" presId="urn:microsoft.com/office/officeart/2005/8/layout/hProcess7"/>
    <dgm:cxn modelId="{8F32C598-503E-410D-9EE3-5ED175FC32A6}" type="presParOf" srcId="{584467CC-9EAA-4138-851F-AB1579AC66B3}" destId="{70E59909-962B-4942-927B-000A2D96F745}" srcOrd="0" destOrd="0" presId="urn:microsoft.com/office/officeart/2005/8/layout/hProcess7"/>
    <dgm:cxn modelId="{0ACF0492-0139-4AFB-A1A9-4A12ECFB518B}" type="presParOf" srcId="{584467CC-9EAA-4138-851F-AB1579AC66B3}" destId="{CC6E5328-7C98-4AC3-90EA-7B6824175FBF}" srcOrd="1" destOrd="0" presId="urn:microsoft.com/office/officeart/2005/8/layout/hProcess7"/>
    <dgm:cxn modelId="{C96228FB-225C-4A14-9B52-29D6FEDBCB46}" type="presParOf" srcId="{584467CC-9EAA-4138-851F-AB1579AC66B3}" destId="{8308484F-E6DC-492A-9FE5-4AB43ED2EB98}" srcOrd="2" destOrd="0" presId="urn:microsoft.com/office/officeart/2005/8/layout/hProcess7"/>
    <dgm:cxn modelId="{6A05EDCC-CFDC-4819-BFD6-A778CAA2CEDB}" type="presParOf" srcId="{CAFD7FFD-9834-4814-89D9-6891DACD4DA4}" destId="{0EB1C7CF-5F00-470E-A22E-E8CD05435676}" srcOrd="5" destOrd="0" presId="urn:microsoft.com/office/officeart/2005/8/layout/hProcess7"/>
    <dgm:cxn modelId="{FFC65161-CA47-4D4E-961D-FE13FB07923F}" type="presParOf" srcId="{CAFD7FFD-9834-4814-89D9-6891DACD4DA4}" destId="{806E9D96-89BE-4992-9FA6-7854E621C28D}" srcOrd="6" destOrd="0" presId="urn:microsoft.com/office/officeart/2005/8/layout/hProcess7"/>
    <dgm:cxn modelId="{8369736E-660C-428E-A9EA-4DA4C69F78DF}" type="presParOf" srcId="{806E9D96-89BE-4992-9FA6-7854E621C28D}" destId="{481FA10F-601C-49A7-B285-AE7652F506A7}" srcOrd="0" destOrd="0" presId="urn:microsoft.com/office/officeart/2005/8/layout/hProcess7"/>
    <dgm:cxn modelId="{8F37C837-0387-4B45-AFC3-9DA50C020DCF}" type="presParOf" srcId="{806E9D96-89BE-4992-9FA6-7854E621C28D}" destId="{A02B23C9-FE22-4B94-A768-969E94DBF637}" srcOrd="1" destOrd="0" presId="urn:microsoft.com/office/officeart/2005/8/layout/hProcess7"/>
    <dgm:cxn modelId="{48AF37D2-AF40-4609-ACDE-03716C6D3CD1}" type="presParOf" srcId="{806E9D96-89BE-4992-9FA6-7854E621C28D}" destId="{7C5B6647-1078-4E55-A8BA-14C537A287BD}" srcOrd="2" destOrd="0" presId="urn:microsoft.com/office/officeart/2005/8/layout/hProcess7"/>
    <dgm:cxn modelId="{E83D76DC-AF5B-44E0-8F31-0550C84ACDE5}" type="presParOf" srcId="{CAFD7FFD-9834-4814-89D9-6891DACD4DA4}" destId="{1F649670-B9F1-44CE-A811-6F5D0251A180}" srcOrd="7" destOrd="0" presId="urn:microsoft.com/office/officeart/2005/8/layout/hProcess7"/>
    <dgm:cxn modelId="{BB8A018A-6300-4438-A20E-56FD6394EFBB}" type="presParOf" srcId="{CAFD7FFD-9834-4814-89D9-6891DACD4DA4}" destId="{9D9CA582-964A-4B62-B579-235D31F713FF}" srcOrd="8" destOrd="0" presId="urn:microsoft.com/office/officeart/2005/8/layout/hProcess7"/>
    <dgm:cxn modelId="{ADA746CF-A5E1-4972-9F80-52AEB952E60A}" type="presParOf" srcId="{9D9CA582-964A-4B62-B579-235D31F713FF}" destId="{461D2376-3FE2-4084-901F-00797C5D9F61}" srcOrd="0" destOrd="0" presId="urn:microsoft.com/office/officeart/2005/8/layout/hProcess7"/>
    <dgm:cxn modelId="{2C0CDAB6-1088-493F-B1C2-2BCDB47EC707}" type="presParOf" srcId="{9D9CA582-964A-4B62-B579-235D31F713FF}" destId="{B2CC6B2C-F009-414F-A49D-92EF0F418B3A}" srcOrd="1" destOrd="0" presId="urn:microsoft.com/office/officeart/2005/8/layout/hProcess7"/>
    <dgm:cxn modelId="{37F469BA-2738-4A17-B87B-36FA0547971A}" type="presParOf" srcId="{9D9CA582-964A-4B62-B579-235D31F713FF}" destId="{EAE810A5-0663-4020-A3F3-C7794E902E10}"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A49104C2-E5B6-474D-910C-C145E1FBD604}" type="doc">
      <dgm:prSet loTypeId="urn:microsoft.com/office/officeart/2005/8/layout/process2" loCatId="process" qsTypeId="urn:microsoft.com/office/officeart/2005/8/quickstyle/simple1" qsCatId="simple" csTypeId="urn:microsoft.com/office/officeart/2005/8/colors/colorful3" csCatId="colorful" phldr="1"/>
      <dgm:spPr/>
    </dgm:pt>
    <dgm:pt modelId="{EFC8BD93-CB0A-41B3-A6B0-C6860E4C8B23}">
      <dgm:prSet phldrT="[Text]" custT="1"/>
      <dgm:spPr/>
      <dgm:t>
        <a:bodyPr/>
        <a:lstStyle/>
        <a:p>
          <a:r>
            <a:rPr lang="en-GB" sz="2400" dirty="0"/>
            <a:t>The purpose of an ISA is to formalise arrangements between organisations which need to share information on a regular basis</a:t>
          </a:r>
        </a:p>
      </dgm:t>
    </dgm:pt>
    <dgm:pt modelId="{0D43047E-E4EB-47CE-90E8-95FF354F9774}" type="parTrans" cxnId="{B26C583E-2D14-4401-AFFE-704FDD5A17AC}">
      <dgm:prSet/>
      <dgm:spPr/>
      <dgm:t>
        <a:bodyPr/>
        <a:lstStyle/>
        <a:p>
          <a:endParaRPr lang="en-GB"/>
        </a:p>
      </dgm:t>
    </dgm:pt>
    <dgm:pt modelId="{FA4119F9-F6C7-4990-A5B8-E86770D80D36}" type="sibTrans" cxnId="{B26C583E-2D14-4401-AFFE-704FDD5A17AC}">
      <dgm:prSet/>
      <dgm:spPr/>
      <dgm:t>
        <a:bodyPr/>
        <a:lstStyle/>
        <a:p>
          <a:endParaRPr lang="en-GB"/>
        </a:p>
      </dgm:t>
    </dgm:pt>
    <dgm:pt modelId="{F371E94A-CE3F-4C02-8D93-DA7C95889CD0}">
      <dgm:prSet phldrT="[Text]" custT="1"/>
      <dgm:spPr/>
      <dgm:t>
        <a:bodyPr/>
        <a:lstStyle/>
        <a:p>
          <a:r>
            <a:rPr lang="en-GB" sz="2400"/>
            <a:t>An ISA may be an existing national agreement between agencies or it may be a purely local arrangement</a:t>
          </a:r>
          <a:endParaRPr lang="en-GB" sz="2400" dirty="0"/>
        </a:p>
      </dgm:t>
    </dgm:pt>
    <dgm:pt modelId="{2DF13146-85C8-4888-AF8E-BAD12F0F3E7E}" type="parTrans" cxnId="{125EAA59-2EB7-4BF7-B14E-6CD6853AF7A0}">
      <dgm:prSet/>
      <dgm:spPr/>
      <dgm:t>
        <a:bodyPr/>
        <a:lstStyle/>
        <a:p>
          <a:endParaRPr lang="en-GB"/>
        </a:p>
      </dgm:t>
    </dgm:pt>
    <dgm:pt modelId="{E49AE7AE-A46B-4CED-90C9-0615DF4E4A92}" type="sibTrans" cxnId="{125EAA59-2EB7-4BF7-B14E-6CD6853AF7A0}">
      <dgm:prSet/>
      <dgm:spPr/>
      <dgm:t>
        <a:bodyPr/>
        <a:lstStyle/>
        <a:p>
          <a:endParaRPr lang="en-GB"/>
        </a:p>
      </dgm:t>
    </dgm:pt>
    <dgm:pt modelId="{A6E207E9-D097-4BBE-AE8A-D3509CE5065D}" type="pres">
      <dgm:prSet presAssocID="{A49104C2-E5B6-474D-910C-C145E1FBD604}" presName="linearFlow" presStyleCnt="0">
        <dgm:presLayoutVars>
          <dgm:resizeHandles val="exact"/>
        </dgm:presLayoutVars>
      </dgm:prSet>
      <dgm:spPr/>
    </dgm:pt>
    <dgm:pt modelId="{AC03FB32-F535-48CA-895F-58A21AF2E08E}" type="pres">
      <dgm:prSet presAssocID="{EFC8BD93-CB0A-41B3-A6B0-C6860E4C8B23}" presName="node" presStyleLbl="node1" presStyleIdx="0" presStyleCnt="2" custScaleX="109107">
        <dgm:presLayoutVars>
          <dgm:bulletEnabled val="1"/>
        </dgm:presLayoutVars>
      </dgm:prSet>
      <dgm:spPr/>
    </dgm:pt>
    <dgm:pt modelId="{DF9E3154-4BCB-43EF-B8CB-E88C4E1EC7CF}" type="pres">
      <dgm:prSet presAssocID="{FA4119F9-F6C7-4990-A5B8-E86770D80D36}" presName="sibTrans" presStyleLbl="sibTrans2D1" presStyleIdx="0" presStyleCnt="1"/>
      <dgm:spPr/>
    </dgm:pt>
    <dgm:pt modelId="{F793AFCC-4214-4845-8656-2CB50D6475B7}" type="pres">
      <dgm:prSet presAssocID="{FA4119F9-F6C7-4990-A5B8-E86770D80D36}" presName="connectorText" presStyleLbl="sibTrans2D1" presStyleIdx="0" presStyleCnt="1"/>
      <dgm:spPr/>
    </dgm:pt>
    <dgm:pt modelId="{65216413-BC17-4378-B3E5-D8D562BFE322}" type="pres">
      <dgm:prSet presAssocID="{F371E94A-CE3F-4C02-8D93-DA7C95889CD0}" presName="node" presStyleLbl="node1" presStyleIdx="1" presStyleCnt="2" custScaleX="111583" custScaleY="74935">
        <dgm:presLayoutVars>
          <dgm:bulletEnabled val="1"/>
        </dgm:presLayoutVars>
      </dgm:prSet>
      <dgm:spPr/>
    </dgm:pt>
  </dgm:ptLst>
  <dgm:cxnLst>
    <dgm:cxn modelId="{70153D10-4373-4E7B-AFD5-83DC5FD899A3}" type="presOf" srcId="{FA4119F9-F6C7-4990-A5B8-E86770D80D36}" destId="{DF9E3154-4BCB-43EF-B8CB-E88C4E1EC7CF}" srcOrd="0" destOrd="0" presId="urn:microsoft.com/office/officeart/2005/8/layout/process2"/>
    <dgm:cxn modelId="{F563EB19-6B5A-4BDC-94B1-C8062F98FA5C}" type="presOf" srcId="{A49104C2-E5B6-474D-910C-C145E1FBD604}" destId="{A6E207E9-D097-4BBE-AE8A-D3509CE5065D}" srcOrd="0" destOrd="0" presId="urn:microsoft.com/office/officeart/2005/8/layout/process2"/>
    <dgm:cxn modelId="{B26C583E-2D14-4401-AFFE-704FDD5A17AC}" srcId="{A49104C2-E5B6-474D-910C-C145E1FBD604}" destId="{EFC8BD93-CB0A-41B3-A6B0-C6860E4C8B23}" srcOrd="0" destOrd="0" parTransId="{0D43047E-E4EB-47CE-90E8-95FF354F9774}" sibTransId="{FA4119F9-F6C7-4990-A5B8-E86770D80D36}"/>
    <dgm:cxn modelId="{125EAA59-2EB7-4BF7-B14E-6CD6853AF7A0}" srcId="{A49104C2-E5B6-474D-910C-C145E1FBD604}" destId="{F371E94A-CE3F-4C02-8D93-DA7C95889CD0}" srcOrd="1" destOrd="0" parTransId="{2DF13146-85C8-4888-AF8E-BAD12F0F3E7E}" sibTransId="{E49AE7AE-A46B-4CED-90C9-0615DF4E4A92}"/>
    <dgm:cxn modelId="{22F88164-F7F1-4167-A26A-197D138BFEE3}" type="presOf" srcId="{EFC8BD93-CB0A-41B3-A6B0-C6860E4C8B23}" destId="{AC03FB32-F535-48CA-895F-58A21AF2E08E}" srcOrd="0" destOrd="0" presId="urn:microsoft.com/office/officeart/2005/8/layout/process2"/>
    <dgm:cxn modelId="{A368F885-5E0F-4424-A7EE-D9D95AB9E059}" type="presOf" srcId="{FA4119F9-F6C7-4990-A5B8-E86770D80D36}" destId="{F793AFCC-4214-4845-8656-2CB50D6475B7}" srcOrd="1" destOrd="0" presId="urn:microsoft.com/office/officeart/2005/8/layout/process2"/>
    <dgm:cxn modelId="{EA807786-5E55-41E5-96F4-72CBE974D919}" type="presOf" srcId="{F371E94A-CE3F-4C02-8D93-DA7C95889CD0}" destId="{65216413-BC17-4378-B3E5-D8D562BFE322}" srcOrd="0" destOrd="0" presId="urn:microsoft.com/office/officeart/2005/8/layout/process2"/>
    <dgm:cxn modelId="{4C10A803-5650-45CD-B366-DDF239BBB3EA}" type="presParOf" srcId="{A6E207E9-D097-4BBE-AE8A-D3509CE5065D}" destId="{AC03FB32-F535-48CA-895F-58A21AF2E08E}" srcOrd="0" destOrd="0" presId="urn:microsoft.com/office/officeart/2005/8/layout/process2"/>
    <dgm:cxn modelId="{AD082372-50DF-4304-A044-B1E48D469F15}" type="presParOf" srcId="{A6E207E9-D097-4BBE-AE8A-D3509CE5065D}" destId="{DF9E3154-4BCB-43EF-B8CB-E88C4E1EC7CF}" srcOrd="1" destOrd="0" presId="urn:microsoft.com/office/officeart/2005/8/layout/process2"/>
    <dgm:cxn modelId="{2E62BA08-7956-4ECD-9DE3-1407BCCFE192}" type="presParOf" srcId="{DF9E3154-4BCB-43EF-B8CB-E88C4E1EC7CF}" destId="{F793AFCC-4214-4845-8656-2CB50D6475B7}" srcOrd="0" destOrd="0" presId="urn:microsoft.com/office/officeart/2005/8/layout/process2"/>
    <dgm:cxn modelId="{5D55C816-7150-4CF4-85A5-43156C4DE783}" type="presParOf" srcId="{A6E207E9-D097-4BBE-AE8A-D3509CE5065D}" destId="{65216413-BC17-4378-B3E5-D8D562BFE322}" srcOrd="2"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5A0B6295-0AB4-4C07-BDFE-C1F7A15C00B6}"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GB"/>
        </a:p>
      </dgm:t>
    </dgm:pt>
    <dgm:pt modelId="{E1D0AC28-0D8A-4013-B484-E9C55F2DABA0}">
      <dgm:prSet phldrT="[Text]" custT="1"/>
      <dgm:spPr/>
      <dgm:t>
        <a:bodyPr/>
        <a:lstStyle/>
        <a:p>
          <a:r>
            <a:rPr lang="en-GB" sz="2400" dirty="0"/>
            <a:t>They are formal agreements between organisations that are sharing personal data. They explain why data is being shared &amp; set out the principles &amp; commitments organisations will adopt when they collect, store &amp; disclose personal information about members of the public</a:t>
          </a:r>
        </a:p>
      </dgm:t>
    </dgm:pt>
    <dgm:pt modelId="{3466486C-3846-4FC8-86C9-F2040EA0ABF9}" type="parTrans" cxnId="{F456A3AA-D18D-42D4-B9C3-BEA793D1DC15}">
      <dgm:prSet/>
      <dgm:spPr/>
      <dgm:t>
        <a:bodyPr/>
        <a:lstStyle/>
        <a:p>
          <a:endParaRPr lang="en-GB"/>
        </a:p>
      </dgm:t>
    </dgm:pt>
    <dgm:pt modelId="{0F6DB931-09B6-41E5-90DC-A1C82C13E1C6}" type="sibTrans" cxnId="{F456A3AA-D18D-42D4-B9C3-BEA793D1DC15}">
      <dgm:prSet/>
      <dgm:spPr/>
      <dgm:t>
        <a:bodyPr/>
        <a:lstStyle/>
        <a:p>
          <a:endParaRPr lang="en-GB"/>
        </a:p>
      </dgm:t>
    </dgm:pt>
    <dgm:pt modelId="{31B16D83-4DB9-490E-9953-965ABD1B66AA}">
      <dgm:prSet phldrT="[Text]" custT="1"/>
      <dgm:spPr/>
      <dgm:t>
        <a:bodyPr/>
        <a:lstStyle/>
        <a:p>
          <a:r>
            <a:rPr lang="en-GB" sz="2400"/>
            <a:t>Protocols/agreements also explain when information can be shared. Without such formal agreements, public organisations may find themselves falling short of common standards. Also, there may be confusion over responsibilities – both within &amp; between organisations</a:t>
          </a:r>
          <a:endParaRPr lang="en-GB" sz="2400" dirty="0"/>
        </a:p>
      </dgm:t>
    </dgm:pt>
    <dgm:pt modelId="{8B2033C8-15F3-425F-906C-859856C3D753}" type="parTrans" cxnId="{860D0E3B-631A-4869-876C-C88B6AB58A1C}">
      <dgm:prSet/>
      <dgm:spPr/>
      <dgm:t>
        <a:bodyPr/>
        <a:lstStyle/>
        <a:p>
          <a:endParaRPr lang="en-GB"/>
        </a:p>
      </dgm:t>
    </dgm:pt>
    <dgm:pt modelId="{9B50F8C4-65A1-44F7-B420-848A9CFE444D}" type="sibTrans" cxnId="{860D0E3B-631A-4869-876C-C88B6AB58A1C}">
      <dgm:prSet/>
      <dgm:spPr/>
      <dgm:t>
        <a:bodyPr/>
        <a:lstStyle/>
        <a:p>
          <a:endParaRPr lang="en-GB"/>
        </a:p>
      </dgm:t>
    </dgm:pt>
    <dgm:pt modelId="{600F46A6-9F39-4E70-B90A-0B19E3B468F9}" type="pres">
      <dgm:prSet presAssocID="{5A0B6295-0AB4-4C07-BDFE-C1F7A15C00B6}" presName="diagram" presStyleCnt="0">
        <dgm:presLayoutVars>
          <dgm:dir/>
          <dgm:resizeHandles val="exact"/>
        </dgm:presLayoutVars>
      </dgm:prSet>
      <dgm:spPr/>
    </dgm:pt>
    <dgm:pt modelId="{58C9F2E0-38BE-450E-AE63-4A64DCA08976}" type="pres">
      <dgm:prSet presAssocID="{E1D0AC28-0D8A-4013-B484-E9C55F2DABA0}" presName="node" presStyleLbl="node1" presStyleIdx="0" presStyleCnt="2" custScaleY="178084">
        <dgm:presLayoutVars>
          <dgm:bulletEnabled val="1"/>
        </dgm:presLayoutVars>
      </dgm:prSet>
      <dgm:spPr/>
    </dgm:pt>
    <dgm:pt modelId="{A6F42D33-1275-4E00-ABF1-B46CCD7C8E80}" type="pres">
      <dgm:prSet presAssocID="{0F6DB931-09B6-41E5-90DC-A1C82C13E1C6}" presName="sibTrans" presStyleCnt="0"/>
      <dgm:spPr/>
    </dgm:pt>
    <dgm:pt modelId="{E2693377-AEC0-4105-B13C-F27760C0877C}" type="pres">
      <dgm:prSet presAssocID="{31B16D83-4DB9-490E-9953-965ABD1B66AA}" presName="node" presStyleLbl="node1" presStyleIdx="1" presStyleCnt="2" custScaleY="178084">
        <dgm:presLayoutVars>
          <dgm:bulletEnabled val="1"/>
        </dgm:presLayoutVars>
      </dgm:prSet>
      <dgm:spPr/>
    </dgm:pt>
  </dgm:ptLst>
  <dgm:cxnLst>
    <dgm:cxn modelId="{860D0E3B-631A-4869-876C-C88B6AB58A1C}" srcId="{5A0B6295-0AB4-4C07-BDFE-C1F7A15C00B6}" destId="{31B16D83-4DB9-490E-9953-965ABD1B66AA}" srcOrd="1" destOrd="0" parTransId="{8B2033C8-15F3-425F-906C-859856C3D753}" sibTransId="{9B50F8C4-65A1-44F7-B420-848A9CFE444D}"/>
    <dgm:cxn modelId="{275EA26C-1441-4D58-A8CD-C050B540F1B0}" type="presOf" srcId="{E1D0AC28-0D8A-4013-B484-E9C55F2DABA0}" destId="{58C9F2E0-38BE-450E-AE63-4A64DCA08976}" srcOrd="0" destOrd="0" presId="urn:microsoft.com/office/officeart/2005/8/layout/default"/>
    <dgm:cxn modelId="{86E2ED99-9ECB-4292-B63F-6C37CE8BBEEE}" type="presOf" srcId="{31B16D83-4DB9-490E-9953-965ABD1B66AA}" destId="{E2693377-AEC0-4105-B13C-F27760C0877C}" srcOrd="0" destOrd="0" presId="urn:microsoft.com/office/officeart/2005/8/layout/default"/>
    <dgm:cxn modelId="{F456A3AA-D18D-42D4-B9C3-BEA793D1DC15}" srcId="{5A0B6295-0AB4-4C07-BDFE-C1F7A15C00B6}" destId="{E1D0AC28-0D8A-4013-B484-E9C55F2DABA0}" srcOrd="0" destOrd="0" parTransId="{3466486C-3846-4FC8-86C9-F2040EA0ABF9}" sibTransId="{0F6DB931-09B6-41E5-90DC-A1C82C13E1C6}"/>
    <dgm:cxn modelId="{A6864BD7-567A-4EAA-B056-50F34D818020}" type="presOf" srcId="{5A0B6295-0AB4-4C07-BDFE-C1F7A15C00B6}" destId="{600F46A6-9F39-4E70-B90A-0B19E3B468F9}" srcOrd="0" destOrd="0" presId="urn:microsoft.com/office/officeart/2005/8/layout/default"/>
    <dgm:cxn modelId="{4C9CFB26-2A4D-4FB3-BA41-2A9A6F59B1D8}" type="presParOf" srcId="{600F46A6-9F39-4E70-B90A-0B19E3B468F9}" destId="{58C9F2E0-38BE-450E-AE63-4A64DCA08976}" srcOrd="0" destOrd="0" presId="urn:microsoft.com/office/officeart/2005/8/layout/default"/>
    <dgm:cxn modelId="{89421F99-0D65-426E-8432-B9F7ADFB1A45}" type="presParOf" srcId="{600F46A6-9F39-4E70-B90A-0B19E3B468F9}" destId="{A6F42D33-1275-4E00-ABF1-B46CCD7C8E80}" srcOrd="1" destOrd="0" presId="urn:microsoft.com/office/officeart/2005/8/layout/default"/>
    <dgm:cxn modelId="{FE63FB56-B51B-43FD-AD5B-9428256C3750}" type="presParOf" srcId="{600F46A6-9F39-4E70-B90A-0B19E3B468F9}" destId="{E2693377-AEC0-4105-B13C-F27760C0877C}"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172E95F0-D4D3-4E71-BDA7-E1BA95CF5EE2}"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GB"/>
        </a:p>
      </dgm:t>
    </dgm:pt>
    <dgm:pt modelId="{DC441CB1-22BA-4231-B584-8342D7490B90}">
      <dgm:prSet phldrT="[Text]" custT="1"/>
      <dgm:spPr/>
      <dgm:t>
        <a:bodyPr/>
        <a:lstStyle/>
        <a:p>
          <a:r>
            <a:rPr lang="en-GB" sz="2400" b="1" i="1" u="sng"/>
            <a:t>Emergency situations </a:t>
          </a:r>
          <a:endParaRPr lang="en-GB" sz="2400" b="1" i="1" u="sng" dirty="0"/>
        </a:p>
      </dgm:t>
    </dgm:pt>
    <dgm:pt modelId="{769F966E-9551-481F-8B0D-F9CA808BC30A}" type="parTrans" cxnId="{D866A070-8AD7-4A9C-89CD-D6F87EEA6BAC}">
      <dgm:prSet/>
      <dgm:spPr/>
      <dgm:t>
        <a:bodyPr/>
        <a:lstStyle/>
        <a:p>
          <a:endParaRPr lang="en-GB"/>
        </a:p>
      </dgm:t>
    </dgm:pt>
    <dgm:pt modelId="{BC6726D4-275C-470B-BC5B-D4C5FA9D769C}" type="sibTrans" cxnId="{D866A070-8AD7-4A9C-89CD-D6F87EEA6BAC}">
      <dgm:prSet/>
      <dgm:spPr/>
      <dgm:t>
        <a:bodyPr/>
        <a:lstStyle/>
        <a:p>
          <a:endParaRPr lang="en-GB"/>
        </a:p>
      </dgm:t>
    </dgm:pt>
    <dgm:pt modelId="{FB05EC88-BC8E-4913-A702-CCA14134914F}">
      <dgm:prSet phldrT="[Text]" custT="1"/>
      <dgm:spPr/>
      <dgm:t>
        <a:bodyPr/>
        <a:lstStyle/>
        <a:p>
          <a:r>
            <a:rPr lang="en-GB" sz="2400" b="1" i="1" u="sng"/>
            <a:t>Routine</a:t>
          </a:r>
          <a:endParaRPr lang="en-GB" sz="2400" b="1" i="1" u="sng" dirty="0"/>
        </a:p>
      </dgm:t>
    </dgm:pt>
    <dgm:pt modelId="{DB75524F-437B-4904-BEB6-D797D7998266}" type="parTrans" cxnId="{4B6FF6F5-3BC1-4DA0-8594-3033B04B678D}">
      <dgm:prSet/>
      <dgm:spPr/>
      <dgm:t>
        <a:bodyPr/>
        <a:lstStyle/>
        <a:p>
          <a:endParaRPr lang="en-GB"/>
        </a:p>
      </dgm:t>
    </dgm:pt>
    <dgm:pt modelId="{CF9B786C-18D8-4916-896C-48E508DF89B0}" type="sibTrans" cxnId="{4B6FF6F5-3BC1-4DA0-8594-3033B04B678D}">
      <dgm:prSet/>
      <dgm:spPr/>
      <dgm:t>
        <a:bodyPr/>
        <a:lstStyle/>
        <a:p>
          <a:endParaRPr lang="en-GB"/>
        </a:p>
      </dgm:t>
    </dgm:pt>
    <dgm:pt modelId="{32F77696-B5EC-4445-8D50-9EF2BD146145}">
      <dgm:prSet phldrT="[Text]" custT="1"/>
      <dgm:spPr/>
      <dgm:t>
        <a:bodyPr/>
        <a:lstStyle/>
        <a:p>
          <a:r>
            <a:rPr lang="en-GB" sz="2400" b="1" i="1" u="sng"/>
            <a:t>Ad-hoc</a:t>
          </a:r>
          <a:endParaRPr lang="en-GB" sz="2400" b="1" i="1" u="sng" dirty="0"/>
        </a:p>
      </dgm:t>
    </dgm:pt>
    <dgm:pt modelId="{D8F743AF-82F2-4329-A14A-52A452B9A43F}" type="parTrans" cxnId="{CEDEEAC1-52E3-4410-986F-4CE019E7E999}">
      <dgm:prSet/>
      <dgm:spPr/>
      <dgm:t>
        <a:bodyPr/>
        <a:lstStyle/>
        <a:p>
          <a:endParaRPr lang="en-GB"/>
        </a:p>
      </dgm:t>
    </dgm:pt>
    <dgm:pt modelId="{FF4F6ECB-CF13-4869-B8DE-FF64D8652982}" type="sibTrans" cxnId="{CEDEEAC1-52E3-4410-986F-4CE019E7E999}">
      <dgm:prSet/>
      <dgm:spPr/>
      <dgm:t>
        <a:bodyPr/>
        <a:lstStyle/>
        <a:p>
          <a:endParaRPr lang="en-GB"/>
        </a:p>
      </dgm:t>
    </dgm:pt>
    <dgm:pt modelId="{88821825-B298-492D-92D1-68777078DF3A}" type="pres">
      <dgm:prSet presAssocID="{172E95F0-D4D3-4E71-BDA7-E1BA95CF5EE2}" presName="diagram" presStyleCnt="0">
        <dgm:presLayoutVars>
          <dgm:dir/>
          <dgm:resizeHandles val="exact"/>
        </dgm:presLayoutVars>
      </dgm:prSet>
      <dgm:spPr/>
    </dgm:pt>
    <dgm:pt modelId="{7EF030B1-0778-43AB-B605-668030C5D358}" type="pres">
      <dgm:prSet presAssocID="{DC441CB1-22BA-4231-B584-8342D7490B90}" presName="node" presStyleLbl="node1" presStyleIdx="0" presStyleCnt="3" custScaleX="87275" custScaleY="69563">
        <dgm:presLayoutVars>
          <dgm:bulletEnabled val="1"/>
        </dgm:presLayoutVars>
      </dgm:prSet>
      <dgm:spPr/>
    </dgm:pt>
    <dgm:pt modelId="{0E83964D-BB02-4B9F-9F2B-A53C163A7F0B}" type="pres">
      <dgm:prSet presAssocID="{BC6726D4-275C-470B-BC5B-D4C5FA9D769C}" presName="sibTrans" presStyleCnt="0"/>
      <dgm:spPr/>
    </dgm:pt>
    <dgm:pt modelId="{EF433344-A1D8-45C9-AC32-C92B2A4F9C8D}" type="pres">
      <dgm:prSet presAssocID="{FB05EC88-BC8E-4913-A702-CCA14134914F}" presName="node" presStyleLbl="node1" presStyleIdx="1" presStyleCnt="3" custScaleX="68638" custScaleY="69563">
        <dgm:presLayoutVars>
          <dgm:bulletEnabled val="1"/>
        </dgm:presLayoutVars>
      </dgm:prSet>
      <dgm:spPr/>
    </dgm:pt>
    <dgm:pt modelId="{075BCF4B-FC51-4D9E-8C99-1756D937C36E}" type="pres">
      <dgm:prSet presAssocID="{CF9B786C-18D8-4916-896C-48E508DF89B0}" presName="sibTrans" presStyleCnt="0"/>
      <dgm:spPr/>
    </dgm:pt>
    <dgm:pt modelId="{0C2CCBFA-6D10-41F0-90CA-E24C9CEA6382}" type="pres">
      <dgm:prSet presAssocID="{32F77696-B5EC-4445-8D50-9EF2BD146145}" presName="node" presStyleLbl="node1" presStyleIdx="2" presStyleCnt="3" custScaleX="81156" custScaleY="64966">
        <dgm:presLayoutVars>
          <dgm:bulletEnabled val="1"/>
        </dgm:presLayoutVars>
      </dgm:prSet>
      <dgm:spPr/>
    </dgm:pt>
  </dgm:ptLst>
  <dgm:cxnLst>
    <dgm:cxn modelId="{86FB3B24-D14C-414C-B9CF-4F867062C69E}" type="presOf" srcId="{32F77696-B5EC-4445-8D50-9EF2BD146145}" destId="{0C2CCBFA-6D10-41F0-90CA-E24C9CEA6382}" srcOrd="0" destOrd="0" presId="urn:microsoft.com/office/officeart/2005/8/layout/default"/>
    <dgm:cxn modelId="{44ED1429-59FD-4E24-9128-34DA8F45EBAF}" type="presOf" srcId="{DC441CB1-22BA-4231-B584-8342D7490B90}" destId="{7EF030B1-0778-43AB-B605-668030C5D358}" srcOrd="0" destOrd="0" presId="urn:microsoft.com/office/officeart/2005/8/layout/default"/>
    <dgm:cxn modelId="{4AB36D45-B499-4E12-9068-7215FC191DEA}" type="presOf" srcId="{172E95F0-D4D3-4E71-BDA7-E1BA95CF5EE2}" destId="{88821825-B298-492D-92D1-68777078DF3A}" srcOrd="0" destOrd="0" presId="urn:microsoft.com/office/officeart/2005/8/layout/default"/>
    <dgm:cxn modelId="{F3927C50-0735-460A-B766-17164F1312C7}" type="presOf" srcId="{FB05EC88-BC8E-4913-A702-CCA14134914F}" destId="{EF433344-A1D8-45C9-AC32-C92B2A4F9C8D}" srcOrd="0" destOrd="0" presId="urn:microsoft.com/office/officeart/2005/8/layout/default"/>
    <dgm:cxn modelId="{D866A070-8AD7-4A9C-89CD-D6F87EEA6BAC}" srcId="{172E95F0-D4D3-4E71-BDA7-E1BA95CF5EE2}" destId="{DC441CB1-22BA-4231-B584-8342D7490B90}" srcOrd="0" destOrd="0" parTransId="{769F966E-9551-481F-8B0D-F9CA808BC30A}" sibTransId="{BC6726D4-275C-470B-BC5B-D4C5FA9D769C}"/>
    <dgm:cxn modelId="{CEDEEAC1-52E3-4410-986F-4CE019E7E999}" srcId="{172E95F0-D4D3-4E71-BDA7-E1BA95CF5EE2}" destId="{32F77696-B5EC-4445-8D50-9EF2BD146145}" srcOrd="2" destOrd="0" parTransId="{D8F743AF-82F2-4329-A14A-52A452B9A43F}" sibTransId="{FF4F6ECB-CF13-4869-B8DE-FF64D8652982}"/>
    <dgm:cxn modelId="{4B6FF6F5-3BC1-4DA0-8594-3033B04B678D}" srcId="{172E95F0-D4D3-4E71-BDA7-E1BA95CF5EE2}" destId="{FB05EC88-BC8E-4913-A702-CCA14134914F}" srcOrd="1" destOrd="0" parTransId="{DB75524F-437B-4904-BEB6-D797D7998266}" sibTransId="{CF9B786C-18D8-4916-896C-48E508DF89B0}"/>
    <dgm:cxn modelId="{511192AA-9A53-473C-BD46-389F250571AA}" type="presParOf" srcId="{88821825-B298-492D-92D1-68777078DF3A}" destId="{7EF030B1-0778-43AB-B605-668030C5D358}" srcOrd="0" destOrd="0" presId="urn:microsoft.com/office/officeart/2005/8/layout/default"/>
    <dgm:cxn modelId="{7D5A5D0F-BC95-41E6-B40E-889F4DF14C19}" type="presParOf" srcId="{88821825-B298-492D-92D1-68777078DF3A}" destId="{0E83964D-BB02-4B9F-9F2B-A53C163A7F0B}" srcOrd="1" destOrd="0" presId="urn:microsoft.com/office/officeart/2005/8/layout/default"/>
    <dgm:cxn modelId="{8603D917-5643-446E-9C24-8A57C59D29BC}" type="presParOf" srcId="{88821825-B298-492D-92D1-68777078DF3A}" destId="{EF433344-A1D8-45C9-AC32-C92B2A4F9C8D}" srcOrd="2" destOrd="0" presId="urn:microsoft.com/office/officeart/2005/8/layout/default"/>
    <dgm:cxn modelId="{749C39E0-E1B1-4874-BB76-831C8533F346}" type="presParOf" srcId="{88821825-B298-492D-92D1-68777078DF3A}" destId="{075BCF4B-FC51-4D9E-8C99-1756D937C36E}" srcOrd="3" destOrd="0" presId="urn:microsoft.com/office/officeart/2005/8/layout/default"/>
    <dgm:cxn modelId="{D30C4062-CC4E-42FD-A40B-11D234106A27}" type="presParOf" srcId="{88821825-B298-492D-92D1-68777078DF3A}" destId="{0C2CCBFA-6D10-41F0-90CA-E24C9CEA6382}"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4F9FD8-EAF9-BB4B-A4E9-B9B67249FCFC}">
      <dsp:nvSpPr>
        <dsp:cNvPr id="0" name=""/>
        <dsp:cNvSpPr/>
      </dsp:nvSpPr>
      <dsp:spPr>
        <a:xfrm>
          <a:off x="0" y="3922021"/>
          <a:ext cx="2628900" cy="429184"/>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86967" tIns="106680" rIns="186967" bIns="106680" numCol="1" spcCol="1270" anchor="ctr" anchorCtr="0">
          <a:noAutofit/>
        </a:bodyPr>
        <a:lstStyle/>
        <a:p>
          <a:pPr marL="0" lvl="0" indent="0" algn="ctr" defTabSz="666750">
            <a:lnSpc>
              <a:spcPct val="90000"/>
            </a:lnSpc>
            <a:spcBef>
              <a:spcPct val="0"/>
            </a:spcBef>
            <a:spcAft>
              <a:spcPct val="35000"/>
            </a:spcAft>
            <a:buNone/>
          </a:pPr>
          <a:r>
            <a:rPr lang="en-US" sz="1500" kern="1200"/>
            <a:t>Understand</a:t>
          </a:r>
        </a:p>
      </dsp:txBody>
      <dsp:txXfrm>
        <a:off x="0" y="3922021"/>
        <a:ext cx="2628900" cy="429184"/>
      </dsp:txXfrm>
    </dsp:sp>
    <dsp:sp modelId="{36AE621B-ABF9-D549-85BF-05BEE84AC490}">
      <dsp:nvSpPr>
        <dsp:cNvPr id="0" name=""/>
        <dsp:cNvSpPr/>
      </dsp:nvSpPr>
      <dsp:spPr>
        <a:xfrm>
          <a:off x="2628900" y="3922021"/>
          <a:ext cx="7886700" cy="429184"/>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9980" tIns="139700" rIns="159980" bIns="139700" numCol="1" spcCol="1270" anchor="ctr" anchorCtr="0">
          <a:noAutofit/>
        </a:bodyPr>
        <a:lstStyle/>
        <a:p>
          <a:pPr marL="0" lvl="0" indent="0" algn="l" defTabSz="488950">
            <a:lnSpc>
              <a:spcPct val="90000"/>
            </a:lnSpc>
            <a:spcBef>
              <a:spcPct val="0"/>
            </a:spcBef>
            <a:spcAft>
              <a:spcPct val="35000"/>
            </a:spcAft>
            <a:buNone/>
          </a:pPr>
          <a:r>
            <a:rPr lang="en-US" sz="1100" kern="1200"/>
            <a:t>Understand the main purposes of artificial intelligence </a:t>
          </a:r>
        </a:p>
      </dsp:txBody>
      <dsp:txXfrm>
        <a:off x="2628900" y="3922021"/>
        <a:ext cx="7886700" cy="429184"/>
      </dsp:txXfrm>
    </dsp:sp>
    <dsp:sp modelId="{1A00AEF7-4DF7-4B45-A49E-7249CEA7EAB7}">
      <dsp:nvSpPr>
        <dsp:cNvPr id="0" name=""/>
        <dsp:cNvSpPr/>
      </dsp:nvSpPr>
      <dsp:spPr>
        <a:xfrm rot="10800000">
          <a:off x="0" y="3268373"/>
          <a:ext cx="2628900" cy="660086"/>
        </a:xfrm>
        <a:prstGeom prst="upArrowCallout">
          <a:avLst>
            <a:gd name="adj1" fmla="val 5000"/>
            <a:gd name="adj2" fmla="val 10000"/>
            <a:gd name="adj3" fmla="val 15000"/>
            <a:gd name="adj4" fmla="val 64977"/>
          </a:avLst>
        </a:prstGeom>
        <a:solidFill>
          <a:schemeClr val="accent5">
            <a:hueOff val="-1126424"/>
            <a:satOff val="-2903"/>
            <a:lumOff val="-1961"/>
            <a:alphaOff val="0"/>
          </a:schemeClr>
        </a:solidFill>
        <a:ln w="12700" cap="flat" cmpd="sng" algn="ctr">
          <a:solidFill>
            <a:schemeClr val="accent5">
              <a:hueOff val="-1126424"/>
              <a:satOff val="-2903"/>
              <a:lumOff val="-1961"/>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86967" tIns="106680" rIns="186967" bIns="106680" numCol="1" spcCol="1270" anchor="ctr" anchorCtr="0">
          <a:noAutofit/>
        </a:bodyPr>
        <a:lstStyle/>
        <a:p>
          <a:pPr marL="0" lvl="0" indent="0" algn="ctr" defTabSz="666750">
            <a:lnSpc>
              <a:spcPct val="90000"/>
            </a:lnSpc>
            <a:spcBef>
              <a:spcPct val="0"/>
            </a:spcBef>
            <a:spcAft>
              <a:spcPct val="35000"/>
            </a:spcAft>
            <a:buNone/>
          </a:pPr>
          <a:r>
            <a:rPr lang="en-US" sz="1500" kern="1200"/>
            <a:t>Demonstrate</a:t>
          </a:r>
        </a:p>
      </dsp:txBody>
      <dsp:txXfrm rot="-10800000">
        <a:off x="0" y="3268373"/>
        <a:ext cx="2628900" cy="429055"/>
      </dsp:txXfrm>
    </dsp:sp>
    <dsp:sp modelId="{E87B67ED-CC32-2748-90A9-995CA8548E82}">
      <dsp:nvSpPr>
        <dsp:cNvPr id="0" name=""/>
        <dsp:cNvSpPr/>
      </dsp:nvSpPr>
      <dsp:spPr>
        <a:xfrm>
          <a:off x="2628900" y="3268373"/>
          <a:ext cx="7886700" cy="429055"/>
        </a:xfrm>
        <a:prstGeom prst="rect">
          <a:avLst/>
        </a:prstGeom>
        <a:solidFill>
          <a:schemeClr val="accent5">
            <a:tint val="40000"/>
            <a:alpha val="90000"/>
            <a:hueOff val="-1123294"/>
            <a:satOff val="-3805"/>
            <a:lumOff val="-488"/>
            <a:alphaOff val="0"/>
          </a:schemeClr>
        </a:solidFill>
        <a:ln w="12700" cap="flat" cmpd="sng" algn="ctr">
          <a:solidFill>
            <a:schemeClr val="accent5">
              <a:tint val="40000"/>
              <a:alpha val="90000"/>
              <a:hueOff val="-1123294"/>
              <a:satOff val="-3805"/>
              <a:lumOff val="-48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9980" tIns="139700" rIns="159980" bIns="139700" numCol="1" spcCol="1270" anchor="ctr" anchorCtr="0">
          <a:noAutofit/>
        </a:bodyPr>
        <a:lstStyle/>
        <a:p>
          <a:pPr marL="0" lvl="0" indent="0" algn="l" defTabSz="488950">
            <a:lnSpc>
              <a:spcPct val="90000"/>
            </a:lnSpc>
            <a:spcBef>
              <a:spcPct val="0"/>
            </a:spcBef>
            <a:spcAft>
              <a:spcPct val="35000"/>
            </a:spcAft>
            <a:buNone/>
          </a:pPr>
          <a:r>
            <a:rPr lang="en-US" sz="1100" kern="1200"/>
            <a:t>Demonstrate an understanding of the main principles relating to Information sharing</a:t>
          </a:r>
        </a:p>
      </dsp:txBody>
      <dsp:txXfrm>
        <a:off x="2628900" y="3268373"/>
        <a:ext cx="7886700" cy="429055"/>
      </dsp:txXfrm>
    </dsp:sp>
    <dsp:sp modelId="{CE116490-F24C-3449-88DC-61804A78A3AC}">
      <dsp:nvSpPr>
        <dsp:cNvPr id="0" name=""/>
        <dsp:cNvSpPr/>
      </dsp:nvSpPr>
      <dsp:spPr>
        <a:xfrm rot="10800000">
          <a:off x="0" y="2614724"/>
          <a:ext cx="2628900" cy="660086"/>
        </a:xfrm>
        <a:prstGeom prst="upArrowCallout">
          <a:avLst>
            <a:gd name="adj1" fmla="val 5000"/>
            <a:gd name="adj2" fmla="val 10000"/>
            <a:gd name="adj3" fmla="val 15000"/>
            <a:gd name="adj4" fmla="val 64977"/>
          </a:avLst>
        </a:prstGeom>
        <a:solidFill>
          <a:schemeClr val="accent5">
            <a:hueOff val="-2252848"/>
            <a:satOff val="-5806"/>
            <a:lumOff val="-3922"/>
            <a:alphaOff val="0"/>
          </a:schemeClr>
        </a:solidFill>
        <a:ln w="12700" cap="flat" cmpd="sng" algn="ctr">
          <a:solidFill>
            <a:schemeClr val="accent5">
              <a:hueOff val="-2252848"/>
              <a:satOff val="-5806"/>
              <a:lumOff val="-3922"/>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86967" tIns="106680" rIns="186967" bIns="106680" numCol="1" spcCol="1270" anchor="ctr" anchorCtr="0">
          <a:noAutofit/>
        </a:bodyPr>
        <a:lstStyle/>
        <a:p>
          <a:pPr marL="0" lvl="0" indent="0" algn="ctr" defTabSz="666750">
            <a:lnSpc>
              <a:spcPct val="90000"/>
            </a:lnSpc>
            <a:spcBef>
              <a:spcPct val="0"/>
            </a:spcBef>
            <a:spcAft>
              <a:spcPct val="35000"/>
            </a:spcAft>
            <a:buNone/>
          </a:pPr>
          <a:r>
            <a:rPr lang="en-US" sz="1500" kern="1200"/>
            <a:t>Demonstrate</a:t>
          </a:r>
        </a:p>
      </dsp:txBody>
      <dsp:txXfrm rot="-10800000">
        <a:off x="0" y="2614724"/>
        <a:ext cx="2628900" cy="429055"/>
      </dsp:txXfrm>
    </dsp:sp>
    <dsp:sp modelId="{6DDE4110-7CFA-9B44-835C-383135DD0446}">
      <dsp:nvSpPr>
        <dsp:cNvPr id="0" name=""/>
        <dsp:cNvSpPr/>
      </dsp:nvSpPr>
      <dsp:spPr>
        <a:xfrm>
          <a:off x="2628900" y="2614724"/>
          <a:ext cx="7886700" cy="429055"/>
        </a:xfrm>
        <a:prstGeom prst="rect">
          <a:avLst/>
        </a:prstGeom>
        <a:solidFill>
          <a:schemeClr val="accent5">
            <a:tint val="40000"/>
            <a:alpha val="90000"/>
            <a:hueOff val="-2246587"/>
            <a:satOff val="-7611"/>
            <a:lumOff val="-976"/>
            <a:alphaOff val="0"/>
          </a:schemeClr>
        </a:solidFill>
        <a:ln w="12700" cap="flat" cmpd="sng" algn="ctr">
          <a:solidFill>
            <a:schemeClr val="accent5">
              <a:tint val="40000"/>
              <a:alpha val="90000"/>
              <a:hueOff val="-2246587"/>
              <a:satOff val="-7611"/>
              <a:lumOff val="-97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9980" tIns="139700" rIns="159980" bIns="139700" numCol="1" spcCol="1270" anchor="ctr" anchorCtr="0">
          <a:noAutofit/>
        </a:bodyPr>
        <a:lstStyle/>
        <a:p>
          <a:pPr marL="0" lvl="0" indent="0" algn="l" defTabSz="488950">
            <a:lnSpc>
              <a:spcPct val="90000"/>
            </a:lnSpc>
            <a:spcBef>
              <a:spcPct val="0"/>
            </a:spcBef>
            <a:spcAft>
              <a:spcPct val="35000"/>
            </a:spcAft>
            <a:buNone/>
          </a:pPr>
          <a:r>
            <a:rPr lang="en-US" sz="1100" kern="1200"/>
            <a:t>Demonstrate an understanding of MOPI and how this applies to a policing context</a:t>
          </a:r>
        </a:p>
      </dsp:txBody>
      <dsp:txXfrm>
        <a:off x="2628900" y="2614724"/>
        <a:ext cx="7886700" cy="429055"/>
      </dsp:txXfrm>
    </dsp:sp>
    <dsp:sp modelId="{9FEBDA9D-2D9C-6C44-A6F2-E4C7BB1FFB81}">
      <dsp:nvSpPr>
        <dsp:cNvPr id="0" name=""/>
        <dsp:cNvSpPr/>
      </dsp:nvSpPr>
      <dsp:spPr>
        <a:xfrm rot="10800000">
          <a:off x="0" y="1961076"/>
          <a:ext cx="2628900" cy="660086"/>
        </a:xfrm>
        <a:prstGeom prst="upArrowCallout">
          <a:avLst>
            <a:gd name="adj1" fmla="val 5000"/>
            <a:gd name="adj2" fmla="val 10000"/>
            <a:gd name="adj3" fmla="val 15000"/>
            <a:gd name="adj4" fmla="val 64977"/>
          </a:avLst>
        </a:prstGeom>
        <a:solidFill>
          <a:schemeClr val="accent5">
            <a:hueOff val="-3379271"/>
            <a:satOff val="-8710"/>
            <a:lumOff val="-5883"/>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86967" tIns="106680" rIns="186967" bIns="106680" numCol="1" spcCol="1270" anchor="ctr" anchorCtr="0">
          <a:noAutofit/>
        </a:bodyPr>
        <a:lstStyle/>
        <a:p>
          <a:pPr marL="0" lvl="0" indent="0" algn="ctr" defTabSz="666750">
            <a:lnSpc>
              <a:spcPct val="90000"/>
            </a:lnSpc>
            <a:spcBef>
              <a:spcPct val="0"/>
            </a:spcBef>
            <a:spcAft>
              <a:spcPct val="35000"/>
            </a:spcAft>
            <a:buNone/>
          </a:pPr>
          <a:r>
            <a:rPr lang="en-US" sz="1500" kern="1200"/>
            <a:t>Describe</a:t>
          </a:r>
        </a:p>
      </dsp:txBody>
      <dsp:txXfrm rot="-10800000">
        <a:off x="0" y="1961076"/>
        <a:ext cx="2628900" cy="429055"/>
      </dsp:txXfrm>
    </dsp:sp>
    <dsp:sp modelId="{BA50F7A7-B441-EB4D-AB59-9A304199D393}">
      <dsp:nvSpPr>
        <dsp:cNvPr id="0" name=""/>
        <dsp:cNvSpPr/>
      </dsp:nvSpPr>
      <dsp:spPr>
        <a:xfrm>
          <a:off x="2628900" y="1961076"/>
          <a:ext cx="7886700" cy="429055"/>
        </a:xfrm>
        <a:prstGeom prst="rect">
          <a:avLst/>
        </a:prstGeom>
        <a:solidFill>
          <a:schemeClr val="accent5">
            <a:tint val="40000"/>
            <a:alpha val="90000"/>
            <a:hueOff val="-3369881"/>
            <a:satOff val="-11416"/>
            <a:lumOff val="-1464"/>
            <a:alphaOff val="0"/>
          </a:schemeClr>
        </a:solidFill>
        <a:ln w="12700" cap="flat" cmpd="sng" algn="ctr">
          <a:solidFill>
            <a:schemeClr val="accent5">
              <a:tint val="40000"/>
              <a:alpha val="90000"/>
              <a:hueOff val="-3369881"/>
              <a:satOff val="-11416"/>
              <a:lumOff val="-146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9980" tIns="139700" rIns="159980" bIns="139700" numCol="1" spcCol="1270" anchor="ctr" anchorCtr="0">
          <a:noAutofit/>
        </a:bodyPr>
        <a:lstStyle/>
        <a:p>
          <a:pPr marL="0" lvl="0" indent="0" algn="l" defTabSz="488950">
            <a:lnSpc>
              <a:spcPct val="90000"/>
            </a:lnSpc>
            <a:spcBef>
              <a:spcPct val="0"/>
            </a:spcBef>
            <a:spcAft>
              <a:spcPct val="35000"/>
            </a:spcAft>
            <a:buNone/>
          </a:pPr>
          <a:r>
            <a:rPr lang="en-US" sz="1100" kern="1200"/>
            <a:t>Describe how intelligence is graded according to the 3x5x2 System</a:t>
          </a:r>
        </a:p>
      </dsp:txBody>
      <dsp:txXfrm>
        <a:off x="2628900" y="1961076"/>
        <a:ext cx="7886700" cy="429055"/>
      </dsp:txXfrm>
    </dsp:sp>
    <dsp:sp modelId="{2B1ACE80-7696-E641-AC78-32FE1C64D2A5}">
      <dsp:nvSpPr>
        <dsp:cNvPr id="0" name=""/>
        <dsp:cNvSpPr/>
      </dsp:nvSpPr>
      <dsp:spPr>
        <a:xfrm rot="10800000">
          <a:off x="0" y="1307428"/>
          <a:ext cx="2628900" cy="660086"/>
        </a:xfrm>
        <a:prstGeom prst="upArrowCallout">
          <a:avLst>
            <a:gd name="adj1" fmla="val 5000"/>
            <a:gd name="adj2" fmla="val 10000"/>
            <a:gd name="adj3" fmla="val 15000"/>
            <a:gd name="adj4" fmla="val 64977"/>
          </a:avLst>
        </a:prstGeom>
        <a:solidFill>
          <a:schemeClr val="accent5">
            <a:hueOff val="-4505695"/>
            <a:satOff val="-11613"/>
            <a:lumOff val="-7843"/>
            <a:alphaOff val="0"/>
          </a:schemeClr>
        </a:solidFill>
        <a:ln w="12700" cap="flat" cmpd="sng" algn="ctr">
          <a:solidFill>
            <a:schemeClr val="accent5">
              <a:hueOff val="-4505695"/>
              <a:satOff val="-11613"/>
              <a:lumOff val="-7843"/>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86967" tIns="106680" rIns="186967" bIns="106680" numCol="1" spcCol="1270" anchor="ctr" anchorCtr="0">
          <a:noAutofit/>
        </a:bodyPr>
        <a:lstStyle/>
        <a:p>
          <a:pPr marL="0" lvl="0" indent="0" algn="ctr" defTabSz="666750">
            <a:lnSpc>
              <a:spcPct val="90000"/>
            </a:lnSpc>
            <a:spcBef>
              <a:spcPct val="0"/>
            </a:spcBef>
            <a:spcAft>
              <a:spcPct val="35000"/>
            </a:spcAft>
            <a:buNone/>
          </a:pPr>
          <a:r>
            <a:rPr lang="en-US" sz="1500" kern="1200"/>
            <a:t>Explain</a:t>
          </a:r>
        </a:p>
      </dsp:txBody>
      <dsp:txXfrm rot="-10800000">
        <a:off x="0" y="1307428"/>
        <a:ext cx="2628900" cy="429055"/>
      </dsp:txXfrm>
    </dsp:sp>
    <dsp:sp modelId="{2D86C0AB-DA91-DE46-872A-79CAE19C84B4}">
      <dsp:nvSpPr>
        <dsp:cNvPr id="0" name=""/>
        <dsp:cNvSpPr/>
      </dsp:nvSpPr>
      <dsp:spPr>
        <a:xfrm>
          <a:off x="2628900" y="1307428"/>
          <a:ext cx="7886700" cy="429055"/>
        </a:xfrm>
        <a:prstGeom prst="rect">
          <a:avLst/>
        </a:prstGeom>
        <a:solidFill>
          <a:schemeClr val="accent5">
            <a:tint val="40000"/>
            <a:alpha val="90000"/>
            <a:hueOff val="-4493175"/>
            <a:satOff val="-15221"/>
            <a:lumOff val="-1952"/>
            <a:alphaOff val="0"/>
          </a:schemeClr>
        </a:solidFill>
        <a:ln w="12700" cap="flat" cmpd="sng" algn="ctr">
          <a:solidFill>
            <a:schemeClr val="accent5">
              <a:tint val="40000"/>
              <a:alpha val="90000"/>
              <a:hueOff val="-4493175"/>
              <a:satOff val="-15221"/>
              <a:lumOff val="-195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9980" tIns="139700" rIns="159980" bIns="139700" numCol="1" spcCol="1270" anchor="ctr" anchorCtr="0">
          <a:noAutofit/>
        </a:bodyPr>
        <a:lstStyle/>
        <a:p>
          <a:pPr marL="0" lvl="0" indent="0" algn="l" defTabSz="488950">
            <a:lnSpc>
              <a:spcPct val="90000"/>
            </a:lnSpc>
            <a:spcBef>
              <a:spcPct val="0"/>
            </a:spcBef>
            <a:spcAft>
              <a:spcPct val="35000"/>
            </a:spcAft>
            <a:buNone/>
          </a:pPr>
          <a:r>
            <a:rPr lang="en-US" sz="1100" kern="1200"/>
            <a:t>Explain how NIM applies to a policing context</a:t>
          </a:r>
        </a:p>
      </dsp:txBody>
      <dsp:txXfrm>
        <a:off x="2628900" y="1307428"/>
        <a:ext cx="7886700" cy="429055"/>
      </dsp:txXfrm>
    </dsp:sp>
    <dsp:sp modelId="{5EE37E3B-A689-9E47-AEB7-19653B550F66}">
      <dsp:nvSpPr>
        <dsp:cNvPr id="0" name=""/>
        <dsp:cNvSpPr/>
      </dsp:nvSpPr>
      <dsp:spPr>
        <a:xfrm rot="10800000">
          <a:off x="0" y="653780"/>
          <a:ext cx="2628900" cy="660086"/>
        </a:xfrm>
        <a:prstGeom prst="upArrowCallout">
          <a:avLst>
            <a:gd name="adj1" fmla="val 5000"/>
            <a:gd name="adj2" fmla="val 10000"/>
            <a:gd name="adj3" fmla="val 15000"/>
            <a:gd name="adj4" fmla="val 64977"/>
          </a:avLst>
        </a:prstGeom>
        <a:solidFill>
          <a:schemeClr val="accent5">
            <a:hueOff val="-5632119"/>
            <a:satOff val="-14516"/>
            <a:lumOff val="-9804"/>
            <a:alphaOff val="0"/>
          </a:schemeClr>
        </a:solidFill>
        <a:ln w="12700" cap="flat" cmpd="sng" algn="ctr">
          <a:solidFill>
            <a:schemeClr val="accent5">
              <a:hueOff val="-5632119"/>
              <a:satOff val="-14516"/>
              <a:lumOff val="-9804"/>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86967" tIns="106680" rIns="186967" bIns="106680" numCol="1" spcCol="1270" anchor="ctr" anchorCtr="0">
          <a:noAutofit/>
        </a:bodyPr>
        <a:lstStyle/>
        <a:p>
          <a:pPr marL="0" lvl="0" indent="0" algn="ctr" defTabSz="666750">
            <a:lnSpc>
              <a:spcPct val="90000"/>
            </a:lnSpc>
            <a:spcBef>
              <a:spcPct val="0"/>
            </a:spcBef>
            <a:spcAft>
              <a:spcPct val="35000"/>
            </a:spcAft>
            <a:buNone/>
          </a:pPr>
          <a:r>
            <a:rPr lang="en-US" sz="1500" kern="1200"/>
            <a:t>List</a:t>
          </a:r>
        </a:p>
      </dsp:txBody>
      <dsp:txXfrm rot="-10800000">
        <a:off x="0" y="653780"/>
        <a:ext cx="2628900" cy="429055"/>
      </dsp:txXfrm>
    </dsp:sp>
    <dsp:sp modelId="{C0533798-4E0A-974F-81CD-AC412850CC22}">
      <dsp:nvSpPr>
        <dsp:cNvPr id="0" name=""/>
        <dsp:cNvSpPr/>
      </dsp:nvSpPr>
      <dsp:spPr>
        <a:xfrm>
          <a:off x="2628900" y="653780"/>
          <a:ext cx="7886700" cy="429055"/>
        </a:xfrm>
        <a:prstGeom prst="rect">
          <a:avLst/>
        </a:prstGeom>
        <a:solidFill>
          <a:schemeClr val="accent5">
            <a:tint val="40000"/>
            <a:alpha val="90000"/>
            <a:hueOff val="-5616468"/>
            <a:satOff val="-19027"/>
            <a:lumOff val="-2440"/>
            <a:alphaOff val="0"/>
          </a:schemeClr>
        </a:solidFill>
        <a:ln w="12700" cap="flat" cmpd="sng" algn="ctr">
          <a:solidFill>
            <a:schemeClr val="accent5">
              <a:tint val="40000"/>
              <a:alpha val="90000"/>
              <a:hueOff val="-5616468"/>
              <a:satOff val="-19027"/>
              <a:lumOff val="-244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9980" tIns="139700" rIns="159980" bIns="139700" numCol="1" spcCol="1270" anchor="ctr" anchorCtr="0">
          <a:noAutofit/>
        </a:bodyPr>
        <a:lstStyle/>
        <a:p>
          <a:pPr marL="0" lvl="0" indent="0" algn="l" defTabSz="488950">
            <a:lnSpc>
              <a:spcPct val="90000"/>
            </a:lnSpc>
            <a:spcBef>
              <a:spcPct val="0"/>
            </a:spcBef>
            <a:spcAft>
              <a:spcPct val="35000"/>
            </a:spcAft>
            <a:buNone/>
          </a:pPr>
          <a:r>
            <a:rPr lang="en-US" sz="1100" kern="1200"/>
            <a:t>List the sources of information available to police</a:t>
          </a:r>
        </a:p>
      </dsp:txBody>
      <dsp:txXfrm>
        <a:off x="2628900" y="653780"/>
        <a:ext cx="7886700" cy="429055"/>
      </dsp:txXfrm>
    </dsp:sp>
    <dsp:sp modelId="{1DAFA2DB-58E1-D649-A4ED-FDF2527787DE}">
      <dsp:nvSpPr>
        <dsp:cNvPr id="0" name=""/>
        <dsp:cNvSpPr/>
      </dsp:nvSpPr>
      <dsp:spPr>
        <a:xfrm rot="10800000">
          <a:off x="0" y="131"/>
          <a:ext cx="2628900" cy="660086"/>
        </a:xfrm>
        <a:prstGeom prst="upArrowCallout">
          <a:avLst>
            <a:gd name="adj1" fmla="val 5000"/>
            <a:gd name="adj2" fmla="val 10000"/>
            <a:gd name="adj3" fmla="val 15000"/>
            <a:gd name="adj4" fmla="val 64977"/>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86967" tIns="106680" rIns="186967" bIns="106680" numCol="1" spcCol="1270" anchor="ctr" anchorCtr="0">
          <a:noAutofit/>
        </a:bodyPr>
        <a:lstStyle/>
        <a:p>
          <a:pPr marL="0" lvl="0" indent="0" algn="ctr" defTabSz="666750">
            <a:lnSpc>
              <a:spcPct val="90000"/>
            </a:lnSpc>
            <a:spcBef>
              <a:spcPct val="0"/>
            </a:spcBef>
            <a:spcAft>
              <a:spcPct val="35000"/>
            </a:spcAft>
            <a:buNone/>
          </a:pPr>
          <a:r>
            <a:rPr lang="en-US" sz="1500" kern="1200"/>
            <a:t>Identify</a:t>
          </a:r>
        </a:p>
      </dsp:txBody>
      <dsp:txXfrm rot="-10800000">
        <a:off x="0" y="131"/>
        <a:ext cx="2628900" cy="429055"/>
      </dsp:txXfrm>
    </dsp:sp>
    <dsp:sp modelId="{A3511E57-6294-0A4E-8A4C-BD0716F38E0D}">
      <dsp:nvSpPr>
        <dsp:cNvPr id="0" name=""/>
        <dsp:cNvSpPr/>
      </dsp:nvSpPr>
      <dsp:spPr>
        <a:xfrm>
          <a:off x="2628900" y="131"/>
          <a:ext cx="7886700" cy="429055"/>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9980" tIns="139700" rIns="159980" bIns="139700" numCol="1" spcCol="1270" anchor="ctr" anchorCtr="0">
          <a:noAutofit/>
        </a:bodyPr>
        <a:lstStyle/>
        <a:p>
          <a:pPr marL="0" lvl="0" indent="0" algn="l" defTabSz="488950">
            <a:lnSpc>
              <a:spcPct val="90000"/>
            </a:lnSpc>
            <a:spcBef>
              <a:spcPct val="0"/>
            </a:spcBef>
            <a:spcAft>
              <a:spcPct val="35000"/>
            </a:spcAft>
            <a:buNone/>
          </a:pPr>
          <a:r>
            <a:rPr lang="en-US" sz="1100" kern="1200"/>
            <a:t>Identify the difference between Information and Intelligence</a:t>
          </a:r>
        </a:p>
      </dsp:txBody>
      <dsp:txXfrm>
        <a:off x="2628900" y="131"/>
        <a:ext cx="7886700" cy="4290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8C8997-06D6-4829-80B6-02C8ABB3014B}">
      <dsp:nvSpPr>
        <dsp:cNvPr id="0" name=""/>
        <dsp:cNvSpPr/>
      </dsp:nvSpPr>
      <dsp:spPr>
        <a:xfrm>
          <a:off x="478" y="0"/>
          <a:ext cx="2016114" cy="3764397"/>
        </a:xfrm>
        <a:prstGeom prst="roundRect">
          <a:avLst>
            <a:gd name="adj" fmla="val 10000"/>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Information is the very life-blood of policing. It may be original &amp; generated by you. It may come from the public or other officers or be fed to you by partner agencies &amp; other sources</a:t>
          </a:r>
        </a:p>
      </dsp:txBody>
      <dsp:txXfrm>
        <a:off x="59528" y="59050"/>
        <a:ext cx="1898014" cy="3646297"/>
      </dsp:txXfrm>
    </dsp:sp>
    <dsp:sp modelId="{0F55E47F-3CE6-497F-9A9F-50709D421498}">
      <dsp:nvSpPr>
        <dsp:cNvPr id="0" name=""/>
        <dsp:cNvSpPr/>
      </dsp:nvSpPr>
      <dsp:spPr>
        <a:xfrm>
          <a:off x="2263870" y="1523742"/>
          <a:ext cx="524227" cy="716912"/>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2263870" y="1667124"/>
        <a:ext cx="366959" cy="430148"/>
      </dsp:txXfrm>
    </dsp:sp>
    <dsp:sp modelId="{0298B860-DB12-472B-8F99-0A80F5652F76}">
      <dsp:nvSpPr>
        <dsp:cNvPr id="0" name=""/>
        <dsp:cNvSpPr/>
      </dsp:nvSpPr>
      <dsp:spPr>
        <a:xfrm>
          <a:off x="3005701" y="0"/>
          <a:ext cx="2019872" cy="3764397"/>
        </a:xfrm>
        <a:prstGeom prst="roundRect">
          <a:avLst>
            <a:gd name="adj" fmla="val 10000"/>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Police information is: </a:t>
          </a:r>
          <a:br>
            <a:rPr lang="en-GB" sz="1800" kern="1200" dirty="0"/>
          </a:br>
          <a:r>
            <a:rPr lang="en-GB" sz="1800" kern="1200" dirty="0"/>
            <a:t>All the information obtained &amp; recorded for a policing purpose</a:t>
          </a:r>
        </a:p>
      </dsp:txBody>
      <dsp:txXfrm>
        <a:off x="3064861" y="59160"/>
        <a:ext cx="1901552" cy="36460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B5C84E-656A-1643-AEE7-211E02DC4E71}">
      <dsp:nvSpPr>
        <dsp:cNvPr id="0" name=""/>
        <dsp:cNvSpPr/>
      </dsp:nvSpPr>
      <dsp:spPr>
        <a:xfrm>
          <a:off x="0" y="84649"/>
          <a:ext cx="10515600" cy="100693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baseline="0" dirty="0"/>
            <a:t>Policing - need to identify information from a variety of such sources, both human and technical - potential to become intelligence. </a:t>
          </a:r>
          <a:endParaRPr lang="en-US" sz="1800" kern="1200" dirty="0"/>
        </a:p>
      </dsp:txBody>
      <dsp:txXfrm>
        <a:off x="49154" y="133803"/>
        <a:ext cx="10417292" cy="908623"/>
      </dsp:txXfrm>
    </dsp:sp>
    <dsp:sp modelId="{0EED1C1C-EB69-EC4C-9C27-4A68C997D34E}">
      <dsp:nvSpPr>
        <dsp:cNvPr id="0" name=""/>
        <dsp:cNvSpPr/>
      </dsp:nvSpPr>
      <dsp:spPr>
        <a:xfrm>
          <a:off x="0" y="1143420"/>
          <a:ext cx="10515600" cy="100693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baseline="0"/>
            <a:t>Depending on what it is, the information gathered may support both local and national policing objectives and you will need to be able to work in accordance with the requirements of the National Intelligence Model and the principles of managing police information and intelligence. </a:t>
          </a:r>
          <a:endParaRPr lang="en-US" sz="1800" kern="1200"/>
        </a:p>
      </dsp:txBody>
      <dsp:txXfrm>
        <a:off x="49154" y="1192574"/>
        <a:ext cx="10417292" cy="908623"/>
      </dsp:txXfrm>
    </dsp:sp>
    <dsp:sp modelId="{CB254D62-C199-B34F-A61E-31F2776B0E62}">
      <dsp:nvSpPr>
        <dsp:cNvPr id="0" name=""/>
        <dsp:cNvSpPr/>
      </dsp:nvSpPr>
      <dsp:spPr>
        <a:xfrm>
          <a:off x="0" y="2202192"/>
          <a:ext cx="10515600" cy="100693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baseline="0"/>
            <a:t>You will be gathering information, evaluating and conducting an initial assessment of it, grading it, and reporting it in the proper way. </a:t>
          </a:r>
          <a:endParaRPr lang="en-US" sz="1800" kern="1200"/>
        </a:p>
      </dsp:txBody>
      <dsp:txXfrm>
        <a:off x="49154" y="2251346"/>
        <a:ext cx="10417292" cy="908623"/>
      </dsp:txXfrm>
    </dsp:sp>
    <dsp:sp modelId="{0B2B2A3B-587B-074B-84E5-35DF3EFA37F5}">
      <dsp:nvSpPr>
        <dsp:cNvPr id="0" name=""/>
        <dsp:cNvSpPr/>
      </dsp:nvSpPr>
      <dsp:spPr>
        <a:xfrm>
          <a:off x="0" y="3260963"/>
          <a:ext cx="10515600" cy="100693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baseline="0"/>
            <a:t>The processes for its review, retention and disposal are unlikely to be something with which you will become intimately involved but they are aspects you need to be aware of. </a:t>
          </a:r>
          <a:endParaRPr lang="en-US" sz="1800" kern="1200"/>
        </a:p>
      </dsp:txBody>
      <dsp:txXfrm>
        <a:off x="49154" y="3310117"/>
        <a:ext cx="10417292" cy="90862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F0C840-65B2-48D9-8B80-79420185892F}">
      <dsp:nvSpPr>
        <dsp:cNvPr id="0" name=""/>
        <dsp:cNvSpPr/>
      </dsp:nvSpPr>
      <dsp:spPr>
        <a:xfrm rot="5400000">
          <a:off x="-113836" y="1012739"/>
          <a:ext cx="1575996" cy="190229"/>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5AF47ED-10D2-4C98-8BAE-A3C77DF58E77}">
      <dsp:nvSpPr>
        <dsp:cNvPr id="0" name=""/>
        <dsp:cNvSpPr/>
      </dsp:nvSpPr>
      <dsp:spPr>
        <a:xfrm>
          <a:off x="246807" y="4129"/>
          <a:ext cx="2113657" cy="12681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At or near the scene</a:t>
          </a:r>
          <a:endParaRPr lang="en-GB" sz="2400" kern="1200" dirty="0"/>
        </a:p>
      </dsp:txBody>
      <dsp:txXfrm>
        <a:off x="283951" y="41273"/>
        <a:ext cx="2039369" cy="1193906"/>
      </dsp:txXfrm>
    </dsp:sp>
    <dsp:sp modelId="{BDF04196-75AE-490E-972A-F63465A235E4}">
      <dsp:nvSpPr>
        <dsp:cNvPr id="0" name=""/>
        <dsp:cNvSpPr/>
      </dsp:nvSpPr>
      <dsp:spPr>
        <a:xfrm rot="5400000">
          <a:off x="-113836" y="2597982"/>
          <a:ext cx="1575996" cy="190229"/>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71CA870-5A14-44FB-82F0-5532513B0FA4}">
      <dsp:nvSpPr>
        <dsp:cNvPr id="0" name=""/>
        <dsp:cNvSpPr/>
      </dsp:nvSpPr>
      <dsp:spPr>
        <a:xfrm>
          <a:off x="246807" y="1589372"/>
          <a:ext cx="2113657" cy="12681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Returning to the scene</a:t>
          </a:r>
          <a:endParaRPr lang="en-GB" sz="2400" kern="1200" dirty="0"/>
        </a:p>
      </dsp:txBody>
      <dsp:txXfrm>
        <a:off x="283951" y="1626516"/>
        <a:ext cx="2039369" cy="1193906"/>
      </dsp:txXfrm>
    </dsp:sp>
    <dsp:sp modelId="{492FE4BF-48CB-4CB4-82B2-3FC959051707}">
      <dsp:nvSpPr>
        <dsp:cNvPr id="0" name=""/>
        <dsp:cNvSpPr/>
      </dsp:nvSpPr>
      <dsp:spPr>
        <a:xfrm>
          <a:off x="678785" y="3390603"/>
          <a:ext cx="2801917" cy="190229"/>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392138A-EC36-40AD-ACB0-68DB3042C03C}">
      <dsp:nvSpPr>
        <dsp:cNvPr id="0" name=""/>
        <dsp:cNvSpPr/>
      </dsp:nvSpPr>
      <dsp:spPr>
        <a:xfrm>
          <a:off x="246807" y="3174615"/>
          <a:ext cx="2113657" cy="12681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Watch schemes</a:t>
          </a:r>
          <a:endParaRPr lang="en-GB" sz="2400" kern="1200" dirty="0"/>
        </a:p>
      </dsp:txBody>
      <dsp:txXfrm>
        <a:off x="283951" y="3211759"/>
        <a:ext cx="2039369" cy="1193906"/>
      </dsp:txXfrm>
    </dsp:sp>
    <dsp:sp modelId="{9F92A70D-FA48-4FF0-B842-404D6B3DD980}">
      <dsp:nvSpPr>
        <dsp:cNvPr id="0" name=""/>
        <dsp:cNvSpPr/>
      </dsp:nvSpPr>
      <dsp:spPr>
        <a:xfrm rot="16200000">
          <a:off x="2697327" y="2597982"/>
          <a:ext cx="1575996" cy="190229"/>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46DC208-E387-48F8-8C3F-040386B797C6}">
      <dsp:nvSpPr>
        <dsp:cNvPr id="0" name=""/>
        <dsp:cNvSpPr/>
      </dsp:nvSpPr>
      <dsp:spPr>
        <a:xfrm>
          <a:off x="3057971" y="3174615"/>
          <a:ext cx="2113657" cy="12681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Crimewatch UK</a:t>
          </a:r>
        </a:p>
      </dsp:txBody>
      <dsp:txXfrm>
        <a:off x="3095115" y="3211759"/>
        <a:ext cx="2039369" cy="1193906"/>
      </dsp:txXfrm>
    </dsp:sp>
    <dsp:sp modelId="{B2593C1C-1CD7-4DB7-977E-DABD487C9605}">
      <dsp:nvSpPr>
        <dsp:cNvPr id="0" name=""/>
        <dsp:cNvSpPr/>
      </dsp:nvSpPr>
      <dsp:spPr>
        <a:xfrm rot="16200000">
          <a:off x="2697327" y="1012739"/>
          <a:ext cx="1575996" cy="190229"/>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BDF3ADB-672E-4189-88D0-2219A066F7FD}">
      <dsp:nvSpPr>
        <dsp:cNvPr id="0" name=""/>
        <dsp:cNvSpPr/>
      </dsp:nvSpPr>
      <dsp:spPr>
        <a:xfrm>
          <a:off x="3057971" y="1589372"/>
          <a:ext cx="2113657" cy="12681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Crimestoppers</a:t>
          </a:r>
          <a:endParaRPr lang="en-GB" sz="2400" kern="1200" dirty="0"/>
        </a:p>
      </dsp:txBody>
      <dsp:txXfrm>
        <a:off x="3095115" y="1626516"/>
        <a:ext cx="2039369" cy="1193906"/>
      </dsp:txXfrm>
    </dsp:sp>
    <dsp:sp modelId="{C6059648-515D-4ACB-B6E5-8A063E7DFFBE}">
      <dsp:nvSpPr>
        <dsp:cNvPr id="0" name=""/>
        <dsp:cNvSpPr/>
      </dsp:nvSpPr>
      <dsp:spPr>
        <a:xfrm>
          <a:off x="3489948" y="220118"/>
          <a:ext cx="2801917" cy="190229"/>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DAC8E3A-8650-41BC-88BA-64BC5E18F629}">
      <dsp:nvSpPr>
        <dsp:cNvPr id="0" name=""/>
        <dsp:cNvSpPr/>
      </dsp:nvSpPr>
      <dsp:spPr>
        <a:xfrm>
          <a:off x="3057971" y="4129"/>
          <a:ext cx="2113657" cy="12681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Road checks</a:t>
          </a:r>
          <a:endParaRPr lang="en-GB" sz="2400" kern="1200" dirty="0"/>
        </a:p>
      </dsp:txBody>
      <dsp:txXfrm>
        <a:off x="3095115" y="41273"/>
        <a:ext cx="2039369" cy="1193906"/>
      </dsp:txXfrm>
    </dsp:sp>
    <dsp:sp modelId="{607EEA8B-7591-4C3C-9237-98387EBF4135}">
      <dsp:nvSpPr>
        <dsp:cNvPr id="0" name=""/>
        <dsp:cNvSpPr/>
      </dsp:nvSpPr>
      <dsp:spPr>
        <a:xfrm rot="5400000">
          <a:off x="5508491" y="1012739"/>
          <a:ext cx="1575996" cy="190229"/>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13DE3A9-6D11-48F2-A8FA-5B98F7444860}">
      <dsp:nvSpPr>
        <dsp:cNvPr id="0" name=""/>
        <dsp:cNvSpPr/>
      </dsp:nvSpPr>
      <dsp:spPr>
        <a:xfrm>
          <a:off x="5869135" y="4129"/>
          <a:ext cx="2113657" cy="12681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Witness boards</a:t>
          </a:r>
          <a:endParaRPr lang="en-GB" sz="2400" kern="1200" dirty="0"/>
        </a:p>
      </dsp:txBody>
      <dsp:txXfrm>
        <a:off x="5906279" y="41273"/>
        <a:ext cx="2039369" cy="1193906"/>
      </dsp:txXfrm>
    </dsp:sp>
    <dsp:sp modelId="{2A978FE5-496F-41A4-93ED-E06BA49B7D89}">
      <dsp:nvSpPr>
        <dsp:cNvPr id="0" name=""/>
        <dsp:cNvSpPr/>
      </dsp:nvSpPr>
      <dsp:spPr>
        <a:xfrm rot="5400000">
          <a:off x="5508491" y="2597982"/>
          <a:ext cx="1575996" cy="190229"/>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1C534C1-96FD-427F-82BF-B50848D3930F}">
      <dsp:nvSpPr>
        <dsp:cNvPr id="0" name=""/>
        <dsp:cNvSpPr/>
      </dsp:nvSpPr>
      <dsp:spPr>
        <a:xfrm>
          <a:off x="5869135" y="1589372"/>
          <a:ext cx="2113657" cy="12681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Noticeboards outside Police Stations</a:t>
          </a:r>
          <a:endParaRPr lang="en-GB" sz="2400" kern="1200" dirty="0"/>
        </a:p>
      </dsp:txBody>
      <dsp:txXfrm>
        <a:off x="5906279" y="1626516"/>
        <a:ext cx="2039369" cy="1193906"/>
      </dsp:txXfrm>
    </dsp:sp>
    <dsp:sp modelId="{1E8953BD-1533-44A9-9CA1-27EA992EE0A5}">
      <dsp:nvSpPr>
        <dsp:cNvPr id="0" name=""/>
        <dsp:cNvSpPr/>
      </dsp:nvSpPr>
      <dsp:spPr>
        <a:xfrm>
          <a:off x="5869135" y="3174615"/>
          <a:ext cx="2113657" cy="12681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Local newspapers &amp; social media</a:t>
          </a:r>
          <a:endParaRPr lang="en-GB" sz="2400" kern="1200" dirty="0"/>
        </a:p>
      </dsp:txBody>
      <dsp:txXfrm>
        <a:off x="5906279" y="3211759"/>
        <a:ext cx="2039369" cy="119390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A9AAF6-34A2-4E42-974F-F63E4CDBC9FC}">
      <dsp:nvSpPr>
        <dsp:cNvPr id="0" name=""/>
        <dsp:cNvSpPr/>
      </dsp:nvSpPr>
      <dsp:spPr>
        <a:xfrm>
          <a:off x="767485" y="1483"/>
          <a:ext cx="1979103" cy="118746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Searching the PNC</a:t>
          </a:r>
          <a:endParaRPr lang="en-GB" sz="2200" kern="1200" dirty="0"/>
        </a:p>
      </dsp:txBody>
      <dsp:txXfrm>
        <a:off x="767485" y="1483"/>
        <a:ext cx="1979103" cy="1187462"/>
      </dsp:txXfrm>
    </dsp:sp>
    <dsp:sp modelId="{96618DC0-637F-4570-AFDC-2C1C809B3F14}">
      <dsp:nvSpPr>
        <dsp:cNvPr id="0" name=""/>
        <dsp:cNvSpPr/>
      </dsp:nvSpPr>
      <dsp:spPr>
        <a:xfrm>
          <a:off x="2944499" y="1483"/>
          <a:ext cx="1979103" cy="1187462"/>
        </a:xfrm>
        <a:prstGeom prst="rect">
          <a:avLst/>
        </a:prstGeom>
        <a:solidFill>
          <a:schemeClr val="accent5">
            <a:hueOff val="-750949"/>
            <a:satOff val="-1935"/>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Local Intelligence Units</a:t>
          </a:r>
          <a:endParaRPr lang="en-GB" sz="2200" kern="1200" dirty="0"/>
        </a:p>
      </dsp:txBody>
      <dsp:txXfrm>
        <a:off x="2944499" y="1483"/>
        <a:ext cx="1979103" cy="1187462"/>
      </dsp:txXfrm>
    </dsp:sp>
    <dsp:sp modelId="{7829B1D7-4CCA-42B0-93B9-5A6476EA9AC1}">
      <dsp:nvSpPr>
        <dsp:cNvPr id="0" name=""/>
        <dsp:cNvSpPr/>
      </dsp:nvSpPr>
      <dsp:spPr>
        <a:xfrm>
          <a:off x="5121513" y="1483"/>
          <a:ext cx="1979103" cy="1187462"/>
        </a:xfrm>
        <a:prstGeom prst="rect">
          <a:avLst/>
        </a:prstGeom>
        <a:solidFill>
          <a:schemeClr val="accent5">
            <a:hueOff val="-1501898"/>
            <a:satOff val="-3871"/>
            <a:lumOff val="-26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Method Index</a:t>
          </a:r>
          <a:br>
            <a:rPr lang="en-GB" sz="2200" kern="1200"/>
          </a:br>
          <a:r>
            <a:rPr lang="en-GB" sz="1100" kern="1200"/>
            <a:t>(Unsolved/Nicknames)</a:t>
          </a:r>
          <a:endParaRPr lang="en-GB" sz="2200" kern="1200" dirty="0"/>
        </a:p>
      </dsp:txBody>
      <dsp:txXfrm>
        <a:off x="5121513" y="1483"/>
        <a:ext cx="1979103" cy="1187462"/>
      </dsp:txXfrm>
    </dsp:sp>
    <dsp:sp modelId="{7C2AC7A8-4A31-49DF-BEAB-68129E9CA1C5}">
      <dsp:nvSpPr>
        <dsp:cNvPr id="0" name=""/>
        <dsp:cNvSpPr/>
      </dsp:nvSpPr>
      <dsp:spPr>
        <a:xfrm>
          <a:off x="7298527" y="1483"/>
          <a:ext cx="1979103" cy="1187462"/>
        </a:xfrm>
        <a:prstGeom prst="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Witness Albums</a:t>
          </a:r>
          <a:endParaRPr lang="en-GB" sz="2200" kern="1200" dirty="0"/>
        </a:p>
      </dsp:txBody>
      <dsp:txXfrm>
        <a:off x="7298527" y="1483"/>
        <a:ext cx="1979103" cy="1187462"/>
      </dsp:txXfrm>
    </dsp:sp>
    <dsp:sp modelId="{27A32CB0-1211-40D6-B65A-A26C81E50873}">
      <dsp:nvSpPr>
        <dsp:cNvPr id="0" name=""/>
        <dsp:cNvSpPr/>
      </dsp:nvSpPr>
      <dsp:spPr>
        <a:xfrm>
          <a:off x="767485" y="1386855"/>
          <a:ext cx="1979103" cy="1187462"/>
        </a:xfrm>
        <a:prstGeom prst="rect">
          <a:avLst/>
        </a:prstGeom>
        <a:solidFill>
          <a:schemeClr val="accent5">
            <a:hueOff val="-3003797"/>
            <a:satOff val="-7742"/>
            <a:lumOff val="-52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Photo-fit, e-fit &amp; artist’s impressions</a:t>
          </a:r>
          <a:endParaRPr lang="en-GB" sz="2200" kern="1200" dirty="0"/>
        </a:p>
      </dsp:txBody>
      <dsp:txXfrm>
        <a:off x="767485" y="1386855"/>
        <a:ext cx="1979103" cy="1187462"/>
      </dsp:txXfrm>
    </dsp:sp>
    <dsp:sp modelId="{B1EBEA65-2C1E-45D9-9E9E-47DD906D34F3}">
      <dsp:nvSpPr>
        <dsp:cNvPr id="0" name=""/>
        <dsp:cNvSpPr/>
      </dsp:nvSpPr>
      <dsp:spPr>
        <a:xfrm>
          <a:off x="2944499" y="1386855"/>
          <a:ext cx="1979103" cy="1187462"/>
        </a:xfrm>
        <a:prstGeom prst="rect">
          <a:avLst/>
        </a:prstGeom>
        <a:solidFill>
          <a:schemeClr val="accent5">
            <a:hueOff val="-3754746"/>
            <a:satOff val="-9677"/>
            <a:lumOff val="-653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Section parades &amp; briefings</a:t>
          </a:r>
          <a:endParaRPr lang="en-GB" sz="2200" kern="1200" dirty="0"/>
        </a:p>
      </dsp:txBody>
      <dsp:txXfrm>
        <a:off x="2944499" y="1386855"/>
        <a:ext cx="1979103" cy="1187462"/>
      </dsp:txXfrm>
    </dsp:sp>
    <dsp:sp modelId="{8BC08E08-2C11-4B9A-A453-B21163967556}">
      <dsp:nvSpPr>
        <dsp:cNvPr id="0" name=""/>
        <dsp:cNvSpPr/>
      </dsp:nvSpPr>
      <dsp:spPr>
        <a:xfrm>
          <a:off x="5121513" y="1386855"/>
          <a:ext cx="1979103" cy="1187462"/>
        </a:xfrm>
        <a:prstGeom prst="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Enquiries at adjoining stations</a:t>
          </a:r>
          <a:endParaRPr lang="en-GB" sz="2200" kern="1200" dirty="0"/>
        </a:p>
      </dsp:txBody>
      <dsp:txXfrm>
        <a:off x="5121513" y="1386855"/>
        <a:ext cx="1979103" cy="1187462"/>
      </dsp:txXfrm>
    </dsp:sp>
    <dsp:sp modelId="{19368745-FFC4-4D83-85CC-FA05454DB85D}">
      <dsp:nvSpPr>
        <dsp:cNvPr id="0" name=""/>
        <dsp:cNvSpPr/>
      </dsp:nvSpPr>
      <dsp:spPr>
        <a:xfrm>
          <a:off x="7298527" y="1386855"/>
          <a:ext cx="1979103" cy="1187462"/>
        </a:xfrm>
        <a:prstGeom prst="rect">
          <a:avLst/>
        </a:prstGeom>
        <a:solidFill>
          <a:schemeClr val="accent5">
            <a:hueOff val="-5256644"/>
            <a:satOff val="-13548"/>
            <a:lumOff val="-91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Observations</a:t>
          </a:r>
          <a:endParaRPr lang="en-GB" sz="2200" kern="1200" dirty="0"/>
        </a:p>
      </dsp:txBody>
      <dsp:txXfrm>
        <a:off x="7298527" y="1386855"/>
        <a:ext cx="1979103" cy="1187462"/>
      </dsp:txXfrm>
    </dsp:sp>
    <dsp:sp modelId="{F568E676-16F9-4F85-B231-BCA8858473B9}">
      <dsp:nvSpPr>
        <dsp:cNvPr id="0" name=""/>
        <dsp:cNvSpPr/>
      </dsp:nvSpPr>
      <dsp:spPr>
        <a:xfrm>
          <a:off x="2944499" y="2772228"/>
          <a:ext cx="1979103" cy="1187462"/>
        </a:xfrm>
        <a:prstGeom prst="rect">
          <a:avLst/>
        </a:prstGeom>
        <a:solidFill>
          <a:schemeClr val="accent5">
            <a:hueOff val="-6007594"/>
            <a:satOff val="-15484"/>
            <a:lumOff val="-104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Circulations</a:t>
          </a:r>
          <a:endParaRPr lang="en-GB" sz="2200" kern="1200" dirty="0"/>
        </a:p>
      </dsp:txBody>
      <dsp:txXfrm>
        <a:off x="2944499" y="2772228"/>
        <a:ext cx="1979103" cy="1187462"/>
      </dsp:txXfrm>
    </dsp:sp>
    <dsp:sp modelId="{D87568A9-2897-40EB-A540-F926F5C61FB5}">
      <dsp:nvSpPr>
        <dsp:cNvPr id="0" name=""/>
        <dsp:cNvSpPr/>
      </dsp:nvSpPr>
      <dsp:spPr>
        <a:xfrm>
          <a:off x="5121513" y="2772228"/>
          <a:ext cx="1979103" cy="1187462"/>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Golden Nominal concept</a:t>
          </a:r>
          <a:endParaRPr lang="en-GB" sz="2200" kern="1200" dirty="0"/>
        </a:p>
      </dsp:txBody>
      <dsp:txXfrm>
        <a:off x="5121513" y="2772228"/>
        <a:ext cx="1979103" cy="11874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C4F101-366B-49A1-BFFB-B2FFA3F4785E}">
      <dsp:nvSpPr>
        <dsp:cNvPr id="0" name=""/>
        <dsp:cNvSpPr/>
      </dsp:nvSpPr>
      <dsp:spPr>
        <a:xfrm>
          <a:off x="-462777" y="2602"/>
          <a:ext cx="8785871" cy="1703617"/>
        </a:xfrm>
        <a:prstGeom prst="roundRect">
          <a:avLst>
            <a:gd name="adj" fmla="val 10000"/>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Intelligence is: Collected information that has been developed for action &amp; may also be classified as confidential or sensitive </a:t>
          </a:r>
          <a:br>
            <a:rPr lang="en-GB" sz="2400" kern="1200" dirty="0"/>
          </a:br>
          <a:r>
            <a:rPr lang="en-GB" sz="2400" kern="1200" dirty="0"/>
            <a:t>(Further reading: APP/COP on Intelligence Management)</a:t>
          </a:r>
        </a:p>
      </dsp:txBody>
      <dsp:txXfrm>
        <a:off x="-412880" y="52499"/>
        <a:ext cx="8686077" cy="1603823"/>
      </dsp:txXfrm>
    </dsp:sp>
    <dsp:sp modelId="{D91FE2E0-6548-47A7-9BB4-DB075CE623FF}">
      <dsp:nvSpPr>
        <dsp:cNvPr id="0" name=""/>
        <dsp:cNvSpPr/>
      </dsp:nvSpPr>
      <dsp:spPr>
        <a:xfrm rot="5400000">
          <a:off x="3610730" y="1748810"/>
          <a:ext cx="638856" cy="766627"/>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700170" y="1812696"/>
        <a:ext cx="459977" cy="447199"/>
      </dsp:txXfrm>
    </dsp:sp>
    <dsp:sp modelId="{CB9D155A-B515-4688-B733-71EF3E71DE5D}">
      <dsp:nvSpPr>
        <dsp:cNvPr id="0" name=""/>
        <dsp:cNvSpPr/>
      </dsp:nvSpPr>
      <dsp:spPr>
        <a:xfrm>
          <a:off x="0" y="2558028"/>
          <a:ext cx="7860317" cy="1703617"/>
        </a:xfrm>
        <a:prstGeom prst="roundRect">
          <a:avLst>
            <a:gd name="adj" fmla="val 10000"/>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This means information that has been formally processed (Collated &amp; Analysed) but it does not only relate to crime &amp; criminality. It is NOT necessarily evidence</a:t>
          </a:r>
        </a:p>
      </dsp:txBody>
      <dsp:txXfrm>
        <a:off x="49897" y="2607925"/>
        <a:ext cx="7760523" cy="160382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A6E5DF-D26B-4897-9E17-4AA3ED711979}">
      <dsp:nvSpPr>
        <dsp:cNvPr id="0" name=""/>
        <dsp:cNvSpPr/>
      </dsp:nvSpPr>
      <dsp:spPr>
        <a:xfrm>
          <a:off x="313404" y="12368"/>
          <a:ext cx="5374159" cy="1625203"/>
        </a:xfrm>
        <a:prstGeom prst="roundRect">
          <a:avLst>
            <a:gd name="adj" fmla="val 10000"/>
          </a:avLst>
        </a:prstGeom>
        <a:solidFill>
          <a:schemeClr val="accent1">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Standardised framework to place intelligence at the forefront in reducing crime &amp; disorder</a:t>
          </a:r>
          <a:endParaRPr lang="en-GB" sz="2400" kern="1200" dirty="0"/>
        </a:p>
      </dsp:txBody>
      <dsp:txXfrm>
        <a:off x="361005" y="59969"/>
        <a:ext cx="5278957" cy="1530001"/>
      </dsp:txXfrm>
    </dsp:sp>
    <dsp:sp modelId="{1FC356CF-AA63-4249-B15D-48DBB6ABCABF}">
      <dsp:nvSpPr>
        <dsp:cNvPr id="0" name=""/>
        <dsp:cNvSpPr/>
      </dsp:nvSpPr>
      <dsp:spPr>
        <a:xfrm rot="5332675">
          <a:off x="2723911" y="1672265"/>
          <a:ext cx="600662" cy="731341"/>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rot="-5400000">
        <a:off x="2803075" y="1737622"/>
        <a:ext cx="438805" cy="420463"/>
      </dsp:txXfrm>
    </dsp:sp>
    <dsp:sp modelId="{1103EA53-7975-4DAE-96BC-7B63BB114687}">
      <dsp:nvSpPr>
        <dsp:cNvPr id="0" name=""/>
        <dsp:cNvSpPr/>
      </dsp:nvSpPr>
      <dsp:spPr>
        <a:xfrm>
          <a:off x="1361851" y="2438300"/>
          <a:ext cx="3372296" cy="1625203"/>
        </a:xfrm>
        <a:prstGeom prst="roundRect">
          <a:avLst>
            <a:gd name="adj" fmla="val 10000"/>
          </a:avLst>
        </a:prstGeom>
        <a:solidFill>
          <a:schemeClr val="accent1">
            <a:shade val="50000"/>
            <a:hueOff val="402493"/>
            <a:satOff val="-9802"/>
            <a:lumOff val="428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Informs strategic &amp; tactical decision making</a:t>
          </a:r>
          <a:endParaRPr lang="en-GB" sz="2400" kern="1200" dirty="0"/>
        </a:p>
      </dsp:txBody>
      <dsp:txXfrm>
        <a:off x="1409452" y="2485901"/>
        <a:ext cx="3277094" cy="153000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AE8D92-D38C-4C4F-8A3C-AA04A3032243}">
      <dsp:nvSpPr>
        <dsp:cNvPr id="0" name=""/>
        <dsp:cNvSpPr/>
      </dsp:nvSpPr>
      <dsp:spPr>
        <a:xfrm>
          <a:off x="0" y="134397"/>
          <a:ext cx="11737769" cy="1632515"/>
        </a:xfrm>
        <a:prstGeom prst="roundRect">
          <a:avLst/>
        </a:prstGeom>
        <a:solidFill>
          <a:schemeClr val="accent1">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1" u="sng" kern="1200" dirty="0"/>
            <a:t>Level 1 </a:t>
          </a:r>
          <a:r>
            <a:rPr lang="en-GB" sz="1900" kern="1200" dirty="0"/>
            <a:t>- deals with crime, incidents and neighbourhood priorities occurring at a local Basic Command Unit (BCU) level.</a:t>
          </a:r>
          <a:r>
            <a:rPr lang="en-GB" sz="1900" kern="1200" baseline="0" dirty="0"/>
            <a:t> </a:t>
          </a:r>
          <a:r>
            <a:rPr lang="en-GB" sz="1900" b="1" kern="1200" dirty="0"/>
            <a:t>Local Intelligence Units</a:t>
          </a:r>
          <a:r>
            <a:rPr lang="en-GB" sz="1900" b="0" kern="1200" dirty="0"/>
            <a:t> </a:t>
          </a:r>
          <a:r>
            <a:rPr lang="en-GB" sz="1900" kern="1200" dirty="0"/>
            <a:t>provide intelligence to operational officers within BCUs or areas and will vary in staffing levels. The intelligence you submit as an operational officer will be submitted via Local Intelligence Units.</a:t>
          </a:r>
          <a:endParaRPr lang="en-US" sz="1900" kern="1200" dirty="0"/>
        </a:p>
      </dsp:txBody>
      <dsp:txXfrm>
        <a:off x="79693" y="214090"/>
        <a:ext cx="11578383" cy="1473129"/>
      </dsp:txXfrm>
    </dsp:sp>
    <dsp:sp modelId="{AF42240B-3B68-C946-8E7A-6ED30E335180}">
      <dsp:nvSpPr>
        <dsp:cNvPr id="0" name=""/>
        <dsp:cNvSpPr/>
      </dsp:nvSpPr>
      <dsp:spPr>
        <a:xfrm>
          <a:off x="0" y="1781883"/>
          <a:ext cx="11737769" cy="1632515"/>
        </a:xfrm>
        <a:prstGeom prst="roundRect">
          <a:avLst/>
        </a:prstGeom>
        <a:solidFill>
          <a:schemeClr val="accent1">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1" u="sng" kern="1200"/>
            <a:t>Level 2 </a:t>
          </a:r>
          <a:r>
            <a:rPr lang="en-GB" sz="1900" kern="1200"/>
            <a:t>- deals with issues affecting a group of BCUs, neighbouring forces or a group of forces.</a:t>
          </a:r>
          <a:r>
            <a:rPr lang="en-GB" sz="1900" kern="1200" baseline="0"/>
            <a:t> </a:t>
          </a:r>
          <a:r>
            <a:rPr lang="en-GB" sz="1900" b="1" kern="1200"/>
            <a:t>FIB</a:t>
          </a:r>
          <a:r>
            <a:rPr lang="en-GB" sz="1900" kern="1200"/>
            <a:t> is the </a:t>
          </a:r>
          <a:r>
            <a:rPr lang="en-GB" sz="1900" b="1" kern="1200"/>
            <a:t>Force Intelligence Bureau</a:t>
          </a:r>
          <a:r>
            <a:rPr lang="en-GB" sz="1900" kern="1200"/>
            <a:t>, who deal with serious and inter-force intelligence.  Within this department are specialists such as interception of communication experts etc.</a:t>
          </a:r>
          <a:endParaRPr lang="en-US" sz="1900" kern="1200"/>
        </a:p>
      </dsp:txBody>
      <dsp:txXfrm>
        <a:off x="79693" y="1861576"/>
        <a:ext cx="11578383" cy="1473129"/>
      </dsp:txXfrm>
    </dsp:sp>
    <dsp:sp modelId="{581A86DE-2BE1-2D49-AAA8-94CC79A9B6FA}">
      <dsp:nvSpPr>
        <dsp:cNvPr id="0" name=""/>
        <dsp:cNvSpPr/>
      </dsp:nvSpPr>
      <dsp:spPr>
        <a:xfrm>
          <a:off x="0" y="3469119"/>
          <a:ext cx="11737769" cy="1632515"/>
        </a:xfrm>
        <a:prstGeom prst="roundRect">
          <a:avLst/>
        </a:prstGeom>
        <a:solidFill>
          <a:schemeClr val="accent1">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1" u="sng" kern="1200"/>
            <a:t>Level 3 </a:t>
          </a:r>
          <a:r>
            <a:rPr lang="en-GB" sz="1900" kern="1200"/>
            <a:t>- is dealt with by the National Crime Agency (NCA) and UK Border Agency which operate on a national or international scale.</a:t>
          </a:r>
          <a:r>
            <a:rPr lang="en-GB" sz="1900" kern="1200" baseline="0"/>
            <a:t> </a:t>
          </a:r>
          <a:r>
            <a:rPr lang="en-GB" sz="1900" kern="1200"/>
            <a:t>The </a:t>
          </a:r>
          <a:r>
            <a:rPr lang="en-GB" sz="1900" b="1" kern="1200"/>
            <a:t>National Crime Agency </a:t>
          </a:r>
          <a:r>
            <a:rPr lang="en-GB" sz="1900" kern="1200"/>
            <a:t>handles serious and organised crime as it affects the UK.  It is divided between seven regional offices.  As well as developing strategic pictures of the different areas in which organised crime operates, the UK Division also collates and analyses intelligence on the UK’s top criminal groups and their key players.  NCA is also a one-stop shop for UK law enforcement’s international enquiries.</a:t>
          </a:r>
          <a:endParaRPr lang="en-US" sz="1900" kern="1200"/>
        </a:p>
      </dsp:txBody>
      <dsp:txXfrm>
        <a:off x="79693" y="3548812"/>
        <a:ext cx="11578383" cy="147312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11AFFC-E3EB-43BD-B5EA-9EDEDA20AD94}">
      <dsp:nvSpPr>
        <dsp:cNvPr id="0" name=""/>
        <dsp:cNvSpPr/>
      </dsp:nvSpPr>
      <dsp:spPr>
        <a:xfrm rot="5400000">
          <a:off x="1807219" y="1939056"/>
          <a:ext cx="1294554" cy="1473804"/>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0291FE-C8EF-4958-8FDC-04DE6F9B7DEB}">
      <dsp:nvSpPr>
        <dsp:cNvPr id="0" name=""/>
        <dsp:cNvSpPr/>
      </dsp:nvSpPr>
      <dsp:spPr>
        <a:xfrm>
          <a:off x="652985" y="203072"/>
          <a:ext cx="2179266" cy="1525416"/>
        </a:xfrm>
        <a:prstGeom prst="roundRect">
          <a:avLst>
            <a:gd name="adj" fmla="val 16670"/>
          </a:avLst>
        </a:prstGeom>
        <a:solidFill>
          <a:schemeClr val="accent1">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Local Intelligence Officer</a:t>
          </a:r>
          <a:endParaRPr lang="en-GB" sz="2400" kern="1200" dirty="0"/>
        </a:p>
      </dsp:txBody>
      <dsp:txXfrm>
        <a:off x="727463" y="277550"/>
        <a:ext cx="2030310" cy="1376460"/>
      </dsp:txXfrm>
    </dsp:sp>
    <dsp:sp modelId="{5E020B79-370F-4E94-9EE1-D7994B6A2584}">
      <dsp:nvSpPr>
        <dsp:cNvPr id="0" name=""/>
        <dsp:cNvSpPr/>
      </dsp:nvSpPr>
      <dsp:spPr>
        <a:xfrm>
          <a:off x="3195334" y="361636"/>
          <a:ext cx="7244154" cy="1232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GB" sz="1800" b="1" kern="1200" dirty="0">
              <a:latin typeface="+mn-lt"/>
            </a:rPr>
            <a:t>LIO -</a:t>
          </a:r>
          <a:r>
            <a:rPr lang="en-GB" altLang="en-US" sz="1800" kern="1200" dirty="0">
              <a:latin typeface="+mn-lt"/>
              <a:cs typeface="Arial" panose="020B0604020202020204" pitchFamily="34" charset="0"/>
            </a:rPr>
            <a:t>manages/processes/collates local intelligence</a:t>
          </a:r>
          <a:r>
            <a:rPr lang="en-GB" sz="1800" b="1" kern="1200" dirty="0">
              <a:latin typeface="+mn-lt"/>
            </a:rPr>
            <a:t> </a:t>
          </a:r>
        </a:p>
      </dsp:txBody>
      <dsp:txXfrm>
        <a:off x="3195334" y="361636"/>
        <a:ext cx="7244154" cy="1232908"/>
      </dsp:txXfrm>
    </dsp:sp>
    <dsp:sp modelId="{6ED2C032-B5BA-4DF4-B8D2-6A8F9C63B5E4}">
      <dsp:nvSpPr>
        <dsp:cNvPr id="0" name=""/>
        <dsp:cNvSpPr/>
      </dsp:nvSpPr>
      <dsp:spPr>
        <a:xfrm rot="5400000">
          <a:off x="4058372" y="3495585"/>
          <a:ext cx="1294554" cy="1473804"/>
        </a:xfrm>
        <a:prstGeom prst="bentUpArrow">
          <a:avLst>
            <a:gd name="adj1" fmla="val 32840"/>
            <a:gd name="adj2" fmla="val 25000"/>
            <a:gd name="adj3" fmla="val 35780"/>
          </a:avLst>
        </a:prstGeom>
        <a:solidFill>
          <a:schemeClr val="accent1">
            <a:tint val="50000"/>
            <a:hueOff val="52377"/>
            <a:satOff val="-2891"/>
            <a:lumOff val="1116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160A04-FA3B-4A5D-948D-D83D48EF32BE}">
      <dsp:nvSpPr>
        <dsp:cNvPr id="0" name=""/>
        <dsp:cNvSpPr/>
      </dsp:nvSpPr>
      <dsp:spPr>
        <a:xfrm>
          <a:off x="3479865" y="1916617"/>
          <a:ext cx="2179266" cy="1525416"/>
        </a:xfrm>
        <a:prstGeom prst="roundRect">
          <a:avLst>
            <a:gd name="adj" fmla="val 16670"/>
          </a:avLst>
        </a:prstGeom>
        <a:solidFill>
          <a:schemeClr val="accent1">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Field Intelligence Officer</a:t>
          </a:r>
          <a:endParaRPr lang="en-GB" sz="2400" kern="1200" dirty="0"/>
        </a:p>
      </dsp:txBody>
      <dsp:txXfrm>
        <a:off x="3554343" y="1991095"/>
        <a:ext cx="2030310" cy="1376460"/>
      </dsp:txXfrm>
    </dsp:sp>
    <dsp:sp modelId="{9959D1B8-391D-45B5-A528-2215043A4965}">
      <dsp:nvSpPr>
        <dsp:cNvPr id="0" name=""/>
        <dsp:cNvSpPr/>
      </dsp:nvSpPr>
      <dsp:spPr>
        <a:xfrm>
          <a:off x="6125325" y="2140612"/>
          <a:ext cx="5907198" cy="1232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GB" sz="1800" b="1" kern="1200" dirty="0">
              <a:latin typeface="+mn-lt"/>
            </a:rPr>
            <a:t>FIO -</a:t>
          </a:r>
          <a:r>
            <a:rPr lang="en-GB" altLang="en-US" sz="1800" kern="1200" dirty="0">
              <a:latin typeface="+mn-lt"/>
              <a:cs typeface="Arial" panose="020B0604020202020204" pitchFamily="34" charset="0"/>
            </a:rPr>
            <a:t> actively seeks intelligence from a variety of sources in support of the intelligence function</a:t>
          </a:r>
          <a:r>
            <a:rPr lang="en-GB" sz="1800" b="1" kern="1200" dirty="0">
              <a:latin typeface="+mn-lt"/>
            </a:rPr>
            <a:t> </a:t>
          </a:r>
        </a:p>
      </dsp:txBody>
      <dsp:txXfrm>
        <a:off x="6125325" y="2140612"/>
        <a:ext cx="5907198" cy="1232908"/>
      </dsp:txXfrm>
    </dsp:sp>
    <dsp:sp modelId="{136AD75D-F002-4EC0-B0DD-F98B7C43D508}">
      <dsp:nvSpPr>
        <dsp:cNvPr id="0" name=""/>
        <dsp:cNvSpPr/>
      </dsp:nvSpPr>
      <dsp:spPr>
        <a:xfrm>
          <a:off x="5284515" y="3833235"/>
          <a:ext cx="2179266" cy="1525416"/>
        </a:xfrm>
        <a:prstGeom prst="roundRect">
          <a:avLst>
            <a:gd name="adj" fmla="val 16670"/>
          </a:avLst>
        </a:prstGeom>
        <a:solidFill>
          <a:schemeClr val="accent1">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Single Point of Contact</a:t>
          </a:r>
        </a:p>
      </dsp:txBody>
      <dsp:txXfrm>
        <a:off x="5358993" y="3907713"/>
        <a:ext cx="2030310" cy="1376460"/>
      </dsp:txXfrm>
    </dsp:sp>
    <dsp:sp modelId="{4A16F559-7B7A-4BF1-BC3F-9332C526915D}">
      <dsp:nvSpPr>
        <dsp:cNvPr id="0" name=""/>
        <dsp:cNvSpPr/>
      </dsp:nvSpPr>
      <dsp:spPr>
        <a:xfrm>
          <a:off x="7495749" y="3945529"/>
          <a:ext cx="4871486" cy="1232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GB" sz="1800" b="1" kern="1200" dirty="0">
              <a:latin typeface="+mn-lt"/>
            </a:rPr>
            <a:t>SPOC - </a:t>
          </a:r>
          <a:r>
            <a:rPr lang="en-GB" altLang="en-US" sz="1800" kern="1200" dirty="0">
              <a:latin typeface="+mn-lt"/>
              <a:cs typeface="Arial" panose="020B0604020202020204" pitchFamily="34" charset="0"/>
            </a:rPr>
            <a:t>specified person, usually in FIB (Force Intelligence Bureau), who liaises with the telecommunication industry for the purpose of gathering intelligence. Individual officers must not contact telephone companies direct. </a:t>
          </a:r>
          <a:endParaRPr lang="en-GB" sz="1800" b="1" kern="1200" dirty="0">
            <a:latin typeface="+mn-lt"/>
          </a:endParaRPr>
        </a:p>
      </dsp:txBody>
      <dsp:txXfrm>
        <a:off x="7495749" y="3945529"/>
        <a:ext cx="4871486" cy="123290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1BDDEE-A33C-4B95-9EC6-602100108C19}">
      <dsp:nvSpPr>
        <dsp:cNvPr id="0" name=""/>
        <dsp:cNvSpPr/>
      </dsp:nvSpPr>
      <dsp:spPr>
        <a:xfrm>
          <a:off x="1454067" y="-29742"/>
          <a:ext cx="4868728" cy="4868728"/>
        </a:xfrm>
        <a:prstGeom prst="circularArrow">
          <a:avLst>
            <a:gd name="adj1" fmla="val 5544"/>
            <a:gd name="adj2" fmla="val 330680"/>
            <a:gd name="adj3" fmla="val 13777418"/>
            <a:gd name="adj4" fmla="val 17385056"/>
            <a:gd name="adj5" fmla="val 575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67219A-B39F-408D-9003-C9CBCE2A15D6}">
      <dsp:nvSpPr>
        <dsp:cNvPr id="0" name=""/>
        <dsp:cNvSpPr/>
      </dsp:nvSpPr>
      <dsp:spPr>
        <a:xfrm>
          <a:off x="2749242" y="721"/>
          <a:ext cx="2278378" cy="1139189"/>
        </a:xfrm>
        <a:prstGeom prst="roundRect">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Direction</a:t>
          </a:r>
          <a:endParaRPr lang="en-GB" sz="2600" kern="1200" dirty="0"/>
        </a:p>
      </dsp:txBody>
      <dsp:txXfrm>
        <a:off x="2804853" y="56332"/>
        <a:ext cx="2167156" cy="1027967"/>
      </dsp:txXfrm>
    </dsp:sp>
    <dsp:sp modelId="{EDBD58E2-8854-4692-B81B-291CACB92EFB}">
      <dsp:nvSpPr>
        <dsp:cNvPr id="0" name=""/>
        <dsp:cNvSpPr/>
      </dsp:nvSpPr>
      <dsp:spPr>
        <a:xfrm>
          <a:off x="4723842" y="1435352"/>
          <a:ext cx="2278378" cy="1139189"/>
        </a:xfrm>
        <a:prstGeom prst="roundRect">
          <a:avLst/>
        </a:prstGeom>
        <a:solidFill>
          <a:schemeClr val="accent1">
            <a:shade val="80000"/>
            <a:hueOff val="87321"/>
            <a:satOff val="-1564"/>
            <a:lumOff val="66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Collection</a:t>
          </a:r>
          <a:endParaRPr lang="en-GB" sz="2600" kern="1200" dirty="0"/>
        </a:p>
      </dsp:txBody>
      <dsp:txXfrm>
        <a:off x="4779453" y="1490963"/>
        <a:ext cx="2167156" cy="1027967"/>
      </dsp:txXfrm>
    </dsp:sp>
    <dsp:sp modelId="{7DEDDA5F-A8C5-45C4-B8B9-47D95F3122D1}">
      <dsp:nvSpPr>
        <dsp:cNvPr id="0" name=""/>
        <dsp:cNvSpPr/>
      </dsp:nvSpPr>
      <dsp:spPr>
        <a:xfrm>
          <a:off x="3969612" y="3756633"/>
          <a:ext cx="2278378" cy="1139189"/>
        </a:xfrm>
        <a:prstGeom prst="roundRect">
          <a:avLst/>
        </a:prstGeom>
        <a:solidFill>
          <a:schemeClr val="accent1">
            <a:shade val="80000"/>
            <a:hueOff val="174641"/>
            <a:satOff val="-3128"/>
            <a:lumOff val="132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Evaluation</a:t>
          </a:r>
          <a:endParaRPr lang="en-GB" sz="2600" kern="1200" dirty="0"/>
        </a:p>
      </dsp:txBody>
      <dsp:txXfrm>
        <a:off x="4025223" y="3812244"/>
        <a:ext cx="2167156" cy="1027967"/>
      </dsp:txXfrm>
    </dsp:sp>
    <dsp:sp modelId="{4B99D4AE-9A1E-437E-97D7-ADA5F44BA387}">
      <dsp:nvSpPr>
        <dsp:cNvPr id="0" name=""/>
        <dsp:cNvSpPr/>
      </dsp:nvSpPr>
      <dsp:spPr>
        <a:xfrm>
          <a:off x="1528873" y="3756633"/>
          <a:ext cx="2278378" cy="1139189"/>
        </a:xfrm>
        <a:prstGeom prst="roundRect">
          <a:avLst/>
        </a:prstGeom>
        <a:solidFill>
          <a:schemeClr val="accent1">
            <a:shade val="80000"/>
            <a:hueOff val="261962"/>
            <a:satOff val="-4692"/>
            <a:lumOff val="199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Analysis</a:t>
          </a:r>
          <a:endParaRPr lang="en-GB" sz="2600" kern="1200" dirty="0"/>
        </a:p>
      </dsp:txBody>
      <dsp:txXfrm>
        <a:off x="1584484" y="3812244"/>
        <a:ext cx="2167156" cy="1027967"/>
      </dsp:txXfrm>
    </dsp:sp>
    <dsp:sp modelId="{FA4ECC99-A57F-49FC-B075-7132BCCEF340}">
      <dsp:nvSpPr>
        <dsp:cNvPr id="0" name=""/>
        <dsp:cNvSpPr/>
      </dsp:nvSpPr>
      <dsp:spPr>
        <a:xfrm>
          <a:off x="774643" y="1435352"/>
          <a:ext cx="2278378" cy="1139189"/>
        </a:xfrm>
        <a:prstGeom prst="roundRect">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Dissemination</a:t>
          </a:r>
          <a:endParaRPr lang="en-GB" sz="2600" kern="1200" dirty="0"/>
        </a:p>
      </dsp:txBody>
      <dsp:txXfrm>
        <a:off x="830254" y="1490963"/>
        <a:ext cx="2167156" cy="102796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1BDDEE-A33C-4B95-9EC6-602100108C19}">
      <dsp:nvSpPr>
        <dsp:cNvPr id="0" name=""/>
        <dsp:cNvSpPr/>
      </dsp:nvSpPr>
      <dsp:spPr>
        <a:xfrm>
          <a:off x="1454067" y="-29742"/>
          <a:ext cx="4868728" cy="4868728"/>
        </a:xfrm>
        <a:prstGeom prst="circularArrow">
          <a:avLst>
            <a:gd name="adj1" fmla="val 5544"/>
            <a:gd name="adj2" fmla="val 330680"/>
            <a:gd name="adj3" fmla="val 13777418"/>
            <a:gd name="adj4" fmla="val 17385056"/>
            <a:gd name="adj5" fmla="val 575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67219A-B39F-408D-9003-C9CBCE2A15D6}">
      <dsp:nvSpPr>
        <dsp:cNvPr id="0" name=""/>
        <dsp:cNvSpPr/>
      </dsp:nvSpPr>
      <dsp:spPr>
        <a:xfrm>
          <a:off x="2749242" y="721"/>
          <a:ext cx="2278378" cy="1139189"/>
        </a:xfrm>
        <a:prstGeom prst="roundRect">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Direction</a:t>
          </a:r>
          <a:endParaRPr lang="en-GB" sz="2600" kern="1200" dirty="0"/>
        </a:p>
      </dsp:txBody>
      <dsp:txXfrm>
        <a:off x="2804853" y="56332"/>
        <a:ext cx="2167156" cy="1027967"/>
      </dsp:txXfrm>
    </dsp:sp>
    <dsp:sp modelId="{EDBD58E2-8854-4692-B81B-291CACB92EFB}">
      <dsp:nvSpPr>
        <dsp:cNvPr id="0" name=""/>
        <dsp:cNvSpPr/>
      </dsp:nvSpPr>
      <dsp:spPr>
        <a:xfrm>
          <a:off x="4723842" y="1435352"/>
          <a:ext cx="2278378" cy="1139189"/>
        </a:xfrm>
        <a:prstGeom prst="roundRect">
          <a:avLst/>
        </a:prstGeom>
        <a:solidFill>
          <a:schemeClr val="accent1">
            <a:shade val="80000"/>
            <a:hueOff val="87321"/>
            <a:satOff val="-1564"/>
            <a:lumOff val="66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Collection</a:t>
          </a:r>
          <a:endParaRPr lang="en-GB" sz="2600" kern="1200" dirty="0"/>
        </a:p>
      </dsp:txBody>
      <dsp:txXfrm>
        <a:off x="4779453" y="1490963"/>
        <a:ext cx="2167156" cy="1027967"/>
      </dsp:txXfrm>
    </dsp:sp>
    <dsp:sp modelId="{7DEDDA5F-A8C5-45C4-B8B9-47D95F3122D1}">
      <dsp:nvSpPr>
        <dsp:cNvPr id="0" name=""/>
        <dsp:cNvSpPr/>
      </dsp:nvSpPr>
      <dsp:spPr>
        <a:xfrm>
          <a:off x="3969612" y="3756633"/>
          <a:ext cx="2278378" cy="1139189"/>
        </a:xfrm>
        <a:prstGeom prst="roundRect">
          <a:avLst/>
        </a:prstGeom>
        <a:solidFill>
          <a:schemeClr val="accent1">
            <a:shade val="80000"/>
            <a:hueOff val="174641"/>
            <a:satOff val="-3128"/>
            <a:lumOff val="132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Evaluation</a:t>
          </a:r>
          <a:endParaRPr lang="en-GB" sz="2600" kern="1200" dirty="0"/>
        </a:p>
      </dsp:txBody>
      <dsp:txXfrm>
        <a:off x="4025223" y="3812244"/>
        <a:ext cx="2167156" cy="1027967"/>
      </dsp:txXfrm>
    </dsp:sp>
    <dsp:sp modelId="{4B99D4AE-9A1E-437E-97D7-ADA5F44BA387}">
      <dsp:nvSpPr>
        <dsp:cNvPr id="0" name=""/>
        <dsp:cNvSpPr/>
      </dsp:nvSpPr>
      <dsp:spPr>
        <a:xfrm>
          <a:off x="1528873" y="3756633"/>
          <a:ext cx="2278378" cy="1139189"/>
        </a:xfrm>
        <a:prstGeom prst="roundRect">
          <a:avLst/>
        </a:prstGeom>
        <a:solidFill>
          <a:schemeClr val="accent1">
            <a:shade val="80000"/>
            <a:hueOff val="261962"/>
            <a:satOff val="-4692"/>
            <a:lumOff val="199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Analysis</a:t>
          </a:r>
          <a:endParaRPr lang="en-GB" sz="2600" kern="1200" dirty="0"/>
        </a:p>
      </dsp:txBody>
      <dsp:txXfrm>
        <a:off x="1584484" y="3812244"/>
        <a:ext cx="2167156" cy="1027967"/>
      </dsp:txXfrm>
    </dsp:sp>
    <dsp:sp modelId="{FA4ECC99-A57F-49FC-B075-7132BCCEF340}">
      <dsp:nvSpPr>
        <dsp:cNvPr id="0" name=""/>
        <dsp:cNvSpPr/>
      </dsp:nvSpPr>
      <dsp:spPr>
        <a:xfrm>
          <a:off x="774643" y="1435352"/>
          <a:ext cx="2278378" cy="1139189"/>
        </a:xfrm>
        <a:prstGeom prst="roundRect">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Dissemination</a:t>
          </a:r>
          <a:endParaRPr lang="en-GB" sz="2600" kern="1200" dirty="0"/>
        </a:p>
      </dsp:txBody>
      <dsp:txXfrm>
        <a:off x="830254" y="1490963"/>
        <a:ext cx="2167156" cy="102796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F52457-75FD-4CE0-83FF-128D7AF0483D}">
      <dsp:nvSpPr>
        <dsp:cNvPr id="0" name=""/>
        <dsp:cNvSpPr/>
      </dsp:nvSpPr>
      <dsp:spPr>
        <a:xfrm>
          <a:off x="7278" y="635976"/>
          <a:ext cx="2175358" cy="1305215"/>
        </a:xfrm>
        <a:prstGeom prst="roundRect">
          <a:avLst>
            <a:gd name="adj" fmla="val 10000"/>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National Intelligence Model</a:t>
          </a:r>
          <a:endParaRPr lang="en-GB" sz="2400" kern="1200" dirty="0"/>
        </a:p>
      </dsp:txBody>
      <dsp:txXfrm>
        <a:off x="45506" y="674204"/>
        <a:ext cx="2098902" cy="1228759"/>
      </dsp:txXfrm>
    </dsp:sp>
    <dsp:sp modelId="{A1B47D14-85DD-4A74-9EF8-FE2B6569897F}">
      <dsp:nvSpPr>
        <dsp:cNvPr id="0" name=""/>
        <dsp:cNvSpPr/>
      </dsp:nvSpPr>
      <dsp:spPr>
        <a:xfrm rot="21491068">
          <a:off x="2383901" y="970290"/>
          <a:ext cx="485400" cy="539488"/>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a:off x="2383938" y="1080495"/>
        <a:ext cx="339780" cy="323692"/>
      </dsp:txXfrm>
    </dsp:sp>
    <dsp:sp modelId="{7EB669C5-05C7-49D5-88F5-15D8CD900966}">
      <dsp:nvSpPr>
        <dsp:cNvPr id="0" name=""/>
        <dsp:cNvSpPr/>
      </dsp:nvSpPr>
      <dsp:spPr>
        <a:xfrm>
          <a:off x="3098028" y="538006"/>
          <a:ext cx="2175358" cy="1305215"/>
        </a:xfrm>
        <a:prstGeom prst="roundRect">
          <a:avLst>
            <a:gd name="adj" fmla="val 10000"/>
          </a:avLst>
        </a:prstGeom>
        <a:solidFill>
          <a:schemeClr val="accent1">
            <a:shade val="80000"/>
            <a:hueOff val="87321"/>
            <a:satOff val="-1564"/>
            <a:lumOff val="66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3x5x2 grading system</a:t>
          </a:r>
          <a:endParaRPr lang="en-GB" sz="2400" kern="1200" dirty="0"/>
        </a:p>
      </dsp:txBody>
      <dsp:txXfrm>
        <a:off x="3136256" y="576234"/>
        <a:ext cx="2098902" cy="1228759"/>
      </dsp:txXfrm>
    </dsp:sp>
    <dsp:sp modelId="{E8832CC3-88F3-4BEF-A618-105E30856423}">
      <dsp:nvSpPr>
        <dsp:cNvPr id="0" name=""/>
        <dsp:cNvSpPr/>
      </dsp:nvSpPr>
      <dsp:spPr>
        <a:xfrm rot="112215">
          <a:off x="5454747" y="969450"/>
          <a:ext cx="437427" cy="539488"/>
        </a:xfrm>
        <a:prstGeom prst="rightArrow">
          <a:avLst>
            <a:gd name="adj1" fmla="val 60000"/>
            <a:gd name="adj2" fmla="val 50000"/>
          </a:avLst>
        </a:prstGeom>
        <a:solidFill>
          <a:schemeClr val="accent1">
            <a:shade val="90000"/>
            <a:hueOff val="116408"/>
            <a:satOff val="-1994"/>
            <a:lumOff val="798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a:off x="5454782" y="1075207"/>
        <a:ext cx="306199" cy="323692"/>
      </dsp:txXfrm>
    </dsp:sp>
    <dsp:sp modelId="{DBBA4FE8-0432-43DD-A5C7-A6493FDE4EAD}">
      <dsp:nvSpPr>
        <dsp:cNvPr id="0" name=""/>
        <dsp:cNvSpPr/>
      </dsp:nvSpPr>
      <dsp:spPr>
        <a:xfrm>
          <a:off x="6098282" y="635976"/>
          <a:ext cx="2175358" cy="1305215"/>
        </a:xfrm>
        <a:prstGeom prst="roundRect">
          <a:avLst>
            <a:gd name="adj" fmla="val 10000"/>
          </a:avLst>
        </a:prstGeom>
        <a:solidFill>
          <a:schemeClr val="accent1">
            <a:shade val="80000"/>
            <a:hueOff val="174641"/>
            <a:satOff val="-3128"/>
            <a:lumOff val="132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National Briefing Model</a:t>
          </a:r>
          <a:endParaRPr lang="en-GB" sz="2400" kern="1200" dirty="0"/>
        </a:p>
      </dsp:txBody>
      <dsp:txXfrm>
        <a:off x="6136510" y="674204"/>
        <a:ext cx="2098902" cy="1228759"/>
      </dsp:txXfrm>
    </dsp:sp>
    <dsp:sp modelId="{70EFD6AF-02DC-43BE-8D5C-3D90C23FF42D}">
      <dsp:nvSpPr>
        <dsp:cNvPr id="0" name=""/>
        <dsp:cNvSpPr/>
      </dsp:nvSpPr>
      <dsp:spPr>
        <a:xfrm rot="5400000">
          <a:off x="6749387" y="2037813"/>
          <a:ext cx="610704" cy="650796"/>
        </a:xfrm>
        <a:prstGeom prst="rightArrow">
          <a:avLst>
            <a:gd name="adj1" fmla="val 60000"/>
            <a:gd name="adj2" fmla="val 50000"/>
          </a:avLst>
        </a:prstGeom>
        <a:solidFill>
          <a:schemeClr val="accent1">
            <a:shade val="90000"/>
            <a:hueOff val="232817"/>
            <a:satOff val="-3987"/>
            <a:lumOff val="1597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rot="-5400000">
        <a:off x="6859500" y="2057860"/>
        <a:ext cx="390478" cy="427493"/>
      </dsp:txXfrm>
    </dsp:sp>
    <dsp:sp modelId="{F1690C99-A691-4C82-90EA-B9B6E6059621}">
      <dsp:nvSpPr>
        <dsp:cNvPr id="0" name=""/>
        <dsp:cNvSpPr/>
      </dsp:nvSpPr>
      <dsp:spPr>
        <a:xfrm>
          <a:off x="5567016" y="2811335"/>
          <a:ext cx="2706625" cy="1305215"/>
        </a:xfrm>
        <a:prstGeom prst="roundRect">
          <a:avLst>
            <a:gd name="adj" fmla="val 10000"/>
          </a:avLst>
        </a:prstGeom>
        <a:solidFill>
          <a:schemeClr val="accent1">
            <a:shade val="80000"/>
            <a:hueOff val="261962"/>
            <a:satOff val="-4692"/>
            <a:lumOff val="199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Management Police Information 2006 (MOPI)</a:t>
          </a:r>
          <a:endParaRPr lang="en-GB" sz="2400" kern="1200" dirty="0"/>
        </a:p>
      </dsp:txBody>
      <dsp:txXfrm>
        <a:off x="5605244" y="2849563"/>
        <a:ext cx="2630169" cy="1228759"/>
      </dsp:txXfrm>
    </dsp:sp>
    <dsp:sp modelId="{78467264-A539-4F41-BBFD-0594B185F500}">
      <dsp:nvSpPr>
        <dsp:cNvPr id="0" name=""/>
        <dsp:cNvSpPr/>
      </dsp:nvSpPr>
      <dsp:spPr>
        <a:xfrm rot="10800000">
          <a:off x="4914409" y="3194198"/>
          <a:ext cx="461176" cy="539488"/>
        </a:xfrm>
        <a:prstGeom prst="rightArrow">
          <a:avLst>
            <a:gd name="adj1" fmla="val 60000"/>
            <a:gd name="adj2" fmla="val 50000"/>
          </a:avLst>
        </a:prstGeom>
        <a:solidFill>
          <a:schemeClr val="accent1">
            <a:shade val="90000"/>
            <a:hueOff val="349225"/>
            <a:satOff val="-5981"/>
            <a:lumOff val="2396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rot="10800000">
        <a:off x="5052762" y="3302096"/>
        <a:ext cx="322823" cy="323692"/>
      </dsp:txXfrm>
    </dsp:sp>
    <dsp:sp modelId="{074E3F64-33FB-4AB2-9A74-D8E59B56C0F3}">
      <dsp:nvSpPr>
        <dsp:cNvPr id="0" name=""/>
        <dsp:cNvSpPr/>
      </dsp:nvSpPr>
      <dsp:spPr>
        <a:xfrm>
          <a:off x="2521514" y="2811335"/>
          <a:ext cx="2175358" cy="1305215"/>
        </a:xfrm>
        <a:prstGeom prst="roundRect">
          <a:avLst>
            <a:gd name="adj" fmla="val 10000"/>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CHIS National Policy</a:t>
          </a:r>
          <a:endParaRPr lang="en-GB" sz="2400" kern="1200" dirty="0"/>
        </a:p>
      </dsp:txBody>
      <dsp:txXfrm>
        <a:off x="2559742" y="2849563"/>
        <a:ext cx="2098902" cy="122875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90723F-DD77-F649-B42C-2A0D3EB7C8C3}">
      <dsp:nvSpPr>
        <dsp:cNvPr id="0" name=""/>
        <dsp:cNvSpPr/>
      </dsp:nvSpPr>
      <dsp:spPr>
        <a:xfrm>
          <a:off x="689295" y="1806"/>
          <a:ext cx="2478185" cy="148691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In order to be of use, intelligence must be properly evaluated and its provenance assessed.</a:t>
          </a:r>
          <a:endParaRPr lang="en-US" sz="1400" kern="1200"/>
        </a:p>
      </dsp:txBody>
      <dsp:txXfrm>
        <a:off x="689295" y="1806"/>
        <a:ext cx="2478185" cy="1486911"/>
      </dsp:txXfrm>
    </dsp:sp>
    <dsp:sp modelId="{6A22B59A-37EC-8647-B064-4690FF3E361E}">
      <dsp:nvSpPr>
        <dsp:cNvPr id="0" name=""/>
        <dsp:cNvSpPr/>
      </dsp:nvSpPr>
      <dsp:spPr>
        <a:xfrm>
          <a:off x="3415299" y="1806"/>
          <a:ext cx="2478185" cy="148691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The emphasis </a:t>
          </a:r>
          <a:r>
            <a:rPr lang="en-GB" sz="1400" b="1" u="sng" kern="1200"/>
            <a:t>MUST</a:t>
          </a:r>
          <a:r>
            <a:rPr lang="en-GB" sz="1400" kern="1200"/>
            <a:t> be on integrity in the use of intelligence.</a:t>
          </a:r>
          <a:endParaRPr lang="en-US" sz="1400" kern="1200"/>
        </a:p>
      </dsp:txBody>
      <dsp:txXfrm>
        <a:off x="3415299" y="1806"/>
        <a:ext cx="2478185" cy="1486911"/>
      </dsp:txXfrm>
    </dsp:sp>
    <dsp:sp modelId="{B18C52D2-AB5E-B14B-89B6-CAEA3C65B827}">
      <dsp:nvSpPr>
        <dsp:cNvPr id="0" name=""/>
        <dsp:cNvSpPr/>
      </dsp:nvSpPr>
      <dsp:spPr>
        <a:xfrm>
          <a:off x="689295" y="1736536"/>
          <a:ext cx="2478185" cy="148691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Evaluation of ‘raw information’ is known as the </a:t>
          </a:r>
          <a:r>
            <a:rPr lang="en-GB" sz="1400" b="1" kern="1200"/>
            <a:t>3 x 5 x 2 System</a:t>
          </a:r>
          <a:endParaRPr lang="en-US" sz="1400" kern="1200"/>
        </a:p>
      </dsp:txBody>
      <dsp:txXfrm>
        <a:off x="689295" y="1736536"/>
        <a:ext cx="2478185" cy="1486911"/>
      </dsp:txXfrm>
    </dsp:sp>
    <dsp:sp modelId="{2B677255-FEAA-524A-A2D9-45C591F826E8}">
      <dsp:nvSpPr>
        <dsp:cNvPr id="0" name=""/>
        <dsp:cNvSpPr/>
      </dsp:nvSpPr>
      <dsp:spPr>
        <a:xfrm>
          <a:off x="3415299" y="1736536"/>
          <a:ext cx="2478185" cy="148691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There are three different methods commonly associated with the collection of information. </a:t>
          </a:r>
          <a:endParaRPr lang="en-US" sz="1400" kern="1200"/>
        </a:p>
      </dsp:txBody>
      <dsp:txXfrm>
        <a:off x="3415299" y="1736536"/>
        <a:ext cx="2478185" cy="1486911"/>
      </dsp:txXfrm>
    </dsp:sp>
    <dsp:sp modelId="{11F7BD8D-D320-4B43-905E-EBD55204233B}">
      <dsp:nvSpPr>
        <dsp:cNvPr id="0" name=""/>
        <dsp:cNvSpPr/>
      </dsp:nvSpPr>
      <dsp:spPr>
        <a:xfrm>
          <a:off x="689295" y="3471266"/>
          <a:ext cx="2478185" cy="148691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The information can be collected from a variety of sources – officers, investigations, community, social media, crime stoppers, surveillance, CCTV, Registered sources, or computer data…</a:t>
          </a:r>
          <a:endParaRPr lang="en-US" sz="1400" kern="1200" dirty="0"/>
        </a:p>
      </dsp:txBody>
      <dsp:txXfrm>
        <a:off x="689295" y="3471266"/>
        <a:ext cx="2478185" cy="1486911"/>
      </dsp:txXfrm>
    </dsp:sp>
    <dsp:sp modelId="{FA0AED5B-805D-F346-9697-0A84B01D5354}">
      <dsp:nvSpPr>
        <dsp:cNvPr id="0" name=""/>
        <dsp:cNvSpPr/>
      </dsp:nvSpPr>
      <dsp:spPr>
        <a:xfrm>
          <a:off x="3415299" y="3471266"/>
          <a:ext cx="2478185" cy="148691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You need to be aware that sometimes the source of the information may need to be treated in a confidential or sensitive manner.</a:t>
          </a:r>
          <a:endParaRPr lang="en-US" sz="1400" kern="1200"/>
        </a:p>
      </dsp:txBody>
      <dsp:txXfrm>
        <a:off x="3415299" y="3471266"/>
        <a:ext cx="2478185" cy="1486911"/>
      </dsp:txXfrm>
    </dsp:sp>
    <dsp:sp modelId="{48BD88FE-F316-7E46-BF02-2013B140A0A7}">
      <dsp:nvSpPr>
        <dsp:cNvPr id="0" name=""/>
        <dsp:cNvSpPr/>
      </dsp:nvSpPr>
      <dsp:spPr>
        <a:xfrm>
          <a:off x="689295" y="5205995"/>
          <a:ext cx="2478185" cy="148691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The 3X5X2 Intelligence System is simply how the information is recorded on intelligence logs, how it is graded and how it should be disseminated…</a:t>
          </a:r>
          <a:endParaRPr lang="en-US" sz="1400" kern="1200"/>
        </a:p>
      </dsp:txBody>
      <dsp:txXfrm>
        <a:off x="689295" y="5205995"/>
        <a:ext cx="2478185" cy="1486911"/>
      </dsp:txXfrm>
    </dsp:sp>
    <dsp:sp modelId="{4491A954-ED23-E34B-BA6A-876855D5E5BA}">
      <dsp:nvSpPr>
        <dsp:cNvPr id="0" name=""/>
        <dsp:cNvSpPr/>
      </dsp:nvSpPr>
      <dsp:spPr>
        <a:xfrm>
          <a:off x="3415299" y="5205995"/>
          <a:ext cx="2478185" cy="148691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This is recorded on a 3X5X2 Intelligence Form (mostly electronic today)…</a:t>
          </a:r>
          <a:endParaRPr lang="en-US" sz="1400" kern="1200"/>
        </a:p>
      </dsp:txBody>
      <dsp:txXfrm>
        <a:off x="3415299" y="5205995"/>
        <a:ext cx="2478185" cy="148691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B18A04-22A6-4602-9EEE-78285AFB2FD6}">
      <dsp:nvSpPr>
        <dsp:cNvPr id="0" name=""/>
        <dsp:cNvSpPr/>
      </dsp:nvSpPr>
      <dsp:spPr>
        <a:xfrm>
          <a:off x="841411" y="511"/>
          <a:ext cx="5874470" cy="1676486"/>
        </a:xfrm>
        <a:prstGeom prst="roundRect">
          <a:avLst>
            <a:gd name="adj" fmla="val 10000"/>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In order to be of use, intelligence must be properly evaluated &amp; its provenance assessed. The emphasis </a:t>
          </a:r>
          <a:r>
            <a:rPr lang="en-GB" sz="2400" b="1" kern="1200"/>
            <a:t>MUST</a:t>
          </a:r>
          <a:r>
            <a:rPr lang="en-GB" sz="2400" kern="1200"/>
            <a:t> be on integrity in the use of intelligence </a:t>
          </a:r>
          <a:endParaRPr lang="en-GB" sz="2400" kern="1200" dirty="0"/>
        </a:p>
      </dsp:txBody>
      <dsp:txXfrm>
        <a:off x="890514" y="49614"/>
        <a:ext cx="5776264" cy="1578280"/>
      </dsp:txXfrm>
    </dsp:sp>
    <dsp:sp modelId="{7D4548D6-F3E9-4EC7-AA57-AE78B2A27E57}">
      <dsp:nvSpPr>
        <dsp:cNvPr id="0" name=""/>
        <dsp:cNvSpPr/>
      </dsp:nvSpPr>
      <dsp:spPr>
        <a:xfrm rot="5400000">
          <a:off x="3464305" y="1718910"/>
          <a:ext cx="628682" cy="754418"/>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GB" sz="3100" kern="1200"/>
        </a:p>
      </dsp:txBody>
      <dsp:txXfrm rot="-5400000">
        <a:off x="3552322" y="1781778"/>
        <a:ext cx="452650" cy="440077"/>
      </dsp:txXfrm>
    </dsp:sp>
    <dsp:sp modelId="{6EA15A24-9E35-43D4-9D55-9F89ACE43255}">
      <dsp:nvSpPr>
        <dsp:cNvPr id="0" name=""/>
        <dsp:cNvSpPr/>
      </dsp:nvSpPr>
      <dsp:spPr>
        <a:xfrm>
          <a:off x="1174853" y="2515241"/>
          <a:ext cx="5207586" cy="1676486"/>
        </a:xfrm>
        <a:prstGeom prst="roundRect">
          <a:avLst>
            <a:gd name="adj" fmla="val 10000"/>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Evaluation of ‘raw information’ is known as the </a:t>
          </a:r>
        </a:p>
        <a:p>
          <a:pPr marL="0" lvl="0" indent="0" algn="ctr" defTabSz="1066800">
            <a:lnSpc>
              <a:spcPct val="90000"/>
            </a:lnSpc>
            <a:spcBef>
              <a:spcPct val="0"/>
            </a:spcBef>
            <a:spcAft>
              <a:spcPct val="35000"/>
            </a:spcAft>
            <a:buNone/>
          </a:pPr>
          <a:r>
            <a:rPr lang="en-GB" sz="3200" b="1" i="1" u="sng" kern="1200"/>
            <a:t>3 x 5 x 2 system</a:t>
          </a:r>
          <a:endParaRPr lang="en-GB" sz="3200" b="1" i="1" u="sng" kern="1200" dirty="0"/>
        </a:p>
      </dsp:txBody>
      <dsp:txXfrm>
        <a:off x="1223956" y="2564344"/>
        <a:ext cx="5109380" cy="157828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F089C4-53FA-4093-9CCA-0E3687A7A897}">
      <dsp:nvSpPr>
        <dsp:cNvPr id="0" name=""/>
        <dsp:cNvSpPr/>
      </dsp:nvSpPr>
      <dsp:spPr>
        <a:xfrm>
          <a:off x="5622584" y="879412"/>
          <a:ext cx="2329541" cy="2329972"/>
        </a:xfrm>
        <a:prstGeom prst="ellipse">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1AFBA2-DA35-4255-9BD6-40C7479FF5A9}">
      <dsp:nvSpPr>
        <dsp:cNvPr id="0" name=""/>
        <dsp:cNvSpPr/>
      </dsp:nvSpPr>
      <dsp:spPr>
        <a:xfrm>
          <a:off x="5699933" y="957091"/>
          <a:ext cx="2174845" cy="2174614"/>
        </a:xfrm>
        <a:prstGeom prst="ellipse">
          <a:avLst/>
        </a:prstGeom>
        <a:solidFill>
          <a:schemeClr val="lt1">
            <a:alpha val="90000"/>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3. Not reliable</a:t>
          </a:r>
        </a:p>
      </dsp:txBody>
      <dsp:txXfrm>
        <a:off x="6010841" y="1267809"/>
        <a:ext cx="1553027" cy="1553178"/>
      </dsp:txXfrm>
    </dsp:sp>
    <dsp:sp modelId="{76425446-E135-47DB-82F0-C01393517F74}">
      <dsp:nvSpPr>
        <dsp:cNvPr id="0" name=""/>
        <dsp:cNvSpPr/>
      </dsp:nvSpPr>
      <dsp:spPr>
        <a:xfrm rot="2700000">
          <a:off x="3217742" y="882229"/>
          <a:ext cx="2323930" cy="2323930"/>
        </a:xfrm>
        <a:prstGeom prst="teardrop">
          <a:avLst>
            <a:gd name="adj" fmla="val 100000"/>
          </a:avLst>
        </a:prstGeom>
        <a:solidFill>
          <a:schemeClr val="accent1">
            <a:shade val="80000"/>
            <a:hueOff val="174641"/>
            <a:satOff val="-3128"/>
            <a:lumOff val="132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2DCB22-0A4E-4822-AFBF-2A66B5496CF2}">
      <dsp:nvSpPr>
        <dsp:cNvPr id="0" name=""/>
        <dsp:cNvSpPr/>
      </dsp:nvSpPr>
      <dsp:spPr>
        <a:xfrm>
          <a:off x="3292284" y="957091"/>
          <a:ext cx="2174845" cy="2174614"/>
        </a:xfrm>
        <a:prstGeom prst="ellipse">
          <a:avLst/>
        </a:prstGeom>
        <a:solidFill>
          <a:schemeClr val="lt1">
            <a:alpha val="90000"/>
            <a:hueOff val="0"/>
            <a:satOff val="0"/>
            <a:lumOff val="0"/>
            <a:alphaOff val="0"/>
          </a:schemeClr>
        </a:solidFill>
        <a:ln w="12700" cap="flat" cmpd="sng" algn="ctr">
          <a:solidFill>
            <a:schemeClr val="accent1">
              <a:shade val="80000"/>
              <a:hueOff val="174641"/>
              <a:satOff val="-3128"/>
              <a:lumOff val="1329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2. Untested</a:t>
          </a:r>
        </a:p>
      </dsp:txBody>
      <dsp:txXfrm>
        <a:off x="3603193" y="1267809"/>
        <a:ext cx="1553027" cy="1553178"/>
      </dsp:txXfrm>
    </dsp:sp>
    <dsp:sp modelId="{650EF5BC-3CDD-40E1-BF4C-407A5B95C405}">
      <dsp:nvSpPr>
        <dsp:cNvPr id="0" name=""/>
        <dsp:cNvSpPr/>
      </dsp:nvSpPr>
      <dsp:spPr>
        <a:xfrm rot="2700000">
          <a:off x="810094" y="882229"/>
          <a:ext cx="2323930" cy="2323930"/>
        </a:xfrm>
        <a:prstGeom prst="teardrop">
          <a:avLst>
            <a:gd name="adj" fmla="val 100000"/>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92C9EA-5D33-4E0F-A473-7845880C1C7B}">
      <dsp:nvSpPr>
        <dsp:cNvPr id="0" name=""/>
        <dsp:cNvSpPr/>
      </dsp:nvSpPr>
      <dsp:spPr>
        <a:xfrm>
          <a:off x="884636" y="957091"/>
          <a:ext cx="2174845" cy="2174614"/>
        </a:xfrm>
        <a:prstGeom prst="ellipse">
          <a:avLst/>
        </a:prstGeom>
        <a:solidFill>
          <a:schemeClr val="lt1">
            <a:alpha val="90000"/>
            <a:hueOff val="0"/>
            <a:satOff val="0"/>
            <a:lumOff val="0"/>
            <a:alphaOff val="0"/>
          </a:schemeClr>
        </a:solidFill>
        <a:ln w="12700" cap="flat" cmpd="sng" algn="ctr">
          <a:solidFill>
            <a:schemeClr val="accent1">
              <a:shade val="80000"/>
              <a:hueOff val="349283"/>
              <a:satOff val="-6256"/>
              <a:lumOff val="2658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1. Reliable</a:t>
          </a:r>
        </a:p>
      </dsp:txBody>
      <dsp:txXfrm>
        <a:off x="1195545" y="1267809"/>
        <a:ext cx="1553027" cy="155317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3F50A6-1F1A-407C-B13C-3B35D9C898DD}">
      <dsp:nvSpPr>
        <dsp:cNvPr id="0" name=""/>
        <dsp:cNvSpPr/>
      </dsp:nvSpPr>
      <dsp:spPr>
        <a:xfrm>
          <a:off x="0" y="204697"/>
          <a:ext cx="2911588" cy="1746952"/>
        </a:xfrm>
        <a:prstGeom prst="rect">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A</a:t>
          </a:r>
          <a:r>
            <a:rPr lang="en-GB" sz="2400" kern="1200"/>
            <a:t>. Known directly to the source</a:t>
          </a:r>
          <a:endParaRPr lang="en-GB" sz="2400" kern="1200" dirty="0"/>
        </a:p>
      </dsp:txBody>
      <dsp:txXfrm>
        <a:off x="0" y="204697"/>
        <a:ext cx="2911588" cy="1746952"/>
      </dsp:txXfrm>
    </dsp:sp>
    <dsp:sp modelId="{60C8CF58-2799-4C30-9237-AF9D7C6CBB72}">
      <dsp:nvSpPr>
        <dsp:cNvPr id="0" name=""/>
        <dsp:cNvSpPr/>
      </dsp:nvSpPr>
      <dsp:spPr>
        <a:xfrm>
          <a:off x="3202746" y="204697"/>
          <a:ext cx="2911588" cy="1746952"/>
        </a:xfrm>
        <a:prstGeom prst="rect">
          <a:avLst/>
        </a:prstGeom>
        <a:solidFill>
          <a:schemeClr val="accent1">
            <a:shade val="80000"/>
            <a:hueOff val="87321"/>
            <a:satOff val="-1564"/>
            <a:lumOff val="66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B</a:t>
          </a:r>
          <a:r>
            <a:rPr lang="en-GB" sz="2400" kern="1200"/>
            <a:t>. Known indirectly to the source but corroborated</a:t>
          </a:r>
          <a:endParaRPr lang="en-GB" sz="2400" kern="1200" dirty="0"/>
        </a:p>
      </dsp:txBody>
      <dsp:txXfrm>
        <a:off x="3202746" y="204697"/>
        <a:ext cx="2911588" cy="1746952"/>
      </dsp:txXfrm>
    </dsp:sp>
    <dsp:sp modelId="{3047154D-1D81-4674-97A9-8860C20DE438}">
      <dsp:nvSpPr>
        <dsp:cNvPr id="0" name=""/>
        <dsp:cNvSpPr/>
      </dsp:nvSpPr>
      <dsp:spPr>
        <a:xfrm>
          <a:off x="6405493" y="204697"/>
          <a:ext cx="2911588" cy="1746952"/>
        </a:xfrm>
        <a:prstGeom prst="rect">
          <a:avLst/>
        </a:prstGeom>
        <a:solidFill>
          <a:schemeClr val="accent1">
            <a:shade val="80000"/>
            <a:hueOff val="174641"/>
            <a:satOff val="-3128"/>
            <a:lumOff val="132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C</a:t>
          </a:r>
          <a:r>
            <a:rPr lang="en-GB" sz="2400" kern="1200" dirty="0"/>
            <a:t>. Known indirectly to the source</a:t>
          </a:r>
        </a:p>
      </dsp:txBody>
      <dsp:txXfrm>
        <a:off x="6405493" y="204697"/>
        <a:ext cx="2911588" cy="1746952"/>
      </dsp:txXfrm>
    </dsp:sp>
    <dsp:sp modelId="{2BED285C-6053-496D-8117-E9AF252008D7}">
      <dsp:nvSpPr>
        <dsp:cNvPr id="0" name=""/>
        <dsp:cNvSpPr/>
      </dsp:nvSpPr>
      <dsp:spPr>
        <a:xfrm>
          <a:off x="1601373" y="2242809"/>
          <a:ext cx="2911588" cy="1746952"/>
        </a:xfrm>
        <a:prstGeom prst="rect">
          <a:avLst/>
        </a:prstGeom>
        <a:solidFill>
          <a:schemeClr val="accent1">
            <a:shade val="80000"/>
            <a:hueOff val="261962"/>
            <a:satOff val="-4692"/>
            <a:lumOff val="199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D</a:t>
          </a:r>
          <a:r>
            <a:rPr lang="en-GB" sz="2400" kern="1200"/>
            <a:t>. Not known</a:t>
          </a:r>
          <a:endParaRPr lang="en-GB" sz="2400" kern="1200" dirty="0"/>
        </a:p>
      </dsp:txBody>
      <dsp:txXfrm>
        <a:off x="1601373" y="2242809"/>
        <a:ext cx="2911588" cy="1746952"/>
      </dsp:txXfrm>
    </dsp:sp>
    <dsp:sp modelId="{FBAB9F51-F576-4F22-9109-948E9144B092}">
      <dsp:nvSpPr>
        <dsp:cNvPr id="0" name=""/>
        <dsp:cNvSpPr/>
      </dsp:nvSpPr>
      <dsp:spPr>
        <a:xfrm>
          <a:off x="4804120" y="2242809"/>
          <a:ext cx="2911588" cy="1746952"/>
        </a:xfrm>
        <a:prstGeom prst="rect">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E</a:t>
          </a:r>
          <a:r>
            <a:rPr lang="en-GB" sz="2400" kern="1200"/>
            <a:t>. Suspected to be false</a:t>
          </a:r>
          <a:endParaRPr lang="en-GB" sz="2400" kern="1200" dirty="0"/>
        </a:p>
      </dsp:txBody>
      <dsp:txXfrm>
        <a:off x="4804120" y="2242809"/>
        <a:ext cx="2911588" cy="1746952"/>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1B0489-1391-485A-8332-B8F7BE4F1A57}">
      <dsp:nvSpPr>
        <dsp:cNvPr id="0" name=""/>
        <dsp:cNvSpPr/>
      </dsp:nvSpPr>
      <dsp:spPr>
        <a:xfrm>
          <a:off x="0" y="561509"/>
          <a:ext cx="4079456" cy="2447673"/>
        </a:xfrm>
        <a:prstGeom prst="rect">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The </a:t>
          </a:r>
          <a:r>
            <a:rPr lang="en-GB" sz="2400" b="1" kern="1200"/>
            <a:t>‘Handling code’ </a:t>
          </a:r>
          <a:r>
            <a:rPr lang="en-GB" sz="2400" kern="1200"/>
            <a:t>provides a risk assessment before deciding to disseminate the intelligence</a:t>
          </a:r>
          <a:endParaRPr lang="en-GB" sz="2400" kern="1200" dirty="0"/>
        </a:p>
      </dsp:txBody>
      <dsp:txXfrm>
        <a:off x="0" y="561509"/>
        <a:ext cx="4079456" cy="2447673"/>
      </dsp:txXfrm>
    </dsp:sp>
    <dsp:sp modelId="{750B6B91-77D9-4419-9010-5A9E36E596B5}">
      <dsp:nvSpPr>
        <dsp:cNvPr id="0" name=""/>
        <dsp:cNvSpPr/>
      </dsp:nvSpPr>
      <dsp:spPr>
        <a:xfrm>
          <a:off x="4488448" y="581201"/>
          <a:ext cx="4079456" cy="2447673"/>
        </a:xfrm>
        <a:prstGeom prst="rect">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The handling codes are based on the knowledge of the circumstances at the time by the </a:t>
          </a:r>
          <a:r>
            <a:rPr lang="en-GB" sz="2400" b="1" kern="1200"/>
            <a:t>person recording the information.</a:t>
          </a:r>
          <a:endParaRPr lang="en-GB" sz="2400" b="1" kern="1200" dirty="0"/>
        </a:p>
      </dsp:txBody>
      <dsp:txXfrm>
        <a:off x="4488448" y="581201"/>
        <a:ext cx="4079456" cy="2447673"/>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674EF6-A037-4577-91D5-9B34DBE66B40}">
      <dsp:nvSpPr>
        <dsp:cNvPr id="0" name=""/>
        <dsp:cNvSpPr/>
      </dsp:nvSpPr>
      <dsp:spPr>
        <a:xfrm>
          <a:off x="0" y="0"/>
          <a:ext cx="7416824" cy="2232248"/>
        </a:xfrm>
        <a:prstGeom prst="rect">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t>The two handling codes which can be selected from the drop-down menu are:</a:t>
          </a:r>
        </a:p>
      </dsp:txBody>
      <dsp:txXfrm>
        <a:off x="0" y="0"/>
        <a:ext cx="7416824" cy="1205413"/>
      </dsp:txXfrm>
    </dsp:sp>
    <dsp:sp modelId="{7030E968-186E-46E3-BC64-D7678448C78D}">
      <dsp:nvSpPr>
        <dsp:cNvPr id="0" name=""/>
        <dsp:cNvSpPr/>
      </dsp:nvSpPr>
      <dsp:spPr>
        <a:xfrm>
          <a:off x="0" y="1160768"/>
          <a:ext cx="3708412" cy="102683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GB" sz="2400" b="1" kern="1200" dirty="0"/>
            <a:t>P. Lawful sharing permitted</a:t>
          </a:r>
        </a:p>
      </dsp:txBody>
      <dsp:txXfrm>
        <a:off x="0" y="1160768"/>
        <a:ext cx="3708412" cy="1026834"/>
      </dsp:txXfrm>
    </dsp:sp>
    <dsp:sp modelId="{8CBBEAA1-43F5-40F0-8ADD-BAED9CE108E3}">
      <dsp:nvSpPr>
        <dsp:cNvPr id="0" name=""/>
        <dsp:cNvSpPr/>
      </dsp:nvSpPr>
      <dsp:spPr>
        <a:xfrm>
          <a:off x="3708412" y="1160768"/>
          <a:ext cx="3708412" cy="102683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GB" sz="2400" b="1" kern="1200"/>
            <a:t>C. Lawful sharing permitted with conditions</a:t>
          </a:r>
          <a:endParaRPr lang="en-GB" sz="2400" b="1" kern="1200" dirty="0"/>
        </a:p>
      </dsp:txBody>
      <dsp:txXfrm>
        <a:off x="3708412" y="1160768"/>
        <a:ext cx="3708412" cy="1026834"/>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52236C-FF11-1A40-B7A8-BF1F3751445C}">
      <dsp:nvSpPr>
        <dsp:cNvPr id="0" name=""/>
        <dsp:cNvSpPr/>
      </dsp:nvSpPr>
      <dsp:spPr>
        <a:xfrm>
          <a:off x="0" y="2235"/>
          <a:ext cx="8564961" cy="0"/>
        </a:xfrm>
        <a:prstGeom prst="line">
          <a:avLst/>
        </a:prstGeom>
        <a:solidFill>
          <a:schemeClr val="accent1">
            <a:shade val="80000"/>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D6246D-13C9-BA4B-B5BF-4344CBDEE517}">
      <dsp:nvSpPr>
        <dsp:cNvPr id="0" name=""/>
        <dsp:cNvSpPr/>
      </dsp:nvSpPr>
      <dsp:spPr>
        <a:xfrm>
          <a:off x="0" y="2235"/>
          <a:ext cx="1712992" cy="15242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070" tIns="179070" rIns="179070" bIns="179070" numCol="1" spcCol="1270" anchor="t" anchorCtr="0">
          <a:noAutofit/>
        </a:bodyPr>
        <a:lstStyle/>
        <a:p>
          <a:pPr marL="0" lvl="0" indent="0" algn="l" defTabSz="2089150">
            <a:lnSpc>
              <a:spcPct val="90000"/>
            </a:lnSpc>
            <a:spcBef>
              <a:spcPct val="0"/>
            </a:spcBef>
            <a:spcAft>
              <a:spcPct val="35000"/>
            </a:spcAft>
            <a:buNone/>
          </a:pPr>
          <a:endParaRPr lang="en-GB" sz="4700" kern="1200" dirty="0"/>
        </a:p>
      </dsp:txBody>
      <dsp:txXfrm>
        <a:off x="0" y="2235"/>
        <a:ext cx="1712992" cy="1524292"/>
      </dsp:txXfrm>
    </dsp:sp>
    <dsp:sp modelId="{4CB36DAF-4289-A94A-818C-A765F58933B5}">
      <dsp:nvSpPr>
        <dsp:cNvPr id="0" name=""/>
        <dsp:cNvSpPr/>
      </dsp:nvSpPr>
      <dsp:spPr>
        <a:xfrm>
          <a:off x="1841466" y="71453"/>
          <a:ext cx="6723494" cy="13843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When intelligence logs are submitted they should be entered so that the source of the information cannot be identified</a:t>
          </a:r>
        </a:p>
      </dsp:txBody>
      <dsp:txXfrm>
        <a:off x="1841466" y="71453"/>
        <a:ext cx="6723494" cy="1384367"/>
      </dsp:txXfrm>
    </dsp:sp>
    <dsp:sp modelId="{44C9EDD7-8128-1C46-AAE1-AAAA12507D10}">
      <dsp:nvSpPr>
        <dsp:cNvPr id="0" name=""/>
        <dsp:cNvSpPr/>
      </dsp:nvSpPr>
      <dsp:spPr>
        <a:xfrm>
          <a:off x="1712992" y="1455820"/>
          <a:ext cx="68519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E974C0F-F2C7-6843-86BA-AA90E69E33D1}">
      <dsp:nvSpPr>
        <dsp:cNvPr id="0" name=""/>
        <dsp:cNvSpPr/>
      </dsp:nvSpPr>
      <dsp:spPr>
        <a:xfrm>
          <a:off x="0" y="1526527"/>
          <a:ext cx="8564961" cy="0"/>
        </a:xfrm>
        <a:prstGeom prst="line">
          <a:avLst/>
        </a:prstGeom>
        <a:solidFill>
          <a:schemeClr val="accent1">
            <a:shade val="80000"/>
            <a:hueOff val="174641"/>
            <a:satOff val="-3128"/>
            <a:lumOff val="13293"/>
            <a:alphaOff val="0"/>
          </a:schemeClr>
        </a:solidFill>
        <a:ln w="12700" cap="flat" cmpd="sng" algn="ctr">
          <a:solidFill>
            <a:schemeClr val="accent1">
              <a:shade val="80000"/>
              <a:hueOff val="174641"/>
              <a:satOff val="-3128"/>
              <a:lumOff val="1329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90E83A-1A2D-FC4C-946F-9601B1DD47CE}">
      <dsp:nvSpPr>
        <dsp:cNvPr id="0" name=""/>
        <dsp:cNvSpPr/>
      </dsp:nvSpPr>
      <dsp:spPr>
        <a:xfrm>
          <a:off x="0" y="1526527"/>
          <a:ext cx="1712992" cy="15242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070" tIns="179070" rIns="179070" bIns="179070" numCol="1" spcCol="1270" anchor="t" anchorCtr="0">
          <a:noAutofit/>
        </a:bodyPr>
        <a:lstStyle/>
        <a:p>
          <a:pPr marL="0" lvl="0" indent="0" algn="l" defTabSz="2089150">
            <a:lnSpc>
              <a:spcPct val="90000"/>
            </a:lnSpc>
            <a:spcBef>
              <a:spcPct val="0"/>
            </a:spcBef>
            <a:spcAft>
              <a:spcPct val="35000"/>
            </a:spcAft>
            <a:buNone/>
          </a:pPr>
          <a:endParaRPr lang="en-GB" sz="4700" kern="1200"/>
        </a:p>
      </dsp:txBody>
      <dsp:txXfrm>
        <a:off x="0" y="1526527"/>
        <a:ext cx="1712992" cy="1524292"/>
      </dsp:txXfrm>
    </dsp:sp>
    <dsp:sp modelId="{C231F890-44AC-3449-8FA8-7F3DCA849895}">
      <dsp:nvSpPr>
        <dsp:cNvPr id="0" name=""/>
        <dsp:cNvSpPr/>
      </dsp:nvSpPr>
      <dsp:spPr>
        <a:xfrm>
          <a:off x="1841466" y="1595746"/>
          <a:ext cx="6723494" cy="13843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In some forces the LIO carries this out prior to entering them into the forces intelligence database</a:t>
          </a:r>
          <a:endParaRPr lang="en-GB" sz="2400" kern="1200" dirty="0"/>
        </a:p>
      </dsp:txBody>
      <dsp:txXfrm>
        <a:off x="1841466" y="1595746"/>
        <a:ext cx="6723494" cy="1384367"/>
      </dsp:txXfrm>
    </dsp:sp>
    <dsp:sp modelId="{F76B9017-96B4-914D-8340-DEC8588ABAEF}">
      <dsp:nvSpPr>
        <dsp:cNvPr id="0" name=""/>
        <dsp:cNvSpPr/>
      </dsp:nvSpPr>
      <dsp:spPr>
        <a:xfrm>
          <a:off x="1712992" y="2980113"/>
          <a:ext cx="68519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92ED8F6-276C-8C4B-ADA8-7A2C27B1393A}">
      <dsp:nvSpPr>
        <dsp:cNvPr id="0" name=""/>
        <dsp:cNvSpPr/>
      </dsp:nvSpPr>
      <dsp:spPr>
        <a:xfrm>
          <a:off x="0" y="3050820"/>
          <a:ext cx="8564961" cy="0"/>
        </a:xfrm>
        <a:prstGeom prst="line">
          <a:avLst/>
        </a:prstGeom>
        <a:solidFill>
          <a:schemeClr val="accent1">
            <a:shade val="80000"/>
            <a:hueOff val="349283"/>
            <a:satOff val="-6256"/>
            <a:lumOff val="26585"/>
            <a:alphaOff val="0"/>
          </a:schemeClr>
        </a:solidFill>
        <a:ln w="12700" cap="flat" cmpd="sng" algn="ctr">
          <a:solidFill>
            <a:schemeClr val="accent1">
              <a:shade val="80000"/>
              <a:hueOff val="349283"/>
              <a:satOff val="-6256"/>
              <a:lumOff val="2658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A3356C-3FFD-DD41-BA56-3A95C6FFB00E}">
      <dsp:nvSpPr>
        <dsp:cNvPr id="0" name=""/>
        <dsp:cNvSpPr/>
      </dsp:nvSpPr>
      <dsp:spPr>
        <a:xfrm>
          <a:off x="0" y="3050820"/>
          <a:ext cx="1712992" cy="15242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070" tIns="179070" rIns="179070" bIns="179070" numCol="1" spcCol="1270" anchor="t" anchorCtr="0">
          <a:noAutofit/>
        </a:bodyPr>
        <a:lstStyle/>
        <a:p>
          <a:pPr marL="0" lvl="0" indent="0" algn="l" defTabSz="2089150">
            <a:lnSpc>
              <a:spcPct val="90000"/>
            </a:lnSpc>
            <a:spcBef>
              <a:spcPct val="0"/>
            </a:spcBef>
            <a:spcAft>
              <a:spcPct val="35000"/>
            </a:spcAft>
            <a:buNone/>
          </a:pPr>
          <a:endParaRPr lang="en-GB" sz="4700" kern="1200"/>
        </a:p>
      </dsp:txBody>
      <dsp:txXfrm>
        <a:off x="0" y="3050820"/>
        <a:ext cx="1712992" cy="1524292"/>
      </dsp:txXfrm>
    </dsp:sp>
    <dsp:sp modelId="{298544E9-B82C-A94C-A5CE-1BFACDD57551}">
      <dsp:nvSpPr>
        <dsp:cNvPr id="0" name=""/>
        <dsp:cNvSpPr/>
      </dsp:nvSpPr>
      <dsp:spPr>
        <a:xfrm>
          <a:off x="1841466" y="3120038"/>
          <a:ext cx="6723494" cy="13843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This process is known as </a:t>
          </a:r>
          <a:r>
            <a:rPr lang="en-GB" sz="2400" b="1" i="1" u="sng" kern="1200"/>
            <a:t>‘sanitisation</a:t>
          </a:r>
          <a:r>
            <a:rPr lang="en-GB" sz="2400" kern="1200"/>
            <a:t>’</a:t>
          </a:r>
          <a:endParaRPr lang="en-GB" sz="2400" kern="1200" dirty="0"/>
        </a:p>
      </dsp:txBody>
      <dsp:txXfrm>
        <a:off x="1841466" y="3120038"/>
        <a:ext cx="6723494" cy="1384367"/>
      </dsp:txXfrm>
    </dsp:sp>
    <dsp:sp modelId="{2848BD33-3D3C-1445-ACE4-5EDFFF03873C}">
      <dsp:nvSpPr>
        <dsp:cNvPr id="0" name=""/>
        <dsp:cNvSpPr/>
      </dsp:nvSpPr>
      <dsp:spPr>
        <a:xfrm>
          <a:off x="1712992" y="4504406"/>
          <a:ext cx="68519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854F69-61E1-4330-B7E6-CDF3E0E2EE9D}">
      <dsp:nvSpPr>
        <dsp:cNvPr id="0" name=""/>
        <dsp:cNvSpPr/>
      </dsp:nvSpPr>
      <dsp:spPr>
        <a:xfrm>
          <a:off x="0" y="532"/>
          <a:ext cx="7884877" cy="174532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In some circumstances it may be advantageous to reveal a source’s true identity within the body of intelligence without revealing their identity as the source</a:t>
          </a:r>
          <a:endParaRPr lang="en-GB" sz="2400" kern="1200" dirty="0"/>
        </a:p>
      </dsp:txBody>
      <dsp:txXfrm>
        <a:off x="51119" y="51651"/>
        <a:ext cx="7782639" cy="1643084"/>
      </dsp:txXfrm>
    </dsp:sp>
    <dsp:sp modelId="{4FCF7202-DED8-4DC7-9694-1A8F8162F587}">
      <dsp:nvSpPr>
        <dsp:cNvPr id="0" name=""/>
        <dsp:cNvSpPr/>
      </dsp:nvSpPr>
      <dsp:spPr>
        <a:xfrm rot="5400000">
          <a:off x="3615190" y="1789488"/>
          <a:ext cx="654495" cy="785395"/>
        </a:xfrm>
        <a:prstGeom prs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706819" y="1854938"/>
        <a:ext cx="471237" cy="458147"/>
      </dsp:txXfrm>
    </dsp:sp>
    <dsp:sp modelId="{14F1B5D4-5655-4873-ACE6-C9FDC0FBCFD9}">
      <dsp:nvSpPr>
        <dsp:cNvPr id="0" name=""/>
        <dsp:cNvSpPr/>
      </dsp:nvSpPr>
      <dsp:spPr>
        <a:xfrm>
          <a:off x="0" y="2618516"/>
          <a:ext cx="7884877" cy="174532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Where an officer is concerned that the contents of a report might indicate the source, reference should be made to a supervisor before dissemination or entry onto the intelligence system takes place</a:t>
          </a:r>
          <a:endParaRPr lang="en-GB" sz="2400" kern="1200" dirty="0"/>
        </a:p>
      </dsp:txBody>
      <dsp:txXfrm>
        <a:off x="51119" y="2669635"/>
        <a:ext cx="7782639" cy="164308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FBCA39-8E63-C04C-A70B-E2C44DC70B06}">
      <dsp:nvSpPr>
        <dsp:cNvPr id="0" name=""/>
        <dsp:cNvSpPr/>
      </dsp:nvSpPr>
      <dsp:spPr>
        <a:xfrm>
          <a:off x="0" y="0"/>
          <a:ext cx="11344301" cy="0"/>
        </a:xfrm>
        <a:prstGeom prst="line">
          <a:avLst/>
        </a:prstGeom>
        <a:solidFill>
          <a:schemeClr val="accent1">
            <a:shade val="80000"/>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30F173-A796-F446-A15F-D6F7A0123165}">
      <dsp:nvSpPr>
        <dsp:cNvPr id="0" name=""/>
        <dsp:cNvSpPr/>
      </dsp:nvSpPr>
      <dsp:spPr>
        <a:xfrm>
          <a:off x="0" y="0"/>
          <a:ext cx="3376289" cy="5076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ctr" defTabSz="1422400">
            <a:lnSpc>
              <a:spcPct val="90000"/>
            </a:lnSpc>
            <a:spcBef>
              <a:spcPct val="0"/>
            </a:spcBef>
            <a:spcAft>
              <a:spcPct val="35000"/>
            </a:spcAft>
            <a:buNone/>
          </a:pPr>
          <a:r>
            <a:rPr lang="en-GB" sz="3200" kern="1200"/>
            <a:t>All intelligence must be accurately reported</a:t>
          </a:r>
          <a:endParaRPr lang="en-GB" sz="3200" kern="1200" dirty="0"/>
        </a:p>
      </dsp:txBody>
      <dsp:txXfrm>
        <a:off x="0" y="0"/>
        <a:ext cx="3376289" cy="5076360"/>
      </dsp:txXfrm>
    </dsp:sp>
    <dsp:sp modelId="{305A6AF2-9A1A-214A-8173-161E3BF85E1E}">
      <dsp:nvSpPr>
        <dsp:cNvPr id="0" name=""/>
        <dsp:cNvSpPr/>
      </dsp:nvSpPr>
      <dsp:spPr>
        <a:xfrm>
          <a:off x="3525682" y="79318"/>
          <a:ext cx="7818206" cy="1586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Care must be taken to remove from the text all material that in any way identifies the source</a:t>
          </a:r>
          <a:endParaRPr lang="en-GB" sz="2400" kern="1200" dirty="0"/>
        </a:p>
      </dsp:txBody>
      <dsp:txXfrm>
        <a:off x="3525682" y="79318"/>
        <a:ext cx="7818206" cy="1586362"/>
      </dsp:txXfrm>
    </dsp:sp>
    <dsp:sp modelId="{FCAD7156-657F-9941-93F2-460ACA4BD52C}">
      <dsp:nvSpPr>
        <dsp:cNvPr id="0" name=""/>
        <dsp:cNvSpPr/>
      </dsp:nvSpPr>
      <dsp:spPr>
        <a:xfrm>
          <a:off x="3376289" y="1665680"/>
          <a:ext cx="796759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3EDC2C9-0B0E-A749-9B00-4E95C68DCFC9}">
      <dsp:nvSpPr>
        <dsp:cNvPr id="0" name=""/>
        <dsp:cNvSpPr/>
      </dsp:nvSpPr>
      <dsp:spPr>
        <a:xfrm>
          <a:off x="3525682" y="1744998"/>
          <a:ext cx="7818206" cy="1586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The timing &amp; place of meetings with sources may be relevant &amp; could lead to the source being identified</a:t>
          </a:r>
          <a:endParaRPr lang="en-GB" sz="2400" kern="1200" dirty="0"/>
        </a:p>
      </dsp:txBody>
      <dsp:txXfrm>
        <a:off x="3525682" y="1744998"/>
        <a:ext cx="7818206" cy="1586362"/>
      </dsp:txXfrm>
    </dsp:sp>
    <dsp:sp modelId="{3874ACCD-C327-554E-B54B-C9673A5D775E}">
      <dsp:nvSpPr>
        <dsp:cNvPr id="0" name=""/>
        <dsp:cNvSpPr/>
      </dsp:nvSpPr>
      <dsp:spPr>
        <a:xfrm>
          <a:off x="3376289" y="3331361"/>
          <a:ext cx="796759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DB53346-1CF7-E346-BC03-4A20AF0FEA4B}">
      <dsp:nvSpPr>
        <dsp:cNvPr id="0" name=""/>
        <dsp:cNvSpPr/>
      </dsp:nvSpPr>
      <dsp:spPr>
        <a:xfrm>
          <a:off x="3525682" y="3410679"/>
          <a:ext cx="7818206" cy="1586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Repeat intelligence from the same source could lead to the source’s identification </a:t>
          </a:r>
        </a:p>
      </dsp:txBody>
      <dsp:txXfrm>
        <a:off x="3525682" y="3410679"/>
        <a:ext cx="7818206" cy="1586362"/>
      </dsp:txXfrm>
    </dsp:sp>
    <dsp:sp modelId="{1616B867-45E2-EC40-BA06-07C9D58E357D}">
      <dsp:nvSpPr>
        <dsp:cNvPr id="0" name=""/>
        <dsp:cNvSpPr/>
      </dsp:nvSpPr>
      <dsp:spPr>
        <a:xfrm>
          <a:off x="3376289" y="4997041"/>
          <a:ext cx="796759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F34DDB-A33A-8649-9811-AE2FC7B5A3D9}">
      <dsp:nvSpPr>
        <dsp:cNvPr id="0" name=""/>
        <dsp:cNvSpPr/>
      </dsp:nvSpPr>
      <dsp:spPr>
        <a:xfrm>
          <a:off x="0" y="0"/>
          <a:ext cx="8280920" cy="0"/>
        </a:xfrm>
        <a:prstGeom prst="line">
          <a:avLst/>
        </a:prstGeom>
        <a:solidFill>
          <a:schemeClr val="accent1">
            <a:shade val="80000"/>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A2DE0D-E654-1D47-97BC-B005DA685A34}">
      <dsp:nvSpPr>
        <dsp:cNvPr id="0" name=""/>
        <dsp:cNvSpPr/>
      </dsp:nvSpPr>
      <dsp:spPr>
        <a:xfrm>
          <a:off x="0" y="0"/>
          <a:ext cx="8280920" cy="2060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Information &amp; intelligence can be stored in any suitable format.</a:t>
          </a:r>
        </a:p>
        <a:p>
          <a:pPr marL="0" lvl="0" indent="0" algn="l" defTabSz="1066800">
            <a:lnSpc>
              <a:spcPct val="90000"/>
            </a:lnSpc>
            <a:spcBef>
              <a:spcPct val="0"/>
            </a:spcBef>
            <a:spcAft>
              <a:spcPct val="35000"/>
            </a:spcAft>
            <a:buNone/>
          </a:pPr>
          <a:r>
            <a:rPr lang="en-GB" sz="2400" kern="1200" dirty="0"/>
            <a:t>E.G paper records, computer records, audio tapes, video tape or photographs. </a:t>
          </a:r>
        </a:p>
        <a:p>
          <a:pPr marL="0" lvl="0" indent="0" algn="l" defTabSz="1066800">
            <a:lnSpc>
              <a:spcPct val="90000"/>
            </a:lnSpc>
            <a:spcBef>
              <a:spcPct val="0"/>
            </a:spcBef>
            <a:spcAft>
              <a:spcPct val="35000"/>
            </a:spcAft>
            <a:buNone/>
          </a:pPr>
          <a:r>
            <a:rPr lang="en-GB" sz="2400" kern="1200" dirty="0"/>
            <a:t>Whatever system is used must be secure from unauthorised access</a:t>
          </a:r>
        </a:p>
      </dsp:txBody>
      <dsp:txXfrm>
        <a:off x="0" y="0"/>
        <a:ext cx="8280920" cy="2060116"/>
      </dsp:txXfrm>
    </dsp:sp>
    <dsp:sp modelId="{6367F7A8-6860-5A4C-98FD-A95A73AC107A}">
      <dsp:nvSpPr>
        <dsp:cNvPr id="0" name=""/>
        <dsp:cNvSpPr/>
      </dsp:nvSpPr>
      <dsp:spPr>
        <a:xfrm>
          <a:off x="0" y="2060116"/>
          <a:ext cx="8280920" cy="0"/>
        </a:xfrm>
        <a:prstGeom prst="line">
          <a:avLst/>
        </a:prstGeom>
        <a:solidFill>
          <a:schemeClr val="accent1">
            <a:shade val="80000"/>
            <a:hueOff val="349283"/>
            <a:satOff val="-6256"/>
            <a:lumOff val="26585"/>
            <a:alphaOff val="0"/>
          </a:schemeClr>
        </a:solidFill>
        <a:ln w="12700" cap="flat" cmpd="sng" algn="ctr">
          <a:solidFill>
            <a:schemeClr val="accent1">
              <a:shade val="80000"/>
              <a:hueOff val="349283"/>
              <a:satOff val="-6256"/>
              <a:lumOff val="2658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F035C0-07E8-7F40-9CC1-BBDC930EA571}">
      <dsp:nvSpPr>
        <dsp:cNvPr id="0" name=""/>
        <dsp:cNvSpPr/>
      </dsp:nvSpPr>
      <dsp:spPr>
        <a:xfrm>
          <a:off x="0" y="2060116"/>
          <a:ext cx="8280920" cy="2060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However, there are two important provisos, namely that the medium in which it is stored must be </a:t>
          </a:r>
          <a:r>
            <a:rPr lang="en-GB" sz="2400" b="1" i="1" u="sng" kern="1200" dirty="0"/>
            <a:t>durable</a:t>
          </a:r>
          <a:r>
            <a:rPr lang="en-GB" sz="2400" kern="1200" dirty="0"/>
            <a:t> &amp; the information must be </a:t>
          </a:r>
          <a:r>
            <a:rPr lang="en-GB" sz="2400" b="1" i="1" u="sng" kern="1200" dirty="0"/>
            <a:t>retrievable</a:t>
          </a:r>
          <a:r>
            <a:rPr lang="en-GB" sz="2400" kern="1200" dirty="0"/>
            <a:t> </a:t>
          </a:r>
        </a:p>
      </dsp:txBody>
      <dsp:txXfrm>
        <a:off x="0" y="2060116"/>
        <a:ext cx="8280920" cy="2060116"/>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F1394-ADD9-42C7-873E-456022E220DF}">
      <dsp:nvSpPr>
        <dsp:cNvPr id="0" name=""/>
        <dsp:cNvSpPr/>
      </dsp:nvSpPr>
      <dsp:spPr>
        <a:xfrm>
          <a:off x="-150474" y="0"/>
          <a:ext cx="8365845" cy="1249917"/>
        </a:xfrm>
        <a:prstGeom prst="roundRect">
          <a:avLst>
            <a:gd name="adj" fmla="val 10000"/>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The Code of Practice on the Management of Police Information states:</a:t>
          </a:r>
          <a:endParaRPr lang="en-GB" sz="2400" kern="1200" dirty="0"/>
        </a:p>
      </dsp:txBody>
      <dsp:txXfrm>
        <a:off x="-113865" y="36609"/>
        <a:ext cx="8292627" cy="1176699"/>
      </dsp:txXfrm>
    </dsp:sp>
    <dsp:sp modelId="{B483AB8E-7F68-45C7-8005-B193BEFB4A44}">
      <dsp:nvSpPr>
        <dsp:cNvPr id="0" name=""/>
        <dsp:cNvSpPr/>
      </dsp:nvSpPr>
      <dsp:spPr>
        <a:xfrm rot="5400000">
          <a:off x="3797172" y="1282386"/>
          <a:ext cx="470551" cy="562462"/>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rot="-5400000">
        <a:off x="3863709" y="1328342"/>
        <a:ext cx="337478" cy="329386"/>
      </dsp:txXfrm>
    </dsp:sp>
    <dsp:sp modelId="{C1092146-B1DB-4A8D-A44D-9EF5DE0B05B4}">
      <dsp:nvSpPr>
        <dsp:cNvPr id="0" name=""/>
        <dsp:cNvSpPr/>
      </dsp:nvSpPr>
      <dsp:spPr>
        <a:xfrm>
          <a:off x="1532613" y="1877319"/>
          <a:ext cx="4999668" cy="1249917"/>
        </a:xfrm>
        <a:prstGeom prst="roundRect">
          <a:avLst>
            <a:gd name="adj" fmla="val 10000"/>
          </a:avLst>
        </a:prstGeom>
        <a:solidFill>
          <a:schemeClr val="accent1">
            <a:shade val="80000"/>
            <a:hueOff val="174641"/>
            <a:satOff val="-3128"/>
            <a:lumOff val="132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Information gathered by the police must be :-</a:t>
          </a:r>
          <a:endParaRPr lang="en-GB" sz="2400" kern="1200" dirty="0"/>
        </a:p>
      </dsp:txBody>
      <dsp:txXfrm>
        <a:off x="1569222" y="1913928"/>
        <a:ext cx="4926450" cy="1176699"/>
      </dsp:txXfrm>
    </dsp:sp>
    <dsp:sp modelId="{12D6A5C9-C782-4569-9831-185A38A5ABDF}">
      <dsp:nvSpPr>
        <dsp:cNvPr id="0" name=""/>
        <dsp:cNvSpPr/>
      </dsp:nvSpPr>
      <dsp:spPr>
        <a:xfrm rot="5400000">
          <a:off x="3798088" y="3158484"/>
          <a:ext cx="468718" cy="562462"/>
        </a:xfrm>
        <a:prstGeom prst="rightArrow">
          <a:avLst>
            <a:gd name="adj1" fmla="val 60000"/>
            <a:gd name="adj2" fmla="val 50000"/>
          </a:avLst>
        </a:prstGeom>
        <a:solidFill>
          <a:schemeClr val="accent1">
            <a:shade val="90000"/>
            <a:hueOff val="349225"/>
            <a:satOff val="-5981"/>
            <a:lumOff val="2396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rot="-5400000">
        <a:off x="3863709" y="3205356"/>
        <a:ext cx="337478" cy="328103"/>
      </dsp:txXfrm>
    </dsp:sp>
    <dsp:sp modelId="{94B32C4D-6069-403A-98AE-44A0CF9AE29B}">
      <dsp:nvSpPr>
        <dsp:cNvPr id="0" name=""/>
        <dsp:cNvSpPr/>
      </dsp:nvSpPr>
      <dsp:spPr>
        <a:xfrm>
          <a:off x="1159138" y="3752195"/>
          <a:ext cx="5746619" cy="1249917"/>
        </a:xfrm>
        <a:prstGeom prst="roundRect">
          <a:avLst>
            <a:gd name="adj" fmla="val 10000"/>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a:t>For a policing purpose </a:t>
          </a:r>
        </a:p>
        <a:p>
          <a:pPr marL="0" lvl="0" indent="0" algn="ctr" defTabSz="1066800">
            <a:lnSpc>
              <a:spcPct val="90000"/>
            </a:lnSpc>
            <a:spcBef>
              <a:spcPct val="0"/>
            </a:spcBef>
            <a:spcAft>
              <a:spcPct val="35000"/>
            </a:spcAft>
            <a:buNone/>
          </a:pPr>
          <a:r>
            <a:rPr lang="en-GB" sz="2400" b="1" kern="1200"/>
            <a:t>And</a:t>
          </a:r>
        </a:p>
        <a:p>
          <a:pPr marL="0" lvl="0" indent="0" algn="ctr" defTabSz="1066800">
            <a:lnSpc>
              <a:spcPct val="90000"/>
            </a:lnSpc>
            <a:spcBef>
              <a:spcPct val="0"/>
            </a:spcBef>
            <a:spcAft>
              <a:spcPct val="35000"/>
            </a:spcAft>
            <a:buNone/>
          </a:pPr>
          <a:r>
            <a:rPr lang="en-GB" sz="2400" b="1" kern="1200"/>
            <a:t>Managed lawfully</a:t>
          </a:r>
          <a:endParaRPr lang="en-GB" sz="2400" b="1" kern="1200" dirty="0"/>
        </a:p>
      </dsp:txBody>
      <dsp:txXfrm>
        <a:off x="1195747" y="3788804"/>
        <a:ext cx="5673401" cy="1176699"/>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2F4528-C94B-4DD8-A866-CA6AA95686E2}">
      <dsp:nvSpPr>
        <dsp:cNvPr id="0" name=""/>
        <dsp:cNvSpPr/>
      </dsp:nvSpPr>
      <dsp:spPr>
        <a:xfrm>
          <a:off x="0" y="393662"/>
          <a:ext cx="2632792" cy="1579675"/>
        </a:xfrm>
        <a:prstGeom prst="rect">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Gathering &amp; storing information &amp; intelligence</a:t>
          </a:r>
          <a:endParaRPr lang="en-GB" sz="2400" kern="1200" dirty="0"/>
        </a:p>
      </dsp:txBody>
      <dsp:txXfrm>
        <a:off x="0" y="393662"/>
        <a:ext cx="2632792" cy="1579675"/>
      </dsp:txXfrm>
    </dsp:sp>
    <dsp:sp modelId="{BAB21607-5C3B-4898-8543-DB3DB0941C9B}">
      <dsp:nvSpPr>
        <dsp:cNvPr id="0" name=""/>
        <dsp:cNvSpPr/>
      </dsp:nvSpPr>
      <dsp:spPr>
        <a:xfrm>
          <a:off x="2896071" y="393662"/>
          <a:ext cx="2632792" cy="1579675"/>
        </a:xfrm>
        <a:prstGeom prst="rect">
          <a:avLst/>
        </a:prstGeom>
        <a:solidFill>
          <a:schemeClr val="accent1">
            <a:shade val="80000"/>
            <a:hueOff val="174641"/>
            <a:satOff val="-3128"/>
            <a:lumOff val="132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Sharing information &amp; intelligence</a:t>
          </a:r>
          <a:endParaRPr lang="en-GB" sz="2400" kern="1200" dirty="0"/>
        </a:p>
      </dsp:txBody>
      <dsp:txXfrm>
        <a:off x="2896071" y="393662"/>
        <a:ext cx="2632792" cy="1579675"/>
      </dsp:txXfrm>
    </dsp:sp>
    <dsp:sp modelId="{EF5349CE-0196-48B8-809C-6D71597A107E}">
      <dsp:nvSpPr>
        <dsp:cNvPr id="0" name=""/>
        <dsp:cNvSpPr/>
      </dsp:nvSpPr>
      <dsp:spPr>
        <a:xfrm>
          <a:off x="5792143" y="393662"/>
          <a:ext cx="2632792" cy="1579675"/>
        </a:xfrm>
        <a:prstGeom prst="rect">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Legal considerations</a:t>
          </a:r>
        </a:p>
      </dsp:txBody>
      <dsp:txXfrm>
        <a:off x="5792143" y="393662"/>
        <a:ext cx="2632792" cy="1579675"/>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939FD7-1965-4C9B-AA15-CB6363A01B34}">
      <dsp:nvSpPr>
        <dsp:cNvPr id="0" name=""/>
        <dsp:cNvSpPr/>
      </dsp:nvSpPr>
      <dsp:spPr>
        <a:xfrm>
          <a:off x="1053480" y="1683"/>
          <a:ext cx="2391347" cy="1434808"/>
        </a:xfrm>
        <a:prstGeom prst="rect">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Crime &amp; Disorder Act 1998</a:t>
          </a:r>
          <a:endParaRPr lang="en-GB" sz="2400" kern="1200" dirty="0"/>
        </a:p>
      </dsp:txBody>
      <dsp:txXfrm>
        <a:off x="1053480" y="1683"/>
        <a:ext cx="2391347" cy="1434808"/>
      </dsp:txXfrm>
    </dsp:sp>
    <dsp:sp modelId="{6ED2472E-9090-4998-AB01-05E100ADDFA5}">
      <dsp:nvSpPr>
        <dsp:cNvPr id="0" name=""/>
        <dsp:cNvSpPr/>
      </dsp:nvSpPr>
      <dsp:spPr>
        <a:xfrm>
          <a:off x="3683963" y="1683"/>
          <a:ext cx="2391347" cy="1434808"/>
        </a:xfrm>
        <a:prstGeom prst="rect">
          <a:avLst/>
        </a:prstGeom>
        <a:solidFill>
          <a:schemeClr val="accent1">
            <a:shade val="80000"/>
            <a:hueOff val="116428"/>
            <a:satOff val="-2085"/>
            <a:lumOff val="88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Computer Misuse Act 1990</a:t>
          </a:r>
          <a:endParaRPr lang="en-GB" sz="2400" kern="1200" dirty="0"/>
        </a:p>
      </dsp:txBody>
      <dsp:txXfrm>
        <a:off x="3683963" y="1683"/>
        <a:ext cx="2391347" cy="1434808"/>
      </dsp:txXfrm>
    </dsp:sp>
    <dsp:sp modelId="{A1C7E390-3490-4435-9133-90D0F17F99EE}">
      <dsp:nvSpPr>
        <dsp:cNvPr id="0" name=""/>
        <dsp:cNvSpPr/>
      </dsp:nvSpPr>
      <dsp:spPr>
        <a:xfrm>
          <a:off x="144015" y="1675627"/>
          <a:ext cx="3191994" cy="1434808"/>
        </a:xfrm>
        <a:prstGeom prst="rect">
          <a:avLst/>
        </a:prstGeom>
        <a:solidFill>
          <a:schemeClr val="accent1">
            <a:shade val="80000"/>
            <a:hueOff val="232855"/>
            <a:satOff val="-4171"/>
            <a:lumOff val="177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Criminal Procedure &amp; Investigations Act 1996</a:t>
          </a:r>
          <a:endParaRPr lang="en-GB" sz="2400" kern="1200" dirty="0"/>
        </a:p>
      </dsp:txBody>
      <dsp:txXfrm>
        <a:off x="144015" y="1675627"/>
        <a:ext cx="3191994" cy="1434808"/>
      </dsp:txXfrm>
    </dsp:sp>
    <dsp:sp modelId="{57633718-6309-4D45-8845-F1657EDBC332}">
      <dsp:nvSpPr>
        <dsp:cNvPr id="0" name=""/>
        <dsp:cNvSpPr/>
      </dsp:nvSpPr>
      <dsp:spPr>
        <a:xfrm>
          <a:off x="3575145" y="1675627"/>
          <a:ext cx="3409631" cy="1434808"/>
        </a:xfrm>
        <a:prstGeom prst="rect">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Data Protection Act 2018/ General Data Protection Regulation (EU) 2018/679 (GDPR)</a:t>
          </a:r>
          <a:endParaRPr lang="en-GB" sz="2400" kern="1200" dirty="0"/>
        </a:p>
      </dsp:txBody>
      <dsp:txXfrm>
        <a:off x="3575145" y="1675627"/>
        <a:ext cx="3409631" cy="1434808"/>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6D11DD-5244-4D05-B62B-F13FF575EAA8}">
      <dsp:nvSpPr>
        <dsp:cNvPr id="0" name=""/>
        <dsp:cNvSpPr/>
      </dsp:nvSpPr>
      <dsp:spPr>
        <a:xfrm rot="5400000">
          <a:off x="-379130" y="1125579"/>
          <a:ext cx="1674870" cy="202163"/>
        </a:xfrm>
        <a:prstGeom prst="rect">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2CB1514-0C7E-4DAF-A2B0-C79D35D0DDC7}">
      <dsp:nvSpPr>
        <dsp:cNvPr id="0" name=""/>
        <dsp:cNvSpPr/>
      </dsp:nvSpPr>
      <dsp:spPr>
        <a:xfrm>
          <a:off x="4138" y="53691"/>
          <a:ext cx="2246262" cy="1347757"/>
        </a:xfrm>
        <a:prstGeom prst="roundRect">
          <a:avLst>
            <a:gd name="adj" fmla="val 10000"/>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Open/closed sources</a:t>
          </a:r>
          <a:endParaRPr lang="en-GB" sz="2400" kern="1200" dirty="0"/>
        </a:p>
      </dsp:txBody>
      <dsp:txXfrm>
        <a:off x="43612" y="93165"/>
        <a:ext cx="2167314" cy="1268809"/>
      </dsp:txXfrm>
    </dsp:sp>
    <dsp:sp modelId="{B8AAF970-3A51-4BA9-BCE1-AC6B6A076176}">
      <dsp:nvSpPr>
        <dsp:cNvPr id="0" name=""/>
        <dsp:cNvSpPr/>
      </dsp:nvSpPr>
      <dsp:spPr>
        <a:xfrm rot="5400000">
          <a:off x="-379130" y="2810277"/>
          <a:ext cx="1674870" cy="202163"/>
        </a:xfrm>
        <a:prstGeom prst="rect">
          <a:avLst/>
        </a:prstGeom>
        <a:solidFill>
          <a:schemeClr val="accent1">
            <a:shade val="90000"/>
            <a:hueOff val="58204"/>
            <a:satOff val="-997"/>
            <a:lumOff val="399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E43CAEE-CB96-4647-976F-5ECE17A633E2}">
      <dsp:nvSpPr>
        <dsp:cNvPr id="0" name=""/>
        <dsp:cNvSpPr/>
      </dsp:nvSpPr>
      <dsp:spPr>
        <a:xfrm>
          <a:off x="4138" y="1738389"/>
          <a:ext cx="2246262" cy="1347757"/>
        </a:xfrm>
        <a:prstGeom prst="roundRect">
          <a:avLst>
            <a:gd name="adj" fmla="val 10000"/>
          </a:avLst>
        </a:prstGeom>
        <a:solidFill>
          <a:schemeClr val="accent1">
            <a:shade val="80000"/>
            <a:hueOff val="49898"/>
            <a:satOff val="-894"/>
            <a:lumOff val="379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Police National Computer (PNC)</a:t>
          </a:r>
          <a:endParaRPr lang="en-GB" sz="2400" kern="1200" dirty="0"/>
        </a:p>
      </dsp:txBody>
      <dsp:txXfrm>
        <a:off x="43612" y="1777863"/>
        <a:ext cx="2167314" cy="1268809"/>
      </dsp:txXfrm>
    </dsp:sp>
    <dsp:sp modelId="{99450A9F-AAA0-43E5-8D55-6FA70FDDB685}">
      <dsp:nvSpPr>
        <dsp:cNvPr id="0" name=""/>
        <dsp:cNvSpPr/>
      </dsp:nvSpPr>
      <dsp:spPr>
        <a:xfrm>
          <a:off x="463217" y="3652625"/>
          <a:ext cx="2977703" cy="202163"/>
        </a:xfrm>
        <a:prstGeom prst="rect">
          <a:avLst/>
        </a:prstGeom>
        <a:solidFill>
          <a:schemeClr val="accent1">
            <a:shade val="90000"/>
            <a:hueOff val="116408"/>
            <a:satOff val="-1994"/>
            <a:lumOff val="7987"/>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A4FE7E4-E1A5-4A26-A53A-C5094B7126BD}">
      <dsp:nvSpPr>
        <dsp:cNvPr id="0" name=""/>
        <dsp:cNvSpPr/>
      </dsp:nvSpPr>
      <dsp:spPr>
        <a:xfrm>
          <a:off x="4138" y="3423086"/>
          <a:ext cx="2246262" cy="1347757"/>
        </a:xfrm>
        <a:prstGeom prst="roundRect">
          <a:avLst>
            <a:gd name="adj" fmla="val 10000"/>
          </a:avLst>
        </a:prstGeom>
        <a:solidFill>
          <a:schemeClr val="accent1">
            <a:shade val="80000"/>
            <a:hueOff val="99795"/>
            <a:satOff val="-1787"/>
            <a:lumOff val="75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Police National Database (PND)</a:t>
          </a:r>
          <a:endParaRPr lang="en-GB" sz="2400" kern="1200" dirty="0"/>
        </a:p>
      </dsp:txBody>
      <dsp:txXfrm>
        <a:off x="43612" y="3462560"/>
        <a:ext cx="2167314" cy="1268809"/>
      </dsp:txXfrm>
    </dsp:sp>
    <dsp:sp modelId="{78ADA121-3C4A-46A4-8B05-904CF0AE142D}">
      <dsp:nvSpPr>
        <dsp:cNvPr id="0" name=""/>
        <dsp:cNvSpPr/>
      </dsp:nvSpPr>
      <dsp:spPr>
        <a:xfrm rot="16200000">
          <a:off x="2608398" y="2810277"/>
          <a:ext cx="1674870" cy="202163"/>
        </a:xfrm>
        <a:prstGeom prst="rect">
          <a:avLst/>
        </a:prstGeom>
        <a:solidFill>
          <a:schemeClr val="accent1">
            <a:shade val="90000"/>
            <a:hueOff val="174613"/>
            <a:satOff val="-2991"/>
            <a:lumOff val="1198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29CE5CD-687F-49B5-8883-C36B3B8A53A6}">
      <dsp:nvSpPr>
        <dsp:cNvPr id="0" name=""/>
        <dsp:cNvSpPr/>
      </dsp:nvSpPr>
      <dsp:spPr>
        <a:xfrm>
          <a:off x="2991668" y="3423086"/>
          <a:ext cx="2246262" cy="1347757"/>
        </a:xfrm>
        <a:prstGeom prst="roundRect">
          <a:avLst>
            <a:gd name="adj" fmla="val 10000"/>
          </a:avLst>
        </a:prstGeom>
        <a:solidFill>
          <a:schemeClr val="accent1">
            <a:shade val="80000"/>
            <a:hueOff val="149693"/>
            <a:satOff val="-2681"/>
            <a:lumOff val="113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Policing Registers</a:t>
          </a:r>
          <a:endParaRPr lang="en-GB" sz="2400" kern="1200" dirty="0"/>
        </a:p>
      </dsp:txBody>
      <dsp:txXfrm>
        <a:off x="3031142" y="3462560"/>
        <a:ext cx="2167314" cy="1268809"/>
      </dsp:txXfrm>
    </dsp:sp>
    <dsp:sp modelId="{0917C403-3A96-4B9D-97DD-D658B201181D}">
      <dsp:nvSpPr>
        <dsp:cNvPr id="0" name=""/>
        <dsp:cNvSpPr/>
      </dsp:nvSpPr>
      <dsp:spPr>
        <a:xfrm rot="16200000">
          <a:off x="2608398" y="1125579"/>
          <a:ext cx="1674870" cy="202163"/>
        </a:xfrm>
        <a:prstGeom prst="rect">
          <a:avLst/>
        </a:prstGeom>
        <a:solidFill>
          <a:schemeClr val="accent1">
            <a:shade val="90000"/>
            <a:hueOff val="232817"/>
            <a:satOff val="-3987"/>
            <a:lumOff val="1597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3E55503-D81F-444E-9A0C-5BCA44620701}">
      <dsp:nvSpPr>
        <dsp:cNvPr id="0" name=""/>
        <dsp:cNvSpPr/>
      </dsp:nvSpPr>
      <dsp:spPr>
        <a:xfrm>
          <a:off x="2991668" y="1738389"/>
          <a:ext cx="2246262" cy="1347757"/>
        </a:xfrm>
        <a:prstGeom prst="roundRect">
          <a:avLst>
            <a:gd name="adj" fmla="val 10000"/>
          </a:avLst>
        </a:prstGeom>
        <a:solidFill>
          <a:schemeClr val="accent1">
            <a:shade val="80000"/>
            <a:hueOff val="199590"/>
            <a:satOff val="-3575"/>
            <a:lumOff val="1519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Other forces/agencies</a:t>
          </a:r>
          <a:endParaRPr lang="en-GB" sz="2400" kern="1200" dirty="0"/>
        </a:p>
      </dsp:txBody>
      <dsp:txXfrm>
        <a:off x="3031142" y="1777863"/>
        <a:ext cx="2167314" cy="1268809"/>
      </dsp:txXfrm>
    </dsp:sp>
    <dsp:sp modelId="{C55E7B90-5736-4B57-A6EE-0301F1127776}">
      <dsp:nvSpPr>
        <dsp:cNvPr id="0" name=""/>
        <dsp:cNvSpPr/>
      </dsp:nvSpPr>
      <dsp:spPr>
        <a:xfrm>
          <a:off x="3450747" y="283231"/>
          <a:ext cx="2977703" cy="202163"/>
        </a:xfrm>
        <a:prstGeom prst="rect">
          <a:avLst/>
        </a:prstGeom>
        <a:solidFill>
          <a:schemeClr val="accent1">
            <a:shade val="90000"/>
            <a:hueOff val="291021"/>
            <a:satOff val="-4984"/>
            <a:lumOff val="19967"/>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FE94405-7E77-4DB9-8A4A-210C1C1FB49C}">
      <dsp:nvSpPr>
        <dsp:cNvPr id="0" name=""/>
        <dsp:cNvSpPr/>
      </dsp:nvSpPr>
      <dsp:spPr>
        <a:xfrm>
          <a:off x="2991668" y="53691"/>
          <a:ext cx="2246262" cy="1347757"/>
        </a:xfrm>
        <a:prstGeom prst="roundRect">
          <a:avLst>
            <a:gd name="adj" fmla="val 10000"/>
          </a:avLst>
        </a:prstGeom>
        <a:solidFill>
          <a:schemeClr val="accent1">
            <a:shade val="80000"/>
            <a:hueOff val="249488"/>
            <a:satOff val="-4469"/>
            <a:lumOff val="1898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Covert Human Intelligence Sources (CHIS)</a:t>
          </a:r>
          <a:endParaRPr lang="en-GB" sz="2400" kern="1200" dirty="0"/>
        </a:p>
      </dsp:txBody>
      <dsp:txXfrm>
        <a:off x="3031142" y="93165"/>
        <a:ext cx="2167314" cy="1268809"/>
      </dsp:txXfrm>
    </dsp:sp>
    <dsp:sp modelId="{54F51312-D099-4DB1-B218-46653574CAD4}">
      <dsp:nvSpPr>
        <dsp:cNvPr id="0" name=""/>
        <dsp:cNvSpPr/>
      </dsp:nvSpPr>
      <dsp:spPr>
        <a:xfrm rot="5400000">
          <a:off x="5595928" y="1125579"/>
          <a:ext cx="1674870" cy="202163"/>
        </a:xfrm>
        <a:prstGeom prst="rect">
          <a:avLst/>
        </a:prstGeom>
        <a:solidFill>
          <a:schemeClr val="accent1">
            <a:shade val="90000"/>
            <a:hueOff val="349225"/>
            <a:satOff val="-5981"/>
            <a:lumOff val="2396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6CCC6D6-604B-42B7-82AB-0B4C2AA99BA4}">
      <dsp:nvSpPr>
        <dsp:cNvPr id="0" name=""/>
        <dsp:cNvSpPr/>
      </dsp:nvSpPr>
      <dsp:spPr>
        <a:xfrm>
          <a:off x="5979198" y="53691"/>
          <a:ext cx="2246262" cy="1347757"/>
        </a:xfrm>
        <a:prstGeom prst="roundRect">
          <a:avLst>
            <a:gd name="adj" fmla="val 10000"/>
          </a:avLst>
        </a:prstGeom>
        <a:solidFill>
          <a:schemeClr val="accent1">
            <a:shade val="80000"/>
            <a:hueOff val="299385"/>
            <a:satOff val="-5362"/>
            <a:lumOff val="227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Social Media</a:t>
          </a:r>
          <a:endParaRPr lang="en-GB" sz="2400" kern="1200" dirty="0"/>
        </a:p>
      </dsp:txBody>
      <dsp:txXfrm>
        <a:off x="6018672" y="93165"/>
        <a:ext cx="2167314" cy="1268809"/>
      </dsp:txXfrm>
    </dsp:sp>
    <dsp:sp modelId="{D9EB9BFE-944E-4172-8FB1-21AB6438E143}">
      <dsp:nvSpPr>
        <dsp:cNvPr id="0" name=""/>
        <dsp:cNvSpPr/>
      </dsp:nvSpPr>
      <dsp:spPr>
        <a:xfrm>
          <a:off x="5979198" y="1738389"/>
          <a:ext cx="2246262" cy="1347757"/>
        </a:xfrm>
        <a:prstGeom prst="roundRect">
          <a:avLst>
            <a:gd name="adj" fmla="val 10000"/>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Community Intelligence</a:t>
          </a:r>
          <a:endParaRPr lang="en-GB" sz="2400" kern="1200" dirty="0"/>
        </a:p>
      </dsp:txBody>
      <dsp:txXfrm>
        <a:off x="6018672" y="1777863"/>
        <a:ext cx="2167314" cy="1268809"/>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A13089-9D82-4108-82BD-ACADF46DCAE7}">
      <dsp:nvSpPr>
        <dsp:cNvPr id="0" name=""/>
        <dsp:cNvSpPr/>
      </dsp:nvSpPr>
      <dsp:spPr>
        <a:xfrm>
          <a:off x="7346" y="554610"/>
          <a:ext cx="2195829" cy="1317497"/>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Identify new lines of enquiry</a:t>
          </a:r>
          <a:endParaRPr lang="en-GB" sz="2400" kern="1200" dirty="0"/>
        </a:p>
      </dsp:txBody>
      <dsp:txXfrm>
        <a:off x="45934" y="593198"/>
        <a:ext cx="2118653" cy="1240321"/>
      </dsp:txXfrm>
    </dsp:sp>
    <dsp:sp modelId="{06A351ED-96FC-422C-9AF6-3FE89C3808A8}">
      <dsp:nvSpPr>
        <dsp:cNvPr id="0" name=""/>
        <dsp:cNvSpPr/>
      </dsp:nvSpPr>
      <dsp:spPr>
        <a:xfrm>
          <a:off x="2396408" y="941076"/>
          <a:ext cx="465515" cy="544565"/>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a:off x="2396408" y="1049989"/>
        <a:ext cx="325861" cy="326739"/>
      </dsp:txXfrm>
    </dsp:sp>
    <dsp:sp modelId="{E018959B-D057-4802-BF2F-72A39018EF0B}">
      <dsp:nvSpPr>
        <dsp:cNvPr id="0" name=""/>
        <dsp:cNvSpPr/>
      </dsp:nvSpPr>
      <dsp:spPr>
        <a:xfrm>
          <a:off x="3081507" y="554610"/>
          <a:ext cx="2195829" cy="1317497"/>
        </a:xfrm>
        <a:prstGeom prst="roundRect">
          <a:avLst>
            <a:gd name="adj" fmla="val 10000"/>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Identify new patterns in crime</a:t>
          </a:r>
          <a:endParaRPr lang="en-GB" sz="2400" kern="1200" dirty="0"/>
        </a:p>
      </dsp:txBody>
      <dsp:txXfrm>
        <a:off x="3120095" y="593198"/>
        <a:ext cx="2118653" cy="1240321"/>
      </dsp:txXfrm>
    </dsp:sp>
    <dsp:sp modelId="{AB72BD35-B73A-4C0E-A9F6-C97A5B31C6D1}">
      <dsp:nvSpPr>
        <dsp:cNvPr id="0" name=""/>
        <dsp:cNvSpPr/>
      </dsp:nvSpPr>
      <dsp:spPr>
        <a:xfrm>
          <a:off x="5470569" y="941076"/>
          <a:ext cx="465515" cy="544565"/>
        </a:xfrm>
        <a:prstGeom prst="rightArrow">
          <a:avLst>
            <a:gd name="adj1" fmla="val 60000"/>
            <a:gd name="adj2" fmla="val 50000"/>
          </a:avLst>
        </a:prstGeom>
        <a:solidFill>
          <a:schemeClr val="accent5">
            <a:hueOff val="-2252848"/>
            <a:satOff val="-5806"/>
            <a:lumOff val="-392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a:off x="5470569" y="1049989"/>
        <a:ext cx="325861" cy="326739"/>
      </dsp:txXfrm>
    </dsp:sp>
    <dsp:sp modelId="{6A6F7504-77FC-4334-93B0-B404855B66E9}">
      <dsp:nvSpPr>
        <dsp:cNvPr id="0" name=""/>
        <dsp:cNvSpPr/>
      </dsp:nvSpPr>
      <dsp:spPr>
        <a:xfrm>
          <a:off x="6155668" y="554610"/>
          <a:ext cx="2195829" cy="1317497"/>
        </a:xfrm>
        <a:prstGeom prst="roundRect">
          <a:avLst>
            <a:gd name="adj" fmla="val 1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Remove the current artificial borders</a:t>
          </a:r>
          <a:endParaRPr lang="en-GB" sz="2400" kern="1200" dirty="0"/>
        </a:p>
      </dsp:txBody>
      <dsp:txXfrm>
        <a:off x="6194256" y="593198"/>
        <a:ext cx="2118653" cy="1240321"/>
      </dsp:txXfrm>
    </dsp:sp>
    <dsp:sp modelId="{C5D0CF90-D85D-447A-82E7-BF1A3F1870DF}">
      <dsp:nvSpPr>
        <dsp:cNvPr id="0" name=""/>
        <dsp:cNvSpPr/>
      </dsp:nvSpPr>
      <dsp:spPr>
        <a:xfrm rot="5400000">
          <a:off x="6690749" y="2025815"/>
          <a:ext cx="485367" cy="544565"/>
        </a:xfrm>
        <a:prstGeom prst="rightArrow">
          <a:avLst>
            <a:gd name="adj1" fmla="val 60000"/>
            <a:gd name="adj2" fmla="val 50000"/>
          </a:avLst>
        </a:prstGeom>
        <a:solidFill>
          <a:schemeClr val="accent5">
            <a:hueOff val="-4505695"/>
            <a:satOff val="-11613"/>
            <a:lumOff val="-784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GB" sz="2400" kern="1200"/>
        </a:p>
      </dsp:txBody>
      <dsp:txXfrm rot="-5400000">
        <a:off x="6770063" y="2055414"/>
        <a:ext cx="326739" cy="339757"/>
      </dsp:txXfrm>
    </dsp:sp>
    <dsp:sp modelId="{B6D01F50-1681-42C0-AAEB-6C24AD960E2D}">
      <dsp:nvSpPr>
        <dsp:cNvPr id="0" name=""/>
        <dsp:cNvSpPr/>
      </dsp:nvSpPr>
      <dsp:spPr>
        <a:xfrm>
          <a:off x="4859514" y="2750439"/>
          <a:ext cx="3491983" cy="1317497"/>
        </a:xfrm>
        <a:prstGeom prst="roundRect">
          <a:avLst>
            <a:gd name="adj" fmla="val 10000"/>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Make much better risk-assessments &amp; improving decision making</a:t>
          </a:r>
          <a:endParaRPr lang="en-GB" sz="2400" kern="1200" dirty="0"/>
        </a:p>
      </dsp:txBody>
      <dsp:txXfrm>
        <a:off x="4898102" y="2789027"/>
        <a:ext cx="3414807" cy="1240321"/>
      </dsp:txXfrm>
    </dsp:sp>
    <dsp:sp modelId="{AD836629-9831-4B70-81A9-9556D3E706F3}">
      <dsp:nvSpPr>
        <dsp:cNvPr id="0" name=""/>
        <dsp:cNvSpPr/>
      </dsp:nvSpPr>
      <dsp:spPr>
        <a:xfrm rot="10800000">
          <a:off x="4200765" y="3136905"/>
          <a:ext cx="465515" cy="544565"/>
        </a:xfrm>
        <a:prstGeom prst="righ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rot="10800000">
        <a:off x="4340419" y="3245818"/>
        <a:ext cx="325861" cy="326739"/>
      </dsp:txXfrm>
    </dsp:sp>
    <dsp:sp modelId="{0AE8C20D-D984-4557-86B2-B25A20E06734}">
      <dsp:nvSpPr>
        <dsp:cNvPr id="0" name=""/>
        <dsp:cNvSpPr/>
      </dsp:nvSpPr>
      <dsp:spPr>
        <a:xfrm>
          <a:off x="946854" y="2750439"/>
          <a:ext cx="3034328" cy="1317497"/>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Uncover bad character evidence</a:t>
          </a:r>
          <a:endParaRPr lang="en-GB" sz="2400" kern="1200" dirty="0"/>
        </a:p>
      </dsp:txBody>
      <dsp:txXfrm>
        <a:off x="985442" y="2789027"/>
        <a:ext cx="2957152" cy="1240321"/>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F950A0-B4BB-4BFF-978C-FA867870EA19}">
      <dsp:nvSpPr>
        <dsp:cNvPr id="0" name=""/>
        <dsp:cNvSpPr/>
      </dsp:nvSpPr>
      <dsp:spPr>
        <a:xfrm>
          <a:off x="2246" y="350149"/>
          <a:ext cx="1782290" cy="1069374"/>
        </a:xfrm>
        <a:prstGeom prst="rect">
          <a:avLst/>
        </a:prstGeom>
        <a:solidFill>
          <a:srgbClr val="00B05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1" i="1" u="sng" kern="1200" dirty="0">
              <a:solidFill>
                <a:schemeClr val="tx1"/>
              </a:solidFill>
            </a:rPr>
            <a:t>P</a:t>
          </a:r>
          <a:r>
            <a:rPr lang="en-GB" sz="2400" kern="1200" dirty="0">
              <a:solidFill>
                <a:schemeClr val="tx1"/>
              </a:solidFill>
            </a:rPr>
            <a:t>eople</a:t>
          </a:r>
        </a:p>
      </dsp:txBody>
      <dsp:txXfrm>
        <a:off x="2246" y="350149"/>
        <a:ext cx="1782290" cy="1069374"/>
      </dsp:txXfrm>
    </dsp:sp>
    <dsp:sp modelId="{56ECC2CF-2690-4FA6-BCC3-0E892E9D30BA}">
      <dsp:nvSpPr>
        <dsp:cNvPr id="0" name=""/>
        <dsp:cNvSpPr/>
      </dsp:nvSpPr>
      <dsp:spPr>
        <a:xfrm>
          <a:off x="1962766" y="350149"/>
          <a:ext cx="1782290" cy="1069374"/>
        </a:xfrm>
        <a:prstGeom prst="rect">
          <a:avLst/>
        </a:prstGeom>
        <a:solidFill>
          <a:srgbClr val="00B05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1" i="1" u="sng" kern="1200" dirty="0">
              <a:solidFill>
                <a:schemeClr val="tx1"/>
              </a:solidFill>
            </a:rPr>
            <a:t>O</a:t>
          </a:r>
          <a:r>
            <a:rPr lang="en-GB" sz="2400" kern="1200" dirty="0">
              <a:solidFill>
                <a:schemeClr val="tx1"/>
              </a:solidFill>
            </a:rPr>
            <a:t>bjects</a:t>
          </a:r>
        </a:p>
      </dsp:txBody>
      <dsp:txXfrm>
        <a:off x="1962766" y="350149"/>
        <a:ext cx="1782290" cy="1069374"/>
      </dsp:txXfrm>
    </dsp:sp>
    <dsp:sp modelId="{A66801E7-684F-4133-B485-DAE71ADD4C10}">
      <dsp:nvSpPr>
        <dsp:cNvPr id="0" name=""/>
        <dsp:cNvSpPr/>
      </dsp:nvSpPr>
      <dsp:spPr>
        <a:xfrm>
          <a:off x="3923286" y="350149"/>
          <a:ext cx="1782290" cy="1069374"/>
        </a:xfrm>
        <a:prstGeom prst="rect">
          <a:avLst/>
        </a:prstGeom>
        <a:solidFill>
          <a:srgbClr val="00B05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1" kern="1200" dirty="0">
              <a:solidFill>
                <a:schemeClr val="tx1"/>
              </a:solidFill>
            </a:rPr>
            <a:t>L</a:t>
          </a:r>
          <a:r>
            <a:rPr lang="en-GB" sz="2400" kern="1200" dirty="0">
              <a:solidFill>
                <a:schemeClr val="tx1"/>
              </a:solidFill>
            </a:rPr>
            <a:t>ocation</a:t>
          </a:r>
        </a:p>
      </dsp:txBody>
      <dsp:txXfrm>
        <a:off x="3923286" y="350149"/>
        <a:ext cx="1782290" cy="1069374"/>
      </dsp:txXfrm>
    </dsp:sp>
    <dsp:sp modelId="{4236BEF1-2CA4-4206-96CC-075878EC8C56}">
      <dsp:nvSpPr>
        <dsp:cNvPr id="0" name=""/>
        <dsp:cNvSpPr/>
      </dsp:nvSpPr>
      <dsp:spPr>
        <a:xfrm>
          <a:off x="5883806" y="350149"/>
          <a:ext cx="1782290" cy="1069374"/>
        </a:xfrm>
        <a:prstGeom prst="rect">
          <a:avLst/>
        </a:prstGeom>
        <a:solidFill>
          <a:srgbClr val="00B05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1" i="1" u="sng" kern="1200" dirty="0">
              <a:solidFill>
                <a:schemeClr val="tx1"/>
              </a:solidFill>
            </a:rPr>
            <a:t>E</a:t>
          </a:r>
          <a:r>
            <a:rPr lang="en-GB" sz="2400" kern="1200" dirty="0">
              <a:solidFill>
                <a:schemeClr val="tx1"/>
              </a:solidFill>
            </a:rPr>
            <a:t>vents</a:t>
          </a:r>
        </a:p>
      </dsp:txBody>
      <dsp:txXfrm>
        <a:off x="5883806" y="350149"/>
        <a:ext cx="1782290" cy="1069374"/>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474F64-F79E-4AFB-BA0C-DB191E467030}">
      <dsp:nvSpPr>
        <dsp:cNvPr id="0" name=""/>
        <dsp:cNvSpPr/>
      </dsp:nvSpPr>
      <dsp:spPr>
        <a:xfrm>
          <a:off x="0" y="214033"/>
          <a:ext cx="8270366" cy="126823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A 2 way process with information flowing from &amp; to the police service.  Helps provide improved public services.  Enables links to be made between people, objects, locations &amp; events using data that might not have been available to the other party without it being shared</a:t>
          </a:r>
          <a:endParaRPr lang="en-GB" sz="2200" kern="1200" dirty="0"/>
        </a:p>
      </dsp:txBody>
      <dsp:txXfrm>
        <a:off x="0" y="214033"/>
        <a:ext cx="8270366" cy="1268234"/>
      </dsp:txXfrm>
    </dsp:sp>
    <dsp:sp modelId="{87D1A8E8-240F-406F-A21D-27426CBB886F}">
      <dsp:nvSpPr>
        <dsp:cNvPr id="0" name=""/>
        <dsp:cNvSpPr/>
      </dsp:nvSpPr>
      <dsp:spPr>
        <a:xfrm>
          <a:off x="0" y="1784668"/>
          <a:ext cx="2185471" cy="2201734"/>
        </a:xfrm>
        <a:prstGeom prst="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Increased openness among partner agencies builds confidence &amp; trust in the police service</a:t>
          </a:r>
          <a:endParaRPr lang="en-GB" sz="2200" kern="1200" dirty="0"/>
        </a:p>
      </dsp:txBody>
      <dsp:txXfrm>
        <a:off x="0" y="1784668"/>
        <a:ext cx="2185471" cy="2201734"/>
      </dsp:txXfrm>
    </dsp:sp>
    <dsp:sp modelId="{5663A424-89E0-405A-828F-2984076FBB96}">
      <dsp:nvSpPr>
        <dsp:cNvPr id="0" name=""/>
        <dsp:cNvSpPr/>
      </dsp:nvSpPr>
      <dsp:spPr>
        <a:xfrm>
          <a:off x="2562439" y="1776329"/>
          <a:ext cx="2534735" cy="2218412"/>
        </a:xfrm>
        <a:prstGeom prst="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It allows police &amp; partners to make better informed decisions on how best to protect the public</a:t>
          </a:r>
          <a:endParaRPr lang="en-GB" sz="2200" kern="1200" dirty="0"/>
        </a:p>
      </dsp:txBody>
      <dsp:txXfrm>
        <a:off x="2562439" y="1776329"/>
        <a:ext cx="2534735" cy="2218412"/>
      </dsp:txXfrm>
    </dsp:sp>
    <dsp:sp modelId="{53B7F332-FA34-4EC3-8C7F-250FE24DBC7C}">
      <dsp:nvSpPr>
        <dsp:cNvPr id="0" name=""/>
        <dsp:cNvSpPr/>
      </dsp:nvSpPr>
      <dsp:spPr>
        <a:xfrm>
          <a:off x="5550195" y="1794306"/>
          <a:ext cx="2717129" cy="2182457"/>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Formalised processes increase confidence of individual officers &amp; staff to lawfully share information.  Increases expertise &amp; professionalism</a:t>
          </a:r>
          <a:endParaRPr lang="en-GB" sz="2200" kern="1200" dirty="0"/>
        </a:p>
      </dsp:txBody>
      <dsp:txXfrm>
        <a:off x="5550195" y="1794306"/>
        <a:ext cx="2717129" cy="2182457"/>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2C4C0B-07E1-4451-8F49-15D064A1DDAD}">
      <dsp:nvSpPr>
        <dsp:cNvPr id="0" name=""/>
        <dsp:cNvSpPr/>
      </dsp:nvSpPr>
      <dsp:spPr>
        <a:xfrm>
          <a:off x="-4" y="2397"/>
          <a:ext cx="8424944" cy="156928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Subject to nay handling codes applied to the information, police forces can freely share information with one another if it is for a policing purpose (see the section covering NIM for an explanation on handling codes) </a:t>
          </a:r>
          <a:endParaRPr lang="en-GB" sz="2400" kern="1200" dirty="0"/>
        </a:p>
      </dsp:txBody>
      <dsp:txXfrm>
        <a:off x="45959" y="48360"/>
        <a:ext cx="8333018" cy="1477362"/>
      </dsp:txXfrm>
    </dsp:sp>
    <dsp:sp modelId="{50A40465-E5CD-4CA9-9F48-71B762EE624D}">
      <dsp:nvSpPr>
        <dsp:cNvPr id="0" name=""/>
        <dsp:cNvSpPr/>
      </dsp:nvSpPr>
      <dsp:spPr>
        <a:xfrm rot="5400000">
          <a:off x="3918226" y="1610917"/>
          <a:ext cx="588483" cy="706179"/>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rot="-5400000">
        <a:off x="4000615" y="1669765"/>
        <a:ext cx="423707" cy="411938"/>
      </dsp:txXfrm>
    </dsp:sp>
    <dsp:sp modelId="{3F2E8B13-1284-4485-B57F-644BC864F130}">
      <dsp:nvSpPr>
        <dsp:cNvPr id="0" name=""/>
        <dsp:cNvSpPr/>
      </dsp:nvSpPr>
      <dsp:spPr>
        <a:xfrm>
          <a:off x="71994" y="2356329"/>
          <a:ext cx="8280946" cy="1569288"/>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You have a responsibility to ensure the security of information &amp; you must record your information sharing decisions in accordance with your own force policy. It is vitally important that you submit intelligence in an ‘</a:t>
          </a:r>
          <a:r>
            <a:rPr lang="en-GB" sz="2400" kern="1200" dirty="0" err="1"/>
            <a:t>unsanitised</a:t>
          </a:r>
          <a:r>
            <a:rPr lang="en-GB" sz="2400" kern="1200" dirty="0"/>
            <a:t>’ format</a:t>
          </a:r>
        </a:p>
      </dsp:txBody>
      <dsp:txXfrm>
        <a:off x="117957" y="2402292"/>
        <a:ext cx="8189020" cy="1477362"/>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072500-1E15-4A52-9308-70EDD565F814}">
      <dsp:nvSpPr>
        <dsp:cNvPr id="0" name=""/>
        <dsp:cNvSpPr/>
      </dsp:nvSpPr>
      <dsp:spPr>
        <a:xfrm>
          <a:off x="626" y="794191"/>
          <a:ext cx="2696794" cy="3236153"/>
        </a:xfrm>
        <a:prstGeom prst="roundRect">
          <a:avLst>
            <a:gd name="adj" fmla="val 5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2296" rIns="106680" bIns="0" numCol="1" spcCol="1270" anchor="t" anchorCtr="0">
          <a:noAutofit/>
        </a:bodyPr>
        <a:lstStyle/>
        <a:p>
          <a:pPr marL="0" lvl="0" indent="0" algn="r" defTabSz="1066800">
            <a:lnSpc>
              <a:spcPct val="90000"/>
            </a:lnSpc>
            <a:spcBef>
              <a:spcPct val="0"/>
            </a:spcBef>
            <a:spcAft>
              <a:spcPct val="35000"/>
            </a:spcAft>
            <a:buNone/>
          </a:pPr>
          <a:r>
            <a:rPr lang="en-GB" sz="2400" b="1" i="0" kern="1200"/>
            <a:t>Statutory obligation</a:t>
          </a:r>
          <a:endParaRPr lang="en-GB" sz="2400" b="1" i="0" kern="1200" dirty="0"/>
        </a:p>
      </dsp:txBody>
      <dsp:txXfrm rot="16200000">
        <a:off x="-1056516" y="1851334"/>
        <a:ext cx="2653645" cy="539358"/>
      </dsp:txXfrm>
    </dsp:sp>
    <dsp:sp modelId="{1CDA1034-EF78-4F89-9314-D098C24A8C0B}">
      <dsp:nvSpPr>
        <dsp:cNvPr id="0" name=""/>
        <dsp:cNvSpPr/>
      </dsp:nvSpPr>
      <dsp:spPr>
        <a:xfrm>
          <a:off x="539985" y="794191"/>
          <a:ext cx="2009111" cy="3236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GB" sz="2400" kern="1200"/>
            <a:t>A specific legal obligation or requirement to disclose police information to another party</a:t>
          </a:r>
          <a:endParaRPr lang="en-GB" sz="2400" kern="1200" dirty="0"/>
        </a:p>
      </dsp:txBody>
      <dsp:txXfrm>
        <a:off x="539985" y="794191"/>
        <a:ext cx="2009111" cy="3236153"/>
      </dsp:txXfrm>
    </dsp:sp>
    <dsp:sp modelId="{70E59909-962B-4942-927B-000A2D96F745}">
      <dsp:nvSpPr>
        <dsp:cNvPr id="0" name=""/>
        <dsp:cNvSpPr/>
      </dsp:nvSpPr>
      <dsp:spPr>
        <a:xfrm>
          <a:off x="2791808" y="794191"/>
          <a:ext cx="2696794" cy="3236153"/>
        </a:xfrm>
        <a:prstGeom prst="roundRect">
          <a:avLst>
            <a:gd name="adj" fmla="val 5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2296" rIns="106680" bIns="0" numCol="1" spcCol="1270" anchor="t" anchorCtr="0">
          <a:noAutofit/>
        </a:bodyPr>
        <a:lstStyle/>
        <a:p>
          <a:pPr marL="0" lvl="0" indent="0" algn="r" defTabSz="1066800">
            <a:lnSpc>
              <a:spcPct val="90000"/>
            </a:lnSpc>
            <a:spcBef>
              <a:spcPct val="0"/>
            </a:spcBef>
            <a:spcAft>
              <a:spcPct val="35000"/>
            </a:spcAft>
            <a:buNone/>
          </a:pPr>
          <a:r>
            <a:rPr lang="en-GB" sz="2400" b="1" kern="1200"/>
            <a:t>Statutory power</a:t>
          </a:r>
          <a:endParaRPr lang="en-GB" sz="2400" b="1" kern="1200" dirty="0"/>
        </a:p>
      </dsp:txBody>
      <dsp:txXfrm rot="16200000">
        <a:off x="1734665" y="1851334"/>
        <a:ext cx="2653645" cy="539358"/>
      </dsp:txXfrm>
    </dsp:sp>
    <dsp:sp modelId="{BBCDF03F-63BA-49F9-8737-4FE922F633B8}">
      <dsp:nvSpPr>
        <dsp:cNvPr id="0" name=""/>
        <dsp:cNvSpPr/>
      </dsp:nvSpPr>
      <dsp:spPr>
        <a:xfrm rot="5400000">
          <a:off x="2567672" y="3364164"/>
          <a:ext cx="475239" cy="404519"/>
        </a:xfrm>
        <a:prstGeom prst="flowChartExtract">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308484F-E6DC-492A-9FE5-4AB43ED2EB98}">
      <dsp:nvSpPr>
        <dsp:cNvPr id="0" name=""/>
        <dsp:cNvSpPr/>
      </dsp:nvSpPr>
      <dsp:spPr>
        <a:xfrm>
          <a:off x="3331167" y="794191"/>
          <a:ext cx="2009111" cy="3236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GB" sz="2400" kern="1200"/>
            <a:t>A specific legal power, but not an obligation to share police information with another party</a:t>
          </a:r>
          <a:endParaRPr lang="en-GB" sz="2400" kern="1200" dirty="0"/>
        </a:p>
      </dsp:txBody>
      <dsp:txXfrm>
        <a:off x="3331167" y="794191"/>
        <a:ext cx="2009111" cy="3236153"/>
      </dsp:txXfrm>
    </dsp:sp>
    <dsp:sp modelId="{461D2376-3FE2-4084-901F-00797C5D9F61}">
      <dsp:nvSpPr>
        <dsp:cNvPr id="0" name=""/>
        <dsp:cNvSpPr/>
      </dsp:nvSpPr>
      <dsp:spPr>
        <a:xfrm>
          <a:off x="5582990" y="794191"/>
          <a:ext cx="2696794" cy="3236153"/>
        </a:xfrm>
        <a:prstGeom prst="roundRect">
          <a:avLst>
            <a:gd name="adj" fmla="val 5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2296" rIns="106680" bIns="0" numCol="1" spcCol="1270" anchor="t" anchorCtr="0">
          <a:noAutofit/>
        </a:bodyPr>
        <a:lstStyle/>
        <a:p>
          <a:pPr marL="0" lvl="0" indent="0" algn="r" defTabSz="1066800">
            <a:lnSpc>
              <a:spcPct val="90000"/>
            </a:lnSpc>
            <a:spcBef>
              <a:spcPct val="0"/>
            </a:spcBef>
            <a:spcAft>
              <a:spcPct val="35000"/>
            </a:spcAft>
            <a:buNone/>
          </a:pPr>
          <a:r>
            <a:rPr lang="en-GB" sz="2400" b="1" kern="1200"/>
            <a:t>Common law</a:t>
          </a:r>
          <a:endParaRPr lang="en-GB" sz="2400" b="1" kern="1200" dirty="0"/>
        </a:p>
      </dsp:txBody>
      <dsp:txXfrm rot="16200000">
        <a:off x="4525847" y="1851334"/>
        <a:ext cx="2653645" cy="539358"/>
      </dsp:txXfrm>
    </dsp:sp>
    <dsp:sp modelId="{A02B23C9-FE22-4B94-A768-969E94DBF637}">
      <dsp:nvSpPr>
        <dsp:cNvPr id="0" name=""/>
        <dsp:cNvSpPr/>
      </dsp:nvSpPr>
      <dsp:spPr>
        <a:xfrm rot="5400000">
          <a:off x="5358855" y="3364164"/>
          <a:ext cx="475239" cy="404519"/>
        </a:xfrm>
        <a:prstGeom prst="flowChartExtract">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E810A5-0663-4020-A3F3-C7794E902E10}">
      <dsp:nvSpPr>
        <dsp:cNvPr id="0" name=""/>
        <dsp:cNvSpPr/>
      </dsp:nvSpPr>
      <dsp:spPr>
        <a:xfrm>
          <a:off x="6122349" y="794191"/>
          <a:ext cx="2009111" cy="3236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GB" sz="2400" kern="1200"/>
            <a:t>If there is no statutory obligation or power to share information then a common law policing purpose must be established</a:t>
          </a:r>
          <a:endParaRPr lang="en-GB" sz="2400" kern="1200" dirty="0"/>
        </a:p>
      </dsp:txBody>
      <dsp:txXfrm>
        <a:off x="6122349" y="794191"/>
        <a:ext cx="2009111" cy="3236153"/>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03FB32-F535-48CA-895F-58A21AF2E08E}">
      <dsp:nvSpPr>
        <dsp:cNvPr id="0" name=""/>
        <dsp:cNvSpPr/>
      </dsp:nvSpPr>
      <dsp:spPr>
        <a:xfrm>
          <a:off x="825471" y="1282"/>
          <a:ext cx="4517065" cy="213916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The purpose of an ISA is to formalise arrangements between organisations which need to share information on a regular basis</a:t>
          </a:r>
        </a:p>
      </dsp:txBody>
      <dsp:txXfrm>
        <a:off x="888125" y="63936"/>
        <a:ext cx="4391757" cy="2013854"/>
      </dsp:txXfrm>
    </dsp:sp>
    <dsp:sp modelId="{DF9E3154-4BCB-43EF-B8CB-E88C4E1EC7CF}">
      <dsp:nvSpPr>
        <dsp:cNvPr id="0" name=""/>
        <dsp:cNvSpPr/>
      </dsp:nvSpPr>
      <dsp:spPr>
        <a:xfrm rot="5400000">
          <a:off x="2682910" y="2193924"/>
          <a:ext cx="802186" cy="962623"/>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0">
            <a:lnSpc>
              <a:spcPct val="90000"/>
            </a:lnSpc>
            <a:spcBef>
              <a:spcPct val="0"/>
            </a:spcBef>
            <a:spcAft>
              <a:spcPct val="35000"/>
            </a:spcAft>
            <a:buNone/>
          </a:pPr>
          <a:endParaRPr lang="en-GB" sz="4000" kern="1200"/>
        </a:p>
      </dsp:txBody>
      <dsp:txXfrm rot="-5400000">
        <a:off x="2795217" y="2274142"/>
        <a:ext cx="577573" cy="561530"/>
      </dsp:txXfrm>
    </dsp:sp>
    <dsp:sp modelId="{65216413-BC17-4378-B3E5-D8D562BFE322}">
      <dsp:nvSpPr>
        <dsp:cNvPr id="0" name=""/>
        <dsp:cNvSpPr/>
      </dsp:nvSpPr>
      <dsp:spPr>
        <a:xfrm>
          <a:off x="774217" y="3210027"/>
          <a:ext cx="4619572" cy="1602981"/>
        </a:xfrm>
        <a:prstGeom prst="roundRect">
          <a:avLst>
            <a:gd name="adj" fmla="val 10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An ISA may be an existing national agreement between agencies or it may be a purely local arrangement</a:t>
          </a:r>
          <a:endParaRPr lang="en-GB" sz="2400" kern="1200" dirty="0"/>
        </a:p>
      </dsp:txBody>
      <dsp:txXfrm>
        <a:off x="821167" y="3256977"/>
        <a:ext cx="4525672" cy="1509081"/>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C9F2E0-38BE-450E-AE63-4A64DCA08976}">
      <dsp:nvSpPr>
        <dsp:cNvPr id="0" name=""/>
        <dsp:cNvSpPr/>
      </dsp:nvSpPr>
      <dsp:spPr>
        <a:xfrm>
          <a:off x="958" y="180716"/>
          <a:ext cx="3736645" cy="3992620"/>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They are formal agreements between organisations that are sharing personal data. They explain why data is being shared &amp; set out the principles &amp; commitments organisations will adopt when they collect, store &amp; disclose personal information about members of the public</a:t>
          </a:r>
        </a:p>
      </dsp:txBody>
      <dsp:txXfrm>
        <a:off x="958" y="180716"/>
        <a:ext cx="3736645" cy="3992620"/>
      </dsp:txXfrm>
    </dsp:sp>
    <dsp:sp modelId="{E2693377-AEC0-4105-B13C-F27760C0877C}">
      <dsp:nvSpPr>
        <dsp:cNvPr id="0" name=""/>
        <dsp:cNvSpPr/>
      </dsp:nvSpPr>
      <dsp:spPr>
        <a:xfrm>
          <a:off x="4111268" y="180716"/>
          <a:ext cx="3736645" cy="3992620"/>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Protocols/agreements also explain when information can be shared. Without such formal agreements, public organisations may find themselves falling short of common standards. Also, there may be confusion over responsibilities – both within &amp; between organisations</a:t>
          </a:r>
          <a:endParaRPr lang="en-GB" sz="2400" kern="1200" dirty="0"/>
        </a:p>
      </dsp:txBody>
      <dsp:txXfrm>
        <a:off x="4111268" y="180716"/>
        <a:ext cx="3736645" cy="3992620"/>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F030B1-0778-43AB-B605-668030C5D358}">
      <dsp:nvSpPr>
        <dsp:cNvPr id="0" name=""/>
        <dsp:cNvSpPr/>
      </dsp:nvSpPr>
      <dsp:spPr>
        <a:xfrm>
          <a:off x="3260" y="604976"/>
          <a:ext cx="2617099" cy="125158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u="sng" kern="1200"/>
            <a:t>Emergency situations </a:t>
          </a:r>
          <a:endParaRPr lang="en-GB" sz="2400" b="1" i="1" u="sng" kern="1200" dirty="0"/>
        </a:p>
      </dsp:txBody>
      <dsp:txXfrm>
        <a:off x="3260" y="604976"/>
        <a:ext cx="2617099" cy="1251583"/>
      </dsp:txXfrm>
    </dsp:sp>
    <dsp:sp modelId="{EF433344-A1D8-45C9-AC32-C92B2A4F9C8D}">
      <dsp:nvSpPr>
        <dsp:cNvPr id="0" name=""/>
        <dsp:cNvSpPr/>
      </dsp:nvSpPr>
      <dsp:spPr>
        <a:xfrm>
          <a:off x="2920227" y="604976"/>
          <a:ext cx="2058234" cy="1251583"/>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u="sng" kern="1200"/>
            <a:t>Routine</a:t>
          </a:r>
          <a:endParaRPr lang="en-GB" sz="2400" b="1" i="1" u="sng" kern="1200" dirty="0"/>
        </a:p>
      </dsp:txBody>
      <dsp:txXfrm>
        <a:off x="2920227" y="604976"/>
        <a:ext cx="2058234" cy="1251583"/>
      </dsp:txXfrm>
    </dsp:sp>
    <dsp:sp modelId="{0C2CCBFA-6D10-41F0-90CA-E24C9CEA6382}">
      <dsp:nvSpPr>
        <dsp:cNvPr id="0" name=""/>
        <dsp:cNvSpPr/>
      </dsp:nvSpPr>
      <dsp:spPr>
        <a:xfrm>
          <a:off x="5278330" y="646331"/>
          <a:ext cx="2433609" cy="1168873"/>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u="sng" kern="1200"/>
            <a:t>Ad-hoc</a:t>
          </a:r>
          <a:endParaRPr lang="en-GB" sz="2400" b="1" i="1" u="sng" kern="1200" dirty="0"/>
        </a:p>
      </dsp:txBody>
      <dsp:txXfrm>
        <a:off x="5278330" y="646331"/>
        <a:ext cx="2433609" cy="1168873"/>
      </dsp:txXfrm>
    </dsp:sp>
  </dsp:spTree>
</dsp:drawing>
</file>

<file path=ppt/diagrams/layout1.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1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12.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0.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2DFA7F-9152-654B-B860-EEE4559E78FB}" type="datetimeFigureOut">
              <a:rPr lang="en-US" smtClean="0"/>
              <a:t>2/21/22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F8EF0C-9743-7C49-8B45-E35661F404B1}" type="slidenum">
              <a:rPr lang="en-US" smtClean="0"/>
              <a:t>‹#›</a:t>
            </a:fld>
            <a:endParaRPr lang="en-US"/>
          </a:p>
        </p:txBody>
      </p:sp>
    </p:spTree>
    <p:extLst>
      <p:ext uri="{BB962C8B-B14F-4D97-AF65-F5344CB8AC3E}">
        <p14:creationId xmlns:p14="http://schemas.microsoft.com/office/powerpoint/2010/main" val="20600020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F8EF0C-9743-7C49-8B45-E35661F404B1}" type="slidenum">
              <a:rPr lang="en-US" smtClean="0"/>
              <a:t>1</a:t>
            </a:fld>
            <a:endParaRPr lang="en-US"/>
          </a:p>
        </p:txBody>
      </p:sp>
    </p:spTree>
    <p:extLst>
      <p:ext uri="{BB962C8B-B14F-4D97-AF65-F5344CB8AC3E}">
        <p14:creationId xmlns:p14="http://schemas.microsoft.com/office/powerpoint/2010/main" val="30192030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F8EF0C-9743-7C49-8B45-E35661F404B1}" type="slidenum">
              <a:rPr lang="en-US" smtClean="0"/>
              <a:t>2</a:t>
            </a:fld>
            <a:endParaRPr lang="en-US"/>
          </a:p>
        </p:txBody>
      </p:sp>
    </p:spTree>
    <p:extLst>
      <p:ext uri="{BB962C8B-B14F-4D97-AF65-F5344CB8AC3E}">
        <p14:creationId xmlns:p14="http://schemas.microsoft.com/office/powerpoint/2010/main" val="18033166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F8EF0C-9743-7C49-8B45-E35661F404B1}" type="slidenum">
              <a:rPr lang="en-US" smtClean="0"/>
              <a:t>3</a:t>
            </a:fld>
            <a:endParaRPr lang="en-US"/>
          </a:p>
        </p:txBody>
      </p:sp>
    </p:spTree>
    <p:extLst>
      <p:ext uri="{BB962C8B-B14F-4D97-AF65-F5344CB8AC3E}">
        <p14:creationId xmlns:p14="http://schemas.microsoft.com/office/powerpoint/2010/main" val="26031788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4</a:t>
            </a:fld>
            <a:endParaRPr lang="en-GB"/>
          </a:p>
        </p:txBody>
      </p:sp>
    </p:spTree>
    <p:extLst>
      <p:ext uri="{BB962C8B-B14F-4D97-AF65-F5344CB8AC3E}">
        <p14:creationId xmlns:p14="http://schemas.microsoft.com/office/powerpoint/2010/main" val="523021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5</a:t>
            </a:fld>
            <a:endParaRPr lang="en-GB"/>
          </a:p>
        </p:txBody>
      </p:sp>
    </p:spTree>
    <p:extLst>
      <p:ext uri="{BB962C8B-B14F-4D97-AF65-F5344CB8AC3E}">
        <p14:creationId xmlns:p14="http://schemas.microsoft.com/office/powerpoint/2010/main" val="33728503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6</a:t>
            </a:fld>
            <a:endParaRPr lang="en-GB"/>
          </a:p>
        </p:txBody>
      </p:sp>
    </p:spTree>
    <p:extLst>
      <p:ext uri="{BB962C8B-B14F-4D97-AF65-F5344CB8AC3E}">
        <p14:creationId xmlns:p14="http://schemas.microsoft.com/office/powerpoint/2010/main" val="19668411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7</a:t>
            </a:fld>
            <a:endParaRPr lang="en-GB"/>
          </a:p>
        </p:txBody>
      </p:sp>
    </p:spTree>
    <p:extLst>
      <p:ext uri="{BB962C8B-B14F-4D97-AF65-F5344CB8AC3E}">
        <p14:creationId xmlns:p14="http://schemas.microsoft.com/office/powerpoint/2010/main" val="8675496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8</a:t>
            </a:fld>
            <a:endParaRPr lang="en-GB"/>
          </a:p>
        </p:txBody>
      </p:sp>
    </p:spTree>
    <p:extLst>
      <p:ext uri="{BB962C8B-B14F-4D97-AF65-F5344CB8AC3E}">
        <p14:creationId xmlns:p14="http://schemas.microsoft.com/office/powerpoint/2010/main" val="25285249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F8EF0C-9743-7C49-8B45-E35661F404B1}" type="slidenum">
              <a:rPr lang="en-US" smtClean="0"/>
              <a:t>9</a:t>
            </a:fld>
            <a:endParaRPr lang="en-US"/>
          </a:p>
        </p:txBody>
      </p:sp>
    </p:spTree>
    <p:extLst>
      <p:ext uri="{BB962C8B-B14F-4D97-AF65-F5344CB8AC3E}">
        <p14:creationId xmlns:p14="http://schemas.microsoft.com/office/powerpoint/2010/main" val="18137421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10</a:t>
            </a:fld>
            <a:endParaRPr lang="en-GB"/>
          </a:p>
        </p:txBody>
      </p:sp>
    </p:spTree>
    <p:extLst>
      <p:ext uri="{BB962C8B-B14F-4D97-AF65-F5344CB8AC3E}">
        <p14:creationId xmlns:p14="http://schemas.microsoft.com/office/powerpoint/2010/main" val="11186788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70DFFA5-0B10-4F0F-8A98-03715FBB213D}" type="slidenum">
              <a:rPr lang="en-GB" smtClean="0"/>
              <a:t>11</a:t>
            </a:fld>
            <a:endParaRPr lang="en-GB"/>
          </a:p>
        </p:txBody>
      </p:sp>
    </p:spTree>
    <p:extLst>
      <p:ext uri="{BB962C8B-B14F-4D97-AF65-F5344CB8AC3E}">
        <p14:creationId xmlns:p14="http://schemas.microsoft.com/office/powerpoint/2010/main" val="29267994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13</a:t>
            </a:fld>
            <a:endParaRPr lang="en-GB" altLang="en-US"/>
          </a:p>
        </p:txBody>
      </p:sp>
    </p:spTree>
    <p:extLst>
      <p:ext uri="{BB962C8B-B14F-4D97-AF65-F5344CB8AC3E}">
        <p14:creationId xmlns:p14="http://schemas.microsoft.com/office/powerpoint/2010/main" val="27294834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0340" indent="-180340">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15</a:t>
            </a:fld>
            <a:endParaRPr lang="en-GB" altLang="en-US"/>
          </a:p>
        </p:txBody>
      </p:sp>
    </p:spTree>
    <p:extLst>
      <p:ext uri="{BB962C8B-B14F-4D97-AF65-F5344CB8AC3E}">
        <p14:creationId xmlns:p14="http://schemas.microsoft.com/office/powerpoint/2010/main" val="13688202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16</a:t>
            </a:fld>
            <a:endParaRPr lang="en-GB" altLang="en-US"/>
          </a:p>
        </p:txBody>
      </p:sp>
    </p:spTree>
    <p:extLst>
      <p:ext uri="{BB962C8B-B14F-4D97-AF65-F5344CB8AC3E}">
        <p14:creationId xmlns:p14="http://schemas.microsoft.com/office/powerpoint/2010/main" val="37083307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b="0" dirty="0"/>
          </a:p>
          <a:p>
            <a:endParaRPr lang="en-GB" sz="1100" b="0" dirty="0"/>
          </a:p>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17</a:t>
            </a:fld>
            <a:endParaRPr lang="en-GB" altLang="en-US"/>
          </a:p>
        </p:txBody>
      </p:sp>
    </p:spTree>
    <p:extLst>
      <p:ext uri="{BB962C8B-B14F-4D97-AF65-F5344CB8AC3E}">
        <p14:creationId xmlns:p14="http://schemas.microsoft.com/office/powerpoint/2010/main" val="14611357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sz="11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19</a:t>
            </a:fld>
            <a:endParaRPr lang="en-GB" altLang="en-US"/>
          </a:p>
        </p:txBody>
      </p:sp>
    </p:spTree>
    <p:extLst>
      <p:ext uri="{BB962C8B-B14F-4D97-AF65-F5344CB8AC3E}">
        <p14:creationId xmlns:p14="http://schemas.microsoft.com/office/powerpoint/2010/main" val="40434963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20</a:t>
            </a:fld>
            <a:endParaRPr lang="en-GB" altLang="en-US"/>
          </a:p>
        </p:txBody>
      </p:sp>
    </p:spTree>
    <p:extLst>
      <p:ext uri="{BB962C8B-B14F-4D97-AF65-F5344CB8AC3E}">
        <p14:creationId xmlns:p14="http://schemas.microsoft.com/office/powerpoint/2010/main" val="25372919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0000"/>
              </a:lnSpc>
              <a:spcAft>
                <a:spcPts val="0"/>
              </a:spcAft>
              <a:defRPr/>
            </a:pPr>
            <a:r>
              <a:rPr lang="en-GB" sz="1100" dirty="0">
                <a:latin typeface="Arial"/>
                <a:ea typeface="Times New Roman"/>
                <a:cs typeface="Times New Roman"/>
              </a:rPr>
              <a:t> </a:t>
            </a:r>
            <a:endParaRPr lang="en-GB" sz="1100" kern="1200" dirty="0">
              <a:solidFill>
                <a:schemeClr val="tx1"/>
              </a:solidFill>
              <a:latin typeface="Arial" charset="0"/>
              <a:ea typeface="Times New Roman"/>
              <a:cs typeface="Times New Roman"/>
            </a:endParaRPr>
          </a:p>
          <a:p>
            <a:pPr algn="just">
              <a:lnSpc>
                <a:spcPct val="100000"/>
              </a:lnSpc>
              <a:spcAft>
                <a:spcPts val="0"/>
              </a:spcAft>
              <a:defRPr/>
            </a:pPr>
            <a:r>
              <a:rPr lang="en-GB" sz="1100" dirty="0">
                <a:latin typeface="Arial"/>
                <a:ea typeface="Times New Roman"/>
                <a:cs typeface="Times New Roman"/>
              </a:rPr>
              <a:t>It aims to ensure that policing is delivered in a targeted manner through the development of information and intelligence. NIM is applicable to all aspects of operational policing because it enables managers to prioritise activities and resources. </a:t>
            </a:r>
          </a:p>
          <a:p>
            <a:pPr algn="just">
              <a:lnSpc>
                <a:spcPct val="100000"/>
              </a:lnSpc>
              <a:spcAft>
                <a:spcPts val="0"/>
              </a:spcAft>
              <a:defRPr/>
            </a:pPr>
            <a:endParaRPr lang="en-GB" sz="1100" dirty="0">
              <a:latin typeface="Arial"/>
              <a:ea typeface="Times New Roman"/>
              <a:cs typeface="Times New Roman"/>
            </a:endParaRPr>
          </a:p>
          <a:p>
            <a:pPr algn="just">
              <a:lnSpc>
                <a:spcPct val="100000"/>
              </a:lnSpc>
              <a:spcAft>
                <a:spcPts val="0"/>
              </a:spcAft>
              <a:defRPr/>
            </a:pPr>
            <a:endParaRPr lang="en-GB" sz="1100" dirty="0">
              <a:latin typeface="Arial"/>
              <a:ea typeface="Times New Roman"/>
              <a:cs typeface="Times New Roman"/>
            </a:endParaRPr>
          </a:p>
          <a:p>
            <a:pPr eaLnBrk="1" hangingPunct="1">
              <a:lnSpc>
                <a:spcPct val="100000"/>
              </a:lnSpc>
              <a:defRPr/>
            </a:pPr>
            <a:r>
              <a:rPr lang="en-GB" sz="1100" b="1" dirty="0"/>
              <a:t>It is important to note that the NIM is NOT just about crime and NOT just about intelligence - it is a model that can be used for most areas of policing.</a:t>
            </a:r>
            <a:r>
              <a:rPr lang="en-GB" sz="1200" b="0" i="0" kern="1200" dirty="0">
                <a:solidFill>
                  <a:schemeClr val="tx1"/>
                </a:solidFill>
                <a:effectLst/>
                <a:latin typeface="Arial" charset="0"/>
                <a:ea typeface="+mn-ea"/>
                <a:cs typeface="Arial" charset="0"/>
              </a:rPr>
              <a:t> The </a:t>
            </a:r>
            <a:r>
              <a:rPr lang="en-GB" sz="1200" b="1" i="0" kern="1200" dirty="0">
                <a:solidFill>
                  <a:schemeClr val="tx1"/>
                </a:solidFill>
                <a:effectLst/>
                <a:latin typeface="Arial" charset="0"/>
                <a:ea typeface="+mn-ea"/>
                <a:cs typeface="Arial" charset="0"/>
              </a:rPr>
              <a:t>National</a:t>
            </a:r>
            <a:r>
              <a:rPr lang="en-GB" sz="1200" b="0" i="0" kern="1200" dirty="0">
                <a:solidFill>
                  <a:schemeClr val="tx1"/>
                </a:solidFill>
                <a:effectLst/>
                <a:latin typeface="Arial" charset="0"/>
                <a:ea typeface="+mn-ea"/>
                <a:cs typeface="Arial" charset="0"/>
              </a:rPr>
              <a:t> </a:t>
            </a:r>
            <a:r>
              <a:rPr lang="en-GB" sz="1200" b="1" i="0" kern="1200" dirty="0">
                <a:solidFill>
                  <a:schemeClr val="tx1"/>
                </a:solidFill>
                <a:effectLst/>
                <a:latin typeface="Arial" charset="0"/>
                <a:ea typeface="+mn-ea"/>
                <a:cs typeface="Arial" charset="0"/>
              </a:rPr>
              <a:t>Intelligence</a:t>
            </a:r>
            <a:r>
              <a:rPr lang="en-GB" sz="1200" b="0" i="0" kern="1200" dirty="0">
                <a:solidFill>
                  <a:schemeClr val="tx1"/>
                </a:solidFill>
                <a:effectLst/>
                <a:latin typeface="Arial" charset="0"/>
                <a:ea typeface="+mn-ea"/>
                <a:cs typeface="Arial" charset="0"/>
              </a:rPr>
              <a:t> </a:t>
            </a:r>
            <a:r>
              <a:rPr lang="en-GB" sz="1200" b="1" i="0" kern="1200" dirty="0">
                <a:solidFill>
                  <a:schemeClr val="tx1"/>
                </a:solidFill>
                <a:effectLst/>
                <a:latin typeface="Arial" charset="0"/>
                <a:ea typeface="+mn-ea"/>
                <a:cs typeface="Arial" charset="0"/>
              </a:rPr>
              <a:t>Model</a:t>
            </a:r>
            <a:r>
              <a:rPr lang="en-GB" sz="1200" b="0" i="0" kern="1200" dirty="0">
                <a:solidFill>
                  <a:schemeClr val="tx1"/>
                </a:solidFill>
                <a:effectLst/>
                <a:latin typeface="Arial" charset="0"/>
                <a:ea typeface="+mn-ea"/>
                <a:cs typeface="Arial" charset="0"/>
              </a:rPr>
              <a:t> brings all the best practices in intelligence-led policing together, offering a blueprint for those who wish to develop better their ability to answer critical questions about strategy and tactics</a:t>
            </a:r>
            <a:endParaRPr lang="en-GB" sz="1100" dirty="0"/>
          </a:p>
          <a:p>
            <a:pPr>
              <a:lnSpc>
                <a:spcPct val="100000"/>
              </a:lnSpc>
            </a:pPr>
            <a:endParaRPr lang="en-GB" altLang="en-US" sz="1100" b="1" dirty="0">
              <a:solidFill>
                <a:srgbClr val="FF3300"/>
              </a:solidFill>
              <a:latin typeface="Arial" panose="020B0604020202020204" pitchFamily="34" charset="0"/>
              <a:cs typeface="Arial" panose="020B0604020202020204" pitchFamily="34" charset="0"/>
            </a:endParaRPr>
          </a:p>
          <a:p>
            <a:pPr>
              <a:lnSpc>
                <a:spcPct val="100000"/>
              </a:lnSpc>
            </a:pPr>
            <a:r>
              <a:rPr lang="en-GB" altLang="en-US" sz="1100" b="1" dirty="0">
                <a:solidFill>
                  <a:srgbClr val="FF3300"/>
                </a:solidFill>
                <a:latin typeface="Arial" panose="020B0604020202020204" pitchFamily="34" charset="0"/>
                <a:cs typeface="Arial" panose="020B0604020202020204" pitchFamily="34" charset="0"/>
              </a:rPr>
              <a:t>NIM</a:t>
            </a:r>
            <a:r>
              <a:rPr lang="en-GB" altLang="en-US" sz="1100" dirty="0">
                <a:latin typeface="Arial" panose="020B0604020202020204" pitchFamily="34" charset="0"/>
                <a:cs typeface="Arial" panose="020B0604020202020204" pitchFamily="34" charset="0"/>
              </a:rPr>
              <a:t> is: </a:t>
            </a:r>
          </a:p>
          <a:p>
            <a:pPr marL="171450" indent="-171450">
              <a:lnSpc>
                <a:spcPct val="100000"/>
              </a:lnSpc>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concerned with using intelligence to determine priorities</a:t>
            </a:r>
            <a:r>
              <a:rPr lang="en-GB" altLang="en-US" sz="1100" baseline="0" dirty="0">
                <a:latin typeface="Arial" panose="020B0604020202020204" pitchFamily="34" charset="0"/>
                <a:cs typeface="Arial" panose="020B0604020202020204" pitchFamily="34" charset="0"/>
              </a:rPr>
              <a:t> for policing. </a:t>
            </a:r>
          </a:p>
          <a:p>
            <a:pPr marL="171450" indent="-171450">
              <a:lnSpc>
                <a:spcPct val="100000"/>
              </a:lnSpc>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It is a model for policing that senior managers can use to help them to determine the strategic direction and make tactical decisions about resourcing and operational policing to support local and national objectives </a:t>
            </a:r>
          </a:p>
          <a:p>
            <a:pPr marL="171450" indent="-171450">
              <a:lnSpc>
                <a:spcPct val="100000"/>
              </a:lnSpc>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it also helps manage risk. </a:t>
            </a:r>
          </a:p>
          <a:p>
            <a:pPr>
              <a:lnSpc>
                <a:spcPct val="100000"/>
              </a:lnSpc>
            </a:pPr>
            <a:r>
              <a:rPr lang="en-GB" altLang="en-US" sz="1100" dirty="0">
                <a:latin typeface="Arial" panose="020B0604020202020204" pitchFamily="34" charset="0"/>
                <a:cs typeface="Arial" panose="020B0604020202020204" pitchFamily="34" charset="0"/>
              </a:rPr>
              <a:t>Therefore, </a:t>
            </a:r>
            <a:r>
              <a:rPr lang="en-GB" altLang="en-US" sz="1100" b="1" dirty="0">
                <a:solidFill>
                  <a:srgbClr val="FF3300"/>
                </a:solidFill>
                <a:latin typeface="Arial" panose="020B0604020202020204" pitchFamily="34" charset="0"/>
                <a:cs typeface="Arial" panose="020B0604020202020204" pitchFamily="34" charset="0"/>
              </a:rPr>
              <a:t>NIM</a:t>
            </a:r>
            <a:r>
              <a:rPr lang="en-GB" altLang="en-US" sz="1100" dirty="0">
                <a:latin typeface="Arial" panose="020B0604020202020204" pitchFamily="34" charset="0"/>
                <a:cs typeface="Arial" panose="020B0604020202020204" pitchFamily="34" charset="0"/>
              </a:rPr>
              <a:t> is not just about intelligence gathering, it is also </a:t>
            </a:r>
            <a:r>
              <a:rPr lang="en-GB" altLang="en-US" sz="1100" b="1" dirty="0">
                <a:latin typeface="Arial" panose="020B0604020202020204" pitchFamily="34" charset="0"/>
                <a:cs typeface="Arial" panose="020B0604020202020204" pitchFamily="34" charset="0"/>
              </a:rPr>
              <a:t>a business process </a:t>
            </a:r>
            <a:r>
              <a:rPr lang="en-GB" altLang="en-US" sz="1100" dirty="0">
                <a:latin typeface="Arial" panose="020B0604020202020204" pitchFamily="34" charset="0"/>
                <a:cs typeface="Arial" panose="020B0604020202020204" pitchFamily="34" charset="0"/>
              </a:rPr>
              <a:t>model that can be used to guide all activities of a police force.</a:t>
            </a:r>
          </a:p>
          <a:p>
            <a:pPr>
              <a:lnSpc>
                <a:spcPct val="100000"/>
              </a:lnSpc>
            </a:pPr>
            <a:endParaRPr lang="en-GB" altLang="en-US" sz="1100" dirty="0">
              <a:latin typeface="Arial" panose="020B0604020202020204" pitchFamily="34" charset="0"/>
              <a:cs typeface="Arial" panose="020B0604020202020204" pitchFamily="34" charset="0"/>
            </a:endParaRPr>
          </a:p>
          <a:p>
            <a:pPr>
              <a:lnSpc>
                <a:spcPct val="100000"/>
              </a:lnSpc>
            </a:pPr>
            <a:r>
              <a:rPr lang="en-GB" sz="1100" b="1" kern="1200" dirty="0">
                <a:solidFill>
                  <a:schemeClr val="tx1"/>
                </a:solidFill>
                <a:effectLst/>
                <a:latin typeface="Arial" charset="0"/>
                <a:ea typeface="+mn-ea"/>
                <a:cs typeface="Arial" charset="0"/>
              </a:rPr>
              <a:t>Advantages of NIM:</a:t>
            </a:r>
          </a:p>
          <a:p>
            <a:pPr marL="171450" indent="-171450">
              <a:lnSpc>
                <a:spcPct val="100000"/>
              </a:lnSpc>
              <a:buFont typeface="Arial" panose="020B0604020202020204" pitchFamily="34" charset="0"/>
              <a:buChar char="•"/>
            </a:pPr>
            <a:r>
              <a:rPr lang="en-GB" sz="1100" kern="1200" baseline="0" dirty="0">
                <a:solidFill>
                  <a:schemeClr val="tx1"/>
                </a:solidFill>
                <a:effectLst/>
                <a:latin typeface="Arial" charset="0"/>
                <a:ea typeface="+mn-ea"/>
                <a:cs typeface="Arial" charset="0"/>
              </a:rPr>
              <a:t>a</a:t>
            </a:r>
            <a:r>
              <a:rPr lang="en-GB" sz="1100" kern="1200" dirty="0">
                <a:solidFill>
                  <a:schemeClr val="tx1"/>
                </a:solidFill>
                <a:effectLst/>
                <a:latin typeface="Arial" charset="0"/>
                <a:ea typeface="+mn-ea"/>
                <a:cs typeface="Arial" charset="0"/>
              </a:rPr>
              <a:t>llows operational strategies to focus on key priorities</a:t>
            </a:r>
          </a:p>
          <a:p>
            <a:pPr marL="171450" indent="-171450">
              <a:lnSpc>
                <a:spcPct val="100000"/>
              </a:lnSpc>
              <a:buFont typeface="Arial" panose="020B0604020202020204" pitchFamily="34" charset="0"/>
              <a:buChar char="•"/>
            </a:pPr>
            <a:r>
              <a:rPr lang="en-GB" sz="1100" kern="1200" dirty="0">
                <a:solidFill>
                  <a:schemeClr val="tx1"/>
                </a:solidFill>
                <a:effectLst/>
                <a:latin typeface="Arial" charset="0"/>
                <a:ea typeface="+mn-ea"/>
                <a:cs typeface="Arial" charset="0"/>
              </a:rPr>
              <a:t>allows more officers to focus on solving priority problems and targeting the most prolific and active offenders  </a:t>
            </a:r>
          </a:p>
          <a:p>
            <a:pPr marL="171450" indent="-171450">
              <a:lnSpc>
                <a:spcPct val="100000"/>
              </a:lnSpc>
              <a:buFont typeface="Arial" panose="020B0604020202020204" pitchFamily="34" charset="0"/>
              <a:buChar char="•"/>
            </a:pPr>
            <a:r>
              <a:rPr lang="en-GB" sz="1100" kern="1200" dirty="0">
                <a:solidFill>
                  <a:schemeClr val="tx1"/>
                </a:solidFill>
                <a:effectLst/>
                <a:latin typeface="Arial" charset="0"/>
                <a:ea typeface="+mn-ea"/>
                <a:cs typeface="Arial" charset="0"/>
              </a:rPr>
              <a:t>informs the management of risk    </a:t>
            </a:r>
          </a:p>
          <a:p>
            <a:pPr marL="171450" indent="-171450">
              <a:lnSpc>
                <a:spcPct val="100000"/>
              </a:lnSpc>
              <a:buFont typeface="Arial" panose="020B0604020202020204" pitchFamily="34" charset="0"/>
              <a:buChar char="•"/>
            </a:pPr>
            <a:r>
              <a:rPr lang="en-GB" sz="1100" kern="1200" dirty="0">
                <a:solidFill>
                  <a:schemeClr val="tx1"/>
                </a:solidFill>
                <a:effectLst/>
                <a:latin typeface="Arial" charset="0"/>
                <a:ea typeface="+mn-ea"/>
                <a:cs typeface="Arial" charset="0"/>
              </a:rPr>
              <a:t>provides more informed business planning and a greater link to operational policing issues </a:t>
            </a:r>
          </a:p>
          <a:p>
            <a:pPr marL="171450" indent="-171450">
              <a:lnSpc>
                <a:spcPct val="100000"/>
              </a:lnSpc>
              <a:buFont typeface="Arial" panose="020B0604020202020204" pitchFamily="34" charset="0"/>
              <a:buChar char="•"/>
            </a:pPr>
            <a:r>
              <a:rPr lang="en-GB" sz="1100" kern="1200" dirty="0">
                <a:solidFill>
                  <a:schemeClr val="tx1"/>
                </a:solidFill>
                <a:effectLst/>
                <a:latin typeface="Arial" charset="0"/>
                <a:ea typeface="+mn-ea"/>
                <a:cs typeface="Arial" charset="0"/>
              </a:rPr>
              <a:t>improves the direction and briefing of patrols </a:t>
            </a:r>
          </a:p>
          <a:p>
            <a:pPr marL="171450" indent="-171450">
              <a:lnSpc>
                <a:spcPct val="100000"/>
              </a:lnSpc>
              <a:buFont typeface="Arial" panose="020B0604020202020204" pitchFamily="34" charset="0"/>
              <a:buChar char="•"/>
            </a:pPr>
            <a:r>
              <a:rPr lang="en-GB" sz="1100" kern="1200" dirty="0">
                <a:solidFill>
                  <a:schemeClr val="tx1"/>
                </a:solidFill>
                <a:effectLst/>
                <a:latin typeface="Arial" charset="0"/>
                <a:ea typeface="+mn-ea"/>
                <a:cs typeface="Arial" charset="0"/>
              </a:rPr>
              <a:t>improves integration with partner agencies</a:t>
            </a:r>
          </a:p>
          <a:p>
            <a:endParaRPr lang="en-US" altLang="en-US"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21</a:t>
            </a:fld>
            <a:endParaRPr lang="en-GB" altLang="en-US"/>
          </a:p>
        </p:txBody>
      </p:sp>
    </p:spTree>
    <p:extLst>
      <p:ext uri="{BB962C8B-B14F-4D97-AF65-F5344CB8AC3E}">
        <p14:creationId xmlns:p14="http://schemas.microsoft.com/office/powerpoint/2010/main" val="30163112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F8EF0C-9743-7C49-8B45-E35661F404B1}" type="slidenum">
              <a:rPr lang="en-US" smtClean="0"/>
              <a:t>22</a:t>
            </a:fld>
            <a:endParaRPr lang="en-US"/>
          </a:p>
        </p:txBody>
      </p:sp>
    </p:spTree>
    <p:extLst>
      <p:ext uri="{BB962C8B-B14F-4D97-AF65-F5344CB8AC3E}">
        <p14:creationId xmlns:p14="http://schemas.microsoft.com/office/powerpoint/2010/main" val="37443691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Font typeface="Arial" panose="020B0604020202020204" pitchFamily="34" charset="0"/>
              <a:buNone/>
              <a:defRPr/>
            </a:pPr>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23</a:t>
            </a:fld>
            <a:endParaRPr lang="en-GB" altLang="en-US"/>
          </a:p>
        </p:txBody>
      </p:sp>
    </p:spTree>
    <p:extLst>
      <p:ext uri="{BB962C8B-B14F-4D97-AF65-F5344CB8AC3E}">
        <p14:creationId xmlns:p14="http://schemas.microsoft.com/office/powerpoint/2010/main" val="38148168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25</a:t>
            </a:fld>
            <a:endParaRPr lang="en-GB" altLang="en-US"/>
          </a:p>
        </p:txBody>
      </p:sp>
    </p:spTree>
    <p:extLst>
      <p:ext uri="{BB962C8B-B14F-4D97-AF65-F5344CB8AC3E}">
        <p14:creationId xmlns:p14="http://schemas.microsoft.com/office/powerpoint/2010/main" val="27901650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endParaRPr lang="en-GB" altLang="en-US" sz="1100" b="1" dirty="0"/>
          </a:p>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26</a:t>
            </a:fld>
            <a:endParaRPr lang="en-GB" altLang="en-US"/>
          </a:p>
        </p:txBody>
      </p:sp>
    </p:spTree>
    <p:extLst>
      <p:ext uri="{BB962C8B-B14F-4D97-AF65-F5344CB8AC3E}">
        <p14:creationId xmlns:p14="http://schemas.microsoft.com/office/powerpoint/2010/main" val="6797774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endParaRPr lang="en-GB" altLang="en-US" sz="1100" b="1" dirty="0"/>
          </a:p>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27</a:t>
            </a:fld>
            <a:endParaRPr lang="en-GB" altLang="en-US"/>
          </a:p>
        </p:txBody>
      </p:sp>
    </p:spTree>
    <p:extLst>
      <p:ext uri="{BB962C8B-B14F-4D97-AF65-F5344CB8AC3E}">
        <p14:creationId xmlns:p14="http://schemas.microsoft.com/office/powerpoint/2010/main" val="35394931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28</a:t>
            </a:fld>
            <a:endParaRPr lang="en-GB" altLang="en-US"/>
          </a:p>
        </p:txBody>
      </p:sp>
    </p:spTree>
    <p:extLst>
      <p:ext uri="{BB962C8B-B14F-4D97-AF65-F5344CB8AC3E}">
        <p14:creationId xmlns:p14="http://schemas.microsoft.com/office/powerpoint/2010/main" val="37692468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sz="1100" dirty="0">
              <a:latin typeface="Arial" panose="020B0604020202020204" pitchFamily="34" charset="0"/>
              <a:cs typeface="Arial" panose="020B0604020202020204" pitchFamily="34" charset="0"/>
            </a:endParaRPr>
          </a:p>
          <a:p>
            <a:endParaRPr lang="en-GB" altLang="en-US" sz="11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29</a:t>
            </a:fld>
            <a:endParaRPr lang="en-GB" altLang="en-US"/>
          </a:p>
        </p:txBody>
      </p:sp>
    </p:spTree>
    <p:extLst>
      <p:ext uri="{BB962C8B-B14F-4D97-AF65-F5344CB8AC3E}">
        <p14:creationId xmlns:p14="http://schemas.microsoft.com/office/powerpoint/2010/main" val="11108032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spcBef>
                <a:spcPct val="0"/>
              </a:spcBef>
              <a:spcAft>
                <a:spcPts val="1209"/>
              </a:spcAft>
            </a:pPr>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30</a:t>
            </a:fld>
            <a:endParaRPr lang="en-GB" altLang="en-US"/>
          </a:p>
        </p:txBody>
      </p:sp>
    </p:spTree>
    <p:extLst>
      <p:ext uri="{BB962C8B-B14F-4D97-AF65-F5344CB8AC3E}">
        <p14:creationId xmlns:p14="http://schemas.microsoft.com/office/powerpoint/2010/main" val="32912993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32</a:t>
            </a:fld>
            <a:endParaRPr lang="en-GB" altLang="en-US"/>
          </a:p>
        </p:txBody>
      </p:sp>
    </p:spTree>
    <p:extLst>
      <p:ext uri="{BB962C8B-B14F-4D97-AF65-F5344CB8AC3E}">
        <p14:creationId xmlns:p14="http://schemas.microsoft.com/office/powerpoint/2010/main" val="23798039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34</a:t>
            </a:fld>
            <a:endParaRPr lang="en-GB" altLang="en-US"/>
          </a:p>
        </p:txBody>
      </p:sp>
    </p:spTree>
    <p:extLst>
      <p:ext uri="{BB962C8B-B14F-4D97-AF65-F5344CB8AC3E}">
        <p14:creationId xmlns:p14="http://schemas.microsoft.com/office/powerpoint/2010/main" val="4808711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35</a:t>
            </a:fld>
            <a:endParaRPr lang="en-GB" altLang="en-US"/>
          </a:p>
        </p:txBody>
      </p:sp>
    </p:spTree>
    <p:extLst>
      <p:ext uri="{BB962C8B-B14F-4D97-AF65-F5344CB8AC3E}">
        <p14:creationId xmlns:p14="http://schemas.microsoft.com/office/powerpoint/2010/main" val="139061111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36</a:t>
            </a:fld>
            <a:endParaRPr lang="en-GB" altLang="en-US"/>
          </a:p>
        </p:txBody>
      </p:sp>
    </p:spTree>
    <p:extLst>
      <p:ext uri="{BB962C8B-B14F-4D97-AF65-F5344CB8AC3E}">
        <p14:creationId xmlns:p14="http://schemas.microsoft.com/office/powerpoint/2010/main" val="9164782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37</a:t>
            </a:fld>
            <a:endParaRPr lang="en-GB" altLang="en-US"/>
          </a:p>
        </p:txBody>
      </p:sp>
    </p:spTree>
    <p:extLst>
      <p:ext uri="{BB962C8B-B14F-4D97-AF65-F5344CB8AC3E}">
        <p14:creationId xmlns:p14="http://schemas.microsoft.com/office/powerpoint/2010/main" val="13429419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38</a:t>
            </a:fld>
            <a:endParaRPr lang="en-GB" altLang="en-US"/>
          </a:p>
        </p:txBody>
      </p:sp>
    </p:spTree>
    <p:extLst>
      <p:ext uri="{BB962C8B-B14F-4D97-AF65-F5344CB8AC3E}">
        <p14:creationId xmlns:p14="http://schemas.microsoft.com/office/powerpoint/2010/main" val="39783944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39</a:t>
            </a:fld>
            <a:endParaRPr lang="en-GB" altLang="en-US"/>
          </a:p>
        </p:txBody>
      </p:sp>
    </p:spTree>
    <p:extLst>
      <p:ext uri="{BB962C8B-B14F-4D97-AF65-F5344CB8AC3E}">
        <p14:creationId xmlns:p14="http://schemas.microsoft.com/office/powerpoint/2010/main" val="12281405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40</a:t>
            </a:fld>
            <a:endParaRPr lang="en-GB" altLang="en-US"/>
          </a:p>
        </p:txBody>
      </p:sp>
    </p:spTree>
    <p:extLst>
      <p:ext uri="{BB962C8B-B14F-4D97-AF65-F5344CB8AC3E}">
        <p14:creationId xmlns:p14="http://schemas.microsoft.com/office/powerpoint/2010/main" val="3791800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41</a:t>
            </a:fld>
            <a:endParaRPr lang="en-GB" altLang="en-US"/>
          </a:p>
        </p:txBody>
      </p:sp>
    </p:spTree>
    <p:extLst>
      <p:ext uri="{BB962C8B-B14F-4D97-AF65-F5344CB8AC3E}">
        <p14:creationId xmlns:p14="http://schemas.microsoft.com/office/powerpoint/2010/main" val="1826748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42</a:t>
            </a:fld>
            <a:endParaRPr lang="en-GB" altLang="en-US"/>
          </a:p>
        </p:txBody>
      </p:sp>
    </p:spTree>
    <p:extLst>
      <p:ext uri="{BB962C8B-B14F-4D97-AF65-F5344CB8AC3E}">
        <p14:creationId xmlns:p14="http://schemas.microsoft.com/office/powerpoint/2010/main" val="114080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43</a:t>
            </a:fld>
            <a:endParaRPr lang="en-GB" altLang="en-US"/>
          </a:p>
        </p:txBody>
      </p:sp>
    </p:spTree>
    <p:extLst>
      <p:ext uri="{BB962C8B-B14F-4D97-AF65-F5344CB8AC3E}">
        <p14:creationId xmlns:p14="http://schemas.microsoft.com/office/powerpoint/2010/main" val="20242138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44</a:t>
            </a:fld>
            <a:endParaRPr lang="en-GB" altLang="en-US"/>
          </a:p>
        </p:txBody>
      </p:sp>
    </p:spTree>
    <p:extLst>
      <p:ext uri="{BB962C8B-B14F-4D97-AF65-F5344CB8AC3E}">
        <p14:creationId xmlns:p14="http://schemas.microsoft.com/office/powerpoint/2010/main" val="363606468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kern="1200" baseline="0" dirty="0">
              <a:solidFill>
                <a:schemeClr val="tx1"/>
              </a:solidFill>
              <a:effectLst/>
              <a:latin typeface="Arial" charset="0"/>
              <a:ea typeface="+mn-ea"/>
              <a:cs typeface="Arial" charset="0"/>
            </a:endParaRPr>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45</a:t>
            </a:fld>
            <a:endParaRPr lang="en-GB" altLang="en-US"/>
          </a:p>
        </p:txBody>
      </p:sp>
    </p:spTree>
    <p:extLst>
      <p:ext uri="{BB962C8B-B14F-4D97-AF65-F5344CB8AC3E}">
        <p14:creationId xmlns:p14="http://schemas.microsoft.com/office/powerpoint/2010/main" val="40827383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46</a:t>
            </a:fld>
            <a:endParaRPr lang="en-GB" altLang="en-US"/>
          </a:p>
        </p:txBody>
      </p:sp>
    </p:spTree>
    <p:extLst>
      <p:ext uri="{BB962C8B-B14F-4D97-AF65-F5344CB8AC3E}">
        <p14:creationId xmlns:p14="http://schemas.microsoft.com/office/powerpoint/2010/main" val="352268783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47</a:t>
            </a:fld>
            <a:endParaRPr lang="en-GB" altLang="en-US"/>
          </a:p>
        </p:txBody>
      </p:sp>
    </p:spTree>
    <p:extLst>
      <p:ext uri="{BB962C8B-B14F-4D97-AF65-F5344CB8AC3E}">
        <p14:creationId xmlns:p14="http://schemas.microsoft.com/office/powerpoint/2010/main" val="138304607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48</a:t>
            </a:fld>
            <a:endParaRPr lang="en-GB" altLang="en-US"/>
          </a:p>
        </p:txBody>
      </p:sp>
    </p:spTree>
    <p:extLst>
      <p:ext uri="{BB962C8B-B14F-4D97-AF65-F5344CB8AC3E}">
        <p14:creationId xmlns:p14="http://schemas.microsoft.com/office/powerpoint/2010/main" val="302066879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QTS – what are the benefits of the PND? </a:t>
            </a:r>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49</a:t>
            </a:fld>
            <a:endParaRPr lang="en-GB" altLang="en-US"/>
          </a:p>
        </p:txBody>
      </p:sp>
    </p:spTree>
    <p:extLst>
      <p:ext uri="{BB962C8B-B14F-4D97-AF65-F5344CB8AC3E}">
        <p14:creationId xmlns:p14="http://schemas.microsoft.com/office/powerpoint/2010/main" val="259048538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50</a:t>
            </a:fld>
            <a:endParaRPr lang="en-GB" altLang="en-US"/>
          </a:p>
        </p:txBody>
      </p:sp>
    </p:spTree>
    <p:extLst>
      <p:ext uri="{BB962C8B-B14F-4D97-AF65-F5344CB8AC3E}">
        <p14:creationId xmlns:p14="http://schemas.microsoft.com/office/powerpoint/2010/main" val="9347911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51</a:t>
            </a:fld>
            <a:endParaRPr lang="en-GB" altLang="en-US"/>
          </a:p>
        </p:txBody>
      </p:sp>
    </p:spTree>
    <p:extLst>
      <p:ext uri="{BB962C8B-B14F-4D97-AF65-F5344CB8AC3E}">
        <p14:creationId xmlns:p14="http://schemas.microsoft.com/office/powerpoint/2010/main" val="229431121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52</a:t>
            </a:fld>
            <a:endParaRPr lang="en-GB" altLang="en-US"/>
          </a:p>
        </p:txBody>
      </p:sp>
    </p:spTree>
    <p:extLst>
      <p:ext uri="{BB962C8B-B14F-4D97-AF65-F5344CB8AC3E}">
        <p14:creationId xmlns:p14="http://schemas.microsoft.com/office/powerpoint/2010/main" val="149489635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53</a:t>
            </a:fld>
            <a:endParaRPr lang="en-GB" altLang="en-US"/>
          </a:p>
        </p:txBody>
      </p:sp>
    </p:spTree>
    <p:extLst>
      <p:ext uri="{BB962C8B-B14F-4D97-AF65-F5344CB8AC3E}">
        <p14:creationId xmlns:p14="http://schemas.microsoft.com/office/powerpoint/2010/main" val="17870499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54</a:t>
            </a:fld>
            <a:endParaRPr lang="en-GB" altLang="en-US"/>
          </a:p>
        </p:txBody>
      </p:sp>
    </p:spTree>
    <p:extLst>
      <p:ext uri="{BB962C8B-B14F-4D97-AF65-F5344CB8AC3E}">
        <p14:creationId xmlns:p14="http://schemas.microsoft.com/office/powerpoint/2010/main" val="92509169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55</a:t>
            </a:fld>
            <a:endParaRPr lang="en-GB" altLang="en-US"/>
          </a:p>
        </p:txBody>
      </p:sp>
    </p:spTree>
    <p:extLst>
      <p:ext uri="{BB962C8B-B14F-4D97-AF65-F5344CB8AC3E}">
        <p14:creationId xmlns:p14="http://schemas.microsoft.com/office/powerpoint/2010/main" val="311892911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56</a:t>
            </a:fld>
            <a:endParaRPr lang="en-GB" altLang="en-US"/>
          </a:p>
        </p:txBody>
      </p:sp>
    </p:spTree>
    <p:extLst>
      <p:ext uri="{BB962C8B-B14F-4D97-AF65-F5344CB8AC3E}">
        <p14:creationId xmlns:p14="http://schemas.microsoft.com/office/powerpoint/2010/main" val="349659388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kern="1200" dirty="0">
                <a:solidFill>
                  <a:schemeClr val="tx1"/>
                </a:solidFill>
                <a:effectLst/>
                <a:latin typeface="Arial" charset="0"/>
                <a:ea typeface="+mn-ea"/>
                <a:cs typeface="Arial" charset="0"/>
              </a:rPr>
              <a:t>There are several types of circumstances where information can be shared.</a:t>
            </a:r>
          </a:p>
          <a:p>
            <a:r>
              <a:rPr lang="en-GB" sz="1100" kern="1200" dirty="0">
                <a:solidFill>
                  <a:schemeClr val="tx1"/>
                </a:solidFill>
                <a:effectLst/>
                <a:latin typeface="Arial" charset="0"/>
                <a:ea typeface="+mn-ea"/>
                <a:cs typeface="Arial" charset="0"/>
              </a:rPr>
              <a:t> </a:t>
            </a:r>
          </a:p>
          <a:p>
            <a:r>
              <a:rPr lang="en-GB" sz="1100" b="1" kern="1200" dirty="0">
                <a:solidFill>
                  <a:schemeClr val="tx1"/>
                </a:solidFill>
                <a:effectLst/>
                <a:latin typeface="Arial" charset="0"/>
                <a:ea typeface="+mn-ea"/>
                <a:cs typeface="Arial" charset="0"/>
              </a:rPr>
              <a:t>Emergency situations</a:t>
            </a:r>
            <a:endParaRPr lang="en-GB" sz="1100" kern="1200" dirty="0">
              <a:solidFill>
                <a:schemeClr val="tx1"/>
              </a:solidFill>
              <a:effectLst/>
              <a:latin typeface="Arial" charset="0"/>
              <a:ea typeface="+mn-ea"/>
              <a:cs typeface="Arial" charset="0"/>
            </a:endParaRPr>
          </a:p>
          <a:p>
            <a:r>
              <a:rPr lang="en-GB" sz="1100" kern="1200" dirty="0">
                <a:solidFill>
                  <a:schemeClr val="tx1"/>
                </a:solidFill>
                <a:effectLst/>
                <a:latin typeface="Arial" charset="0"/>
                <a:ea typeface="+mn-ea"/>
                <a:cs typeface="Arial" charset="0"/>
              </a:rPr>
              <a:t>In an emergency situation most organisations will share information without asking for further details.  </a:t>
            </a:r>
            <a:r>
              <a:rPr lang="en-GB" sz="1100" b="1" kern="1200" dirty="0">
                <a:solidFill>
                  <a:schemeClr val="tx1"/>
                </a:solidFill>
                <a:effectLst/>
                <a:latin typeface="Arial" charset="0"/>
                <a:ea typeface="+mn-ea"/>
                <a:cs typeface="Arial" charset="0"/>
              </a:rPr>
              <a:t>The Data Protection Act allows the processing of personal data if it is in “the vital interests” of the data subject or any other person</a:t>
            </a:r>
            <a:r>
              <a:rPr lang="en-GB" sz="1100" kern="1200" dirty="0">
                <a:solidFill>
                  <a:schemeClr val="tx1"/>
                </a:solidFill>
                <a:effectLst/>
                <a:latin typeface="Arial" charset="0"/>
                <a:ea typeface="+mn-ea"/>
                <a:cs typeface="Arial" charset="0"/>
              </a:rPr>
              <a:t>; usually this would mean that someone was at immediate risk of harm.  For example, in cases of life or death, such as where an individual’s identity and/or medical history is disclosed to a hospital’s A&amp;E department treating them after a serious road accident.  There should be conditions of real urgency that necessitate the immediate sharing of data without reference to proper procedures.  This method of sharing data must not be abused e.g., by the requester exaggerating the gravity of the situation.</a:t>
            </a:r>
          </a:p>
          <a:p>
            <a:endParaRPr lang="en-GB" sz="1100" b="1" kern="1200" dirty="0">
              <a:solidFill>
                <a:schemeClr val="tx1"/>
              </a:solidFill>
              <a:effectLst/>
              <a:latin typeface="Arial" charset="0"/>
              <a:ea typeface="+mn-ea"/>
              <a:cs typeface="Arial" charset="0"/>
            </a:endParaRPr>
          </a:p>
          <a:p>
            <a:r>
              <a:rPr lang="en-GB" sz="1100" b="1" kern="1200" dirty="0">
                <a:solidFill>
                  <a:schemeClr val="tx1"/>
                </a:solidFill>
                <a:effectLst/>
                <a:latin typeface="Arial" charset="0"/>
                <a:ea typeface="+mn-ea"/>
                <a:cs typeface="Arial" charset="0"/>
              </a:rPr>
              <a:t>Routine</a:t>
            </a:r>
            <a:endParaRPr lang="en-GB" sz="1100" kern="1200" dirty="0">
              <a:solidFill>
                <a:schemeClr val="tx1"/>
              </a:solidFill>
              <a:effectLst/>
              <a:latin typeface="Arial" charset="0"/>
              <a:ea typeface="+mn-ea"/>
              <a:cs typeface="Arial" charset="0"/>
            </a:endParaRPr>
          </a:p>
          <a:p>
            <a:r>
              <a:rPr lang="en-GB" sz="1100" kern="1200" dirty="0">
                <a:solidFill>
                  <a:schemeClr val="tx1"/>
                </a:solidFill>
                <a:effectLst/>
                <a:latin typeface="Arial" charset="0"/>
                <a:ea typeface="+mn-ea"/>
                <a:cs typeface="Arial" charset="0"/>
              </a:rPr>
              <a:t>Another circumstance is the routine and systematic dissemination of information between partners for the purposes of a particular initiative.  These initiatives can be fairly broad in aspect and include tackling anti-social behaviour, child protection, and social care.  Information sharing is vital to these initiatives and protocols should be drawn up outlining the process and method of sharing data.  This is likely to happen on a regular basis and in a controlled manner in a multi-agency setting.  There will usually be named individuals through whom all requests should be made.</a:t>
            </a:r>
          </a:p>
          <a:p>
            <a:endParaRPr lang="en-GB" sz="1100" kern="1200" dirty="0">
              <a:solidFill>
                <a:schemeClr val="tx1"/>
              </a:solidFill>
              <a:effectLst/>
              <a:latin typeface="Arial" charset="0"/>
              <a:ea typeface="+mn-ea"/>
              <a:cs typeface="Arial" charset="0"/>
            </a:endParaRPr>
          </a:p>
          <a:p>
            <a:r>
              <a:rPr lang="en-GB" sz="1100" b="1" kern="1200" dirty="0">
                <a:solidFill>
                  <a:schemeClr val="tx1"/>
                </a:solidFill>
                <a:effectLst/>
                <a:latin typeface="Arial" charset="0"/>
                <a:ea typeface="+mn-ea"/>
                <a:cs typeface="Arial" charset="0"/>
              </a:rPr>
              <a:t>Ad-hoc</a:t>
            </a:r>
            <a:endParaRPr lang="en-GB" sz="1100" kern="1200" dirty="0">
              <a:solidFill>
                <a:schemeClr val="tx1"/>
              </a:solidFill>
              <a:effectLst/>
              <a:latin typeface="Arial" charset="0"/>
              <a:ea typeface="+mn-ea"/>
              <a:cs typeface="Arial" charset="0"/>
            </a:endParaRPr>
          </a:p>
          <a:p>
            <a:r>
              <a:rPr lang="en-GB" sz="1100" kern="1200" dirty="0">
                <a:solidFill>
                  <a:schemeClr val="tx1"/>
                </a:solidFill>
                <a:effectLst/>
                <a:latin typeface="Arial" charset="0"/>
                <a:ea typeface="+mn-ea"/>
                <a:cs typeface="Arial" charset="0"/>
              </a:rPr>
              <a:t>In many cases requests are made on an ad hoc basis between organisations and individuals.  This covers a very wide range of possibilities and is much more complicated.</a:t>
            </a:r>
          </a:p>
          <a:p>
            <a:r>
              <a:rPr lang="en-GB" sz="1100" kern="1200" dirty="0">
                <a:solidFill>
                  <a:schemeClr val="tx1"/>
                </a:solidFill>
                <a:effectLst/>
                <a:latin typeface="Arial" charset="0"/>
                <a:ea typeface="+mn-ea"/>
                <a:cs typeface="Arial" charset="0"/>
              </a:rPr>
              <a:t> </a:t>
            </a:r>
          </a:p>
          <a:p>
            <a:pPr lvl="0"/>
            <a:r>
              <a:rPr lang="en-GB" sz="1100" kern="1200" dirty="0">
                <a:solidFill>
                  <a:schemeClr val="tx1"/>
                </a:solidFill>
                <a:effectLst/>
                <a:latin typeface="Arial" charset="0"/>
                <a:ea typeface="+mn-ea"/>
                <a:cs typeface="Arial" charset="0"/>
              </a:rPr>
              <a:t>In a non-emergency situation a request for personal data should be made via a Section 29(3) form.  This will allow the receiving organisation to consider the request and either provide the information or refuse to release it.  If the request is refused but the information is still deemed to be necessary then a court order can be applied for.  Asking for a court order is seen as a safer option for some organisations as a complaint can be made by the data subject if they feel their data has been shared unlawfully.</a:t>
            </a:r>
          </a:p>
          <a:p>
            <a:pPr lvl="0"/>
            <a:r>
              <a:rPr lang="en-GB" sz="1100" kern="1200" dirty="0">
                <a:solidFill>
                  <a:schemeClr val="tx1"/>
                </a:solidFill>
                <a:effectLst/>
                <a:latin typeface="Arial" charset="0"/>
                <a:ea typeface="+mn-ea"/>
                <a:cs typeface="Arial" charset="0"/>
              </a:rPr>
              <a:t>Requests from other organisations should state the authority or power that allows the information to be shared, </a:t>
            </a:r>
            <a:r>
              <a:rPr lang="en-GB" sz="1100" kern="1200" dirty="0" err="1">
                <a:solidFill>
                  <a:schemeClr val="tx1"/>
                </a:solidFill>
                <a:effectLst/>
                <a:latin typeface="Arial" charset="0"/>
                <a:ea typeface="+mn-ea"/>
                <a:cs typeface="Arial" charset="0"/>
              </a:rPr>
              <a:t>eg</a:t>
            </a:r>
            <a:r>
              <a:rPr lang="en-GB" sz="1100" kern="1200" dirty="0">
                <a:solidFill>
                  <a:schemeClr val="tx1"/>
                </a:solidFill>
                <a:effectLst/>
                <a:latin typeface="Arial" charset="0"/>
                <a:ea typeface="+mn-ea"/>
                <a:cs typeface="Arial" charset="0"/>
              </a:rPr>
              <a:t> the Child Support Agency has several powers that oblige organisations to disclose data.  Any request should state that power and should be made under Section 35(1) of the Data Protection Act.  These type of requests should always be made in writing with time for the receiving organisation to consider them.</a:t>
            </a:r>
          </a:p>
          <a:p>
            <a:pPr lvl="0"/>
            <a:endParaRPr lang="en-GB" sz="1100" kern="1200" dirty="0">
              <a:solidFill>
                <a:schemeClr val="tx1"/>
              </a:solidFill>
              <a:effectLst/>
              <a:latin typeface="Arial" charset="0"/>
              <a:ea typeface="+mn-ea"/>
              <a:cs typeface="Arial" charset="0"/>
            </a:endParaRPr>
          </a:p>
          <a:p>
            <a:pPr lvl="0"/>
            <a:r>
              <a:rPr lang="en-GB" sz="1200" b="0" i="0" kern="1200" dirty="0">
                <a:solidFill>
                  <a:schemeClr val="tx1"/>
                </a:solidFill>
                <a:effectLst/>
                <a:latin typeface="Arial" charset="0"/>
                <a:ea typeface="+mn-ea"/>
                <a:cs typeface="Arial" charset="0"/>
              </a:rPr>
              <a:t>Retrospective Facial Recognition is a technology that can assist the Police in identifying an unknown suspect from a CCTV or other image that has come to light as part of a criminal investigation. The technology is used to check if the image matches any of the photos that we hold of people who have previously come into police custody. </a:t>
            </a:r>
            <a:r>
              <a:rPr lang="en-GB" sz="1100" kern="1200" dirty="0">
                <a:solidFill>
                  <a:schemeClr val="tx1"/>
                </a:solidFill>
                <a:effectLst/>
                <a:latin typeface="Arial" charset="0"/>
                <a:ea typeface="+mn-ea"/>
                <a:cs typeface="Arial" charset="0"/>
              </a:rPr>
              <a:t>All</a:t>
            </a:r>
            <a:r>
              <a:rPr lang="en-GB" sz="1100" kern="1200" baseline="0" dirty="0">
                <a:solidFill>
                  <a:schemeClr val="tx1"/>
                </a:solidFill>
                <a:effectLst/>
                <a:latin typeface="Arial" charset="0"/>
                <a:ea typeface="+mn-ea"/>
                <a:cs typeface="Arial" charset="0"/>
              </a:rPr>
              <a:t> three Emergency situations, routine and ad-hoc processes can give rise to the use of facial recognition </a:t>
            </a:r>
            <a:r>
              <a:rPr lang="en-GB" sz="1100" kern="1200" baseline="0" dirty="0" err="1">
                <a:solidFill>
                  <a:schemeClr val="tx1"/>
                </a:solidFill>
                <a:effectLst/>
                <a:latin typeface="Arial" charset="0"/>
                <a:ea typeface="+mn-ea"/>
                <a:cs typeface="Arial" charset="0"/>
              </a:rPr>
              <a:t>tecgnology</a:t>
            </a:r>
            <a:endParaRPr lang="en-GB" sz="1100" kern="1200" dirty="0">
              <a:solidFill>
                <a:schemeClr val="tx1"/>
              </a:solidFill>
              <a:effectLst/>
              <a:latin typeface="Arial" charset="0"/>
              <a:ea typeface="+mn-ea"/>
              <a:cs typeface="Arial" charset="0"/>
            </a:endParaRPr>
          </a:p>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57</a:t>
            </a:fld>
            <a:endParaRPr lang="en-GB" altLang="en-US"/>
          </a:p>
        </p:txBody>
      </p:sp>
    </p:spTree>
    <p:extLst>
      <p:ext uri="{BB962C8B-B14F-4D97-AF65-F5344CB8AC3E}">
        <p14:creationId xmlns:p14="http://schemas.microsoft.com/office/powerpoint/2010/main" val="88048169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58</a:t>
            </a:fld>
            <a:endParaRPr lang="en-GB" altLang="en-US"/>
          </a:p>
        </p:txBody>
      </p:sp>
    </p:spTree>
    <p:extLst>
      <p:ext uri="{BB962C8B-B14F-4D97-AF65-F5344CB8AC3E}">
        <p14:creationId xmlns:p14="http://schemas.microsoft.com/office/powerpoint/2010/main" val="279141495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F8EF0C-9743-7C49-8B45-E35661F404B1}" type="slidenum">
              <a:rPr lang="en-US" smtClean="0"/>
              <a:t>59</a:t>
            </a:fld>
            <a:endParaRPr lang="en-US"/>
          </a:p>
        </p:txBody>
      </p:sp>
    </p:spTree>
    <p:extLst>
      <p:ext uri="{BB962C8B-B14F-4D97-AF65-F5344CB8AC3E}">
        <p14:creationId xmlns:p14="http://schemas.microsoft.com/office/powerpoint/2010/main" val="3124236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E7EC6-A8A5-354C-96ED-C5E8879D893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BDE81C9-F918-2443-914C-5C25C63B18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F4FF9FB-CAB6-114C-82B6-2AED08AA654B}"/>
              </a:ext>
            </a:extLst>
          </p:cNvPr>
          <p:cNvSpPr>
            <a:spLocks noGrp="1"/>
          </p:cNvSpPr>
          <p:nvPr>
            <p:ph type="dt" sz="half" idx="10"/>
          </p:nvPr>
        </p:nvSpPr>
        <p:spPr/>
        <p:txBody>
          <a:bodyPr/>
          <a:lstStyle/>
          <a:p>
            <a:fld id="{32030E87-5183-8042-9163-AFECF47C1A4A}" type="datetimeFigureOut">
              <a:rPr lang="en-US" smtClean="0"/>
              <a:t>2/21/22</a:t>
            </a:fld>
            <a:endParaRPr lang="en-US"/>
          </a:p>
        </p:txBody>
      </p:sp>
      <p:sp>
        <p:nvSpPr>
          <p:cNvPr id="5" name="Footer Placeholder 4">
            <a:extLst>
              <a:ext uri="{FF2B5EF4-FFF2-40B4-BE49-F238E27FC236}">
                <a16:creationId xmlns:a16="http://schemas.microsoft.com/office/drawing/2014/main" id="{4406190B-0E86-E747-B251-FB69684BCC6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9FC59A-8096-084B-B7EE-664E38C209A4}"/>
              </a:ext>
            </a:extLst>
          </p:cNvPr>
          <p:cNvSpPr>
            <a:spLocks noGrp="1"/>
          </p:cNvSpPr>
          <p:nvPr>
            <p:ph type="sldNum" sz="quarter" idx="12"/>
          </p:nvPr>
        </p:nvSpPr>
        <p:spPr/>
        <p:txBody>
          <a:bodyPr/>
          <a:lstStyle/>
          <a:p>
            <a:fld id="{84414768-8F57-2944-9F2A-61EC1CABDA92}" type="slidenum">
              <a:rPr lang="en-US" smtClean="0"/>
              <a:t>‹#›</a:t>
            </a:fld>
            <a:endParaRPr lang="en-US"/>
          </a:p>
        </p:txBody>
      </p:sp>
    </p:spTree>
    <p:extLst>
      <p:ext uri="{BB962C8B-B14F-4D97-AF65-F5344CB8AC3E}">
        <p14:creationId xmlns:p14="http://schemas.microsoft.com/office/powerpoint/2010/main" val="36021609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27F09-446F-0545-B70A-1E7C83E1FC7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A5263D0-E4D2-A440-8DBB-468737FDFCE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35CAC64-4C41-8E4B-A600-C2710FB1290C}"/>
              </a:ext>
            </a:extLst>
          </p:cNvPr>
          <p:cNvSpPr>
            <a:spLocks noGrp="1"/>
          </p:cNvSpPr>
          <p:nvPr>
            <p:ph type="dt" sz="half" idx="10"/>
          </p:nvPr>
        </p:nvSpPr>
        <p:spPr/>
        <p:txBody>
          <a:bodyPr/>
          <a:lstStyle/>
          <a:p>
            <a:fld id="{32030E87-5183-8042-9163-AFECF47C1A4A}" type="datetimeFigureOut">
              <a:rPr lang="en-US" smtClean="0"/>
              <a:t>2/21/22</a:t>
            </a:fld>
            <a:endParaRPr lang="en-US"/>
          </a:p>
        </p:txBody>
      </p:sp>
      <p:sp>
        <p:nvSpPr>
          <p:cNvPr id="5" name="Footer Placeholder 4">
            <a:extLst>
              <a:ext uri="{FF2B5EF4-FFF2-40B4-BE49-F238E27FC236}">
                <a16:creationId xmlns:a16="http://schemas.microsoft.com/office/drawing/2014/main" id="{9930A214-AB4F-AC4C-BEE7-2F49645DD3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5D0DFE-9113-AC41-A009-4BA1D1C8FFB3}"/>
              </a:ext>
            </a:extLst>
          </p:cNvPr>
          <p:cNvSpPr>
            <a:spLocks noGrp="1"/>
          </p:cNvSpPr>
          <p:nvPr>
            <p:ph type="sldNum" sz="quarter" idx="12"/>
          </p:nvPr>
        </p:nvSpPr>
        <p:spPr/>
        <p:txBody>
          <a:bodyPr/>
          <a:lstStyle/>
          <a:p>
            <a:fld id="{84414768-8F57-2944-9F2A-61EC1CABDA92}" type="slidenum">
              <a:rPr lang="en-US" smtClean="0"/>
              <a:t>‹#›</a:t>
            </a:fld>
            <a:endParaRPr lang="en-US"/>
          </a:p>
        </p:txBody>
      </p:sp>
    </p:spTree>
    <p:extLst>
      <p:ext uri="{BB962C8B-B14F-4D97-AF65-F5344CB8AC3E}">
        <p14:creationId xmlns:p14="http://schemas.microsoft.com/office/powerpoint/2010/main" val="24403259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97282-EB50-CE46-B8D3-E63F6E835BD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21BFDC1-205C-374C-A935-90388608D8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2AD0BFB-21C6-A643-8453-9C852CDA85AA}"/>
              </a:ext>
            </a:extLst>
          </p:cNvPr>
          <p:cNvSpPr>
            <a:spLocks noGrp="1"/>
          </p:cNvSpPr>
          <p:nvPr>
            <p:ph type="dt" sz="half" idx="10"/>
          </p:nvPr>
        </p:nvSpPr>
        <p:spPr/>
        <p:txBody>
          <a:bodyPr/>
          <a:lstStyle/>
          <a:p>
            <a:fld id="{32030E87-5183-8042-9163-AFECF47C1A4A}" type="datetimeFigureOut">
              <a:rPr lang="en-US" smtClean="0"/>
              <a:t>2/21/22</a:t>
            </a:fld>
            <a:endParaRPr lang="en-US"/>
          </a:p>
        </p:txBody>
      </p:sp>
      <p:sp>
        <p:nvSpPr>
          <p:cNvPr id="5" name="Footer Placeholder 4">
            <a:extLst>
              <a:ext uri="{FF2B5EF4-FFF2-40B4-BE49-F238E27FC236}">
                <a16:creationId xmlns:a16="http://schemas.microsoft.com/office/drawing/2014/main" id="{EBE68887-2A17-1445-A359-152F699065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6B6F1A-001F-5845-8D7E-7AD0CC731B20}"/>
              </a:ext>
            </a:extLst>
          </p:cNvPr>
          <p:cNvSpPr>
            <a:spLocks noGrp="1"/>
          </p:cNvSpPr>
          <p:nvPr>
            <p:ph type="sldNum" sz="quarter" idx="12"/>
          </p:nvPr>
        </p:nvSpPr>
        <p:spPr/>
        <p:txBody>
          <a:bodyPr/>
          <a:lstStyle/>
          <a:p>
            <a:fld id="{84414768-8F57-2944-9F2A-61EC1CABDA92}" type="slidenum">
              <a:rPr lang="en-US" smtClean="0"/>
              <a:t>‹#›</a:t>
            </a:fld>
            <a:endParaRPr lang="en-US"/>
          </a:p>
        </p:txBody>
      </p:sp>
    </p:spTree>
    <p:extLst>
      <p:ext uri="{BB962C8B-B14F-4D97-AF65-F5344CB8AC3E}">
        <p14:creationId xmlns:p14="http://schemas.microsoft.com/office/powerpoint/2010/main" val="2305459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F2C89-F3AC-274B-963D-AD9D18F0014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889D9EA-1247-1040-8B8C-884FE405D16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934755E-9299-154C-9828-20AC807A9BF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BD460E7-C857-6744-A920-E946708010C0}"/>
              </a:ext>
            </a:extLst>
          </p:cNvPr>
          <p:cNvSpPr>
            <a:spLocks noGrp="1"/>
          </p:cNvSpPr>
          <p:nvPr>
            <p:ph type="dt" sz="half" idx="10"/>
          </p:nvPr>
        </p:nvSpPr>
        <p:spPr/>
        <p:txBody>
          <a:bodyPr/>
          <a:lstStyle/>
          <a:p>
            <a:fld id="{32030E87-5183-8042-9163-AFECF47C1A4A}" type="datetimeFigureOut">
              <a:rPr lang="en-US" smtClean="0"/>
              <a:t>2/21/22</a:t>
            </a:fld>
            <a:endParaRPr lang="en-US"/>
          </a:p>
        </p:txBody>
      </p:sp>
      <p:sp>
        <p:nvSpPr>
          <p:cNvPr id="6" name="Footer Placeholder 5">
            <a:extLst>
              <a:ext uri="{FF2B5EF4-FFF2-40B4-BE49-F238E27FC236}">
                <a16:creationId xmlns:a16="http://schemas.microsoft.com/office/drawing/2014/main" id="{B407666F-AAF4-BA48-B9FE-34352156328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349CF9-5A97-2F46-A96F-D94AFB630EE5}"/>
              </a:ext>
            </a:extLst>
          </p:cNvPr>
          <p:cNvSpPr>
            <a:spLocks noGrp="1"/>
          </p:cNvSpPr>
          <p:nvPr>
            <p:ph type="sldNum" sz="quarter" idx="12"/>
          </p:nvPr>
        </p:nvSpPr>
        <p:spPr/>
        <p:txBody>
          <a:bodyPr/>
          <a:lstStyle/>
          <a:p>
            <a:fld id="{84414768-8F57-2944-9F2A-61EC1CABDA92}" type="slidenum">
              <a:rPr lang="en-US" smtClean="0"/>
              <a:t>‹#›</a:t>
            </a:fld>
            <a:endParaRPr lang="en-US"/>
          </a:p>
        </p:txBody>
      </p:sp>
    </p:spTree>
    <p:extLst>
      <p:ext uri="{BB962C8B-B14F-4D97-AF65-F5344CB8AC3E}">
        <p14:creationId xmlns:p14="http://schemas.microsoft.com/office/powerpoint/2010/main" val="1508621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49B91-9947-1043-94BB-45468A35B0A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DA282DB-F415-4A49-B063-5239253CE0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A39B4F3-D93D-B348-AE07-4BEB4CFE7D2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6AA1611-10BD-D648-949F-17EAFEB46B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E4C2106-652A-0A49-B976-A13B0B8237C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89D31F0-426E-7144-9E43-608E3D52600A}"/>
              </a:ext>
            </a:extLst>
          </p:cNvPr>
          <p:cNvSpPr>
            <a:spLocks noGrp="1"/>
          </p:cNvSpPr>
          <p:nvPr>
            <p:ph type="dt" sz="half" idx="10"/>
          </p:nvPr>
        </p:nvSpPr>
        <p:spPr/>
        <p:txBody>
          <a:bodyPr/>
          <a:lstStyle/>
          <a:p>
            <a:fld id="{32030E87-5183-8042-9163-AFECF47C1A4A}" type="datetimeFigureOut">
              <a:rPr lang="en-US" smtClean="0"/>
              <a:t>2/21/22</a:t>
            </a:fld>
            <a:endParaRPr lang="en-US"/>
          </a:p>
        </p:txBody>
      </p:sp>
      <p:sp>
        <p:nvSpPr>
          <p:cNvPr id="8" name="Footer Placeholder 7">
            <a:extLst>
              <a:ext uri="{FF2B5EF4-FFF2-40B4-BE49-F238E27FC236}">
                <a16:creationId xmlns:a16="http://schemas.microsoft.com/office/drawing/2014/main" id="{F2F83B99-D958-5745-A4F1-1C15631C4BB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1FC1619-9F98-3748-9ED1-0B2F5A152301}"/>
              </a:ext>
            </a:extLst>
          </p:cNvPr>
          <p:cNvSpPr>
            <a:spLocks noGrp="1"/>
          </p:cNvSpPr>
          <p:nvPr>
            <p:ph type="sldNum" sz="quarter" idx="12"/>
          </p:nvPr>
        </p:nvSpPr>
        <p:spPr/>
        <p:txBody>
          <a:bodyPr/>
          <a:lstStyle/>
          <a:p>
            <a:fld id="{84414768-8F57-2944-9F2A-61EC1CABDA92}" type="slidenum">
              <a:rPr lang="en-US" smtClean="0"/>
              <a:t>‹#›</a:t>
            </a:fld>
            <a:endParaRPr lang="en-US"/>
          </a:p>
        </p:txBody>
      </p:sp>
    </p:spTree>
    <p:extLst>
      <p:ext uri="{BB962C8B-B14F-4D97-AF65-F5344CB8AC3E}">
        <p14:creationId xmlns:p14="http://schemas.microsoft.com/office/powerpoint/2010/main" val="41509757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F8491-EB9A-AC4C-AF1D-2A74B65CF3B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8047DB81-0F2D-D946-8748-09EB19650CB9}"/>
              </a:ext>
            </a:extLst>
          </p:cNvPr>
          <p:cNvSpPr>
            <a:spLocks noGrp="1"/>
          </p:cNvSpPr>
          <p:nvPr>
            <p:ph type="dt" sz="half" idx="10"/>
          </p:nvPr>
        </p:nvSpPr>
        <p:spPr/>
        <p:txBody>
          <a:bodyPr/>
          <a:lstStyle/>
          <a:p>
            <a:fld id="{32030E87-5183-8042-9163-AFECF47C1A4A}" type="datetimeFigureOut">
              <a:rPr lang="en-US" smtClean="0"/>
              <a:t>2/21/22</a:t>
            </a:fld>
            <a:endParaRPr lang="en-US"/>
          </a:p>
        </p:txBody>
      </p:sp>
      <p:sp>
        <p:nvSpPr>
          <p:cNvPr id="4" name="Footer Placeholder 3">
            <a:extLst>
              <a:ext uri="{FF2B5EF4-FFF2-40B4-BE49-F238E27FC236}">
                <a16:creationId xmlns:a16="http://schemas.microsoft.com/office/drawing/2014/main" id="{58D1FDC7-8927-B64B-8EB9-42760B60E15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31CFF54-6A5C-4047-8664-DEC3FC07D94F}"/>
              </a:ext>
            </a:extLst>
          </p:cNvPr>
          <p:cNvSpPr>
            <a:spLocks noGrp="1"/>
          </p:cNvSpPr>
          <p:nvPr>
            <p:ph type="sldNum" sz="quarter" idx="12"/>
          </p:nvPr>
        </p:nvSpPr>
        <p:spPr/>
        <p:txBody>
          <a:bodyPr/>
          <a:lstStyle/>
          <a:p>
            <a:fld id="{84414768-8F57-2944-9F2A-61EC1CABDA92}" type="slidenum">
              <a:rPr lang="en-US" smtClean="0"/>
              <a:t>‹#›</a:t>
            </a:fld>
            <a:endParaRPr lang="en-US"/>
          </a:p>
        </p:txBody>
      </p:sp>
    </p:spTree>
    <p:extLst>
      <p:ext uri="{BB962C8B-B14F-4D97-AF65-F5344CB8AC3E}">
        <p14:creationId xmlns:p14="http://schemas.microsoft.com/office/powerpoint/2010/main" val="1151644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0DFD5F-2035-6440-A2D1-8B40C4271D70}"/>
              </a:ext>
            </a:extLst>
          </p:cNvPr>
          <p:cNvSpPr>
            <a:spLocks noGrp="1"/>
          </p:cNvSpPr>
          <p:nvPr>
            <p:ph type="dt" sz="half" idx="10"/>
          </p:nvPr>
        </p:nvSpPr>
        <p:spPr/>
        <p:txBody>
          <a:bodyPr/>
          <a:lstStyle/>
          <a:p>
            <a:fld id="{32030E87-5183-8042-9163-AFECF47C1A4A}" type="datetimeFigureOut">
              <a:rPr lang="en-US" smtClean="0"/>
              <a:t>2/21/22</a:t>
            </a:fld>
            <a:endParaRPr lang="en-US"/>
          </a:p>
        </p:txBody>
      </p:sp>
      <p:sp>
        <p:nvSpPr>
          <p:cNvPr id="3" name="Footer Placeholder 2">
            <a:extLst>
              <a:ext uri="{FF2B5EF4-FFF2-40B4-BE49-F238E27FC236}">
                <a16:creationId xmlns:a16="http://schemas.microsoft.com/office/drawing/2014/main" id="{96D19427-5259-BD4F-8470-225CF5CEB60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07E3840-8105-DC42-BD4B-0E202551B8A5}"/>
              </a:ext>
            </a:extLst>
          </p:cNvPr>
          <p:cNvSpPr>
            <a:spLocks noGrp="1"/>
          </p:cNvSpPr>
          <p:nvPr>
            <p:ph type="sldNum" sz="quarter" idx="12"/>
          </p:nvPr>
        </p:nvSpPr>
        <p:spPr/>
        <p:txBody>
          <a:bodyPr/>
          <a:lstStyle/>
          <a:p>
            <a:fld id="{84414768-8F57-2944-9F2A-61EC1CABDA92}" type="slidenum">
              <a:rPr lang="en-US" smtClean="0"/>
              <a:t>‹#›</a:t>
            </a:fld>
            <a:endParaRPr lang="en-US"/>
          </a:p>
        </p:txBody>
      </p:sp>
    </p:spTree>
    <p:extLst>
      <p:ext uri="{BB962C8B-B14F-4D97-AF65-F5344CB8AC3E}">
        <p14:creationId xmlns:p14="http://schemas.microsoft.com/office/powerpoint/2010/main" val="2400426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0D200-E81B-B441-A02E-C5B5790E514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BCC6A99-93AE-CD4C-A145-C72F13F559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9273850-24C6-0046-9FD6-1389D37388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7562CD8-D069-B046-9B05-F477224A5ED6}"/>
              </a:ext>
            </a:extLst>
          </p:cNvPr>
          <p:cNvSpPr>
            <a:spLocks noGrp="1"/>
          </p:cNvSpPr>
          <p:nvPr>
            <p:ph type="dt" sz="half" idx="10"/>
          </p:nvPr>
        </p:nvSpPr>
        <p:spPr/>
        <p:txBody>
          <a:bodyPr/>
          <a:lstStyle/>
          <a:p>
            <a:fld id="{32030E87-5183-8042-9163-AFECF47C1A4A}" type="datetimeFigureOut">
              <a:rPr lang="en-US" smtClean="0"/>
              <a:t>2/21/22</a:t>
            </a:fld>
            <a:endParaRPr lang="en-US"/>
          </a:p>
        </p:txBody>
      </p:sp>
      <p:sp>
        <p:nvSpPr>
          <p:cNvPr id="6" name="Footer Placeholder 5">
            <a:extLst>
              <a:ext uri="{FF2B5EF4-FFF2-40B4-BE49-F238E27FC236}">
                <a16:creationId xmlns:a16="http://schemas.microsoft.com/office/drawing/2014/main" id="{2F617195-46D2-BA4A-BC21-47C5C12556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16C978D-790E-8D4C-B931-B50BF0D31AD7}"/>
              </a:ext>
            </a:extLst>
          </p:cNvPr>
          <p:cNvSpPr>
            <a:spLocks noGrp="1"/>
          </p:cNvSpPr>
          <p:nvPr>
            <p:ph type="sldNum" sz="quarter" idx="12"/>
          </p:nvPr>
        </p:nvSpPr>
        <p:spPr/>
        <p:txBody>
          <a:bodyPr/>
          <a:lstStyle/>
          <a:p>
            <a:fld id="{84414768-8F57-2944-9F2A-61EC1CABDA92}" type="slidenum">
              <a:rPr lang="en-US" smtClean="0"/>
              <a:t>‹#›</a:t>
            </a:fld>
            <a:endParaRPr lang="en-US"/>
          </a:p>
        </p:txBody>
      </p:sp>
    </p:spTree>
    <p:extLst>
      <p:ext uri="{BB962C8B-B14F-4D97-AF65-F5344CB8AC3E}">
        <p14:creationId xmlns:p14="http://schemas.microsoft.com/office/powerpoint/2010/main" val="13222551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25AA9-47E7-7042-8BD6-5FEB32D9870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747B362-AD65-504D-9A27-7F22D954A9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AC57D32-5FDA-1C47-8326-0A5DD32FCA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1DC0DE5-13BE-3A4B-BC9E-5A382D323DC9}"/>
              </a:ext>
            </a:extLst>
          </p:cNvPr>
          <p:cNvSpPr>
            <a:spLocks noGrp="1"/>
          </p:cNvSpPr>
          <p:nvPr>
            <p:ph type="dt" sz="half" idx="10"/>
          </p:nvPr>
        </p:nvSpPr>
        <p:spPr/>
        <p:txBody>
          <a:bodyPr/>
          <a:lstStyle/>
          <a:p>
            <a:fld id="{32030E87-5183-8042-9163-AFECF47C1A4A}" type="datetimeFigureOut">
              <a:rPr lang="en-US" smtClean="0"/>
              <a:t>2/21/22</a:t>
            </a:fld>
            <a:endParaRPr lang="en-US"/>
          </a:p>
        </p:txBody>
      </p:sp>
      <p:sp>
        <p:nvSpPr>
          <p:cNvPr id="6" name="Footer Placeholder 5">
            <a:extLst>
              <a:ext uri="{FF2B5EF4-FFF2-40B4-BE49-F238E27FC236}">
                <a16:creationId xmlns:a16="http://schemas.microsoft.com/office/drawing/2014/main" id="{C6E6A8F8-8038-BF42-B946-17C1EE2392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AFEC7D-62A3-5A4D-B91A-B6EF3057DABB}"/>
              </a:ext>
            </a:extLst>
          </p:cNvPr>
          <p:cNvSpPr>
            <a:spLocks noGrp="1"/>
          </p:cNvSpPr>
          <p:nvPr>
            <p:ph type="sldNum" sz="quarter" idx="12"/>
          </p:nvPr>
        </p:nvSpPr>
        <p:spPr/>
        <p:txBody>
          <a:bodyPr/>
          <a:lstStyle/>
          <a:p>
            <a:fld id="{84414768-8F57-2944-9F2A-61EC1CABDA92}" type="slidenum">
              <a:rPr lang="en-US" smtClean="0"/>
              <a:t>‹#›</a:t>
            </a:fld>
            <a:endParaRPr lang="en-US"/>
          </a:p>
        </p:txBody>
      </p:sp>
    </p:spTree>
    <p:extLst>
      <p:ext uri="{BB962C8B-B14F-4D97-AF65-F5344CB8AC3E}">
        <p14:creationId xmlns:p14="http://schemas.microsoft.com/office/powerpoint/2010/main" val="1093113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5BFF7-A070-5944-90BF-B7983A6DDD3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C85176C-6EAA-8B46-B492-7826791F0FA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E7E344E-47DF-984A-B94F-818D836EDD72}"/>
              </a:ext>
            </a:extLst>
          </p:cNvPr>
          <p:cNvSpPr>
            <a:spLocks noGrp="1"/>
          </p:cNvSpPr>
          <p:nvPr>
            <p:ph type="dt" sz="half" idx="10"/>
          </p:nvPr>
        </p:nvSpPr>
        <p:spPr/>
        <p:txBody>
          <a:bodyPr/>
          <a:lstStyle/>
          <a:p>
            <a:fld id="{32030E87-5183-8042-9163-AFECF47C1A4A}" type="datetimeFigureOut">
              <a:rPr lang="en-US" smtClean="0"/>
              <a:t>2/21/22</a:t>
            </a:fld>
            <a:endParaRPr lang="en-US"/>
          </a:p>
        </p:txBody>
      </p:sp>
      <p:sp>
        <p:nvSpPr>
          <p:cNvPr id="5" name="Footer Placeholder 4">
            <a:extLst>
              <a:ext uri="{FF2B5EF4-FFF2-40B4-BE49-F238E27FC236}">
                <a16:creationId xmlns:a16="http://schemas.microsoft.com/office/drawing/2014/main" id="{91F2A461-ADBE-E44F-B7A9-E56536BA77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769A86-38FA-3549-AC0F-71D330DEE871}"/>
              </a:ext>
            </a:extLst>
          </p:cNvPr>
          <p:cNvSpPr>
            <a:spLocks noGrp="1"/>
          </p:cNvSpPr>
          <p:nvPr>
            <p:ph type="sldNum" sz="quarter" idx="12"/>
          </p:nvPr>
        </p:nvSpPr>
        <p:spPr/>
        <p:txBody>
          <a:bodyPr/>
          <a:lstStyle/>
          <a:p>
            <a:fld id="{84414768-8F57-2944-9F2A-61EC1CABDA92}" type="slidenum">
              <a:rPr lang="en-US" smtClean="0"/>
              <a:t>‹#›</a:t>
            </a:fld>
            <a:endParaRPr lang="en-US"/>
          </a:p>
        </p:txBody>
      </p:sp>
    </p:spTree>
    <p:extLst>
      <p:ext uri="{BB962C8B-B14F-4D97-AF65-F5344CB8AC3E}">
        <p14:creationId xmlns:p14="http://schemas.microsoft.com/office/powerpoint/2010/main" val="1786093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4418CDC-F8EB-1349-8B07-C912FFBD5C8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B2433CC-1307-7643-8B26-6E6FF7D5368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2BCBBE8-66A3-604B-88C9-C00480DD0ADC}"/>
              </a:ext>
            </a:extLst>
          </p:cNvPr>
          <p:cNvSpPr>
            <a:spLocks noGrp="1"/>
          </p:cNvSpPr>
          <p:nvPr>
            <p:ph type="dt" sz="half" idx="10"/>
          </p:nvPr>
        </p:nvSpPr>
        <p:spPr/>
        <p:txBody>
          <a:bodyPr/>
          <a:lstStyle/>
          <a:p>
            <a:fld id="{32030E87-5183-8042-9163-AFECF47C1A4A}" type="datetimeFigureOut">
              <a:rPr lang="en-US" smtClean="0"/>
              <a:t>2/21/22</a:t>
            </a:fld>
            <a:endParaRPr lang="en-US"/>
          </a:p>
        </p:txBody>
      </p:sp>
      <p:sp>
        <p:nvSpPr>
          <p:cNvPr id="5" name="Footer Placeholder 4">
            <a:extLst>
              <a:ext uri="{FF2B5EF4-FFF2-40B4-BE49-F238E27FC236}">
                <a16:creationId xmlns:a16="http://schemas.microsoft.com/office/drawing/2014/main" id="{30E0F528-2FDE-3B49-A078-09A3088631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993FF7-9345-B24D-8348-B3F511C6F044}"/>
              </a:ext>
            </a:extLst>
          </p:cNvPr>
          <p:cNvSpPr>
            <a:spLocks noGrp="1"/>
          </p:cNvSpPr>
          <p:nvPr>
            <p:ph type="sldNum" sz="quarter" idx="12"/>
          </p:nvPr>
        </p:nvSpPr>
        <p:spPr/>
        <p:txBody>
          <a:bodyPr/>
          <a:lstStyle/>
          <a:p>
            <a:fld id="{84414768-8F57-2944-9F2A-61EC1CABDA92}" type="slidenum">
              <a:rPr lang="en-US" smtClean="0"/>
              <a:t>‹#›</a:t>
            </a:fld>
            <a:endParaRPr lang="en-US"/>
          </a:p>
        </p:txBody>
      </p:sp>
    </p:spTree>
    <p:extLst>
      <p:ext uri="{BB962C8B-B14F-4D97-AF65-F5344CB8AC3E}">
        <p14:creationId xmlns:p14="http://schemas.microsoft.com/office/powerpoint/2010/main" val="425439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F5B173-0796-824B-A8D9-4FA753A306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B5B2F50-9A1B-9345-9AED-92E078FA849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EC0CD06-CB15-4C48-8D8E-F3996CCA08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030E87-5183-8042-9163-AFECF47C1A4A}" type="datetimeFigureOut">
              <a:rPr lang="en-US" smtClean="0"/>
              <a:t>2/21/22</a:t>
            </a:fld>
            <a:endParaRPr lang="en-US"/>
          </a:p>
        </p:txBody>
      </p:sp>
      <p:sp>
        <p:nvSpPr>
          <p:cNvPr id="5" name="Footer Placeholder 4">
            <a:extLst>
              <a:ext uri="{FF2B5EF4-FFF2-40B4-BE49-F238E27FC236}">
                <a16:creationId xmlns:a16="http://schemas.microsoft.com/office/drawing/2014/main" id="{6790D35E-DE3C-C346-968A-F75FAC53C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D5EA301-0E38-1047-8708-FC0783954F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414768-8F57-2944-9F2A-61EC1CABDA92}" type="slidenum">
              <a:rPr lang="en-US" smtClean="0"/>
              <a:t>‹#›</a:t>
            </a:fld>
            <a:endParaRPr lang="en-US"/>
          </a:p>
        </p:txBody>
      </p:sp>
    </p:spTree>
    <p:extLst>
      <p:ext uri="{BB962C8B-B14F-4D97-AF65-F5344CB8AC3E}">
        <p14:creationId xmlns:p14="http://schemas.microsoft.com/office/powerpoint/2010/main" val="7730385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jpe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6.jpe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s://www.experian.co.uk/blogs/latest-thinking/data-and-innovation/case-study-cleveland-police/"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 Id="rId9" Type="http://schemas.openxmlformats.org/officeDocument/2006/relationships/hyperlink" Target="https://www.app.college.police.uk/app-content/intelligence-management/"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image" Target="../media/image25.jpeg"/><Relationship Id="rId7" Type="http://schemas.openxmlformats.org/officeDocument/2006/relationships/diagramColors" Target="../diagrams/colors12.xml"/><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27.jpeg"/><Relationship Id="rId4" Type="http://schemas.openxmlformats.org/officeDocument/2006/relationships/image" Target="../media/image26.jpeg"/></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6.xml.rels><?xml version="1.0" encoding="UTF-8" standalone="yes"?>
<Relationships xmlns="http://schemas.openxmlformats.org/package/2006/relationships"><Relationship Id="rId8" Type="http://schemas.openxmlformats.org/officeDocument/2006/relationships/diagramData" Target="../diagrams/data18.xml"/><Relationship Id="rId13" Type="http://schemas.openxmlformats.org/officeDocument/2006/relationships/image" Target="../media/image31.jpeg"/><Relationship Id="rId3" Type="http://schemas.openxmlformats.org/officeDocument/2006/relationships/diagramData" Target="../diagrams/data17.xml"/><Relationship Id="rId7" Type="http://schemas.microsoft.com/office/2007/relationships/diagramDrawing" Target="../diagrams/drawing17.xml"/><Relationship Id="rId12" Type="http://schemas.microsoft.com/office/2007/relationships/diagramDrawing" Target="../diagrams/drawing18.xml"/><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diagramColors" Target="../diagrams/colors17.xml"/><Relationship Id="rId11" Type="http://schemas.openxmlformats.org/officeDocument/2006/relationships/diagramColors" Target="../diagrams/colors18.xml"/><Relationship Id="rId5" Type="http://schemas.openxmlformats.org/officeDocument/2006/relationships/diagramQuickStyle" Target="../diagrams/quickStyle17.xml"/><Relationship Id="rId10" Type="http://schemas.openxmlformats.org/officeDocument/2006/relationships/diagramQuickStyle" Target="../diagrams/quickStyle18.xml"/><Relationship Id="rId4" Type="http://schemas.openxmlformats.org/officeDocument/2006/relationships/diagramLayout" Target="../diagrams/layout17.xml"/><Relationship Id="rId9" Type="http://schemas.openxmlformats.org/officeDocument/2006/relationships/diagramLayout" Target="../diagrams/layout18.xml"/></Relationships>
</file>

<file path=ppt/slides/_rels/slide37.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31.xml"/><Relationship Id="rId1" Type="http://schemas.openxmlformats.org/officeDocument/2006/relationships/slideLayout" Target="../slideLayouts/slideLayout6.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8.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9.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45.xml.rels><?xml version="1.0" encoding="UTF-8" standalone="yes"?>
<Relationships xmlns="http://schemas.openxmlformats.org/package/2006/relationships"><Relationship Id="rId8" Type="http://schemas.openxmlformats.org/officeDocument/2006/relationships/diagramData" Target="../diagrams/data25.xml"/><Relationship Id="rId3" Type="http://schemas.openxmlformats.org/officeDocument/2006/relationships/diagramData" Target="../diagrams/data24.xml"/><Relationship Id="rId7" Type="http://schemas.microsoft.com/office/2007/relationships/diagramDrawing" Target="../diagrams/drawing24.xml"/><Relationship Id="rId12" Type="http://schemas.microsoft.com/office/2007/relationships/diagramDrawing" Target="../diagrams/drawing25.xml"/><Relationship Id="rId2" Type="http://schemas.openxmlformats.org/officeDocument/2006/relationships/notesSlide" Target="../notesSlides/notesSlide39.xml"/><Relationship Id="rId1" Type="http://schemas.openxmlformats.org/officeDocument/2006/relationships/slideLayout" Target="../slideLayouts/slideLayout6.xml"/><Relationship Id="rId6" Type="http://schemas.openxmlformats.org/officeDocument/2006/relationships/diagramColors" Target="../diagrams/colors24.xml"/><Relationship Id="rId11" Type="http://schemas.openxmlformats.org/officeDocument/2006/relationships/diagramColors" Target="../diagrams/colors25.xml"/><Relationship Id="rId5" Type="http://schemas.openxmlformats.org/officeDocument/2006/relationships/diagramQuickStyle" Target="../diagrams/quickStyle24.xml"/><Relationship Id="rId10" Type="http://schemas.openxmlformats.org/officeDocument/2006/relationships/diagramQuickStyle" Target="../diagrams/quickStyle25.xml"/><Relationship Id="rId4" Type="http://schemas.openxmlformats.org/officeDocument/2006/relationships/diagramLayout" Target="../diagrams/layout24.xml"/><Relationship Id="rId9" Type="http://schemas.openxmlformats.org/officeDocument/2006/relationships/diagramLayout" Target="../diagrams/layout2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 Id="rId9" Type="http://schemas.openxmlformats.org/officeDocument/2006/relationships/image" Target="../media/image37.jpeg"/></Relationships>
</file>

<file path=ppt/slides/_rels/slide4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50.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5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53.xml.rels><?xml version="1.0" encoding="UTF-8" standalone="yes"?>
<Relationships xmlns="http://schemas.openxmlformats.org/package/2006/relationships"><Relationship Id="rId3" Type="http://schemas.openxmlformats.org/officeDocument/2006/relationships/diagramData" Target="../diagrams/data30.xml"/><Relationship Id="rId7" Type="http://schemas.microsoft.com/office/2007/relationships/diagramDrawing" Target="../diagrams/drawing30.xml"/><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diagramColors" Target="../diagrams/colors30.xml"/><Relationship Id="rId5" Type="http://schemas.openxmlformats.org/officeDocument/2006/relationships/diagramQuickStyle" Target="../diagrams/quickStyle30.xml"/><Relationship Id="rId4" Type="http://schemas.openxmlformats.org/officeDocument/2006/relationships/diagramLayout" Target="../diagrams/layout30.xml"/></Relationships>
</file>

<file path=ppt/slides/_rels/slide54.xml.rels><?xml version="1.0" encoding="UTF-8" standalone="yes"?>
<Relationships xmlns="http://schemas.openxmlformats.org/package/2006/relationships"><Relationship Id="rId3" Type="http://schemas.openxmlformats.org/officeDocument/2006/relationships/diagramData" Target="../diagrams/data31.xml"/><Relationship Id="rId7" Type="http://schemas.microsoft.com/office/2007/relationships/diagramDrawing" Target="../diagrams/drawing31.xml"/><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diagramColors" Target="../diagrams/colors31.xml"/><Relationship Id="rId5" Type="http://schemas.openxmlformats.org/officeDocument/2006/relationships/diagramQuickStyle" Target="../diagrams/quickStyle31.xml"/><Relationship Id="rId4" Type="http://schemas.openxmlformats.org/officeDocument/2006/relationships/diagramLayout" Target="../diagrams/layout31.xml"/></Relationships>
</file>

<file path=ppt/slides/_rels/slide55.xml.rels><?xml version="1.0" encoding="UTF-8" standalone="yes"?>
<Relationships xmlns="http://schemas.openxmlformats.org/package/2006/relationships"><Relationship Id="rId8" Type="http://schemas.microsoft.com/office/2007/relationships/diagramDrawing" Target="../diagrams/drawing32.xml"/><Relationship Id="rId3" Type="http://schemas.openxmlformats.org/officeDocument/2006/relationships/image" Target="../media/image41.png"/><Relationship Id="rId7" Type="http://schemas.openxmlformats.org/officeDocument/2006/relationships/diagramColors" Target="../diagrams/colors32.xml"/><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diagramQuickStyle" Target="../diagrams/quickStyle32.xml"/><Relationship Id="rId5" Type="http://schemas.openxmlformats.org/officeDocument/2006/relationships/diagramLayout" Target="../diagrams/layout32.xml"/><Relationship Id="rId4" Type="http://schemas.openxmlformats.org/officeDocument/2006/relationships/diagramData" Target="../diagrams/data32.xml"/></Relationships>
</file>

<file path=ppt/slides/_rels/slide56.xml.rels><?xml version="1.0" encoding="UTF-8" standalone="yes"?>
<Relationships xmlns="http://schemas.openxmlformats.org/package/2006/relationships"><Relationship Id="rId3" Type="http://schemas.openxmlformats.org/officeDocument/2006/relationships/diagramData" Target="../diagrams/data33.xml"/><Relationship Id="rId7" Type="http://schemas.microsoft.com/office/2007/relationships/diagramDrawing" Target="../diagrams/drawing33.xml"/><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diagramColors" Target="../diagrams/colors33.xml"/><Relationship Id="rId5" Type="http://schemas.openxmlformats.org/officeDocument/2006/relationships/diagramQuickStyle" Target="../diagrams/quickStyle33.xml"/><Relationship Id="rId4" Type="http://schemas.openxmlformats.org/officeDocument/2006/relationships/diagramLayout" Target="../diagrams/layout33.xml"/></Relationships>
</file>

<file path=ppt/slides/_rels/slide57.xml.rels><?xml version="1.0" encoding="UTF-8" standalone="yes"?>
<Relationships xmlns="http://schemas.openxmlformats.org/package/2006/relationships"><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diagramColors" Target="../diagrams/colors34.xml"/><Relationship Id="rId5" Type="http://schemas.openxmlformats.org/officeDocument/2006/relationships/diagramQuickStyle" Target="../diagrams/quickStyle34.xml"/><Relationship Id="rId4" Type="http://schemas.openxmlformats.org/officeDocument/2006/relationships/diagramLayout" Target="../diagrams/layout34.xml"/></Relationships>
</file>

<file path=ppt/slides/_rels/slide5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53.xm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 name="Rectangle 136">
            <a:extLst>
              <a:ext uri="{FF2B5EF4-FFF2-40B4-BE49-F238E27FC236}">
                <a16:creationId xmlns:a16="http://schemas.microsoft.com/office/drawing/2014/main" id="{27BDFED6-6E33-4606-AFE2-886ADB1C0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8" name="Picture 4" descr="What is Intelligence-Led Policing? (ILP)">
            <a:extLst>
              <a:ext uri="{FF2B5EF4-FFF2-40B4-BE49-F238E27FC236}">
                <a16:creationId xmlns:a16="http://schemas.microsoft.com/office/drawing/2014/main" id="{6FFE088D-47F9-2D45-A04E-60F5A2B666FC}"/>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r="-1" b="8406"/>
          <a:stretch/>
        </p:blipFill>
        <p:spPr bwMode="auto">
          <a:xfrm>
            <a:off x="4547937" y="-5"/>
            <a:ext cx="7644062" cy="368140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Police intelligence officer 'told to doctor reports' about terrorism  informant | News | The Times">
            <a:extLst>
              <a:ext uri="{FF2B5EF4-FFF2-40B4-BE49-F238E27FC236}">
                <a16:creationId xmlns:a16="http://schemas.microsoft.com/office/drawing/2014/main" id="{F5DF357C-F37A-274D-B456-30CE681BE97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4207" r="-1" b="11584"/>
          <a:stretch/>
        </p:blipFill>
        <p:spPr bwMode="auto">
          <a:xfrm>
            <a:off x="4547938" y="3681409"/>
            <a:ext cx="7644062" cy="3176595"/>
          </a:xfrm>
          <a:prstGeom prst="rect">
            <a:avLst/>
          </a:prstGeom>
          <a:noFill/>
          <a:extLst>
            <a:ext uri="{909E8E84-426E-40DD-AFC4-6F175D3DCCD1}">
              <a14:hiddenFill xmlns:a14="http://schemas.microsoft.com/office/drawing/2010/main">
                <a:solidFill>
                  <a:srgbClr val="FFFFFF"/>
                </a:solidFill>
              </a14:hiddenFill>
            </a:ext>
          </a:extLst>
        </p:spPr>
      </p:pic>
      <p:sp>
        <p:nvSpPr>
          <p:cNvPr id="139" name="Rectangle 138">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36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29838D-01A5-D04C-BB2D-6FF0E1916632}"/>
              </a:ext>
            </a:extLst>
          </p:cNvPr>
          <p:cNvSpPr>
            <a:spLocks noGrp="1"/>
          </p:cNvSpPr>
          <p:nvPr>
            <p:ph type="ctrTitle"/>
          </p:nvPr>
        </p:nvSpPr>
        <p:spPr>
          <a:xfrm>
            <a:off x="838200" y="1115219"/>
            <a:ext cx="5395912" cy="2387600"/>
          </a:xfrm>
        </p:spPr>
        <p:txBody>
          <a:bodyPr>
            <a:normAutofit/>
          </a:bodyPr>
          <a:lstStyle/>
          <a:p>
            <a:pPr algn="l"/>
            <a:r>
              <a:rPr lang="en-US" sz="5000">
                <a:solidFill>
                  <a:schemeClr val="bg1"/>
                </a:solidFill>
              </a:rPr>
              <a:t>Digital Policing </a:t>
            </a:r>
          </a:p>
        </p:txBody>
      </p:sp>
      <p:sp>
        <p:nvSpPr>
          <p:cNvPr id="3" name="Subtitle 2">
            <a:extLst>
              <a:ext uri="{FF2B5EF4-FFF2-40B4-BE49-F238E27FC236}">
                <a16:creationId xmlns:a16="http://schemas.microsoft.com/office/drawing/2014/main" id="{9CD2F64F-395C-F343-89E1-1FBC023D7975}"/>
              </a:ext>
            </a:extLst>
          </p:cNvPr>
          <p:cNvSpPr>
            <a:spLocks noGrp="1"/>
          </p:cNvSpPr>
          <p:nvPr>
            <p:ph type="subTitle" idx="1"/>
          </p:nvPr>
        </p:nvSpPr>
        <p:spPr>
          <a:xfrm>
            <a:off x="838200" y="3902075"/>
            <a:ext cx="5395912" cy="1655762"/>
          </a:xfrm>
        </p:spPr>
        <p:txBody>
          <a:bodyPr>
            <a:normAutofit/>
          </a:bodyPr>
          <a:lstStyle/>
          <a:p>
            <a:pPr algn="l"/>
            <a:r>
              <a:rPr lang="en-US" sz="2000">
                <a:solidFill>
                  <a:schemeClr val="bg1"/>
                </a:solidFill>
              </a:rPr>
              <a:t>Intelligence </a:t>
            </a:r>
          </a:p>
        </p:txBody>
      </p:sp>
      <p:cxnSp>
        <p:nvCxnSpPr>
          <p:cNvPr id="141" name="Straight Connector 140">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3681408"/>
            <a:ext cx="113537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9960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5E52985E-2553-471E-82AA-5ED7A32989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3308" y="352931"/>
            <a:ext cx="11438793" cy="1844256"/>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DB77659-2CBA-1F42-892C-D57861D01E23}"/>
              </a:ext>
            </a:extLst>
          </p:cNvPr>
          <p:cNvSpPr>
            <a:spLocks noGrp="1"/>
          </p:cNvSpPr>
          <p:nvPr>
            <p:ph type="title"/>
          </p:nvPr>
        </p:nvSpPr>
        <p:spPr>
          <a:xfrm>
            <a:off x="649270" y="506727"/>
            <a:ext cx="3885141" cy="1526741"/>
          </a:xfrm>
        </p:spPr>
        <p:txBody>
          <a:bodyPr vert="horz" lIns="91440" tIns="45720" rIns="91440" bIns="45720" rtlCol="0" anchor="ctr">
            <a:normAutofit/>
          </a:bodyPr>
          <a:lstStyle/>
          <a:p>
            <a:pPr algn="r"/>
            <a:r>
              <a:rPr lang="en-US" sz="3000" dirty="0">
                <a:solidFill>
                  <a:schemeClr val="bg1"/>
                </a:solidFill>
              </a:rPr>
              <a:t>Assessment 2 (50%)   </a:t>
            </a:r>
          </a:p>
        </p:txBody>
      </p:sp>
      <p:cxnSp>
        <p:nvCxnSpPr>
          <p:cNvPr id="73" name="Straight Connector 72">
            <a:extLst>
              <a:ext uri="{FF2B5EF4-FFF2-40B4-BE49-F238E27FC236}">
                <a16:creationId xmlns:a16="http://schemas.microsoft.com/office/drawing/2014/main" id="{DAE3ABC6-4042-4293-A7DF-F01181363B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739873" y="580963"/>
            <a:ext cx="0" cy="137160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1E1352E-3FCF-5A4F-B57A-A72C7AAC39A5}"/>
              </a:ext>
            </a:extLst>
          </p:cNvPr>
          <p:cNvSpPr txBox="1"/>
          <p:nvPr/>
        </p:nvSpPr>
        <p:spPr>
          <a:xfrm>
            <a:off x="4945336" y="506727"/>
            <a:ext cx="6609921" cy="1526741"/>
          </a:xfrm>
          <a:prstGeom prst="rect">
            <a:avLst/>
          </a:prstGeom>
        </p:spPr>
        <p:txBody>
          <a:bodyPr vert="horz" lIns="91440" tIns="45720" rIns="91440" bIns="45720" rtlCol="0" anchor="ctr">
            <a:normAutofit/>
          </a:bodyPr>
          <a:lstStyle/>
          <a:p>
            <a:pPr algn="ctr">
              <a:lnSpc>
                <a:spcPct val="90000"/>
              </a:lnSpc>
              <a:spcAft>
                <a:spcPts val="600"/>
              </a:spcAft>
            </a:pPr>
            <a:r>
              <a:rPr lang="en-US" sz="3600" b="1" dirty="0">
                <a:solidFill>
                  <a:schemeClr val="bg1"/>
                </a:solidFill>
                <a:effectLst/>
              </a:rPr>
              <a:t>‘Policing in 2022 –</a:t>
            </a:r>
            <a:br>
              <a:rPr lang="en-US" sz="3600" b="1" dirty="0">
                <a:solidFill>
                  <a:schemeClr val="bg1"/>
                </a:solidFill>
                <a:effectLst/>
              </a:rPr>
            </a:br>
            <a:r>
              <a:rPr lang="en-US" sz="3600" b="1" dirty="0">
                <a:solidFill>
                  <a:schemeClr val="bg1"/>
                </a:solidFill>
                <a:effectLst/>
              </a:rPr>
              <a:t> The Impact of Technology.’ </a:t>
            </a:r>
            <a:endParaRPr lang="en-US" sz="3600" dirty="0">
              <a:solidFill>
                <a:schemeClr val="bg1"/>
              </a:solidFill>
            </a:endParaRPr>
          </a:p>
        </p:txBody>
      </p:sp>
      <p:pic>
        <p:nvPicPr>
          <p:cNvPr id="1026" name="Picture 2" descr="Technology must be embedded into frontline policing | PublicTechnology.net">
            <a:extLst>
              <a:ext uri="{FF2B5EF4-FFF2-40B4-BE49-F238E27FC236}">
                <a16:creationId xmlns:a16="http://schemas.microsoft.com/office/drawing/2014/main" id="{78A7919A-F7D7-0144-86CA-8143F950CCA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93308" y="2841781"/>
            <a:ext cx="5559480" cy="311330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 3">
            <a:extLst>
              <a:ext uri="{FF2B5EF4-FFF2-40B4-BE49-F238E27FC236}">
                <a16:creationId xmlns:a16="http://schemas.microsoft.com/office/drawing/2014/main" id="{25D88BD8-7354-FE4E-86E9-A665226424B0}"/>
              </a:ext>
            </a:extLst>
          </p:cNvPr>
          <p:cNvGraphicFramePr>
            <a:graphicFrameLocks noGrp="1"/>
          </p:cNvGraphicFramePr>
          <p:nvPr>
            <p:extLst>
              <p:ext uri="{D42A27DB-BD31-4B8C-83A1-F6EECF244321}">
                <p14:modId xmlns:p14="http://schemas.microsoft.com/office/powerpoint/2010/main" val="3828856893"/>
              </p:ext>
            </p:extLst>
          </p:nvPr>
        </p:nvGraphicFramePr>
        <p:xfrm>
          <a:off x="6251736" y="3541444"/>
          <a:ext cx="5546956" cy="1722146"/>
        </p:xfrm>
        <a:graphic>
          <a:graphicData uri="http://schemas.openxmlformats.org/drawingml/2006/table">
            <a:tbl>
              <a:tblPr firstRow="1" bandRow="1">
                <a:tableStyleId>{91EBBBCC-DAD2-459C-BE2E-F6DE35CF9A28}</a:tableStyleId>
              </a:tblPr>
              <a:tblGrid>
                <a:gridCol w="2323992">
                  <a:extLst>
                    <a:ext uri="{9D8B030D-6E8A-4147-A177-3AD203B41FA5}">
                      <a16:colId xmlns:a16="http://schemas.microsoft.com/office/drawing/2014/main" val="2551980682"/>
                    </a:ext>
                  </a:extLst>
                </a:gridCol>
                <a:gridCol w="3222964">
                  <a:extLst>
                    <a:ext uri="{9D8B030D-6E8A-4147-A177-3AD203B41FA5}">
                      <a16:colId xmlns:a16="http://schemas.microsoft.com/office/drawing/2014/main" val="1682863153"/>
                    </a:ext>
                  </a:extLst>
                </a:gridCol>
              </a:tblGrid>
              <a:tr h="861073">
                <a:tc>
                  <a:txBody>
                    <a:bodyPr/>
                    <a:lstStyle/>
                    <a:p>
                      <a:r>
                        <a:rPr lang="en-US" sz="2300" b="1">
                          <a:solidFill>
                            <a:schemeClr val="tx1"/>
                          </a:solidFill>
                        </a:rPr>
                        <a:t>Presentations (pairs) </a:t>
                      </a:r>
                    </a:p>
                  </a:txBody>
                  <a:tcPr marL="116361" marR="116361" marT="58181" marB="58181"/>
                </a:tc>
                <a:tc>
                  <a:txBody>
                    <a:bodyPr/>
                    <a:lstStyle/>
                    <a:p>
                      <a:r>
                        <a:rPr lang="en-US" sz="2300" b="1">
                          <a:solidFill>
                            <a:schemeClr val="tx1"/>
                          </a:solidFill>
                        </a:rPr>
                        <a:t>Thursday 31</a:t>
                      </a:r>
                      <a:r>
                        <a:rPr lang="en-US" sz="2300" b="1" baseline="30000">
                          <a:solidFill>
                            <a:schemeClr val="tx1"/>
                          </a:solidFill>
                        </a:rPr>
                        <a:t>st</a:t>
                      </a:r>
                      <a:r>
                        <a:rPr lang="en-US" sz="2300" b="1">
                          <a:solidFill>
                            <a:schemeClr val="tx1"/>
                          </a:solidFill>
                        </a:rPr>
                        <a:t> March 0900-1200hrs </a:t>
                      </a:r>
                    </a:p>
                  </a:txBody>
                  <a:tcPr marL="116361" marR="116361" marT="58181" marB="58181"/>
                </a:tc>
                <a:extLst>
                  <a:ext uri="{0D108BD9-81ED-4DB2-BD59-A6C34878D82A}">
                    <a16:rowId xmlns:a16="http://schemas.microsoft.com/office/drawing/2014/main" val="154842339"/>
                  </a:ext>
                </a:extLst>
              </a:tr>
              <a:tr h="861073">
                <a:tc>
                  <a:txBody>
                    <a:bodyPr/>
                    <a:lstStyle/>
                    <a:p>
                      <a:r>
                        <a:rPr lang="en-US" sz="2300" b="1">
                          <a:solidFill>
                            <a:schemeClr val="tx1"/>
                          </a:solidFill>
                        </a:rPr>
                        <a:t>Supporting paper </a:t>
                      </a:r>
                    </a:p>
                  </a:txBody>
                  <a:tcPr marL="116361" marR="116361" marT="58181" marB="58181"/>
                </a:tc>
                <a:tc>
                  <a:txBody>
                    <a:bodyPr/>
                    <a:lstStyle/>
                    <a:p>
                      <a:r>
                        <a:rPr lang="en-US" sz="2300" b="1">
                          <a:solidFill>
                            <a:schemeClr val="tx1"/>
                          </a:solidFill>
                        </a:rPr>
                        <a:t>Monday 25</a:t>
                      </a:r>
                      <a:r>
                        <a:rPr lang="en-US" sz="2300" b="1" baseline="30000">
                          <a:solidFill>
                            <a:schemeClr val="tx1"/>
                          </a:solidFill>
                        </a:rPr>
                        <a:t>th</a:t>
                      </a:r>
                      <a:r>
                        <a:rPr lang="en-US" sz="2300" b="1">
                          <a:solidFill>
                            <a:schemeClr val="tx1"/>
                          </a:solidFill>
                        </a:rPr>
                        <a:t> April 23:59hrs </a:t>
                      </a:r>
                    </a:p>
                  </a:txBody>
                  <a:tcPr marL="116361" marR="116361" marT="58181" marB="58181"/>
                </a:tc>
                <a:extLst>
                  <a:ext uri="{0D108BD9-81ED-4DB2-BD59-A6C34878D82A}">
                    <a16:rowId xmlns:a16="http://schemas.microsoft.com/office/drawing/2014/main" val="138007875"/>
                  </a:ext>
                </a:extLst>
              </a:tr>
            </a:tbl>
          </a:graphicData>
        </a:graphic>
      </p:graphicFrame>
      <p:sp>
        <p:nvSpPr>
          <p:cNvPr id="4" name="TextBox 3">
            <a:extLst>
              <a:ext uri="{FF2B5EF4-FFF2-40B4-BE49-F238E27FC236}">
                <a16:creationId xmlns:a16="http://schemas.microsoft.com/office/drawing/2014/main" id="{02643E68-3EF8-374D-97F6-E640FC6A7393}"/>
              </a:ext>
            </a:extLst>
          </p:cNvPr>
          <p:cNvSpPr txBox="1"/>
          <p:nvPr/>
        </p:nvSpPr>
        <p:spPr>
          <a:xfrm>
            <a:off x="8250296" y="5533697"/>
            <a:ext cx="3304961" cy="646331"/>
          </a:xfrm>
          <a:prstGeom prst="rect">
            <a:avLst/>
          </a:prstGeom>
          <a:noFill/>
        </p:spPr>
        <p:txBody>
          <a:bodyPr wrap="square" rtlCol="0">
            <a:spAutoFit/>
          </a:bodyPr>
          <a:lstStyle/>
          <a:p>
            <a:r>
              <a:rPr lang="en-US" dirty="0"/>
              <a:t>(Assessment brief with more information on Moodle) </a:t>
            </a:r>
          </a:p>
        </p:txBody>
      </p:sp>
    </p:spTree>
    <p:extLst>
      <p:ext uri="{BB962C8B-B14F-4D97-AF65-F5344CB8AC3E}">
        <p14:creationId xmlns:p14="http://schemas.microsoft.com/office/powerpoint/2010/main" val="34013169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CA9FCD6-812A-4036-8A8F-4389C17ED553}"/>
              </a:ext>
            </a:extLst>
          </p:cNvPr>
          <p:cNvPicPr>
            <a:picLocks noChangeAspect="1"/>
          </p:cNvPicPr>
          <p:nvPr/>
        </p:nvPicPr>
        <p:blipFill rotWithShape="1">
          <a:blip r:embed="rId3">
            <a:alphaModFix amt="35000"/>
          </a:blip>
          <a:srcRect b="15730"/>
          <a:stretch/>
        </p:blipFill>
        <p:spPr>
          <a:xfrm>
            <a:off x="20" y="10"/>
            <a:ext cx="12191980" cy="6857990"/>
          </a:xfrm>
          <a:prstGeom prst="rect">
            <a:avLst/>
          </a:prstGeom>
        </p:spPr>
      </p:pic>
      <p:sp>
        <p:nvSpPr>
          <p:cNvPr id="2" name="Title 1">
            <a:extLst>
              <a:ext uri="{FF2B5EF4-FFF2-40B4-BE49-F238E27FC236}">
                <a16:creationId xmlns:a16="http://schemas.microsoft.com/office/drawing/2014/main" id="{35585381-BD64-134A-90D3-83DBB8B94C81}"/>
              </a:ext>
            </a:extLst>
          </p:cNvPr>
          <p:cNvSpPr>
            <a:spLocks noGrp="1"/>
          </p:cNvSpPr>
          <p:nvPr>
            <p:ph type="title"/>
          </p:nvPr>
        </p:nvSpPr>
        <p:spPr>
          <a:xfrm>
            <a:off x="838200" y="365125"/>
            <a:ext cx="10515600" cy="1325563"/>
          </a:xfrm>
        </p:spPr>
        <p:txBody>
          <a:bodyPr>
            <a:normAutofit/>
          </a:bodyPr>
          <a:lstStyle/>
          <a:p>
            <a:r>
              <a:rPr lang="en-US">
                <a:solidFill>
                  <a:srgbClr val="FFFFFF"/>
                </a:solidFill>
              </a:rPr>
              <a:t>Aims and learning outcomes </a:t>
            </a:r>
          </a:p>
        </p:txBody>
      </p:sp>
      <p:graphicFrame>
        <p:nvGraphicFramePr>
          <p:cNvPr id="5" name="Content Placeholder 2">
            <a:extLst>
              <a:ext uri="{FF2B5EF4-FFF2-40B4-BE49-F238E27FC236}">
                <a16:creationId xmlns:a16="http://schemas.microsoft.com/office/drawing/2014/main" id="{37BD9C79-A7F4-4967-84CC-A8B713CCD250}"/>
              </a:ext>
            </a:extLst>
          </p:cNvPr>
          <p:cNvGraphicFramePr>
            <a:graphicFrameLocks noGrp="1"/>
          </p:cNvGraphicFramePr>
          <p:nvPr>
            <p:ph idx="1"/>
            <p:extLst>
              <p:ext uri="{D42A27DB-BD31-4B8C-83A1-F6EECF244321}">
                <p14:modId xmlns:p14="http://schemas.microsoft.com/office/powerpoint/2010/main" val="33205813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12936114"/>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648929" y="629266"/>
            <a:ext cx="3505495" cy="162232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kern="1200">
                <a:solidFill>
                  <a:schemeClr val="tx1"/>
                </a:solidFill>
                <a:latin typeface="+mj-lt"/>
                <a:ea typeface="+mj-ea"/>
                <a:cs typeface="+mj-cs"/>
              </a:rPr>
              <a:t>Initial Investigation</a:t>
            </a:r>
          </a:p>
        </p:txBody>
      </p:sp>
      <p:sp>
        <p:nvSpPr>
          <p:cNvPr id="2" name="Rectangle 3"/>
          <p:cNvSpPr txBox="1">
            <a:spLocks noChangeArrowheads="1"/>
          </p:cNvSpPr>
          <p:nvPr/>
        </p:nvSpPr>
        <p:spPr>
          <a:xfrm>
            <a:off x="648931" y="2438400"/>
            <a:ext cx="3505494" cy="378541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indent="-228600">
              <a:lnSpc>
                <a:spcPct val="90000"/>
              </a:lnSpc>
            </a:pPr>
            <a:endParaRPr lang="en-US" altLang="en-US" sz="2000"/>
          </a:p>
          <a:p>
            <a:pPr indent="-228600">
              <a:lnSpc>
                <a:spcPct val="90000"/>
              </a:lnSpc>
            </a:pPr>
            <a:r>
              <a:rPr lang="en-US" altLang="en-US" sz="2000"/>
              <a:t>What exactly has occurred?</a:t>
            </a:r>
          </a:p>
          <a:p>
            <a:pPr indent="-228600">
              <a:lnSpc>
                <a:spcPct val="90000"/>
              </a:lnSpc>
            </a:pPr>
            <a:endParaRPr lang="en-US" altLang="en-US" sz="2000"/>
          </a:p>
          <a:p>
            <a:pPr indent="-228600">
              <a:lnSpc>
                <a:spcPct val="90000"/>
              </a:lnSpc>
            </a:pPr>
            <a:r>
              <a:rPr lang="en-US" altLang="en-US" sz="2000"/>
              <a:t>Is the incident a crime?</a:t>
            </a:r>
          </a:p>
          <a:p>
            <a:pPr indent="-228600">
              <a:lnSpc>
                <a:spcPct val="90000"/>
              </a:lnSpc>
            </a:pPr>
            <a:endParaRPr lang="en-US" altLang="en-US" sz="2000"/>
          </a:p>
          <a:p>
            <a:pPr indent="-228600">
              <a:lnSpc>
                <a:spcPct val="90000"/>
              </a:lnSpc>
            </a:pPr>
            <a:r>
              <a:rPr lang="en-US" altLang="en-US" sz="2000"/>
              <a:t>If so, what sort of crime?</a:t>
            </a:r>
          </a:p>
        </p:txBody>
      </p:sp>
      <p:sp>
        <p:nvSpPr>
          <p:cNvPr id="10" name="Rectangle 9">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a:stretch>
            <a:fillRect/>
          </a:stretch>
        </p:blipFill>
        <p:spPr>
          <a:xfrm>
            <a:off x="5405862" y="1741964"/>
            <a:ext cx="6019331" cy="3370825"/>
          </a:xfrm>
          <a:prstGeom prst="rect">
            <a:avLst/>
          </a:prstGeom>
          <a:effectLst/>
        </p:spPr>
      </p:pic>
    </p:spTree>
    <p:extLst>
      <p:ext uri="{BB962C8B-B14F-4D97-AF65-F5344CB8AC3E}">
        <p14:creationId xmlns:p14="http://schemas.microsoft.com/office/powerpoint/2010/main" val="542949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5297762" y="329184"/>
            <a:ext cx="6251110" cy="178308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600" b="1">
                <a:latin typeface="+mj-lt"/>
                <a:ea typeface="+mj-ea"/>
                <a:cs typeface="+mj-cs"/>
              </a:rPr>
              <a:t>National Crime Recording Standards (NCRS)</a:t>
            </a:r>
          </a:p>
        </p:txBody>
      </p:sp>
      <p:pic>
        <p:nvPicPr>
          <p:cNvPr id="2050" name="Picture 2" descr="National Crime Recording Standards in England and Wales - Wikipedia">
            <a:extLst>
              <a:ext uri="{FF2B5EF4-FFF2-40B4-BE49-F238E27FC236}">
                <a16:creationId xmlns:a16="http://schemas.microsoft.com/office/drawing/2014/main" id="{8584FDB9-A429-1347-A92E-F1473BA5A73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011"/>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73"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3"/>
          <p:cNvSpPr txBox="1">
            <a:spLocks noChangeArrowheads="1"/>
          </p:cNvSpPr>
          <p:nvPr/>
        </p:nvSpPr>
        <p:spPr>
          <a:xfrm>
            <a:off x="5297762" y="2706624"/>
            <a:ext cx="6251110" cy="348386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228600" fontAlgn="auto">
              <a:lnSpc>
                <a:spcPct val="90000"/>
              </a:lnSpc>
              <a:spcBef>
                <a:spcPct val="20000"/>
              </a:spcBef>
              <a:spcAft>
                <a:spcPts val="0"/>
              </a:spcAft>
              <a:buClrTx/>
              <a:buSzTx/>
              <a:tabLst/>
              <a:defRPr/>
            </a:pPr>
            <a:r>
              <a:rPr kumimoji="0" lang="en-US" altLang="en-US" sz="2000" b="1" i="0" u="none" strike="noStrike" cap="none" spc="0" normalizeH="0" baseline="0" noProof="0">
                <a:ln>
                  <a:noFill/>
                </a:ln>
                <a:effectLst/>
                <a:uLnTx/>
                <a:uFillTx/>
              </a:rPr>
              <a:t>The 3 basic principles are:</a:t>
            </a:r>
          </a:p>
          <a:p>
            <a:pPr marL="457200" marR="0" lvl="0" indent="-228600" fontAlgn="auto">
              <a:lnSpc>
                <a:spcPct val="90000"/>
              </a:lnSpc>
              <a:spcBef>
                <a:spcPct val="20000"/>
              </a:spcBef>
              <a:spcAft>
                <a:spcPts val="0"/>
              </a:spcAft>
              <a:buClrTx/>
              <a:buSzTx/>
              <a:tabLst/>
              <a:defRPr/>
            </a:pPr>
            <a:r>
              <a:rPr kumimoji="0" lang="en-US" altLang="en-US" sz="2000" b="0" i="0" u="none" strike="noStrike" cap="none" spc="0" normalizeH="0" baseline="0" noProof="0">
                <a:ln>
                  <a:noFill/>
                </a:ln>
                <a:effectLst/>
                <a:uLnTx/>
                <a:uFillTx/>
              </a:rPr>
              <a:t>All reports from victims, witnesses or third parties will result in creation of an incident report</a:t>
            </a:r>
          </a:p>
          <a:p>
            <a:pPr marL="457200" marR="0" lvl="0" indent="-228600" fontAlgn="auto">
              <a:lnSpc>
                <a:spcPct val="90000"/>
              </a:lnSpc>
              <a:spcBef>
                <a:spcPct val="20000"/>
              </a:spcBef>
              <a:spcAft>
                <a:spcPts val="0"/>
              </a:spcAft>
              <a:buClrTx/>
              <a:buSzTx/>
              <a:tabLst/>
              <a:defRPr/>
            </a:pPr>
            <a:r>
              <a:rPr kumimoji="0" lang="en-US" altLang="en-US" sz="2000" b="0" i="0" u="none" strike="noStrike" cap="none" spc="0" normalizeH="0" baseline="0" noProof="0">
                <a:ln>
                  <a:noFill/>
                </a:ln>
                <a:effectLst/>
                <a:uLnTx/>
                <a:uFillTx/>
              </a:rPr>
              <a:t>An incident will be recorded as a crime if, on the balance of probability</a:t>
            </a:r>
            <a:r>
              <a:rPr lang="en-US" altLang="en-US" sz="2000"/>
              <a:t> </a:t>
            </a:r>
            <a:r>
              <a:rPr lang="en-US" altLang="en-US" sz="2000" b="1"/>
              <a:t>(a) </a:t>
            </a:r>
            <a:r>
              <a:rPr lang="en-US" altLang="en-US" sz="2000"/>
              <a:t>t</a:t>
            </a:r>
            <a:r>
              <a:rPr kumimoji="0" lang="en-US" altLang="en-US" sz="2000" b="0" i="0" u="none" strike="noStrike" cap="none" spc="0" normalizeH="0" baseline="0" noProof="0">
                <a:ln>
                  <a:noFill/>
                </a:ln>
                <a:effectLst/>
                <a:uLnTx/>
                <a:uFillTx/>
              </a:rPr>
              <a:t>he circumstances as reported amount to a crime by law and                        </a:t>
            </a:r>
            <a:r>
              <a:rPr kumimoji="0" lang="en-US" altLang="en-US" sz="2000" b="1" i="0" u="none" strike="noStrike" cap="none" spc="0" normalizeH="0" baseline="0" noProof="0">
                <a:ln>
                  <a:noFill/>
                </a:ln>
                <a:effectLst/>
                <a:uLnTx/>
                <a:uFillTx/>
              </a:rPr>
              <a:t>(b) </a:t>
            </a:r>
            <a:r>
              <a:rPr kumimoji="0" lang="en-US" altLang="en-US" sz="2000" b="0" i="0" u="none" strike="noStrike" cap="none" spc="0" normalizeH="0" baseline="0" noProof="0">
                <a:ln>
                  <a:noFill/>
                </a:ln>
                <a:effectLst/>
                <a:uLnTx/>
                <a:uFillTx/>
              </a:rPr>
              <a:t>there is no credible evidence to the contrary</a:t>
            </a:r>
          </a:p>
          <a:p>
            <a:pPr marL="457200" marR="0" lvl="0" indent="-228600" fontAlgn="auto">
              <a:lnSpc>
                <a:spcPct val="90000"/>
              </a:lnSpc>
              <a:spcBef>
                <a:spcPct val="20000"/>
              </a:spcBef>
              <a:spcAft>
                <a:spcPts val="0"/>
              </a:spcAft>
              <a:buClrTx/>
              <a:buSzTx/>
              <a:tabLst/>
              <a:defRPr/>
            </a:pPr>
            <a:r>
              <a:rPr kumimoji="0" lang="en-US" altLang="en-US" sz="2000" b="0" i="0" u="none" strike="noStrike" cap="none" spc="0" normalizeH="0" baseline="0" noProof="0">
                <a:ln>
                  <a:noFill/>
                </a:ln>
                <a:effectLst/>
                <a:uLnTx/>
                <a:uFillTx/>
              </a:rPr>
              <a:t>Once recorded, a crime will remain recorded unless there is credible evidence to disprove that a crime has occurred</a:t>
            </a:r>
          </a:p>
          <a:p>
            <a:pPr marL="342900" marR="0" lvl="0" indent="-228600" fontAlgn="auto">
              <a:lnSpc>
                <a:spcPct val="90000"/>
              </a:lnSpc>
              <a:spcBef>
                <a:spcPct val="20000"/>
              </a:spcBef>
              <a:spcAft>
                <a:spcPts val="0"/>
              </a:spcAft>
              <a:buClrTx/>
              <a:buSzTx/>
              <a:tabLst/>
              <a:defRPr/>
            </a:pPr>
            <a:endParaRPr kumimoji="0" lang="en-US" altLang="en-US" sz="2000" b="0" i="0" u="none" strike="noStrike" cap="none" spc="0" normalizeH="0" baseline="0" noProof="0">
              <a:ln>
                <a:noFill/>
              </a:ln>
              <a:effectLst/>
              <a:uLnTx/>
              <a:uFillTx/>
            </a:endParaRPr>
          </a:p>
          <a:p>
            <a:pPr marL="342900" marR="0" lvl="0" indent="-228600" fontAlgn="auto">
              <a:lnSpc>
                <a:spcPct val="90000"/>
              </a:lnSpc>
              <a:spcBef>
                <a:spcPct val="20000"/>
              </a:spcBef>
              <a:spcAft>
                <a:spcPts val="0"/>
              </a:spcAft>
              <a:buClrTx/>
              <a:buSzTx/>
              <a:tabLst/>
              <a:defRPr/>
            </a:pPr>
            <a:endParaRPr kumimoji="0" lang="en-US" altLang="en-US" sz="2000" b="0" i="0" u="none" strike="noStrike" cap="none" spc="0" normalizeH="0" baseline="0" noProof="0">
              <a:ln>
                <a:noFill/>
              </a:ln>
              <a:effectLst/>
              <a:uLnTx/>
              <a:uFillTx/>
            </a:endParaRPr>
          </a:p>
          <a:p>
            <a:pPr marL="342900" marR="0" lvl="0" indent="-228600" fontAlgn="auto">
              <a:lnSpc>
                <a:spcPct val="90000"/>
              </a:lnSpc>
              <a:spcBef>
                <a:spcPct val="20000"/>
              </a:spcBef>
              <a:spcAft>
                <a:spcPts val="0"/>
              </a:spcAft>
              <a:buClrTx/>
              <a:buSzTx/>
              <a:tabLst/>
              <a:defRPr/>
            </a:pPr>
            <a:endParaRPr kumimoji="0" lang="en-US" altLang="en-US" sz="2000" b="0" i="0" u="none" strike="noStrike" cap="none" spc="0" normalizeH="0" baseline="0" noProof="0">
              <a:ln>
                <a:noFill/>
              </a:ln>
              <a:effectLst/>
              <a:uLnTx/>
              <a:uFillTx/>
            </a:endParaRPr>
          </a:p>
          <a:p>
            <a:pPr marL="342900" marR="0" lvl="0" indent="-228600" fontAlgn="auto">
              <a:lnSpc>
                <a:spcPct val="90000"/>
              </a:lnSpc>
              <a:spcBef>
                <a:spcPct val="20000"/>
              </a:spcBef>
              <a:spcAft>
                <a:spcPts val="0"/>
              </a:spcAft>
              <a:buClrTx/>
              <a:buSzTx/>
              <a:tabLst/>
              <a:defRPr/>
            </a:pPr>
            <a:endParaRPr kumimoji="0" lang="en-US" altLang="en-US" sz="2000" b="0" i="0" u="none" strike="noStrike" cap="none" spc="0" normalizeH="0" baseline="0" noProof="0">
              <a:ln>
                <a:noFill/>
              </a:ln>
              <a:effectLst/>
              <a:uLnTx/>
              <a:uFillTx/>
            </a:endParaRPr>
          </a:p>
        </p:txBody>
      </p:sp>
    </p:spTree>
    <p:extLst>
      <p:ext uri="{BB962C8B-B14F-4D97-AF65-F5344CB8AC3E}">
        <p14:creationId xmlns:p14="http://schemas.microsoft.com/office/powerpoint/2010/main" val="2860149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371342" y="1356048"/>
            <a:ext cx="6115574" cy="4145903"/>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30000"/>
              </a:lnSpc>
              <a:buFontTx/>
              <a:buNone/>
            </a:pPr>
            <a:r>
              <a:rPr lang="en-GB" altLang="en-US" sz="2600" dirty="0">
                <a:ea typeface="ＭＳ Ｐゴシック" panose="020B0600070205080204" pitchFamily="34" charset="-128"/>
              </a:rPr>
              <a:t>Reasons </a:t>
            </a:r>
            <a:r>
              <a:rPr lang="en-GB" altLang="en-US" sz="2600" b="1" dirty="0">
                <a:solidFill>
                  <a:srgbClr val="FF0000"/>
                </a:solidFill>
                <a:ea typeface="ＭＳ Ｐゴシック" panose="020B0600070205080204" pitchFamily="34" charset="-128"/>
              </a:rPr>
              <a:t>not </a:t>
            </a:r>
            <a:r>
              <a:rPr lang="en-GB" altLang="en-US" sz="2600" dirty="0">
                <a:ea typeface="ＭＳ Ｐゴシック" panose="020B0600070205080204" pitchFamily="34" charset="-128"/>
              </a:rPr>
              <a:t>to record a crime:</a:t>
            </a:r>
          </a:p>
          <a:p>
            <a:pPr>
              <a:lnSpc>
                <a:spcPct val="130000"/>
              </a:lnSpc>
              <a:buFontTx/>
              <a:buNone/>
            </a:pPr>
            <a:endParaRPr lang="en-GB" altLang="en-US" sz="2600" dirty="0">
              <a:ea typeface="ＭＳ Ｐゴシック" panose="020B0600070205080204" pitchFamily="34" charset="-128"/>
            </a:endParaRPr>
          </a:p>
          <a:p>
            <a:pPr>
              <a:lnSpc>
                <a:spcPct val="130000"/>
              </a:lnSpc>
            </a:pPr>
            <a:r>
              <a:rPr lang="en-GB" altLang="en-US" sz="2600" dirty="0">
                <a:ea typeface="ＭＳ Ｐゴシック" panose="020B0600070205080204" pitchFamily="34" charset="-128"/>
              </a:rPr>
              <a:t>The incident reported does not amount to a crime in law</a:t>
            </a:r>
          </a:p>
          <a:p>
            <a:pPr>
              <a:lnSpc>
                <a:spcPct val="130000"/>
              </a:lnSpc>
            </a:pPr>
            <a:r>
              <a:rPr lang="en-GB" altLang="en-US" sz="2600" dirty="0">
                <a:ea typeface="ＭＳ Ｐゴシック" panose="020B0600070205080204" pitchFamily="34" charset="-128"/>
              </a:rPr>
              <a:t>The initial incident report is not confirmed by the victim</a:t>
            </a:r>
          </a:p>
          <a:p>
            <a:pPr>
              <a:lnSpc>
                <a:spcPct val="130000"/>
              </a:lnSpc>
            </a:pPr>
            <a:r>
              <a:rPr lang="en-GB" altLang="en-US" sz="2600" dirty="0">
                <a:ea typeface="ＭＳ Ｐゴシック" panose="020B0600070205080204" pitchFamily="34" charset="-128"/>
              </a:rPr>
              <a:t>On the balance of probabilities a crime has not been committed</a:t>
            </a:r>
          </a:p>
          <a:p>
            <a:pPr>
              <a:lnSpc>
                <a:spcPct val="130000"/>
              </a:lnSpc>
            </a:pPr>
            <a:endParaRPr lang="en-GB" altLang="en-US" sz="2400" dirty="0">
              <a:ea typeface="ＭＳ Ｐゴシック" panose="020B0600070205080204" pitchFamily="34" charset="-128"/>
            </a:endParaRPr>
          </a:p>
          <a:p>
            <a:pPr>
              <a:lnSpc>
                <a:spcPct val="130000"/>
              </a:lnSpc>
            </a:pPr>
            <a:endParaRPr lang="en-GB" altLang="en-US" sz="2400" dirty="0">
              <a:ea typeface="ＭＳ Ｐゴシック" panose="020B0600070205080204" pitchFamily="34" charset="-128"/>
            </a:endParaRPr>
          </a:p>
          <a:p>
            <a:pPr>
              <a:lnSpc>
                <a:spcPct val="130000"/>
              </a:lnSpc>
              <a:buFontTx/>
              <a:buNone/>
            </a:pPr>
            <a:endParaRPr lang="en-GB" altLang="en-US" sz="2400" dirty="0">
              <a:ea typeface="ＭＳ Ｐゴシック" panose="020B0600070205080204" pitchFamily="34" charset="-128"/>
            </a:endParaRPr>
          </a:p>
        </p:txBody>
      </p:sp>
      <p:sp>
        <p:nvSpPr>
          <p:cNvPr id="4" name="TextBox 3"/>
          <p:cNvSpPr txBox="1"/>
          <p:nvPr/>
        </p:nvSpPr>
        <p:spPr>
          <a:xfrm>
            <a:off x="0" y="227985"/>
            <a:ext cx="9527459" cy="584775"/>
          </a:xfrm>
          <a:prstGeom prst="rect">
            <a:avLst/>
          </a:prstGeom>
          <a:solidFill>
            <a:schemeClr val="accent1">
              <a:lumMod val="40000"/>
              <a:lumOff val="60000"/>
            </a:schemeClr>
          </a:solidFill>
        </p:spPr>
        <p:txBody>
          <a:bodyPr wrap="square" rtlCol="0">
            <a:spAutoFit/>
          </a:bodyPr>
          <a:lstStyle/>
          <a:p>
            <a:pPr algn="ctr"/>
            <a:r>
              <a:rPr lang="en-GB" sz="3200" b="1" dirty="0">
                <a:solidFill>
                  <a:schemeClr val="bg1"/>
                </a:solidFill>
              </a:rPr>
              <a:t>National Crime Recording Standards (NCRS)</a:t>
            </a:r>
          </a:p>
        </p:txBody>
      </p:sp>
      <p:pic>
        <p:nvPicPr>
          <p:cNvPr id="5" name="Picture 4"/>
          <p:cNvPicPr>
            <a:picLocks noChangeAspect="1"/>
          </p:cNvPicPr>
          <p:nvPr/>
        </p:nvPicPr>
        <p:blipFill>
          <a:blip r:embed="rId3"/>
          <a:stretch>
            <a:fillRect/>
          </a:stretch>
        </p:blipFill>
        <p:spPr>
          <a:xfrm>
            <a:off x="7288617" y="1804716"/>
            <a:ext cx="3395213" cy="3395213"/>
          </a:xfrm>
          <a:prstGeom prst="rect">
            <a:avLst/>
          </a:prstGeom>
        </p:spPr>
      </p:pic>
    </p:spTree>
    <p:extLst>
      <p:ext uri="{BB962C8B-B14F-4D97-AF65-F5344CB8AC3E}">
        <p14:creationId xmlns:p14="http://schemas.microsoft.com/office/powerpoint/2010/main" val="2925704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158585" y="970833"/>
            <a:ext cx="7515927" cy="1724833"/>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altLang="en-US" dirty="0">
              <a:ea typeface="ＭＳ Ｐゴシック" panose="020B0600070205080204" pitchFamily="34" charset="-128"/>
            </a:endParaRPr>
          </a:p>
          <a:p>
            <a:r>
              <a:rPr lang="en-GB" altLang="en-US" dirty="0">
                <a:ea typeface="ＭＳ Ｐゴシック" panose="020B0600070205080204" pitchFamily="34" charset="-128"/>
              </a:rPr>
              <a:t>The method by which a crime is committed</a:t>
            </a:r>
          </a:p>
          <a:p>
            <a:pPr marL="0" indent="0">
              <a:buNone/>
            </a:pPr>
            <a:endParaRPr lang="en-GB" altLang="en-US" dirty="0">
              <a:ea typeface="ＭＳ Ｐゴシック" panose="020B0600070205080204" pitchFamily="34" charset="-128"/>
            </a:endParaRPr>
          </a:p>
          <a:p>
            <a:r>
              <a:rPr lang="en-GB" altLang="en-US" dirty="0">
                <a:ea typeface="ＭＳ Ｐゴシック" panose="020B0600070205080204" pitchFamily="34" charset="-128"/>
              </a:rPr>
              <a:t>The method by which a known criminal operates</a:t>
            </a:r>
          </a:p>
        </p:txBody>
      </p:sp>
      <p:sp>
        <p:nvSpPr>
          <p:cNvPr id="4" name="TextBox 3"/>
          <p:cNvSpPr txBox="1"/>
          <p:nvPr/>
        </p:nvSpPr>
        <p:spPr>
          <a:xfrm>
            <a:off x="0" y="174800"/>
            <a:ext cx="9527459" cy="584775"/>
          </a:xfrm>
          <a:prstGeom prst="rect">
            <a:avLst/>
          </a:prstGeom>
          <a:solidFill>
            <a:schemeClr val="accent1">
              <a:lumMod val="40000"/>
              <a:lumOff val="60000"/>
            </a:schemeClr>
          </a:solidFill>
        </p:spPr>
        <p:txBody>
          <a:bodyPr wrap="square" rtlCol="0">
            <a:spAutoFit/>
          </a:bodyPr>
          <a:lstStyle/>
          <a:p>
            <a:r>
              <a:rPr lang="en-GB" sz="3200" b="1" dirty="0">
                <a:solidFill>
                  <a:schemeClr val="bg1"/>
                </a:solidFill>
              </a:rPr>
              <a:t>Modus Operandi (M.O.)</a:t>
            </a:r>
          </a:p>
        </p:txBody>
      </p:sp>
      <p:sp>
        <p:nvSpPr>
          <p:cNvPr id="2" name="TextBox 1">
            <a:extLst>
              <a:ext uri="{FF2B5EF4-FFF2-40B4-BE49-F238E27FC236}">
                <a16:creationId xmlns:a16="http://schemas.microsoft.com/office/drawing/2014/main" id="{DDB4A8EA-E354-794B-BFC9-D26E7854324B}"/>
              </a:ext>
            </a:extLst>
          </p:cNvPr>
          <p:cNvSpPr txBox="1"/>
          <p:nvPr/>
        </p:nvSpPr>
        <p:spPr>
          <a:xfrm rot="21017154">
            <a:off x="4198775" y="3557921"/>
            <a:ext cx="7781730" cy="769441"/>
          </a:xfrm>
          <a:prstGeom prst="rect">
            <a:avLst/>
          </a:prstGeom>
          <a:noFill/>
        </p:spPr>
        <p:txBody>
          <a:bodyPr wrap="square" rtlCol="0">
            <a:spAutoFit/>
          </a:bodyPr>
          <a:lstStyle/>
          <a:p>
            <a:r>
              <a:rPr lang="en-US" sz="4400" dirty="0"/>
              <a:t>“WHAT’S THE MO!?”</a:t>
            </a:r>
          </a:p>
        </p:txBody>
      </p:sp>
      <p:sp>
        <p:nvSpPr>
          <p:cNvPr id="6" name="Cloud Callout 5">
            <a:extLst>
              <a:ext uri="{FF2B5EF4-FFF2-40B4-BE49-F238E27FC236}">
                <a16:creationId xmlns:a16="http://schemas.microsoft.com/office/drawing/2014/main" id="{E3734FAC-4806-2441-AE09-14AC856268DA}"/>
              </a:ext>
            </a:extLst>
          </p:cNvPr>
          <p:cNvSpPr/>
          <p:nvPr/>
        </p:nvSpPr>
        <p:spPr>
          <a:xfrm>
            <a:off x="3732245" y="2906924"/>
            <a:ext cx="6307494" cy="2980243"/>
          </a:xfrm>
          <a:prstGeom prst="cloudCallout">
            <a:avLst/>
          </a:prstGeom>
          <a:solidFill>
            <a:schemeClr val="accent1">
              <a:alpha val="3526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48894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0" y="197653"/>
            <a:ext cx="10558731" cy="584775"/>
          </a:xfrm>
          <a:prstGeom prst="rect">
            <a:avLst/>
          </a:prstGeom>
          <a:solidFill>
            <a:schemeClr val="accent1">
              <a:lumMod val="40000"/>
              <a:lumOff val="60000"/>
            </a:schemeClr>
          </a:solidFill>
        </p:spPr>
        <p:txBody>
          <a:bodyPr wrap="square" rtlCol="0">
            <a:spAutoFit/>
          </a:bodyPr>
          <a:lstStyle/>
          <a:p>
            <a:r>
              <a:rPr lang="en-GB" sz="3200" b="1" dirty="0">
                <a:solidFill>
                  <a:schemeClr val="bg1"/>
                </a:solidFill>
              </a:rPr>
              <a:t>The 10 Points of the Modus Operandi System</a:t>
            </a:r>
          </a:p>
        </p:txBody>
      </p:sp>
      <p:sp>
        <p:nvSpPr>
          <p:cNvPr id="24" name="TextBox 23"/>
          <p:cNvSpPr txBox="1"/>
          <p:nvPr/>
        </p:nvSpPr>
        <p:spPr>
          <a:xfrm>
            <a:off x="1301331" y="1273209"/>
            <a:ext cx="2398144" cy="5016758"/>
          </a:xfrm>
          <a:prstGeom prst="rect">
            <a:avLst/>
          </a:prstGeom>
          <a:noFill/>
        </p:spPr>
        <p:txBody>
          <a:bodyPr wrap="square" rtlCol="0">
            <a:spAutoFit/>
          </a:bodyPr>
          <a:lstStyle/>
          <a:p>
            <a:r>
              <a:rPr lang="en-GB" sz="3200" b="1" dirty="0">
                <a:solidFill>
                  <a:srgbClr val="FF0000"/>
                </a:solidFill>
              </a:rPr>
              <a:t>S </a:t>
            </a:r>
            <a:r>
              <a:rPr lang="en-GB" sz="3200" dirty="0" err="1"/>
              <a:t>tyle</a:t>
            </a:r>
            <a:endParaRPr lang="en-GB" sz="3200" dirty="0"/>
          </a:p>
          <a:p>
            <a:r>
              <a:rPr lang="en-GB" sz="3200" b="1" dirty="0">
                <a:solidFill>
                  <a:srgbClr val="FF0000"/>
                </a:solidFill>
              </a:rPr>
              <a:t>T </a:t>
            </a:r>
            <a:r>
              <a:rPr lang="en-GB" sz="3200" dirty="0" err="1"/>
              <a:t>ime</a:t>
            </a:r>
            <a:endParaRPr lang="en-GB" sz="3200" dirty="0"/>
          </a:p>
          <a:p>
            <a:r>
              <a:rPr lang="en-GB" sz="3200" b="1" dirty="0">
                <a:solidFill>
                  <a:srgbClr val="FF0000"/>
                </a:solidFill>
              </a:rPr>
              <a:t>O </a:t>
            </a:r>
            <a:r>
              <a:rPr lang="en-GB" sz="3200" dirty="0" err="1"/>
              <a:t>bjective</a:t>
            </a:r>
            <a:endParaRPr lang="en-GB" sz="3200" dirty="0"/>
          </a:p>
          <a:p>
            <a:r>
              <a:rPr lang="en-GB" sz="3200" b="1" dirty="0">
                <a:solidFill>
                  <a:srgbClr val="FF0000"/>
                </a:solidFill>
              </a:rPr>
              <a:t>P </a:t>
            </a:r>
            <a:r>
              <a:rPr lang="en-GB" sz="3200" dirty="0"/>
              <a:t>al</a:t>
            </a:r>
          </a:p>
          <a:p>
            <a:r>
              <a:rPr lang="en-GB" sz="3200" b="1" dirty="0">
                <a:solidFill>
                  <a:srgbClr val="FF0000"/>
                </a:solidFill>
              </a:rPr>
              <a:t>C </a:t>
            </a:r>
            <a:r>
              <a:rPr lang="en-GB" sz="3200" dirty="0"/>
              <a:t>lass</a:t>
            </a:r>
          </a:p>
          <a:p>
            <a:r>
              <a:rPr lang="en-GB" sz="3200" b="1" dirty="0">
                <a:solidFill>
                  <a:srgbClr val="FF0000"/>
                </a:solidFill>
              </a:rPr>
              <a:t>R </a:t>
            </a:r>
            <a:r>
              <a:rPr lang="en-GB" sz="3200" dirty="0" err="1"/>
              <a:t>eason</a:t>
            </a:r>
            <a:endParaRPr lang="en-GB" sz="3200" dirty="0"/>
          </a:p>
          <a:p>
            <a:r>
              <a:rPr lang="en-GB" sz="3200" b="1" dirty="0">
                <a:solidFill>
                  <a:srgbClr val="FF0000"/>
                </a:solidFill>
              </a:rPr>
              <a:t>I </a:t>
            </a:r>
            <a:r>
              <a:rPr lang="en-GB" sz="3200" dirty="0" err="1"/>
              <a:t>nstrument</a:t>
            </a:r>
            <a:endParaRPr lang="en-GB" sz="3200" dirty="0"/>
          </a:p>
          <a:p>
            <a:r>
              <a:rPr lang="en-GB" sz="3200" b="1" dirty="0">
                <a:solidFill>
                  <a:srgbClr val="FF0000"/>
                </a:solidFill>
              </a:rPr>
              <a:t>M </a:t>
            </a:r>
            <a:r>
              <a:rPr lang="en-GB" sz="3200" dirty="0"/>
              <a:t>ode</a:t>
            </a:r>
          </a:p>
          <a:p>
            <a:r>
              <a:rPr lang="en-GB" sz="3200" b="1" dirty="0">
                <a:solidFill>
                  <a:srgbClr val="FF0000"/>
                </a:solidFill>
              </a:rPr>
              <a:t>E </a:t>
            </a:r>
            <a:r>
              <a:rPr lang="en-GB" sz="3200" dirty="0" err="1"/>
              <a:t>ntry</a:t>
            </a:r>
            <a:endParaRPr lang="en-GB" sz="3200" dirty="0"/>
          </a:p>
          <a:p>
            <a:r>
              <a:rPr lang="en-GB" sz="3200" b="1" dirty="0">
                <a:solidFill>
                  <a:srgbClr val="FF0000"/>
                </a:solidFill>
              </a:rPr>
              <a:t>S </a:t>
            </a:r>
            <a:r>
              <a:rPr lang="en-GB" sz="3200" dirty="0" err="1"/>
              <a:t>ignature</a:t>
            </a:r>
            <a:endParaRPr lang="en-GB" sz="3200" dirty="0"/>
          </a:p>
        </p:txBody>
      </p:sp>
      <p:sp>
        <p:nvSpPr>
          <p:cNvPr id="3" name="TextBox 2">
            <a:extLst>
              <a:ext uri="{FF2B5EF4-FFF2-40B4-BE49-F238E27FC236}">
                <a16:creationId xmlns:a16="http://schemas.microsoft.com/office/drawing/2014/main" id="{1DF7F26C-A4DA-EE48-A4E9-31123E6995D9}"/>
              </a:ext>
            </a:extLst>
          </p:cNvPr>
          <p:cNvSpPr txBox="1"/>
          <p:nvPr/>
        </p:nvSpPr>
        <p:spPr>
          <a:xfrm>
            <a:off x="6442841" y="1975946"/>
            <a:ext cx="3699642" cy="830997"/>
          </a:xfrm>
          <a:prstGeom prst="rect">
            <a:avLst/>
          </a:prstGeom>
          <a:noFill/>
        </p:spPr>
        <p:txBody>
          <a:bodyPr wrap="square" rtlCol="0">
            <a:spAutoFit/>
          </a:bodyPr>
          <a:lstStyle/>
          <a:p>
            <a:r>
              <a:rPr lang="en-US" sz="4800" dirty="0">
                <a:solidFill>
                  <a:srgbClr val="FF0000"/>
                </a:solidFill>
              </a:rPr>
              <a:t>STOPCRIMES </a:t>
            </a:r>
          </a:p>
        </p:txBody>
      </p:sp>
      <p:pic>
        <p:nvPicPr>
          <p:cNvPr id="3074" name="Picture 2" descr="Modus Operandi Podcast | Free Listening on Podbean App">
            <a:extLst>
              <a:ext uri="{FF2B5EF4-FFF2-40B4-BE49-F238E27FC236}">
                <a16:creationId xmlns:a16="http://schemas.microsoft.com/office/drawing/2014/main" id="{54503B5F-F65F-8D43-BD3C-C848BE988F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7278" y="3030264"/>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1439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
                                            <p:txEl>
                                              <p:pRg st="1" end="1"/>
                                            </p:txEl>
                                          </p:spTgt>
                                        </p:tgtEl>
                                        <p:attrNameLst>
                                          <p:attrName>style.visibility</p:attrName>
                                        </p:attrNameLst>
                                      </p:cBhvr>
                                      <p:to>
                                        <p:strVal val="visible"/>
                                      </p:to>
                                    </p:set>
                                    <p:animEffect transition="in" filter="fade">
                                      <p:cBhvr>
                                        <p:cTn id="12" dur="500"/>
                                        <p:tgtEl>
                                          <p:spTgt spid="2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4">
                                            <p:txEl>
                                              <p:pRg st="2" end="2"/>
                                            </p:txEl>
                                          </p:spTgt>
                                        </p:tgtEl>
                                        <p:attrNameLst>
                                          <p:attrName>style.visibility</p:attrName>
                                        </p:attrNameLst>
                                      </p:cBhvr>
                                      <p:to>
                                        <p:strVal val="visible"/>
                                      </p:to>
                                    </p:set>
                                    <p:animEffect transition="in" filter="fade">
                                      <p:cBhvr>
                                        <p:cTn id="17" dur="500"/>
                                        <p:tgtEl>
                                          <p:spTgt spid="2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4">
                                            <p:txEl>
                                              <p:pRg st="3" end="3"/>
                                            </p:txEl>
                                          </p:spTgt>
                                        </p:tgtEl>
                                        <p:attrNameLst>
                                          <p:attrName>style.visibility</p:attrName>
                                        </p:attrNameLst>
                                      </p:cBhvr>
                                      <p:to>
                                        <p:strVal val="visible"/>
                                      </p:to>
                                    </p:set>
                                    <p:animEffect transition="in" filter="fade">
                                      <p:cBhvr>
                                        <p:cTn id="22" dur="500"/>
                                        <p:tgtEl>
                                          <p:spTgt spid="2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4">
                                            <p:txEl>
                                              <p:pRg st="4" end="4"/>
                                            </p:txEl>
                                          </p:spTgt>
                                        </p:tgtEl>
                                        <p:attrNameLst>
                                          <p:attrName>style.visibility</p:attrName>
                                        </p:attrNameLst>
                                      </p:cBhvr>
                                      <p:to>
                                        <p:strVal val="visible"/>
                                      </p:to>
                                    </p:set>
                                    <p:animEffect transition="in" filter="fade">
                                      <p:cBhvr>
                                        <p:cTn id="27" dur="500"/>
                                        <p:tgtEl>
                                          <p:spTgt spid="2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4">
                                            <p:txEl>
                                              <p:pRg st="5" end="5"/>
                                            </p:txEl>
                                          </p:spTgt>
                                        </p:tgtEl>
                                        <p:attrNameLst>
                                          <p:attrName>style.visibility</p:attrName>
                                        </p:attrNameLst>
                                      </p:cBhvr>
                                      <p:to>
                                        <p:strVal val="visible"/>
                                      </p:to>
                                    </p:set>
                                    <p:animEffect transition="in" filter="fade">
                                      <p:cBhvr>
                                        <p:cTn id="32" dur="500"/>
                                        <p:tgtEl>
                                          <p:spTgt spid="2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4">
                                            <p:txEl>
                                              <p:pRg st="6" end="6"/>
                                            </p:txEl>
                                          </p:spTgt>
                                        </p:tgtEl>
                                        <p:attrNameLst>
                                          <p:attrName>style.visibility</p:attrName>
                                        </p:attrNameLst>
                                      </p:cBhvr>
                                      <p:to>
                                        <p:strVal val="visible"/>
                                      </p:to>
                                    </p:set>
                                    <p:animEffect transition="in" filter="fade">
                                      <p:cBhvr>
                                        <p:cTn id="37" dur="500"/>
                                        <p:tgtEl>
                                          <p:spTgt spid="2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4">
                                            <p:txEl>
                                              <p:pRg st="7" end="7"/>
                                            </p:txEl>
                                          </p:spTgt>
                                        </p:tgtEl>
                                        <p:attrNameLst>
                                          <p:attrName>style.visibility</p:attrName>
                                        </p:attrNameLst>
                                      </p:cBhvr>
                                      <p:to>
                                        <p:strVal val="visible"/>
                                      </p:to>
                                    </p:set>
                                    <p:animEffect transition="in" filter="fade">
                                      <p:cBhvr>
                                        <p:cTn id="42" dur="500"/>
                                        <p:tgtEl>
                                          <p:spTgt spid="2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4">
                                            <p:txEl>
                                              <p:pRg st="8" end="8"/>
                                            </p:txEl>
                                          </p:spTgt>
                                        </p:tgtEl>
                                        <p:attrNameLst>
                                          <p:attrName>style.visibility</p:attrName>
                                        </p:attrNameLst>
                                      </p:cBhvr>
                                      <p:to>
                                        <p:strVal val="visible"/>
                                      </p:to>
                                    </p:set>
                                    <p:animEffect transition="in" filter="fade">
                                      <p:cBhvr>
                                        <p:cTn id="47" dur="500"/>
                                        <p:tgtEl>
                                          <p:spTgt spid="2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24">
                                            <p:txEl>
                                              <p:pRg st="9" end="9"/>
                                            </p:txEl>
                                          </p:spTgt>
                                        </p:tgtEl>
                                        <p:attrNameLst>
                                          <p:attrName>style.visibility</p:attrName>
                                        </p:attrNameLst>
                                      </p:cBhvr>
                                      <p:to>
                                        <p:strVal val="visible"/>
                                      </p:to>
                                    </p:set>
                                    <p:animEffect transition="in" filter="fade">
                                      <p:cBhvr>
                                        <p:cTn id="52" dur="500"/>
                                        <p:tgtEl>
                                          <p:spTgt spid="2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262E7D9-F8A1-DC47-858D-B9BF64771227}"/>
              </a:ext>
            </a:extLst>
          </p:cNvPr>
          <p:cNvSpPr txBox="1"/>
          <p:nvPr/>
        </p:nvSpPr>
        <p:spPr>
          <a:xfrm>
            <a:off x="115615" y="92923"/>
            <a:ext cx="11761076" cy="69557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The points to THINK about when collecting information for the M.O. of a crime report are: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16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Style</a:t>
            </a:r>
            <a:r>
              <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 the style of the deception used in deception cases, e.g. dressed   as a gas official, documents claiming to be an insurance collector</a:t>
            </a:r>
          </a:p>
          <a:p>
            <a:pPr marR="0" lvl="0" algn="l" defTabSz="914400" rtl="0" eaLnBrk="1" fontAlgn="auto" latinLnBrk="0" hangingPunct="1">
              <a:lnSpc>
                <a:spcPct val="100000"/>
              </a:lnSpc>
              <a:spcBef>
                <a:spcPts val="0"/>
              </a:spcBef>
              <a:spcAft>
                <a:spcPts val="0"/>
              </a:spcAft>
              <a:buClrTx/>
              <a:buSzTx/>
              <a:tabLst/>
              <a:defRPr/>
            </a:pPr>
            <a:endPar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16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Time</a:t>
            </a:r>
            <a:r>
              <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 relative to an event (not to the clock), e.g. crime only committed on market days, early closing days or certain days of the month</a:t>
            </a:r>
          </a:p>
          <a:p>
            <a:pPr marR="0" lvl="0" algn="l" defTabSz="914400" rtl="0" eaLnBrk="1" fontAlgn="auto" latinLnBrk="0" hangingPunct="1">
              <a:lnSpc>
                <a:spcPct val="100000"/>
              </a:lnSpc>
              <a:spcBef>
                <a:spcPts val="0"/>
              </a:spcBef>
              <a:spcAft>
                <a:spcPts val="0"/>
              </a:spcAft>
              <a:buClrTx/>
              <a:buSzTx/>
              <a:tabLst/>
              <a:defRPr/>
            </a:pPr>
            <a:endPar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16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Objective</a:t>
            </a:r>
            <a:r>
              <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 the objective of the crime, e.g. gain, lust, revenge</a:t>
            </a:r>
          </a:p>
          <a:p>
            <a:pPr marR="0" lvl="0" algn="l" defTabSz="914400" rtl="0" eaLnBrk="1" fontAlgn="auto" latinLnBrk="0" hangingPunct="1">
              <a:lnSpc>
                <a:spcPct val="100000"/>
              </a:lnSpc>
              <a:spcBef>
                <a:spcPts val="0"/>
              </a:spcBef>
              <a:spcAft>
                <a:spcPts val="0"/>
              </a:spcAft>
              <a:buClrTx/>
              <a:buSzTx/>
              <a:tabLst/>
              <a:defRPr/>
            </a:pPr>
            <a:endPar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16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Pal </a:t>
            </a:r>
            <a:r>
              <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is there an accomplice or friend?</a:t>
            </a:r>
          </a:p>
          <a:p>
            <a:pPr marR="0" lvl="0" algn="l" defTabSz="914400" rtl="0" eaLnBrk="1" fontAlgn="auto" latinLnBrk="0" hangingPunct="1">
              <a:lnSpc>
                <a:spcPct val="100000"/>
              </a:lnSpc>
              <a:spcBef>
                <a:spcPts val="0"/>
              </a:spcBef>
              <a:spcAft>
                <a:spcPts val="0"/>
              </a:spcAft>
              <a:buClrTx/>
              <a:buSzTx/>
              <a:tabLst/>
              <a:defRPr/>
            </a:pPr>
            <a:endPar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16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Class </a:t>
            </a:r>
            <a:r>
              <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the class of person or property attacked</a:t>
            </a:r>
          </a:p>
          <a:p>
            <a:pPr marR="0" lvl="0" algn="l" defTabSz="914400" rtl="0" eaLnBrk="1" fontAlgn="auto" latinLnBrk="0" hangingPunct="1">
              <a:lnSpc>
                <a:spcPct val="100000"/>
              </a:lnSpc>
              <a:spcBef>
                <a:spcPts val="0"/>
              </a:spcBef>
              <a:spcAft>
                <a:spcPts val="0"/>
              </a:spcAft>
              <a:buClrTx/>
              <a:buSzTx/>
              <a:tabLst/>
              <a:defRPr/>
            </a:pPr>
            <a:endPar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16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Reason</a:t>
            </a:r>
            <a:r>
              <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 reason for being in the area, the criminals self-account</a:t>
            </a:r>
          </a:p>
          <a:p>
            <a:pPr marR="0" lvl="0" algn="l" defTabSz="914400" rtl="0" eaLnBrk="1" fontAlgn="auto" latinLnBrk="0" hangingPunct="1">
              <a:lnSpc>
                <a:spcPct val="100000"/>
              </a:lnSpc>
              <a:spcBef>
                <a:spcPts val="0"/>
              </a:spcBef>
              <a:spcAft>
                <a:spcPts val="0"/>
              </a:spcAft>
              <a:buClrTx/>
              <a:buSzTx/>
              <a:tabLst/>
              <a:defRPr/>
            </a:pPr>
            <a:endPar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16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Instrument </a:t>
            </a:r>
            <a:r>
              <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instrument used to commit the crime, e.g. crowbar, screwdriver, bodily force</a:t>
            </a:r>
          </a:p>
          <a:p>
            <a:pPr marR="0" lvl="0" algn="l" defTabSz="914400" rtl="0" eaLnBrk="1" fontAlgn="auto" latinLnBrk="0" hangingPunct="1">
              <a:lnSpc>
                <a:spcPct val="100000"/>
              </a:lnSpc>
              <a:spcBef>
                <a:spcPts val="0"/>
              </a:spcBef>
              <a:spcAft>
                <a:spcPts val="0"/>
              </a:spcAft>
              <a:buClrTx/>
              <a:buSzTx/>
              <a:tabLst/>
              <a:defRPr/>
            </a:pPr>
            <a:endPar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16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Mode</a:t>
            </a:r>
            <a:r>
              <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 mode of transport used to commit the crime(s)</a:t>
            </a:r>
          </a:p>
          <a:p>
            <a:pPr marR="0" lvl="0" algn="l" defTabSz="914400" rtl="0" eaLnBrk="1" fontAlgn="auto" latinLnBrk="0" hangingPunct="1">
              <a:lnSpc>
                <a:spcPct val="100000"/>
              </a:lnSpc>
              <a:spcBef>
                <a:spcPts val="0"/>
              </a:spcBef>
              <a:spcAft>
                <a:spcPts val="0"/>
              </a:spcAft>
              <a:buClrTx/>
              <a:buSzTx/>
              <a:tabLst/>
              <a:defRPr/>
            </a:pPr>
            <a:endPar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16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Entry</a:t>
            </a:r>
            <a:r>
              <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 the actual point where entry was made</a:t>
            </a:r>
          </a:p>
          <a:p>
            <a:pPr marR="0" lvl="0" algn="l" defTabSz="914400" rtl="0" eaLnBrk="1" fontAlgn="auto" latinLnBrk="0" hangingPunct="1">
              <a:lnSpc>
                <a:spcPct val="100000"/>
              </a:lnSpc>
              <a:spcBef>
                <a:spcPts val="0"/>
              </a:spcBef>
              <a:spcAft>
                <a:spcPts val="0"/>
              </a:spcAft>
              <a:buClrTx/>
              <a:buSzTx/>
              <a:tabLst/>
              <a:defRPr/>
            </a:pPr>
            <a:endPar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16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Signature </a:t>
            </a:r>
            <a:r>
              <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something unusual done by the criminal, their ‘signature’  e.g. creates an escape route by wedging doors open, closes curtains, eats food from the fridge.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When a crime report is submitted as many of these details should be included, if applicable, to the crime.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It may then be possible to match an offender to a crime because of a similar modus operandi (M.O.)</a:t>
            </a:r>
          </a:p>
        </p:txBody>
      </p:sp>
      <p:sp>
        <p:nvSpPr>
          <p:cNvPr id="4" name="Rectangle 3">
            <a:extLst>
              <a:ext uri="{FF2B5EF4-FFF2-40B4-BE49-F238E27FC236}">
                <a16:creationId xmlns:a16="http://schemas.microsoft.com/office/drawing/2014/main" id="{8BAA8998-C4AB-9944-8256-153743794FE7}"/>
              </a:ext>
            </a:extLst>
          </p:cNvPr>
          <p:cNvSpPr/>
          <p:nvPr/>
        </p:nvSpPr>
        <p:spPr>
          <a:xfrm>
            <a:off x="115615" y="504497"/>
            <a:ext cx="11876688" cy="5696606"/>
          </a:xfrm>
          <a:prstGeom prst="rect">
            <a:avLst/>
          </a:prstGeom>
          <a:solidFill>
            <a:schemeClr val="accent1">
              <a:alpha val="29488"/>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91799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838201" y="345810"/>
            <a:ext cx="5120561"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kern="1200">
                <a:solidFill>
                  <a:schemeClr val="tx1"/>
                </a:solidFill>
                <a:latin typeface="+mj-lt"/>
                <a:ea typeface="+mj-ea"/>
                <a:cs typeface="+mj-cs"/>
              </a:rPr>
              <a:t>Crime Reports</a:t>
            </a:r>
          </a:p>
        </p:txBody>
      </p:sp>
      <p:sp>
        <p:nvSpPr>
          <p:cNvPr id="3" name="Rectangle 3"/>
          <p:cNvSpPr txBox="1">
            <a:spLocks noChangeArrowheads="1"/>
          </p:cNvSpPr>
          <p:nvPr/>
        </p:nvSpPr>
        <p:spPr>
          <a:xfrm>
            <a:off x="838201" y="1825625"/>
            <a:ext cx="5092194" cy="43513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indent="-228600">
              <a:lnSpc>
                <a:spcPct val="90000"/>
              </a:lnSpc>
              <a:spcBef>
                <a:spcPts val="538"/>
              </a:spcBef>
              <a:spcAft>
                <a:spcPts val="263"/>
              </a:spcAft>
            </a:pPr>
            <a:endParaRPr lang="en-US" altLang="en-US" sz="2200"/>
          </a:p>
          <a:p>
            <a:pPr indent="-228600">
              <a:lnSpc>
                <a:spcPct val="90000"/>
              </a:lnSpc>
              <a:spcBef>
                <a:spcPts val="538"/>
              </a:spcBef>
              <a:spcAft>
                <a:spcPts val="263"/>
              </a:spcAft>
            </a:pPr>
            <a:r>
              <a:rPr lang="en-US" altLang="en-US" sz="2200"/>
              <a:t>Means of disposal of offence</a:t>
            </a:r>
          </a:p>
          <a:p>
            <a:pPr indent="-228600">
              <a:lnSpc>
                <a:spcPct val="90000"/>
              </a:lnSpc>
              <a:spcBef>
                <a:spcPts val="538"/>
              </a:spcBef>
              <a:spcAft>
                <a:spcPts val="263"/>
              </a:spcAft>
            </a:pPr>
            <a:endParaRPr lang="en-US" altLang="en-US" sz="2200"/>
          </a:p>
          <a:p>
            <a:pPr indent="-228600">
              <a:lnSpc>
                <a:spcPct val="90000"/>
              </a:lnSpc>
              <a:spcBef>
                <a:spcPts val="538"/>
              </a:spcBef>
              <a:spcAft>
                <a:spcPts val="263"/>
              </a:spcAft>
            </a:pPr>
            <a:r>
              <a:rPr lang="en-US" altLang="en-US" sz="2200"/>
              <a:t>Officers attending scene</a:t>
            </a:r>
          </a:p>
          <a:p>
            <a:pPr indent="-228600">
              <a:lnSpc>
                <a:spcPct val="90000"/>
              </a:lnSpc>
              <a:spcBef>
                <a:spcPts val="538"/>
              </a:spcBef>
              <a:spcAft>
                <a:spcPts val="263"/>
              </a:spcAft>
            </a:pPr>
            <a:endParaRPr lang="en-US" altLang="en-US" sz="2200"/>
          </a:p>
          <a:p>
            <a:pPr indent="-228600">
              <a:lnSpc>
                <a:spcPct val="90000"/>
              </a:lnSpc>
              <a:spcBef>
                <a:spcPts val="538"/>
              </a:spcBef>
              <a:spcAft>
                <a:spcPts val="263"/>
              </a:spcAft>
            </a:pPr>
            <a:r>
              <a:rPr lang="en-US" altLang="en-US" sz="2200"/>
              <a:t>Persons wanted or suspected</a:t>
            </a:r>
          </a:p>
          <a:p>
            <a:pPr indent="-228600">
              <a:lnSpc>
                <a:spcPct val="90000"/>
              </a:lnSpc>
              <a:spcBef>
                <a:spcPts val="538"/>
              </a:spcBef>
              <a:spcAft>
                <a:spcPts val="263"/>
              </a:spcAft>
            </a:pPr>
            <a:endParaRPr lang="en-US" altLang="en-US" sz="2200"/>
          </a:p>
          <a:p>
            <a:pPr indent="-228600">
              <a:lnSpc>
                <a:spcPct val="90000"/>
              </a:lnSpc>
              <a:spcBef>
                <a:spcPts val="538"/>
              </a:spcBef>
              <a:spcAft>
                <a:spcPts val="263"/>
              </a:spcAft>
            </a:pPr>
            <a:r>
              <a:rPr lang="en-US" altLang="en-US" sz="2200"/>
              <a:t>Circulations if appropriate</a:t>
            </a:r>
          </a:p>
          <a:p>
            <a:pPr indent="-228600">
              <a:lnSpc>
                <a:spcPct val="90000"/>
              </a:lnSpc>
              <a:spcBef>
                <a:spcPts val="538"/>
              </a:spcBef>
              <a:spcAft>
                <a:spcPts val="263"/>
              </a:spcAft>
            </a:pPr>
            <a:endParaRPr lang="en-US" altLang="en-US" sz="2200"/>
          </a:p>
          <a:p>
            <a:pPr indent="-228600">
              <a:lnSpc>
                <a:spcPct val="90000"/>
              </a:lnSpc>
              <a:spcBef>
                <a:spcPts val="538"/>
              </a:spcBef>
              <a:spcAft>
                <a:spcPts val="263"/>
              </a:spcAft>
            </a:pPr>
            <a:r>
              <a:rPr lang="en-US" altLang="en-US" sz="2200"/>
              <a:t>Date and by whom victim was informed of result</a:t>
            </a:r>
          </a:p>
        </p:txBody>
      </p:sp>
      <p:sp>
        <p:nvSpPr>
          <p:cNvPr id="73" name="Oval 72">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098" name="Picture 2" descr="Home Page | UK Crime Statistics">
            <a:extLst>
              <a:ext uri="{FF2B5EF4-FFF2-40B4-BE49-F238E27FC236}">
                <a16:creationId xmlns:a16="http://schemas.microsoft.com/office/drawing/2014/main" id="{C714A7E3-C0B0-4A4F-8E4B-9F63AAF7767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740"/>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sp>
        <p:nvSpPr>
          <p:cNvPr id="75" name="Arc 74">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2" name="Picture 1"/>
          <p:cNvPicPr>
            <a:picLocks noChangeAspect="1"/>
          </p:cNvPicPr>
          <p:nvPr/>
        </p:nvPicPr>
        <p:blipFill rotWithShape="1">
          <a:blip r:embed="rId4"/>
          <a:srcRect t="10003" r="-3" b="4526"/>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
        <p:nvSpPr>
          <p:cNvPr id="5" name="TextBox 4">
            <a:extLst>
              <a:ext uri="{FF2B5EF4-FFF2-40B4-BE49-F238E27FC236}">
                <a16:creationId xmlns:a16="http://schemas.microsoft.com/office/drawing/2014/main" id="{0972C41E-903E-B64C-ACCF-94D1F318D27E}"/>
              </a:ext>
            </a:extLst>
          </p:cNvPr>
          <p:cNvSpPr txBox="1"/>
          <p:nvPr/>
        </p:nvSpPr>
        <p:spPr>
          <a:xfrm>
            <a:off x="7570047" y="3501530"/>
            <a:ext cx="1680070" cy="461665"/>
          </a:xfrm>
          <a:prstGeom prst="rect">
            <a:avLst/>
          </a:prstGeom>
          <a:noFill/>
        </p:spPr>
        <p:txBody>
          <a:bodyPr wrap="square" rtlCol="0">
            <a:spAutoFit/>
          </a:bodyPr>
          <a:lstStyle/>
          <a:p>
            <a:r>
              <a:rPr lang="en-US" sz="2400" b="1" dirty="0">
                <a:solidFill>
                  <a:srgbClr val="002060"/>
                </a:solidFill>
              </a:rPr>
              <a:t>STATS!!</a:t>
            </a:r>
          </a:p>
        </p:txBody>
      </p:sp>
    </p:spTree>
    <p:extLst>
      <p:ext uri="{BB962C8B-B14F-4D97-AF65-F5344CB8AC3E}">
        <p14:creationId xmlns:p14="http://schemas.microsoft.com/office/powerpoint/2010/main" val="2830577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 name="TextBox 3"/>
          <p:cNvSpPr txBox="1"/>
          <p:nvPr/>
        </p:nvSpPr>
        <p:spPr>
          <a:xfrm>
            <a:off x="838200" y="365125"/>
            <a:ext cx="5393361"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a:latin typeface="+mj-lt"/>
                <a:ea typeface="+mj-ea"/>
                <a:cs typeface="+mj-cs"/>
              </a:rPr>
              <a:t>Police Actions</a:t>
            </a:r>
          </a:p>
        </p:txBody>
      </p:sp>
      <p:sp>
        <p:nvSpPr>
          <p:cNvPr id="3" name="Rectangle 2"/>
          <p:cNvSpPr txBox="1">
            <a:spLocks noChangeArrowheads="1"/>
          </p:cNvSpPr>
          <p:nvPr/>
        </p:nvSpPr>
        <p:spPr>
          <a:xfrm>
            <a:off x="838200" y="1825625"/>
            <a:ext cx="5393361" cy="43513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indent="-228600">
              <a:lnSpc>
                <a:spcPct val="90000"/>
              </a:lnSpc>
            </a:pPr>
            <a:r>
              <a:rPr lang="en-US" altLang="en-US" sz="2700"/>
              <a:t>Obtain all possible information from victims and witnesses</a:t>
            </a:r>
          </a:p>
          <a:p>
            <a:pPr indent="-228600">
              <a:lnSpc>
                <a:spcPct val="90000"/>
              </a:lnSpc>
            </a:pPr>
            <a:endParaRPr lang="en-US" altLang="en-US" sz="2700"/>
          </a:p>
          <a:p>
            <a:pPr indent="-228600">
              <a:lnSpc>
                <a:spcPct val="90000"/>
              </a:lnSpc>
            </a:pPr>
            <a:r>
              <a:rPr lang="en-US" altLang="en-US" sz="2700"/>
              <a:t>Complete a crime report and submit before going off duty</a:t>
            </a:r>
          </a:p>
          <a:p>
            <a:pPr marL="0" indent="-228600">
              <a:lnSpc>
                <a:spcPct val="90000"/>
              </a:lnSpc>
            </a:pPr>
            <a:endParaRPr lang="en-US" altLang="en-US" sz="2700"/>
          </a:p>
          <a:p>
            <a:pPr indent="-228600">
              <a:lnSpc>
                <a:spcPct val="90000"/>
              </a:lnSpc>
            </a:pPr>
            <a:r>
              <a:rPr lang="en-US" altLang="en-US" sz="2700"/>
              <a:t>Inform supervising officers, specialist teams or CID dependent upon type or seriousness of the offence</a:t>
            </a:r>
          </a:p>
        </p:txBody>
      </p:sp>
      <p:pic>
        <p:nvPicPr>
          <p:cNvPr id="5122" name="Picture 2" descr="Computer Icons Analytics Data analysis, symbol, text, logo png | PNGEgg">
            <a:extLst>
              <a:ext uri="{FF2B5EF4-FFF2-40B4-BE49-F238E27FC236}">
                <a16:creationId xmlns:a16="http://schemas.microsoft.com/office/drawing/2014/main" id="{1CC1623F-FCBE-FE43-8C2B-F2A037C32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540" r="24749"/>
          <a:stretch/>
        </p:blipFill>
        <p:spPr bwMode="auto">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73"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5"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7059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F8446B12-7391-4711-8B31-112A0B896C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323C645-A03B-B64A-97FD-5BEF63D2075A}"/>
              </a:ext>
            </a:extLst>
          </p:cNvPr>
          <p:cNvSpPr txBox="1"/>
          <p:nvPr/>
        </p:nvSpPr>
        <p:spPr>
          <a:xfrm>
            <a:off x="838199" y="4428000"/>
            <a:ext cx="6143626" cy="1400400"/>
          </a:xfrm>
          <a:prstGeom prst="rect">
            <a:avLst/>
          </a:prstGeom>
        </p:spPr>
        <p:txBody>
          <a:bodyPr vert="horz" wrap="square" lIns="91440" tIns="45720" rIns="91440" bIns="45720" rtlCol="0" anchor="b">
            <a:normAutofit/>
          </a:bodyPr>
          <a:lstStyle/>
          <a:p>
            <a:pPr>
              <a:lnSpc>
                <a:spcPct val="90000"/>
              </a:lnSpc>
              <a:spcBef>
                <a:spcPct val="0"/>
              </a:spcBef>
              <a:spcAft>
                <a:spcPts val="600"/>
              </a:spcAft>
            </a:pPr>
            <a:r>
              <a:rPr lang="en-US" sz="5200" kern="1200">
                <a:solidFill>
                  <a:schemeClr val="bg1"/>
                </a:solidFill>
                <a:latin typeface="+mj-lt"/>
                <a:ea typeface="+mj-ea"/>
                <a:cs typeface="+mj-cs"/>
              </a:rPr>
              <a:t>What is ‘information’? </a:t>
            </a:r>
          </a:p>
        </p:txBody>
      </p:sp>
      <p:pic>
        <p:nvPicPr>
          <p:cNvPr id="6148" name="Picture 4" descr="Confidentiality: When can GPs disclose information to the police? | GPonline">
            <a:extLst>
              <a:ext uri="{FF2B5EF4-FFF2-40B4-BE49-F238E27FC236}">
                <a16:creationId xmlns:a16="http://schemas.microsoft.com/office/drawing/2014/main" id="{FC80CEE0-166C-8342-802C-736951045C0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571"/>
          <a:stretch/>
        </p:blipFill>
        <p:spPr bwMode="auto">
          <a:xfrm>
            <a:off x="6" y="-1"/>
            <a:ext cx="6000749" cy="3911828"/>
          </a:xfrm>
          <a:custGeom>
            <a:avLst/>
            <a:gdLst/>
            <a:ahLst/>
            <a:cxnLst/>
            <a:rect l="l" t="t" r="r" b="b"/>
            <a:pathLst>
              <a:path w="6000749" h="3911828">
                <a:moveTo>
                  <a:pt x="0" y="0"/>
                </a:moveTo>
                <a:lnTo>
                  <a:pt x="6000749" y="0"/>
                </a:lnTo>
                <a:lnTo>
                  <a:pt x="6000749" y="3767827"/>
                </a:lnTo>
                <a:lnTo>
                  <a:pt x="5572124" y="3740378"/>
                </a:lnTo>
                <a:lnTo>
                  <a:pt x="0" y="3911828"/>
                </a:lnTo>
                <a:close/>
              </a:path>
            </a:pathLst>
          </a:custGeom>
          <a:noFill/>
          <a:extLst>
            <a:ext uri="{909E8E84-426E-40DD-AFC4-6F175D3DCCD1}">
              <a14:hiddenFill xmlns:a14="http://schemas.microsoft.com/office/drawing/2010/main">
                <a:solidFill>
                  <a:srgbClr val="FFFFFF"/>
                </a:solidFill>
              </a14:hiddenFill>
            </a:ext>
          </a:extLst>
        </p:spPr>
      </p:pic>
      <p:pic>
        <p:nvPicPr>
          <p:cNvPr id="6146" name="Picture 2" descr="Blue Information Sign Icon, Simple Info Symbol Stock Vector - Illustration  of info, circle: 121810716">
            <a:extLst>
              <a:ext uri="{FF2B5EF4-FFF2-40B4-BE49-F238E27FC236}">
                <a16:creationId xmlns:a16="http://schemas.microsoft.com/office/drawing/2014/main" id="{74D9D732-5B12-8E4F-B5FE-A0A26DD8F62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6979" b="16562"/>
          <a:stretch/>
        </p:blipFill>
        <p:spPr bwMode="auto">
          <a:xfrm>
            <a:off x="6191245" y="-1"/>
            <a:ext cx="6000750" cy="3988028"/>
          </a:xfrm>
          <a:custGeom>
            <a:avLst/>
            <a:gdLst/>
            <a:ahLst/>
            <a:cxnLst/>
            <a:rect l="l" t="t" r="r" b="b"/>
            <a:pathLst>
              <a:path w="6000750" h="3988028">
                <a:moveTo>
                  <a:pt x="0" y="0"/>
                </a:moveTo>
                <a:lnTo>
                  <a:pt x="6000750" y="0"/>
                </a:lnTo>
                <a:lnTo>
                  <a:pt x="6000750" y="797153"/>
                </a:lnTo>
                <a:lnTo>
                  <a:pt x="6000750" y="2634343"/>
                </a:lnTo>
                <a:lnTo>
                  <a:pt x="6000750" y="3911828"/>
                </a:lnTo>
                <a:lnTo>
                  <a:pt x="3248025" y="3988028"/>
                </a:lnTo>
                <a:lnTo>
                  <a:pt x="0" y="3780026"/>
                </a:lnTo>
                <a:close/>
              </a:path>
            </a:pathLst>
          </a:custGeom>
          <a:noFill/>
          <a:extLst>
            <a:ext uri="{909E8E84-426E-40DD-AFC4-6F175D3DCCD1}">
              <a14:hiddenFill xmlns:a14="http://schemas.microsoft.com/office/drawing/2010/main">
                <a:solidFill>
                  <a:srgbClr val="FFFFFF"/>
                </a:solidFill>
              </a14:hiddenFill>
            </a:ext>
          </a:extLst>
        </p:spPr>
      </p:pic>
      <p:grpSp>
        <p:nvGrpSpPr>
          <p:cNvPr id="75" name="Group 74">
            <a:extLst>
              <a:ext uri="{FF2B5EF4-FFF2-40B4-BE49-F238E27FC236}">
                <a16:creationId xmlns:a16="http://schemas.microsoft.com/office/drawing/2014/main" id="{AC0B7807-0C83-4963-821A-69B172722E4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528992"/>
            <a:ext cx="12192000" cy="757168"/>
            <a:chOff x="0" y="2959818"/>
            <a:chExt cx="12192000" cy="757168"/>
          </a:xfrm>
        </p:grpSpPr>
        <p:sp>
          <p:nvSpPr>
            <p:cNvPr id="76" name="Freeform: Shape 75">
              <a:extLst>
                <a:ext uri="{FF2B5EF4-FFF2-40B4-BE49-F238E27FC236}">
                  <a16:creationId xmlns:a16="http://schemas.microsoft.com/office/drawing/2014/main" id="{BB027EC7-3252-48A2-A7A4-1741F72E47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7" name="Freeform: Shape 76">
              <a:extLst>
                <a:ext uri="{FF2B5EF4-FFF2-40B4-BE49-F238E27FC236}">
                  <a16:creationId xmlns:a16="http://schemas.microsoft.com/office/drawing/2014/main" id="{4EBC51E4-7477-4290-BBD0-18AD942C36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4">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19691449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p:cNvSpPr txBox="1">
            <a:spLocks/>
          </p:cNvSpPr>
          <p:nvPr/>
        </p:nvSpPr>
        <p:spPr>
          <a:xfrm>
            <a:off x="-7453336" y="1221488"/>
            <a:ext cx="4320480" cy="319579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defRPr/>
            </a:pPr>
            <a:endParaRPr lang="en-GB" sz="2400" dirty="0">
              <a:solidFill>
                <a:srgbClr val="002060"/>
              </a:solidFill>
              <a:latin typeface="Calibri"/>
            </a:endParaRPr>
          </a:p>
        </p:txBody>
      </p:sp>
      <p:sp>
        <p:nvSpPr>
          <p:cNvPr id="5" name="TextBox 3"/>
          <p:cNvSpPr txBox="1">
            <a:spLocks noChangeArrowheads="1"/>
          </p:cNvSpPr>
          <p:nvPr/>
        </p:nvSpPr>
        <p:spPr bwMode="auto">
          <a:xfrm>
            <a:off x="0" y="897452"/>
            <a:ext cx="7992888" cy="648072"/>
          </a:xfrm>
          <a:prstGeom prst="rect">
            <a:avLst/>
          </a:prstGeom>
          <a:solidFill>
            <a:schemeClr val="accent1">
              <a:lumMod val="40000"/>
              <a:lumOff val="60000"/>
            </a:schemeClr>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Information</a:t>
            </a:r>
          </a:p>
        </p:txBody>
      </p:sp>
      <p:graphicFrame>
        <p:nvGraphicFramePr>
          <p:cNvPr id="6" name="Diagram 5">
            <a:extLst>
              <a:ext uri="{FF2B5EF4-FFF2-40B4-BE49-F238E27FC236}">
                <a16:creationId xmlns:a16="http://schemas.microsoft.com/office/drawing/2014/main" id="{09178F80-BA06-44B9-8AFF-943F2F7E67CE}"/>
              </a:ext>
            </a:extLst>
          </p:cNvPr>
          <p:cNvGraphicFramePr/>
          <p:nvPr>
            <p:extLst>
              <p:ext uri="{D42A27DB-BD31-4B8C-83A1-F6EECF244321}">
                <p14:modId xmlns:p14="http://schemas.microsoft.com/office/powerpoint/2010/main" val="4184337982"/>
              </p:ext>
            </p:extLst>
          </p:nvPr>
        </p:nvGraphicFramePr>
        <p:xfrm>
          <a:off x="241739" y="2584698"/>
          <a:ext cx="5193256" cy="37643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170" name="Picture 2" descr="What the loss of records from the Police National Computer means | Police |  The Guardian">
            <a:extLst>
              <a:ext uri="{FF2B5EF4-FFF2-40B4-BE49-F238E27FC236}">
                <a16:creationId xmlns:a16="http://schemas.microsoft.com/office/drawing/2014/main" id="{19797EEE-DF44-CC46-A343-AC834F7DD6B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92888" y="116588"/>
            <a:ext cx="3683000" cy="22098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5CDB31E-D270-604C-A311-4043232C2F36}"/>
              </a:ext>
            </a:extLst>
          </p:cNvPr>
          <p:cNvSpPr txBox="1"/>
          <p:nvPr/>
        </p:nvSpPr>
        <p:spPr>
          <a:xfrm>
            <a:off x="9869214" y="4466897"/>
            <a:ext cx="184731" cy="369332"/>
          </a:xfrm>
          <a:prstGeom prst="rect">
            <a:avLst/>
          </a:prstGeom>
          <a:noFill/>
        </p:spPr>
        <p:txBody>
          <a:bodyPr wrap="none" rtlCol="0">
            <a:spAutoFit/>
          </a:bodyPr>
          <a:lstStyle/>
          <a:p>
            <a:endParaRPr lang="en-US" dirty="0"/>
          </a:p>
        </p:txBody>
      </p:sp>
      <p:sp>
        <p:nvSpPr>
          <p:cNvPr id="8" name="TextBox 7">
            <a:extLst>
              <a:ext uri="{FF2B5EF4-FFF2-40B4-BE49-F238E27FC236}">
                <a16:creationId xmlns:a16="http://schemas.microsoft.com/office/drawing/2014/main" id="{A003C7D0-E9A6-3444-95DB-00B788681D20}"/>
              </a:ext>
            </a:extLst>
          </p:cNvPr>
          <p:cNvSpPr txBox="1"/>
          <p:nvPr/>
        </p:nvSpPr>
        <p:spPr>
          <a:xfrm>
            <a:off x="5843752" y="2819387"/>
            <a:ext cx="6106509" cy="3631763"/>
          </a:xfrm>
          <a:prstGeom prst="rect">
            <a:avLst/>
          </a:prstGeom>
          <a:noFill/>
        </p:spPr>
        <p:txBody>
          <a:bodyPr wrap="square">
            <a:spAutoFit/>
          </a:bodyPr>
          <a:lstStyle/>
          <a:p>
            <a:endParaRPr lang="en-GB" sz="2000" dirty="0">
              <a:solidFill>
                <a:srgbClr val="002060"/>
              </a:solidFill>
            </a:endParaRPr>
          </a:p>
          <a:p>
            <a:pPr marL="171450" indent="-171450">
              <a:buFont typeface="Arial" panose="020B0604020202020204" pitchFamily="34" charset="0"/>
              <a:buChar char="•"/>
            </a:pPr>
            <a:r>
              <a:rPr lang="en-GB" altLang="en-US" sz="1400" dirty="0">
                <a:solidFill>
                  <a:srgbClr val="002060"/>
                </a:solidFill>
                <a:cs typeface="Arial" panose="020B0604020202020204" pitchFamily="34" charset="0"/>
              </a:rPr>
              <a:t>Everyday the police collect information,</a:t>
            </a:r>
            <a:r>
              <a:rPr lang="en-GB" altLang="en-US" sz="1400" baseline="0" dirty="0">
                <a:solidFill>
                  <a:srgbClr val="002060"/>
                </a:solidFill>
                <a:cs typeface="Arial" panose="020B0604020202020204" pitchFamily="34" charset="0"/>
              </a:rPr>
              <a:t> but it should only be collected if deemed </a:t>
            </a:r>
            <a:r>
              <a:rPr lang="en-GB" altLang="en-US" sz="1400" b="1" u="sng" baseline="0" dirty="0">
                <a:solidFill>
                  <a:srgbClr val="002060"/>
                </a:solidFill>
                <a:cs typeface="Arial" panose="020B0604020202020204" pitchFamily="34" charset="0"/>
              </a:rPr>
              <a:t>relevant for a policing purpose</a:t>
            </a:r>
            <a:r>
              <a:rPr lang="en-GB" altLang="en-US" sz="1400" baseline="0" dirty="0">
                <a:solidFill>
                  <a:srgbClr val="002060"/>
                </a:solidFill>
                <a:cs typeface="Arial" panose="020B0604020202020204" pitchFamily="34" charset="0"/>
              </a:rPr>
              <a:t>. </a:t>
            </a:r>
          </a:p>
          <a:p>
            <a:endParaRPr lang="en-GB" altLang="en-US" sz="1400" baseline="0" dirty="0">
              <a:solidFill>
                <a:srgbClr val="002060"/>
              </a:solidFill>
              <a:cs typeface="Arial" panose="020B0604020202020204" pitchFamily="34" charset="0"/>
            </a:endParaRPr>
          </a:p>
          <a:p>
            <a:pPr marL="171450" indent="-171450">
              <a:buFont typeface="Arial" panose="020B0604020202020204" pitchFamily="34" charset="0"/>
              <a:buChar char="•"/>
            </a:pPr>
            <a:r>
              <a:rPr lang="en-GB" altLang="en-US" sz="1400" baseline="0" dirty="0">
                <a:solidFill>
                  <a:srgbClr val="002060"/>
                </a:solidFill>
                <a:cs typeface="Arial" panose="020B0604020202020204" pitchFamily="34" charset="0"/>
              </a:rPr>
              <a:t>This provides the police a legal basis to deal with the information, i.e. recording, sharing it with other agencies or simply retaining it for a future use. </a:t>
            </a:r>
          </a:p>
          <a:p>
            <a:endParaRPr lang="en-GB" altLang="en-US" sz="1400" baseline="0" dirty="0">
              <a:solidFill>
                <a:srgbClr val="002060"/>
              </a:solidFill>
              <a:cs typeface="Arial" panose="020B0604020202020204" pitchFamily="34" charset="0"/>
            </a:endParaRPr>
          </a:p>
          <a:p>
            <a:pPr marL="171450" indent="-171450">
              <a:buFont typeface="Arial" panose="020B0604020202020204" pitchFamily="34" charset="0"/>
              <a:buChar char="•"/>
            </a:pPr>
            <a:r>
              <a:rPr lang="en-GB" altLang="en-US" sz="1400" baseline="0" dirty="0">
                <a:solidFill>
                  <a:srgbClr val="002060"/>
                </a:solidFill>
                <a:cs typeface="Arial" panose="020B0604020202020204" pitchFamily="34" charset="0"/>
              </a:rPr>
              <a:t>Information </a:t>
            </a:r>
            <a:r>
              <a:rPr lang="en-GB" altLang="en-US" sz="1400" dirty="0">
                <a:solidFill>
                  <a:srgbClr val="002060"/>
                </a:solidFill>
                <a:cs typeface="Arial" panose="020B0604020202020204" pitchFamily="34" charset="0"/>
              </a:rPr>
              <a:t>normally comes from a source that needs no confidentiality, constraints or protection.  </a:t>
            </a:r>
          </a:p>
          <a:p>
            <a:r>
              <a:rPr lang="en-GB" altLang="en-US" sz="1400" dirty="0">
                <a:solidFill>
                  <a:srgbClr val="002060"/>
                </a:solidFill>
                <a:cs typeface="Arial" panose="020B0604020202020204" pitchFamily="34" charset="0"/>
              </a:rPr>
              <a:t> </a:t>
            </a:r>
          </a:p>
          <a:p>
            <a:pPr marL="171450" indent="-171450">
              <a:buFont typeface="Arial" panose="020B0604020202020204" pitchFamily="34" charset="0"/>
              <a:buChar char="•"/>
            </a:pPr>
            <a:r>
              <a:rPr lang="en-GB" altLang="en-US" sz="1400" dirty="0">
                <a:solidFill>
                  <a:srgbClr val="002060"/>
                </a:solidFill>
                <a:cs typeface="Arial" panose="020B0604020202020204" pitchFamily="34" charset="0"/>
              </a:rPr>
              <a:t>A member of the public calling to report an incident would fit this definition.</a:t>
            </a:r>
          </a:p>
          <a:p>
            <a:endParaRPr lang="en-GB" altLang="en-US" sz="1400" dirty="0">
              <a:solidFill>
                <a:srgbClr val="002060"/>
              </a:solidFill>
              <a:cs typeface="Arial" panose="020B0604020202020204" pitchFamily="34" charset="0"/>
            </a:endParaRPr>
          </a:p>
          <a:p>
            <a:pPr marL="171450" indent="-171450">
              <a:buFont typeface="Arial" panose="020B0604020202020204" pitchFamily="34" charset="0"/>
              <a:buChar char="•"/>
            </a:pPr>
            <a:r>
              <a:rPr lang="en-GB" sz="1400" kern="1200" dirty="0">
                <a:solidFill>
                  <a:srgbClr val="002060"/>
                </a:solidFill>
                <a:effectLst/>
                <a:ea typeface="+mn-ea"/>
                <a:cs typeface="Arial" charset="0"/>
              </a:rPr>
              <a:t>All the information obtained must be recorded.</a:t>
            </a:r>
          </a:p>
          <a:p>
            <a:endParaRPr lang="en-GB" sz="1400" kern="1200" dirty="0">
              <a:solidFill>
                <a:srgbClr val="002060"/>
              </a:solidFill>
              <a:effectLst/>
              <a:ea typeface="+mn-ea"/>
              <a:cs typeface="Arial" charset="0"/>
            </a:endParaRPr>
          </a:p>
          <a:p>
            <a:pPr marL="171450" indent="-171450">
              <a:buFont typeface="Arial" panose="020B0604020202020204" pitchFamily="34" charset="0"/>
              <a:buChar char="•"/>
            </a:pPr>
            <a:r>
              <a:rPr lang="en-GB" sz="1400" kern="1200" dirty="0">
                <a:solidFill>
                  <a:srgbClr val="002060"/>
                </a:solidFill>
                <a:effectLst/>
                <a:ea typeface="+mn-ea"/>
                <a:cs typeface="Arial" charset="0"/>
              </a:rPr>
              <a:t>It is essential that all police information is managed lawfully, from its initial collection to its final disposal in order to ensure its lawfulness.</a:t>
            </a:r>
            <a:r>
              <a:rPr lang="en-GB" sz="1400" kern="1200" baseline="0" dirty="0">
                <a:solidFill>
                  <a:srgbClr val="002060"/>
                </a:solidFill>
                <a:effectLst/>
                <a:ea typeface="+mn-ea"/>
                <a:cs typeface="Arial" charset="0"/>
              </a:rPr>
              <a:t> </a:t>
            </a:r>
          </a:p>
        </p:txBody>
      </p:sp>
    </p:spTree>
    <p:extLst>
      <p:ext uri="{BB962C8B-B14F-4D97-AF65-F5344CB8AC3E}">
        <p14:creationId xmlns:p14="http://schemas.microsoft.com/office/powerpoint/2010/main" val="21833702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A98C8997-06D6-4829-80B6-02C8ABB3014B}"/>
                                            </p:graphicEl>
                                          </p:spTgt>
                                        </p:tgtEl>
                                        <p:attrNameLst>
                                          <p:attrName>style.visibility</p:attrName>
                                        </p:attrNameLst>
                                      </p:cBhvr>
                                      <p:to>
                                        <p:strVal val="visible"/>
                                      </p:to>
                                    </p:set>
                                    <p:animEffect transition="in" filter="fade">
                                      <p:cBhvr>
                                        <p:cTn id="7" dur="500"/>
                                        <p:tgtEl>
                                          <p:spTgt spid="6">
                                            <p:graphicEl>
                                              <a:dgm id="{A98C8997-06D6-4829-80B6-02C8ABB3014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0F55E47F-3CE6-497F-9A9F-50709D421498}"/>
                                            </p:graphicEl>
                                          </p:spTgt>
                                        </p:tgtEl>
                                        <p:attrNameLst>
                                          <p:attrName>style.visibility</p:attrName>
                                        </p:attrNameLst>
                                      </p:cBhvr>
                                      <p:to>
                                        <p:strVal val="visible"/>
                                      </p:to>
                                    </p:set>
                                    <p:animEffect transition="in" filter="fade">
                                      <p:cBhvr>
                                        <p:cTn id="12" dur="500"/>
                                        <p:tgtEl>
                                          <p:spTgt spid="6">
                                            <p:graphicEl>
                                              <a:dgm id="{0F55E47F-3CE6-497F-9A9F-50709D42149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0298B860-DB12-472B-8F99-0A80F5652F76}"/>
                                            </p:graphicEl>
                                          </p:spTgt>
                                        </p:tgtEl>
                                        <p:attrNameLst>
                                          <p:attrName>style.visibility</p:attrName>
                                        </p:attrNameLst>
                                      </p:cBhvr>
                                      <p:to>
                                        <p:strVal val="visible"/>
                                      </p:to>
                                    </p:set>
                                    <p:animEffect transition="in" filter="fade">
                                      <p:cBhvr>
                                        <p:cTn id="15" dur="500"/>
                                        <p:tgtEl>
                                          <p:spTgt spid="6">
                                            <p:graphicEl>
                                              <a:dgm id="{0298B860-DB12-472B-8F99-0A80F5652F7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D177527-C131-144B-83E9-4492F89DC900}"/>
              </a:ext>
            </a:extLst>
          </p:cNvPr>
          <p:cNvSpPr txBox="1"/>
          <p:nvPr/>
        </p:nvSpPr>
        <p:spPr>
          <a:xfrm>
            <a:off x="-2398987" y="404429"/>
            <a:ext cx="10515600" cy="1133499"/>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5200" kern="1200" dirty="0">
                <a:solidFill>
                  <a:schemeClr val="tx1"/>
                </a:solidFill>
                <a:latin typeface="+mj-lt"/>
                <a:ea typeface="+mj-ea"/>
                <a:cs typeface="+mj-cs"/>
              </a:rPr>
              <a:t>INFORMATION </a:t>
            </a:r>
          </a:p>
        </p:txBody>
      </p:sp>
      <p:graphicFrame>
        <p:nvGraphicFramePr>
          <p:cNvPr id="6" name="TextBox 3">
            <a:extLst>
              <a:ext uri="{FF2B5EF4-FFF2-40B4-BE49-F238E27FC236}">
                <a16:creationId xmlns:a16="http://schemas.microsoft.com/office/drawing/2014/main" id="{140B58A3-F1F7-4C5F-99E9-3F862D309022}"/>
              </a:ext>
            </a:extLst>
          </p:cNvPr>
          <p:cNvGraphicFramePr/>
          <p:nvPr>
            <p:extLst>
              <p:ext uri="{D42A27DB-BD31-4B8C-83A1-F6EECF244321}">
                <p14:modId xmlns:p14="http://schemas.microsoft.com/office/powerpoint/2010/main" val="2367547351"/>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194" name="Picture 2" descr="Information About Yourself">
            <a:extLst>
              <a:ext uri="{FF2B5EF4-FFF2-40B4-BE49-F238E27FC236}">
                <a16:creationId xmlns:a16="http://schemas.microsoft.com/office/drawing/2014/main" id="{0BDFEE5C-CC96-E245-B12C-1CEB5038103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89413" y="404429"/>
            <a:ext cx="3454400" cy="1424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19158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31997" y="995938"/>
            <a:ext cx="8360940" cy="2954655"/>
          </a:xfrm>
          <a:prstGeom prst="rect">
            <a:avLst/>
          </a:prstGeom>
          <a:solidFill>
            <a:schemeClr val="accent1">
              <a:lumMod val="40000"/>
              <a:lumOff val="60000"/>
            </a:schemeClr>
          </a:solidFill>
          <a:ln>
            <a:solidFill>
              <a:schemeClr val="tx1"/>
            </a:solidFill>
          </a:ln>
        </p:spPr>
        <p:txBody>
          <a:bodyPr wrap="square" rtlCol="0">
            <a:spAutoFit/>
          </a:bodyPr>
          <a:lstStyle/>
          <a:p>
            <a:pPr>
              <a:lnSpc>
                <a:spcPct val="100000"/>
              </a:lnSpc>
            </a:pPr>
            <a:r>
              <a:rPr lang="en-GB" sz="2000" b="1" i="1" u="sng" dirty="0">
                <a:ea typeface="Calibri" panose="020F0502020204030204" pitchFamily="34" charset="0"/>
              </a:rPr>
              <a:t>Internal:</a:t>
            </a:r>
          </a:p>
          <a:p>
            <a:pPr marL="180340" indent="-180340"/>
            <a:r>
              <a:rPr lang="en-GB" sz="2000" dirty="0">
                <a:ea typeface="Calibri" panose="020F0502020204030204" pitchFamily="34" charset="0"/>
              </a:rPr>
              <a:t>•	Directly/Indirectly obtained information</a:t>
            </a:r>
          </a:p>
          <a:p>
            <a:pPr marL="171450" indent="-171450">
              <a:buFont typeface="Arial" panose="020B0604020202020204" pitchFamily="34" charset="0"/>
              <a:buChar char="•"/>
            </a:pPr>
            <a:r>
              <a:rPr lang="en-GB" sz="2000" dirty="0">
                <a:ea typeface="Calibri" panose="020F0502020204030204" pitchFamily="34" charset="0"/>
              </a:rPr>
              <a:t>CHIS/Test Purchase by undercover officers</a:t>
            </a:r>
          </a:p>
          <a:p>
            <a:pPr marL="180340" indent="-180340"/>
            <a:r>
              <a:rPr lang="en-GB" sz="2000" dirty="0">
                <a:ea typeface="Calibri" panose="020F0502020204030204" pitchFamily="34" charset="0"/>
              </a:rPr>
              <a:t>•	Police intelligence databases</a:t>
            </a:r>
          </a:p>
          <a:p>
            <a:pPr marL="180340" indent="-180340"/>
            <a:r>
              <a:rPr lang="en-GB" sz="2000" dirty="0">
                <a:ea typeface="Calibri" panose="020F0502020204030204" pitchFamily="34" charset="0"/>
              </a:rPr>
              <a:t>•	Police National database (PND)</a:t>
            </a:r>
          </a:p>
          <a:p>
            <a:pPr marL="180340" indent="-180340">
              <a:spcBef>
                <a:spcPct val="30000"/>
              </a:spcBef>
              <a:defRPr/>
            </a:pPr>
            <a:r>
              <a:rPr lang="en-GB" sz="2000" dirty="0">
                <a:ea typeface="Calibri" panose="020F0502020204030204" pitchFamily="34" charset="0"/>
              </a:rPr>
              <a:t>•	Social networking sites – such as</a:t>
            </a:r>
            <a:r>
              <a:rPr lang="en-GB" altLang="en-US" sz="2000" dirty="0"/>
              <a:t> Facebook, Twitter</a:t>
            </a:r>
          </a:p>
          <a:p>
            <a:pPr marL="180340" indent="-180340"/>
            <a:r>
              <a:rPr lang="en-GB" sz="2000" dirty="0">
                <a:ea typeface="Calibri" panose="020F0502020204030204" pitchFamily="34" charset="0"/>
              </a:rPr>
              <a:t>•	Open sources (search engines)</a:t>
            </a:r>
          </a:p>
          <a:p>
            <a:pPr marL="180340" indent="-180340"/>
            <a:r>
              <a:rPr lang="en-GB" sz="2000" dirty="0">
                <a:ea typeface="Calibri" panose="020F0502020204030204" pitchFamily="34" charset="0"/>
              </a:rPr>
              <a:t>•	Supervisors </a:t>
            </a:r>
          </a:p>
          <a:p>
            <a:pPr marL="180340" indent="-180340"/>
            <a:r>
              <a:rPr lang="en-GB" sz="2000" dirty="0">
                <a:ea typeface="Calibri" panose="020F0502020204030204" pitchFamily="34" charset="0"/>
              </a:rPr>
              <a:t>•	Specialist Department (e.g. NPT/Public Protection</a:t>
            </a:r>
            <a:r>
              <a:rPr lang="en-GB" dirty="0">
                <a:ea typeface="Calibri" panose="020F0502020204030204" pitchFamily="34" charset="0"/>
              </a:rPr>
              <a:t>)</a:t>
            </a:r>
          </a:p>
        </p:txBody>
      </p:sp>
      <p:sp>
        <p:nvSpPr>
          <p:cNvPr id="2" name="TextBox 1"/>
          <p:cNvSpPr txBox="1"/>
          <p:nvPr/>
        </p:nvSpPr>
        <p:spPr>
          <a:xfrm>
            <a:off x="0" y="4114868"/>
            <a:ext cx="7416926" cy="1015663"/>
          </a:xfrm>
          <a:prstGeom prst="rect">
            <a:avLst/>
          </a:prstGeom>
          <a:solidFill>
            <a:schemeClr val="accent1">
              <a:lumMod val="40000"/>
              <a:lumOff val="60000"/>
            </a:schemeClr>
          </a:solidFill>
          <a:ln>
            <a:solidFill>
              <a:schemeClr val="tx1"/>
            </a:solidFill>
          </a:ln>
        </p:spPr>
        <p:txBody>
          <a:bodyPr wrap="square" rtlCol="0">
            <a:spAutoFit/>
          </a:bodyPr>
          <a:lstStyle/>
          <a:p>
            <a:pPr marL="180340" indent="-180340"/>
            <a:r>
              <a:rPr lang="en-GB" sz="2000" b="1" i="1" u="sng" dirty="0">
                <a:ea typeface="Calibri" panose="020F0502020204030204" pitchFamily="34" charset="0"/>
              </a:rPr>
              <a:t>External:</a:t>
            </a:r>
          </a:p>
          <a:p>
            <a:pPr marL="180340" indent="-180340"/>
            <a:r>
              <a:rPr lang="en-GB" sz="2000" dirty="0">
                <a:ea typeface="Calibri" panose="020F0502020204030204" pitchFamily="34" charset="0"/>
              </a:rPr>
              <a:t>•	Partner Agencies – e.g. Local Authority, YOTs, Education/ Schools</a:t>
            </a:r>
          </a:p>
          <a:p>
            <a:pPr marL="180340" indent="-180340"/>
            <a:r>
              <a:rPr lang="en-GB" sz="2000" dirty="0">
                <a:ea typeface="Calibri" panose="020F0502020204030204" pitchFamily="34" charset="0"/>
              </a:rPr>
              <a:t>•	House-to-house enquiries</a:t>
            </a:r>
          </a:p>
        </p:txBody>
      </p:sp>
      <p:sp>
        <p:nvSpPr>
          <p:cNvPr id="3" name="TextBox 2"/>
          <p:cNvSpPr txBox="1"/>
          <p:nvPr/>
        </p:nvSpPr>
        <p:spPr>
          <a:xfrm>
            <a:off x="0" y="5395138"/>
            <a:ext cx="4202124" cy="1015663"/>
          </a:xfrm>
          <a:prstGeom prst="rect">
            <a:avLst/>
          </a:prstGeom>
          <a:solidFill>
            <a:schemeClr val="accent1">
              <a:lumMod val="40000"/>
              <a:lumOff val="60000"/>
            </a:schemeClr>
          </a:solidFill>
          <a:ln>
            <a:solidFill>
              <a:schemeClr val="tx1"/>
            </a:solidFill>
          </a:ln>
        </p:spPr>
        <p:txBody>
          <a:bodyPr wrap="square" rtlCol="0">
            <a:spAutoFit/>
          </a:bodyPr>
          <a:lstStyle/>
          <a:p>
            <a:r>
              <a:rPr lang="en-GB" sz="2000" b="1" i="1" u="sng" dirty="0">
                <a:ea typeface="Calibri" panose="020F0502020204030204" pitchFamily="34" charset="0"/>
              </a:rPr>
              <a:t>Policy:</a:t>
            </a:r>
          </a:p>
          <a:p>
            <a:pPr marL="180340" indent="-180340"/>
            <a:r>
              <a:rPr lang="en-GB" sz="2000" dirty="0">
                <a:ea typeface="Calibri" panose="020F0502020204030204" pitchFamily="34" charset="0"/>
              </a:rPr>
              <a:t>•	Force Policy / National Guidelines</a:t>
            </a:r>
          </a:p>
          <a:p>
            <a:pPr marL="180340" indent="-180340"/>
            <a:r>
              <a:rPr lang="en-GB" sz="2000" dirty="0">
                <a:ea typeface="Calibri" panose="020F0502020204030204" pitchFamily="34" charset="0"/>
              </a:rPr>
              <a:t>•	CPS Guidelines</a:t>
            </a:r>
          </a:p>
        </p:txBody>
      </p:sp>
      <p:sp>
        <p:nvSpPr>
          <p:cNvPr id="7" name="TextBox 3"/>
          <p:cNvSpPr txBox="1">
            <a:spLocks noChangeArrowheads="1"/>
          </p:cNvSpPr>
          <p:nvPr/>
        </p:nvSpPr>
        <p:spPr bwMode="auto">
          <a:xfrm>
            <a:off x="0" y="185332"/>
            <a:ext cx="8424935" cy="646331"/>
          </a:xfrm>
          <a:prstGeom prst="rect">
            <a:avLst/>
          </a:prstGeom>
          <a:solidFill>
            <a:schemeClr val="accent1">
              <a:lumMod val="40000"/>
              <a:lumOff val="60000"/>
            </a:schemeClr>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3600" b="1" dirty="0">
                <a:solidFill>
                  <a:schemeClr val="bg1"/>
                </a:solidFill>
                <a:latin typeface="+mn-lt"/>
              </a:rPr>
              <a:t>Where does information come from ?</a:t>
            </a:r>
          </a:p>
        </p:txBody>
      </p:sp>
      <p:pic>
        <p:nvPicPr>
          <p:cNvPr id="9218" name="Picture 2" descr="JFJ Welcomes Quallo&amp;#39;s Commitment to Intelligence-led Policing - Nationwide  90FM">
            <a:extLst>
              <a:ext uri="{FF2B5EF4-FFF2-40B4-BE49-F238E27FC236}">
                <a16:creationId xmlns:a16="http://schemas.microsoft.com/office/drawing/2014/main" id="{3A714E99-9F53-FD40-9837-02A8CBAD9B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8645" y="3514834"/>
            <a:ext cx="4445000" cy="25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0417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p:cNvSpPr txBox="1">
            <a:spLocks/>
          </p:cNvSpPr>
          <p:nvPr/>
        </p:nvSpPr>
        <p:spPr>
          <a:xfrm>
            <a:off x="0" y="828968"/>
            <a:ext cx="8229600" cy="481848"/>
          </a:xfrm>
          <a:prstGeom prst="rect">
            <a:avLst/>
          </a:prstGeom>
          <a:solidFill>
            <a:schemeClr val="accent1">
              <a:lumMod val="40000"/>
              <a:lumOff val="60000"/>
            </a:schemeClr>
          </a:solidFill>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defRPr/>
            </a:pPr>
            <a:r>
              <a:rPr lang="en-GB" sz="2400" dirty="0">
                <a:solidFill>
                  <a:schemeClr val="bg1"/>
                </a:solidFill>
                <a:latin typeface="Calibri"/>
              </a:rPr>
              <a:t>There are a number of methods for tracing witnesses including: </a:t>
            </a:r>
          </a:p>
          <a:p>
            <a:pPr marL="0" indent="0">
              <a:buNone/>
              <a:defRPr/>
            </a:pPr>
            <a:endParaRPr lang="en-GB" dirty="0">
              <a:latin typeface="Calibri"/>
            </a:endParaRPr>
          </a:p>
          <a:p>
            <a:pPr>
              <a:defRPr/>
            </a:pPr>
            <a:endParaRPr lang="en-GB" dirty="0">
              <a:latin typeface="Calibri"/>
            </a:endParaRPr>
          </a:p>
          <a:p>
            <a:pPr>
              <a:defRPr/>
            </a:pPr>
            <a:endParaRPr lang="en-GB" dirty="0">
              <a:latin typeface="Calibri"/>
            </a:endParaRPr>
          </a:p>
          <a:p>
            <a:pPr>
              <a:defRPr/>
            </a:pPr>
            <a:endParaRPr lang="en-GB" dirty="0">
              <a:latin typeface="Calibri"/>
            </a:endParaRPr>
          </a:p>
          <a:p>
            <a:pPr marL="0" indent="0">
              <a:buNone/>
              <a:defRPr/>
            </a:pPr>
            <a:endParaRPr lang="en-GB" dirty="0">
              <a:latin typeface="Calibri"/>
            </a:endParaRPr>
          </a:p>
        </p:txBody>
      </p:sp>
      <p:sp>
        <p:nvSpPr>
          <p:cNvPr id="14" name="TextBox 3"/>
          <p:cNvSpPr txBox="1">
            <a:spLocks noChangeArrowheads="1"/>
          </p:cNvSpPr>
          <p:nvPr/>
        </p:nvSpPr>
        <p:spPr bwMode="auto">
          <a:xfrm>
            <a:off x="0" y="147012"/>
            <a:ext cx="6697662" cy="646331"/>
          </a:xfrm>
          <a:prstGeom prst="rect">
            <a:avLst/>
          </a:prstGeom>
          <a:solidFill>
            <a:schemeClr val="accent1">
              <a:lumMod val="40000"/>
              <a:lumOff val="60000"/>
            </a:schemeClr>
          </a:solidFill>
          <a:ln>
            <a:noFill/>
          </a:ln>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Information Gathering</a:t>
            </a:r>
          </a:p>
        </p:txBody>
      </p:sp>
      <p:graphicFrame>
        <p:nvGraphicFramePr>
          <p:cNvPr id="3" name="Diagram 2">
            <a:extLst>
              <a:ext uri="{FF2B5EF4-FFF2-40B4-BE49-F238E27FC236}">
                <a16:creationId xmlns:a16="http://schemas.microsoft.com/office/drawing/2014/main" id="{0E45148E-AA19-4A59-9F7B-B96AFB2DB3D2}"/>
              </a:ext>
            </a:extLst>
          </p:cNvPr>
          <p:cNvGraphicFramePr/>
          <p:nvPr>
            <p:extLst>
              <p:ext uri="{D42A27DB-BD31-4B8C-83A1-F6EECF244321}">
                <p14:modId xmlns:p14="http://schemas.microsoft.com/office/powerpoint/2010/main" val="3626066054"/>
              </p:ext>
            </p:extLst>
          </p:nvPr>
        </p:nvGraphicFramePr>
        <p:xfrm>
          <a:off x="116774" y="1947619"/>
          <a:ext cx="8229600" cy="44469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42" name="Picture 2" descr="National Decision Model">
            <a:extLst>
              <a:ext uri="{FF2B5EF4-FFF2-40B4-BE49-F238E27FC236}">
                <a16:creationId xmlns:a16="http://schemas.microsoft.com/office/drawing/2014/main" id="{D0704C7A-6A43-C145-87CB-2BC4DC89EBB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46374" y="193216"/>
            <a:ext cx="3644900" cy="223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7724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5AF47ED-10D2-4C98-8BAE-A3C77DF58E77}"/>
                                            </p:graphicEl>
                                          </p:spTgt>
                                        </p:tgtEl>
                                        <p:attrNameLst>
                                          <p:attrName>style.visibility</p:attrName>
                                        </p:attrNameLst>
                                      </p:cBhvr>
                                      <p:to>
                                        <p:strVal val="visible"/>
                                      </p:to>
                                    </p:set>
                                    <p:animEffect transition="in" filter="fade">
                                      <p:cBhvr>
                                        <p:cTn id="12" dur="500"/>
                                        <p:tgtEl>
                                          <p:spTgt spid="3">
                                            <p:graphicEl>
                                              <a:dgm id="{F5AF47ED-10D2-4C98-8BAE-A3C77DF58E7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09F0C840-65B2-48D9-8B80-79420185892F}"/>
                                            </p:graphicEl>
                                          </p:spTgt>
                                        </p:tgtEl>
                                        <p:attrNameLst>
                                          <p:attrName>style.visibility</p:attrName>
                                        </p:attrNameLst>
                                      </p:cBhvr>
                                      <p:to>
                                        <p:strVal val="visible"/>
                                      </p:to>
                                    </p:set>
                                    <p:animEffect transition="in" filter="fade">
                                      <p:cBhvr>
                                        <p:cTn id="17" dur="500"/>
                                        <p:tgtEl>
                                          <p:spTgt spid="3">
                                            <p:graphicEl>
                                              <a:dgm id="{09F0C840-65B2-48D9-8B80-79420185892F}"/>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graphicEl>
                                              <a:dgm id="{071CA870-5A14-44FB-82F0-5532513B0FA4}"/>
                                            </p:graphicEl>
                                          </p:spTgt>
                                        </p:tgtEl>
                                        <p:attrNameLst>
                                          <p:attrName>style.visibility</p:attrName>
                                        </p:attrNameLst>
                                      </p:cBhvr>
                                      <p:to>
                                        <p:strVal val="visible"/>
                                      </p:to>
                                    </p:set>
                                    <p:animEffect transition="in" filter="fade">
                                      <p:cBhvr>
                                        <p:cTn id="20" dur="500"/>
                                        <p:tgtEl>
                                          <p:spTgt spid="3">
                                            <p:graphicEl>
                                              <a:dgm id="{071CA870-5A14-44FB-82F0-5532513B0FA4}"/>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graphicEl>
                                              <a:dgm id="{BDF04196-75AE-490E-972A-F63465A235E4}"/>
                                            </p:graphicEl>
                                          </p:spTgt>
                                        </p:tgtEl>
                                        <p:attrNameLst>
                                          <p:attrName>style.visibility</p:attrName>
                                        </p:attrNameLst>
                                      </p:cBhvr>
                                      <p:to>
                                        <p:strVal val="visible"/>
                                      </p:to>
                                    </p:set>
                                    <p:animEffect transition="in" filter="fade">
                                      <p:cBhvr>
                                        <p:cTn id="25" dur="500"/>
                                        <p:tgtEl>
                                          <p:spTgt spid="3">
                                            <p:graphicEl>
                                              <a:dgm id="{BDF04196-75AE-490E-972A-F63465A235E4}"/>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graphicEl>
                                              <a:dgm id="{0392138A-EC36-40AD-ACB0-68DB3042C03C}"/>
                                            </p:graphicEl>
                                          </p:spTgt>
                                        </p:tgtEl>
                                        <p:attrNameLst>
                                          <p:attrName>style.visibility</p:attrName>
                                        </p:attrNameLst>
                                      </p:cBhvr>
                                      <p:to>
                                        <p:strVal val="visible"/>
                                      </p:to>
                                    </p:set>
                                    <p:animEffect transition="in" filter="fade">
                                      <p:cBhvr>
                                        <p:cTn id="28" dur="500"/>
                                        <p:tgtEl>
                                          <p:spTgt spid="3">
                                            <p:graphicEl>
                                              <a:dgm id="{0392138A-EC36-40AD-ACB0-68DB3042C03C}"/>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graphicEl>
                                              <a:dgm id="{492FE4BF-48CB-4CB4-82B2-3FC959051707}"/>
                                            </p:graphicEl>
                                          </p:spTgt>
                                        </p:tgtEl>
                                        <p:attrNameLst>
                                          <p:attrName>style.visibility</p:attrName>
                                        </p:attrNameLst>
                                      </p:cBhvr>
                                      <p:to>
                                        <p:strVal val="visible"/>
                                      </p:to>
                                    </p:set>
                                    <p:animEffect transition="in" filter="fade">
                                      <p:cBhvr>
                                        <p:cTn id="33" dur="500"/>
                                        <p:tgtEl>
                                          <p:spTgt spid="3">
                                            <p:graphicEl>
                                              <a:dgm id="{492FE4BF-48CB-4CB4-82B2-3FC959051707}"/>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
                                            <p:graphicEl>
                                              <a:dgm id="{846DC208-E387-48F8-8C3F-040386B797C6}"/>
                                            </p:graphicEl>
                                          </p:spTgt>
                                        </p:tgtEl>
                                        <p:attrNameLst>
                                          <p:attrName>style.visibility</p:attrName>
                                        </p:attrNameLst>
                                      </p:cBhvr>
                                      <p:to>
                                        <p:strVal val="visible"/>
                                      </p:to>
                                    </p:set>
                                    <p:animEffect transition="in" filter="fade">
                                      <p:cBhvr>
                                        <p:cTn id="36" dur="500"/>
                                        <p:tgtEl>
                                          <p:spTgt spid="3">
                                            <p:graphicEl>
                                              <a:dgm id="{846DC208-E387-48F8-8C3F-040386B797C6}"/>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
                                            <p:graphicEl>
                                              <a:dgm id="{9F92A70D-FA48-4FF0-B842-404D6B3DD980}"/>
                                            </p:graphicEl>
                                          </p:spTgt>
                                        </p:tgtEl>
                                        <p:attrNameLst>
                                          <p:attrName>style.visibility</p:attrName>
                                        </p:attrNameLst>
                                      </p:cBhvr>
                                      <p:to>
                                        <p:strVal val="visible"/>
                                      </p:to>
                                    </p:set>
                                    <p:animEffect transition="in" filter="fade">
                                      <p:cBhvr>
                                        <p:cTn id="41" dur="500"/>
                                        <p:tgtEl>
                                          <p:spTgt spid="3">
                                            <p:graphicEl>
                                              <a:dgm id="{9F92A70D-FA48-4FF0-B842-404D6B3DD980}"/>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
                                            <p:graphicEl>
                                              <a:dgm id="{CBDF3ADB-672E-4189-88D0-2219A066F7FD}"/>
                                            </p:graphicEl>
                                          </p:spTgt>
                                        </p:tgtEl>
                                        <p:attrNameLst>
                                          <p:attrName>style.visibility</p:attrName>
                                        </p:attrNameLst>
                                      </p:cBhvr>
                                      <p:to>
                                        <p:strVal val="visible"/>
                                      </p:to>
                                    </p:set>
                                    <p:animEffect transition="in" filter="fade">
                                      <p:cBhvr>
                                        <p:cTn id="44" dur="500"/>
                                        <p:tgtEl>
                                          <p:spTgt spid="3">
                                            <p:graphicEl>
                                              <a:dgm id="{CBDF3ADB-672E-4189-88D0-2219A066F7FD}"/>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
                                            <p:graphicEl>
                                              <a:dgm id="{B2593C1C-1CD7-4DB7-977E-DABD487C9605}"/>
                                            </p:graphicEl>
                                          </p:spTgt>
                                        </p:tgtEl>
                                        <p:attrNameLst>
                                          <p:attrName>style.visibility</p:attrName>
                                        </p:attrNameLst>
                                      </p:cBhvr>
                                      <p:to>
                                        <p:strVal val="visible"/>
                                      </p:to>
                                    </p:set>
                                    <p:animEffect transition="in" filter="fade">
                                      <p:cBhvr>
                                        <p:cTn id="49" dur="500"/>
                                        <p:tgtEl>
                                          <p:spTgt spid="3">
                                            <p:graphicEl>
                                              <a:dgm id="{B2593C1C-1CD7-4DB7-977E-DABD487C9605}"/>
                                            </p:graphic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
                                            <p:graphicEl>
                                              <a:dgm id="{BDAC8E3A-8650-41BC-88BA-64BC5E18F629}"/>
                                            </p:graphicEl>
                                          </p:spTgt>
                                        </p:tgtEl>
                                        <p:attrNameLst>
                                          <p:attrName>style.visibility</p:attrName>
                                        </p:attrNameLst>
                                      </p:cBhvr>
                                      <p:to>
                                        <p:strVal val="visible"/>
                                      </p:to>
                                    </p:set>
                                    <p:animEffect transition="in" filter="fade">
                                      <p:cBhvr>
                                        <p:cTn id="52" dur="500"/>
                                        <p:tgtEl>
                                          <p:spTgt spid="3">
                                            <p:graphicEl>
                                              <a:dgm id="{BDAC8E3A-8650-41BC-88BA-64BC5E18F629}"/>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graphicEl>
                                              <a:dgm id="{C6059648-515D-4ACB-B6E5-8A063E7DFFBE}"/>
                                            </p:graphicEl>
                                          </p:spTgt>
                                        </p:tgtEl>
                                        <p:attrNameLst>
                                          <p:attrName>style.visibility</p:attrName>
                                        </p:attrNameLst>
                                      </p:cBhvr>
                                      <p:to>
                                        <p:strVal val="visible"/>
                                      </p:to>
                                    </p:set>
                                    <p:animEffect transition="in" filter="fade">
                                      <p:cBhvr>
                                        <p:cTn id="57" dur="500"/>
                                        <p:tgtEl>
                                          <p:spTgt spid="3">
                                            <p:graphicEl>
                                              <a:dgm id="{C6059648-515D-4ACB-B6E5-8A063E7DFFBE}"/>
                                            </p:graphicEl>
                                          </p:spTgt>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
                                            <p:graphicEl>
                                              <a:dgm id="{D13DE3A9-6D11-48F2-A8FA-5B98F7444860}"/>
                                            </p:graphicEl>
                                          </p:spTgt>
                                        </p:tgtEl>
                                        <p:attrNameLst>
                                          <p:attrName>style.visibility</p:attrName>
                                        </p:attrNameLst>
                                      </p:cBhvr>
                                      <p:to>
                                        <p:strVal val="visible"/>
                                      </p:to>
                                    </p:set>
                                    <p:animEffect transition="in" filter="fade">
                                      <p:cBhvr>
                                        <p:cTn id="60" dur="500"/>
                                        <p:tgtEl>
                                          <p:spTgt spid="3">
                                            <p:graphicEl>
                                              <a:dgm id="{D13DE3A9-6D11-48F2-A8FA-5B98F7444860}"/>
                                            </p:graphicEl>
                                          </p:spTgt>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
                                            <p:graphicEl>
                                              <a:dgm id="{607EEA8B-7591-4C3C-9237-98387EBF4135}"/>
                                            </p:graphicEl>
                                          </p:spTgt>
                                        </p:tgtEl>
                                        <p:attrNameLst>
                                          <p:attrName>style.visibility</p:attrName>
                                        </p:attrNameLst>
                                      </p:cBhvr>
                                      <p:to>
                                        <p:strVal val="visible"/>
                                      </p:to>
                                    </p:set>
                                    <p:animEffect transition="in" filter="fade">
                                      <p:cBhvr>
                                        <p:cTn id="65" dur="500"/>
                                        <p:tgtEl>
                                          <p:spTgt spid="3">
                                            <p:graphicEl>
                                              <a:dgm id="{607EEA8B-7591-4C3C-9237-98387EBF4135}"/>
                                            </p:graphicEl>
                                          </p:spTgt>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
                                            <p:graphicEl>
                                              <a:dgm id="{F1C534C1-96FD-427F-82BF-B50848D3930F}"/>
                                            </p:graphicEl>
                                          </p:spTgt>
                                        </p:tgtEl>
                                        <p:attrNameLst>
                                          <p:attrName>style.visibility</p:attrName>
                                        </p:attrNameLst>
                                      </p:cBhvr>
                                      <p:to>
                                        <p:strVal val="visible"/>
                                      </p:to>
                                    </p:set>
                                    <p:animEffect transition="in" filter="fade">
                                      <p:cBhvr>
                                        <p:cTn id="68" dur="500"/>
                                        <p:tgtEl>
                                          <p:spTgt spid="3">
                                            <p:graphicEl>
                                              <a:dgm id="{F1C534C1-96FD-427F-82BF-B50848D3930F}"/>
                                            </p:graphicEl>
                                          </p:spTgt>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3">
                                            <p:graphicEl>
                                              <a:dgm id="{2A978FE5-496F-41A4-93ED-E06BA49B7D89}"/>
                                            </p:graphicEl>
                                          </p:spTgt>
                                        </p:tgtEl>
                                        <p:attrNameLst>
                                          <p:attrName>style.visibility</p:attrName>
                                        </p:attrNameLst>
                                      </p:cBhvr>
                                      <p:to>
                                        <p:strVal val="visible"/>
                                      </p:to>
                                    </p:set>
                                    <p:animEffect transition="in" filter="fade">
                                      <p:cBhvr>
                                        <p:cTn id="73" dur="500"/>
                                        <p:tgtEl>
                                          <p:spTgt spid="3">
                                            <p:graphicEl>
                                              <a:dgm id="{2A978FE5-496F-41A4-93ED-E06BA49B7D89}"/>
                                            </p:graphic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
                                            <p:graphicEl>
                                              <a:dgm id="{1E8953BD-1533-44A9-9CA1-27EA992EE0A5}"/>
                                            </p:graphicEl>
                                          </p:spTgt>
                                        </p:tgtEl>
                                        <p:attrNameLst>
                                          <p:attrName>style.visibility</p:attrName>
                                        </p:attrNameLst>
                                      </p:cBhvr>
                                      <p:to>
                                        <p:strVal val="visible"/>
                                      </p:to>
                                    </p:set>
                                    <p:animEffect transition="in" filter="fade">
                                      <p:cBhvr>
                                        <p:cTn id="76" dur="500"/>
                                        <p:tgtEl>
                                          <p:spTgt spid="3">
                                            <p:graphicEl>
                                              <a:dgm id="{1E8953BD-1533-44A9-9CA1-27EA992EE0A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3"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p:cNvSpPr txBox="1">
            <a:spLocks/>
          </p:cNvSpPr>
          <p:nvPr/>
        </p:nvSpPr>
        <p:spPr>
          <a:xfrm>
            <a:off x="0" y="923896"/>
            <a:ext cx="12192000" cy="1368151"/>
          </a:xfrm>
          <a:prstGeom prst="rect">
            <a:avLst/>
          </a:prstGeom>
          <a:solidFill>
            <a:schemeClr val="accent1">
              <a:alpha val="30000"/>
            </a:schemeClr>
          </a:solidFill>
          <a:ln>
            <a:noFill/>
          </a:ln>
        </p:spPr>
        <p:txBody>
          <a:bodyPr>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GB" sz="2200" dirty="0"/>
              <a:t>The information gathered from witnesses may provide details leading to the suspect. </a:t>
            </a:r>
            <a:br>
              <a:rPr lang="en-GB" sz="2200" dirty="0"/>
            </a:br>
            <a:r>
              <a:rPr lang="en-GB" sz="2200" dirty="0"/>
              <a:t>To help trace that person the Investigating Officer may use some of the following methods:</a:t>
            </a:r>
          </a:p>
          <a:p>
            <a:pPr marL="0" indent="0">
              <a:buNone/>
            </a:pPr>
            <a:endParaRPr lang="en-GB" sz="2400" dirty="0"/>
          </a:p>
          <a:p>
            <a:endParaRPr lang="en-GB" sz="2400" dirty="0"/>
          </a:p>
          <a:p>
            <a:pPr marL="0" indent="0">
              <a:buNone/>
            </a:pPr>
            <a:endParaRPr lang="en-GB" sz="2400" dirty="0"/>
          </a:p>
        </p:txBody>
      </p:sp>
      <p:sp>
        <p:nvSpPr>
          <p:cNvPr id="13" name="TextBox 3"/>
          <p:cNvSpPr txBox="1">
            <a:spLocks noChangeArrowheads="1"/>
          </p:cNvSpPr>
          <p:nvPr/>
        </p:nvSpPr>
        <p:spPr bwMode="auto">
          <a:xfrm>
            <a:off x="0" y="75889"/>
            <a:ext cx="8135702" cy="646331"/>
          </a:xfrm>
          <a:prstGeom prst="rect">
            <a:avLst/>
          </a:prstGeom>
          <a:solidFill>
            <a:schemeClr val="accent1">
              <a:lumMod val="40000"/>
              <a:lumOff val="60000"/>
            </a:schemeClr>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Information Gathering</a:t>
            </a:r>
          </a:p>
        </p:txBody>
      </p:sp>
      <p:graphicFrame>
        <p:nvGraphicFramePr>
          <p:cNvPr id="3" name="Diagram 2">
            <a:extLst>
              <a:ext uri="{FF2B5EF4-FFF2-40B4-BE49-F238E27FC236}">
                <a16:creationId xmlns:a16="http://schemas.microsoft.com/office/drawing/2014/main" id="{462CFF5D-A09A-4A41-95C7-D59DF8AEB9CC}"/>
              </a:ext>
            </a:extLst>
          </p:cNvPr>
          <p:cNvGraphicFramePr/>
          <p:nvPr>
            <p:extLst>
              <p:ext uri="{D42A27DB-BD31-4B8C-83A1-F6EECF244321}">
                <p14:modId xmlns:p14="http://schemas.microsoft.com/office/powerpoint/2010/main" val="781479759"/>
              </p:ext>
            </p:extLst>
          </p:nvPr>
        </p:nvGraphicFramePr>
        <p:xfrm>
          <a:off x="-172333" y="2410596"/>
          <a:ext cx="10045116" cy="39611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266" name="Picture 2" descr="PenTest: Information Gathering and Scanning - laredoute.io">
            <a:extLst>
              <a:ext uri="{FF2B5EF4-FFF2-40B4-BE49-F238E27FC236}">
                <a16:creationId xmlns:a16="http://schemas.microsoft.com/office/drawing/2014/main" id="{52FBDA47-9333-0F46-B026-F315467A81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2688" y="4708458"/>
            <a:ext cx="3107605" cy="2060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6679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55A9AAF6-34A2-4E42-974F-F63E4CDBC9FC}"/>
                                            </p:graphicEl>
                                          </p:spTgt>
                                        </p:tgtEl>
                                        <p:attrNameLst>
                                          <p:attrName>style.visibility</p:attrName>
                                        </p:attrNameLst>
                                      </p:cBhvr>
                                      <p:to>
                                        <p:strVal val="visible"/>
                                      </p:to>
                                    </p:set>
                                    <p:animEffect transition="in" filter="fade">
                                      <p:cBhvr>
                                        <p:cTn id="12" dur="500"/>
                                        <p:tgtEl>
                                          <p:spTgt spid="3">
                                            <p:graphicEl>
                                              <a:dgm id="{55A9AAF6-34A2-4E42-974F-F63E4CDBC9F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96618DC0-637F-4570-AFDC-2C1C809B3F14}"/>
                                            </p:graphicEl>
                                          </p:spTgt>
                                        </p:tgtEl>
                                        <p:attrNameLst>
                                          <p:attrName>style.visibility</p:attrName>
                                        </p:attrNameLst>
                                      </p:cBhvr>
                                      <p:to>
                                        <p:strVal val="visible"/>
                                      </p:to>
                                    </p:set>
                                    <p:animEffect transition="in" filter="fade">
                                      <p:cBhvr>
                                        <p:cTn id="17" dur="500"/>
                                        <p:tgtEl>
                                          <p:spTgt spid="3">
                                            <p:graphicEl>
                                              <a:dgm id="{96618DC0-637F-4570-AFDC-2C1C809B3F1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7829B1D7-4CCA-42B0-93B9-5A6476EA9AC1}"/>
                                            </p:graphicEl>
                                          </p:spTgt>
                                        </p:tgtEl>
                                        <p:attrNameLst>
                                          <p:attrName>style.visibility</p:attrName>
                                        </p:attrNameLst>
                                      </p:cBhvr>
                                      <p:to>
                                        <p:strVal val="visible"/>
                                      </p:to>
                                    </p:set>
                                    <p:animEffect transition="in" filter="fade">
                                      <p:cBhvr>
                                        <p:cTn id="22" dur="500"/>
                                        <p:tgtEl>
                                          <p:spTgt spid="3">
                                            <p:graphicEl>
                                              <a:dgm id="{7829B1D7-4CCA-42B0-93B9-5A6476EA9AC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7C2AC7A8-4A31-49DF-BEAB-68129E9CA1C5}"/>
                                            </p:graphicEl>
                                          </p:spTgt>
                                        </p:tgtEl>
                                        <p:attrNameLst>
                                          <p:attrName>style.visibility</p:attrName>
                                        </p:attrNameLst>
                                      </p:cBhvr>
                                      <p:to>
                                        <p:strVal val="visible"/>
                                      </p:to>
                                    </p:set>
                                    <p:animEffect transition="in" filter="fade">
                                      <p:cBhvr>
                                        <p:cTn id="27" dur="500"/>
                                        <p:tgtEl>
                                          <p:spTgt spid="3">
                                            <p:graphicEl>
                                              <a:dgm id="{7C2AC7A8-4A31-49DF-BEAB-68129E9CA1C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27A32CB0-1211-40D6-B65A-A26C81E50873}"/>
                                            </p:graphicEl>
                                          </p:spTgt>
                                        </p:tgtEl>
                                        <p:attrNameLst>
                                          <p:attrName>style.visibility</p:attrName>
                                        </p:attrNameLst>
                                      </p:cBhvr>
                                      <p:to>
                                        <p:strVal val="visible"/>
                                      </p:to>
                                    </p:set>
                                    <p:animEffect transition="in" filter="fade">
                                      <p:cBhvr>
                                        <p:cTn id="32" dur="500"/>
                                        <p:tgtEl>
                                          <p:spTgt spid="3">
                                            <p:graphicEl>
                                              <a:dgm id="{27A32CB0-1211-40D6-B65A-A26C81E50873}"/>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graphicEl>
                                              <a:dgm id="{B1EBEA65-2C1E-45D9-9E9E-47DD906D34F3}"/>
                                            </p:graphicEl>
                                          </p:spTgt>
                                        </p:tgtEl>
                                        <p:attrNameLst>
                                          <p:attrName>style.visibility</p:attrName>
                                        </p:attrNameLst>
                                      </p:cBhvr>
                                      <p:to>
                                        <p:strVal val="visible"/>
                                      </p:to>
                                    </p:set>
                                    <p:animEffect transition="in" filter="fade">
                                      <p:cBhvr>
                                        <p:cTn id="37" dur="500"/>
                                        <p:tgtEl>
                                          <p:spTgt spid="3">
                                            <p:graphicEl>
                                              <a:dgm id="{B1EBEA65-2C1E-45D9-9E9E-47DD906D34F3}"/>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graphicEl>
                                              <a:dgm id="{8BC08E08-2C11-4B9A-A453-B21163967556}"/>
                                            </p:graphicEl>
                                          </p:spTgt>
                                        </p:tgtEl>
                                        <p:attrNameLst>
                                          <p:attrName>style.visibility</p:attrName>
                                        </p:attrNameLst>
                                      </p:cBhvr>
                                      <p:to>
                                        <p:strVal val="visible"/>
                                      </p:to>
                                    </p:set>
                                    <p:animEffect transition="in" filter="fade">
                                      <p:cBhvr>
                                        <p:cTn id="42" dur="500"/>
                                        <p:tgtEl>
                                          <p:spTgt spid="3">
                                            <p:graphicEl>
                                              <a:dgm id="{8BC08E08-2C11-4B9A-A453-B21163967556}"/>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graphicEl>
                                              <a:dgm id="{19368745-FFC4-4D83-85CC-FA05454DB85D}"/>
                                            </p:graphicEl>
                                          </p:spTgt>
                                        </p:tgtEl>
                                        <p:attrNameLst>
                                          <p:attrName>style.visibility</p:attrName>
                                        </p:attrNameLst>
                                      </p:cBhvr>
                                      <p:to>
                                        <p:strVal val="visible"/>
                                      </p:to>
                                    </p:set>
                                    <p:animEffect transition="in" filter="fade">
                                      <p:cBhvr>
                                        <p:cTn id="47" dur="500"/>
                                        <p:tgtEl>
                                          <p:spTgt spid="3">
                                            <p:graphicEl>
                                              <a:dgm id="{19368745-FFC4-4D83-85CC-FA05454DB85D}"/>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graphicEl>
                                              <a:dgm id="{F568E676-16F9-4F85-B231-BCA8858473B9}"/>
                                            </p:graphicEl>
                                          </p:spTgt>
                                        </p:tgtEl>
                                        <p:attrNameLst>
                                          <p:attrName>style.visibility</p:attrName>
                                        </p:attrNameLst>
                                      </p:cBhvr>
                                      <p:to>
                                        <p:strVal val="visible"/>
                                      </p:to>
                                    </p:set>
                                    <p:animEffect transition="in" filter="fade">
                                      <p:cBhvr>
                                        <p:cTn id="52" dur="500"/>
                                        <p:tgtEl>
                                          <p:spTgt spid="3">
                                            <p:graphicEl>
                                              <a:dgm id="{F568E676-16F9-4F85-B231-BCA8858473B9}"/>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graphicEl>
                                              <a:dgm id="{D87568A9-2897-40EB-A540-F926F5C61FB5}"/>
                                            </p:graphicEl>
                                          </p:spTgt>
                                        </p:tgtEl>
                                        <p:attrNameLst>
                                          <p:attrName>style.visibility</p:attrName>
                                        </p:attrNameLst>
                                      </p:cBhvr>
                                      <p:to>
                                        <p:strVal val="visible"/>
                                      </p:to>
                                    </p:set>
                                    <p:animEffect transition="in" filter="fade">
                                      <p:cBhvr>
                                        <p:cTn id="57" dur="500"/>
                                        <p:tgtEl>
                                          <p:spTgt spid="3">
                                            <p:graphicEl>
                                              <a:dgm id="{D87568A9-2897-40EB-A540-F926F5C61FB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3"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E1EA36-2542-7B46-B020-D340C5194269}"/>
              </a:ext>
            </a:extLst>
          </p:cNvPr>
          <p:cNvSpPr txBox="1"/>
          <p:nvPr/>
        </p:nvSpPr>
        <p:spPr>
          <a:xfrm>
            <a:off x="9571512" y="5818909"/>
            <a:ext cx="1745673" cy="369332"/>
          </a:xfrm>
          <a:prstGeom prst="rect">
            <a:avLst/>
          </a:prstGeom>
          <a:noFill/>
        </p:spPr>
        <p:txBody>
          <a:bodyPr wrap="square" rtlCol="0">
            <a:spAutoFit/>
          </a:bodyPr>
          <a:lstStyle/>
          <a:p>
            <a:r>
              <a:rPr lang="en-US" dirty="0"/>
              <a:t>Click </a:t>
            </a:r>
            <a:r>
              <a:rPr lang="en-US" b="1" u="sng" dirty="0">
                <a:hlinkClick r:id="rId2"/>
              </a:rPr>
              <a:t>here</a:t>
            </a:r>
            <a:endParaRPr lang="en-US" b="1" u="sng" dirty="0"/>
          </a:p>
        </p:txBody>
      </p:sp>
      <p:sp>
        <p:nvSpPr>
          <p:cNvPr id="4" name="TextBox 3">
            <a:extLst>
              <a:ext uri="{FF2B5EF4-FFF2-40B4-BE49-F238E27FC236}">
                <a16:creationId xmlns:a16="http://schemas.microsoft.com/office/drawing/2014/main" id="{CA8A4706-DF51-1A4E-9C78-71467FB4AC05}"/>
              </a:ext>
            </a:extLst>
          </p:cNvPr>
          <p:cNvSpPr txBox="1"/>
          <p:nvPr/>
        </p:nvSpPr>
        <p:spPr>
          <a:xfrm>
            <a:off x="317664" y="488499"/>
            <a:ext cx="11617037" cy="1631216"/>
          </a:xfrm>
          <a:prstGeom prst="rect">
            <a:avLst/>
          </a:prstGeom>
          <a:noFill/>
        </p:spPr>
        <p:txBody>
          <a:bodyPr wrap="square">
            <a:spAutoFit/>
          </a:bodyPr>
          <a:lstStyle/>
          <a:p>
            <a:r>
              <a:rPr lang="en-GB" sz="2800" b="1" i="0" u="none" strike="noStrike" kern="1200" baseline="0" dirty="0">
                <a:solidFill>
                  <a:srgbClr val="0070C0"/>
                </a:solidFill>
                <a:latin typeface="Arial" charset="0"/>
                <a:ea typeface="+mn-ea"/>
                <a:cs typeface="Arial" charset="0"/>
              </a:rPr>
              <a:t>Group Task: Research The Golden Nominal Concept</a:t>
            </a:r>
          </a:p>
          <a:p>
            <a:endParaRPr lang="en-GB" sz="1800" b="1" i="0" u="none" strike="noStrike" kern="1200" baseline="0" dirty="0">
              <a:solidFill>
                <a:schemeClr val="tx1"/>
              </a:solidFill>
              <a:latin typeface="Arial" charset="0"/>
              <a:ea typeface="+mn-ea"/>
              <a:cs typeface="Arial" charset="0"/>
            </a:endParaRPr>
          </a:p>
          <a:p>
            <a:r>
              <a:rPr lang="en-GB" sz="1800" b="0" dirty="0"/>
              <a:t>Golden Nominal is a term used within the Public Sector and concerns the strive towards a single view of citizen information. Police forces and other government agencies have an increasing focus to understand and effectively use the data that is often collected across multiple touch points </a:t>
            </a:r>
            <a:r>
              <a:rPr lang="en-GB" sz="1800" b="1" dirty="0"/>
              <a:t>(Experian, 2021)</a:t>
            </a:r>
          </a:p>
        </p:txBody>
      </p:sp>
      <p:sp>
        <p:nvSpPr>
          <p:cNvPr id="6" name="TextBox 5">
            <a:extLst>
              <a:ext uri="{FF2B5EF4-FFF2-40B4-BE49-F238E27FC236}">
                <a16:creationId xmlns:a16="http://schemas.microsoft.com/office/drawing/2014/main" id="{7FD9680E-D6F9-CE4E-81C9-5F999D331894}"/>
              </a:ext>
            </a:extLst>
          </p:cNvPr>
          <p:cNvSpPr txBox="1"/>
          <p:nvPr/>
        </p:nvSpPr>
        <p:spPr>
          <a:xfrm>
            <a:off x="317664" y="2399183"/>
            <a:ext cx="8519061" cy="3970318"/>
          </a:xfrm>
          <a:prstGeom prst="rect">
            <a:avLst/>
          </a:prstGeom>
          <a:noFill/>
        </p:spPr>
        <p:txBody>
          <a:bodyPr wrap="square">
            <a:spAutoFit/>
          </a:bodyPr>
          <a:lstStyle/>
          <a:p>
            <a:endParaRPr lang="en-GB" sz="1800" dirty="0"/>
          </a:p>
          <a:p>
            <a:endParaRPr lang="en-GB" dirty="0">
              <a:latin typeface="Arial" charset="0"/>
              <a:cs typeface="Arial" charset="0"/>
            </a:endParaRPr>
          </a:p>
          <a:p>
            <a:pPr marL="285750" indent="-285750">
              <a:buFont typeface="Arial" panose="020B0604020202020204" pitchFamily="34" charset="0"/>
              <a:buChar char="•"/>
            </a:pPr>
            <a:r>
              <a:rPr lang="en-GB" dirty="0">
                <a:latin typeface="Arial" charset="0"/>
                <a:cs typeface="Arial" charset="0"/>
              </a:rPr>
              <a:t>T</a:t>
            </a:r>
            <a:r>
              <a:rPr lang="en-GB" sz="1800" kern="1200" dirty="0">
                <a:solidFill>
                  <a:schemeClr val="tx1"/>
                </a:solidFill>
                <a:effectLst/>
                <a:latin typeface="Arial" charset="0"/>
                <a:ea typeface="+mn-ea"/>
                <a:cs typeface="Arial" charset="0"/>
              </a:rPr>
              <a:t>he power of better data positively impacts on policing. </a:t>
            </a:r>
            <a:endParaRPr lang="en-GB" dirty="0">
              <a:latin typeface="Arial" charset="0"/>
              <a:cs typeface="Arial" charset="0"/>
            </a:endParaRPr>
          </a:p>
          <a:p>
            <a:pPr marL="285750" indent="-285750">
              <a:buFont typeface="Arial" panose="020B0604020202020204" pitchFamily="34" charset="0"/>
              <a:buChar char="•"/>
            </a:pPr>
            <a:r>
              <a:rPr lang="en-GB" sz="1800" kern="1200" dirty="0">
                <a:solidFill>
                  <a:schemeClr val="tx1"/>
                </a:solidFill>
                <a:effectLst/>
                <a:latin typeface="Arial" charset="0"/>
                <a:ea typeface="+mn-ea"/>
                <a:cs typeface="Arial" charset="0"/>
              </a:rPr>
              <a:t>The Police collect huge amounts of data, often in challenging circumstances. </a:t>
            </a:r>
          </a:p>
          <a:p>
            <a:pPr marL="285750" indent="-285750">
              <a:buFont typeface="Arial" panose="020B0604020202020204" pitchFamily="34" charset="0"/>
              <a:buChar char="•"/>
            </a:pPr>
            <a:r>
              <a:rPr lang="en-GB" sz="1800" kern="1200" dirty="0">
                <a:solidFill>
                  <a:schemeClr val="tx1"/>
                </a:solidFill>
                <a:effectLst/>
                <a:latin typeface="Arial" charset="0"/>
                <a:ea typeface="+mn-ea"/>
                <a:cs typeface="Arial" charset="0"/>
              </a:rPr>
              <a:t>The result is a very high number of duplicate and incomplete person records within the main policing system. </a:t>
            </a:r>
          </a:p>
          <a:p>
            <a:pPr marL="285750" indent="-285750">
              <a:buFont typeface="Arial" panose="020B0604020202020204" pitchFamily="34" charset="0"/>
              <a:buChar char="•"/>
            </a:pPr>
            <a:r>
              <a:rPr lang="en-GB" sz="1800" kern="1200" dirty="0">
                <a:solidFill>
                  <a:schemeClr val="tx1"/>
                </a:solidFill>
                <a:effectLst/>
                <a:latin typeface="Arial" charset="0"/>
                <a:ea typeface="+mn-ea"/>
                <a:cs typeface="Arial" charset="0"/>
              </a:rPr>
              <a:t>The scale of the issue is vast and impossible to quantify. </a:t>
            </a:r>
          </a:p>
          <a:p>
            <a:pPr marL="285750" indent="-285750">
              <a:buFont typeface="Arial" panose="020B0604020202020204" pitchFamily="34" charset="0"/>
              <a:buChar char="•"/>
            </a:pPr>
            <a:r>
              <a:rPr lang="en-GB" sz="1800" kern="1200" dirty="0">
                <a:solidFill>
                  <a:schemeClr val="tx1"/>
                </a:solidFill>
                <a:effectLst/>
                <a:latin typeface="Arial" charset="0"/>
                <a:ea typeface="+mn-ea"/>
                <a:cs typeface="Arial" charset="0"/>
              </a:rPr>
              <a:t>Removing the need to search through duplicate records would provide a holistic view of one person and their interactions. </a:t>
            </a:r>
          </a:p>
          <a:p>
            <a:pPr marL="285750" indent="-285750">
              <a:buFont typeface="Arial" panose="020B0604020202020204" pitchFamily="34" charset="0"/>
              <a:buChar char="•"/>
            </a:pPr>
            <a:r>
              <a:rPr lang="en-GB" sz="1800" kern="1200" dirty="0">
                <a:solidFill>
                  <a:schemeClr val="tx1"/>
                </a:solidFill>
                <a:effectLst/>
                <a:latin typeface="Arial" charset="0"/>
                <a:ea typeface="+mn-ea"/>
                <a:cs typeface="Arial" charset="0"/>
              </a:rPr>
              <a:t>This can better expose any potential threat that they pose to the community or how vulnerable they may be and enable a response that’s far quicker and more appropriate to the situation.</a:t>
            </a:r>
          </a:p>
          <a:p>
            <a:pPr marL="285750" indent="-285750">
              <a:buFont typeface="Arial" panose="020B0604020202020204" pitchFamily="34" charset="0"/>
              <a:buChar char="•"/>
            </a:pPr>
            <a:r>
              <a:rPr lang="en-GB" sz="1800" kern="1200" dirty="0">
                <a:solidFill>
                  <a:schemeClr val="tx1"/>
                </a:solidFill>
                <a:effectLst/>
                <a:latin typeface="Arial" charset="0"/>
                <a:ea typeface="+mn-ea"/>
                <a:cs typeface="Arial" charset="0"/>
              </a:rPr>
              <a:t>Significantly less time would be required to manually link and manage duplicates, saving valuable resources.</a:t>
            </a:r>
          </a:p>
        </p:txBody>
      </p:sp>
      <p:pic>
        <p:nvPicPr>
          <p:cNvPr id="12290" name="Picture 2" descr="Cleveland Police (@ClevelandPolice) / Twitter">
            <a:extLst>
              <a:ext uri="{FF2B5EF4-FFF2-40B4-BE49-F238E27FC236}">
                <a16:creationId xmlns:a16="http://schemas.microsoft.com/office/drawing/2014/main" id="{65CA7D49-D302-5843-8D74-93527F1146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5598" y="2399183"/>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877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a:spLocks noChangeArrowheads="1"/>
          </p:cNvSpPr>
          <p:nvPr/>
        </p:nvSpPr>
        <p:spPr bwMode="auto">
          <a:xfrm>
            <a:off x="1294411" y="225022"/>
            <a:ext cx="9951522" cy="1200329"/>
          </a:xfrm>
          <a:prstGeom prst="rect">
            <a:avLst/>
          </a:prstGeom>
          <a:solidFill>
            <a:schemeClr val="accent1">
              <a:lumMod val="40000"/>
              <a:lumOff val="60000"/>
            </a:schemeClr>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What is the different between </a:t>
            </a:r>
            <a:br>
              <a:rPr lang="en-GB" altLang="en-US" sz="3600" b="1" dirty="0">
                <a:solidFill>
                  <a:schemeClr val="bg1"/>
                </a:solidFill>
                <a:latin typeface="+mn-lt"/>
              </a:rPr>
            </a:br>
            <a:r>
              <a:rPr lang="en-GB" altLang="en-US" sz="3600" b="1" dirty="0">
                <a:solidFill>
                  <a:schemeClr val="bg1"/>
                </a:solidFill>
                <a:latin typeface="+mn-lt"/>
              </a:rPr>
              <a:t>‘Information’ and  ‘Intelligence’?</a:t>
            </a:r>
          </a:p>
        </p:txBody>
      </p:sp>
      <p:graphicFrame>
        <p:nvGraphicFramePr>
          <p:cNvPr id="3" name="Diagram 2">
            <a:extLst>
              <a:ext uri="{FF2B5EF4-FFF2-40B4-BE49-F238E27FC236}">
                <a16:creationId xmlns:a16="http://schemas.microsoft.com/office/drawing/2014/main" id="{BE95F733-F85E-45F7-BBDE-0594F17A935E}"/>
              </a:ext>
            </a:extLst>
          </p:cNvPr>
          <p:cNvGraphicFramePr/>
          <p:nvPr>
            <p:extLst>
              <p:ext uri="{D42A27DB-BD31-4B8C-83A1-F6EECF244321}">
                <p14:modId xmlns:p14="http://schemas.microsoft.com/office/powerpoint/2010/main" val="3902929143"/>
              </p:ext>
            </p:extLst>
          </p:nvPr>
        </p:nvGraphicFramePr>
        <p:xfrm>
          <a:off x="594914" y="2021271"/>
          <a:ext cx="7860317" cy="42642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3314" name="Picture 2" descr="Research Forum: The Attitudes of Police Managers Toward Intelligence-Led  Policing — LEB">
            <a:extLst>
              <a:ext uri="{FF2B5EF4-FFF2-40B4-BE49-F238E27FC236}">
                <a16:creationId xmlns:a16="http://schemas.microsoft.com/office/drawing/2014/main" id="{BD8AF131-C8A2-964F-8445-53F96B6460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20486" y="3310255"/>
            <a:ext cx="3276600" cy="2476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913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02C4F101-366B-49A1-BFFB-B2FFA3F4785E}"/>
                                            </p:graphicEl>
                                          </p:spTgt>
                                        </p:tgtEl>
                                        <p:attrNameLst>
                                          <p:attrName>style.visibility</p:attrName>
                                        </p:attrNameLst>
                                      </p:cBhvr>
                                      <p:to>
                                        <p:strVal val="visible"/>
                                      </p:to>
                                    </p:set>
                                    <p:animEffect transition="in" filter="fade">
                                      <p:cBhvr>
                                        <p:cTn id="7" dur="500"/>
                                        <p:tgtEl>
                                          <p:spTgt spid="3">
                                            <p:graphicEl>
                                              <a:dgm id="{02C4F101-366B-49A1-BFFB-B2FFA3F4785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D91FE2E0-6548-47A7-9BB4-DB075CE623FF}"/>
                                            </p:graphicEl>
                                          </p:spTgt>
                                        </p:tgtEl>
                                        <p:attrNameLst>
                                          <p:attrName>style.visibility</p:attrName>
                                        </p:attrNameLst>
                                      </p:cBhvr>
                                      <p:to>
                                        <p:strVal val="visible"/>
                                      </p:to>
                                    </p:set>
                                    <p:animEffect transition="in" filter="fade">
                                      <p:cBhvr>
                                        <p:cTn id="12" dur="500"/>
                                        <p:tgtEl>
                                          <p:spTgt spid="3">
                                            <p:graphicEl>
                                              <a:dgm id="{D91FE2E0-6548-47A7-9BB4-DB075CE623F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CB9D155A-B515-4688-B733-71EF3E71DE5D}"/>
                                            </p:graphicEl>
                                          </p:spTgt>
                                        </p:tgtEl>
                                        <p:attrNameLst>
                                          <p:attrName>style.visibility</p:attrName>
                                        </p:attrNameLst>
                                      </p:cBhvr>
                                      <p:to>
                                        <p:strVal val="visible"/>
                                      </p:to>
                                    </p:set>
                                    <p:animEffect transition="in" filter="fade">
                                      <p:cBhvr>
                                        <p:cTn id="15" dur="500"/>
                                        <p:tgtEl>
                                          <p:spTgt spid="3">
                                            <p:graphicEl>
                                              <a:dgm id="{CB9D155A-B515-4688-B733-71EF3E71DE5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a:spLocks noChangeArrowheads="1"/>
          </p:cNvSpPr>
          <p:nvPr/>
        </p:nvSpPr>
        <p:spPr bwMode="auto">
          <a:xfrm>
            <a:off x="0" y="190285"/>
            <a:ext cx="8352928" cy="648072"/>
          </a:xfrm>
          <a:prstGeom prst="rect">
            <a:avLst/>
          </a:prstGeom>
          <a:solidFill>
            <a:schemeClr val="accent1">
              <a:lumMod val="40000"/>
              <a:lumOff val="60000"/>
            </a:schemeClr>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3600" b="1" dirty="0">
                <a:solidFill>
                  <a:schemeClr val="bg1"/>
                </a:solidFill>
                <a:latin typeface="+mn-lt"/>
              </a:rPr>
              <a:t>Discuss: Why do we need Intelligence?</a:t>
            </a:r>
          </a:p>
        </p:txBody>
      </p:sp>
      <p:sp>
        <p:nvSpPr>
          <p:cNvPr id="11" name="TextBox 10">
            <a:extLst>
              <a:ext uri="{FF2B5EF4-FFF2-40B4-BE49-F238E27FC236}">
                <a16:creationId xmlns:a16="http://schemas.microsoft.com/office/drawing/2014/main" id="{DD4BCDCB-2E22-FA43-99E7-A603122E965D}"/>
              </a:ext>
            </a:extLst>
          </p:cNvPr>
          <p:cNvSpPr txBox="1"/>
          <p:nvPr/>
        </p:nvSpPr>
        <p:spPr>
          <a:xfrm>
            <a:off x="259278" y="1542365"/>
            <a:ext cx="11673444" cy="4801314"/>
          </a:xfrm>
          <a:prstGeom prst="rect">
            <a:avLst/>
          </a:prstGeom>
          <a:noFill/>
        </p:spPr>
        <p:txBody>
          <a:bodyPr wrap="square">
            <a:spAutoFit/>
          </a:bodyPr>
          <a:lstStyle/>
          <a:p>
            <a:r>
              <a:rPr lang="en-GB" altLang="en-US" sz="1800" dirty="0"/>
              <a:t>1. The need for intelligence does not relate only to crime. It relates to all areas of operational policing.</a:t>
            </a:r>
          </a:p>
          <a:p>
            <a:endParaRPr lang="en-GB" altLang="en-US" sz="1800" dirty="0"/>
          </a:p>
          <a:p>
            <a:r>
              <a:rPr lang="en-GB" altLang="en-US" sz="1800" dirty="0"/>
              <a:t>2. Criminals have become far more mobile and no longer commit offences in their own neighbourhood, they travel the length and breadth of the country, overseas, to Europe and other countries further afield.  In order to combat this we need to work with other police forces at home and abroad to share intelligence.</a:t>
            </a:r>
          </a:p>
          <a:p>
            <a:endParaRPr lang="en-GB" altLang="en-US" sz="1800" dirty="0"/>
          </a:p>
          <a:p>
            <a:r>
              <a:rPr lang="en-GB" altLang="en-US" sz="1800" dirty="0"/>
              <a:t>3. The nature of crimes committed has become more sophisticated and hi-tech.</a:t>
            </a:r>
          </a:p>
          <a:p>
            <a:endParaRPr lang="en-GB" altLang="en-US" sz="1800" dirty="0"/>
          </a:p>
          <a:p>
            <a:r>
              <a:rPr lang="en-GB" altLang="en-US" sz="1800" dirty="0"/>
              <a:t>4. There has been an upsurge in terrorist incidents involving groups from different parts of the world.  On the domestic front groups of activists such as Animal Liberation Front (ALF), environmental groups are prepared to use violence and terrorist tactics to further their cause.</a:t>
            </a:r>
          </a:p>
          <a:p>
            <a:endParaRPr lang="en-GB" altLang="en-US" sz="1800" dirty="0"/>
          </a:p>
          <a:p>
            <a:r>
              <a:rPr lang="en-GB" altLang="en-US" sz="1800" dirty="0"/>
              <a:t>5. Anti-social behaviour has become much more of a problem.</a:t>
            </a:r>
          </a:p>
          <a:p>
            <a:r>
              <a:rPr lang="en-GB" altLang="en-US" sz="1800" dirty="0"/>
              <a:t>Public disorder at protest marches, demonstrations and sporting events is now more common.</a:t>
            </a:r>
          </a:p>
          <a:p>
            <a:endParaRPr lang="en-GB" altLang="en-US" sz="1800" dirty="0"/>
          </a:p>
          <a:p>
            <a:r>
              <a:rPr lang="en-GB" altLang="en-US" sz="1800" dirty="0"/>
              <a:t>6. Accurate intelligence may predict possible disorder and crimes, and so resources can deployed to prevent their occurrence or to arrest offenders.</a:t>
            </a:r>
          </a:p>
        </p:txBody>
      </p:sp>
      <p:sp>
        <p:nvSpPr>
          <p:cNvPr id="7" name="TextBox 6">
            <a:extLst>
              <a:ext uri="{FF2B5EF4-FFF2-40B4-BE49-F238E27FC236}">
                <a16:creationId xmlns:a16="http://schemas.microsoft.com/office/drawing/2014/main" id="{F1C1830B-ED6E-2048-9D11-75913F719AA8}"/>
              </a:ext>
            </a:extLst>
          </p:cNvPr>
          <p:cNvSpPr txBox="1"/>
          <p:nvPr/>
        </p:nvSpPr>
        <p:spPr>
          <a:xfrm>
            <a:off x="259278" y="1005695"/>
            <a:ext cx="2838202" cy="369332"/>
          </a:xfrm>
          <a:prstGeom prst="rect">
            <a:avLst/>
          </a:prstGeom>
          <a:noFill/>
        </p:spPr>
        <p:txBody>
          <a:bodyPr wrap="square" rtlCol="0">
            <a:spAutoFit/>
          </a:bodyPr>
          <a:lstStyle/>
          <a:p>
            <a:r>
              <a:rPr lang="en-US" dirty="0"/>
              <a:t>Some reasons…</a:t>
            </a:r>
          </a:p>
        </p:txBody>
      </p:sp>
    </p:spTree>
    <p:extLst>
      <p:ext uri="{BB962C8B-B14F-4D97-AF65-F5344CB8AC3E}">
        <p14:creationId xmlns:p14="http://schemas.microsoft.com/office/powerpoint/2010/main" val="3247006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
          <p:cNvSpPr txBox="1">
            <a:spLocks noChangeArrowheads="1"/>
          </p:cNvSpPr>
          <p:nvPr/>
        </p:nvSpPr>
        <p:spPr bwMode="auto">
          <a:xfrm>
            <a:off x="207819" y="297031"/>
            <a:ext cx="8496944" cy="646331"/>
          </a:xfrm>
          <a:prstGeom prst="rect">
            <a:avLst/>
          </a:prstGeom>
          <a:solidFill>
            <a:schemeClr val="accent1">
              <a:lumMod val="40000"/>
              <a:lumOff val="60000"/>
            </a:schemeClr>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The </a:t>
            </a:r>
            <a:r>
              <a:rPr lang="en-GB" altLang="en-US" sz="3600" b="1" u="sng" dirty="0">
                <a:solidFill>
                  <a:schemeClr val="accent1"/>
                </a:solidFill>
                <a:latin typeface="+mn-lt"/>
              </a:rPr>
              <a:t>N</a:t>
            </a:r>
            <a:r>
              <a:rPr lang="en-GB" altLang="en-US" sz="3600" b="1" dirty="0">
                <a:solidFill>
                  <a:schemeClr val="bg1"/>
                </a:solidFill>
                <a:latin typeface="+mn-lt"/>
              </a:rPr>
              <a:t>ational </a:t>
            </a:r>
            <a:r>
              <a:rPr lang="en-GB" altLang="en-US" sz="3600" b="1" u="sng" dirty="0">
                <a:solidFill>
                  <a:schemeClr val="accent1"/>
                </a:solidFill>
                <a:latin typeface="+mn-lt"/>
              </a:rPr>
              <a:t>I</a:t>
            </a:r>
            <a:r>
              <a:rPr lang="en-GB" altLang="en-US" sz="3600" b="1" dirty="0">
                <a:solidFill>
                  <a:schemeClr val="bg1"/>
                </a:solidFill>
                <a:latin typeface="+mn-lt"/>
              </a:rPr>
              <a:t>ntelligence </a:t>
            </a:r>
            <a:r>
              <a:rPr lang="en-GB" altLang="en-US" sz="3600" b="1" u="sng" dirty="0">
                <a:solidFill>
                  <a:schemeClr val="accent1"/>
                </a:solidFill>
                <a:latin typeface="+mn-lt"/>
              </a:rPr>
              <a:t>M</a:t>
            </a:r>
            <a:r>
              <a:rPr lang="en-GB" altLang="en-US" sz="3600" b="1" dirty="0">
                <a:solidFill>
                  <a:schemeClr val="bg1"/>
                </a:solidFill>
                <a:latin typeface="+mn-lt"/>
              </a:rPr>
              <a:t>odel (NIM)</a:t>
            </a:r>
          </a:p>
        </p:txBody>
      </p:sp>
      <p:graphicFrame>
        <p:nvGraphicFramePr>
          <p:cNvPr id="2" name="Diagram 1">
            <a:extLst>
              <a:ext uri="{FF2B5EF4-FFF2-40B4-BE49-F238E27FC236}">
                <a16:creationId xmlns:a16="http://schemas.microsoft.com/office/drawing/2014/main" id="{FCEFA1F1-AF5E-44D4-B5AA-C055F6F77F34}"/>
              </a:ext>
            </a:extLst>
          </p:cNvPr>
          <p:cNvGraphicFramePr/>
          <p:nvPr>
            <p:extLst>
              <p:ext uri="{D42A27DB-BD31-4B8C-83A1-F6EECF244321}">
                <p14:modId xmlns:p14="http://schemas.microsoft.com/office/powerpoint/2010/main" val="307695439"/>
              </p:ext>
            </p:extLst>
          </p:nvPr>
        </p:nvGraphicFramePr>
        <p:xfrm>
          <a:off x="207819" y="1682007"/>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4338" name="Picture 2" descr="College of Policing - What Works Network">
            <a:extLst>
              <a:ext uri="{FF2B5EF4-FFF2-40B4-BE49-F238E27FC236}">
                <a16:creationId xmlns:a16="http://schemas.microsoft.com/office/drawing/2014/main" id="{1EE4B854-61EA-C141-923D-DECF76766F3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41028" y="1536948"/>
            <a:ext cx="4610100" cy="17653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5748BA7-30BD-474A-9B4E-FBB62493ABCA}"/>
              </a:ext>
            </a:extLst>
          </p:cNvPr>
          <p:cNvSpPr txBox="1"/>
          <p:nvPr/>
        </p:nvSpPr>
        <p:spPr>
          <a:xfrm>
            <a:off x="8946078" y="6353008"/>
            <a:ext cx="3562597" cy="369332"/>
          </a:xfrm>
          <a:prstGeom prst="rect">
            <a:avLst/>
          </a:prstGeom>
          <a:noFill/>
        </p:spPr>
        <p:txBody>
          <a:bodyPr wrap="square" rtlCol="0">
            <a:spAutoFit/>
          </a:bodyPr>
          <a:lstStyle/>
          <a:p>
            <a:r>
              <a:rPr lang="en-US" dirty="0"/>
              <a:t>Click </a:t>
            </a:r>
            <a:r>
              <a:rPr lang="en-US" u="sng" dirty="0">
                <a:hlinkClick r:id="rId9"/>
              </a:rPr>
              <a:t>here</a:t>
            </a:r>
            <a:r>
              <a:rPr lang="en-US" dirty="0"/>
              <a:t> for further reading </a:t>
            </a:r>
          </a:p>
        </p:txBody>
      </p:sp>
      <p:sp>
        <p:nvSpPr>
          <p:cNvPr id="7" name="TextBox 6">
            <a:extLst>
              <a:ext uri="{FF2B5EF4-FFF2-40B4-BE49-F238E27FC236}">
                <a16:creationId xmlns:a16="http://schemas.microsoft.com/office/drawing/2014/main" id="{503609EF-6923-5B4C-9E66-FDDA3DE2225E}"/>
              </a:ext>
            </a:extLst>
          </p:cNvPr>
          <p:cNvSpPr txBox="1"/>
          <p:nvPr/>
        </p:nvSpPr>
        <p:spPr>
          <a:xfrm>
            <a:off x="6544788" y="3566726"/>
            <a:ext cx="5223659" cy="1754326"/>
          </a:xfrm>
          <a:prstGeom prst="rect">
            <a:avLst/>
          </a:prstGeom>
          <a:noFill/>
        </p:spPr>
        <p:txBody>
          <a:bodyPr wrap="square">
            <a:spAutoFit/>
          </a:bodyPr>
          <a:lstStyle/>
          <a:p>
            <a:pPr algn="just">
              <a:lnSpc>
                <a:spcPct val="100000"/>
              </a:lnSpc>
              <a:spcAft>
                <a:spcPts val="0"/>
              </a:spcAft>
              <a:defRPr/>
            </a:pPr>
            <a:r>
              <a:rPr lang="en-GB" sz="1800" dirty="0">
                <a:latin typeface="Arial"/>
                <a:ea typeface="Times New Roman"/>
                <a:cs typeface="Times New Roman"/>
              </a:rPr>
              <a:t>Aim of NIM:</a:t>
            </a:r>
            <a:r>
              <a:rPr lang="en-GB" dirty="0">
                <a:latin typeface="Arial"/>
                <a:ea typeface="Times New Roman"/>
                <a:cs typeface="Times New Roman"/>
              </a:rPr>
              <a:t> t</a:t>
            </a:r>
            <a:r>
              <a:rPr lang="en-GB" sz="1800" dirty="0">
                <a:latin typeface="Arial"/>
                <a:ea typeface="Times New Roman"/>
                <a:cs typeface="Times New Roman"/>
              </a:rPr>
              <a:t>o ensure that policing is delivered in a targeted manner through the development of information and intelligence. NIM is applicable to all aspects of operational policing because it enables managers to prioritise activities and resources. </a:t>
            </a:r>
          </a:p>
        </p:txBody>
      </p:sp>
    </p:spTree>
    <p:extLst>
      <p:ext uri="{BB962C8B-B14F-4D97-AF65-F5344CB8AC3E}">
        <p14:creationId xmlns:p14="http://schemas.microsoft.com/office/powerpoint/2010/main" val="3192407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74A6E5DF-D26B-4897-9E17-4AA3ED711979}"/>
                                            </p:graphicEl>
                                          </p:spTgt>
                                        </p:tgtEl>
                                        <p:attrNameLst>
                                          <p:attrName>style.visibility</p:attrName>
                                        </p:attrNameLst>
                                      </p:cBhvr>
                                      <p:to>
                                        <p:strVal val="visible"/>
                                      </p:to>
                                    </p:set>
                                    <p:animEffect transition="in" filter="fade">
                                      <p:cBhvr>
                                        <p:cTn id="7" dur="500"/>
                                        <p:tgtEl>
                                          <p:spTgt spid="2">
                                            <p:graphicEl>
                                              <a:dgm id="{74A6E5DF-D26B-4897-9E17-4AA3ED71197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1FC356CF-AA63-4249-B15D-48DBB6ABCABF}"/>
                                            </p:graphicEl>
                                          </p:spTgt>
                                        </p:tgtEl>
                                        <p:attrNameLst>
                                          <p:attrName>style.visibility</p:attrName>
                                        </p:attrNameLst>
                                      </p:cBhvr>
                                      <p:to>
                                        <p:strVal val="visible"/>
                                      </p:to>
                                    </p:set>
                                    <p:animEffect transition="in" filter="fade">
                                      <p:cBhvr>
                                        <p:cTn id="12" dur="500"/>
                                        <p:tgtEl>
                                          <p:spTgt spid="2">
                                            <p:graphicEl>
                                              <a:dgm id="{1FC356CF-AA63-4249-B15D-48DBB6ABCAB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1103EA53-7975-4DAE-96BC-7B63BB114687}"/>
                                            </p:graphicEl>
                                          </p:spTgt>
                                        </p:tgtEl>
                                        <p:attrNameLst>
                                          <p:attrName>style.visibility</p:attrName>
                                        </p:attrNameLst>
                                      </p:cBhvr>
                                      <p:to>
                                        <p:strVal val="visible"/>
                                      </p:to>
                                    </p:set>
                                    <p:animEffect transition="in" filter="fade">
                                      <p:cBhvr>
                                        <p:cTn id="15" dur="500"/>
                                        <p:tgtEl>
                                          <p:spTgt spid="2">
                                            <p:graphicEl>
                                              <a:dgm id="{1103EA53-7975-4DAE-96BC-7B63BB11468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590E533-5C23-2846-A5B0-B6C04780EAAB}"/>
              </a:ext>
            </a:extLst>
          </p:cNvPr>
          <p:cNvSpPr txBox="1"/>
          <p:nvPr/>
        </p:nvSpPr>
        <p:spPr>
          <a:xfrm>
            <a:off x="436418" y="316168"/>
            <a:ext cx="10785764" cy="4985980"/>
          </a:xfrm>
          <a:prstGeom prst="rect">
            <a:avLst/>
          </a:prstGeom>
          <a:noFill/>
        </p:spPr>
        <p:txBody>
          <a:bodyPr wrap="square">
            <a:spAutoFit/>
          </a:bodyPr>
          <a:lstStyle/>
          <a:p>
            <a:pPr>
              <a:lnSpc>
                <a:spcPct val="100000"/>
              </a:lnSpc>
              <a:spcAft>
                <a:spcPts val="0"/>
              </a:spcAft>
              <a:defRPr/>
            </a:pPr>
            <a:r>
              <a:rPr lang="en-GB" sz="2800" kern="1600" dirty="0">
                <a:latin typeface="Arial"/>
                <a:ea typeface="Times New Roman"/>
                <a:cs typeface="Times New Roman"/>
              </a:rPr>
              <a:t>The National Intelligence Model (NIM) is a ‘Model for Policing’ that ensures information is fully researched, developed and analysed to provide intelligence to senior managers to: </a:t>
            </a:r>
            <a:br>
              <a:rPr lang="en-GB" sz="2800" kern="1600" dirty="0">
                <a:latin typeface="Arial"/>
                <a:ea typeface="Times New Roman"/>
                <a:cs typeface="Times New Roman"/>
              </a:rPr>
            </a:br>
            <a:br>
              <a:rPr lang="en-GB" sz="2800" kern="1600" dirty="0">
                <a:latin typeface="Arial"/>
                <a:ea typeface="Times New Roman"/>
                <a:cs typeface="Times New Roman"/>
              </a:rPr>
            </a:br>
            <a:endParaRPr lang="en-GB" sz="2800" kern="1600" dirty="0">
              <a:latin typeface="Arial"/>
              <a:ea typeface="Times New Roman"/>
              <a:cs typeface="Times New Roman"/>
            </a:endParaRPr>
          </a:p>
          <a:p>
            <a:pPr algn="just">
              <a:lnSpc>
                <a:spcPct val="100000"/>
              </a:lnSpc>
              <a:spcAft>
                <a:spcPts val="0"/>
              </a:spcAft>
              <a:defRPr/>
            </a:pPr>
            <a:endParaRPr lang="en-GB" sz="1800" kern="1200" dirty="0">
              <a:solidFill>
                <a:schemeClr val="tx1"/>
              </a:solidFill>
              <a:latin typeface="Arial" charset="0"/>
              <a:ea typeface="Times New Roman"/>
              <a:cs typeface="Times New Roman"/>
            </a:endParaRPr>
          </a:p>
          <a:p>
            <a:pPr marL="342900" indent="-342900">
              <a:lnSpc>
                <a:spcPct val="100000"/>
              </a:lnSpc>
              <a:spcAft>
                <a:spcPts val="0"/>
              </a:spcAft>
              <a:buFont typeface="Symbol"/>
              <a:buChar char=""/>
              <a:tabLst>
                <a:tab pos="228600" algn="l"/>
              </a:tabLst>
              <a:defRPr/>
            </a:pPr>
            <a:r>
              <a:rPr lang="en-GB" sz="2000" dirty="0">
                <a:latin typeface="Arial"/>
                <a:ea typeface="Times New Roman"/>
                <a:cs typeface="Times New Roman"/>
              </a:rPr>
              <a:t>Provide strategic direction</a:t>
            </a:r>
            <a:br>
              <a:rPr lang="en-GB" sz="2000" dirty="0">
                <a:latin typeface="Arial"/>
                <a:ea typeface="Times New Roman"/>
                <a:cs typeface="Times New Roman"/>
              </a:rPr>
            </a:br>
            <a:endParaRPr lang="en-GB" sz="2000" dirty="0">
              <a:latin typeface="Arial"/>
              <a:ea typeface="Times New Roman"/>
              <a:cs typeface="Times New Roman"/>
            </a:endParaRPr>
          </a:p>
          <a:p>
            <a:pPr>
              <a:lnSpc>
                <a:spcPct val="100000"/>
              </a:lnSpc>
              <a:spcAft>
                <a:spcPts val="0"/>
              </a:spcAft>
              <a:tabLst>
                <a:tab pos="228600" algn="l"/>
              </a:tabLst>
              <a:defRPr/>
            </a:pPr>
            <a:endParaRPr lang="en-GB" sz="2000" kern="1200" dirty="0">
              <a:solidFill>
                <a:schemeClr val="tx1"/>
              </a:solidFill>
              <a:latin typeface="Arial" charset="0"/>
              <a:ea typeface="Times New Roman"/>
              <a:cs typeface="Times New Roman"/>
            </a:endParaRPr>
          </a:p>
          <a:p>
            <a:pPr marL="342900" indent="-342900">
              <a:lnSpc>
                <a:spcPct val="100000"/>
              </a:lnSpc>
              <a:spcAft>
                <a:spcPts val="0"/>
              </a:spcAft>
              <a:buFont typeface="Symbol"/>
              <a:buChar char=""/>
              <a:tabLst>
                <a:tab pos="228600" algn="l"/>
              </a:tabLst>
              <a:defRPr/>
            </a:pPr>
            <a:r>
              <a:rPr lang="en-GB" sz="2000" dirty="0">
                <a:latin typeface="Arial"/>
                <a:ea typeface="Times New Roman"/>
                <a:cs typeface="Times New Roman"/>
              </a:rPr>
              <a:t>Make tactical resourcing decisions about operational policing</a:t>
            </a:r>
            <a:br>
              <a:rPr lang="en-GB" sz="2000" dirty="0">
                <a:latin typeface="Arial"/>
                <a:ea typeface="Times New Roman"/>
                <a:cs typeface="Times New Roman"/>
              </a:rPr>
            </a:br>
            <a:br>
              <a:rPr lang="en-GB" sz="2000" dirty="0">
                <a:latin typeface="Arial"/>
                <a:ea typeface="Times New Roman"/>
                <a:cs typeface="Times New Roman"/>
              </a:rPr>
            </a:br>
            <a:endParaRPr lang="en-GB" sz="2000" dirty="0">
              <a:latin typeface="Arial"/>
              <a:ea typeface="Times New Roman"/>
              <a:cs typeface="Times New Roman"/>
            </a:endParaRPr>
          </a:p>
          <a:p>
            <a:pPr>
              <a:lnSpc>
                <a:spcPct val="100000"/>
              </a:lnSpc>
              <a:spcAft>
                <a:spcPts val="0"/>
              </a:spcAft>
              <a:tabLst>
                <a:tab pos="228600" algn="l"/>
              </a:tabLst>
              <a:defRPr/>
            </a:pPr>
            <a:endParaRPr lang="en-GB" sz="2000" kern="1200" dirty="0">
              <a:solidFill>
                <a:schemeClr val="tx1"/>
              </a:solidFill>
              <a:latin typeface="Arial" charset="0"/>
              <a:ea typeface="Times New Roman"/>
              <a:cs typeface="Times New Roman"/>
            </a:endParaRPr>
          </a:p>
          <a:p>
            <a:pPr marL="342900" indent="-342900">
              <a:lnSpc>
                <a:spcPct val="100000"/>
              </a:lnSpc>
              <a:spcAft>
                <a:spcPts val="0"/>
              </a:spcAft>
              <a:buFont typeface="Symbol"/>
              <a:buChar char=""/>
              <a:tabLst>
                <a:tab pos="228600" algn="l"/>
              </a:tabLst>
              <a:defRPr/>
            </a:pPr>
            <a:r>
              <a:rPr lang="en-GB" sz="2000" dirty="0">
                <a:latin typeface="Arial"/>
                <a:ea typeface="Times New Roman"/>
                <a:cs typeface="Times New Roman"/>
              </a:rPr>
              <a:t>Manage risk.</a:t>
            </a:r>
            <a:endParaRPr lang="en-GB" sz="2000" kern="1200" dirty="0">
              <a:solidFill>
                <a:schemeClr val="tx1"/>
              </a:solidFill>
              <a:latin typeface="Arial" charset="0"/>
              <a:ea typeface="Times New Roman"/>
              <a:cs typeface="Times New Roman"/>
            </a:endParaRPr>
          </a:p>
        </p:txBody>
      </p:sp>
      <p:sp>
        <p:nvSpPr>
          <p:cNvPr id="7" name="TextBox 6">
            <a:extLst>
              <a:ext uri="{FF2B5EF4-FFF2-40B4-BE49-F238E27FC236}">
                <a16:creationId xmlns:a16="http://schemas.microsoft.com/office/drawing/2014/main" id="{30EE55DC-A52B-A145-BFC2-D8C7E47757DA}"/>
              </a:ext>
            </a:extLst>
          </p:cNvPr>
          <p:cNvSpPr txBox="1"/>
          <p:nvPr/>
        </p:nvSpPr>
        <p:spPr>
          <a:xfrm>
            <a:off x="1086593" y="5986636"/>
            <a:ext cx="10135589" cy="646331"/>
          </a:xfrm>
          <a:prstGeom prst="rect">
            <a:avLst/>
          </a:prstGeom>
          <a:noFill/>
        </p:spPr>
        <p:txBody>
          <a:bodyPr wrap="square">
            <a:spAutoFit/>
          </a:bodyPr>
          <a:lstStyle/>
          <a:p>
            <a:pPr algn="ctr"/>
            <a:r>
              <a:rPr lang="en-GB" sz="1800" b="1" dirty="0"/>
              <a:t>Note: It is important to note that the NIM is NOT just about crime and NOT just about intelligence - it is a model that can be used for most areas of policing.</a:t>
            </a:r>
            <a:endParaRPr lang="en-US" dirty="0"/>
          </a:p>
        </p:txBody>
      </p:sp>
      <p:pic>
        <p:nvPicPr>
          <p:cNvPr id="15362" name="Picture 2" descr="Police Information | Swindon Police | Haydon Wick Parish Council">
            <a:extLst>
              <a:ext uri="{FF2B5EF4-FFF2-40B4-BE49-F238E27FC236}">
                <a16:creationId xmlns:a16="http://schemas.microsoft.com/office/drawing/2014/main" id="{C7A9FF7D-99F9-F04F-A0F2-BE0CC2919A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30788" y="2202131"/>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04484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osceles Triangle 1"/>
          <p:cNvSpPr/>
          <p:nvPr/>
        </p:nvSpPr>
        <p:spPr bwMode="auto">
          <a:xfrm>
            <a:off x="2422566" y="696612"/>
            <a:ext cx="7327076" cy="4819949"/>
          </a:xfrm>
          <a:prstGeom prst="triangle">
            <a:avLst/>
          </a:prstGeom>
          <a:solidFill>
            <a:schemeClr val="accent1">
              <a:lumMod val="40000"/>
              <a:lumOff val="60000"/>
            </a:schemeClr>
          </a:solidFill>
          <a:ln w="9525" cap="flat" cmpd="sng" algn="ctr">
            <a:noFill/>
            <a:prstDash val="solid"/>
            <a:round/>
            <a:headEnd type="none" w="med" len="med"/>
            <a:tailEnd type="none" w="med" len="med"/>
          </a:ln>
          <a:effectLst/>
        </p:spPr>
        <p:txBody>
          <a:bodyPr/>
          <a:lstStyle/>
          <a:p>
            <a:pPr algn="ctr">
              <a:defRPr/>
            </a:pPr>
            <a:endParaRPr lang="en-GB" kern="0">
              <a:solidFill>
                <a:srgbClr val="FFFFFF"/>
              </a:solidFill>
              <a:latin typeface="Arial" charset="0"/>
              <a:cs typeface="Arial" charset="0"/>
            </a:endParaRPr>
          </a:p>
        </p:txBody>
      </p:sp>
      <p:sp>
        <p:nvSpPr>
          <p:cNvPr id="5" name="Isosceles Triangle 4"/>
          <p:cNvSpPr/>
          <p:nvPr/>
        </p:nvSpPr>
        <p:spPr bwMode="auto">
          <a:xfrm>
            <a:off x="3568700" y="620688"/>
            <a:ext cx="5119588" cy="3528392"/>
          </a:xfrm>
          <a:prstGeom prst="triangle">
            <a:avLst/>
          </a:prstGeom>
          <a:solidFill>
            <a:schemeClr val="accent1">
              <a:lumMod val="40000"/>
              <a:lumOff val="60000"/>
            </a:schemeClr>
          </a:solidFill>
          <a:ln w="9525" cap="flat" cmpd="sng" algn="ctr">
            <a:noFill/>
            <a:prstDash val="solid"/>
            <a:round/>
            <a:headEnd type="none" w="med" len="med"/>
            <a:tailEnd type="none" w="med" len="med"/>
          </a:ln>
          <a:effectLst/>
        </p:spPr>
        <p:txBody>
          <a:bodyPr/>
          <a:lstStyle/>
          <a:p>
            <a:pPr algn="ctr">
              <a:defRPr/>
            </a:pPr>
            <a:endParaRPr lang="en-GB" kern="0">
              <a:solidFill>
                <a:srgbClr val="FFFFFF"/>
              </a:solidFill>
              <a:latin typeface="Arial" charset="0"/>
              <a:cs typeface="Arial" charset="0"/>
            </a:endParaRPr>
          </a:p>
        </p:txBody>
      </p:sp>
      <p:sp>
        <p:nvSpPr>
          <p:cNvPr id="6" name="Isosceles Triangle 5"/>
          <p:cNvSpPr/>
          <p:nvPr/>
        </p:nvSpPr>
        <p:spPr bwMode="auto">
          <a:xfrm>
            <a:off x="4656138" y="620714"/>
            <a:ext cx="2952750" cy="2016125"/>
          </a:xfrm>
          <a:prstGeom prst="triangle">
            <a:avLst/>
          </a:prstGeom>
          <a:solidFill>
            <a:schemeClr val="accent1">
              <a:lumMod val="40000"/>
              <a:lumOff val="60000"/>
            </a:schemeClr>
          </a:solidFill>
          <a:ln w="9525" cap="flat" cmpd="sng" algn="ctr">
            <a:noFill/>
            <a:prstDash val="solid"/>
            <a:round/>
            <a:headEnd type="none" w="med" len="med"/>
            <a:tailEnd type="none" w="med" len="med"/>
          </a:ln>
          <a:effectLst/>
        </p:spPr>
        <p:txBody>
          <a:bodyPr/>
          <a:lstStyle/>
          <a:p>
            <a:pPr algn="ctr">
              <a:defRPr/>
            </a:pPr>
            <a:endParaRPr lang="en-GB" kern="0">
              <a:solidFill>
                <a:srgbClr val="FFFFFF"/>
              </a:solidFill>
              <a:latin typeface="Arial" charset="0"/>
              <a:cs typeface="Arial" charset="0"/>
            </a:endParaRPr>
          </a:p>
        </p:txBody>
      </p:sp>
      <p:sp>
        <p:nvSpPr>
          <p:cNvPr id="7" name="TextBox 15"/>
          <p:cNvSpPr txBox="1">
            <a:spLocks noChangeArrowheads="1"/>
          </p:cNvSpPr>
          <p:nvPr/>
        </p:nvSpPr>
        <p:spPr bwMode="auto">
          <a:xfrm>
            <a:off x="810360" y="1321247"/>
            <a:ext cx="384577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defRPr/>
            </a:pPr>
            <a:r>
              <a:rPr lang="en-GB" altLang="en-US" sz="2200" b="1" kern="0" dirty="0">
                <a:latin typeface="+mn-lt"/>
              </a:rPr>
              <a:t>National Intelligence</a:t>
            </a:r>
          </a:p>
          <a:p>
            <a:pPr algn="ctr">
              <a:spcBef>
                <a:spcPct val="0"/>
              </a:spcBef>
              <a:buNone/>
              <a:defRPr/>
            </a:pPr>
            <a:r>
              <a:rPr lang="en-GB" altLang="en-US" sz="2200" b="1" kern="0" dirty="0">
                <a:solidFill>
                  <a:srgbClr val="FF0000"/>
                </a:solidFill>
                <a:latin typeface="+mn-lt"/>
              </a:rPr>
              <a:t>National Crime Agency</a:t>
            </a:r>
          </a:p>
        </p:txBody>
      </p:sp>
      <p:sp>
        <p:nvSpPr>
          <p:cNvPr id="8" name="TextBox 14"/>
          <p:cNvSpPr txBox="1">
            <a:spLocks noChangeArrowheads="1"/>
          </p:cNvSpPr>
          <p:nvPr/>
        </p:nvSpPr>
        <p:spPr bwMode="auto">
          <a:xfrm>
            <a:off x="494338" y="3006726"/>
            <a:ext cx="318538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defRPr/>
            </a:pPr>
            <a:r>
              <a:rPr lang="en-GB" altLang="en-US" sz="2200" b="1" kern="0" dirty="0">
                <a:latin typeface="+mn-lt"/>
              </a:rPr>
              <a:t>Regional Intelligence </a:t>
            </a:r>
            <a:r>
              <a:rPr lang="en-GB" altLang="en-US" sz="2200" b="1" kern="0" dirty="0">
                <a:solidFill>
                  <a:srgbClr val="FF0000"/>
                </a:solidFill>
                <a:latin typeface="+mn-lt"/>
              </a:rPr>
              <a:t>Force Intelligence Bureau</a:t>
            </a:r>
          </a:p>
        </p:txBody>
      </p:sp>
      <p:sp>
        <p:nvSpPr>
          <p:cNvPr id="9" name="TextBox 12"/>
          <p:cNvSpPr txBox="1">
            <a:spLocks noChangeArrowheads="1"/>
          </p:cNvSpPr>
          <p:nvPr/>
        </p:nvSpPr>
        <p:spPr bwMode="auto">
          <a:xfrm>
            <a:off x="-127036" y="4571058"/>
            <a:ext cx="277711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defRPr/>
            </a:pPr>
            <a:r>
              <a:rPr lang="en-GB" altLang="en-US" sz="2200" b="1" kern="0" dirty="0">
                <a:latin typeface="+mn-lt"/>
              </a:rPr>
              <a:t>Local </a:t>
            </a:r>
            <a:r>
              <a:rPr lang="en-GB" altLang="en-US" sz="2100" b="1" kern="0" dirty="0">
                <a:latin typeface="+mn-lt"/>
              </a:rPr>
              <a:t>Intelligence</a:t>
            </a:r>
          </a:p>
          <a:p>
            <a:pPr algn="ctr">
              <a:spcBef>
                <a:spcPct val="0"/>
              </a:spcBef>
              <a:buNone/>
              <a:defRPr/>
            </a:pPr>
            <a:r>
              <a:rPr lang="en-GB" altLang="en-US" sz="2200" b="1" kern="0" dirty="0">
                <a:solidFill>
                  <a:srgbClr val="FF0000"/>
                </a:solidFill>
                <a:latin typeface="+mn-lt"/>
              </a:rPr>
              <a:t>Local Intel Units</a:t>
            </a:r>
          </a:p>
        </p:txBody>
      </p:sp>
      <p:sp>
        <p:nvSpPr>
          <p:cNvPr id="10" name="TextBox 17"/>
          <p:cNvSpPr txBox="1">
            <a:spLocks noChangeArrowheads="1"/>
          </p:cNvSpPr>
          <p:nvPr/>
        </p:nvSpPr>
        <p:spPr bwMode="auto">
          <a:xfrm>
            <a:off x="4866481" y="1871871"/>
            <a:ext cx="24749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defRPr/>
            </a:pPr>
            <a:r>
              <a:rPr lang="en-GB" altLang="en-US" sz="1800" b="1" i="1" kern="0" dirty="0"/>
              <a:t>National and International</a:t>
            </a:r>
          </a:p>
        </p:txBody>
      </p:sp>
      <p:sp>
        <p:nvSpPr>
          <p:cNvPr id="11" name="TextBox 11"/>
          <p:cNvSpPr txBox="1">
            <a:spLocks noChangeArrowheads="1"/>
          </p:cNvSpPr>
          <p:nvPr/>
        </p:nvSpPr>
        <p:spPr bwMode="auto">
          <a:xfrm>
            <a:off x="5116514" y="1341439"/>
            <a:ext cx="20161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defRPr/>
            </a:pPr>
            <a:r>
              <a:rPr lang="en-GB" altLang="en-US" sz="2400" b="1" kern="0" dirty="0">
                <a:latin typeface="+mn-lt"/>
              </a:rPr>
              <a:t>Level 3</a:t>
            </a:r>
          </a:p>
        </p:txBody>
      </p:sp>
      <p:sp>
        <p:nvSpPr>
          <p:cNvPr id="12" name="TextBox 10"/>
          <p:cNvSpPr txBox="1">
            <a:spLocks noChangeArrowheads="1"/>
          </p:cNvSpPr>
          <p:nvPr/>
        </p:nvSpPr>
        <p:spPr bwMode="auto">
          <a:xfrm>
            <a:off x="5119689" y="3006726"/>
            <a:ext cx="20161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defRPr/>
            </a:pPr>
            <a:r>
              <a:rPr lang="en-GB" altLang="en-US" sz="2400" b="1" kern="0" dirty="0">
                <a:latin typeface="+mn-lt"/>
              </a:rPr>
              <a:t>Level 2</a:t>
            </a:r>
          </a:p>
        </p:txBody>
      </p:sp>
      <p:sp>
        <p:nvSpPr>
          <p:cNvPr id="13" name="TextBox 16"/>
          <p:cNvSpPr txBox="1">
            <a:spLocks noChangeArrowheads="1"/>
          </p:cNvSpPr>
          <p:nvPr/>
        </p:nvSpPr>
        <p:spPr bwMode="auto">
          <a:xfrm>
            <a:off x="4414838" y="3470275"/>
            <a:ext cx="3738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defRPr/>
            </a:pPr>
            <a:r>
              <a:rPr lang="en-GB" altLang="en-US" sz="1800" b="1" i="1" kern="0" dirty="0"/>
              <a:t>Force and Neighbouring Forces</a:t>
            </a:r>
          </a:p>
        </p:txBody>
      </p:sp>
      <p:sp>
        <p:nvSpPr>
          <p:cNvPr id="14" name="TextBox 9"/>
          <p:cNvSpPr txBox="1">
            <a:spLocks noChangeArrowheads="1"/>
          </p:cNvSpPr>
          <p:nvPr/>
        </p:nvSpPr>
        <p:spPr bwMode="auto">
          <a:xfrm>
            <a:off x="5095876" y="4340226"/>
            <a:ext cx="20161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defRPr/>
            </a:pPr>
            <a:r>
              <a:rPr lang="en-GB" altLang="en-US" sz="2400" b="1" kern="0" dirty="0">
                <a:latin typeface="+mn-lt"/>
              </a:rPr>
              <a:t>Level 1</a:t>
            </a:r>
          </a:p>
        </p:txBody>
      </p:sp>
      <p:sp>
        <p:nvSpPr>
          <p:cNvPr id="15" name="TextBox 13"/>
          <p:cNvSpPr txBox="1">
            <a:spLocks noChangeArrowheads="1"/>
          </p:cNvSpPr>
          <p:nvPr/>
        </p:nvSpPr>
        <p:spPr bwMode="auto">
          <a:xfrm>
            <a:off x="4114800" y="4741864"/>
            <a:ext cx="40386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defRPr/>
            </a:pPr>
            <a:r>
              <a:rPr lang="en-GB" altLang="en-US" sz="1800" b="1" i="1" kern="0" dirty="0"/>
              <a:t>Neighbourhood and BCU </a:t>
            </a:r>
          </a:p>
        </p:txBody>
      </p:sp>
      <p:sp>
        <p:nvSpPr>
          <p:cNvPr id="16" name="TextBox 15"/>
          <p:cNvSpPr txBox="1">
            <a:spLocks noChangeArrowheads="1"/>
          </p:cNvSpPr>
          <p:nvPr/>
        </p:nvSpPr>
        <p:spPr bwMode="auto">
          <a:xfrm>
            <a:off x="7327815" y="320285"/>
            <a:ext cx="4393130" cy="954107"/>
          </a:xfrm>
          <a:prstGeom prst="rect">
            <a:avLst/>
          </a:prstGeom>
          <a:solidFill>
            <a:schemeClr val="accent1">
              <a:lumMod val="40000"/>
              <a:lumOff val="60000"/>
            </a:schemeClr>
          </a:solidFill>
          <a:ln>
            <a:noFill/>
          </a:ln>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defRPr/>
            </a:pPr>
            <a:r>
              <a:rPr lang="en-GB" altLang="en-US" sz="2800" b="1" kern="0" dirty="0">
                <a:solidFill>
                  <a:schemeClr val="bg1"/>
                </a:solidFill>
              </a:rPr>
              <a:t>National Intelligence Model (NIM)</a:t>
            </a:r>
          </a:p>
        </p:txBody>
      </p:sp>
      <p:sp>
        <p:nvSpPr>
          <p:cNvPr id="4" name="Right Arrow 3">
            <a:extLst>
              <a:ext uri="{FF2B5EF4-FFF2-40B4-BE49-F238E27FC236}">
                <a16:creationId xmlns:a16="http://schemas.microsoft.com/office/drawing/2014/main" id="{2DCD51CB-668A-4140-A17F-D700B53C0217}"/>
              </a:ext>
            </a:extLst>
          </p:cNvPr>
          <p:cNvSpPr/>
          <p:nvPr/>
        </p:nvSpPr>
        <p:spPr>
          <a:xfrm>
            <a:off x="4251366" y="1705967"/>
            <a:ext cx="1270660" cy="25346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ight Arrow 16">
            <a:extLst>
              <a:ext uri="{FF2B5EF4-FFF2-40B4-BE49-F238E27FC236}">
                <a16:creationId xmlns:a16="http://schemas.microsoft.com/office/drawing/2014/main" id="{0D531555-BE8D-1C4D-99D7-8E7C69065875}"/>
              </a:ext>
            </a:extLst>
          </p:cNvPr>
          <p:cNvSpPr/>
          <p:nvPr/>
        </p:nvSpPr>
        <p:spPr>
          <a:xfrm>
            <a:off x="3616036" y="3279925"/>
            <a:ext cx="1270660" cy="25346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Arrow 17">
            <a:extLst>
              <a:ext uri="{FF2B5EF4-FFF2-40B4-BE49-F238E27FC236}">
                <a16:creationId xmlns:a16="http://schemas.microsoft.com/office/drawing/2014/main" id="{7CE8546E-04A1-3E40-92E1-B70E6B737985}"/>
              </a:ext>
            </a:extLst>
          </p:cNvPr>
          <p:cNvSpPr/>
          <p:nvPr/>
        </p:nvSpPr>
        <p:spPr>
          <a:xfrm>
            <a:off x="2650079" y="4829047"/>
            <a:ext cx="1270660" cy="25346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4030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extBox 2">
            <a:extLst>
              <a:ext uri="{FF2B5EF4-FFF2-40B4-BE49-F238E27FC236}">
                <a16:creationId xmlns:a16="http://schemas.microsoft.com/office/drawing/2014/main" id="{D6DB2936-1BA7-48E2-9E3B-E2DD7C303B68}"/>
              </a:ext>
            </a:extLst>
          </p:cNvPr>
          <p:cNvGraphicFramePr/>
          <p:nvPr>
            <p:extLst>
              <p:ext uri="{D42A27DB-BD31-4B8C-83A1-F6EECF244321}">
                <p14:modId xmlns:p14="http://schemas.microsoft.com/office/powerpoint/2010/main" val="910362971"/>
              </p:ext>
            </p:extLst>
          </p:nvPr>
        </p:nvGraphicFramePr>
        <p:xfrm>
          <a:off x="315685" y="1572651"/>
          <a:ext cx="11737769" cy="51962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2761D633-D66B-D440-A098-13F264A737A7}"/>
              </a:ext>
            </a:extLst>
          </p:cNvPr>
          <p:cNvSpPr txBox="1"/>
          <p:nvPr/>
        </p:nvSpPr>
        <p:spPr>
          <a:xfrm>
            <a:off x="427512" y="444258"/>
            <a:ext cx="10082150" cy="707886"/>
          </a:xfrm>
          <a:prstGeom prst="rect">
            <a:avLst/>
          </a:prstGeom>
          <a:noFill/>
        </p:spPr>
        <p:txBody>
          <a:bodyPr wrap="square" rtlCol="0">
            <a:spAutoFit/>
          </a:bodyPr>
          <a:lstStyle/>
          <a:p>
            <a:r>
              <a:rPr lang="en-US" sz="4000" dirty="0">
                <a:solidFill>
                  <a:schemeClr val="accent1"/>
                </a:solidFill>
              </a:rPr>
              <a:t>The National Intelligence Model continued… </a:t>
            </a:r>
          </a:p>
        </p:txBody>
      </p:sp>
    </p:spTree>
    <p:extLst>
      <p:ext uri="{BB962C8B-B14F-4D97-AF65-F5344CB8AC3E}">
        <p14:creationId xmlns:p14="http://schemas.microsoft.com/office/powerpoint/2010/main" val="11790586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CCA682-66C9-4FEA-B2BB-D28D84BA1CD6}"/>
              </a:ext>
            </a:extLst>
          </p:cNvPr>
          <p:cNvSpPr>
            <a:spLocks noGrp="1"/>
          </p:cNvSpPr>
          <p:nvPr>
            <p:ph type="title"/>
          </p:nvPr>
        </p:nvSpPr>
        <p:spPr>
          <a:xfrm>
            <a:off x="0" y="229822"/>
            <a:ext cx="8676456" cy="576064"/>
          </a:xfrm>
          <a:solidFill>
            <a:schemeClr val="accent1">
              <a:lumMod val="40000"/>
              <a:lumOff val="60000"/>
            </a:schemeClr>
          </a:solidFill>
        </p:spPr>
        <p:txBody>
          <a:bodyPr>
            <a:noAutofit/>
          </a:bodyPr>
          <a:lstStyle/>
          <a:p>
            <a:pPr algn="ctr"/>
            <a:r>
              <a:rPr lang="en-GB" sz="3600" b="1" dirty="0">
                <a:solidFill>
                  <a:schemeClr val="bg1"/>
                </a:solidFill>
                <a:latin typeface="+mn-lt"/>
              </a:rPr>
              <a:t>Management of Information/intelligence</a:t>
            </a:r>
          </a:p>
        </p:txBody>
      </p:sp>
      <p:graphicFrame>
        <p:nvGraphicFramePr>
          <p:cNvPr id="5" name="Diagram 4">
            <a:extLst>
              <a:ext uri="{FF2B5EF4-FFF2-40B4-BE49-F238E27FC236}">
                <a16:creationId xmlns:a16="http://schemas.microsoft.com/office/drawing/2014/main" id="{C199D420-2938-4ACB-A1B9-69C3035B3A3E}"/>
              </a:ext>
            </a:extLst>
          </p:cNvPr>
          <p:cNvGraphicFramePr/>
          <p:nvPr>
            <p:extLst>
              <p:ext uri="{D42A27DB-BD31-4B8C-83A1-F6EECF244321}">
                <p14:modId xmlns:p14="http://schemas.microsoft.com/office/powerpoint/2010/main" val="3833708053"/>
              </p:ext>
            </p:extLst>
          </p:nvPr>
        </p:nvGraphicFramePr>
        <p:xfrm>
          <a:off x="-278155" y="1269526"/>
          <a:ext cx="12367236" cy="53586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80604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7111AFFC-E3EB-43BD-B5EA-9EDEDA20AD94}"/>
                                            </p:graphicEl>
                                          </p:spTgt>
                                        </p:tgtEl>
                                        <p:attrNameLst>
                                          <p:attrName>style.visibility</p:attrName>
                                        </p:attrNameLst>
                                      </p:cBhvr>
                                      <p:to>
                                        <p:strVal val="visible"/>
                                      </p:to>
                                    </p:set>
                                    <p:animEffect transition="in" filter="fade">
                                      <p:cBhvr>
                                        <p:cTn id="7" dur="500"/>
                                        <p:tgtEl>
                                          <p:spTgt spid="5">
                                            <p:graphicEl>
                                              <a:dgm id="{7111AFFC-E3EB-43BD-B5EA-9EDEDA20AD94}"/>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F40291FE-C8EF-4958-8FDC-04DE6F9B7DEB}"/>
                                            </p:graphicEl>
                                          </p:spTgt>
                                        </p:tgtEl>
                                        <p:attrNameLst>
                                          <p:attrName>style.visibility</p:attrName>
                                        </p:attrNameLst>
                                      </p:cBhvr>
                                      <p:to>
                                        <p:strVal val="visible"/>
                                      </p:to>
                                    </p:set>
                                    <p:animEffect transition="in" filter="fade">
                                      <p:cBhvr>
                                        <p:cTn id="10" dur="500"/>
                                        <p:tgtEl>
                                          <p:spTgt spid="5">
                                            <p:graphicEl>
                                              <a:dgm id="{F40291FE-C8EF-4958-8FDC-04DE6F9B7DEB}"/>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graphicEl>
                                              <a:dgm id="{5E020B79-370F-4E94-9EE1-D7994B6A2584}"/>
                                            </p:graphicEl>
                                          </p:spTgt>
                                        </p:tgtEl>
                                        <p:attrNameLst>
                                          <p:attrName>style.visibility</p:attrName>
                                        </p:attrNameLst>
                                      </p:cBhvr>
                                      <p:to>
                                        <p:strVal val="visible"/>
                                      </p:to>
                                    </p:set>
                                    <p:animEffect transition="in" filter="fade">
                                      <p:cBhvr>
                                        <p:cTn id="15" dur="500"/>
                                        <p:tgtEl>
                                          <p:spTgt spid="5">
                                            <p:graphicEl>
                                              <a:dgm id="{5E020B79-370F-4E94-9EE1-D7994B6A2584}"/>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6ED2C032-B5BA-4DF4-B8D2-6A8F9C63B5E4}"/>
                                            </p:graphicEl>
                                          </p:spTgt>
                                        </p:tgtEl>
                                        <p:attrNameLst>
                                          <p:attrName>style.visibility</p:attrName>
                                        </p:attrNameLst>
                                      </p:cBhvr>
                                      <p:to>
                                        <p:strVal val="visible"/>
                                      </p:to>
                                    </p:set>
                                    <p:animEffect transition="in" filter="fade">
                                      <p:cBhvr>
                                        <p:cTn id="20" dur="500"/>
                                        <p:tgtEl>
                                          <p:spTgt spid="5">
                                            <p:graphicEl>
                                              <a:dgm id="{6ED2C032-B5BA-4DF4-B8D2-6A8F9C63B5E4}"/>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1B160A04-FA3B-4A5D-948D-D83D48EF32BE}"/>
                                            </p:graphicEl>
                                          </p:spTgt>
                                        </p:tgtEl>
                                        <p:attrNameLst>
                                          <p:attrName>style.visibility</p:attrName>
                                        </p:attrNameLst>
                                      </p:cBhvr>
                                      <p:to>
                                        <p:strVal val="visible"/>
                                      </p:to>
                                    </p:set>
                                    <p:animEffect transition="in" filter="fade">
                                      <p:cBhvr>
                                        <p:cTn id="23" dur="500"/>
                                        <p:tgtEl>
                                          <p:spTgt spid="5">
                                            <p:graphicEl>
                                              <a:dgm id="{1B160A04-FA3B-4A5D-948D-D83D48EF32BE}"/>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9959D1B8-391D-45B5-A528-2215043A4965}"/>
                                            </p:graphicEl>
                                          </p:spTgt>
                                        </p:tgtEl>
                                        <p:attrNameLst>
                                          <p:attrName>style.visibility</p:attrName>
                                        </p:attrNameLst>
                                      </p:cBhvr>
                                      <p:to>
                                        <p:strVal val="visible"/>
                                      </p:to>
                                    </p:set>
                                    <p:animEffect transition="in" filter="fade">
                                      <p:cBhvr>
                                        <p:cTn id="28" dur="500"/>
                                        <p:tgtEl>
                                          <p:spTgt spid="5">
                                            <p:graphicEl>
                                              <a:dgm id="{9959D1B8-391D-45B5-A528-2215043A4965}"/>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5">
                                            <p:graphicEl>
                                              <a:dgm id="{136AD75D-F002-4EC0-B0DD-F98B7C43D508}"/>
                                            </p:graphicEl>
                                          </p:spTgt>
                                        </p:tgtEl>
                                        <p:attrNameLst>
                                          <p:attrName>style.visibility</p:attrName>
                                        </p:attrNameLst>
                                      </p:cBhvr>
                                      <p:to>
                                        <p:strVal val="visible"/>
                                      </p:to>
                                    </p:set>
                                    <p:animEffect transition="in" filter="fade">
                                      <p:cBhvr>
                                        <p:cTn id="33" dur="500"/>
                                        <p:tgtEl>
                                          <p:spTgt spid="5">
                                            <p:graphicEl>
                                              <a:dgm id="{136AD75D-F002-4EC0-B0DD-F98B7C43D508}"/>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5">
                                            <p:graphicEl>
                                              <a:dgm id="{4A16F559-7B7A-4BF1-BC3F-9332C526915D}"/>
                                            </p:graphicEl>
                                          </p:spTgt>
                                        </p:tgtEl>
                                        <p:attrNameLst>
                                          <p:attrName>style.visibility</p:attrName>
                                        </p:attrNameLst>
                                      </p:cBhvr>
                                      <p:to>
                                        <p:strVal val="visible"/>
                                      </p:to>
                                    </p:set>
                                    <p:animEffect transition="in" filter="fade">
                                      <p:cBhvr>
                                        <p:cTn id="38" dur="500"/>
                                        <p:tgtEl>
                                          <p:spTgt spid="5">
                                            <p:graphicEl>
                                              <a:dgm id="{4A16F559-7B7A-4BF1-BC3F-9332C526915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3"/>
          <p:cNvSpPr txBox="1">
            <a:spLocks noChangeArrowheads="1"/>
          </p:cNvSpPr>
          <p:nvPr/>
        </p:nvSpPr>
        <p:spPr bwMode="auto">
          <a:xfrm>
            <a:off x="2279577" y="176428"/>
            <a:ext cx="7557293" cy="646331"/>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The Intelligence Cycle</a:t>
            </a:r>
          </a:p>
        </p:txBody>
      </p:sp>
      <p:graphicFrame>
        <p:nvGraphicFramePr>
          <p:cNvPr id="2" name="Diagram 1">
            <a:extLst>
              <a:ext uri="{FF2B5EF4-FFF2-40B4-BE49-F238E27FC236}">
                <a16:creationId xmlns:a16="http://schemas.microsoft.com/office/drawing/2014/main" id="{F1FEE5FC-88B4-4399-ADD0-B79CF285880B}"/>
              </a:ext>
            </a:extLst>
          </p:cNvPr>
          <p:cNvGraphicFramePr/>
          <p:nvPr>
            <p:extLst>
              <p:ext uri="{D42A27DB-BD31-4B8C-83A1-F6EECF244321}">
                <p14:modId xmlns:p14="http://schemas.microsoft.com/office/powerpoint/2010/main" val="1948565898"/>
              </p:ext>
            </p:extLst>
          </p:nvPr>
        </p:nvGraphicFramePr>
        <p:xfrm>
          <a:off x="-558217" y="1406397"/>
          <a:ext cx="7776864"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CD69D712-7772-7C40-A9B8-9B2A5A0A3F1B}"/>
              </a:ext>
            </a:extLst>
          </p:cNvPr>
          <p:cNvSpPr txBox="1"/>
          <p:nvPr/>
        </p:nvSpPr>
        <p:spPr>
          <a:xfrm>
            <a:off x="6976383" y="1567519"/>
            <a:ext cx="4812846" cy="1200329"/>
          </a:xfrm>
          <a:prstGeom prst="rect">
            <a:avLst/>
          </a:prstGeom>
          <a:noFill/>
        </p:spPr>
        <p:txBody>
          <a:bodyPr wrap="square">
            <a:spAutoFit/>
          </a:bodyPr>
          <a:lstStyle/>
          <a:p>
            <a:pPr>
              <a:lnSpc>
                <a:spcPct val="100000"/>
              </a:lnSpc>
            </a:pPr>
            <a:r>
              <a:rPr lang="en-GB" sz="1800" b="0" i="0" u="none" strike="noStrike" kern="1200" baseline="0" dirty="0">
                <a:solidFill>
                  <a:schemeClr val="tx1"/>
                </a:solidFill>
                <a:latin typeface="Arial" charset="0"/>
                <a:ea typeface="+mn-ea"/>
                <a:cs typeface="Arial" charset="0"/>
              </a:rPr>
              <a:t>This cycle is a formal model that is a sequential process that allows information to be developed into intelligence, particularly during the analysis phase. </a:t>
            </a:r>
          </a:p>
        </p:txBody>
      </p:sp>
      <p:sp>
        <p:nvSpPr>
          <p:cNvPr id="7" name="TextBox 6">
            <a:extLst>
              <a:ext uri="{FF2B5EF4-FFF2-40B4-BE49-F238E27FC236}">
                <a16:creationId xmlns:a16="http://schemas.microsoft.com/office/drawing/2014/main" id="{C0F6835F-27E0-8240-BBF3-6584EBA63BAF}"/>
              </a:ext>
            </a:extLst>
          </p:cNvPr>
          <p:cNvSpPr txBox="1"/>
          <p:nvPr/>
        </p:nvSpPr>
        <p:spPr>
          <a:xfrm>
            <a:off x="6976383" y="3420278"/>
            <a:ext cx="4812846" cy="2585323"/>
          </a:xfrm>
          <a:prstGeom prst="rect">
            <a:avLst/>
          </a:prstGeom>
          <a:noFill/>
        </p:spPr>
        <p:txBody>
          <a:bodyPr wrap="square">
            <a:spAutoFit/>
          </a:bodyPr>
          <a:lstStyle/>
          <a:p>
            <a:r>
              <a:rPr lang="en-GB" b="0" i="0" u="none" strike="noStrike" dirty="0">
                <a:effectLst/>
                <a:latin typeface="Arial" panose="020B0604020202020204" pitchFamily="34" charset="0"/>
              </a:rPr>
              <a:t>The collection, development and dissemination of intelligence allow decisions to be made about priorities and tactical options. </a:t>
            </a:r>
          </a:p>
          <a:p>
            <a:endParaRPr lang="en-GB" b="0" i="0" u="none" strike="noStrike" dirty="0">
              <a:effectLst/>
              <a:latin typeface="Arial" panose="020B0604020202020204" pitchFamily="34" charset="0"/>
            </a:endParaRPr>
          </a:p>
          <a:p>
            <a:endParaRPr lang="en-GB" dirty="0">
              <a:latin typeface="Arial" panose="020B0604020202020204" pitchFamily="34" charset="0"/>
            </a:endParaRPr>
          </a:p>
          <a:p>
            <a:r>
              <a:rPr lang="en-GB" b="0" i="0" u="none" strike="noStrike" dirty="0">
                <a:effectLst/>
                <a:latin typeface="Arial" panose="020B0604020202020204" pitchFamily="34" charset="0"/>
              </a:rPr>
              <a:t>Intelligence collection is a continuous process and there may be specific requirements for its recording and use.</a:t>
            </a:r>
            <a:endParaRPr lang="en-US" dirty="0"/>
          </a:p>
        </p:txBody>
      </p:sp>
    </p:spTree>
    <p:extLst>
      <p:ext uri="{BB962C8B-B14F-4D97-AF65-F5344CB8AC3E}">
        <p14:creationId xmlns:p14="http://schemas.microsoft.com/office/powerpoint/2010/main" val="1154976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967219A-B39F-408D-9003-C9CBCE2A15D6}"/>
                                            </p:graphicEl>
                                          </p:spTgt>
                                        </p:tgtEl>
                                        <p:attrNameLst>
                                          <p:attrName>style.visibility</p:attrName>
                                        </p:attrNameLst>
                                      </p:cBhvr>
                                      <p:to>
                                        <p:strVal val="visible"/>
                                      </p:to>
                                    </p:set>
                                    <p:animEffect transition="in" filter="fade">
                                      <p:cBhvr>
                                        <p:cTn id="7" dur="500"/>
                                        <p:tgtEl>
                                          <p:spTgt spid="2">
                                            <p:graphicEl>
                                              <a:dgm id="{A967219A-B39F-408D-9003-C9CBCE2A15D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5A1BDDEE-A33C-4B95-9EC6-602100108C19}"/>
                                            </p:graphicEl>
                                          </p:spTgt>
                                        </p:tgtEl>
                                        <p:attrNameLst>
                                          <p:attrName>style.visibility</p:attrName>
                                        </p:attrNameLst>
                                      </p:cBhvr>
                                      <p:to>
                                        <p:strVal val="visible"/>
                                      </p:to>
                                    </p:set>
                                    <p:animEffect transition="in" filter="fade">
                                      <p:cBhvr>
                                        <p:cTn id="12" dur="500"/>
                                        <p:tgtEl>
                                          <p:spTgt spid="2">
                                            <p:graphicEl>
                                              <a:dgm id="{5A1BDDEE-A33C-4B95-9EC6-602100108C1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EDBD58E2-8854-4692-B81B-291CACB92EFB}"/>
                                            </p:graphicEl>
                                          </p:spTgt>
                                        </p:tgtEl>
                                        <p:attrNameLst>
                                          <p:attrName>style.visibility</p:attrName>
                                        </p:attrNameLst>
                                      </p:cBhvr>
                                      <p:to>
                                        <p:strVal val="visible"/>
                                      </p:to>
                                    </p:set>
                                    <p:animEffect transition="in" filter="fade">
                                      <p:cBhvr>
                                        <p:cTn id="15" dur="500"/>
                                        <p:tgtEl>
                                          <p:spTgt spid="2">
                                            <p:graphicEl>
                                              <a:dgm id="{EDBD58E2-8854-4692-B81B-291CACB92EF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7DEDDA5F-A8C5-45C4-B8B9-47D95F3122D1}"/>
                                            </p:graphicEl>
                                          </p:spTgt>
                                        </p:tgtEl>
                                        <p:attrNameLst>
                                          <p:attrName>style.visibility</p:attrName>
                                        </p:attrNameLst>
                                      </p:cBhvr>
                                      <p:to>
                                        <p:strVal val="visible"/>
                                      </p:to>
                                    </p:set>
                                    <p:animEffect transition="in" filter="fade">
                                      <p:cBhvr>
                                        <p:cTn id="20" dur="500"/>
                                        <p:tgtEl>
                                          <p:spTgt spid="2">
                                            <p:graphicEl>
                                              <a:dgm id="{7DEDDA5F-A8C5-45C4-B8B9-47D95F3122D1}"/>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4B99D4AE-9A1E-437E-97D7-ADA5F44BA387}"/>
                                            </p:graphicEl>
                                          </p:spTgt>
                                        </p:tgtEl>
                                        <p:attrNameLst>
                                          <p:attrName>style.visibility</p:attrName>
                                        </p:attrNameLst>
                                      </p:cBhvr>
                                      <p:to>
                                        <p:strVal val="visible"/>
                                      </p:to>
                                    </p:set>
                                    <p:animEffect transition="in" filter="fade">
                                      <p:cBhvr>
                                        <p:cTn id="25" dur="500"/>
                                        <p:tgtEl>
                                          <p:spTgt spid="2">
                                            <p:graphicEl>
                                              <a:dgm id="{4B99D4AE-9A1E-437E-97D7-ADA5F44BA387}"/>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
                                            <p:graphicEl>
                                              <a:dgm id="{FA4ECC99-A57F-49FC-B075-7132BCCEF340}"/>
                                            </p:graphicEl>
                                          </p:spTgt>
                                        </p:tgtEl>
                                        <p:attrNameLst>
                                          <p:attrName>style.visibility</p:attrName>
                                        </p:attrNameLst>
                                      </p:cBhvr>
                                      <p:to>
                                        <p:strVal val="visible"/>
                                      </p:to>
                                    </p:set>
                                    <p:animEffect transition="in" filter="fade">
                                      <p:cBhvr>
                                        <p:cTn id="30" dur="500"/>
                                        <p:tgtEl>
                                          <p:spTgt spid="2">
                                            <p:graphicEl>
                                              <a:dgm id="{FA4ECC99-A57F-49FC-B075-7132BCCEF34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3"/>
          <p:cNvSpPr txBox="1">
            <a:spLocks noChangeArrowheads="1"/>
          </p:cNvSpPr>
          <p:nvPr/>
        </p:nvSpPr>
        <p:spPr bwMode="auto">
          <a:xfrm>
            <a:off x="2279577" y="176428"/>
            <a:ext cx="7557293" cy="646331"/>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The Intelligence Cycle</a:t>
            </a:r>
          </a:p>
        </p:txBody>
      </p:sp>
      <p:graphicFrame>
        <p:nvGraphicFramePr>
          <p:cNvPr id="2" name="Diagram 1">
            <a:extLst>
              <a:ext uri="{FF2B5EF4-FFF2-40B4-BE49-F238E27FC236}">
                <a16:creationId xmlns:a16="http://schemas.microsoft.com/office/drawing/2014/main" id="{F1FEE5FC-88B4-4399-ADD0-B79CF285880B}"/>
              </a:ext>
            </a:extLst>
          </p:cNvPr>
          <p:cNvGraphicFramePr/>
          <p:nvPr/>
        </p:nvGraphicFramePr>
        <p:xfrm>
          <a:off x="-558217" y="1406397"/>
          <a:ext cx="7776864"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940D1D7A-C270-684B-A945-C3CF682FBEF1}"/>
              </a:ext>
            </a:extLst>
          </p:cNvPr>
          <p:cNvSpPr txBox="1"/>
          <p:nvPr/>
        </p:nvSpPr>
        <p:spPr>
          <a:xfrm>
            <a:off x="7070272" y="1406397"/>
            <a:ext cx="4882242" cy="4862870"/>
          </a:xfrm>
          <a:prstGeom prst="rect">
            <a:avLst/>
          </a:prstGeom>
          <a:noFill/>
        </p:spPr>
        <p:txBody>
          <a:bodyPr wrap="square" rtlCol="0">
            <a:spAutoFit/>
          </a:bodyPr>
          <a:lstStyle/>
          <a:p>
            <a:r>
              <a:rPr lang="en-US" sz="2800" u="sng" dirty="0"/>
              <a:t>Research Task </a:t>
            </a:r>
          </a:p>
          <a:p>
            <a:endParaRPr lang="en-US" dirty="0"/>
          </a:p>
          <a:p>
            <a:r>
              <a:rPr lang="en-US" sz="2400" dirty="0"/>
              <a:t>Go to the College of Policing Website and research each stage. </a:t>
            </a:r>
          </a:p>
          <a:p>
            <a:endParaRPr lang="en-US" sz="2400" dirty="0"/>
          </a:p>
          <a:p>
            <a:r>
              <a:rPr lang="en-US" sz="2400" dirty="0"/>
              <a:t>Be prepared to report back to the class in your groups. </a:t>
            </a:r>
          </a:p>
          <a:p>
            <a:endParaRPr lang="en-US" sz="2400" dirty="0"/>
          </a:p>
          <a:p>
            <a:r>
              <a:rPr lang="en-US" sz="2400" dirty="0"/>
              <a:t>Group 1: Direction</a:t>
            </a:r>
          </a:p>
          <a:p>
            <a:r>
              <a:rPr lang="en-US" sz="2400" dirty="0"/>
              <a:t>Group 2: Collection </a:t>
            </a:r>
          </a:p>
          <a:p>
            <a:r>
              <a:rPr lang="en-US" sz="2400" dirty="0"/>
              <a:t>Group 3: Evaluation </a:t>
            </a:r>
          </a:p>
          <a:p>
            <a:r>
              <a:rPr lang="en-US" sz="2400" dirty="0"/>
              <a:t>Group 4: Analysis</a:t>
            </a:r>
          </a:p>
          <a:p>
            <a:r>
              <a:rPr lang="en-US" sz="2400" dirty="0"/>
              <a:t>Group 5: Dissemination </a:t>
            </a:r>
          </a:p>
        </p:txBody>
      </p:sp>
    </p:spTree>
    <p:extLst>
      <p:ext uri="{BB962C8B-B14F-4D97-AF65-F5344CB8AC3E}">
        <p14:creationId xmlns:p14="http://schemas.microsoft.com/office/powerpoint/2010/main" val="2347217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967219A-B39F-408D-9003-C9CBCE2A15D6}"/>
                                            </p:graphicEl>
                                          </p:spTgt>
                                        </p:tgtEl>
                                        <p:attrNameLst>
                                          <p:attrName>style.visibility</p:attrName>
                                        </p:attrNameLst>
                                      </p:cBhvr>
                                      <p:to>
                                        <p:strVal val="visible"/>
                                      </p:to>
                                    </p:set>
                                    <p:animEffect transition="in" filter="fade">
                                      <p:cBhvr>
                                        <p:cTn id="7" dur="500"/>
                                        <p:tgtEl>
                                          <p:spTgt spid="2">
                                            <p:graphicEl>
                                              <a:dgm id="{A967219A-B39F-408D-9003-C9CBCE2A15D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5A1BDDEE-A33C-4B95-9EC6-602100108C19}"/>
                                            </p:graphicEl>
                                          </p:spTgt>
                                        </p:tgtEl>
                                        <p:attrNameLst>
                                          <p:attrName>style.visibility</p:attrName>
                                        </p:attrNameLst>
                                      </p:cBhvr>
                                      <p:to>
                                        <p:strVal val="visible"/>
                                      </p:to>
                                    </p:set>
                                    <p:animEffect transition="in" filter="fade">
                                      <p:cBhvr>
                                        <p:cTn id="12" dur="500"/>
                                        <p:tgtEl>
                                          <p:spTgt spid="2">
                                            <p:graphicEl>
                                              <a:dgm id="{5A1BDDEE-A33C-4B95-9EC6-602100108C1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EDBD58E2-8854-4692-B81B-291CACB92EFB}"/>
                                            </p:graphicEl>
                                          </p:spTgt>
                                        </p:tgtEl>
                                        <p:attrNameLst>
                                          <p:attrName>style.visibility</p:attrName>
                                        </p:attrNameLst>
                                      </p:cBhvr>
                                      <p:to>
                                        <p:strVal val="visible"/>
                                      </p:to>
                                    </p:set>
                                    <p:animEffect transition="in" filter="fade">
                                      <p:cBhvr>
                                        <p:cTn id="15" dur="500"/>
                                        <p:tgtEl>
                                          <p:spTgt spid="2">
                                            <p:graphicEl>
                                              <a:dgm id="{EDBD58E2-8854-4692-B81B-291CACB92EF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7DEDDA5F-A8C5-45C4-B8B9-47D95F3122D1}"/>
                                            </p:graphicEl>
                                          </p:spTgt>
                                        </p:tgtEl>
                                        <p:attrNameLst>
                                          <p:attrName>style.visibility</p:attrName>
                                        </p:attrNameLst>
                                      </p:cBhvr>
                                      <p:to>
                                        <p:strVal val="visible"/>
                                      </p:to>
                                    </p:set>
                                    <p:animEffect transition="in" filter="fade">
                                      <p:cBhvr>
                                        <p:cTn id="20" dur="500"/>
                                        <p:tgtEl>
                                          <p:spTgt spid="2">
                                            <p:graphicEl>
                                              <a:dgm id="{7DEDDA5F-A8C5-45C4-B8B9-47D95F3122D1}"/>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4B99D4AE-9A1E-437E-97D7-ADA5F44BA387}"/>
                                            </p:graphicEl>
                                          </p:spTgt>
                                        </p:tgtEl>
                                        <p:attrNameLst>
                                          <p:attrName>style.visibility</p:attrName>
                                        </p:attrNameLst>
                                      </p:cBhvr>
                                      <p:to>
                                        <p:strVal val="visible"/>
                                      </p:to>
                                    </p:set>
                                    <p:animEffect transition="in" filter="fade">
                                      <p:cBhvr>
                                        <p:cTn id="25" dur="500"/>
                                        <p:tgtEl>
                                          <p:spTgt spid="2">
                                            <p:graphicEl>
                                              <a:dgm id="{4B99D4AE-9A1E-437E-97D7-ADA5F44BA387}"/>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
                                            <p:graphicEl>
                                              <a:dgm id="{FA4ECC99-A57F-49FC-B075-7132BCCEF340}"/>
                                            </p:graphicEl>
                                          </p:spTgt>
                                        </p:tgtEl>
                                        <p:attrNameLst>
                                          <p:attrName>style.visibility</p:attrName>
                                        </p:attrNameLst>
                                      </p:cBhvr>
                                      <p:to>
                                        <p:strVal val="visible"/>
                                      </p:to>
                                    </p:set>
                                    <p:animEffect transition="in" filter="fade">
                                      <p:cBhvr>
                                        <p:cTn id="30" dur="500"/>
                                        <p:tgtEl>
                                          <p:spTgt spid="2">
                                            <p:graphicEl>
                                              <a:dgm id="{FA4ECC99-A57F-49FC-B075-7132BCCEF34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lient\G$\CKP Images\NIM\Law 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5254" y="2024844"/>
            <a:ext cx="2893853"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3"/>
          <p:cNvSpPr txBox="1">
            <a:spLocks noChangeArrowheads="1"/>
          </p:cNvSpPr>
          <p:nvPr/>
        </p:nvSpPr>
        <p:spPr bwMode="auto">
          <a:xfrm>
            <a:off x="0" y="272045"/>
            <a:ext cx="8208912" cy="659698"/>
          </a:xfrm>
          <a:prstGeom prst="rect">
            <a:avLst/>
          </a:prstGeom>
          <a:solidFill>
            <a:srgbClr val="002060"/>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3600" b="1" dirty="0">
                <a:solidFill>
                  <a:schemeClr val="bg1"/>
                </a:solidFill>
                <a:latin typeface="+mn-lt"/>
              </a:rPr>
              <a:t>Relevant Legislation</a:t>
            </a:r>
          </a:p>
        </p:txBody>
      </p:sp>
      <p:sp>
        <p:nvSpPr>
          <p:cNvPr id="7" name="TextBox 6">
            <a:extLst>
              <a:ext uri="{FF2B5EF4-FFF2-40B4-BE49-F238E27FC236}">
                <a16:creationId xmlns:a16="http://schemas.microsoft.com/office/drawing/2014/main" id="{03B22966-0697-F94B-B147-2F98C885E689}"/>
              </a:ext>
            </a:extLst>
          </p:cNvPr>
          <p:cNvSpPr txBox="1"/>
          <p:nvPr/>
        </p:nvSpPr>
        <p:spPr>
          <a:xfrm>
            <a:off x="195942" y="1436914"/>
            <a:ext cx="7690757" cy="5016758"/>
          </a:xfrm>
          <a:prstGeom prst="rect">
            <a:avLst/>
          </a:prstGeom>
          <a:noFill/>
        </p:spPr>
        <p:txBody>
          <a:bodyPr wrap="square">
            <a:spAutoFit/>
          </a:bodyPr>
          <a:lstStyle/>
          <a:p>
            <a:r>
              <a:rPr lang="en-GB" altLang="en-US" sz="2000" dirty="0">
                <a:latin typeface="Arial" panose="020B0604020202020204" pitchFamily="34" charset="0"/>
                <a:cs typeface="Arial" panose="020B0604020202020204" pitchFamily="34" charset="0"/>
              </a:rPr>
              <a:t>To be effective the NIM relies on information and/or intelligence which can be obtained from a variety of sources.</a:t>
            </a:r>
          </a:p>
          <a:p>
            <a:endParaRPr lang="en-GB" altLang="en-US" sz="2000" dirty="0">
              <a:latin typeface="Arial" panose="020B0604020202020204" pitchFamily="34" charset="0"/>
              <a:cs typeface="Arial" panose="020B0604020202020204" pitchFamily="34" charset="0"/>
            </a:endParaRPr>
          </a:p>
          <a:p>
            <a:endParaRPr lang="en-GB" altLang="en-US" sz="2000" dirty="0">
              <a:latin typeface="Arial" panose="020B0604020202020204" pitchFamily="34" charset="0"/>
              <a:cs typeface="Arial" panose="020B0604020202020204" pitchFamily="34" charset="0"/>
            </a:endParaRPr>
          </a:p>
          <a:p>
            <a:r>
              <a:rPr lang="en-GB" altLang="en-US" sz="2000" dirty="0">
                <a:latin typeface="Arial" panose="020B0604020202020204" pitchFamily="34" charset="0"/>
                <a:cs typeface="Arial" panose="020B0604020202020204" pitchFamily="34" charset="0"/>
              </a:rPr>
              <a:t>There are a number of both legislation, policy and procedures that govern the use of information and intelligence by the police.</a:t>
            </a:r>
          </a:p>
          <a:p>
            <a:endParaRPr lang="en-GB" altLang="en-US" sz="2000" dirty="0">
              <a:latin typeface="Arial" panose="020B0604020202020204" pitchFamily="34" charset="0"/>
              <a:cs typeface="Arial" panose="020B0604020202020204" pitchFamily="34" charset="0"/>
            </a:endParaRPr>
          </a:p>
          <a:p>
            <a:endParaRPr lang="en-GB" altLang="en-US" sz="2000" dirty="0">
              <a:latin typeface="Arial" panose="020B0604020202020204" pitchFamily="34" charset="0"/>
              <a:cs typeface="Arial" panose="020B0604020202020204" pitchFamily="34" charset="0"/>
            </a:endParaRPr>
          </a:p>
          <a:p>
            <a:endParaRPr lang="en-GB" altLang="en-US"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altLang="en-US" sz="2000" b="1" dirty="0">
                <a:latin typeface="Arial" panose="020B0604020202020204" pitchFamily="34" charset="0"/>
                <a:cs typeface="Arial" panose="020B0604020202020204" pitchFamily="34" charset="0"/>
              </a:rPr>
              <a:t>The Criminal Procedure and Investigations Act 1996</a:t>
            </a:r>
          </a:p>
          <a:p>
            <a:pPr marL="285750" indent="-285750">
              <a:buFont typeface="Arial" panose="020B0604020202020204" pitchFamily="34" charset="0"/>
              <a:buChar char="•"/>
            </a:pPr>
            <a:r>
              <a:rPr lang="en-GB" altLang="en-US" sz="2000" b="1" dirty="0">
                <a:latin typeface="Arial" panose="020B0604020202020204" pitchFamily="34" charset="0"/>
                <a:cs typeface="Arial" panose="020B0604020202020204" pitchFamily="34" charset="0"/>
              </a:rPr>
              <a:t>Data Protection Act 2018:</a:t>
            </a:r>
            <a:endParaRPr lang="en-GB" altLang="en-US"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altLang="en-US" sz="2000" b="1" dirty="0">
                <a:latin typeface="Arial" panose="020B0604020202020204" pitchFamily="34" charset="0"/>
                <a:cs typeface="Arial" panose="020B0604020202020204" pitchFamily="34" charset="0"/>
              </a:rPr>
              <a:t>GDPR 2016 (EU) 2016/679</a:t>
            </a:r>
          </a:p>
          <a:p>
            <a:pPr marL="285750" indent="-285750">
              <a:buFont typeface="Arial" panose="020B0604020202020204" pitchFamily="34" charset="0"/>
              <a:buChar char="•"/>
            </a:pPr>
            <a:r>
              <a:rPr lang="en-GB" altLang="en-US" sz="2000" b="1" dirty="0">
                <a:latin typeface="Arial" panose="020B0604020202020204" pitchFamily="34" charset="0"/>
                <a:cs typeface="Arial" panose="020B0604020202020204" pitchFamily="34" charset="0"/>
              </a:rPr>
              <a:t>Human Rights Act 1998:</a:t>
            </a:r>
          </a:p>
          <a:p>
            <a:pPr marL="285750" indent="-285750">
              <a:buFont typeface="Arial" panose="020B0604020202020204" pitchFamily="34" charset="0"/>
              <a:buChar char="•"/>
            </a:pPr>
            <a:r>
              <a:rPr lang="en-GB" altLang="en-US" sz="2000" b="1" dirty="0">
                <a:latin typeface="Arial" panose="020B0604020202020204" pitchFamily="34" charset="0"/>
                <a:cs typeface="Arial" panose="020B0604020202020204" pitchFamily="34" charset="0"/>
              </a:rPr>
              <a:t>Freedom of Information Act 2000 </a:t>
            </a:r>
          </a:p>
          <a:p>
            <a:pPr marL="285750" indent="-285750">
              <a:buFont typeface="Arial" panose="020B0604020202020204" pitchFamily="34" charset="0"/>
              <a:buChar char="•"/>
            </a:pPr>
            <a:r>
              <a:rPr lang="en-GB" altLang="en-US" sz="2000" b="1" dirty="0">
                <a:latin typeface="Arial" panose="020B0604020202020204" pitchFamily="34" charset="0"/>
                <a:cs typeface="Arial" panose="020B0604020202020204" pitchFamily="34" charset="0"/>
              </a:rPr>
              <a:t>Regulation of Investigatory Powers Act 2000</a:t>
            </a:r>
            <a:r>
              <a:rPr lang="en-GB" altLang="en-US" sz="2000" dirty="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r>
              <a:rPr lang="en-GB" altLang="en-US" sz="2000" b="1" dirty="0">
                <a:latin typeface="Arial" panose="020B0604020202020204" pitchFamily="34" charset="0"/>
                <a:cs typeface="Arial" panose="020B0604020202020204" pitchFamily="34" charset="0"/>
              </a:rPr>
              <a:t>Investigatory Powers Act 2016</a:t>
            </a:r>
            <a:endParaRPr lang="en-GB" sz="2000" dirty="0"/>
          </a:p>
        </p:txBody>
      </p:sp>
    </p:spTree>
    <p:extLst>
      <p:ext uri="{BB962C8B-B14F-4D97-AF65-F5344CB8AC3E}">
        <p14:creationId xmlns:p14="http://schemas.microsoft.com/office/powerpoint/2010/main" val="1993190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lient\G$\CKP Images\NIM\Policy &amp; Procedure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2529" y="3446407"/>
            <a:ext cx="3807441" cy="282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3">
            <a:extLst>
              <a:ext uri="{FF2B5EF4-FFF2-40B4-BE49-F238E27FC236}">
                <a16:creationId xmlns:a16="http://schemas.microsoft.com/office/drawing/2014/main" id="{FE1871DE-0C9F-4044-91E2-500616EC82EA}"/>
              </a:ext>
            </a:extLst>
          </p:cNvPr>
          <p:cNvSpPr>
            <a:spLocks noGrp="1"/>
          </p:cNvSpPr>
          <p:nvPr>
            <p:ph type="title"/>
          </p:nvPr>
        </p:nvSpPr>
        <p:spPr>
          <a:xfrm>
            <a:off x="0" y="112210"/>
            <a:ext cx="8280920" cy="615602"/>
          </a:xfrm>
          <a:solidFill>
            <a:srgbClr val="002060"/>
          </a:solidFill>
        </p:spPr>
        <p:txBody>
          <a:bodyPr>
            <a:normAutofit/>
          </a:bodyPr>
          <a:lstStyle/>
          <a:p>
            <a:pPr algn="ctr"/>
            <a:r>
              <a:rPr lang="en-GB" sz="3600" b="1" dirty="0">
                <a:solidFill>
                  <a:schemeClr val="bg1"/>
                </a:solidFill>
                <a:latin typeface="+mn-lt"/>
              </a:rPr>
              <a:t>Policies and Procedures</a:t>
            </a:r>
          </a:p>
        </p:txBody>
      </p:sp>
      <p:graphicFrame>
        <p:nvGraphicFramePr>
          <p:cNvPr id="5" name="Diagram 4">
            <a:extLst>
              <a:ext uri="{FF2B5EF4-FFF2-40B4-BE49-F238E27FC236}">
                <a16:creationId xmlns:a16="http://schemas.microsoft.com/office/drawing/2014/main" id="{222C091B-9006-405F-B914-FF797A6D126D}"/>
              </a:ext>
            </a:extLst>
          </p:cNvPr>
          <p:cNvGraphicFramePr/>
          <p:nvPr>
            <p:extLst>
              <p:ext uri="{D42A27DB-BD31-4B8C-83A1-F6EECF244321}">
                <p14:modId xmlns:p14="http://schemas.microsoft.com/office/powerpoint/2010/main" val="3155858522"/>
              </p:ext>
            </p:extLst>
          </p:nvPr>
        </p:nvGraphicFramePr>
        <p:xfrm>
          <a:off x="3048550" y="1052736"/>
          <a:ext cx="8280920" cy="475252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317719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2DF52457-75FD-4CE0-83FF-128D7AF0483D}"/>
                                            </p:graphicEl>
                                          </p:spTgt>
                                        </p:tgtEl>
                                        <p:attrNameLst>
                                          <p:attrName>style.visibility</p:attrName>
                                        </p:attrNameLst>
                                      </p:cBhvr>
                                      <p:to>
                                        <p:strVal val="visible"/>
                                      </p:to>
                                    </p:set>
                                    <p:animEffect transition="in" filter="fade">
                                      <p:cBhvr>
                                        <p:cTn id="7" dur="500"/>
                                        <p:tgtEl>
                                          <p:spTgt spid="5">
                                            <p:graphicEl>
                                              <a:dgm id="{2DF52457-75FD-4CE0-83FF-128D7AF0483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A1B47D14-85DD-4A74-9EF8-FE2B6569897F}"/>
                                            </p:graphicEl>
                                          </p:spTgt>
                                        </p:tgtEl>
                                        <p:attrNameLst>
                                          <p:attrName>style.visibility</p:attrName>
                                        </p:attrNameLst>
                                      </p:cBhvr>
                                      <p:to>
                                        <p:strVal val="visible"/>
                                      </p:to>
                                    </p:set>
                                    <p:animEffect transition="in" filter="fade">
                                      <p:cBhvr>
                                        <p:cTn id="12" dur="500"/>
                                        <p:tgtEl>
                                          <p:spTgt spid="5">
                                            <p:graphicEl>
                                              <a:dgm id="{A1B47D14-85DD-4A74-9EF8-FE2B6569897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7EB669C5-05C7-49D5-88F5-15D8CD900966}"/>
                                            </p:graphicEl>
                                          </p:spTgt>
                                        </p:tgtEl>
                                        <p:attrNameLst>
                                          <p:attrName>style.visibility</p:attrName>
                                        </p:attrNameLst>
                                      </p:cBhvr>
                                      <p:to>
                                        <p:strVal val="visible"/>
                                      </p:to>
                                    </p:set>
                                    <p:animEffect transition="in" filter="fade">
                                      <p:cBhvr>
                                        <p:cTn id="15" dur="500"/>
                                        <p:tgtEl>
                                          <p:spTgt spid="5">
                                            <p:graphicEl>
                                              <a:dgm id="{7EB669C5-05C7-49D5-88F5-15D8CD90096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E8832CC3-88F3-4BEF-A618-105E30856423}"/>
                                            </p:graphicEl>
                                          </p:spTgt>
                                        </p:tgtEl>
                                        <p:attrNameLst>
                                          <p:attrName>style.visibility</p:attrName>
                                        </p:attrNameLst>
                                      </p:cBhvr>
                                      <p:to>
                                        <p:strVal val="visible"/>
                                      </p:to>
                                    </p:set>
                                    <p:animEffect transition="in" filter="fade">
                                      <p:cBhvr>
                                        <p:cTn id="20" dur="500"/>
                                        <p:tgtEl>
                                          <p:spTgt spid="5">
                                            <p:graphicEl>
                                              <a:dgm id="{E8832CC3-88F3-4BEF-A618-105E30856423}"/>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DBBA4FE8-0432-43DD-A5C7-A6493FDE4EAD}"/>
                                            </p:graphicEl>
                                          </p:spTgt>
                                        </p:tgtEl>
                                        <p:attrNameLst>
                                          <p:attrName>style.visibility</p:attrName>
                                        </p:attrNameLst>
                                      </p:cBhvr>
                                      <p:to>
                                        <p:strVal val="visible"/>
                                      </p:to>
                                    </p:set>
                                    <p:animEffect transition="in" filter="fade">
                                      <p:cBhvr>
                                        <p:cTn id="23" dur="500"/>
                                        <p:tgtEl>
                                          <p:spTgt spid="5">
                                            <p:graphicEl>
                                              <a:dgm id="{DBBA4FE8-0432-43DD-A5C7-A6493FDE4EA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70EFD6AF-02DC-43BE-8D5C-3D90C23FF42D}"/>
                                            </p:graphicEl>
                                          </p:spTgt>
                                        </p:tgtEl>
                                        <p:attrNameLst>
                                          <p:attrName>style.visibility</p:attrName>
                                        </p:attrNameLst>
                                      </p:cBhvr>
                                      <p:to>
                                        <p:strVal val="visible"/>
                                      </p:to>
                                    </p:set>
                                    <p:animEffect transition="in" filter="fade">
                                      <p:cBhvr>
                                        <p:cTn id="28" dur="500"/>
                                        <p:tgtEl>
                                          <p:spTgt spid="5">
                                            <p:graphicEl>
                                              <a:dgm id="{70EFD6AF-02DC-43BE-8D5C-3D90C23FF42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F1690C99-A691-4C82-90EA-B9B6E6059621}"/>
                                            </p:graphicEl>
                                          </p:spTgt>
                                        </p:tgtEl>
                                        <p:attrNameLst>
                                          <p:attrName>style.visibility</p:attrName>
                                        </p:attrNameLst>
                                      </p:cBhvr>
                                      <p:to>
                                        <p:strVal val="visible"/>
                                      </p:to>
                                    </p:set>
                                    <p:animEffect transition="in" filter="fade">
                                      <p:cBhvr>
                                        <p:cTn id="31" dur="500"/>
                                        <p:tgtEl>
                                          <p:spTgt spid="5">
                                            <p:graphicEl>
                                              <a:dgm id="{F1690C99-A691-4C82-90EA-B9B6E6059621}"/>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
                                            <p:graphicEl>
                                              <a:dgm id="{78467264-A539-4F41-BBFD-0594B185F500}"/>
                                            </p:graphicEl>
                                          </p:spTgt>
                                        </p:tgtEl>
                                        <p:attrNameLst>
                                          <p:attrName>style.visibility</p:attrName>
                                        </p:attrNameLst>
                                      </p:cBhvr>
                                      <p:to>
                                        <p:strVal val="visible"/>
                                      </p:to>
                                    </p:set>
                                    <p:animEffect transition="in" filter="fade">
                                      <p:cBhvr>
                                        <p:cTn id="36" dur="500"/>
                                        <p:tgtEl>
                                          <p:spTgt spid="5">
                                            <p:graphicEl>
                                              <a:dgm id="{78467264-A539-4F41-BBFD-0594B185F500}"/>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
                                            <p:graphicEl>
                                              <a:dgm id="{074E3F64-33FB-4AB2-9A74-D8E59B56C0F3}"/>
                                            </p:graphicEl>
                                          </p:spTgt>
                                        </p:tgtEl>
                                        <p:attrNameLst>
                                          <p:attrName>style.visibility</p:attrName>
                                        </p:attrNameLst>
                                      </p:cBhvr>
                                      <p:to>
                                        <p:strVal val="visible"/>
                                      </p:to>
                                    </p:set>
                                    <p:animEffect transition="in" filter="fade">
                                      <p:cBhvr>
                                        <p:cTn id="39" dur="500"/>
                                        <p:tgtEl>
                                          <p:spTgt spid="5">
                                            <p:graphicEl>
                                              <a:dgm id="{074E3F64-33FB-4AB2-9A74-D8E59B56C0F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4"/>
          <p:cNvSpPr txBox="1">
            <a:spLocks noChangeArrowheads="1"/>
          </p:cNvSpPr>
          <p:nvPr>
            <p:custDataLst>
              <p:tags r:id="rId1"/>
            </p:custDataLst>
          </p:nvPr>
        </p:nvSpPr>
        <p:spPr bwMode="auto">
          <a:xfrm>
            <a:off x="216249" y="1581813"/>
            <a:ext cx="4294230" cy="369437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lnSpcReduction="10000"/>
          </a:bodyPr>
          <a:lstStyle>
            <a:lvl1pPr eaLnBrk="0" hangingPunct="0">
              <a:spcBef>
                <a:spcPct val="20000"/>
              </a:spcBef>
              <a:buChar char="•"/>
              <a:defRPr sz="2400">
                <a:solidFill>
                  <a:schemeClr val="accent2"/>
                </a:solidFill>
                <a:latin typeface="Verdana" pitchFamily="34" charset="0"/>
                <a:ea typeface="ＭＳ Ｐゴシック" pitchFamily="-112"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112"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112"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112"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112"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112"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112"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112"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112" charset="-128"/>
              </a:defRPr>
            </a:lvl9pPr>
          </a:lstStyle>
          <a:p>
            <a:pPr eaLnBrk="1" hangingPunct="1">
              <a:lnSpc>
                <a:spcPct val="90000"/>
              </a:lnSpc>
              <a:spcBef>
                <a:spcPct val="0"/>
              </a:spcBef>
              <a:spcAft>
                <a:spcPts val="600"/>
              </a:spcAft>
              <a:buNone/>
            </a:pPr>
            <a:endParaRPr lang="en-US" altLang="en-US" sz="2000" dirty="0">
              <a:solidFill>
                <a:schemeClr val="tx1"/>
              </a:solidFill>
              <a:effectLst>
                <a:outerShdw blurRad="38100" dist="38100" dir="2700000" algn="tl">
                  <a:srgbClr val="000000">
                    <a:alpha val="43137"/>
                  </a:srgbClr>
                </a:outerShdw>
              </a:effectLst>
              <a:latin typeface="+mn-lt"/>
              <a:ea typeface="+mn-ea"/>
            </a:endParaRPr>
          </a:p>
          <a:p>
            <a:pPr algn="ctr" eaLnBrk="1" hangingPunct="1">
              <a:lnSpc>
                <a:spcPct val="90000"/>
              </a:lnSpc>
              <a:spcBef>
                <a:spcPct val="0"/>
              </a:spcBef>
              <a:spcAft>
                <a:spcPts val="600"/>
              </a:spcAft>
              <a:buNone/>
            </a:pPr>
            <a:r>
              <a:rPr lang="en-US" altLang="en-US" sz="6600" dirty="0">
                <a:solidFill>
                  <a:schemeClr val="tx1"/>
                </a:solidFill>
                <a:effectLst>
                  <a:outerShdw blurRad="38100" dist="38100" dir="2700000" algn="tl">
                    <a:srgbClr val="000000">
                      <a:alpha val="43137"/>
                    </a:srgbClr>
                  </a:outerShdw>
                </a:effectLst>
                <a:latin typeface="+mn-lt"/>
                <a:ea typeface="+mn-ea"/>
              </a:rPr>
              <a:t>The </a:t>
            </a:r>
            <a:br>
              <a:rPr lang="en-US" altLang="en-US" sz="6600" dirty="0">
                <a:solidFill>
                  <a:schemeClr val="tx1"/>
                </a:solidFill>
                <a:effectLst>
                  <a:outerShdw blurRad="38100" dist="38100" dir="2700000" algn="tl">
                    <a:srgbClr val="000000">
                      <a:alpha val="43137"/>
                    </a:srgbClr>
                  </a:outerShdw>
                </a:effectLst>
                <a:latin typeface="+mn-lt"/>
                <a:ea typeface="+mn-ea"/>
              </a:rPr>
            </a:br>
            <a:r>
              <a:rPr lang="en-US" altLang="en-US" sz="6600" dirty="0">
                <a:solidFill>
                  <a:schemeClr val="tx1"/>
                </a:solidFill>
                <a:effectLst>
                  <a:outerShdw blurRad="38100" dist="38100" dir="2700000" algn="tl">
                    <a:srgbClr val="000000">
                      <a:alpha val="43137"/>
                    </a:srgbClr>
                  </a:outerShdw>
                </a:effectLst>
                <a:latin typeface="+mn-lt"/>
                <a:ea typeface="+mn-ea"/>
              </a:rPr>
              <a:t>3X5X2 Intelligence System</a:t>
            </a:r>
          </a:p>
        </p:txBody>
      </p:sp>
      <p:pic>
        <p:nvPicPr>
          <p:cNvPr id="1026" name="Picture 2" descr="How Dubai Police plans to lead world in artificial intelligence - Arabian  Business">
            <a:extLst>
              <a:ext uri="{FF2B5EF4-FFF2-40B4-BE49-F238E27FC236}">
                <a16:creationId xmlns:a16="http://schemas.microsoft.com/office/drawing/2014/main" id="{49FBB820-EAC3-A54B-95BF-2CE5059C915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3821" r="1" b="1"/>
          <a:stretch/>
        </p:blipFill>
        <p:spPr bwMode="auto">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Police fear bias in use of artificial intelligence to fight crime |  Financial Times">
            <a:extLst>
              <a:ext uri="{FF2B5EF4-FFF2-40B4-BE49-F238E27FC236}">
                <a16:creationId xmlns:a16="http://schemas.microsoft.com/office/drawing/2014/main" id="{BB1934FB-9FEA-134C-8EE4-345F1C06CEF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1006" b="15987"/>
          <a:stretch/>
        </p:blipFill>
        <p:spPr bwMode="auto">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611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076" name="Freeform: Shape 70">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074" name="Picture 2" descr="Research Forum: The Attitudes of Police Managers Toward Intelligence-Led  Policing — LEB">
            <a:extLst>
              <a:ext uri="{FF2B5EF4-FFF2-40B4-BE49-F238E27FC236}">
                <a16:creationId xmlns:a16="http://schemas.microsoft.com/office/drawing/2014/main" id="{8B845753-8671-7D45-A618-2A06EDB9E8C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974" r="13293"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graphicFrame>
        <p:nvGraphicFramePr>
          <p:cNvPr id="5" name="TextBox 2">
            <a:extLst>
              <a:ext uri="{FF2B5EF4-FFF2-40B4-BE49-F238E27FC236}">
                <a16:creationId xmlns:a16="http://schemas.microsoft.com/office/drawing/2014/main" id="{4DC7990D-B561-4145-9F43-9F3DB62BDE3A}"/>
              </a:ext>
            </a:extLst>
          </p:cNvPr>
          <p:cNvGraphicFramePr/>
          <p:nvPr>
            <p:extLst>
              <p:ext uri="{D42A27DB-BD31-4B8C-83A1-F6EECF244321}">
                <p14:modId xmlns:p14="http://schemas.microsoft.com/office/powerpoint/2010/main" val="2076373511"/>
              </p:ext>
            </p:extLst>
          </p:nvPr>
        </p:nvGraphicFramePr>
        <p:xfrm>
          <a:off x="0" y="163286"/>
          <a:ext cx="6582780" cy="66947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40378844"/>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0" y="142845"/>
            <a:ext cx="7557293" cy="646331"/>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3600" b="1" dirty="0">
                <a:solidFill>
                  <a:schemeClr val="bg1"/>
                </a:solidFill>
                <a:latin typeface="+mn-lt"/>
              </a:rPr>
              <a:t>Evaluations</a:t>
            </a:r>
          </a:p>
        </p:txBody>
      </p:sp>
      <p:graphicFrame>
        <p:nvGraphicFramePr>
          <p:cNvPr id="5" name="Diagram 4">
            <a:extLst>
              <a:ext uri="{FF2B5EF4-FFF2-40B4-BE49-F238E27FC236}">
                <a16:creationId xmlns:a16="http://schemas.microsoft.com/office/drawing/2014/main" id="{5B4A3A1F-9664-4EE5-BA37-E4A1A774792D}"/>
              </a:ext>
            </a:extLst>
          </p:cNvPr>
          <p:cNvGraphicFramePr/>
          <p:nvPr>
            <p:extLst>
              <p:ext uri="{D42A27DB-BD31-4B8C-83A1-F6EECF244321}">
                <p14:modId xmlns:p14="http://schemas.microsoft.com/office/powerpoint/2010/main" val="1615282391"/>
              </p:ext>
            </p:extLst>
          </p:nvPr>
        </p:nvGraphicFramePr>
        <p:xfrm>
          <a:off x="0" y="1676974"/>
          <a:ext cx="7557293" cy="41922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296FE3A3-1A9E-944E-BC37-49D0BCD68AD7}"/>
              </a:ext>
            </a:extLst>
          </p:cNvPr>
          <p:cNvSpPr txBox="1"/>
          <p:nvPr/>
        </p:nvSpPr>
        <p:spPr>
          <a:xfrm>
            <a:off x="7033533" y="1905260"/>
            <a:ext cx="4869433" cy="3194721"/>
          </a:xfrm>
          <a:prstGeom prst="rect">
            <a:avLst/>
          </a:prstGeom>
          <a:noFill/>
        </p:spPr>
        <p:txBody>
          <a:bodyPr wrap="square">
            <a:spAutoFit/>
          </a:bodyPr>
          <a:lstStyle/>
          <a:p>
            <a:pPr marL="285750" marR="0" lvl="0" indent="-2857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0000"/>
                </a:solidFill>
                <a:effectLst/>
                <a:uLnTx/>
                <a:uFillTx/>
                <a:latin typeface="Arial" charset="0"/>
                <a:ea typeface="+mn-ea"/>
                <a:cs typeface="Arial" charset="0"/>
              </a:rPr>
              <a:t>There is a need to separately evaluate both the source and content of each piece of information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Arial" charset="0"/>
              <a:ea typeface="+mn-ea"/>
              <a:cs typeface="Arial" charset="0"/>
            </a:endParaRPr>
          </a:p>
          <a:p>
            <a:pPr marL="285750" marR="0" lvl="0" indent="-2857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0000"/>
                </a:solidFill>
                <a:effectLst/>
                <a:uLnTx/>
                <a:uFillTx/>
                <a:latin typeface="Arial" charset="0"/>
                <a:ea typeface="+mn-ea"/>
                <a:cs typeface="Arial" charset="0"/>
              </a:rPr>
              <a:t>This grading affects the sharing, retaining and actioning of the intelligence.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Arial" charset="0"/>
              <a:ea typeface="+mn-ea"/>
              <a:cs typeface="Arial" charset="0"/>
            </a:endParaRPr>
          </a:p>
          <a:p>
            <a:pPr marL="285750" marR="0" lvl="0" indent="-2857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0000"/>
                </a:solidFill>
                <a:effectLst/>
                <a:uLnTx/>
                <a:uFillTx/>
                <a:latin typeface="Arial" charset="0"/>
                <a:ea typeface="+mn-ea"/>
                <a:cs typeface="Arial" charset="0"/>
              </a:rPr>
              <a:t>This method establishes the </a:t>
            </a:r>
            <a:r>
              <a:rPr kumimoji="0" lang="en-GB" sz="1800" b="1" i="0" u="none" strike="noStrike" kern="1200" cap="none" spc="0" normalizeH="0" baseline="0" noProof="0" dirty="0">
                <a:ln>
                  <a:noFill/>
                </a:ln>
                <a:solidFill>
                  <a:srgbClr val="000000"/>
                </a:solidFill>
                <a:effectLst/>
                <a:uLnTx/>
                <a:uFillTx/>
                <a:latin typeface="Arial" charset="0"/>
                <a:ea typeface="+mn-ea"/>
                <a:cs typeface="Arial" charset="0"/>
              </a:rPr>
              <a:t>reliability</a:t>
            </a:r>
            <a:r>
              <a:rPr kumimoji="0" lang="en-GB" sz="1800" b="0" i="0" u="none" strike="noStrike" kern="1200" cap="none" spc="0" normalizeH="0" baseline="0" noProof="0" dirty="0">
                <a:ln>
                  <a:noFill/>
                </a:ln>
                <a:solidFill>
                  <a:srgbClr val="000000"/>
                </a:solidFill>
                <a:effectLst/>
                <a:uLnTx/>
                <a:uFillTx/>
                <a:latin typeface="Arial" charset="0"/>
                <a:ea typeface="+mn-ea"/>
                <a:cs typeface="Arial" charset="0"/>
              </a:rPr>
              <a:t> and </a:t>
            </a:r>
            <a:r>
              <a:rPr kumimoji="0" lang="en-GB" sz="1800" b="1" i="0" u="none" strike="noStrike" kern="1200" cap="none" spc="0" normalizeH="0" baseline="0" noProof="0" dirty="0">
                <a:ln>
                  <a:noFill/>
                </a:ln>
                <a:solidFill>
                  <a:srgbClr val="000000"/>
                </a:solidFill>
                <a:effectLst/>
                <a:uLnTx/>
                <a:uFillTx/>
                <a:latin typeface="Arial" charset="0"/>
                <a:ea typeface="+mn-ea"/>
                <a:cs typeface="Arial" charset="0"/>
              </a:rPr>
              <a:t>accuracy</a:t>
            </a:r>
            <a:r>
              <a:rPr kumimoji="0" lang="en-GB" sz="1800" b="0" i="0" u="none" strike="noStrike" kern="1200" cap="none" spc="0" normalizeH="0" baseline="0" noProof="0" dirty="0">
                <a:ln>
                  <a:noFill/>
                </a:ln>
                <a:solidFill>
                  <a:srgbClr val="000000"/>
                </a:solidFill>
                <a:effectLst/>
                <a:uLnTx/>
                <a:uFillTx/>
                <a:latin typeface="Arial" charset="0"/>
                <a:ea typeface="+mn-ea"/>
                <a:cs typeface="Arial" charset="0"/>
              </a:rPr>
              <a:t> of intelligence and identifies who it should be </a:t>
            </a:r>
            <a:r>
              <a:rPr kumimoji="0" lang="en-GB" sz="1800" b="1" i="0" u="none" strike="noStrike" kern="1200" cap="none" spc="0" normalizeH="0" baseline="0" noProof="0" dirty="0">
                <a:ln>
                  <a:noFill/>
                </a:ln>
                <a:solidFill>
                  <a:srgbClr val="000000"/>
                </a:solidFill>
                <a:effectLst/>
                <a:uLnTx/>
                <a:uFillTx/>
                <a:latin typeface="Arial" charset="0"/>
                <a:ea typeface="+mn-ea"/>
                <a:cs typeface="Arial" charset="0"/>
              </a:rPr>
              <a:t>disseminated</a:t>
            </a:r>
            <a:r>
              <a:rPr kumimoji="0" lang="en-GB" sz="1800" b="0" i="0" u="none" strike="noStrike" kern="1200" cap="none" spc="0" normalizeH="0" baseline="0" noProof="0" dirty="0">
                <a:ln>
                  <a:noFill/>
                </a:ln>
                <a:solidFill>
                  <a:srgbClr val="000000"/>
                </a:solidFill>
                <a:effectLst/>
                <a:uLnTx/>
                <a:uFillTx/>
                <a:latin typeface="Arial" charset="0"/>
                <a:ea typeface="+mn-ea"/>
                <a:cs typeface="Arial" charset="0"/>
              </a:rPr>
              <a:t> to.</a:t>
            </a:r>
          </a:p>
        </p:txBody>
      </p:sp>
    </p:spTree>
    <p:extLst>
      <p:ext uri="{BB962C8B-B14F-4D97-AF65-F5344CB8AC3E}">
        <p14:creationId xmlns:p14="http://schemas.microsoft.com/office/powerpoint/2010/main" val="3606676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2DB18A04-22A6-4602-9EEE-78285AFB2FD6}"/>
                                            </p:graphicEl>
                                          </p:spTgt>
                                        </p:tgtEl>
                                        <p:attrNameLst>
                                          <p:attrName>style.visibility</p:attrName>
                                        </p:attrNameLst>
                                      </p:cBhvr>
                                      <p:to>
                                        <p:strVal val="visible"/>
                                      </p:to>
                                    </p:set>
                                    <p:animEffect transition="in" filter="fade">
                                      <p:cBhvr>
                                        <p:cTn id="7" dur="500"/>
                                        <p:tgtEl>
                                          <p:spTgt spid="5">
                                            <p:graphicEl>
                                              <a:dgm id="{2DB18A04-22A6-4602-9EEE-78285AFB2FD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7D4548D6-F3E9-4EC7-AA57-AE78B2A27E57}"/>
                                            </p:graphicEl>
                                          </p:spTgt>
                                        </p:tgtEl>
                                        <p:attrNameLst>
                                          <p:attrName>style.visibility</p:attrName>
                                        </p:attrNameLst>
                                      </p:cBhvr>
                                      <p:to>
                                        <p:strVal val="visible"/>
                                      </p:to>
                                    </p:set>
                                    <p:animEffect transition="in" filter="fade">
                                      <p:cBhvr>
                                        <p:cTn id="12" dur="500"/>
                                        <p:tgtEl>
                                          <p:spTgt spid="5">
                                            <p:graphicEl>
                                              <a:dgm id="{7D4548D6-F3E9-4EC7-AA57-AE78B2A27E5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6EA15A24-9E35-43D4-9D55-9F89ACE43255}"/>
                                            </p:graphicEl>
                                          </p:spTgt>
                                        </p:tgtEl>
                                        <p:attrNameLst>
                                          <p:attrName>style.visibility</p:attrName>
                                        </p:attrNameLst>
                                      </p:cBhvr>
                                      <p:to>
                                        <p:strVal val="visible"/>
                                      </p:to>
                                    </p:set>
                                    <p:animEffect transition="in" filter="fade">
                                      <p:cBhvr>
                                        <p:cTn id="15" dur="500"/>
                                        <p:tgtEl>
                                          <p:spTgt spid="5">
                                            <p:graphicEl>
                                              <a:dgm id="{6EA15A24-9E35-43D4-9D55-9F89ACE4325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he 5-minute guide to the intelligence grading process and its application  in OSINT">
            <a:extLst>
              <a:ext uri="{FF2B5EF4-FFF2-40B4-BE49-F238E27FC236}">
                <a16:creationId xmlns:a16="http://schemas.microsoft.com/office/drawing/2014/main" id="{0387E8E3-AD16-1F4E-9F4B-0088DEF344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050" y="1066800"/>
            <a:ext cx="11391900"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0154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0" y="115464"/>
            <a:ext cx="7557293" cy="646331"/>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3600" b="1" dirty="0">
                <a:solidFill>
                  <a:schemeClr val="bg1"/>
                </a:solidFill>
                <a:latin typeface="+mn-lt"/>
              </a:rPr>
              <a:t>Source Evaluation</a:t>
            </a:r>
          </a:p>
        </p:txBody>
      </p:sp>
      <p:sp>
        <p:nvSpPr>
          <p:cNvPr id="2" name="Rectangle 1">
            <a:extLst>
              <a:ext uri="{FF2B5EF4-FFF2-40B4-BE49-F238E27FC236}">
                <a16:creationId xmlns:a16="http://schemas.microsoft.com/office/drawing/2014/main" id="{4ABD3B93-3FDF-4302-94DD-DD1550D284F8}"/>
              </a:ext>
            </a:extLst>
          </p:cNvPr>
          <p:cNvSpPr/>
          <p:nvPr/>
        </p:nvSpPr>
        <p:spPr>
          <a:xfrm>
            <a:off x="0" y="899187"/>
            <a:ext cx="6607354" cy="864096"/>
          </a:xfrm>
          <a:prstGeom prst="rect">
            <a:avLst/>
          </a:prstGeom>
          <a:solidFill>
            <a:srgbClr val="002060">
              <a:alpha val="49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bg1"/>
                </a:solidFill>
              </a:rPr>
              <a:t>The possible grading’s for this part of the assessment are:</a:t>
            </a:r>
          </a:p>
        </p:txBody>
      </p:sp>
      <p:graphicFrame>
        <p:nvGraphicFramePr>
          <p:cNvPr id="6" name="Diagram 5">
            <a:extLst>
              <a:ext uri="{FF2B5EF4-FFF2-40B4-BE49-F238E27FC236}">
                <a16:creationId xmlns:a16="http://schemas.microsoft.com/office/drawing/2014/main" id="{E15DA3EF-B1ED-4C3F-9228-9BDA6934B337}"/>
              </a:ext>
            </a:extLst>
          </p:cNvPr>
          <p:cNvGraphicFramePr/>
          <p:nvPr>
            <p:extLst>
              <p:ext uri="{D42A27DB-BD31-4B8C-83A1-F6EECF244321}">
                <p14:modId xmlns:p14="http://schemas.microsoft.com/office/powerpoint/2010/main" val="2447093108"/>
              </p:ext>
            </p:extLst>
          </p:nvPr>
        </p:nvGraphicFramePr>
        <p:xfrm>
          <a:off x="-510479" y="2112946"/>
          <a:ext cx="8280919" cy="40883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098" name="Picture 2" descr="Best 100+ Question Pictures [HD] | Download Free Images &amp; Stock Photos on  Unsplash">
            <a:extLst>
              <a:ext uri="{FF2B5EF4-FFF2-40B4-BE49-F238E27FC236}">
                <a16:creationId xmlns:a16="http://schemas.microsoft.com/office/drawing/2014/main" id="{DE2E52E6-F9C3-0046-BF36-468DA3A2C7F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11680" y="2948624"/>
            <a:ext cx="38354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8406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650EF5BC-3CDD-40E1-BF4C-407A5B95C405}"/>
                                            </p:graphicEl>
                                          </p:spTgt>
                                        </p:tgtEl>
                                        <p:attrNameLst>
                                          <p:attrName>style.visibility</p:attrName>
                                        </p:attrNameLst>
                                      </p:cBhvr>
                                      <p:to>
                                        <p:strVal val="visible"/>
                                      </p:to>
                                    </p:set>
                                    <p:animEffect transition="in" filter="fade">
                                      <p:cBhvr>
                                        <p:cTn id="12" dur="500"/>
                                        <p:tgtEl>
                                          <p:spTgt spid="6">
                                            <p:graphicEl>
                                              <a:dgm id="{650EF5BC-3CDD-40E1-BF4C-407A5B95C405}"/>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4192C9EA-5D33-4E0F-A473-7845880C1C7B}"/>
                                            </p:graphicEl>
                                          </p:spTgt>
                                        </p:tgtEl>
                                        <p:attrNameLst>
                                          <p:attrName>style.visibility</p:attrName>
                                        </p:attrNameLst>
                                      </p:cBhvr>
                                      <p:to>
                                        <p:strVal val="visible"/>
                                      </p:to>
                                    </p:set>
                                    <p:animEffect transition="in" filter="fade">
                                      <p:cBhvr>
                                        <p:cTn id="15" dur="500"/>
                                        <p:tgtEl>
                                          <p:spTgt spid="6">
                                            <p:graphicEl>
                                              <a:dgm id="{4192C9EA-5D33-4E0F-A473-7845880C1C7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graphicEl>
                                              <a:dgm id="{76425446-E135-47DB-82F0-C01393517F74}"/>
                                            </p:graphicEl>
                                          </p:spTgt>
                                        </p:tgtEl>
                                        <p:attrNameLst>
                                          <p:attrName>style.visibility</p:attrName>
                                        </p:attrNameLst>
                                      </p:cBhvr>
                                      <p:to>
                                        <p:strVal val="visible"/>
                                      </p:to>
                                    </p:set>
                                    <p:animEffect transition="in" filter="fade">
                                      <p:cBhvr>
                                        <p:cTn id="20" dur="500"/>
                                        <p:tgtEl>
                                          <p:spTgt spid="6">
                                            <p:graphicEl>
                                              <a:dgm id="{76425446-E135-47DB-82F0-C01393517F74}"/>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graphicEl>
                                              <a:dgm id="{862DCB22-0A4E-4822-AFBF-2A66B5496CF2}"/>
                                            </p:graphicEl>
                                          </p:spTgt>
                                        </p:tgtEl>
                                        <p:attrNameLst>
                                          <p:attrName>style.visibility</p:attrName>
                                        </p:attrNameLst>
                                      </p:cBhvr>
                                      <p:to>
                                        <p:strVal val="visible"/>
                                      </p:to>
                                    </p:set>
                                    <p:animEffect transition="in" filter="fade">
                                      <p:cBhvr>
                                        <p:cTn id="23" dur="500"/>
                                        <p:tgtEl>
                                          <p:spTgt spid="6">
                                            <p:graphicEl>
                                              <a:dgm id="{862DCB22-0A4E-4822-AFBF-2A66B5496CF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32F089C4-53FA-4093-9CCA-0E3687A7A897}"/>
                                            </p:graphicEl>
                                          </p:spTgt>
                                        </p:tgtEl>
                                        <p:attrNameLst>
                                          <p:attrName>style.visibility</p:attrName>
                                        </p:attrNameLst>
                                      </p:cBhvr>
                                      <p:to>
                                        <p:strVal val="visible"/>
                                      </p:to>
                                    </p:set>
                                    <p:animEffect transition="in" filter="fade">
                                      <p:cBhvr>
                                        <p:cTn id="28" dur="500"/>
                                        <p:tgtEl>
                                          <p:spTgt spid="6">
                                            <p:graphicEl>
                                              <a:dgm id="{32F089C4-53FA-4093-9CCA-0E3687A7A897}"/>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
                                            <p:graphicEl>
                                              <a:dgm id="{3B1AFBA2-DA35-4255-9BD6-40C7479FF5A9}"/>
                                            </p:graphicEl>
                                          </p:spTgt>
                                        </p:tgtEl>
                                        <p:attrNameLst>
                                          <p:attrName>style.visibility</p:attrName>
                                        </p:attrNameLst>
                                      </p:cBhvr>
                                      <p:to>
                                        <p:strVal val="visible"/>
                                      </p:to>
                                    </p:set>
                                    <p:animEffect transition="in" filter="fade">
                                      <p:cBhvr>
                                        <p:cTn id="31" dur="500"/>
                                        <p:tgtEl>
                                          <p:spTgt spid="6">
                                            <p:graphicEl>
                                              <a:dgm id="{3B1AFBA2-DA35-4255-9BD6-40C7479FF5A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6"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0" y="188641"/>
            <a:ext cx="8390705" cy="646331"/>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3600" b="1" dirty="0">
                <a:solidFill>
                  <a:schemeClr val="bg1"/>
                </a:solidFill>
                <a:latin typeface="+mn-lt"/>
              </a:rPr>
              <a:t>Intelligence Assessment</a:t>
            </a:r>
          </a:p>
        </p:txBody>
      </p:sp>
      <p:sp>
        <p:nvSpPr>
          <p:cNvPr id="5" name="Rectangle 4">
            <a:extLst>
              <a:ext uri="{FF2B5EF4-FFF2-40B4-BE49-F238E27FC236}">
                <a16:creationId xmlns:a16="http://schemas.microsoft.com/office/drawing/2014/main" id="{95A231D1-BB87-43F3-A033-2424D2714420}"/>
              </a:ext>
            </a:extLst>
          </p:cNvPr>
          <p:cNvSpPr/>
          <p:nvPr/>
        </p:nvSpPr>
        <p:spPr>
          <a:xfrm>
            <a:off x="0" y="989440"/>
            <a:ext cx="6480720" cy="999401"/>
          </a:xfrm>
          <a:prstGeom prst="rect">
            <a:avLst/>
          </a:prstGeom>
          <a:solidFill>
            <a:schemeClr val="accent2">
              <a:lumMod val="20000"/>
              <a:lumOff val="80000"/>
              <a:alpha val="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There is a need to accurately evaluate the </a:t>
            </a:r>
            <a:r>
              <a:rPr lang="en-GB" sz="2400" b="1" i="1" dirty="0">
                <a:solidFill>
                  <a:schemeClr val="tx1"/>
                </a:solidFill>
              </a:rPr>
              <a:t>reliability </a:t>
            </a:r>
            <a:r>
              <a:rPr lang="en-GB" sz="2400" dirty="0">
                <a:solidFill>
                  <a:schemeClr val="tx1"/>
                </a:solidFill>
              </a:rPr>
              <a:t>of each piece of information:</a:t>
            </a:r>
          </a:p>
        </p:txBody>
      </p:sp>
      <p:graphicFrame>
        <p:nvGraphicFramePr>
          <p:cNvPr id="10" name="Diagram 9">
            <a:extLst>
              <a:ext uri="{FF2B5EF4-FFF2-40B4-BE49-F238E27FC236}">
                <a16:creationId xmlns:a16="http://schemas.microsoft.com/office/drawing/2014/main" id="{C6D82B70-DCEF-4502-819C-1F90C1871E79}"/>
              </a:ext>
            </a:extLst>
          </p:cNvPr>
          <p:cNvGraphicFramePr/>
          <p:nvPr>
            <p:extLst>
              <p:ext uri="{D42A27DB-BD31-4B8C-83A1-F6EECF244321}">
                <p14:modId xmlns:p14="http://schemas.microsoft.com/office/powerpoint/2010/main" val="176589841"/>
              </p:ext>
            </p:extLst>
          </p:nvPr>
        </p:nvGraphicFramePr>
        <p:xfrm>
          <a:off x="1437459" y="2143309"/>
          <a:ext cx="9317082" cy="41944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03411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graphicEl>
                                              <a:dgm id="{053F50A6-1F1A-407C-B13C-3B35D9C898DD}"/>
                                            </p:graphicEl>
                                          </p:spTgt>
                                        </p:tgtEl>
                                        <p:attrNameLst>
                                          <p:attrName>style.visibility</p:attrName>
                                        </p:attrNameLst>
                                      </p:cBhvr>
                                      <p:to>
                                        <p:strVal val="visible"/>
                                      </p:to>
                                    </p:set>
                                    <p:animEffect transition="in" filter="fade">
                                      <p:cBhvr>
                                        <p:cTn id="12" dur="500"/>
                                        <p:tgtEl>
                                          <p:spTgt spid="10">
                                            <p:graphicEl>
                                              <a:dgm id="{053F50A6-1F1A-407C-B13C-3B35D9C898D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graphicEl>
                                              <a:dgm id="{60C8CF58-2799-4C30-9237-AF9D7C6CBB72}"/>
                                            </p:graphicEl>
                                          </p:spTgt>
                                        </p:tgtEl>
                                        <p:attrNameLst>
                                          <p:attrName>style.visibility</p:attrName>
                                        </p:attrNameLst>
                                      </p:cBhvr>
                                      <p:to>
                                        <p:strVal val="visible"/>
                                      </p:to>
                                    </p:set>
                                    <p:animEffect transition="in" filter="fade">
                                      <p:cBhvr>
                                        <p:cTn id="17" dur="500"/>
                                        <p:tgtEl>
                                          <p:spTgt spid="10">
                                            <p:graphicEl>
                                              <a:dgm id="{60C8CF58-2799-4C30-9237-AF9D7C6CBB7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graphicEl>
                                              <a:dgm id="{3047154D-1D81-4674-97A9-8860C20DE438}"/>
                                            </p:graphicEl>
                                          </p:spTgt>
                                        </p:tgtEl>
                                        <p:attrNameLst>
                                          <p:attrName>style.visibility</p:attrName>
                                        </p:attrNameLst>
                                      </p:cBhvr>
                                      <p:to>
                                        <p:strVal val="visible"/>
                                      </p:to>
                                    </p:set>
                                    <p:animEffect transition="in" filter="fade">
                                      <p:cBhvr>
                                        <p:cTn id="22" dur="500"/>
                                        <p:tgtEl>
                                          <p:spTgt spid="10">
                                            <p:graphicEl>
                                              <a:dgm id="{3047154D-1D81-4674-97A9-8860C20DE438}"/>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graphicEl>
                                              <a:dgm id="{2BED285C-6053-496D-8117-E9AF252008D7}"/>
                                            </p:graphicEl>
                                          </p:spTgt>
                                        </p:tgtEl>
                                        <p:attrNameLst>
                                          <p:attrName>style.visibility</p:attrName>
                                        </p:attrNameLst>
                                      </p:cBhvr>
                                      <p:to>
                                        <p:strVal val="visible"/>
                                      </p:to>
                                    </p:set>
                                    <p:animEffect transition="in" filter="fade">
                                      <p:cBhvr>
                                        <p:cTn id="27" dur="500"/>
                                        <p:tgtEl>
                                          <p:spTgt spid="10">
                                            <p:graphicEl>
                                              <a:dgm id="{2BED285C-6053-496D-8117-E9AF252008D7}"/>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graphicEl>
                                              <a:dgm id="{FBAB9F51-F576-4F22-9109-948E9144B092}"/>
                                            </p:graphicEl>
                                          </p:spTgt>
                                        </p:tgtEl>
                                        <p:attrNameLst>
                                          <p:attrName>style.visibility</p:attrName>
                                        </p:attrNameLst>
                                      </p:cBhvr>
                                      <p:to>
                                        <p:strVal val="visible"/>
                                      </p:to>
                                    </p:set>
                                    <p:animEffect transition="in" filter="fade">
                                      <p:cBhvr>
                                        <p:cTn id="32" dur="500"/>
                                        <p:tgtEl>
                                          <p:spTgt spid="10">
                                            <p:graphicEl>
                                              <a:dgm id="{FBAB9F51-F576-4F22-9109-948E9144B09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10" grpId="0">
        <p:bldSub>
          <a:bldDgm bld="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0" y="61228"/>
            <a:ext cx="8185247" cy="646331"/>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3600" b="1" dirty="0">
                <a:solidFill>
                  <a:schemeClr val="bg1"/>
                </a:solidFill>
                <a:latin typeface="+mn-lt"/>
              </a:rPr>
              <a:t>Handling Codes</a:t>
            </a:r>
          </a:p>
        </p:txBody>
      </p:sp>
      <p:graphicFrame>
        <p:nvGraphicFramePr>
          <p:cNvPr id="2" name="Diagram 1">
            <a:extLst>
              <a:ext uri="{FF2B5EF4-FFF2-40B4-BE49-F238E27FC236}">
                <a16:creationId xmlns:a16="http://schemas.microsoft.com/office/drawing/2014/main" id="{835117A0-E197-47DB-9F45-DA8566728BB8}"/>
              </a:ext>
            </a:extLst>
          </p:cNvPr>
          <p:cNvGraphicFramePr/>
          <p:nvPr>
            <p:extLst>
              <p:ext uri="{D42A27DB-BD31-4B8C-83A1-F6EECF244321}">
                <p14:modId xmlns:p14="http://schemas.microsoft.com/office/powerpoint/2010/main" val="3667810877"/>
              </p:ext>
            </p:extLst>
          </p:nvPr>
        </p:nvGraphicFramePr>
        <p:xfrm>
          <a:off x="0" y="544273"/>
          <a:ext cx="8568951" cy="30288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Diagram 4">
            <a:extLst>
              <a:ext uri="{FF2B5EF4-FFF2-40B4-BE49-F238E27FC236}">
                <a16:creationId xmlns:a16="http://schemas.microsoft.com/office/drawing/2014/main" id="{1DB5F803-1FF7-4109-93C8-3B19C6E62E55}"/>
              </a:ext>
            </a:extLst>
          </p:cNvPr>
          <p:cNvGraphicFramePr/>
          <p:nvPr>
            <p:extLst>
              <p:ext uri="{D42A27DB-BD31-4B8C-83A1-F6EECF244321}">
                <p14:modId xmlns:p14="http://schemas.microsoft.com/office/powerpoint/2010/main" val="1792133649"/>
              </p:ext>
            </p:extLst>
          </p:nvPr>
        </p:nvGraphicFramePr>
        <p:xfrm>
          <a:off x="0" y="4081479"/>
          <a:ext cx="7416824" cy="223224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5122" name="Picture 2" descr="Where can I ask a question on the Internet?">
            <a:extLst>
              <a:ext uri="{FF2B5EF4-FFF2-40B4-BE49-F238E27FC236}">
                <a16:creationId xmlns:a16="http://schemas.microsoft.com/office/drawing/2014/main" id="{539A5F4D-F5C9-9F48-BF89-0E7BD2C9C76F}"/>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568951" y="3788229"/>
            <a:ext cx="21082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5590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61B0489-1391-485A-8332-B8F7BE4F1A57}"/>
                                            </p:graphicEl>
                                          </p:spTgt>
                                        </p:tgtEl>
                                        <p:attrNameLst>
                                          <p:attrName>style.visibility</p:attrName>
                                        </p:attrNameLst>
                                      </p:cBhvr>
                                      <p:to>
                                        <p:strVal val="visible"/>
                                      </p:to>
                                    </p:set>
                                    <p:animEffect transition="in" filter="fade">
                                      <p:cBhvr>
                                        <p:cTn id="7" dur="500"/>
                                        <p:tgtEl>
                                          <p:spTgt spid="2">
                                            <p:graphicEl>
                                              <a:dgm id="{361B0489-1391-485A-8332-B8F7BE4F1A5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750B6B91-77D9-4419-9010-5A9E36E596B5}"/>
                                            </p:graphicEl>
                                          </p:spTgt>
                                        </p:tgtEl>
                                        <p:attrNameLst>
                                          <p:attrName>style.visibility</p:attrName>
                                        </p:attrNameLst>
                                      </p:cBhvr>
                                      <p:to>
                                        <p:strVal val="visible"/>
                                      </p:to>
                                    </p:set>
                                    <p:animEffect transition="in" filter="fade">
                                      <p:cBhvr>
                                        <p:cTn id="12" dur="500"/>
                                        <p:tgtEl>
                                          <p:spTgt spid="2">
                                            <p:graphicEl>
                                              <a:dgm id="{750B6B91-77D9-4419-9010-5A9E36E596B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FC674EF6-A037-4577-91D5-9B34DBE66B40}"/>
                                            </p:graphicEl>
                                          </p:spTgt>
                                        </p:tgtEl>
                                        <p:attrNameLst>
                                          <p:attrName>style.visibility</p:attrName>
                                        </p:attrNameLst>
                                      </p:cBhvr>
                                      <p:to>
                                        <p:strVal val="visible"/>
                                      </p:to>
                                    </p:set>
                                    <p:animEffect transition="in" filter="fade">
                                      <p:cBhvr>
                                        <p:cTn id="17" dur="500"/>
                                        <p:tgtEl>
                                          <p:spTgt spid="5">
                                            <p:graphicEl>
                                              <a:dgm id="{FC674EF6-A037-4577-91D5-9B34DBE66B4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7030E968-186E-46E3-BC64-D7678448C78D}"/>
                                            </p:graphicEl>
                                          </p:spTgt>
                                        </p:tgtEl>
                                        <p:attrNameLst>
                                          <p:attrName>style.visibility</p:attrName>
                                        </p:attrNameLst>
                                      </p:cBhvr>
                                      <p:to>
                                        <p:strVal val="visible"/>
                                      </p:to>
                                    </p:set>
                                    <p:animEffect transition="in" filter="fade">
                                      <p:cBhvr>
                                        <p:cTn id="22" dur="500"/>
                                        <p:tgtEl>
                                          <p:spTgt spid="5">
                                            <p:graphicEl>
                                              <a:dgm id="{7030E968-186E-46E3-BC64-D7678448C78D}"/>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8CBBEAA1-43F5-40F0-8ADD-BAED9CE108E3}"/>
                                            </p:graphicEl>
                                          </p:spTgt>
                                        </p:tgtEl>
                                        <p:attrNameLst>
                                          <p:attrName>style.visibility</p:attrName>
                                        </p:attrNameLst>
                                      </p:cBhvr>
                                      <p:to>
                                        <p:strVal val="visible"/>
                                      </p:to>
                                    </p:set>
                                    <p:animEffect transition="in" filter="fade">
                                      <p:cBhvr>
                                        <p:cTn id="27" dur="500"/>
                                        <p:tgtEl>
                                          <p:spTgt spid="5">
                                            <p:graphicEl>
                                              <a:dgm id="{8CBBEAA1-43F5-40F0-8ADD-BAED9CE108E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5" grpId="0">
        <p:bldSub>
          <a:bldDgm bld="one"/>
        </p:bldSub>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A1FA9D6-21E6-403C-9ED2-CD57C7A7A369}"/>
              </a:ext>
            </a:extLst>
          </p:cNvPr>
          <p:cNvSpPr>
            <a:spLocks noGrp="1"/>
          </p:cNvSpPr>
          <p:nvPr>
            <p:ph type="title"/>
          </p:nvPr>
        </p:nvSpPr>
        <p:spPr>
          <a:xfrm>
            <a:off x="0" y="365126"/>
            <a:ext cx="7886700" cy="646766"/>
          </a:xfrm>
          <a:solidFill>
            <a:srgbClr val="002060">
              <a:alpha val="62970"/>
            </a:srgbClr>
          </a:solidFill>
          <a:ln>
            <a:solidFill>
              <a:schemeClr val="accent1"/>
            </a:solidFill>
          </a:ln>
        </p:spPr>
        <p:txBody>
          <a:bodyPr>
            <a:normAutofit/>
          </a:bodyPr>
          <a:lstStyle/>
          <a:p>
            <a:r>
              <a:rPr lang="en-GB" sz="3600" b="1" dirty="0">
                <a:solidFill>
                  <a:schemeClr val="bg1"/>
                </a:solidFill>
                <a:latin typeface="+mn-lt"/>
              </a:rPr>
              <a:t>Intelligence</a:t>
            </a:r>
          </a:p>
        </p:txBody>
      </p:sp>
      <p:graphicFrame>
        <p:nvGraphicFramePr>
          <p:cNvPr id="5" name="Diagram 4">
            <a:extLst>
              <a:ext uri="{FF2B5EF4-FFF2-40B4-BE49-F238E27FC236}">
                <a16:creationId xmlns:a16="http://schemas.microsoft.com/office/drawing/2014/main" id="{DF77DDCF-3BCC-42BC-B604-DE8029DB07E3}"/>
              </a:ext>
            </a:extLst>
          </p:cNvPr>
          <p:cNvGraphicFramePr/>
          <p:nvPr>
            <p:extLst>
              <p:ext uri="{D42A27DB-BD31-4B8C-83A1-F6EECF244321}">
                <p14:modId xmlns:p14="http://schemas.microsoft.com/office/powerpoint/2010/main" val="4064465097"/>
              </p:ext>
            </p:extLst>
          </p:nvPr>
        </p:nvGraphicFramePr>
        <p:xfrm>
          <a:off x="2961864" y="1915526"/>
          <a:ext cx="8564961" cy="45773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2" descr="\\Client\G$\CKP Images\NIM\Information.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5175" y="1917933"/>
            <a:ext cx="3783535" cy="3878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3752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0952236C-FF11-1A40-B7A8-BF1F3751445C}"/>
                                            </p:graphicEl>
                                          </p:spTgt>
                                        </p:tgtEl>
                                        <p:attrNameLst>
                                          <p:attrName>style.visibility</p:attrName>
                                        </p:attrNameLst>
                                      </p:cBhvr>
                                      <p:to>
                                        <p:strVal val="visible"/>
                                      </p:to>
                                    </p:set>
                                    <p:animEffect transition="in" filter="fade">
                                      <p:cBhvr>
                                        <p:cTn id="7" dur="500"/>
                                        <p:tgtEl>
                                          <p:spTgt spid="5">
                                            <p:graphicEl>
                                              <a:dgm id="{0952236C-FF11-1A40-B7A8-BF1F3751445C}"/>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99D6246D-13C9-BA4B-B5BF-4344CBDEE517}"/>
                                            </p:graphicEl>
                                          </p:spTgt>
                                        </p:tgtEl>
                                        <p:attrNameLst>
                                          <p:attrName>style.visibility</p:attrName>
                                        </p:attrNameLst>
                                      </p:cBhvr>
                                      <p:to>
                                        <p:strVal val="visible"/>
                                      </p:to>
                                    </p:set>
                                    <p:animEffect transition="in" filter="fade">
                                      <p:cBhvr>
                                        <p:cTn id="10" dur="500"/>
                                        <p:tgtEl>
                                          <p:spTgt spid="5">
                                            <p:graphicEl>
                                              <a:dgm id="{99D6246D-13C9-BA4B-B5BF-4344CBDEE517}"/>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graphicEl>
                                              <a:dgm id="{BE974C0F-F2C7-6843-86BA-AA90E69E33D1}"/>
                                            </p:graphicEl>
                                          </p:spTgt>
                                        </p:tgtEl>
                                        <p:attrNameLst>
                                          <p:attrName>style.visibility</p:attrName>
                                        </p:attrNameLst>
                                      </p:cBhvr>
                                      <p:to>
                                        <p:strVal val="visible"/>
                                      </p:to>
                                    </p:set>
                                    <p:animEffect transition="in" filter="fade">
                                      <p:cBhvr>
                                        <p:cTn id="15" dur="500"/>
                                        <p:tgtEl>
                                          <p:spTgt spid="5">
                                            <p:graphicEl>
                                              <a:dgm id="{BE974C0F-F2C7-6843-86BA-AA90E69E33D1}"/>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1590E83A-1A2D-FC4C-946F-9601B1DD47CE}"/>
                                            </p:graphicEl>
                                          </p:spTgt>
                                        </p:tgtEl>
                                        <p:attrNameLst>
                                          <p:attrName>style.visibility</p:attrName>
                                        </p:attrNameLst>
                                      </p:cBhvr>
                                      <p:to>
                                        <p:strVal val="visible"/>
                                      </p:to>
                                    </p:set>
                                    <p:animEffect transition="in" filter="fade">
                                      <p:cBhvr>
                                        <p:cTn id="18" dur="500"/>
                                        <p:tgtEl>
                                          <p:spTgt spid="5">
                                            <p:graphicEl>
                                              <a:dgm id="{1590E83A-1A2D-FC4C-946F-9601B1DD47CE}"/>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692ED8F6-276C-8C4B-ADA8-7A2C27B1393A}"/>
                                            </p:graphicEl>
                                          </p:spTgt>
                                        </p:tgtEl>
                                        <p:attrNameLst>
                                          <p:attrName>style.visibility</p:attrName>
                                        </p:attrNameLst>
                                      </p:cBhvr>
                                      <p:to>
                                        <p:strVal val="visible"/>
                                      </p:to>
                                    </p:set>
                                    <p:animEffect transition="in" filter="fade">
                                      <p:cBhvr>
                                        <p:cTn id="23" dur="500"/>
                                        <p:tgtEl>
                                          <p:spTgt spid="5">
                                            <p:graphicEl>
                                              <a:dgm id="{692ED8F6-276C-8C4B-ADA8-7A2C27B1393A}"/>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E2A3356C-3FFD-DD41-BA56-3A95C6FFB00E}"/>
                                            </p:graphicEl>
                                          </p:spTgt>
                                        </p:tgtEl>
                                        <p:attrNameLst>
                                          <p:attrName>style.visibility</p:attrName>
                                        </p:attrNameLst>
                                      </p:cBhvr>
                                      <p:to>
                                        <p:strVal val="visible"/>
                                      </p:to>
                                    </p:set>
                                    <p:animEffect transition="in" filter="fade">
                                      <p:cBhvr>
                                        <p:cTn id="26" dur="500"/>
                                        <p:tgtEl>
                                          <p:spTgt spid="5">
                                            <p:graphicEl>
                                              <a:dgm id="{E2A3356C-3FFD-DD41-BA56-3A95C6FFB00E}"/>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44C9EDD7-8128-1C46-AAE1-AAAA12507D10}"/>
                                            </p:graphicEl>
                                          </p:spTgt>
                                        </p:tgtEl>
                                        <p:attrNameLst>
                                          <p:attrName>style.visibility</p:attrName>
                                        </p:attrNameLst>
                                      </p:cBhvr>
                                      <p:to>
                                        <p:strVal val="visible"/>
                                      </p:to>
                                    </p:set>
                                    <p:animEffect transition="in" filter="fade">
                                      <p:cBhvr>
                                        <p:cTn id="31" dur="500"/>
                                        <p:tgtEl>
                                          <p:spTgt spid="5">
                                            <p:graphicEl>
                                              <a:dgm id="{44C9EDD7-8128-1C46-AAE1-AAAA12507D10}"/>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4CB36DAF-4289-A94A-818C-A765F58933B5}"/>
                                            </p:graphicEl>
                                          </p:spTgt>
                                        </p:tgtEl>
                                        <p:attrNameLst>
                                          <p:attrName>style.visibility</p:attrName>
                                        </p:attrNameLst>
                                      </p:cBhvr>
                                      <p:to>
                                        <p:strVal val="visible"/>
                                      </p:to>
                                    </p:set>
                                    <p:animEffect transition="in" filter="fade">
                                      <p:cBhvr>
                                        <p:cTn id="34" dur="500"/>
                                        <p:tgtEl>
                                          <p:spTgt spid="5">
                                            <p:graphicEl>
                                              <a:dgm id="{4CB36DAF-4289-A94A-818C-A765F58933B5}"/>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graphicEl>
                                              <a:dgm id="{F76B9017-96B4-914D-8340-DEC8588ABAEF}"/>
                                            </p:graphicEl>
                                          </p:spTgt>
                                        </p:tgtEl>
                                        <p:attrNameLst>
                                          <p:attrName>style.visibility</p:attrName>
                                        </p:attrNameLst>
                                      </p:cBhvr>
                                      <p:to>
                                        <p:strVal val="visible"/>
                                      </p:to>
                                    </p:set>
                                    <p:animEffect transition="in" filter="fade">
                                      <p:cBhvr>
                                        <p:cTn id="39" dur="500"/>
                                        <p:tgtEl>
                                          <p:spTgt spid="5">
                                            <p:graphicEl>
                                              <a:dgm id="{F76B9017-96B4-914D-8340-DEC8588ABAEF}"/>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
                                            <p:graphicEl>
                                              <a:dgm id="{C231F890-44AC-3449-8FA8-7F3DCA849895}"/>
                                            </p:graphicEl>
                                          </p:spTgt>
                                        </p:tgtEl>
                                        <p:attrNameLst>
                                          <p:attrName>style.visibility</p:attrName>
                                        </p:attrNameLst>
                                      </p:cBhvr>
                                      <p:to>
                                        <p:strVal val="visible"/>
                                      </p:to>
                                    </p:set>
                                    <p:animEffect transition="in" filter="fade">
                                      <p:cBhvr>
                                        <p:cTn id="42" dur="500"/>
                                        <p:tgtEl>
                                          <p:spTgt spid="5">
                                            <p:graphicEl>
                                              <a:dgm id="{C231F890-44AC-3449-8FA8-7F3DCA849895}"/>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graphicEl>
                                              <a:dgm id="{2848BD33-3D3C-1445-ACE4-5EDFFF03873C}"/>
                                            </p:graphicEl>
                                          </p:spTgt>
                                        </p:tgtEl>
                                        <p:attrNameLst>
                                          <p:attrName>style.visibility</p:attrName>
                                        </p:attrNameLst>
                                      </p:cBhvr>
                                      <p:to>
                                        <p:strVal val="visible"/>
                                      </p:to>
                                    </p:set>
                                    <p:animEffect transition="in" filter="fade">
                                      <p:cBhvr>
                                        <p:cTn id="47" dur="500"/>
                                        <p:tgtEl>
                                          <p:spTgt spid="5">
                                            <p:graphicEl>
                                              <a:dgm id="{2848BD33-3D3C-1445-ACE4-5EDFFF03873C}"/>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
                                            <p:graphicEl>
                                              <a:dgm id="{298544E9-B82C-A94C-A5CE-1BFACDD57551}"/>
                                            </p:graphicEl>
                                          </p:spTgt>
                                        </p:tgtEl>
                                        <p:attrNameLst>
                                          <p:attrName>style.visibility</p:attrName>
                                        </p:attrNameLst>
                                      </p:cBhvr>
                                      <p:to>
                                        <p:strVal val="visible"/>
                                      </p:to>
                                    </p:set>
                                    <p:animEffect transition="in" filter="fade">
                                      <p:cBhvr>
                                        <p:cTn id="50" dur="500"/>
                                        <p:tgtEl>
                                          <p:spTgt spid="5">
                                            <p:graphicEl>
                                              <a:dgm id="{298544E9-B82C-A94C-A5CE-1BFACDD5755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0" y="300000"/>
            <a:ext cx="8064896" cy="646331"/>
          </a:xfrm>
          <a:prstGeom prst="rect">
            <a:avLst/>
          </a:prstGeom>
          <a:solidFill>
            <a:srgbClr val="002060">
              <a:alpha val="50993"/>
            </a:srgbClr>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What is </a:t>
            </a:r>
            <a:r>
              <a:rPr lang="en-GB" altLang="en-US" sz="3600" b="1" i="1" dirty="0">
                <a:solidFill>
                  <a:schemeClr val="bg1"/>
                </a:solidFill>
                <a:latin typeface="+mn-lt"/>
              </a:rPr>
              <a:t>‘Sanitisation’?</a:t>
            </a:r>
          </a:p>
        </p:txBody>
      </p:sp>
      <p:graphicFrame>
        <p:nvGraphicFramePr>
          <p:cNvPr id="2" name="Diagram 1">
            <a:extLst>
              <a:ext uri="{FF2B5EF4-FFF2-40B4-BE49-F238E27FC236}">
                <a16:creationId xmlns:a16="http://schemas.microsoft.com/office/drawing/2014/main" id="{C02F9F23-4880-42E5-A39D-510F918C654B}"/>
              </a:ext>
            </a:extLst>
          </p:cNvPr>
          <p:cNvGraphicFramePr/>
          <p:nvPr>
            <p:extLst>
              <p:ext uri="{D42A27DB-BD31-4B8C-83A1-F6EECF244321}">
                <p14:modId xmlns:p14="http://schemas.microsoft.com/office/powerpoint/2010/main" val="2482077820"/>
              </p:ext>
            </p:extLst>
          </p:nvPr>
        </p:nvGraphicFramePr>
        <p:xfrm>
          <a:off x="180019" y="1621295"/>
          <a:ext cx="7884877" cy="43643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146" name="Picture 2" descr="Safe png images | PNGEgg">
            <a:extLst>
              <a:ext uri="{FF2B5EF4-FFF2-40B4-BE49-F238E27FC236}">
                <a16:creationId xmlns:a16="http://schemas.microsoft.com/office/drawing/2014/main" id="{9DBEB8B5-6E0E-BF47-A6B9-9EE20B92200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69828"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6686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EF854F69-61E1-4330-B7E6-CDF3E0E2EE9D}"/>
                                            </p:graphicEl>
                                          </p:spTgt>
                                        </p:tgtEl>
                                        <p:attrNameLst>
                                          <p:attrName>style.visibility</p:attrName>
                                        </p:attrNameLst>
                                      </p:cBhvr>
                                      <p:to>
                                        <p:strVal val="visible"/>
                                      </p:to>
                                    </p:set>
                                    <p:animEffect transition="in" filter="fade">
                                      <p:cBhvr>
                                        <p:cTn id="7" dur="500"/>
                                        <p:tgtEl>
                                          <p:spTgt spid="2">
                                            <p:graphicEl>
                                              <a:dgm id="{EF854F69-61E1-4330-B7E6-CDF3E0E2EE9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FCF7202-DED8-4DC7-9694-1A8F8162F587}"/>
                                            </p:graphicEl>
                                          </p:spTgt>
                                        </p:tgtEl>
                                        <p:attrNameLst>
                                          <p:attrName>style.visibility</p:attrName>
                                        </p:attrNameLst>
                                      </p:cBhvr>
                                      <p:to>
                                        <p:strVal val="visible"/>
                                      </p:to>
                                    </p:set>
                                    <p:animEffect transition="in" filter="fade">
                                      <p:cBhvr>
                                        <p:cTn id="12" dur="500"/>
                                        <p:tgtEl>
                                          <p:spTgt spid="2">
                                            <p:graphicEl>
                                              <a:dgm id="{4FCF7202-DED8-4DC7-9694-1A8F8162F58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14F1B5D4-5655-4873-ACE6-C9FDC0FBCFD9}"/>
                                            </p:graphicEl>
                                          </p:spTgt>
                                        </p:tgtEl>
                                        <p:attrNameLst>
                                          <p:attrName>style.visibility</p:attrName>
                                        </p:attrNameLst>
                                      </p:cBhvr>
                                      <p:to>
                                        <p:strVal val="visible"/>
                                      </p:to>
                                    </p:set>
                                    <p:animEffect transition="in" filter="fade">
                                      <p:cBhvr>
                                        <p:cTn id="15" dur="500"/>
                                        <p:tgtEl>
                                          <p:spTgt spid="2">
                                            <p:graphicEl>
                                              <a:dgm id="{14F1B5D4-5655-4873-ACE6-C9FDC0FBCFD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0" y="225051"/>
            <a:ext cx="7964931" cy="646331"/>
          </a:xfrm>
          <a:prstGeom prst="rect">
            <a:avLst/>
          </a:prstGeom>
          <a:solidFill>
            <a:srgbClr val="002060">
              <a:alpha val="41291"/>
            </a:srgbClr>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3600" b="1" dirty="0">
                <a:solidFill>
                  <a:schemeClr val="bg1"/>
                </a:solidFill>
                <a:latin typeface="+mn-lt"/>
              </a:rPr>
              <a:t>Best Practice</a:t>
            </a:r>
          </a:p>
        </p:txBody>
      </p:sp>
      <p:graphicFrame>
        <p:nvGraphicFramePr>
          <p:cNvPr id="4" name="Diagram 3">
            <a:extLst>
              <a:ext uri="{FF2B5EF4-FFF2-40B4-BE49-F238E27FC236}">
                <a16:creationId xmlns:a16="http://schemas.microsoft.com/office/drawing/2014/main" id="{DB896DA3-21AC-4757-AD72-8D04C629E309}"/>
              </a:ext>
            </a:extLst>
          </p:cNvPr>
          <p:cNvGraphicFramePr/>
          <p:nvPr>
            <p:extLst>
              <p:ext uri="{D42A27DB-BD31-4B8C-83A1-F6EECF244321}">
                <p14:modId xmlns:p14="http://schemas.microsoft.com/office/powerpoint/2010/main" val="2334847871"/>
              </p:ext>
            </p:extLst>
          </p:nvPr>
        </p:nvGraphicFramePr>
        <p:xfrm>
          <a:off x="684412" y="1376975"/>
          <a:ext cx="11344301" cy="5076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170" name="Picture 2" descr="Digital policing">
            <a:extLst>
              <a:ext uri="{FF2B5EF4-FFF2-40B4-BE49-F238E27FC236}">
                <a16:creationId xmlns:a16="http://schemas.microsoft.com/office/drawing/2014/main" id="{480FF037-4D33-F84D-8D0B-3900F27DC11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2901" y="3771900"/>
            <a:ext cx="3490694" cy="2300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5664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F3FBCA39-8E63-C04C-A70B-E2C44DC70B06}"/>
                                            </p:graphicEl>
                                          </p:spTgt>
                                        </p:tgtEl>
                                        <p:attrNameLst>
                                          <p:attrName>style.visibility</p:attrName>
                                        </p:attrNameLst>
                                      </p:cBhvr>
                                      <p:to>
                                        <p:strVal val="visible"/>
                                      </p:to>
                                    </p:set>
                                    <p:animEffect transition="in" filter="fade">
                                      <p:cBhvr>
                                        <p:cTn id="7" dur="500"/>
                                        <p:tgtEl>
                                          <p:spTgt spid="4">
                                            <p:graphicEl>
                                              <a:dgm id="{F3FBCA39-8E63-C04C-A70B-E2C44DC70B06}"/>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graphicEl>
                                              <a:dgm id="{4D30F173-A796-F446-A15F-D6F7A0123165}"/>
                                            </p:graphicEl>
                                          </p:spTgt>
                                        </p:tgtEl>
                                        <p:attrNameLst>
                                          <p:attrName>style.visibility</p:attrName>
                                        </p:attrNameLst>
                                      </p:cBhvr>
                                      <p:to>
                                        <p:strVal val="visible"/>
                                      </p:to>
                                    </p:set>
                                    <p:animEffect transition="in" filter="fade">
                                      <p:cBhvr>
                                        <p:cTn id="10" dur="500"/>
                                        <p:tgtEl>
                                          <p:spTgt spid="4">
                                            <p:graphicEl>
                                              <a:dgm id="{4D30F173-A796-F446-A15F-D6F7A0123165}"/>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graphicEl>
                                              <a:dgm id="{FCAD7156-657F-9941-93F2-460ACA4BD52C}"/>
                                            </p:graphicEl>
                                          </p:spTgt>
                                        </p:tgtEl>
                                        <p:attrNameLst>
                                          <p:attrName>style.visibility</p:attrName>
                                        </p:attrNameLst>
                                      </p:cBhvr>
                                      <p:to>
                                        <p:strVal val="visible"/>
                                      </p:to>
                                    </p:set>
                                    <p:animEffect transition="in" filter="fade">
                                      <p:cBhvr>
                                        <p:cTn id="15" dur="500"/>
                                        <p:tgtEl>
                                          <p:spTgt spid="4">
                                            <p:graphicEl>
                                              <a:dgm id="{FCAD7156-657F-9941-93F2-460ACA4BD52C}"/>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graphicEl>
                                              <a:dgm id="{305A6AF2-9A1A-214A-8173-161E3BF85E1E}"/>
                                            </p:graphicEl>
                                          </p:spTgt>
                                        </p:tgtEl>
                                        <p:attrNameLst>
                                          <p:attrName>style.visibility</p:attrName>
                                        </p:attrNameLst>
                                      </p:cBhvr>
                                      <p:to>
                                        <p:strVal val="visible"/>
                                      </p:to>
                                    </p:set>
                                    <p:animEffect transition="in" filter="fade">
                                      <p:cBhvr>
                                        <p:cTn id="18" dur="500"/>
                                        <p:tgtEl>
                                          <p:spTgt spid="4">
                                            <p:graphicEl>
                                              <a:dgm id="{305A6AF2-9A1A-214A-8173-161E3BF85E1E}"/>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
                                            <p:graphicEl>
                                              <a:dgm id="{3874ACCD-C327-554E-B54B-C9673A5D775E}"/>
                                            </p:graphicEl>
                                          </p:spTgt>
                                        </p:tgtEl>
                                        <p:attrNameLst>
                                          <p:attrName>style.visibility</p:attrName>
                                        </p:attrNameLst>
                                      </p:cBhvr>
                                      <p:to>
                                        <p:strVal val="visible"/>
                                      </p:to>
                                    </p:set>
                                    <p:animEffect transition="in" filter="fade">
                                      <p:cBhvr>
                                        <p:cTn id="23" dur="500"/>
                                        <p:tgtEl>
                                          <p:spTgt spid="4">
                                            <p:graphicEl>
                                              <a:dgm id="{3874ACCD-C327-554E-B54B-C9673A5D775E}"/>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
                                            <p:graphicEl>
                                              <a:dgm id="{13EDC2C9-0B0E-A749-9B00-4E95C68DCFC9}"/>
                                            </p:graphicEl>
                                          </p:spTgt>
                                        </p:tgtEl>
                                        <p:attrNameLst>
                                          <p:attrName>style.visibility</p:attrName>
                                        </p:attrNameLst>
                                      </p:cBhvr>
                                      <p:to>
                                        <p:strVal val="visible"/>
                                      </p:to>
                                    </p:set>
                                    <p:animEffect transition="in" filter="fade">
                                      <p:cBhvr>
                                        <p:cTn id="26" dur="500"/>
                                        <p:tgtEl>
                                          <p:spTgt spid="4">
                                            <p:graphicEl>
                                              <a:dgm id="{13EDC2C9-0B0E-A749-9B00-4E95C68DCFC9}"/>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
                                            <p:graphicEl>
                                              <a:dgm id="{1616B867-45E2-EC40-BA06-07C9D58E357D}"/>
                                            </p:graphicEl>
                                          </p:spTgt>
                                        </p:tgtEl>
                                        <p:attrNameLst>
                                          <p:attrName>style.visibility</p:attrName>
                                        </p:attrNameLst>
                                      </p:cBhvr>
                                      <p:to>
                                        <p:strVal val="visible"/>
                                      </p:to>
                                    </p:set>
                                    <p:animEffect transition="in" filter="fade">
                                      <p:cBhvr>
                                        <p:cTn id="31" dur="500"/>
                                        <p:tgtEl>
                                          <p:spTgt spid="4">
                                            <p:graphicEl>
                                              <a:dgm id="{1616B867-45E2-EC40-BA06-07C9D58E357D}"/>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
                                            <p:graphicEl>
                                              <a:dgm id="{6DB53346-1CF7-E346-BC03-4A20AF0FEA4B}"/>
                                            </p:graphicEl>
                                          </p:spTgt>
                                        </p:tgtEl>
                                        <p:attrNameLst>
                                          <p:attrName>style.visibility</p:attrName>
                                        </p:attrNameLst>
                                      </p:cBhvr>
                                      <p:to>
                                        <p:strVal val="visible"/>
                                      </p:to>
                                    </p:set>
                                    <p:animEffect transition="in" filter="fade">
                                      <p:cBhvr>
                                        <p:cTn id="34" dur="500"/>
                                        <p:tgtEl>
                                          <p:spTgt spid="4">
                                            <p:graphicEl>
                                              <a:dgm id="{6DB53346-1CF7-E346-BC03-4A20AF0FEA4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0" y="227709"/>
            <a:ext cx="8280920" cy="646331"/>
          </a:xfrm>
          <a:prstGeom prst="rect">
            <a:avLst/>
          </a:prstGeom>
          <a:solidFill>
            <a:srgbClr val="002060">
              <a:alpha val="72852"/>
            </a:srgbClr>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What is Provenance?</a:t>
            </a:r>
          </a:p>
        </p:txBody>
      </p:sp>
      <p:sp>
        <p:nvSpPr>
          <p:cNvPr id="7" name="Scroll: Vertical 6">
            <a:extLst>
              <a:ext uri="{FF2B5EF4-FFF2-40B4-BE49-F238E27FC236}">
                <a16:creationId xmlns:a16="http://schemas.microsoft.com/office/drawing/2014/main" id="{98FB288A-D6EC-4672-9FAF-80CB7DD399F7}"/>
              </a:ext>
            </a:extLst>
          </p:cNvPr>
          <p:cNvSpPr/>
          <p:nvPr/>
        </p:nvSpPr>
        <p:spPr>
          <a:xfrm rot="20494849">
            <a:off x="545146" y="1993910"/>
            <a:ext cx="4032448" cy="4104456"/>
          </a:xfrm>
          <a:prstGeom prst="verticalScroll">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Provenance allows the source of intelligence to be protected in order to avoid any unnecessary risks to them</a:t>
            </a:r>
          </a:p>
        </p:txBody>
      </p:sp>
      <p:sp>
        <p:nvSpPr>
          <p:cNvPr id="6" name="TextBox 5">
            <a:extLst>
              <a:ext uri="{FF2B5EF4-FFF2-40B4-BE49-F238E27FC236}">
                <a16:creationId xmlns:a16="http://schemas.microsoft.com/office/drawing/2014/main" id="{5D96FAB5-921A-2D46-88B4-0F05AECDF88F}"/>
              </a:ext>
            </a:extLst>
          </p:cNvPr>
          <p:cNvSpPr txBox="1"/>
          <p:nvPr/>
        </p:nvSpPr>
        <p:spPr>
          <a:xfrm>
            <a:off x="5498647" y="1866171"/>
            <a:ext cx="6098720" cy="3416320"/>
          </a:xfrm>
          <a:prstGeom prst="rect">
            <a:avLst/>
          </a:prstGeom>
          <a:noFill/>
        </p:spPr>
        <p:txBody>
          <a:bodyPr wrap="square">
            <a:spAutoFit/>
          </a:bodyPr>
          <a:lstStyle/>
          <a:p>
            <a:pPr>
              <a:lnSpc>
                <a:spcPct val="100000"/>
              </a:lnSpc>
            </a:pPr>
            <a:r>
              <a:rPr lang="en-GB" sz="2400" b="0" i="0" u="none" strike="noStrike" kern="1200" baseline="0" dirty="0">
                <a:solidFill>
                  <a:schemeClr val="tx1"/>
                </a:solidFill>
                <a:latin typeface="Arial" panose="020B0604020202020204" pitchFamily="34" charset="0"/>
                <a:ea typeface="+mn-ea"/>
                <a:cs typeface="Arial" panose="020B0604020202020204" pitchFamily="34" charset="0"/>
              </a:rPr>
              <a:t>Provenance can be established through the interrogation of other information systems. </a:t>
            </a:r>
          </a:p>
          <a:p>
            <a:pPr>
              <a:lnSpc>
                <a:spcPct val="100000"/>
              </a:lnSpc>
            </a:pPr>
            <a:endParaRPr lang="en-GB" sz="2400" dirty="0">
              <a:latin typeface="Arial" panose="020B0604020202020204" pitchFamily="34" charset="0"/>
              <a:cs typeface="Arial" panose="020B0604020202020204" pitchFamily="34" charset="0"/>
            </a:endParaRPr>
          </a:p>
          <a:p>
            <a:pPr>
              <a:lnSpc>
                <a:spcPct val="100000"/>
              </a:lnSpc>
            </a:pPr>
            <a:r>
              <a:rPr lang="en-GB" sz="2400" b="0" i="0" u="none" strike="noStrike" kern="1200" baseline="0" dirty="0">
                <a:solidFill>
                  <a:schemeClr val="tx1"/>
                </a:solidFill>
                <a:latin typeface="Arial" panose="020B0604020202020204" pitchFamily="34" charset="0"/>
                <a:ea typeface="+mn-ea"/>
                <a:cs typeface="Arial" panose="020B0604020202020204" pitchFamily="34" charset="0"/>
              </a:rPr>
              <a:t>For example, part of the information might be that John Kelly is using a red Ford Escort, XYZ 321 and a check on PNC might confirm that John Kelly is indeed the registered keeper of a red Ford Escort XYZ 321 - provenance is established. </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5752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fade">
                                      <p:cBhvr>
                                        <p:cTn id="7" dur="5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1775520" y="1466317"/>
            <a:ext cx="2644072" cy="5203041"/>
          </a:xfrm>
          <a:prstGeom prst="roundRect">
            <a:avLst/>
          </a:prstGeom>
          <a:solidFill>
            <a:srgbClr val="BBE0E3"/>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defRPr/>
            </a:pPr>
            <a:r>
              <a:rPr lang="en-GB" sz="1900" b="1" u="sng" kern="0" dirty="0">
                <a:solidFill>
                  <a:srgbClr val="000000"/>
                </a:solidFill>
              </a:rPr>
              <a:t>OFFICIAL </a:t>
            </a:r>
            <a:endParaRPr lang="en-GB" sz="1900" u="sng" kern="0" dirty="0">
              <a:solidFill>
                <a:srgbClr val="000000"/>
              </a:solidFill>
            </a:endParaRPr>
          </a:p>
          <a:p>
            <a:pPr algn="ctr">
              <a:defRPr/>
            </a:pPr>
            <a:r>
              <a:rPr lang="en-GB" sz="1900" kern="0" dirty="0">
                <a:solidFill>
                  <a:srgbClr val="000000"/>
                </a:solidFill>
              </a:rPr>
              <a:t>The majority of information that is created or processed by the public sector. This includes routine business operations and services, some of which could have damaging consequences if lost, stolen or published in the media, but are not subject to a heightened threat profile</a:t>
            </a:r>
            <a:r>
              <a:rPr lang="en-GB" sz="1700" kern="0" dirty="0">
                <a:solidFill>
                  <a:srgbClr val="000000"/>
                </a:solidFill>
              </a:rPr>
              <a:t>. </a:t>
            </a:r>
            <a:endParaRPr lang="en-GB" sz="1700" kern="0" dirty="0">
              <a:solidFill>
                <a:srgbClr val="000000"/>
              </a:solidFill>
              <a:latin typeface="Arial" charset="0"/>
              <a:cs typeface="Arial" charset="0"/>
            </a:endParaRPr>
          </a:p>
        </p:txBody>
      </p:sp>
      <p:sp>
        <p:nvSpPr>
          <p:cNvPr id="4" name="Rounded Rectangle 3"/>
          <p:cNvSpPr/>
          <p:nvPr/>
        </p:nvSpPr>
        <p:spPr bwMode="auto">
          <a:xfrm>
            <a:off x="4655608" y="1466318"/>
            <a:ext cx="2644072" cy="5203041"/>
          </a:xfrm>
          <a:prstGeom prst="roundRect">
            <a:avLst/>
          </a:prstGeom>
          <a:solidFill>
            <a:srgbClr val="FFC000">
              <a:alpha val="59817"/>
            </a:srgbClr>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defRPr/>
            </a:pPr>
            <a:r>
              <a:rPr lang="en-GB" sz="1900" b="1" u="sng" kern="0" dirty="0"/>
              <a:t>SECRET</a:t>
            </a:r>
            <a:r>
              <a:rPr lang="en-GB" sz="1900" b="1" kern="0" dirty="0"/>
              <a:t> </a:t>
            </a:r>
          </a:p>
          <a:p>
            <a:pPr algn="ctr">
              <a:defRPr/>
            </a:pPr>
            <a:r>
              <a:rPr lang="en-GB" sz="1900" kern="0" dirty="0"/>
              <a:t>Very sensitive information that justifies heightened protective measures to defend against determined and highly capable threat factors. For example, where compromise could seriously damage military capabilities, international relations or the investigation of serious organised crime. </a:t>
            </a:r>
            <a:endParaRPr lang="en-GB" sz="1900" kern="0" dirty="0">
              <a:cs typeface="Arial" charset="0"/>
            </a:endParaRPr>
          </a:p>
        </p:txBody>
      </p:sp>
      <p:sp>
        <p:nvSpPr>
          <p:cNvPr id="5" name="Rounded Rectangle 4"/>
          <p:cNvSpPr/>
          <p:nvPr/>
        </p:nvSpPr>
        <p:spPr bwMode="auto">
          <a:xfrm>
            <a:off x="7535696" y="1466318"/>
            <a:ext cx="2644071" cy="5203041"/>
          </a:xfrm>
          <a:prstGeom prst="roundRect">
            <a:avLst/>
          </a:prstGeom>
          <a:solidFill>
            <a:srgbClr val="F85662">
              <a:alpha val="48095"/>
            </a:srgbClr>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defRPr/>
            </a:pPr>
            <a:r>
              <a:rPr lang="en-GB" sz="1900" b="1" u="sng" kern="0" dirty="0">
                <a:solidFill>
                  <a:srgbClr val="000000"/>
                </a:solidFill>
              </a:rPr>
              <a:t>TOP SECRET </a:t>
            </a:r>
          </a:p>
          <a:p>
            <a:pPr algn="ctr">
              <a:defRPr/>
            </a:pPr>
            <a:r>
              <a:rPr lang="en-GB" sz="1900" kern="0" dirty="0">
                <a:solidFill>
                  <a:srgbClr val="000000"/>
                </a:solidFill>
              </a:rPr>
              <a:t>HMG‟s most sensitive information requiring the highest levels of protection from the most serious threats. For example, where compromise could cause widespread loss of life or else threaten the security or economic wellbeing of the country or friendly nations. </a:t>
            </a:r>
            <a:endParaRPr lang="en-GB" sz="1900" kern="0" dirty="0">
              <a:solidFill>
                <a:srgbClr val="000000"/>
              </a:solidFill>
              <a:cs typeface="Arial" charset="0"/>
            </a:endParaRPr>
          </a:p>
        </p:txBody>
      </p:sp>
      <p:sp>
        <p:nvSpPr>
          <p:cNvPr id="6" name="TextBox 5"/>
          <p:cNvSpPr txBox="1">
            <a:spLocks noChangeArrowheads="1"/>
          </p:cNvSpPr>
          <p:nvPr/>
        </p:nvSpPr>
        <p:spPr bwMode="auto">
          <a:xfrm>
            <a:off x="1466799" y="386799"/>
            <a:ext cx="8712968" cy="646331"/>
          </a:xfrm>
          <a:prstGeom prst="rect">
            <a:avLst/>
          </a:prstGeom>
          <a:solidFill>
            <a:srgbClr val="002060">
              <a:alpha val="63000"/>
            </a:srgbClr>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Government Security Classifications</a:t>
            </a:r>
          </a:p>
        </p:txBody>
      </p:sp>
    </p:spTree>
    <p:extLst>
      <p:ext uri="{BB962C8B-B14F-4D97-AF65-F5344CB8AC3E}">
        <p14:creationId xmlns:p14="http://schemas.microsoft.com/office/powerpoint/2010/main" val="151854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0" y="235673"/>
            <a:ext cx="8280920" cy="646331"/>
          </a:xfrm>
          <a:prstGeom prst="rect">
            <a:avLst/>
          </a:prstGeom>
          <a:solidFill>
            <a:srgbClr val="002060">
              <a:alpha val="60368"/>
            </a:srgbClr>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Storage of information and Intelligence</a:t>
            </a:r>
          </a:p>
        </p:txBody>
      </p:sp>
      <p:graphicFrame>
        <p:nvGraphicFramePr>
          <p:cNvPr id="2" name="Diagram 1">
            <a:extLst>
              <a:ext uri="{FF2B5EF4-FFF2-40B4-BE49-F238E27FC236}">
                <a16:creationId xmlns:a16="http://schemas.microsoft.com/office/drawing/2014/main" id="{616CFDB4-B00A-421E-8B10-80A06B3DCB5B}"/>
              </a:ext>
            </a:extLst>
          </p:cNvPr>
          <p:cNvGraphicFramePr/>
          <p:nvPr>
            <p:extLst>
              <p:ext uri="{D42A27DB-BD31-4B8C-83A1-F6EECF244321}">
                <p14:modId xmlns:p14="http://schemas.microsoft.com/office/powerpoint/2010/main" val="1052230996"/>
              </p:ext>
            </p:extLst>
          </p:nvPr>
        </p:nvGraphicFramePr>
        <p:xfrm>
          <a:off x="195401" y="1368884"/>
          <a:ext cx="8280920" cy="41202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194" name="Picture 2" descr="Law Enforcement Technology Trends | HSRC">
            <a:extLst>
              <a:ext uri="{FF2B5EF4-FFF2-40B4-BE49-F238E27FC236}">
                <a16:creationId xmlns:a16="http://schemas.microsoft.com/office/drawing/2014/main" id="{28DD79C6-5319-A642-9FD0-1C9B5F8914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42893" y="4447716"/>
            <a:ext cx="3898900" cy="208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0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2F34DDB-A33A-8649-9811-AE2FC7B5A3D9}"/>
                                            </p:graphicEl>
                                          </p:spTgt>
                                        </p:tgtEl>
                                        <p:attrNameLst>
                                          <p:attrName>style.visibility</p:attrName>
                                        </p:attrNameLst>
                                      </p:cBhvr>
                                      <p:to>
                                        <p:strVal val="visible"/>
                                      </p:to>
                                    </p:set>
                                    <p:animEffect transition="in" filter="fade">
                                      <p:cBhvr>
                                        <p:cTn id="7" dur="500"/>
                                        <p:tgtEl>
                                          <p:spTgt spid="2">
                                            <p:graphicEl>
                                              <a:dgm id="{A2F34DDB-A33A-8649-9811-AE2FC7B5A3D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DDA2DE0D-E654-1D47-97BC-B005DA685A34}"/>
                                            </p:graphicEl>
                                          </p:spTgt>
                                        </p:tgtEl>
                                        <p:attrNameLst>
                                          <p:attrName>style.visibility</p:attrName>
                                        </p:attrNameLst>
                                      </p:cBhvr>
                                      <p:to>
                                        <p:strVal val="visible"/>
                                      </p:to>
                                    </p:set>
                                    <p:animEffect transition="in" filter="fade">
                                      <p:cBhvr>
                                        <p:cTn id="10" dur="500"/>
                                        <p:tgtEl>
                                          <p:spTgt spid="2">
                                            <p:graphicEl>
                                              <a:dgm id="{DDA2DE0D-E654-1D47-97BC-B005DA685A34}"/>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6367F7A8-6860-5A4C-98FD-A95A73AC107A}"/>
                                            </p:graphicEl>
                                          </p:spTgt>
                                        </p:tgtEl>
                                        <p:attrNameLst>
                                          <p:attrName>style.visibility</p:attrName>
                                        </p:attrNameLst>
                                      </p:cBhvr>
                                      <p:to>
                                        <p:strVal val="visible"/>
                                      </p:to>
                                    </p:set>
                                    <p:animEffect transition="in" filter="fade">
                                      <p:cBhvr>
                                        <p:cTn id="15" dur="500"/>
                                        <p:tgtEl>
                                          <p:spTgt spid="2">
                                            <p:graphicEl>
                                              <a:dgm id="{6367F7A8-6860-5A4C-98FD-A95A73AC107A}"/>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27F035C0-07E8-7F40-9CC1-BBDC930EA571}"/>
                                            </p:graphicEl>
                                          </p:spTgt>
                                        </p:tgtEl>
                                        <p:attrNameLst>
                                          <p:attrName>style.visibility</p:attrName>
                                        </p:attrNameLst>
                                      </p:cBhvr>
                                      <p:to>
                                        <p:strVal val="visible"/>
                                      </p:to>
                                    </p:set>
                                    <p:animEffect transition="in" filter="fade">
                                      <p:cBhvr>
                                        <p:cTn id="18" dur="500"/>
                                        <p:tgtEl>
                                          <p:spTgt spid="2">
                                            <p:graphicEl>
                                              <a:dgm id="{27F035C0-07E8-7F40-9CC1-BBDC930EA57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1933803" y="2383972"/>
            <a:ext cx="8324394" cy="646331"/>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Management of Police Information (MOPI)</a:t>
            </a:r>
          </a:p>
        </p:txBody>
      </p:sp>
    </p:spTree>
    <p:extLst>
      <p:ext uri="{BB962C8B-B14F-4D97-AF65-F5344CB8AC3E}">
        <p14:creationId xmlns:p14="http://schemas.microsoft.com/office/powerpoint/2010/main" val="3843563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a:spLocks noChangeArrowheads="1"/>
          </p:cNvSpPr>
          <p:nvPr/>
        </p:nvSpPr>
        <p:spPr bwMode="auto">
          <a:xfrm>
            <a:off x="2063552" y="332657"/>
            <a:ext cx="8064896" cy="646331"/>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MOPI Guidance</a:t>
            </a:r>
          </a:p>
        </p:txBody>
      </p:sp>
      <p:graphicFrame>
        <p:nvGraphicFramePr>
          <p:cNvPr id="2" name="Diagram 1">
            <a:extLst>
              <a:ext uri="{FF2B5EF4-FFF2-40B4-BE49-F238E27FC236}">
                <a16:creationId xmlns:a16="http://schemas.microsoft.com/office/drawing/2014/main" id="{8E24D7E2-7B9B-42FA-AF56-4FCD2E616343}"/>
              </a:ext>
            </a:extLst>
          </p:cNvPr>
          <p:cNvGraphicFramePr/>
          <p:nvPr>
            <p:extLst>
              <p:ext uri="{D42A27DB-BD31-4B8C-83A1-F6EECF244321}">
                <p14:modId xmlns:p14="http://schemas.microsoft.com/office/powerpoint/2010/main" val="2218773656"/>
              </p:ext>
            </p:extLst>
          </p:nvPr>
        </p:nvGraphicFramePr>
        <p:xfrm>
          <a:off x="2063552" y="1277989"/>
          <a:ext cx="8064896" cy="50045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01962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042F1394-ADD9-42C7-873E-456022E220DF}"/>
                                            </p:graphicEl>
                                          </p:spTgt>
                                        </p:tgtEl>
                                        <p:attrNameLst>
                                          <p:attrName>style.visibility</p:attrName>
                                        </p:attrNameLst>
                                      </p:cBhvr>
                                      <p:to>
                                        <p:strVal val="visible"/>
                                      </p:to>
                                    </p:set>
                                    <p:animEffect transition="in" filter="fade">
                                      <p:cBhvr>
                                        <p:cTn id="7" dur="500"/>
                                        <p:tgtEl>
                                          <p:spTgt spid="2">
                                            <p:graphicEl>
                                              <a:dgm id="{042F1394-ADD9-42C7-873E-456022E220D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483AB8E-7F68-45C7-8005-B193BEFB4A44}"/>
                                            </p:graphicEl>
                                          </p:spTgt>
                                        </p:tgtEl>
                                        <p:attrNameLst>
                                          <p:attrName>style.visibility</p:attrName>
                                        </p:attrNameLst>
                                      </p:cBhvr>
                                      <p:to>
                                        <p:strVal val="visible"/>
                                      </p:to>
                                    </p:set>
                                    <p:animEffect transition="in" filter="fade">
                                      <p:cBhvr>
                                        <p:cTn id="12" dur="500"/>
                                        <p:tgtEl>
                                          <p:spTgt spid="2">
                                            <p:graphicEl>
                                              <a:dgm id="{B483AB8E-7F68-45C7-8005-B193BEFB4A44}"/>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C1092146-B1DB-4A8D-A44D-9EF5DE0B05B4}"/>
                                            </p:graphicEl>
                                          </p:spTgt>
                                        </p:tgtEl>
                                        <p:attrNameLst>
                                          <p:attrName>style.visibility</p:attrName>
                                        </p:attrNameLst>
                                      </p:cBhvr>
                                      <p:to>
                                        <p:strVal val="visible"/>
                                      </p:to>
                                    </p:set>
                                    <p:animEffect transition="in" filter="fade">
                                      <p:cBhvr>
                                        <p:cTn id="15" dur="500"/>
                                        <p:tgtEl>
                                          <p:spTgt spid="2">
                                            <p:graphicEl>
                                              <a:dgm id="{C1092146-B1DB-4A8D-A44D-9EF5DE0B05B4}"/>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12D6A5C9-C782-4569-9831-185A38A5ABDF}"/>
                                            </p:graphicEl>
                                          </p:spTgt>
                                        </p:tgtEl>
                                        <p:attrNameLst>
                                          <p:attrName>style.visibility</p:attrName>
                                        </p:attrNameLst>
                                      </p:cBhvr>
                                      <p:to>
                                        <p:strVal val="visible"/>
                                      </p:to>
                                    </p:set>
                                    <p:animEffect transition="in" filter="fade">
                                      <p:cBhvr>
                                        <p:cTn id="20" dur="500"/>
                                        <p:tgtEl>
                                          <p:spTgt spid="2">
                                            <p:graphicEl>
                                              <a:dgm id="{12D6A5C9-C782-4569-9831-185A38A5ABD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94B32C4D-6069-403A-98AE-44A0CF9AE29B}"/>
                                            </p:graphicEl>
                                          </p:spTgt>
                                        </p:tgtEl>
                                        <p:attrNameLst>
                                          <p:attrName>style.visibility</p:attrName>
                                        </p:attrNameLst>
                                      </p:cBhvr>
                                      <p:to>
                                        <p:strVal val="visible"/>
                                      </p:to>
                                    </p:set>
                                    <p:animEffect transition="in" filter="fade">
                                      <p:cBhvr>
                                        <p:cTn id="23" dur="500"/>
                                        <p:tgtEl>
                                          <p:spTgt spid="2">
                                            <p:graphicEl>
                                              <a:dgm id="{94B32C4D-6069-403A-98AE-44A0CF9AE29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0C8DDD9-9128-439E-8D2B-26FC91D9271B}"/>
              </a:ext>
            </a:extLst>
          </p:cNvPr>
          <p:cNvSpPr>
            <a:spLocks noGrp="1"/>
          </p:cNvSpPr>
          <p:nvPr>
            <p:ph type="title"/>
          </p:nvPr>
        </p:nvSpPr>
        <p:spPr>
          <a:xfrm>
            <a:off x="2152650" y="365127"/>
            <a:ext cx="7886700" cy="673669"/>
          </a:xfrm>
          <a:solidFill>
            <a:srgbClr val="002060"/>
          </a:solidFill>
        </p:spPr>
        <p:txBody>
          <a:bodyPr>
            <a:normAutofit/>
          </a:bodyPr>
          <a:lstStyle/>
          <a:p>
            <a:pPr algn="ctr"/>
            <a:r>
              <a:rPr lang="en-GB" sz="3600" b="1" dirty="0">
                <a:solidFill>
                  <a:schemeClr val="bg1"/>
                </a:solidFill>
                <a:latin typeface="+mn-lt"/>
              </a:rPr>
              <a:t>MOPI</a:t>
            </a:r>
          </a:p>
        </p:txBody>
      </p:sp>
      <p:graphicFrame>
        <p:nvGraphicFramePr>
          <p:cNvPr id="5" name="Diagram 4">
            <a:extLst>
              <a:ext uri="{FF2B5EF4-FFF2-40B4-BE49-F238E27FC236}">
                <a16:creationId xmlns:a16="http://schemas.microsoft.com/office/drawing/2014/main" id="{DA484158-FD19-4D2B-938D-0F9C58E9C581}"/>
              </a:ext>
            </a:extLst>
          </p:cNvPr>
          <p:cNvGraphicFramePr/>
          <p:nvPr>
            <p:extLst>
              <p:ext uri="{D42A27DB-BD31-4B8C-83A1-F6EECF244321}">
                <p14:modId xmlns:p14="http://schemas.microsoft.com/office/powerpoint/2010/main" val="1547934941"/>
              </p:ext>
            </p:extLst>
          </p:nvPr>
        </p:nvGraphicFramePr>
        <p:xfrm>
          <a:off x="1883532" y="832589"/>
          <a:ext cx="8424936" cy="2367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a:extLst>
              <a:ext uri="{FF2B5EF4-FFF2-40B4-BE49-F238E27FC236}">
                <a16:creationId xmlns:a16="http://schemas.microsoft.com/office/drawing/2014/main" id="{FAD25CF1-9664-4460-A7B8-95B3CA02FF57}"/>
              </a:ext>
            </a:extLst>
          </p:cNvPr>
          <p:cNvGraphicFramePr/>
          <p:nvPr>
            <p:extLst>
              <p:ext uri="{D42A27DB-BD31-4B8C-83A1-F6EECF244321}">
                <p14:modId xmlns:p14="http://schemas.microsoft.com/office/powerpoint/2010/main" val="2227775988"/>
              </p:ext>
            </p:extLst>
          </p:nvPr>
        </p:nvGraphicFramePr>
        <p:xfrm>
          <a:off x="2390934" y="3380753"/>
          <a:ext cx="7128792" cy="311212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101203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792F4528-C94B-4DD8-A866-CA6AA95686E2}"/>
                                            </p:graphicEl>
                                          </p:spTgt>
                                        </p:tgtEl>
                                        <p:attrNameLst>
                                          <p:attrName>style.visibility</p:attrName>
                                        </p:attrNameLst>
                                      </p:cBhvr>
                                      <p:to>
                                        <p:strVal val="visible"/>
                                      </p:to>
                                    </p:set>
                                    <p:animEffect transition="in" filter="fade">
                                      <p:cBhvr>
                                        <p:cTn id="7" dur="500"/>
                                        <p:tgtEl>
                                          <p:spTgt spid="5">
                                            <p:graphicEl>
                                              <a:dgm id="{792F4528-C94B-4DD8-A866-CA6AA95686E2}"/>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BAB21607-5C3B-4898-8543-DB3DB0941C9B}"/>
                                            </p:graphicEl>
                                          </p:spTgt>
                                        </p:tgtEl>
                                        <p:attrNameLst>
                                          <p:attrName>style.visibility</p:attrName>
                                        </p:attrNameLst>
                                      </p:cBhvr>
                                      <p:to>
                                        <p:strVal val="visible"/>
                                      </p:to>
                                    </p:set>
                                    <p:animEffect transition="in" filter="fade">
                                      <p:cBhvr>
                                        <p:cTn id="10" dur="500"/>
                                        <p:tgtEl>
                                          <p:spTgt spid="5">
                                            <p:graphicEl>
                                              <a:dgm id="{BAB21607-5C3B-4898-8543-DB3DB0941C9B}"/>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EF5349CE-0196-48B8-809C-6D71597A107E}"/>
                                            </p:graphicEl>
                                          </p:spTgt>
                                        </p:tgtEl>
                                        <p:attrNameLst>
                                          <p:attrName>style.visibility</p:attrName>
                                        </p:attrNameLst>
                                      </p:cBhvr>
                                      <p:to>
                                        <p:strVal val="visible"/>
                                      </p:to>
                                    </p:set>
                                    <p:animEffect transition="in" filter="fade">
                                      <p:cBhvr>
                                        <p:cTn id="13" dur="500"/>
                                        <p:tgtEl>
                                          <p:spTgt spid="5">
                                            <p:graphicEl>
                                              <a:dgm id="{EF5349CE-0196-48B8-809C-6D71597A107E}"/>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graphicEl>
                                              <a:dgm id="{D0939FD7-1965-4C9B-AA15-CB6363A01B34}"/>
                                            </p:graphicEl>
                                          </p:spTgt>
                                        </p:tgtEl>
                                        <p:attrNameLst>
                                          <p:attrName>style.visibility</p:attrName>
                                        </p:attrNameLst>
                                      </p:cBhvr>
                                      <p:to>
                                        <p:strVal val="visible"/>
                                      </p:to>
                                    </p:set>
                                    <p:animEffect transition="in" filter="fade">
                                      <p:cBhvr>
                                        <p:cTn id="18" dur="500"/>
                                        <p:tgtEl>
                                          <p:spTgt spid="6">
                                            <p:graphicEl>
                                              <a:dgm id="{D0939FD7-1965-4C9B-AA15-CB6363A01B34}"/>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graphicEl>
                                              <a:dgm id="{6ED2472E-9090-4998-AB01-05E100ADDFA5}"/>
                                            </p:graphicEl>
                                          </p:spTgt>
                                        </p:tgtEl>
                                        <p:attrNameLst>
                                          <p:attrName>style.visibility</p:attrName>
                                        </p:attrNameLst>
                                      </p:cBhvr>
                                      <p:to>
                                        <p:strVal val="visible"/>
                                      </p:to>
                                    </p:set>
                                    <p:animEffect transition="in" filter="fade">
                                      <p:cBhvr>
                                        <p:cTn id="23" dur="500"/>
                                        <p:tgtEl>
                                          <p:spTgt spid="6">
                                            <p:graphicEl>
                                              <a:dgm id="{6ED2472E-9090-4998-AB01-05E100ADDFA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A1C7E390-3490-4435-9133-90D0F17F99EE}"/>
                                            </p:graphicEl>
                                          </p:spTgt>
                                        </p:tgtEl>
                                        <p:attrNameLst>
                                          <p:attrName>style.visibility</p:attrName>
                                        </p:attrNameLst>
                                      </p:cBhvr>
                                      <p:to>
                                        <p:strVal val="visible"/>
                                      </p:to>
                                    </p:set>
                                    <p:animEffect transition="in" filter="fade">
                                      <p:cBhvr>
                                        <p:cTn id="28" dur="500"/>
                                        <p:tgtEl>
                                          <p:spTgt spid="6">
                                            <p:graphicEl>
                                              <a:dgm id="{A1C7E390-3490-4435-9133-90D0F17F99EE}"/>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graphicEl>
                                              <a:dgm id="{57633718-6309-4D45-8845-F1657EDBC332}"/>
                                            </p:graphicEl>
                                          </p:spTgt>
                                        </p:tgtEl>
                                        <p:attrNameLst>
                                          <p:attrName>style.visibility</p:attrName>
                                        </p:attrNameLst>
                                      </p:cBhvr>
                                      <p:to>
                                        <p:strVal val="visible"/>
                                      </p:to>
                                    </p:set>
                                    <p:animEffect transition="in" filter="fade">
                                      <p:cBhvr>
                                        <p:cTn id="33" dur="500"/>
                                        <p:tgtEl>
                                          <p:spTgt spid="6">
                                            <p:graphicEl>
                                              <a:dgm id="{57633718-6309-4D45-8845-F1657EDBC33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p:bldSub>
      </p:bldGraphic>
      <p:bldGraphic spid="6" grpId="0">
        <p:bldSub>
          <a:bldDgm bld="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2387588" y="404665"/>
            <a:ext cx="7344816" cy="646331"/>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Review for Retention</a:t>
            </a:r>
          </a:p>
        </p:txBody>
      </p:sp>
      <p:sp>
        <p:nvSpPr>
          <p:cNvPr id="2" name="Scroll: Horizontal 1">
            <a:extLst>
              <a:ext uri="{FF2B5EF4-FFF2-40B4-BE49-F238E27FC236}">
                <a16:creationId xmlns:a16="http://schemas.microsoft.com/office/drawing/2014/main" id="{133F405C-D968-4234-8902-F29F0A3C0725}"/>
              </a:ext>
            </a:extLst>
          </p:cNvPr>
          <p:cNvSpPr/>
          <p:nvPr/>
        </p:nvSpPr>
        <p:spPr>
          <a:xfrm>
            <a:off x="2693622" y="1577279"/>
            <a:ext cx="6804756" cy="3528392"/>
          </a:xfrm>
          <a:prstGeom prst="horizontalScroll">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Reviewing information held by forces to determine its adequacy &amp; continuing necessity for a policing purpose is a reliable means of meeting the Data Protection Act 2018</a:t>
            </a:r>
          </a:p>
        </p:txBody>
      </p:sp>
    </p:spTree>
    <p:extLst>
      <p:ext uri="{BB962C8B-B14F-4D97-AF65-F5344CB8AC3E}">
        <p14:creationId xmlns:p14="http://schemas.microsoft.com/office/powerpoint/2010/main" val="319986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0" y="260649"/>
            <a:ext cx="8229600" cy="646331"/>
          </a:xfrm>
          <a:prstGeom prst="rect">
            <a:avLst/>
          </a:prstGeom>
          <a:solidFill>
            <a:srgbClr val="002060">
              <a:alpha val="52447"/>
            </a:srgbClr>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Sources of Information and Intelligence</a:t>
            </a:r>
          </a:p>
        </p:txBody>
      </p:sp>
      <p:graphicFrame>
        <p:nvGraphicFramePr>
          <p:cNvPr id="2" name="Diagram 1">
            <a:extLst>
              <a:ext uri="{FF2B5EF4-FFF2-40B4-BE49-F238E27FC236}">
                <a16:creationId xmlns:a16="http://schemas.microsoft.com/office/drawing/2014/main" id="{5D475EFB-5F2D-431B-9C50-D587AE1A8917}"/>
              </a:ext>
            </a:extLst>
          </p:cNvPr>
          <p:cNvGraphicFramePr/>
          <p:nvPr>
            <p:extLst>
              <p:ext uri="{D42A27DB-BD31-4B8C-83A1-F6EECF244321}">
                <p14:modId xmlns:p14="http://schemas.microsoft.com/office/powerpoint/2010/main" val="2817263990"/>
              </p:ext>
            </p:extLst>
          </p:nvPr>
        </p:nvGraphicFramePr>
        <p:xfrm>
          <a:off x="201386" y="1772815"/>
          <a:ext cx="8229600" cy="4824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218" name="Picture 2" descr="Impact of technology on police personality - iPleaders">
            <a:extLst>
              <a:ext uri="{FF2B5EF4-FFF2-40B4-BE49-F238E27FC236}">
                <a16:creationId xmlns:a16="http://schemas.microsoft.com/office/drawing/2014/main" id="{770BC4CA-7005-9D4A-8314-AF21C1631DE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21271" y="4870450"/>
            <a:ext cx="2794210" cy="157933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ome - Communicating securely with our partners">
            <a:extLst>
              <a:ext uri="{FF2B5EF4-FFF2-40B4-BE49-F238E27FC236}">
                <a16:creationId xmlns:a16="http://schemas.microsoft.com/office/drawing/2014/main" id="{4FD260A0-F436-844F-9ED8-409ED4A73E1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0129" y="1987550"/>
            <a:ext cx="3022600" cy="2692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7602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12CB1514-0C7E-4DAF-A2B0-C79D35D0DDC7}"/>
                                            </p:graphicEl>
                                          </p:spTgt>
                                        </p:tgtEl>
                                        <p:attrNameLst>
                                          <p:attrName>style.visibility</p:attrName>
                                        </p:attrNameLst>
                                      </p:cBhvr>
                                      <p:to>
                                        <p:strVal val="visible"/>
                                      </p:to>
                                    </p:set>
                                    <p:animEffect transition="in" filter="fade">
                                      <p:cBhvr>
                                        <p:cTn id="7" dur="500"/>
                                        <p:tgtEl>
                                          <p:spTgt spid="2">
                                            <p:graphicEl>
                                              <a:dgm id="{12CB1514-0C7E-4DAF-A2B0-C79D35D0DDC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B6D11DD-5244-4D05-B62B-F13FF575EAA8}"/>
                                            </p:graphicEl>
                                          </p:spTgt>
                                        </p:tgtEl>
                                        <p:attrNameLst>
                                          <p:attrName>style.visibility</p:attrName>
                                        </p:attrNameLst>
                                      </p:cBhvr>
                                      <p:to>
                                        <p:strVal val="visible"/>
                                      </p:to>
                                    </p:set>
                                    <p:animEffect transition="in" filter="fade">
                                      <p:cBhvr>
                                        <p:cTn id="12" dur="500"/>
                                        <p:tgtEl>
                                          <p:spTgt spid="2">
                                            <p:graphicEl>
                                              <a:dgm id="{4B6D11DD-5244-4D05-B62B-F13FF575EAA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E43CAEE-CB96-4647-976F-5ECE17A633E2}"/>
                                            </p:graphicEl>
                                          </p:spTgt>
                                        </p:tgtEl>
                                        <p:attrNameLst>
                                          <p:attrName>style.visibility</p:attrName>
                                        </p:attrNameLst>
                                      </p:cBhvr>
                                      <p:to>
                                        <p:strVal val="visible"/>
                                      </p:to>
                                    </p:set>
                                    <p:animEffect transition="in" filter="fade">
                                      <p:cBhvr>
                                        <p:cTn id="15" dur="500"/>
                                        <p:tgtEl>
                                          <p:spTgt spid="2">
                                            <p:graphicEl>
                                              <a:dgm id="{0E43CAEE-CB96-4647-976F-5ECE17A633E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B8AAF970-3A51-4BA9-BCE1-AC6B6A076176}"/>
                                            </p:graphicEl>
                                          </p:spTgt>
                                        </p:tgtEl>
                                        <p:attrNameLst>
                                          <p:attrName>style.visibility</p:attrName>
                                        </p:attrNameLst>
                                      </p:cBhvr>
                                      <p:to>
                                        <p:strVal val="visible"/>
                                      </p:to>
                                    </p:set>
                                    <p:animEffect transition="in" filter="fade">
                                      <p:cBhvr>
                                        <p:cTn id="20" dur="500"/>
                                        <p:tgtEl>
                                          <p:spTgt spid="2">
                                            <p:graphicEl>
                                              <a:dgm id="{B8AAF970-3A51-4BA9-BCE1-AC6B6A076176}"/>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6A4FE7E4-E1A5-4A26-A53A-C5094B7126BD}"/>
                                            </p:graphicEl>
                                          </p:spTgt>
                                        </p:tgtEl>
                                        <p:attrNameLst>
                                          <p:attrName>style.visibility</p:attrName>
                                        </p:attrNameLst>
                                      </p:cBhvr>
                                      <p:to>
                                        <p:strVal val="visible"/>
                                      </p:to>
                                    </p:set>
                                    <p:animEffect transition="in" filter="fade">
                                      <p:cBhvr>
                                        <p:cTn id="23" dur="500"/>
                                        <p:tgtEl>
                                          <p:spTgt spid="2">
                                            <p:graphicEl>
                                              <a:dgm id="{6A4FE7E4-E1A5-4A26-A53A-C5094B7126B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99450A9F-AAA0-43E5-8D55-6FA70FDDB685}"/>
                                            </p:graphicEl>
                                          </p:spTgt>
                                        </p:tgtEl>
                                        <p:attrNameLst>
                                          <p:attrName>style.visibility</p:attrName>
                                        </p:attrNameLst>
                                      </p:cBhvr>
                                      <p:to>
                                        <p:strVal val="visible"/>
                                      </p:to>
                                    </p:set>
                                    <p:animEffect transition="in" filter="fade">
                                      <p:cBhvr>
                                        <p:cTn id="28" dur="500"/>
                                        <p:tgtEl>
                                          <p:spTgt spid="2">
                                            <p:graphicEl>
                                              <a:dgm id="{99450A9F-AAA0-43E5-8D55-6FA70FDDB685}"/>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829CE5CD-687F-49B5-8883-C36B3B8A53A6}"/>
                                            </p:graphicEl>
                                          </p:spTgt>
                                        </p:tgtEl>
                                        <p:attrNameLst>
                                          <p:attrName>style.visibility</p:attrName>
                                        </p:attrNameLst>
                                      </p:cBhvr>
                                      <p:to>
                                        <p:strVal val="visible"/>
                                      </p:to>
                                    </p:set>
                                    <p:animEffect transition="in" filter="fade">
                                      <p:cBhvr>
                                        <p:cTn id="31" dur="500"/>
                                        <p:tgtEl>
                                          <p:spTgt spid="2">
                                            <p:graphicEl>
                                              <a:dgm id="{829CE5CD-687F-49B5-8883-C36B3B8A53A6}"/>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78ADA121-3C4A-46A4-8B05-904CF0AE142D}"/>
                                            </p:graphicEl>
                                          </p:spTgt>
                                        </p:tgtEl>
                                        <p:attrNameLst>
                                          <p:attrName>style.visibility</p:attrName>
                                        </p:attrNameLst>
                                      </p:cBhvr>
                                      <p:to>
                                        <p:strVal val="visible"/>
                                      </p:to>
                                    </p:set>
                                    <p:animEffect transition="in" filter="fade">
                                      <p:cBhvr>
                                        <p:cTn id="36" dur="500"/>
                                        <p:tgtEl>
                                          <p:spTgt spid="2">
                                            <p:graphicEl>
                                              <a:dgm id="{78ADA121-3C4A-46A4-8B05-904CF0AE142D}"/>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43E55503-D81F-444E-9A0C-5BCA44620701}"/>
                                            </p:graphicEl>
                                          </p:spTgt>
                                        </p:tgtEl>
                                        <p:attrNameLst>
                                          <p:attrName>style.visibility</p:attrName>
                                        </p:attrNameLst>
                                      </p:cBhvr>
                                      <p:to>
                                        <p:strVal val="visible"/>
                                      </p:to>
                                    </p:set>
                                    <p:animEffect transition="in" filter="fade">
                                      <p:cBhvr>
                                        <p:cTn id="39" dur="500"/>
                                        <p:tgtEl>
                                          <p:spTgt spid="2">
                                            <p:graphicEl>
                                              <a:dgm id="{43E55503-D81F-444E-9A0C-5BCA44620701}"/>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0917C403-3A96-4B9D-97DD-D658B201181D}"/>
                                            </p:graphicEl>
                                          </p:spTgt>
                                        </p:tgtEl>
                                        <p:attrNameLst>
                                          <p:attrName>style.visibility</p:attrName>
                                        </p:attrNameLst>
                                      </p:cBhvr>
                                      <p:to>
                                        <p:strVal val="visible"/>
                                      </p:to>
                                    </p:set>
                                    <p:animEffect transition="in" filter="fade">
                                      <p:cBhvr>
                                        <p:cTn id="44" dur="500"/>
                                        <p:tgtEl>
                                          <p:spTgt spid="2">
                                            <p:graphicEl>
                                              <a:dgm id="{0917C403-3A96-4B9D-97DD-D658B201181D}"/>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2FE94405-7E77-4DB9-8A4A-210C1C1FB49C}"/>
                                            </p:graphicEl>
                                          </p:spTgt>
                                        </p:tgtEl>
                                        <p:attrNameLst>
                                          <p:attrName>style.visibility</p:attrName>
                                        </p:attrNameLst>
                                      </p:cBhvr>
                                      <p:to>
                                        <p:strVal val="visible"/>
                                      </p:to>
                                    </p:set>
                                    <p:animEffect transition="in" filter="fade">
                                      <p:cBhvr>
                                        <p:cTn id="47" dur="500"/>
                                        <p:tgtEl>
                                          <p:spTgt spid="2">
                                            <p:graphicEl>
                                              <a:dgm id="{2FE94405-7E77-4DB9-8A4A-210C1C1FB49C}"/>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C55E7B90-5736-4B57-A6EE-0301F1127776}"/>
                                            </p:graphicEl>
                                          </p:spTgt>
                                        </p:tgtEl>
                                        <p:attrNameLst>
                                          <p:attrName>style.visibility</p:attrName>
                                        </p:attrNameLst>
                                      </p:cBhvr>
                                      <p:to>
                                        <p:strVal val="visible"/>
                                      </p:to>
                                    </p:set>
                                    <p:animEffect transition="in" filter="fade">
                                      <p:cBhvr>
                                        <p:cTn id="52" dur="500"/>
                                        <p:tgtEl>
                                          <p:spTgt spid="2">
                                            <p:graphicEl>
                                              <a:dgm id="{C55E7B90-5736-4B57-A6EE-0301F1127776}"/>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
                                            <p:graphicEl>
                                              <a:dgm id="{26CCC6D6-604B-42B7-82AB-0B4C2AA99BA4}"/>
                                            </p:graphicEl>
                                          </p:spTgt>
                                        </p:tgtEl>
                                        <p:attrNameLst>
                                          <p:attrName>style.visibility</p:attrName>
                                        </p:attrNameLst>
                                      </p:cBhvr>
                                      <p:to>
                                        <p:strVal val="visible"/>
                                      </p:to>
                                    </p:set>
                                    <p:animEffect transition="in" filter="fade">
                                      <p:cBhvr>
                                        <p:cTn id="55" dur="500"/>
                                        <p:tgtEl>
                                          <p:spTgt spid="2">
                                            <p:graphicEl>
                                              <a:dgm id="{26CCC6D6-604B-42B7-82AB-0B4C2AA99BA4}"/>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
                                            <p:graphicEl>
                                              <a:dgm id="{54F51312-D099-4DB1-B218-46653574CAD4}"/>
                                            </p:graphicEl>
                                          </p:spTgt>
                                        </p:tgtEl>
                                        <p:attrNameLst>
                                          <p:attrName>style.visibility</p:attrName>
                                        </p:attrNameLst>
                                      </p:cBhvr>
                                      <p:to>
                                        <p:strVal val="visible"/>
                                      </p:to>
                                    </p:set>
                                    <p:animEffect transition="in" filter="fade">
                                      <p:cBhvr>
                                        <p:cTn id="60" dur="500"/>
                                        <p:tgtEl>
                                          <p:spTgt spid="2">
                                            <p:graphicEl>
                                              <a:dgm id="{54F51312-D099-4DB1-B218-46653574CAD4}"/>
                                            </p:graphic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
                                            <p:graphicEl>
                                              <a:dgm id="{D9EB9BFE-944E-4172-8FB1-21AB6438E143}"/>
                                            </p:graphicEl>
                                          </p:spTgt>
                                        </p:tgtEl>
                                        <p:attrNameLst>
                                          <p:attrName>style.visibility</p:attrName>
                                        </p:attrNameLst>
                                      </p:cBhvr>
                                      <p:to>
                                        <p:strVal val="visible"/>
                                      </p:to>
                                    </p:set>
                                    <p:animEffect transition="in" filter="fade">
                                      <p:cBhvr>
                                        <p:cTn id="63" dur="500"/>
                                        <p:tgtEl>
                                          <p:spTgt spid="2">
                                            <p:graphicEl>
                                              <a:dgm id="{D9EB9BFE-944E-4172-8FB1-21AB6438E14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1981200" y="332657"/>
            <a:ext cx="8229600" cy="646331"/>
          </a:xfrm>
          <a:prstGeom prst="rect">
            <a:avLst/>
          </a:prstGeom>
          <a:solidFill>
            <a:schemeClr val="accent6">
              <a:alpha val="46385"/>
            </a:schemeClr>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Police National Database (PND</a:t>
            </a:r>
            <a:r>
              <a:rPr lang="en-GB" altLang="en-US" sz="3200" b="1" dirty="0">
                <a:solidFill>
                  <a:schemeClr val="bg1"/>
                </a:solidFill>
              </a:rPr>
              <a:t>)</a:t>
            </a:r>
          </a:p>
        </p:txBody>
      </p:sp>
      <p:pic>
        <p:nvPicPr>
          <p:cNvPr id="10242" name="Picture 2" descr="Remove innocent people from Police National Database | OBV">
            <a:extLst>
              <a:ext uri="{FF2B5EF4-FFF2-40B4-BE49-F238E27FC236}">
                <a16:creationId xmlns:a16="http://schemas.microsoft.com/office/drawing/2014/main" id="{3DBB9704-1238-3B44-827F-01F172B9B6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4228" y="2116629"/>
            <a:ext cx="3479800" cy="2286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B48970C-9410-3E40-B697-7B46C23C2C5D}"/>
              </a:ext>
            </a:extLst>
          </p:cNvPr>
          <p:cNvSpPr txBox="1"/>
          <p:nvPr/>
        </p:nvSpPr>
        <p:spPr>
          <a:xfrm>
            <a:off x="457200" y="4654677"/>
            <a:ext cx="6384470" cy="461665"/>
          </a:xfrm>
          <a:prstGeom prst="rect">
            <a:avLst/>
          </a:prstGeom>
          <a:noFill/>
        </p:spPr>
        <p:txBody>
          <a:bodyPr wrap="square">
            <a:spAutoFit/>
          </a:bodyPr>
          <a:lstStyle/>
          <a:p>
            <a:r>
              <a:rPr lang="en-GB" sz="2400" dirty="0">
                <a:solidFill>
                  <a:schemeClr val="tx1"/>
                </a:solidFill>
              </a:rPr>
              <a:t>Information from 3x5x2 may be entered on PND</a:t>
            </a:r>
          </a:p>
        </p:txBody>
      </p:sp>
      <p:sp>
        <p:nvSpPr>
          <p:cNvPr id="8" name="TextBox 7">
            <a:extLst>
              <a:ext uri="{FF2B5EF4-FFF2-40B4-BE49-F238E27FC236}">
                <a16:creationId xmlns:a16="http://schemas.microsoft.com/office/drawing/2014/main" id="{9CA2038B-95CA-554F-9309-FCCD63CC75C0}"/>
              </a:ext>
            </a:extLst>
          </p:cNvPr>
          <p:cNvSpPr txBox="1"/>
          <p:nvPr/>
        </p:nvSpPr>
        <p:spPr>
          <a:xfrm>
            <a:off x="457200" y="3429000"/>
            <a:ext cx="7633606" cy="461665"/>
          </a:xfrm>
          <a:prstGeom prst="rect">
            <a:avLst/>
          </a:prstGeom>
          <a:noFill/>
        </p:spPr>
        <p:txBody>
          <a:bodyPr wrap="square">
            <a:spAutoFit/>
          </a:bodyPr>
          <a:lstStyle/>
          <a:p>
            <a:r>
              <a:rPr lang="en-GB" sz="2400" dirty="0">
                <a:solidFill>
                  <a:schemeClr val="tx1"/>
                </a:solidFill>
              </a:rPr>
              <a:t>Updated in “near real time”</a:t>
            </a:r>
          </a:p>
        </p:txBody>
      </p:sp>
      <p:sp>
        <p:nvSpPr>
          <p:cNvPr id="10" name="TextBox 9">
            <a:extLst>
              <a:ext uri="{FF2B5EF4-FFF2-40B4-BE49-F238E27FC236}">
                <a16:creationId xmlns:a16="http://schemas.microsoft.com/office/drawing/2014/main" id="{DC4E1124-7009-0046-A1CB-9951FCBA3180}"/>
              </a:ext>
            </a:extLst>
          </p:cNvPr>
          <p:cNvSpPr txBox="1"/>
          <p:nvPr/>
        </p:nvSpPr>
        <p:spPr>
          <a:xfrm>
            <a:off x="457200" y="1837257"/>
            <a:ext cx="6237514" cy="830997"/>
          </a:xfrm>
          <a:prstGeom prst="rect">
            <a:avLst/>
          </a:prstGeom>
          <a:noFill/>
        </p:spPr>
        <p:txBody>
          <a:bodyPr wrap="square">
            <a:spAutoFit/>
          </a:bodyPr>
          <a:lstStyle/>
          <a:p>
            <a:r>
              <a:rPr lang="en-GB" sz="2400" dirty="0">
                <a:solidFill>
                  <a:schemeClr val="tx1"/>
                </a:solidFill>
              </a:rPr>
              <a:t>Allows the Police Service to share, access &amp; search local force information on a national basis</a:t>
            </a:r>
          </a:p>
        </p:txBody>
      </p:sp>
    </p:spTree>
    <p:extLst>
      <p:ext uri="{BB962C8B-B14F-4D97-AF65-F5344CB8AC3E}">
        <p14:creationId xmlns:p14="http://schemas.microsoft.com/office/powerpoint/2010/main" val="1670737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0" y="332656"/>
            <a:ext cx="8568952" cy="646331"/>
          </a:xfrm>
          <a:prstGeom prst="rect">
            <a:avLst/>
          </a:prstGeom>
          <a:solidFill>
            <a:srgbClr val="00B050"/>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3600" b="1" dirty="0">
                <a:solidFill>
                  <a:schemeClr val="bg1"/>
                </a:solidFill>
                <a:latin typeface="+mn-lt"/>
              </a:rPr>
              <a:t>PND Benefits</a:t>
            </a:r>
          </a:p>
        </p:txBody>
      </p:sp>
      <p:graphicFrame>
        <p:nvGraphicFramePr>
          <p:cNvPr id="2" name="Diagram 1">
            <a:extLst>
              <a:ext uri="{FF2B5EF4-FFF2-40B4-BE49-F238E27FC236}">
                <a16:creationId xmlns:a16="http://schemas.microsoft.com/office/drawing/2014/main" id="{9C18F3C8-AD4F-402E-B5F4-D6B2AB8CF959}"/>
              </a:ext>
            </a:extLst>
          </p:cNvPr>
          <p:cNvGraphicFramePr/>
          <p:nvPr>
            <p:extLst>
              <p:ext uri="{D42A27DB-BD31-4B8C-83A1-F6EECF244321}">
                <p14:modId xmlns:p14="http://schemas.microsoft.com/office/powerpoint/2010/main" val="3495095010"/>
              </p:ext>
            </p:extLst>
          </p:nvPr>
        </p:nvGraphicFramePr>
        <p:xfrm>
          <a:off x="1684243" y="1537565"/>
          <a:ext cx="8358844" cy="46225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37563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CA13089-9D82-4108-82BD-ACADF46DCAE7}"/>
                                            </p:graphicEl>
                                          </p:spTgt>
                                        </p:tgtEl>
                                        <p:attrNameLst>
                                          <p:attrName>style.visibility</p:attrName>
                                        </p:attrNameLst>
                                      </p:cBhvr>
                                      <p:to>
                                        <p:strVal val="visible"/>
                                      </p:to>
                                    </p:set>
                                    <p:animEffect transition="in" filter="fade">
                                      <p:cBhvr>
                                        <p:cTn id="7" dur="500"/>
                                        <p:tgtEl>
                                          <p:spTgt spid="2">
                                            <p:graphicEl>
                                              <a:dgm id="{CCA13089-9D82-4108-82BD-ACADF46DCAE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06A351ED-96FC-422C-9AF6-3FE89C3808A8}"/>
                                            </p:graphicEl>
                                          </p:spTgt>
                                        </p:tgtEl>
                                        <p:attrNameLst>
                                          <p:attrName>style.visibility</p:attrName>
                                        </p:attrNameLst>
                                      </p:cBhvr>
                                      <p:to>
                                        <p:strVal val="visible"/>
                                      </p:to>
                                    </p:set>
                                    <p:animEffect transition="in" filter="fade">
                                      <p:cBhvr>
                                        <p:cTn id="12" dur="500"/>
                                        <p:tgtEl>
                                          <p:spTgt spid="2">
                                            <p:graphicEl>
                                              <a:dgm id="{06A351ED-96FC-422C-9AF6-3FE89C3808A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E018959B-D057-4802-BF2F-72A39018EF0B}"/>
                                            </p:graphicEl>
                                          </p:spTgt>
                                        </p:tgtEl>
                                        <p:attrNameLst>
                                          <p:attrName>style.visibility</p:attrName>
                                        </p:attrNameLst>
                                      </p:cBhvr>
                                      <p:to>
                                        <p:strVal val="visible"/>
                                      </p:to>
                                    </p:set>
                                    <p:animEffect transition="in" filter="fade">
                                      <p:cBhvr>
                                        <p:cTn id="15" dur="500"/>
                                        <p:tgtEl>
                                          <p:spTgt spid="2">
                                            <p:graphicEl>
                                              <a:dgm id="{E018959B-D057-4802-BF2F-72A39018EF0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AB72BD35-B73A-4C0E-A9F6-C97A5B31C6D1}"/>
                                            </p:graphicEl>
                                          </p:spTgt>
                                        </p:tgtEl>
                                        <p:attrNameLst>
                                          <p:attrName>style.visibility</p:attrName>
                                        </p:attrNameLst>
                                      </p:cBhvr>
                                      <p:to>
                                        <p:strVal val="visible"/>
                                      </p:to>
                                    </p:set>
                                    <p:animEffect transition="in" filter="fade">
                                      <p:cBhvr>
                                        <p:cTn id="20" dur="500"/>
                                        <p:tgtEl>
                                          <p:spTgt spid="2">
                                            <p:graphicEl>
                                              <a:dgm id="{AB72BD35-B73A-4C0E-A9F6-C97A5B31C6D1}"/>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6A6F7504-77FC-4334-93B0-B404855B66E9}"/>
                                            </p:graphicEl>
                                          </p:spTgt>
                                        </p:tgtEl>
                                        <p:attrNameLst>
                                          <p:attrName>style.visibility</p:attrName>
                                        </p:attrNameLst>
                                      </p:cBhvr>
                                      <p:to>
                                        <p:strVal val="visible"/>
                                      </p:to>
                                    </p:set>
                                    <p:animEffect transition="in" filter="fade">
                                      <p:cBhvr>
                                        <p:cTn id="23" dur="500"/>
                                        <p:tgtEl>
                                          <p:spTgt spid="2">
                                            <p:graphicEl>
                                              <a:dgm id="{6A6F7504-77FC-4334-93B0-B404855B66E9}"/>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C5D0CF90-D85D-447A-82E7-BF1A3F1870DF}"/>
                                            </p:graphicEl>
                                          </p:spTgt>
                                        </p:tgtEl>
                                        <p:attrNameLst>
                                          <p:attrName>style.visibility</p:attrName>
                                        </p:attrNameLst>
                                      </p:cBhvr>
                                      <p:to>
                                        <p:strVal val="visible"/>
                                      </p:to>
                                    </p:set>
                                    <p:animEffect transition="in" filter="fade">
                                      <p:cBhvr>
                                        <p:cTn id="28" dur="500"/>
                                        <p:tgtEl>
                                          <p:spTgt spid="2">
                                            <p:graphicEl>
                                              <a:dgm id="{C5D0CF90-D85D-447A-82E7-BF1A3F1870DF}"/>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B6D01F50-1681-42C0-AAEB-6C24AD960E2D}"/>
                                            </p:graphicEl>
                                          </p:spTgt>
                                        </p:tgtEl>
                                        <p:attrNameLst>
                                          <p:attrName>style.visibility</p:attrName>
                                        </p:attrNameLst>
                                      </p:cBhvr>
                                      <p:to>
                                        <p:strVal val="visible"/>
                                      </p:to>
                                    </p:set>
                                    <p:animEffect transition="in" filter="fade">
                                      <p:cBhvr>
                                        <p:cTn id="31" dur="500"/>
                                        <p:tgtEl>
                                          <p:spTgt spid="2">
                                            <p:graphicEl>
                                              <a:dgm id="{B6D01F50-1681-42C0-AAEB-6C24AD960E2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AD836629-9831-4B70-81A9-9556D3E706F3}"/>
                                            </p:graphicEl>
                                          </p:spTgt>
                                        </p:tgtEl>
                                        <p:attrNameLst>
                                          <p:attrName>style.visibility</p:attrName>
                                        </p:attrNameLst>
                                      </p:cBhvr>
                                      <p:to>
                                        <p:strVal val="visible"/>
                                      </p:to>
                                    </p:set>
                                    <p:animEffect transition="in" filter="fade">
                                      <p:cBhvr>
                                        <p:cTn id="36" dur="500"/>
                                        <p:tgtEl>
                                          <p:spTgt spid="2">
                                            <p:graphicEl>
                                              <a:dgm id="{AD836629-9831-4B70-81A9-9556D3E706F3}"/>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0AE8C20D-D984-4557-86B2-B25A20E06734}"/>
                                            </p:graphicEl>
                                          </p:spTgt>
                                        </p:tgtEl>
                                        <p:attrNameLst>
                                          <p:attrName>style.visibility</p:attrName>
                                        </p:attrNameLst>
                                      </p:cBhvr>
                                      <p:to>
                                        <p:strVal val="visible"/>
                                      </p:to>
                                    </p:set>
                                    <p:animEffect transition="in" filter="fade">
                                      <p:cBhvr>
                                        <p:cTn id="39" dur="500"/>
                                        <p:tgtEl>
                                          <p:spTgt spid="2">
                                            <p:graphicEl>
                                              <a:dgm id="{0AE8C20D-D984-4557-86B2-B25A20E0673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1991544" y="357758"/>
            <a:ext cx="8352928" cy="648072"/>
          </a:xfrm>
          <a:prstGeom prst="rect">
            <a:avLst/>
          </a:prstGeom>
          <a:solidFill>
            <a:srgbClr val="00B050"/>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PND</a:t>
            </a:r>
          </a:p>
        </p:txBody>
      </p:sp>
      <p:sp>
        <p:nvSpPr>
          <p:cNvPr id="2" name="Rectangle 1">
            <a:extLst>
              <a:ext uri="{FF2B5EF4-FFF2-40B4-BE49-F238E27FC236}">
                <a16:creationId xmlns:a16="http://schemas.microsoft.com/office/drawing/2014/main" id="{53FE5494-EA5C-4F24-A504-5077977DAD94}"/>
              </a:ext>
            </a:extLst>
          </p:cNvPr>
          <p:cNvSpPr/>
          <p:nvPr/>
        </p:nvSpPr>
        <p:spPr>
          <a:xfrm>
            <a:off x="1991544" y="1127660"/>
            <a:ext cx="8352928" cy="756084"/>
          </a:xfrm>
          <a:prstGeom prst="rect">
            <a:avLst/>
          </a:prstGeom>
          <a:solidFill>
            <a:schemeClr val="accent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Witness data should </a:t>
            </a:r>
            <a:r>
              <a:rPr lang="en-GB" sz="2400" b="1" i="1" u="sng" dirty="0">
                <a:solidFill>
                  <a:schemeClr val="tx1"/>
                </a:solidFill>
              </a:rPr>
              <a:t>not</a:t>
            </a:r>
            <a:r>
              <a:rPr lang="en-GB" sz="2400" dirty="0">
                <a:solidFill>
                  <a:schemeClr val="tx1"/>
                </a:solidFill>
              </a:rPr>
              <a:t> be included on the PND but some victim data will, in limited cases be available</a:t>
            </a:r>
          </a:p>
        </p:txBody>
      </p:sp>
      <p:sp>
        <p:nvSpPr>
          <p:cNvPr id="5" name="Callout: Down Arrow 4">
            <a:extLst>
              <a:ext uri="{FF2B5EF4-FFF2-40B4-BE49-F238E27FC236}">
                <a16:creationId xmlns:a16="http://schemas.microsoft.com/office/drawing/2014/main" id="{E3B0983A-F224-4A58-9383-6DFD7B6A6BF0}"/>
              </a:ext>
            </a:extLst>
          </p:cNvPr>
          <p:cNvSpPr/>
          <p:nvPr/>
        </p:nvSpPr>
        <p:spPr>
          <a:xfrm>
            <a:off x="2135560" y="2005575"/>
            <a:ext cx="7992888" cy="2160240"/>
          </a:xfrm>
          <a:prstGeom prst="downArrowCallout">
            <a:avLst/>
          </a:prstGeom>
          <a:solidFill>
            <a:schemeClr val="accent5">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POLE Searches:</a:t>
            </a:r>
          </a:p>
          <a:p>
            <a:pPr algn="ctr"/>
            <a:r>
              <a:rPr lang="en-GB" sz="2400" dirty="0">
                <a:solidFill>
                  <a:schemeClr val="tx1"/>
                </a:solidFill>
              </a:rPr>
              <a:t>PND searches operate on 4 areas that give structure to the speed &amp; quality of the information that can be searched </a:t>
            </a:r>
          </a:p>
        </p:txBody>
      </p:sp>
      <p:graphicFrame>
        <p:nvGraphicFramePr>
          <p:cNvPr id="7" name="Diagram 6">
            <a:extLst>
              <a:ext uri="{FF2B5EF4-FFF2-40B4-BE49-F238E27FC236}">
                <a16:creationId xmlns:a16="http://schemas.microsoft.com/office/drawing/2014/main" id="{9882682A-573A-45D5-8269-A00EC22CBF94}"/>
              </a:ext>
            </a:extLst>
          </p:cNvPr>
          <p:cNvGraphicFramePr/>
          <p:nvPr>
            <p:extLst>
              <p:ext uri="{D42A27DB-BD31-4B8C-83A1-F6EECF244321}">
                <p14:modId xmlns:p14="http://schemas.microsoft.com/office/powerpoint/2010/main" val="2024022171"/>
              </p:ext>
            </p:extLst>
          </p:nvPr>
        </p:nvGraphicFramePr>
        <p:xfrm>
          <a:off x="2297832" y="4005065"/>
          <a:ext cx="7668344" cy="17696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87893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42F950A0-B4BB-4BFF-978C-FA867870EA19}"/>
                                            </p:graphicEl>
                                          </p:spTgt>
                                        </p:tgtEl>
                                        <p:attrNameLst>
                                          <p:attrName>style.visibility</p:attrName>
                                        </p:attrNameLst>
                                      </p:cBhvr>
                                      <p:to>
                                        <p:strVal val="visible"/>
                                      </p:to>
                                    </p:set>
                                    <p:animEffect transition="in" filter="fade">
                                      <p:cBhvr>
                                        <p:cTn id="17" dur="500"/>
                                        <p:tgtEl>
                                          <p:spTgt spid="7">
                                            <p:graphicEl>
                                              <a:dgm id="{42F950A0-B4BB-4BFF-978C-FA867870EA1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56ECC2CF-2690-4FA6-BCC3-0E892E9D30BA}"/>
                                            </p:graphicEl>
                                          </p:spTgt>
                                        </p:tgtEl>
                                        <p:attrNameLst>
                                          <p:attrName>style.visibility</p:attrName>
                                        </p:attrNameLst>
                                      </p:cBhvr>
                                      <p:to>
                                        <p:strVal val="visible"/>
                                      </p:to>
                                    </p:set>
                                    <p:animEffect transition="in" filter="fade">
                                      <p:cBhvr>
                                        <p:cTn id="22" dur="500"/>
                                        <p:tgtEl>
                                          <p:spTgt spid="7">
                                            <p:graphicEl>
                                              <a:dgm id="{56ECC2CF-2690-4FA6-BCC3-0E892E9D30B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dgm id="{A66801E7-684F-4133-B485-DAE71ADD4C10}"/>
                                            </p:graphicEl>
                                          </p:spTgt>
                                        </p:tgtEl>
                                        <p:attrNameLst>
                                          <p:attrName>style.visibility</p:attrName>
                                        </p:attrNameLst>
                                      </p:cBhvr>
                                      <p:to>
                                        <p:strVal val="visible"/>
                                      </p:to>
                                    </p:set>
                                    <p:animEffect transition="in" filter="fade">
                                      <p:cBhvr>
                                        <p:cTn id="27" dur="500"/>
                                        <p:tgtEl>
                                          <p:spTgt spid="7">
                                            <p:graphicEl>
                                              <a:dgm id="{A66801E7-684F-4133-B485-DAE71ADD4C1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graphicEl>
                                              <a:dgm id="{4236BEF1-2CA4-4206-96CC-075878EC8C56}"/>
                                            </p:graphicEl>
                                          </p:spTgt>
                                        </p:tgtEl>
                                        <p:attrNameLst>
                                          <p:attrName>style.visibility</p:attrName>
                                        </p:attrNameLst>
                                      </p:cBhvr>
                                      <p:to>
                                        <p:strVal val="visible"/>
                                      </p:to>
                                    </p:set>
                                    <p:animEffect transition="in" filter="fade">
                                      <p:cBhvr>
                                        <p:cTn id="32" dur="500"/>
                                        <p:tgtEl>
                                          <p:spTgt spid="7">
                                            <p:graphicEl>
                                              <a:dgm id="{4236BEF1-2CA4-4206-96CC-075878EC8C5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Graphic spid="7" grpId="0">
        <p:bldSub>
          <a:bldDgm bld="one"/>
        </p:bldSub>
      </p:bldGraphic>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77586" y="1988839"/>
            <a:ext cx="4882310" cy="3096953"/>
          </a:xfrm>
          <a:prstGeom prst="rect">
            <a:avLst/>
          </a:prstGeom>
        </p:spPr>
      </p:pic>
      <p:sp>
        <p:nvSpPr>
          <p:cNvPr id="4" name="TextBox 3"/>
          <p:cNvSpPr txBox="1">
            <a:spLocks noChangeArrowheads="1"/>
          </p:cNvSpPr>
          <p:nvPr/>
        </p:nvSpPr>
        <p:spPr bwMode="auto">
          <a:xfrm>
            <a:off x="0" y="260649"/>
            <a:ext cx="8280920" cy="646331"/>
          </a:xfrm>
          <a:prstGeom prst="rect">
            <a:avLst/>
          </a:prstGeom>
          <a:solidFill>
            <a:srgbClr val="7030A0"/>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Information Sharing</a:t>
            </a:r>
          </a:p>
        </p:txBody>
      </p:sp>
      <p:sp>
        <p:nvSpPr>
          <p:cNvPr id="6" name="TextBox 5">
            <a:extLst>
              <a:ext uri="{FF2B5EF4-FFF2-40B4-BE49-F238E27FC236}">
                <a16:creationId xmlns:a16="http://schemas.microsoft.com/office/drawing/2014/main" id="{FCE91E2A-0986-1843-BE13-ECCFD2E69336}"/>
              </a:ext>
            </a:extLst>
          </p:cNvPr>
          <p:cNvSpPr txBox="1"/>
          <p:nvPr/>
        </p:nvSpPr>
        <p:spPr>
          <a:xfrm>
            <a:off x="6592661" y="1384681"/>
            <a:ext cx="4282168" cy="5078313"/>
          </a:xfrm>
          <a:prstGeom prst="rect">
            <a:avLst/>
          </a:prstGeom>
          <a:noFill/>
        </p:spPr>
        <p:txBody>
          <a:bodyPr wrap="square">
            <a:spAutoFit/>
          </a:bodyPr>
          <a:lstStyle/>
          <a:p>
            <a:pPr algn="ctr"/>
            <a:r>
              <a:rPr lang="en-GB" sz="3600" dirty="0">
                <a:solidFill>
                  <a:schemeClr val="tx1"/>
                </a:solidFill>
              </a:rPr>
              <a:t>Effective policing in reliant upon the lawful sharing of information with the police service itself, with other agencies, with individuals &amp; with the general public</a:t>
            </a:r>
          </a:p>
        </p:txBody>
      </p:sp>
    </p:spTree>
    <p:extLst>
      <p:ext uri="{BB962C8B-B14F-4D97-AF65-F5344CB8AC3E}">
        <p14:creationId xmlns:p14="http://schemas.microsoft.com/office/powerpoint/2010/main" val="4244342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0" y="0"/>
            <a:ext cx="8280920" cy="584775"/>
          </a:xfrm>
          <a:prstGeom prst="rect">
            <a:avLst/>
          </a:prstGeom>
          <a:solidFill>
            <a:srgbClr val="7030A0"/>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200" b="1" dirty="0">
                <a:solidFill>
                  <a:schemeClr val="bg1"/>
                </a:solidFill>
                <a:latin typeface="+mn-lt"/>
              </a:rPr>
              <a:t>Benefits of Sharing Information</a:t>
            </a:r>
          </a:p>
        </p:txBody>
      </p:sp>
      <p:sp>
        <p:nvSpPr>
          <p:cNvPr id="2" name="Rectangle 1">
            <a:extLst>
              <a:ext uri="{FF2B5EF4-FFF2-40B4-BE49-F238E27FC236}">
                <a16:creationId xmlns:a16="http://schemas.microsoft.com/office/drawing/2014/main" id="{140F79BA-AE56-4036-8975-947009AEFCCF}"/>
              </a:ext>
            </a:extLst>
          </p:cNvPr>
          <p:cNvSpPr/>
          <p:nvPr/>
        </p:nvSpPr>
        <p:spPr>
          <a:xfrm>
            <a:off x="30426" y="798811"/>
            <a:ext cx="8250494" cy="864096"/>
          </a:xfrm>
          <a:prstGeom prst="rect">
            <a:avLst/>
          </a:prstGeom>
          <a:solidFill>
            <a:srgbClr val="7030A0">
              <a:alpha val="3000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solidFill>
                  <a:schemeClr val="tx1"/>
                </a:solidFill>
              </a:rPr>
              <a:t>The lawful sharing of information has a number of benefits for the police service:</a:t>
            </a:r>
          </a:p>
        </p:txBody>
      </p:sp>
      <p:graphicFrame>
        <p:nvGraphicFramePr>
          <p:cNvPr id="4" name="Diagram 3">
            <a:extLst>
              <a:ext uri="{FF2B5EF4-FFF2-40B4-BE49-F238E27FC236}">
                <a16:creationId xmlns:a16="http://schemas.microsoft.com/office/drawing/2014/main" id="{4AB66411-9DB8-455B-A987-61DE00791816}"/>
              </a:ext>
            </a:extLst>
          </p:cNvPr>
          <p:cNvGraphicFramePr/>
          <p:nvPr>
            <p:extLst>
              <p:ext uri="{D42A27DB-BD31-4B8C-83A1-F6EECF244321}">
                <p14:modId xmlns:p14="http://schemas.microsoft.com/office/powerpoint/2010/main" val="402767181"/>
              </p:ext>
            </p:extLst>
          </p:nvPr>
        </p:nvGraphicFramePr>
        <p:xfrm>
          <a:off x="304123" y="1791553"/>
          <a:ext cx="8280920" cy="42676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266" name="Picture 2" descr="NIEM: The key to improved information sharing - FCW">
            <a:extLst>
              <a:ext uri="{FF2B5EF4-FFF2-40B4-BE49-F238E27FC236}">
                <a16:creationId xmlns:a16="http://schemas.microsoft.com/office/drawing/2014/main" id="{5FA9DACF-C5E1-C146-A4DD-659A186ECF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8429" y="2194889"/>
            <a:ext cx="2286000" cy="2468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6831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CD474F64-F79E-4AFB-BA0C-DB191E467030}"/>
                                            </p:graphicEl>
                                          </p:spTgt>
                                        </p:tgtEl>
                                        <p:attrNameLst>
                                          <p:attrName>style.visibility</p:attrName>
                                        </p:attrNameLst>
                                      </p:cBhvr>
                                      <p:to>
                                        <p:strVal val="visible"/>
                                      </p:to>
                                    </p:set>
                                    <p:animEffect transition="in" filter="fade">
                                      <p:cBhvr>
                                        <p:cTn id="7" dur="500"/>
                                        <p:tgtEl>
                                          <p:spTgt spid="4">
                                            <p:graphicEl>
                                              <a:dgm id="{CD474F64-F79E-4AFB-BA0C-DB191E46703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87D1A8E8-240F-406F-A21D-27426CBB886F}"/>
                                            </p:graphicEl>
                                          </p:spTgt>
                                        </p:tgtEl>
                                        <p:attrNameLst>
                                          <p:attrName>style.visibility</p:attrName>
                                        </p:attrNameLst>
                                      </p:cBhvr>
                                      <p:to>
                                        <p:strVal val="visible"/>
                                      </p:to>
                                    </p:set>
                                    <p:animEffect transition="in" filter="fade">
                                      <p:cBhvr>
                                        <p:cTn id="12" dur="500"/>
                                        <p:tgtEl>
                                          <p:spTgt spid="4">
                                            <p:graphicEl>
                                              <a:dgm id="{87D1A8E8-240F-406F-A21D-27426CBB886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5663A424-89E0-405A-828F-2984076FBB96}"/>
                                            </p:graphicEl>
                                          </p:spTgt>
                                        </p:tgtEl>
                                        <p:attrNameLst>
                                          <p:attrName>style.visibility</p:attrName>
                                        </p:attrNameLst>
                                      </p:cBhvr>
                                      <p:to>
                                        <p:strVal val="visible"/>
                                      </p:to>
                                    </p:set>
                                    <p:animEffect transition="in" filter="fade">
                                      <p:cBhvr>
                                        <p:cTn id="17" dur="500"/>
                                        <p:tgtEl>
                                          <p:spTgt spid="4">
                                            <p:graphicEl>
                                              <a:dgm id="{5663A424-89E0-405A-828F-2984076FBB9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53B7F332-FA34-4EC3-8C7F-250FE24DBC7C}"/>
                                            </p:graphicEl>
                                          </p:spTgt>
                                        </p:tgtEl>
                                        <p:attrNameLst>
                                          <p:attrName>style.visibility</p:attrName>
                                        </p:attrNameLst>
                                      </p:cBhvr>
                                      <p:to>
                                        <p:strVal val="visible"/>
                                      </p:to>
                                    </p:set>
                                    <p:animEffect transition="in" filter="fade">
                                      <p:cBhvr>
                                        <p:cTn id="22" dur="500"/>
                                        <p:tgtEl>
                                          <p:spTgt spid="4">
                                            <p:graphicEl>
                                              <a:dgm id="{53B7F332-FA34-4EC3-8C7F-250FE24DBC7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1847528" y="332657"/>
            <a:ext cx="8424936" cy="1200329"/>
          </a:xfrm>
          <a:prstGeom prst="rect">
            <a:avLst/>
          </a:prstGeom>
          <a:solidFill>
            <a:srgbClr val="7030A0"/>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Sharing Information within the Police Service</a:t>
            </a:r>
          </a:p>
        </p:txBody>
      </p:sp>
      <p:graphicFrame>
        <p:nvGraphicFramePr>
          <p:cNvPr id="2" name="Diagram 1">
            <a:extLst>
              <a:ext uri="{FF2B5EF4-FFF2-40B4-BE49-F238E27FC236}">
                <a16:creationId xmlns:a16="http://schemas.microsoft.com/office/drawing/2014/main" id="{E88DFB02-F2D5-4100-A211-C354307CD824}"/>
              </a:ext>
            </a:extLst>
          </p:cNvPr>
          <p:cNvGraphicFramePr/>
          <p:nvPr>
            <p:extLst>
              <p:ext uri="{D42A27DB-BD31-4B8C-83A1-F6EECF244321}">
                <p14:modId xmlns:p14="http://schemas.microsoft.com/office/powerpoint/2010/main" val="3912771662"/>
              </p:ext>
            </p:extLst>
          </p:nvPr>
        </p:nvGraphicFramePr>
        <p:xfrm>
          <a:off x="1847528" y="2034074"/>
          <a:ext cx="8424936" cy="39280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95072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552C4C0B-07E1-4451-8F49-15D064A1DDAD}"/>
                                            </p:graphicEl>
                                          </p:spTgt>
                                        </p:tgtEl>
                                        <p:attrNameLst>
                                          <p:attrName>style.visibility</p:attrName>
                                        </p:attrNameLst>
                                      </p:cBhvr>
                                      <p:to>
                                        <p:strVal val="visible"/>
                                      </p:to>
                                    </p:set>
                                    <p:animEffect transition="in" filter="fade">
                                      <p:cBhvr>
                                        <p:cTn id="7" dur="500"/>
                                        <p:tgtEl>
                                          <p:spTgt spid="2">
                                            <p:graphicEl>
                                              <a:dgm id="{552C4C0B-07E1-4451-8F49-15D064A1DDA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50A40465-E5CD-4CA9-9F48-71B762EE624D}"/>
                                            </p:graphicEl>
                                          </p:spTgt>
                                        </p:tgtEl>
                                        <p:attrNameLst>
                                          <p:attrName>style.visibility</p:attrName>
                                        </p:attrNameLst>
                                      </p:cBhvr>
                                      <p:to>
                                        <p:strVal val="visible"/>
                                      </p:to>
                                    </p:set>
                                    <p:animEffect transition="in" filter="fade">
                                      <p:cBhvr>
                                        <p:cTn id="12" dur="500"/>
                                        <p:tgtEl>
                                          <p:spTgt spid="2">
                                            <p:graphicEl>
                                              <a:dgm id="{50A40465-E5CD-4CA9-9F48-71B762EE624D}"/>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3F2E8B13-1284-4485-B57F-644BC864F130}"/>
                                            </p:graphicEl>
                                          </p:spTgt>
                                        </p:tgtEl>
                                        <p:attrNameLst>
                                          <p:attrName>style.visibility</p:attrName>
                                        </p:attrNameLst>
                                      </p:cBhvr>
                                      <p:to>
                                        <p:strVal val="visible"/>
                                      </p:to>
                                    </p:set>
                                    <p:animEffect transition="in" filter="fade">
                                      <p:cBhvr>
                                        <p:cTn id="15" dur="500"/>
                                        <p:tgtEl>
                                          <p:spTgt spid="2">
                                            <p:graphicEl>
                                              <a:dgm id="{3F2E8B13-1284-4485-B57F-644BC864F13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1847528" y="260649"/>
            <a:ext cx="8496944" cy="584775"/>
          </a:xfrm>
          <a:prstGeom prst="rect">
            <a:avLst/>
          </a:prstGeom>
          <a:solidFill>
            <a:srgbClr val="7030A0"/>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200" b="1" dirty="0">
                <a:solidFill>
                  <a:schemeClr val="bg1"/>
                </a:solidFill>
                <a:latin typeface="+mn-lt"/>
              </a:rPr>
              <a:t>Sharing Information Outside the Police Service</a:t>
            </a:r>
          </a:p>
        </p:txBody>
      </p:sp>
      <p:sp>
        <p:nvSpPr>
          <p:cNvPr id="2" name="Rectangle 1">
            <a:extLst>
              <a:ext uri="{FF2B5EF4-FFF2-40B4-BE49-F238E27FC236}">
                <a16:creationId xmlns:a16="http://schemas.microsoft.com/office/drawing/2014/main" id="{EB1D3A9E-08B4-43E8-BC01-44D6159781AF}"/>
              </a:ext>
            </a:extLst>
          </p:cNvPr>
          <p:cNvSpPr/>
          <p:nvPr/>
        </p:nvSpPr>
        <p:spPr>
          <a:xfrm>
            <a:off x="2243572" y="904246"/>
            <a:ext cx="7704856" cy="936104"/>
          </a:xfrm>
          <a:prstGeom prst="rect">
            <a:avLst/>
          </a:prstGeom>
          <a:solidFill>
            <a:schemeClr val="accent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Before information can be shared with bodies outside the police service there must be one of the following:</a:t>
            </a:r>
          </a:p>
        </p:txBody>
      </p:sp>
      <p:graphicFrame>
        <p:nvGraphicFramePr>
          <p:cNvPr id="5" name="Diagram 4">
            <a:extLst>
              <a:ext uri="{FF2B5EF4-FFF2-40B4-BE49-F238E27FC236}">
                <a16:creationId xmlns:a16="http://schemas.microsoft.com/office/drawing/2014/main" id="{9D74C334-033F-4FB2-9F5C-C534EA0B5E79}"/>
              </a:ext>
            </a:extLst>
          </p:cNvPr>
          <p:cNvGraphicFramePr/>
          <p:nvPr>
            <p:extLst>
              <p:ext uri="{D42A27DB-BD31-4B8C-83A1-F6EECF244321}">
                <p14:modId xmlns:p14="http://schemas.microsoft.com/office/powerpoint/2010/main" val="2116971872"/>
              </p:ext>
            </p:extLst>
          </p:nvPr>
        </p:nvGraphicFramePr>
        <p:xfrm>
          <a:off x="1955794" y="1372298"/>
          <a:ext cx="8280412" cy="4824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06487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13072500-1E15-4A52-9308-70EDD565F814}"/>
                                            </p:graphicEl>
                                          </p:spTgt>
                                        </p:tgtEl>
                                        <p:attrNameLst>
                                          <p:attrName>style.visibility</p:attrName>
                                        </p:attrNameLst>
                                      </p:cBhvr>
                                      <p:to>
                                        <p:strVal val="visible"/>
                                      </p:to>
                                    </p:set>
                                    <p:animEffect transition="in" filter="fade">
                                      <p:cBhvr>
                                        <p:cTn id="12" dur="500"/>
                                        <p:tgtEl>
                                          <p:spTgt spid="5">
                                            <p:graphicEl>
                                              <a:dgm id="{13072500-1E15-4A52-9308-70EDD565F81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1CDA1034-EF78-4F89-9314-D098C24A8C0B}"/>
                                            </p:graphicEl>
                                          </p:spTgt>
                                        </p:tgtEl>
                                        <p:attrNameLst>
                                          <p:attrName>style.visibility</p:attrName>
                                        </p:attrNameLst>
                                      </p:cBhvr>
                                      <p:to>
                                        <p:strVal val="visible"/>
                                      </p:to>
                                    </p:set>
                                    <p:animEffect transition="in" filter="fade">
                                      <p:cBhvr>
                                        <p:cTn id="17" dur="500"/>
                                        <p:tgtEl>
                                          <p:spTgt spid="5">
                                            <p:graphicEl>
                                              <a:dgm id="{1CDA1034-EF78-4F89-9314-D098C24A8C0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BBCDF03F-63BA-49F9-8737-4FE922F633B8}"/>
                                            </p:graphicEl>
                                          </p:spTgt>
                                        </p:tgtEl>
                                        <p:attrNameLst>
                                          <p:attrName>style.visibility</p:attrName>
                                        </p:attrNameLst>
                                      </p:cBhvr>
                                      <p:to>
                                        <p:strVal val="visible"/>
                                      </p:to>
                                    </p:set>
                                    <p:animEffect transition="in" filter="fade">
                                      <p:cBhvr>
                                        <p:cTn id="22" dur="500"/>
                                        <p:tgtEl>
                                          <p:spTgt spid="5">
                                            <p:graphicEl>
                                              <a:dgm id="{BBCDF03F-63BA-49F9-8737-4FE922F633B8}"/>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
                                            <p:graphicEl>
                                              <a:dgm id="{70E59909-962B-4942-927B-000A2D96F745}"/>
                                            </p:graphicEl>
                                          </p:spTgt>
                                        </p:tgtEl>
                                        <p:attrNameLst>
                                          <p:attrName>style.visibility</p:attrName>
                                        </p:attrNameLst>
                                      </p:cBhvr>
                                      <p:to>
                                        <p:strVal val="visible"/>
                                      </p:to>
                                    </p:set>
                                    <p:animEffect transition="in" filter="fade">
                                      <p:cBhvr>
                                        <p:cTn id="25" dur="500"/>
                                        <p:tgtEl>
                                          <p:spTgt spid="5">
                                            <p:graphicEl>
                                              <a:dgm id="{70E59909-962B-4942-927B-000A2D96F745}"/>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5">
                                            <p:graphicEl>
                                              <a:dgm id="{8308484F-E6DC-492A-9FE5-4AB43ED2EB98}"/>
                                            </p:graphicEl>
                                          </p:spTgt>
                                        </p:tgtEl>
                                        <p:attrNameLst>
                                          <p:attrName>style.visibility</p:attrName>
                                        </p:attrNameLst>
                                      </p:cBhvr>
                                      <p:to>
                                        <p:strVal val="visible"/>
                                      </p:to>
                                    </p:set>
                                    <p:animEffect transition="in" filter="fade">
                                      <p:cBhvr>
                                        <p:cTn id="30" dur="500"/>
                                        <p:tgtEl>
                                          <p:spTgt spid="5">
                                            <p:graphicEl>
                                              <a:dgm id="{8308484F-E6DC-492A-9FE5-4AB43ED2EB98}"/>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5">
                                            <p:graphicEl>
                                              <a:dgm id="{A02B23C9-FE22-4B94-A768-969E94DBF637}"/>
                                            </p:graphicEl>
                                          </p:spTgt>
                                        </p:tgtEl>
                                        <p:attrNameLst>
                                          <p:attrName>style.visibility</p:attrName>
                                        </p:attrNameLst>
                                      </p:cBhvr>
                                      <p:to>
                                        <p:strVal val="visible"/>
                                      </p:to>
                                    </p:set>
                                    <p:animEffect transition="in" filter="fade">
                                      <p:cBhvr>
                                        <p:cTn id="35" dur="500"/>
                                        <p:tgtEl>
                                          <p:spTgt spid="5">
                                            <p:graphicEl>
                                              <a:dgm id="{A02B23C9-FE22-4B94-A768-969E94DBF637}"/>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
                                            <p:graphicEl>
                                              <a:dgm id="{461D2376-3FE2-4084-901F-00797C5D9F61}"/>
                                            </p:graphicEl>
                                          </p:spTgt>
                                        </p:tgtEl>
                                        <p:attrNameLst>
                                          <p:attrName>style.visibility</p:attrName>
                                        </p:attrNameLst>
                                      </p:cBhvr>
                                      <p:to>
                                        <p:strVal val="visible"/>
                                      </p:to>
                                    </p:set>
                                    <p:animEffect transition="in" filter="fade">
                                      <p:cBhvr>
                                        <p:cTn id="38" dur="500"/>
                                        <p:tgtEl>
                                          <p:spTgt spid="5">
                                            <p:graphicEl>
                                              <a:dgm id="{461D2376-3FE2-4084-901F-00797C5D9F61}"/>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5">
                                            <p:graphicEl>
                                              <a:dgm id="{EAE810A5-0663-4020-A3F3-C7794E902E10}"/>
                                            </p:graphicEl>
                                          </p:spTgt>
                                        </p:tgtEl>
                                        <p:attrNameLst>
                                          <p:attrName>style.visibility</p:attrName>
                                        </p:attrNameLst>
                                      </p:cBhvr>
                                      <p:to>
                                        <p:strVal val="visible"/>
                                      </p:to>
                                    </p:set>
                                    <p:animEffect transition="in" filter="fade">
                                      <p:cBhvr>
                                        <p:cTn id="43" dur="500"/>
                                        <p:tgtEl>
                                          <p:spTgt spid="5">
                                            <p:graphicEl>
                                              <a:dgm id="{EAE810A5-0663-4020-A3F3-C7794E902E1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5" grpId="0">
        <p:bldSub>
          <a:bldDgm bld="one"/>
        </p:bldSub>
      </p:bldGraphic>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1981200" y="260649"/>
            <a:ext cx="8229600" cy="646331"/>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Information Sharing Agreement (ISA)</a:t>
            </a:r>
          </a:p>
        </p:txBody>
      </p:sp>
      <p:pic>
        <p:nvPicPr>
          <p:cNvPr id="6" name="Picture 5"/>
          <p:cNvPicPr>
            <a:picLocks noChangeAspect="1"/>
          </p:cNvPicPr>
          <p:nvPr/>
        </p:nvPicPr>
        <p:blipFill>
          <a:blip r:embed="rId3"/>
          <a:stretch>
            <a:fillRect/>
          </a:stretch>
        </p:blipFill>
        <p:spPr>
          <a:xfrm>
            <a:off x="1981201" y="2107011"/>
            <a:ext cx="2263973" cy="2263973"/>
          </a:xfrm>
          <a:prstGeom prst="rect">
            <a:avLst/>
          </a:prstGeom>
        </p:spPr>
      </p:pic>
      <p:graphicFrame>
        <p:nvGraphicFramePr>
          <p:cNvPr id="2" name="Diagram 1">
            <a:extLst>
              <a:ext uri="{FF2B5EF4-FFF2-40B4-BE49-F238E27FC236}">
                <a16:creationId xmlns:a16="http://schemas.microsoft.com/office/drawing/2014/main" id="{64329CC6-F42F-4844-90BA-7A73E67940F2}"/>
              </a:ext>
            </a:extLst>
          </p:cNvPr>
          <p:cNvGraphicFramePr/>
          <p:nvPr>
            <p:extLst>
              <p:ext uri="{D42A27DB-BD31-4B8C-83A1-F6EECF244321}">
                <p14:modId xmlns:p14="http://schemas.microsoft.com/office/powerpoint/2010/main" val="1565902454"/>
              </p:ext>
            </p:extLst>
          </p:nvPr>
        </p:nvGraphicFramePr>
        <p:xfrm>
          <a:off x="4367808" y="1206996"/>
          <a:ext cx="6168008" cy="481429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80770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C03FB32-F535-48CA-895F-58A21AF2E08E}"/>
                                            </p:graphicEl>
                                          </p:spTgt>
                                        </p:tgtEl>
                                        <p:attrNameLst>
                                          <p:attrName>style.visibility</p:attrName>
                                        </p:attrNameLst>
                                      </p:cBhvr>
                                      <p:to>
                                        <p:strVal val="visible"/>
                                      </p:to>
                                    </p:set>
                                    <p:animEffect transition="in" filter="fade">
                                      <p:cBhvr>
                                        <p:cTn id="7" dur="500"/>
                                        <p:tgtEl>
                                          <p:spTgt spid="2">
                                            <p:graphicEl>
                                              <a:dgm id="{AC03FB32-F535-48CA-895F-58A21AF2E08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F9E3154-4BCB-43EF-B8CB-E88C4E1EC7CF}"/>
                                            </p:graphicEl>
                                          </p:spTgt>
                                        </p:tgtEl>
                                        <p:attrNameLst>
                                          <p:attrName>style.visibility</p:attrName>
                                        </p:attrNameLst>
                                      </p:cBhvr>
                                      <p:to>
                                        <p:strVal val="visible"/>
                                      </p:to>
                                    </p:set>
                                    <p:animEffect transition="in" filter="fade">
                                      <p:cBhvr>
                                        <p:cTn id="12" dur="500"/>
                                        <p:tgtEl>
                                          <p:spTgt spid="2">
                                            <p:graphicEl>
                                              <a:dgm id="{DF9E3154-4BCB-43EF-B8CB-E88C4E1EC7C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65216413-BC17-4378-B3E5-D8D562BFE322}"/>
                                            </p:graphicEl>
                                          </p:spTgt>
                                        </p:tgtEl>
                                        <p:attrNameLst>
                                          <p:attrName>style.visibility</p:attrName>
                                        </p:attrNameLst>
                                      </p:cBhvr>
                                      <p:to>
                                        <p:strVal val="visible"/>
                                      </p:to>
                                    </p:set>
                                    <p:animEffect transition="in" filter="fade">
                                      <p:cBhvr>
                                        <p:cTn id="15" dur="500"/>
                                        <p:tgtEl>
                                          <p:spTgt spid="2">
                                            <p:graphicEl>
                                              <a:dgm id="{65216413-BC17-4378-B3E5-D8D562BFE32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2207568" y="188641"/>
            <a:ext cx="8229600" cy="646331"/>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Information Sharing Agreement (ISA)</a:t>
            </a:r>
          </a:p>
        </p:txBody>
      </p:sp>
      <p:sp>
        <p:nvSpPr>
          <p:cNvPr id="5" name="Callout: Down Arrow 4">
            <a:extLst>
              <a:ext uri="{FF2B5EF4-FFF2-40B4-BE49-F238E27FC236}">
                <a16:creationId xmlns:a16="http://schemas.microsoft.com/office/drawing/2014/main" id="{A2B457C2-6146-46DE-948E-7161F74E0489}"/>
              </a:ext>
            </a:extLst>
          </p:cNvPr>
          <p:cNvSpPr/>
          <p:nvPr/>
        </p:nvSpPr>
        <p:spPr>
          <a:xfrm>
            <a:off x="4007768" y="1019164"/>
            <a:ext cx="4320480" cy="646331"/>
          </a:xfrm>
          <a:prstGeom prst="downArrowCallou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What is an ISA?</a:t>
            </a:r>
          </a:p>
        </p:txBody>
      </p:sp>
      <p:graphicFrame>
        <p:nvGraphicFramePr>
          <p:cNvPr id="6" name="Diagram 5">
            <a:extLst>
              <a:ext uri="{FF2B5EF4-FFF2-40B4-BE49-F238E27FC236}">
                <a16:creationId xmlns:a16="http://schemas.microsoft.com/office/drawing/2014/main" id="{8C4E9700-640D-47D3-8FC0-DD7A449AE13F}"/>
              </a:ext>
            </a:extLst>
          </p:cNvPr>
          <p:cNvGraphicFramePr/>
          <p:nvPr>
            <p:extLst>
              <p:ext uri="{D42A27DB-BD31-4B8C-83A1-F6EECF244321}">
                <p14:modId xmlns:p14="http://schemas.microsoft.com/office/powerpoint/2010/main" val="2079408430"/>
              </p:ext>
            </p:extLst>
          </p:nvPr>
        </p:nvGraphicFramePr>
        <p:xfrm>
          <a:off x="2207568" y="1484784"/>
          <a:ext cx="7848872" cy="43540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25098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58C9F2E0-38BE-450E-AE63-4A64DCA08976}"/>
                                            </p:graphicEl>
                                          </p:spTgt>
                                        </p:tgtEl>
                                        <p:attrNameLst>
                                          <p:attrName>style.visibility</p:attrName>
                                        </p:attrNameLst>
                                      </p:cBhvr>
                                      <p:to>
                                        <p:strVal val="visible"/>
                                      </p:to>
                                    </p:set>
                                    <p:animEffect transition="in" filter="fade">
                                      <p:cBhvr>
                                        <p:cTn id="12" dur="500"/>
                                        <p:tgtEl>
                                          <p:spTgt spid="6">
                                            <p:graphicEl>
                                              <a:dgm id="{58C9F2E0-38BE-450E-AE63-4A64DCA0897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E2693377-AEC0-4105-B13C-F27760C0877C}"/>
                                            </p:graphicEl>
                                          </p:spTgt>
                                        </p:tgtEl>
                                        <p:attrNameLst>
                                          <p:attrName>style.visibility</p:attrName>
                                        </p:attrNameLst>
                                      </p:cBhvr>
                                      <p:to>
                                        <p:strVal val="visible"/>
                                      </p:to>
                                    </p:set>
                                    <p:animEffect transition="in" filter="fade">
                                      <p:cBhvr>
                                        <p:cTn id="17" dur="500"/>
                                        <p:tgtEl>
                                          <p:spTgt spid="6">
                                            <p:graphicEl>
                                              <a:dgm id="{E2693377-AEC0-4105-B13C-F27760C0877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6" grpId="0">
        <p:bldSub>
          <a:bldDgm bld="one"/>
        </p:bldSub>
      </p:bldGraphic>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1981200" y="188641"/>
            <a:ext cx="8229600" cy="646331"/>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When Can Information Be Shared?</a:t>
            </a:r>
          </a:p>
        </p:txBody>
      </p:sp>
      <p:sp>
        <p:nvSpPr>
          <p:cNvPr id="2" name="Callout: Down Arrow 1">
            <a:extLst>
              <a:ext uri="{FF2B5EF4-FFF2-40B4-BE49-F238E27FC236}">
                <a16:creationId xmlns:a16="http://schemas.microsoft.com/office/drawing/2014/main" id="{19F9081B-AE17-4BDB-88FD-AD5FBEF9AC76}"/>
              </a:ext>
            </a:extLst>
          </p:cNvPr>
          <p:cNvSpPr/>
          <p:nvPr/>
        </p:nvSpPr>
        <p:spPr>
          <a:xfrm>
            <a:off x="2495600" y="1120878"/>
            <a:ext cx="7200800" cy="1152128"/>
          </a:xfrm>
          <a:prstGeom prst="downArrowCallou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There are several types of circumstances where information can be shared</a:t>
            </a:r>
          </a:p>
        </p:txBody>
      </p:sp>
      <p:graphicFrame>
        <p:nvGraphicFramePr>
          <p:cNvPr id="5" name="Diagram 4">
            <a:extLst>
              <a:ext uri="{FF2B5EF4-FFF2-40B4-BE49-F238E27FC236}">
                <a16:creationId xmlns:a16="http://schemas.microsoft.com/office/drawing/2014/main" id="{20364AA1-BB07-4399-B26A-FA08B8BDC74B}"/>
              </a:ext>
            </a:extLst>
          </p:cNvPr>
          <p:cNvGraphicFramePr/>
          <p:nvPr>
            <p:extLst>
              <p:ext uri="{D42A27DB-BD31-4B8C-83A1-F6EECF244321}">
                <p14:modId xmlns:p14="http://schemas.microsoft.com/office/powerpoint/2010/main" val="2355749829"/>
              </p:ext>
            </p:extLst>
          </p:nvPr>
        </p:nvGraphicFramePr>
        <p:xfrm>
          <a:off x="2495600" y="1700808"/>
          <a:ext cx="7715200" cy="2461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Scroll: Horizontal 5">
            <a:extLst>
              <a:ext uri="{FF2B5EF4-FFF2-40B4-BE49-F238E27FC236}">
                <a16:creationId xmlns:a16="http://schemas.microsoft.com/office/drawing/2014/main" id="{77738280-279C-442F-B48E-2514526E318C}"/>
              </a:ext>
            </a:extLst>
          </p:cNvPr>
          <p:cNvSpPr/>
          <p:nvPr/>
        </p:nvSpPr>
        <p:spPr>
          <a:xfrm>
            <a:off x="1981200" y="4083511"/>
            <a:ext cx="8229600" cy="2585848"/>
          </a:xfrm>
          <a:prstGeom prst="horizontalScroll">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If you genuinely believe that imminent harm will come to someone if you do not disclose information immediately, you should release the information. The DPA does not put privacy above people’s welfare</a:t>
            </a:r>
          </a:p>
        </p:txBody>
      </p:sp>
    </p:spTree>
    <p:extLst>
      <p:ext uri="{BB962C8B-B14F-4D97-AF65-F5344CB8AC3E}">
        <p14:creationId xmlns:p14="http://schemas.microsoft.com/office/powerpoint/2010/main" val="496617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7EF030B1-0778-43AB-B605-668030C5D358}"/>
                                            </p:graphicEl>
                                          </p:spTgt>
                                        </p:tgtEl>
                                        <p:attrNameLst>
                                          <p:attrName>style.visibility</p:attrName>
                                        </p:attrNameLst>
                                      </p:cBhvr>
                                      <p:to>
                                        <p:strVal val="visible"/>
                                      </p:to>
                                    </p:set>
                                    <p:animEffect transition="in" filter="fade">
                                      <p:cBhvr>
                                        <p:cTn id="12" dur="500"/>
                                        <p:tgtEl>
                                          <p:spTgt spid="5">
                                            <p:graphicEl>
                                              <a:dgm id="{7EF030B1-0778-43AB-B605-668030C5D358}"/>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EF433344-A1D8-45C9-AC32-C92B2A4F9C8D}"/>
                                            </p:graphicEl>
                                          </p:spTgt>
                                        </p:tgtEl>
                                        <p:attrNameLst>
                                          <p:attrName>style.visibility</p:attrName>
                                        </p:attrNameLst>
                                      </p:cBhvr>
                                      <p:to>
                                        <p:strVal val="visible"/>
                                      </p:to>
                                    </p:set>
                                    <p:animEffect transition="in" filter="fade">
                                      <p:cBhvr>
                                        <p:cTn id="17" dur="500"/>
                                        <p:tgtEl>
                                          <p:spTgt spid="5">
                                            <p:graphicEl>
                                              <a:dgm id="{EF433344-A1D8-45C9-AC32-C92B2A4F9C8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0C2CCBFA-6D10-41F0-90CA-E24C9CEA6382}"/>
                                            </p:graphicEl>
                                          </p:spTgt>
                                        </p:tgtEl>
                                        <p:attrNameLst>
                                          <p:attrName>style.visibility</p:attrName>
                                        </p:attrNameLst>
                                      </p:cBhvr>
                                      <p:to>
                                        <p:strVal val="visible"/>
                                      </p:to>
                                    </p:set>
                                    <p:animEffect transition="in" filter="fade">
                                      <p:cBhvr>
                                        <p:cTn id="22" dur="500"/>
                                        <p:tgtEl>
                                          <p:spTgt spid="5">
                                            <p:graphicEl>
                                              <a:dgm id="{0C2CCBFA-6D10-41F0-90CA-E24C9CEA638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5" grpId="0">
        <p:bldSub>
          <a:bldDgm bld="one"/>
        </p:bldSub>
      </p:bldGraphic>
      <p:bldP spid="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6289158" y="803325"/>
            <a:ext cx="5259707" cy="1325563"/>
          </a:xfrm>
          <a:prstGeom prst="rect">
            <a:avLst/>
          </a:prstGeom>
          <a:extLs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spcBef>
                <a:spcPct val="0"/>
              </a:spcBef>
              <a:spcAft>
                <a:spcPts val="600"/>
              </a:spcAft>
            </a:pPr>
            <a:r>
              <a:rPr lang="en-US" altLang="en-US" sz="4400" b="1">
                <a:latin typeface="+mj-lt"/>
                <a:ea typeface="+mj-ea"/>
                <a:cs typeface="+mj-cs"/>
              </a:rPr>
              <a:t>Failing to Share Key Information</a:t>
            </a:r>
          </a:p>
        </p:txBody>
      </p:sp>
      <p:sp>
        <p:nvSpPr>
          <p:cNvPr id="71" name="Freeform: Shape 70">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2290" name="Picture 2" descr="Ten years after the death of Fiona Pilkington, have the police got better  at tackling hate crime? | The Independent | The Independent">
            <a:extLst>
              <a:ext uri="{FF2B5EF4-FFF2-40B4-BE49-F238E27FC236}">
                <a16:creationId xmlns:a16="http://schemas.microsoft.com/office/drawing/2014/main" id="{2FC878BE-0F54-5E41-A08B-2A7F62A1794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452" r="5541" b="-2"/>
          <a:stretch/>
        </p:blipFill>
        <p:spPr bwMode="auto">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861346C-60F1-1D45-9350-16ACB6B4AD3D}"/>
              </a:ext>
            </a:extLst>
          </p:cNvPr>
          <p:cNvSpPr txBox="1"/>
          <p:nvPr/>
        </p:nvSpPr>
        <p:spPr>
          <a:xfrm>
            <a:off x="6289158" y="2279018"/>
            <a:ext cx="5259714" cy="3375920"/>
          </a:xfrm>
          <a:prstGeom prst="rect">
            <a:avLst/>
          </a:prstGeom>
        </p:spPr>
        <p:txBody>
          <a:bodyPr vert="horz" lIns="91440" tIns="45720" rIns="91440" bIns="45720" rtlCol="0" anchor="t">
            <a:normAutofit/>
          </a:bodyPr>
          <a:lstStyle/>
          <a:p>
            <a:pPr marL="342900" indent="-228600">
              <a:lnSpc>
                <a:spcPct val="90000"/>
              </a:lnSpc>
              <a:spcAft>
                <a:spcPts val="600"/>
              </a:spcAft>
              <a:buFont typeface="Arial" panose="020B0604020202020204" pitchFamily="34" charset="0"/>
              <a:buChar char="•"/>
            </a:pPr>
            <a:r>
              <a:rPr lang="en-US" sz="1500"/>
              <a:t>The Fiona Pilkington case had its origins in harassment &amp; ASB. </a:t>
            </a:r>
          </a:p>
          <a:p>
            <a:pPr marL="342900" indent="-228600">
              <a:lnSpc>
                <a:spcPct val="90000"/>
              </a:lnSpc>
              <a:spcAft>
                <a:spcPts val="600"/>
              </a:spcAft>
              <a:buFont typeface="Arial" panose="020B0604020202020204" pitchFamily="34" charset="0"/>
              <a:buChar char="•"/>
            </a:pPr>
            <a:r>
              <a:rPr lang="en-US" sz="1500"/>
              <a:t>Fiona &amp; her daughter suffered frequent &amp; sustained local disorder, often directed at their home over a period of several years. </a:t>
            </a:r>
          </a:p>
          <a:p>
            <a:pPr marL="342900" indent="-228600">
              <a:lnSpc>
                <a:spcPct val="90000"/>
              </a:lnSpc>
              <a:spcAft>
                <a:spcPts val="600"/>
              </a:spcAft>
              <a:buFont typeface="Arial" panose="020B0604020202020204" pitchFamily="34" charset="0"/>
              <a:buChar char="•"/>
            </a:pPr>
            <a:r>
              <a:rPr lang="en-US" sz="1500"/>
              <a:t>This was reported to the police but </a:t>
            </a:r>
            <a:r>
              <a:rPr lang="en-US" sz="1500" i="1"/>
              <a:t>‘incidents were too often dealt with by police officers in isolation &amp; with an unstructured approach’ </a:t>
            </a:r>
            <a:r>
              <a:rPr lang="en-US" sz="1500"/>
              <a:t>(IPCC 2011). </a:t>
            </a:r>
          </a:p>
          <a:p>
            <a:pPr marL="342900" indent="-228600">
              <a:lnSpc>
                <a:spcPct val="90000"/>
              </a:lnSpc>
              <a:spcAft>
                <a:spcPts val="600"/>
              </a:spcAft>
              <a:buFont typeface="Arial" panose="020B0604020202020204" pitchFamily="34" charset="0"/>
              <a:buChar char="•"/>
            </a:pPr>
            <a:r>
              <a:rPr lang="en-US" sz="1500"/>
              <a:t>This &amp; other factors such as not identifying the family as vulnerable &amp; not recognising the harassment &amp; ASB as targeted hate crime caused frustration. </a:t>
            </a:r>
          </a:p>
          <a:p>
            <a:pPr marL="342900" indent="-228600">
              <a:lnSpc>
                <a:spcPct val="90000"/>
              </a:lnSpc>
              <a:spcAft>
                <a:spcPts val="600"/>
              </a:spcAft>
              <a:buFont typeface="Arial" panose="020B0604020202020204" pitchFamily="34" charset="0"/>
              <a:buChar char="•"/>
            </a:pPr>
            <a:r>
              <a:rPr lang="en-US" sz="1500"/>
              <a:t>Fiona eventually took her own life &amp; that of her disabled daughter Francesca</a:t>
            </a:r>
          </a:p>
        </p:txBody>
      </p:sp>
    </p:spTree>
    <p:extLst>
      <p:ext uri="{BB962C8B-B14F-4D97-AF65-F5344CB8AC3E}">
        <p14:creationId xmlns:p14="http://schemas.microsoft.com/office/powerpoint/2010/main" val="136686516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8446B12-7391-4711-8B31-112A0B896C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6785DB7-BBF8-B944-99E4-A8A0D00C00CE}"/>
              </a:ext>
            </a:extLst>
          </p:cNvPr>
          <p:cNvSpPr txBox="1"/>
          <p:nvPr/>
        </p:nvSpPr>
        <p:spPr>
          <a:xfrm>
            <a:off x="1143000" y="4871880"/>
            <a:ext cx="11985171" cy="1400400"/>
          </a:xfrm>
          <a:prstGeom prst="rect">
            <a:avLst/>
          </a:prstGeom>
        </p:spPr>
        <p:txBody>
          <a:bodyPr vert="horz" wrap="square" lIns="91440" tIns="45720" rIns="91440" bIns="45720" rtlCol="0" anchor="b">
            <a:normAutofit/>
          </a:bodyPr>
          <a:lstStyle/>
          <a:p>
            <a:pPr>
              <a:lnSpc>
                <a:spcPct val="90000"/>
              </a:lnSpc>
              <a:spcBef>
                <a:spcPct val="0"/>
              </a:spcBef>
              <a:spcAft>
                <a:spcPts val="600"/>
              </a:spcAft>
            </a:pPr>
            <a:r>
              <a:rPr lang="en-US" sz="4300" kern="1200" dirty="0">
                <a:solidFill>
                  <a:schemeClr val="bg1"/>
                </a:solidFill>
                <a:latin typeface="+mj-lt"/>
                <a:ea typeface="+mj-ea"/>
                <a:cs typeface="+mj-cs"/>
              </a:rPr>
              <a:t>Research Task: What is Artificial Intelligence</a:t>
            </a:r>
          </a:p>
        </p:txBody>
      </p:sp>
      <p:pic>
        <p:nvPicPr>
          <p:cNvPr id="4" name="Picture 3" descr="Abstract picture of the brain made up of patterns">
            <a:extLst>
              <a:ext uri="{FF2B5EF4-FFF2-40B4-BE49-F238E27FC236}">
                <a16:creationId xmlns:a16="http://schemas.microsoft.com/office/drawing/2014/main" id="{7E628607-9AB6-409C-B525-9792F8981069}"/>
              </a:ext>
            </a:extLst>
          </p:cNvPr>
          <p:cNvPicPr>
            <a:picLocks noChangeAspect="1"/>
          </p:cNvPicPr>
          <p:nvPr/>
        </p:nvPicPr>
        <p:blipFill rotWithShape="1">
          <a:blip r:embed="rId3"/>
          <a:srcRect t="2887" r="1" b="14071"/>
          <a:stretch/>
        </p:blipFill>
        <p:spPr>
          <a:xfrm>
            <a:off x="6" y="-1"/>
            <a:ext cx="6000749" cy="3911828"/>
          </a:xfrm>
          <a:custGeom>
            <a:avLst/>
            <a:gdLst/>
            <a:ahLst/>
            <a:cxnLst/>
            <a:rect l="l" t="t" r="r" b="b"/>
            <a:pathLst>
              <a:path w="6000749" h="3911828">
                <a:moveTo>
                  <a:pt x="0" y="0"/>
                </a:moveTo>
                <a:lnTo>
                  <a:pt x="6000749" y="0"/>
                </a:lnTo>
                <a:lnTo>
                  <a:pt x="6000749" y="3767827"/>
                </a:lnTo>
                <a:lnTo>
                  <a:pt x="5572124" y="3740378"/>
                </a:lnTo>
                <a:lnTo>
                  <a:pt x="0" y="3911828"/>
                </a:lnTo>
                <a:close/>
              </a:path>
            </a:pathLst>
          </a:custGeom>
        </p:spPr>
      </p:pic>
      <p:pic>
        <p:nvPicPr>
          <p:cNvPr id="13314" name="Picture 2" descr="Where is Artificial Intelligence Used Today? By ITChronicles">
            <a:extLst>
              <a:ext uri="{FF2B5EF4-FFF2-40B4-BE49-F238E27FC236}">
                <a16:creationId xmlns:a16="http://schemas.microsoft.com/office/drawing/2014/main" id="{6E721D6A-02DA-4B45-AAFF-8D2653E4A5C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30"/>
          <a:stretch/>
        </p:blipFill>
        <p:spPr bwMode="auto">
          <a:xfrm>
            <a:off x="6191245" y="-1"/>
            <a:ext cx="6000750" cy="3988028"/>
          </a:xfrm>
          <a:custGeom>
            <a:avLst/>
            <a:gdLst/>
            <a:ahLst/>
            <a:cxnLst/>
            <a:rect l="l" t="t" r="r" b="b"/>
            <a:pathLst>
              <a:path w="6000750" h="3988028">
                <a:moveTo>
                  <a:pt x="0" y="0"/>
                </a:moveTo>
                <a:lnTo>
                  <a:pt x="6000750" y="0"/>
                </a:lnTo>
                <a:lnTo>
                  <a:pt x="6000750" y="797153"/>
                </a:lnTo>
                <a:lnTo>
                  <a:pt x="6000750" y="2634343"/>
                </a:lnTo>
                <a:lnTo>
                  <a:pt x="6000750" y="3911828"/>
                </a:lnTo>
                <a:lnTo>
                  <a:pt x="3248025" y="3988028"/>
                </a:lnTo>
                <a:lnTo>
                  <a:pt x="0" y="3780026"/>
                </a:lnTo>
                <a:close/>
              </a:path>
            </a:pathLst>
          </a:custGeom>
          <a:noFill/>
          <a:extLst>
            <a:ext uri="{909E8E84-426E-40DD-AFC4-6F175D3DCCD1}">
              <a14:hiddenFill xmlns:a14="http://schemas.microsoft.com/office/drawing/2010/main">
                <a:solidFill>
                  <a:srgbClr val="FFFFFF"/>
                </a:solidFill>
              </a14:hiddenFill>
            </a:ext>
          </a:extLst>
        </p:spPr>
      </p:pic>
      <p:grpSp>
        <p:nvGrpSpPr>
          <p:cNvPr id="73" name="Group 72">
            <a:extLst>
              <a:ext uri="{FF2B5EF4-FFF2-40B4-BE49-F238E27FC236}">
                <a16:creationId xmlns:a16="http://schemas.microsoft.com/office/drawing/2014/main" id="{AC0B7807-0C83-4963-821A-69B172722E4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528992"/>
            <a:ext cx="12192000" cy="757168"/>
            <a:chOff x="0" y="2959818"/>
            <a:chExt cx="12192000" cy="757168"/>
          </a:xfrm>
        </p:grpSpPr>
        <p:sp>
          <p:nvSpPr>
            <p:cNvPr id="74" name="Freeform: Shape 73">
              <a:extLst>
                <a:ext uri="{FF2B5EF4-FFF2-40B4-BE49-F238E27FC236}">
                  <a16:creationId xmlns:a16="http://schemas.microsoft.com/office/drawing/2014/main" id="{BB027EC7-3252-48A2-A7A4-1741F72E47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5" name="Freeform: Shape 74">
              <a:extLst>
                <a:ext uri="{FF2B5EF4-FFF2-40B4-BE49-F238E27FC236}">
                  <a16:creationId xmlns:a16="http://schemas.microsoft.com/office/drawing/2014/main" id="{4EBC51E4-7477-4290-BBD0-18AD942C36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5">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143878077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3&quot;/&gt;&lt;lineCharCount val=&quot;34&quot;/&gt;&lt;lineCharCount val=&quot;1&quot;/&gt;&lt;lineCharCount val=&quot;5&quot;/&gt;&lt;/TableIndex&gt;&lt;/ShapeTextInfo&gt;"/>
  <p:tag name="PRESENTER_SHAPEINFO" val="&lt;ThreeDShapeInfo&gt;&lt;uuid val=&quot;{1F14CBDA-9868-42D7-9F0A-182189F15D2C}&quot;/&gt;&lt;isInvalidForFieldText val=&quot;0&quot;/&gt;&lt;Image&gt;&lt;filename val=&quot;C:\DOCUME~1\swp54152\LOCALS~1\Temp\PR\data\asimages\{1F14CBDA-9868-42D7-9F0A-182189F15D2C}_20.png&quot;/&gt;&lt;left val=&quot;-6&quot;/&gt;&lt;top val=&quot;228&quot;/&gt;&lt;width val=&quot;738&quot;/&gt;&lt;height val=&quot;148&quot;/&gt;&lt;hasText val=&quot;1&quot;/&gt;&lt;/Image&gt;&lt;/ThreeDShapeInfo&gt;"/>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TotalTime>
  <Words>4913</Words>
  <Application>Microsoft Macintosh PowerPoint</Application>
  <PresentationFormat>Widescreen</PresentationFormat>
  <Paragraphs>523</Paragraphs>
  <Slides>59</Slides>
  <Notes>53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59</vt:i4>
      </vt:variant>
    </vt:vector>
  </HeadingPairs>
  <TitlesOfParts>
    <vt:vector size="64" baseType="lpstr">
      <vt:lpstr>Arial</vt:lpstr>
      <vt:lpstr>Calibri</vt:lpstr>
      <vt:lpstr>Calibri Light</vt:lpstr>
      <vt:lpstr>Symbol</vt:lpstr>
      <vt:lpstr>Office Theme</vt:lpstr>
      <vt:lpstr>Digital Policing </vt:lpstr>
      <vt:lpstr>Assessment 2 (50%)   </vt:lpstr>
      <vt:lpstr>Aims and learning outcomes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Management of Information/intelligence</vt:lpstr>
      <vt:lpstr>PowerPoint Presentation</vt:lpstr>
      <vt:lpstr>PowerPoint Presentation</vt:lpstr>
      <vt:lpstr>PowerPoint Presentation</vt:lpstr>
      <vt:lpstr>Policies and Procedures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Intelligence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MOPI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Lloyd</dc:creator>
  <cp:lastModifiedBy>Rhiannon Lloyd</cp:lastModifiedBy>
  <cp:revision>10</cp:revision>
  <dcterms:created xsi:type="dcterms:W3CDTF">2022-02-14T19:52:24Z</dcterms:created>
  <dcterms:modified xsi:type="dcterms:W3CDTF">2022-02-21T20:50:09Z</dcterms:modified>
</cp:coreProperties>
</file>