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5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2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3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266D27-B7C3-43B1-9645-A2ADD2DFB52B}" v="268" dt="2026-08-06T10:31:54.5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da Ndepo" userId="7090efff0ddf80a3" providerId="LiveId" clId="{473AD385-BF9C-45E2-943A-EA0EFBB76EB9}"/>
    <pc:docChg chg="undo custSel addSld delSld modSld modMainMaster modShowInfo">
      <pc:chgData name="beda Ndepo" userId="7090efff0ddf80a3" providerId="LiveId" clId="{473AD385-BF9C-45E2-943A-EA0EFBB76EB9}" dt="2026-08-06T10:31:54.534" v="666"/>
      <pc:docMkLst>
        <pc:docMk/>
      </pc:docMkLst>
      <pc:sldChg chg="addSp delSp modSp mod modTransition setBg modClrScheme modAnim delDesignElem chgLayout">
        <pc:chgData name="beda Ndepo" userId="7090efff0ddf80a3" providerId="LiveId" clId="{473AD385-BF9C-45E2-943A-EA0EFBB76EB9}" dt="2026-08-06T10:31:03.972" v="646"/>
        <pc:sldMkLst>
          <pc:docMk/>
          <pc:sldMk cId="146885704" sldId="256"/>
        </pc:sldMkLst>
        <pc:spChg chg="mod ord">
          <ac:chgData name="beda Ndepo" userId="7090efff0ddf80a3" providerId="LiveId" clId="{473AD385-BF9C-45E2-943A-EA0EFBB76EB9}" dt="2026-07-31T23:39:44.463" v="320"/>
          <ac:spMkLst>
            <pc:docMk/>
            <pc:sldMk cId="146885704" sldId="256"/>
            <ac:spMk id="4" creationId="{F83FD393-F7C9-08BC-BFA0-93984D8F3B10}"/>
          </ac:spMkLst>
        </pc:spChg>
        <pc:spChg chg="mod">
          <ac:chgData name="beda Ndepo" userId="7090efff0ddf80a3" providerId="LiveId" clId="{473AD385-BF9C-45E2-943A-EA0EFBB76EB9}" dt="2026-08-05T21:08:45.219" v="513" actId="27636"/>
          <ac:spMkLst>
            <pc:docMk/>
            <pc:sldMk cId="146885704" sldId="256"/>
            <ac:spMk id="6" creationId="{900BFDEF-F481-2397-DFA3-7CFB8AC4577D}"/>
          </ac:spMkLst>
        </pc:spChg>
        <pc:picChg chg="add mod ord">
          <ac:chgData name="beda Ndepo" userId="7090efff0ddf80a3" providerId="LiveId" clId="{473AD385-BF9C-45E2-943A-EA0EFBB76EB9}" dt="2026-07-31T23:39:44.463" v="320"/>
          <ac:picMkLst>
            <pc:docMk/>
            <pc:sldMk cId="146885704" sldId="256"/>
            <ac:picMk id="3" creationId="{6557E804-33FA-BF5E-7887-FE1317ADAC86}"/>
          </ac:picMkLst>
        </pc:picChg>
      </pc:sldChg>
      <pc:sldChg chg="addSp delSp modSp mod modTransition setBg modClrScheme modAnim setClrOvrMap delDesignElem chgLayout">
        <pc:chgData name="beda Ndepo" userId="7090efff0ddf80a3" providerId="LiveId" clId="{473AD385-BF9C-45E2-943A-EA0EFBB76EB9}" dt="2026-08-06T10:30:58.814" v="644"/>
        <pc:sldMkLst>
          <pc:docMk/>
          <pc:sldMk cId="2220456506" sldId="257"/>
        </pc:sldMkLst>
        <pc:spChg chg="mod">
          <ac:chgData name="beda Ndepo" userId="7090efff0ddf80a3" providerId="LiveId" clId="{473AD385-BF9C-45E2-943A-EA0EFBB76EB9}" dt="2026-08-05T22:14:55.108" v="616" actId="20577"/>
          <ac:spMkLst>
            <pc:docMk/>
            <pc:sldMk cId="2220456506" sldId="257"/>
            <ac:spMk id="2" creationId="{BE3DE07F-0E40-9B48-8054-61B138BC3675}"/>
          </ac:spMkLst>
        </pc:spChg>
        <pc:spChg chg="add del mod">
          <ac:chgData name="beda Ndepo" userId="7090efff0ddf80a3" providerId="LiveId" clId="{473AD385-BF9C-45E2-943A-EA0EFBB76EB9}" dt="2026-08-05T21:09:00.848" v="514" actId="14100"/>
          <ac:spMkLst>
            <pc:docMk/>
            <pc:sldMk cId="2220456506" sldId="257"/>
            <ac:spMk id="4" creationId="{8E4C4ACA-960B-2C9E-C7AB-8D1E583AB47B}"/>
          </ac:spMkLst>
        </pc:spChg>
        <pc:picChg chg="add mod ord">
          <ac:chgData name="beda Ndepo" userId="7090efff0ddf80a3" providerId="LiveId" clId="{473AD385-BF9C-45E2-943A-EA0EFBB76EB9}" dt="2026-07-31T23:39:44.463" v="320"/>
          <ac:picMkLst>
            <pc:docMk/>
            <pc:sldMk cId="2220456506" sldId="257"/>
            <ac:picMk id="11" creationId="{F9FA9A9A-CD2B-FE8D-92EF-1675D1ED33ED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08.366" v="648"/>
        <pc:sldMkLst>
          <pc:docMk/>
          <pc:sldMk cId="4008237250" sldId="259"/>
        </pc:sldMkLst>
        <pc:spChg chg="mod ord">
          <ac:chgData name="beda Ndepo" userId="7090efff0ddf80a3" providerId="LiveId" clId="{473AD385-BF9C-45E2-943A-EA0EFBB76EB9}" dt="2026-07-31T23:39:48.364" v="323" actId="26606"/>
          <ac:spMkLst>
            <pc:docMk/>
            <pc:sldMk cId="4008237250" sldId="259"/>
            <ac:spMk id="2" creationId="{74D4C012-AE8D-88CA-39C6-AF69FFD74A19}"/>
          </ac:spMkLst>
        </pc:spChg>
        <pc:spChg chg="mod">
          <ac:chgData name="beda Ndepo" userId="7090efff0ddf80a3" providerId="LiveId" clId="{473AD385-BF9C-45E2-943A-EA0EFBB76EB9}" dt="2026-08-05T21:09:28.945" v="522" actId="14100"/>
          <ac:spMkLst>
            <pc:docMk/>
            <pc:sldMk cId="4008237250" sldId="259"/>
            <ac:spMk id="4" creationId="{72FA6EEE-D23B-1DEF-0C7D-BBEA93D1ED2B}"/>
          </ac:spMkLst>
        </pc:spChg>
        <pc:picChg chg="add mod ord">
          <ac:chgData name="beda Ndepo" userId="7090efff0ddf80a3" providerId="LiveId" clId="{473AD385-BF9C-45E2-943A-EA0EFBB76EB9}" dt="2026-07-31T23:39:48.364" v="323" actId="26606"/>
          <ac:picMkLst>
            <pc:docMk/>
            <pc:sldMk cId="4008237250" sldId="259"/>
            <ac:picMk id="6" creationId="{2F15AB65-06EA-DE78-7303-215309843895}"/>
          </ac:picMkLst>
        </pc:picChg>
      </pc:sldChg>
      <pc:sldChg chg="addSp delSp modSp mod modTransition setBg modClrScheme modAnim chgLayout">
        <pc:chgData name="beda Ndepo" userId="7090efff0ddf80a3" providerId="LiveId" clId="{473AD385-BF9C-45E2-943A-EA0EFBB76EB9}" dt="2026-08-06T10:31:12.776" v="650"/>
        <pc:sldMkLst>
          <pc:docMk/>
          <pc:sldMk cId="1066959817" sldId="260"/>
        </pc:sldMkLst>
        <pc:spChg chg="mod">
          <ac:chgData name="beda Ndepo" userId="7090efff0ddf80a3" providerId="LiveId" clId="{473AD385-BF9C-45E2-943A-EA0EFBB76EB9}" dt="2026-07-31T23:41:45.157" v="324" actId="26606"/>
          <ac:spMkLst>
            <pc:docMk/>
            <pc:sldMk cId="1066959817" sldId="260"/>
            <ac:spMk id="2" creationId="{97A2301A-CD1C-3BE3-439B-B66F204DAFE5}"/>
          </ac:spMkLst>
        </pc:spChg>
        <pc:spChg chg="mod">
          <ac:chgData name="beda Ndepo" userId="7090efff0ddf80a3" providerId="LiveId" clId="{473AD385-BF9C-45E2-943A-EA0EFBB76EB9}" dt="2026-08-05T21:10:07.298" v="532" actId="14100"/>
          <ac:spMkLst>
            <pc:docMk/>
            <pc:sldMk cId="1066959817" sldId="260"/>
            <ac:spMk id="4" creationId="{ECF1926B-ED12-E819-3A9F-F7F5A8EEE576}"/>
          </ac:spMkLst>
        </pc:spChg>
        <pc:picChg chg="add mod ord">
          <ac:chgData name="beda Ndepo" userId="7090efff0ddf80a3" providerId="LiveId" clId="{473AD385-BF9C-45E2-943A-EA0EFBB76EB9}" dt="2026-07-31T23:41:45.157" v="324" actId="26606"/>
          <ac:picMkLst>
            <pc:docMk/>
            <pc:sldMk cId="1066959817" sldId="260"/>
            <ac:picMk id="5" creationId="{2A314EDB-C36D-1ED3-49E6-28CB165F7D85}"/>
          </ac:picMkLst>
        </pc:picChg>
      </pc:sldChg>
      <pc:sldChg chg="addSp delSp modSp mod modTransition setBg modClrScheme modAnim chgLayout">
        <pc:chgData name="beda Ndepo" userId="7090efff0ddf80a3" providerId="LiveId" clId="{473AD385-BF9C-45E2-943A-EA0EFBB76EB9}" dt="2026-08-06T10:31:16.907" v="652"/>
        <pc:sldMkLst>
          <pc:docMk/>
          <pc:sldMk cId="846538427" sldId="261"/>
        </pc:sldMkLst>
        <pc:spChg chg="mod">
          <ac:chgData name="beda Ndepo" userId="7090efff0ddf80a3" providerId="LiveId" clId="{473AD385-BF9C-45E2-943A-EA0EFBB76EB9}" dt="2026-07-31T23:41:52.224" v="325" actId="26606"/>
          <ac:spMkLst>
            <pc:docMk/>
            <pc:sldMk cId="846538427" sldId="261"/>
            <ac:spMk id="2" creationId="{40F4D4DE-2700-4F40-32F1-A39BEF210573}"/>
          </ac:spMkLst>
        </pc:spChg>
        <pc:spChg chg="mod">
          <ac:chgData name="beda Ndepo" userId="7090efff0ddf80a3" providerId="LiveId" clId="{473AD385-BF9C-45E2-943A-EA0EFBB76EB9}" dt="2026-08-05T21:10:36.853" v="538" actId="1076"/>
          <ac:spMkLst>
            <pc:docMk/>
            <pc:sldMk cId="846538427" sldId="261"/>
            <ac:spMk id="4" creationId="{0C062A4B-9530-3C0B-51F6-235EAAC8BAE8}"/>
          </ac:spMkLst>
        </pc:spChg>
        <pc:picChg chg="add mod ord">
          <ac:chgData name="beda Ndepo" userId="7090efff0ddf80a3" providerId="LiveId" clId="{473AD385-BF9C-45E2-943A-EA0EFBB76EB9}" dt="2026-07-31T23:41:52.224" v="325" actId="26606"/>
          <ac:picMkLst>
            <pc:docMk/>
            <pc:sldMk cId="846538427" sldId="261"/>
            <ac:picMk id="5" creationId="{C5E5E602-97C5-97C5-9094-2E95973FCEDC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22.129" v="654"/>
        <pc:sldMkLst>
          <pc:docMk/>
          <pc:sldMk cId="2306324808" sldId="262"/>
        </pc:sldMkLst>
        <pc:spChg chg="mod ord">
          <ac:chgData name="beda Ndepo" userId="7090efff0ddf80a3" providerId="LiveId" clId="{473AD385-BF9C-45E2-943A-EA0EFBB76EB9}" dt="2026-07-31T23:41:57.575" v="326" actId="26606"/>
          <ac:spMkLst>
            <pc:docMk/>
            <pc:sldMk cId="2306324808" sldId="262"/>
            <ac:spMk id="2" creationId="{CD3BCE1B-A2E4-EDC7-051F-09DD98522C5C}"/>
          </ac:spMkLst>
        </pc:spChg>
        <pc:spChg chg="add del mod">
          <ac:chgData name="beda Ndepo" userId="7090efff0ddf80a3" providerId="LiveId" clId="{473AD385-BF9C-45E2-943A-EA0EFBB76EB9}" dt="2026-08-05T21:11:07.359" v="548"/>
          <ac:spMkLst>
            <pc:docMk/>
            <pc:sldMk cId="2306324808" sldId="262"/>
            <ac:spMk id="3" creationId="{C60F9870-AB3C-22B0-4290-AE6F1A5BC808}"/>
          </ac:spMkLst>
        </pc:spChg>
        <pc:spChg chg="mod">
          <ac:chgData name="beda Ndepo" userId="7090efff0ddf80a3" providerId="LiveId" clId="{473AD385-BF9C-45E2-943A-EA0EFBB76EB9}" dt="2026-08-05T21:11:04.302" v="545" actId="1076"/>
          <ac:spMkLst>
            <pc:docMk/>
            <pc:sldMk cId="2306324808" sldId="262"/>
            <ac:spMk id="4" creationId="{02DB024B-F1F5-3B52-76F2-688E1BBD803D}"/>
          </ac:spMkLst>
        </pc:spChg>
        <pc:picChg chg="add mod ord">
          <ac:chgData name="beda Ndepo" userId="7090efff0ddf80a3" providerId="LiveId" clId="{473AD385-BF9C-45E2-943A-EA0EFBB76EB9}" dt="2026-07-31T23:41:57.575" v="326" actId="26606"/>
          <ac:picMkLst>
            <pc:docMk/>
            <pc:sldMk cId="2306324808" sldId="262"/>
            <ac:picMk id="6" creationId="{65326CCF-6494-9BF5-4F41-CD7BEBB41BB1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27.935" v="656"/>
        <pc:sldMkLst>
          <pc:docMk/>
          <pc:sldMk cId="2345404940" sldId="263"/>
        </pc:sldMkLst>
        <pc:spChg chg="mod ord">
          <ac:chgData name="beda Ndepo" userId="7090efff0ddf80a3" providerId="LiveId" clId="{473AD385-BF9C-45E2-943A-EA0EFBB76EB9}" dt="2026-07-31T23:39:44.463" v="320"/>
          <ac:spMkLst>
            <pc:docMk/>
            <pc:sldMk cId="2345404940" sldId="263"/>
            <ac:spMk id="2" creationId="{949A9AE2-AD0A-CECF-84DA-D7F7EF744E9F}"/>
          </ac:spMkLst>
        </pc:spChg>
        <pc:spChg chg="mod">
          <ac:chgData name="beda Ndepo" userId="7090efff0ddf80a3" providerId="LiveId" clId="{473AD385-BF9C-45E2-943A-EA0EFBB76EB9}" dt="2026-08-05T21:11:46.805" v="557" actId="1076"/>
          <ac:spMkLst>
            <pc:docMk/>
            <pc:sldMk cId="2345404940" sldId="263"/>
            <ac:spMk id="4" creationId="{2EC749BC-838D-7AB9-3BBC-3AA045160ED2}"/>
          </ac:spMkLst>
        </pc:spChg>
        <pc:picChg chg="add mod ord">
          <ac:chgData name="beda Ndepo" userId="7090efff0ddf80a3" providerId="LiveId" clId="{473AD385-BF9C-45E2-943A-EA0EFBB76EB9}" dt="2026-07-31T23:39:44.463" v="320"/>
          <ac:picMkLst>
            <pc:docMk/>
            <pc:sldMk cId="2345404940" sldId="263"/>
            <ac:picMk id="6" creationId="{89893922-7E91-D20D-B3AD-02B5A67844C0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32.685" v="658"/>
        <pc:sldMkLst>
          <pc:docMk/>
          <pc:sldMk cId="1243658985" sldId="264"/>
        </pc:sldMkLst>
        <pc:spChg chg="mod ord">
          <ac:chgData name="beda Ndepo" userId="7090efff0ddf80a3" providerId="LiveId" clId="{473AD385-BF9C-45E2-943A-EA0EFBB76EB9}" dt="2026-07-31T23:42:08.931" v="327" actId="26606"/>
          <ac:spMkLst>
            <pc:docMk/>
            <pc:sldMk cId="1243658985" sldId="264"/>
            <ac:spMk id="2" creationId="{4941F33A-8FCA-70F3-01BF-6502762B8A82}"/>
          </ac:spMkLst>
        </pc:spChg>
        <pc:spChg chg="mod">
          <ac:chgData name="beda Ndepo" userId="7090efff0ddf80a3" providerId="LiveId" clId="{473AD385-BF9C-45E2-943A-EA0EFBB76EB9}" dt="2026-08-05T21:12:45.762" v="575" actId="1076"/>
          <ac:spMkLst>
            <pc:docMk/>
            <pc:sldMk cId="1243658985" sldId="264"/>
            <ac:spMk id="4" creationId="{E4C66571-1149-9DDC-4CE8-EC5211389CFC}"/>
          </ac:spMkLst>
        </pc:spChg>
        <pc:picChg chg="add mod ord">
          <ac:chgData name="beda Ndepo" userId="7090efff0ddf80a3" providerId="LiveId" clId="{473AD385-BF9C-45E2-943A-EA0EFBB76EB9}" dt="2026-07-31T23:42:08.931" v="327" actId="26606"/>
          <ac:picMkLst>
            <pc:docMk/>
            <pc:sldMk cId="1243658985" sldId="264"/>
            <ac:picMk id="6" creationId="{5C070EC0-2740-1AB1-9DBE-1F8888862479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37.377" v="660"/>
        <pc:sldMkLst>
          <pc:docMk/>
          <pc:sldMk cId="3599767577" sldId="265"/>
        </pc:sldMkLst>
        <pc:spChg chg="mod">
          <ac:chgData name="beda Ndepo" userId="7090efff0ddf80a3" providerId="LiveId" clId="{473AD385-BF9C-45E2-943A-EA0EFBB76EB9}" dt="2026-07-31T23:42:28.490" v="328" actId="26606"/>
          <ac:spMkLst>
            <pc:docMk/>
            <pc:sldMk cId="3599767577" sldId="265"/>
            <ac:spMk id="2" creationId="{CCB84D60-EE38-8580-5587-1125E69368A1}"/>
          </ac:spMkLst>
        </pc:spChg>
        <pc:spChg chg="mod">
          <ac:chgData name="beda Ndepo" userId="7090efff0ddf80a3" providerId="LiveId" clId="{473AD385-BF9C-45E2-943A-EA0EFBB76EB9}" dt="2026-08-05T21:13:31.166" v="582" actId="1076"/>
          <ac:spMkLst>
            <pc:docMk/>
            <pc:sldMk cId="3599767577" sldId="265"/>
            <ac:spMk id="4" creationId="{1DFFC202-181F-2A6D-6863-8433F9379749}"/>
          </ac:spMkLst>
        </pc:spChg>
        <pc:picChg chg="add mod ord">
          <ac:chgData name="beda Ndepo" userId="7090efff0ddf80a3" providerId="LiveId" clId="{473AD385-BF9C-45E2-943A-EA0EFBB76EB9}" dt="2026-07-31T23:42:28.490" v="328" actId="26606"/>
          <ac:picMkLst>
            <pc:docMk/>
            <pc:sldMk cId="3599767577" sldId="265"/>
            <ac:picMk id="6" creationId="{7242066B-3AC8-57FB-75CD-6FF50C37722C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42.677" v="662"/>
        <pc:sldMkLst>
          <pc:docMk/>
          <pc:sldMk cId="3675581080" sldId="266"/>
        </pc:sldMkLst>
        <pc:spChg chg="mod ord">
          <ac:chgData name="beda Ndepo" userId="7090efff0ddf80a3" providerId="LiveId" clId="{473AD385-BF9C-45E2-943A-EA0EFBB76EB9}" dt="2026-07-31T23:42:39.303" v="329" actId="26606"/>
          <ac:spMkLst>
            <pc:docMk/>
            <pc:sldMk cId="3675581080" sldId="266"/>
            <ac:spMk id="2" creationId="{2B13D640-8102-4DED-EB57-F45143A576E2}"/>
          </ac:spMkLst>
        </pc:spChg>
        <pc:spChg chg="mod">
          <ac:chgData name="beda Ndepo" userId="7090efff0ddf80a3" providerId="LiveId" clId="{473AD385-BF9C-45E2-943A-EA0EFBB76EB9}" dt="2026-08-05T21:13:53.690" v="586" actId="1076"/>
          <ac:spMkLst>
            <pc:docMk/>
            <pc:sldMk cId="3675581080" sldId="266"/>
            <ac:spMk id="4" creationId="{9244329B-8034-CB11-2BC0-CB9B5F51F53F}"/>
          </ac:spMkLst>
        </pc:spChg>
        <pc:picChg chg="add mod ord">
          <ac:chgData name="beda Ndepo" userId="7090efff0ddf80a3" providerId="LiveId" clId="{473AD385-BF9C-45E2-943A-EA0EFBB76EB9}" dt="2026-07-31T23:42:39.303" v="329" actId="26606"/>
          <ac:picMkLst>
            <pc:docMk/>
            <pc:sldMk cId="3675581080" sldId="266"/>
            <ac:picMk id="6" creationId="{462AC0BC-166E-DA48-5F70-41DC040F0EF0}"/>
          </ac:picMkLst>
        </pc:picChg>
      </pc:sldChg>
      <pc:sldChg chg="addSp delSp modSp del mod modTransition setBg modClrScheme modAnim delDesignElem chgLayout">
        <pc:chgData name="beda Ndepo" userId="7090efff0ddf80a3" providerId="LiveId" clId="{473AD385-BF9C-45E2-943A-EA0EFBB76EB9}" dt="2026-08-05T21:48:06.146" v="614" actId="2696"/>
        <pc:sldMkLst>
          <pc:docMk/>
          <pc:sldMk cId="3546528597" sldId="267"/>
        </pc:sldMkLst>
        <pc:spChg chg="mod ord">
          <ac:chgData name="beda Ndepo" userId="7090efff0ddf80a3" providerId="LiveId" clId="{473AD385-BF9C-45E2-943A-EA0EFBB76EB9}" dt="2026-08-05T20:46:56.989" v="390" actId="26606"/>
          <ac:spMkLst>
            <pc:docMk/>
            <pc:sldMk cId="3546528597" sldId="267"/>
            <ac:spMk id="2" creationId="{653B06D1-2177-C745-A9A5-71CFA6737677}"/>
          </ac:spMkLst>
        </pc:spChg>
        <pc:spChg chg="mod">
          <ac:chgData name="beda Ndepo" userId="7090efff0ddf80a3" providerId="LiveId" clId="{473AD385-BF9C-45E2-943A-EA0EFBB76EB9}" dt="2026-08-05T21:14:32.363" v="597" actId="27636"/>
          <ac:spMkLst>
            <pc:docMk/>
            <pc:sldMk cId="3546528597" sldId="267"/>
            <ac:spMk id="4" creationId="{A75D88ED-FF1B-E1B5-8812-DAD7AE8F4A8F}"/>
          </ac:spMkLst>
        </pc:spChg>
        <pc:picChg chg="add mod ord">
          <ac:chgData name="beda Ndepo" userId="7090efff0ddf80a3" providerId="LiveId" clId="{473AD385-BF9C-45E2-943A-EA0EFBB76EB9}" dt="2026-08-05T20:46:56.989" v="390" actId="26606"/>
          <ac:picMkLst>
            <pc:docMk/>
            <pc:sldMk cId="3546528597" sldId="267"/>
            <ac:picMk id="6" creationId="{59E7551F-1EC3-26C0-B2EB-B001998007C5}"/>
          </ac:picMkLst>
        </pc:picChg>
      </pc:sldChg>
      <pc:sldChg chg="addSp delSp modSp mod modTransition setBg modClrScheme modAnim delDesignElem chgLayout">
        <pc:chgData name="beda Ndepo" userId="7090efff0ddf80a3" providerId="LiveId" clId="{473AD385-BF9C-45E2-943A-EA0EFBB76EB9}" dt="2026-08-06T10:31:54.534" v="666"/>
        <pc:sldMkLst>
          <pc:docMk/>
          <pc:sldMk cId="4105571431" sldId="269"/>
        </pc:sldMkLst>
        <pc:spChg chg="mod ord">
          <ac:chgData name="beda Ndepo" userId="7090efff0ddf80a3" providerId="LiveId" clId="{473AD385-BF9C-45E2-943A-EA0EFBB76EB9}" dt="2026-07-31T23:43:14.321" v="333" actId="26606"/>
          <ac:spMkLst>
            <pc:docMk/>
            <pc:sldMk cId="4105571431" sldId="269"/>
            <ac:spMk id="2" creationId="{11454184-C690-0684-A692-9E69F225D729}"/>
          </ac:spMkLst>
        </pc:spChg>
        <pc:spChg chg="mod">
          <ac:chgData name="beda Ndepo" userId="7090efff0ddf80a3" providerId="LiveId" clId="{473AD385-BF9C-45E2-943A-EA0EFBB76EB9}" dt="2026-08-05T21:15:39.792" v="612" actId="27636"/>
          <ac:spMkLst>
            <pc:docMk/>
            <pc:sldMk cId="4105571431" sldId="269"/>
            <ac:spMk id="4" creationId="{40F26A47-18A5-96EF-46B0-C1DBD504EFE1}"/>
          </ac:spMkLst>
        </pc:spChg>
        <pc:picChg chg="add mod ord">
          <ac:chgData name="beda Ndepo" userId="7090efff0ddf80a3" providerId="LiveId" clId="{473AD385-BF9C-45E2-943A-EA0EFBB76EB9}" dt="2026-07-31T23:43:14.321" v="333" actId="26606"/>
          <ac:picMkLst>
            <pc:docMk/>
            <pc:sldMk cId="4105571431" sldId="269"/>
            <ac:picMk id="6" creationId="{3FF1FB47-045F-E42F-55FD-06B878861657}"/>
          </ac:picMkLst>
        </pc:picChg>
      </pc:sldChg>
      <pc:sldChg chg="addSp delSp modSp mod modTransition setBg modClrScheme addAnim modAnim delDesignElem chgLayout">
        <pc:chgData name="beda Ndepo" userId="7090efff0ddf80a3" providerId="LiveId" clId="{473AD385-BF9C-45E2-943A-EA0EFBB76EB9}" dt="2026-08-06T10:15:08.332" v="641"/>
        <pc:sldMkLst>
          <pc:docMk/>
          <pc:sldMk cId="2549058487" sldId="270"/>
        </pc:sldMkLst>
        <pc:spChg chg="mod">
          <ac:chgData name="beda Ndepo" userId="7090efff0ddf80a3" providerId="LiveId" clId="{473AD385-BF9C-45E2-943A-EA0EFBB76EB9}" dt="2026-08-05T20:44:47.362" v="380" actId="26606"/>
          <ac:spMkLst>
            <pc:docMk/>
            <pc:sldMk cId="2549058487" sldId="270"/>
            <ac:spMk id="2" creationId="{11FADA23-3D87-24A5-2318-FEA70E88B43F}"/>
          </ac:spMkLst>
        </pc:spChg>
        <pc:spChg chg="add del mod">
          <ac:chgData name="beda Ndepo" userId="7090efff0ddf80a3" providerId="LiveId" clId="{473AD385-BF9C-45E2-943A-EA0EFBB76EB9}" dt="2026-08-05T20:44:20.648" v="373" actId="26606"/>
          <ac:spMkLst>
            <pc:docMk/>
            <pc:sldMk cId="2549058487" sldId="270"/>
            <ac:spMk id="9" creationId="{EA546157-67E5-43C3-EC76-4E0F9CDCF2F2}"/>
          </ac:spMkLst>
        </pc:spChg>
        <pc:picChg chg="add mod ord">
          <ac:chgData name="beda Ndepo" userId="7090efff0ddf80a3" providerId="LiveId" clId="{473AD385-BF9C-45E2-943A-EA0EFBB76EB9}" dt="2026-08-05T20:44:47.362" v="380" actId="26606"/>
          <ac:picMkLst>
            <pc:docMk/>
            <pc:sldMk cId="2549058487" sldId="270"/>
            <ac:picMk id="4" creationId="{C192350C-E778-E08E-014C-48CA2A71570B}"/>
          </ac:picMkLst>
        </pc:picChg>
      </pc:sldChg>
      <pc:sldChg chg="addSp delSp modSp new del mod modTransition setBg modClrScheme modAnim delDesignElem chgLayout">
        <pc:chgData name="beda Ndepo" userId="7090efff0ddf80a3" providerId="LiveId" clId="{473AD385-BF9C-45E2-943A-EA0EFBB76EB9}" dt="2026-08-05T21:48:10.895" v="615" actId="2696"/>
        <pc:sldMkLst>
          <pc:docMk/>
          <pc:sldMk cId="3902291775" sldId="271"/>
        </pc:sldMkLst>
        <pc:spChg chg="mod">
          <ac:chgData name="beda Ndepo" userId="7090efff0ddf80a3" providerId="LiveId" clId="{473AD385-BF9C-45E2-943A-EA0EFBB76EB9}" dt="2026-08-05T21:14:50.931" v="601" actId="14100"/>
          <ac:spMkLst>
            <pc:docMk/>
            <pc:sldMk cId="3902291775" sldId="271"/>
            <ac:spMk id="4" creationId="{622CBDF8-8E67-71C5-86A9-5CC99B03AFAC}"/>
          </ac:spMkLst>
        </pc:spChg>
      </pc:sldChg>
      <pc:sldChg chg="addSp delSp modSp new mod modTransition setBg modClrScheme modAnim delDesignElem chgLayout">
        <pc:chgData name="beda Ndepo" userId="7090efff0ddf80a3" providerId="LiveId" clId="{473AD385-BF9C-45E2-943A-EA0EFBB76EB9}" dt="2026-08-06T10:31:47.112" v="664"/>
        <pc:sldMkLst>
          <pc:docMk/>
          <pc:sldMk cId="3118993620" sldId="272"/>
        </pc:sldMkLst>
        <pc:spChg chg="mod ord">
          <ac:chgData name="beda Ndepo" userId="7090efff0ddf80a3" providerId="LiveId" clId="{473AD385-BF9C-45E2-943A-EA0EFBB76EB9}" dt="2026-07-31T23:42:45.898" v="330" actId="26606"/>
          <ac:spMkLst>
            <pc:docMk/>
            <pc:sldMk cId="3118993620" sldId="272"/>
            <ac:spMk id="2" creationId="{A442329F-F19B-32BF-E350-E40B788FC5C3}"/>
          </ac:spMkLst>
        </pc:spChg>
        <pc:spChg chg="mod">
          <ac:chgData name="beda Ndepo" userId="7090efff0ddf80a3" providerId="LiveId" clId="{473AD385-BF9C-45E2-943A-EA0EFBB76EB9}" dt="2026-08-05T21:14:14.024" v="592" actId="27636"/>
          <ac:spMkLst>
            <pc:docMk/>
            <pc:sldMk cId="3118993620" sldId="272"/>
            <ac:spMk id="4" creationId="{C3023B2F-72A3-C291-0F1C-EF25BCF43DFD}"/>
          </ac:spMkLst>
        </pc:spChg>
        <pc:picChg chg="add mod ord">
          <ac:chgData name="beda Ndepo" userId="7090efff0ddf80a3" providerId="LiveId" clId="{473AD385-BF9C-45E2-943A-EA0EFBB76EB9}" dt="2026-07-31T23:42:45.898" v="330" actId="26606"/>
          <ac:picMkLst>
            <pc:docMk/>
            <pc:sldMk cId="3118993620" sldId="272"/>
            <ac:picMk id="6" creationId="{311479AB-E6EF-B820-CAE0-45A4ABBB8374}"/>
          </ac:picMkLst>
        </pc:picChg>
      </pc:sldChg>
      <pc:sldMasterChg chg="modTransition modSldLayout">
        <pc:chgData name="beda Ndepo" userId="7090efff0ddf80a3" providerId="LiveId" clId="{473AD385-BF9C-45E2-943A-EA0EFBB76EB9}" dt="2026-08-05T21:00:16.963" v="420"/>
        <pc:sldMasterMkLst>
          <pc:docMk/>
          <pc:sldMasterMk cId="217221660" sldId="2147484025"/>
        </pc:sldMasterMkLst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199425658" sldId="2147484026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17003371" sldId="2147484027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33437428" sldId="2147484028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898949054" sldId="2147484029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881968872" sldId="2147484030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898677779" sldId="2147484031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797568079" sldId="2147484032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865090375" sldId="2147484033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4215581280" sldId="2147484034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224885574" sldId="2147484035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8968602" sldId="2147484036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964772458" sldId="2147484037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993716318" sldId="2147484038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981471173" sldId="2147484039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106346465" sldId="2147484040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804906869" sldId="2147484041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703154885" sldId="2147484042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153692123" sldId="2147484043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28008938" sldId="2147484044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469667759" sldId="2147484045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539313086" sldId="2147484046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389664992" sldId="2147484047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4277307141" sldId="2147484048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424094598" sldId="2147484049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648387293" sldId="2147484050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1309968090" sldId="2147484051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3231167089" sldId="2147484052"/>
          </pc:sldLayoutMkLst>
        </pc:sldLayoutChg>
        <pc:sldLayoutChg chg="modTransition">
          <pc:chgData name="beda Ndepo" userId="7090efff0ddf80a3" providerId="LiveId" clId="{473AD385-BF9C-45E2-943A-EA0EFBB76EB9}" dt="2026-08-05T21:00:16.963" v="420"/>
          <pc:sldLayoutMkLst>
            <pc:docMk/>
            <pc:sldMasterMk cId="217221660" sldId="2147484025"/>
            <pc:sldLayoutMk cId="2013404360" sldId="214748405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425658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03371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8/6/2026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37428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949054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BAD28B-DD56-4B56-883A-96608C765E28}" type="datetimeFigureOut">
              <a:rPr lang="en-US" smtClean="0"/>
              <a:pPr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968872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677779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8A60B404-9532-4DA8-8A40-EC339A5BE635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7568079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090375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581280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85574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602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64772458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93716318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smtClean="0"/>
              <a:pPr/>
              <a:t>8/6/2026</a:t>
            </a:fld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81471173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46465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06869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54885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692123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008938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667759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9313086"/>
      </p:ext>
    </p:extLst>
  </p:cSld>
  <p:clrMapOvr>
    <a:masterClrMapping/>
  </p:clrMapOvr>
  <p:transition spd="slow">
    <p:cover/>
    <p:sndAc>
      <p:stSnd>
        <p:snd r:embed="rId1" name="wind.wav"/>
      </p:stSnd>
    </p:sndAc>
  </p:transition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9664992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307141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4094598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87293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968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  <p:sndAc>
      <p:stSnd>
        <p:snd r:embed="rId1" name="wind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1167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  <p:sndAc>
      <p:stSnd>
        <p:snd r:embed="rId1" name="wind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404360"/>
      </p:ext>
    </p:extLst>
  </p:cSld>
  <p:clrMapOvr>
    <a:masterClrMapping/>
  </p:clrMapOvr>
  <p:transition spd="slow">
    <p:cover/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9986AD01-36C4-4334-BFE0-EAA23BBEB9B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D47B95D6-27A6-4D8F-8227-3B2FEE1C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1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  <p:sldLayoutId id="2147484034" r:id="rId9"/>
    <p:sldLayoutId id="2147484035" r:id="rId10"/>
    <p:sldLayoutId id="2147484036" r:id="rId11"/>
    <p:sldLayoutId id="2147484037" r:id="rId12"/>
    <p:sldLayoutId id="2147484038" r:id="rId13"/>
    <p:sldLayoutId id="2147484039" r:id="rId14"/>
    <p:sldLayoutId id="2147484040" r:id="rId15"/>
    <p:sldLayoutId id="2147484041" r:id="rId16"/>
    <p:sldLayoutId id="2147484042" r:id="rId17"/>
    <p:sldLayoutId id="2147484043" r:id="rId18"/>
    <p:sldLayoutId id="2147484044" r:id="rId19"/>
    <p:sldLayoutId id="2147484045" r:id="rId20"/>
    <p:sldLayoutId id="2147484046" r:id="rId21"/>
    <p:sldLayoutId id="2147484047" r:id="rId22"/>
    <p:sldLayoutId id="2147484048" r:id="rId23"/>
    <p:sldLayoutId id="2147484049" r:id="rId24"/>
    <p:sldLayoutId id="2147484050" r:id="rId25"/>
    <p:sldLayoutId id="2147484051" r:id="rId26"/>
    <p:sldLayoutId id="2147484052" r:id="rId27"/>
    <p:sldLayoutId id="2147484053" r:id="rId28"/>
  </p:sldLayoutIdLst>
  <p:transition spd="slow">
    <p:cover/>
    <p:sndAc>
      <p:stSnd>
        <p:snd r:embed="rId30" name="wind.wav"/>
      </p:stSnd>
    </p:sndAc>
  </p:transition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DE07F-0E40-9B48-8054-61B138BC3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040" y="1111101"/>
            <a:ext cx="3957201" cy="14938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900" dirty="0"/>
              <a:t>VERDEMODE STUDIO BUSINESS 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4C4ACA-960B-2C9E-C7AB-8D1E583AB4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7000" y="2700671"/>
            <a:ext cx="4785243" cy="35858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 indent="-22860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Sustainable Fashion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 Ethical Design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  Digital Growth Foundations</a:t>
            </a:r>
            <a:r>
              <a:rPr lang="en-US" sz="3200" dirty="0"/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i="1" dirty="0"/>
              <a:t> No Website Version</a:t>
            </a:r>
            <a:endParaRPr lang="en-US" sz="3200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9FA9A9A-CD2B-FE8D-92EF-1675D1ED33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3" r="15973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20456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83FD393-F7C9-08BC-BFA0-93984D8F3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INTRODUCTION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0BFDEF-F481-2397-DFA3-7CFB8AC4577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8533" y="1888067"/>
            <a:ext cx="4793710" cy="3979333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lvl="0">
              <a:spcAft>
                <a:spcPts val="600"/>
              </a:spcAft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Sustainable, ethical fashion brand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Timeless, eco‑conscious design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No website yet  building digital foundations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Focus on visibility, identity, and growth readiness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6557E804-33FA-BF5E-7887-FE1317ADAC8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80" r="15980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885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4C012-AE8D-88CA-39C6-AF69FFD74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BRAND IDENTITY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A6EEE-D23B-1DEF-0C7D-BBEA93D1ED2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13267" y="1862667"/>
            <a:ext cx="4598976" cy="4423834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Sustainability at the core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Modern minimalist aesthetic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Ethical, slow‑fashion values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Timeless and eco‑conscious design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F15AB65-06EA-DE78-7303-21530984389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09" r="23209"/>
          <a:stretch/>
        </p:blipFill>
        <p:spPr>
          <a:xfrm>
            <a:off x="5192445" y="0"/>
            <a:ext cx="6999342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8237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301A-CD1C-3BE3-439B-B66F204DA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rmAutofit/>
          </a:bodyPr>
          <a:lstStyle/>
          <a:p>
            <a:r>
              <a:rPr lang="en-GB" dirty="0"/>
              <a:t>LOGO CONCEPT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1926B-ED12-E819-3A9F-F7F5A8EEE57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20133" y="2268871"/>
            <a:ext cx="4597400" cy="3585830"/>
          </a:xfrm>
        </p:spPr>
        <p:txBody>
          <a:bodyPr>
            <a:normAutofit fontScale="92500" lnSpcReduction="10000"/>
          </a:bodyPr>
          <a:lstStyle/>
          <a:p>
            <a:pPr lvl="0">
              <a:spcAft>
                <a:spcPts val="600"/>
              </a:spcAft>
            </a:pPr>
            <a:endParaRPr lang="en-GB" dirty="0">
              <a:effectLst/>
            </a:endParaRPr>
          </a:p>
          <a:p>
            <a:pPr lvl="0">
              <a:spcAft>
                <a:spcPts val="600"/>
              </a:spcAft>
            </a:pPr>
            <a:endParaRPr lang="en-GB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Eco‑modern visual identity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Leaf‑V Monogram as signature mark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Minimalist, premium, sustainable design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Strong alignment with brand values</a:t>
            </a:r>
            <a:endParaRPr lang="en-GB" sz="2800" b="1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A314EDB-C36D-1ED3-49E6-28CB165F7D8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9" r="6369"/>
          <a:stretch/>
        </p:blipFill>
        <p:spPr>
          <a:xfrm>
            <a:off x="5192450" y="0"/>
            <a:ext cx="6999332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6959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4D4DE-2700-4F40-32F1-A39BEF210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rmAutofit/>
          </a:bodyPr>
          <a:lstStyle/>
          <a:p>
            <a:r>
              <a:rPr lang="en-GB" dirty="0"/>
              <a:t>COLOURS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062A4B-9530-3C0B-51F6-235EAAC8BAE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28598" y="1921737"/>
            <a:ext cx="4683643" cy="3585830"/>
          </a:xfrm>
        </p:spPr>
        <p:txBody>
          <a:bodyPr>
            <a:normAutofit fontScale="92500" lnSpcReduction="10000"/>
          </a:bodyPr>
          <a:lstStyle/>
          <a:p>
            <a:pPr lvl="0">
              <a:spcAft>
                <a:spcPts val="600"/>
              </a:spcAft>
            </a:pPr>
            <a:endParaRPr lang="en-GB" dirty="0">
              <a:effectLst/>
            </a:endParaRPr>
          </a:p>
          <a:p>
            <a:pPr lvl="0">
              <a:spcAft>
                <a:spcPts val="600"/>
              </a:spcAft>
            </a:pPr>
            <a:endParaRPr lang="en-GB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Muted greens, warm neutrals, charcoal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Calm, natural, premium aesthetic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Clean sans‑serif fonts</a:t>
            </a:r>
            <a:endParaRPr lang="en-GB" sz="2800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</a:rPr>
              <a:t>Modern, minimalist, timeless tone</a:t>
            </a:r>
            <a:endParaRPr lang="en-GB" sz="2800" b="1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5E5E602-97C5-97C5-9094-2E95973FCE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9" r="6369"/>
          <a:stretch/>
        </p:blipFill>
        <p:spPr>
          <a:xfrm>
            <a:off x="5192450" y="0"/>
            <a:ext cx="6999332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6538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BCE1B-A2E4-EDC7-051F-09DD98522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BRAND STORY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B024B-F1F5-3B52-76F2-688E1BBD803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2533" y="2090567"/>
            <a:ext cx="4243377" cy="358583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Fashion that respects the planet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Ethical materials and low‑impact production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Timeless, conscious design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Transparency, sustainability, innovation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5326CCF-6494-9BF5-4F41-CD7BEBB41B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6" r="22011" b="1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6324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A9AE2-AD0A-CECF-84DA-D7F7EF74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MARKETING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749BC-838D-7AB9-3BBC-3AA045160ED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257" y="2460122"/>
            <a:ext cx="4445984" cy="358583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lvl="0">
              <a:spcAft>
                <a:spcPts val="600"/>
              </a:spcAft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Social‑first approach (IG, TikTok, Pinterest)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Storytelling plus sustainability education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Mood boards, reels, styling content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Build awareness, trust, and community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9893922-7E91-D20D-B3AD-02B5A67844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 r="22425"/>
          <a:stretch/>
        </p:blipFill>
        <p:spPr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345404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F33A-8FCA-70F3-01BF-6502762B8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SOCIAL MEDIA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C66571-1149-9DDC-4CE8-EC5211389C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1733" y="1436563"/>
            <a:ext cx="4184110" cy="3025369"/>
          </a:xfrm>
        </p:spPr>
        <p:txBody>
          <a:bodyPr vert="horz" lIns="91440" tIns="45720" rIns="91440" bIns="45720" rtlCol="0">
            <a:noAutofit/>
          </a:bodyPr>
          <a:lstStyle/>
          <a:p>
            <a:pPr lvl="0">
              <a:spcAft>
                <a:spcPts val="600"/>
              </a:spcAft>
            </a:pPr>
            <a:endParaRPr lang="en-US" sz="2800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Instagram: aesthetic, storytelling, collaborations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TikTok: short‑form content, styling challenges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Pinterest: mood boards, shoppable inspiration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Build visibility, trust, and community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C070EC0-2740-1AB1-9DBE-1F888886247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6" r="19916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3658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84D60-EE38-8580-5587-1125E6936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CONTENT MARKETING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FC202-181F-2A6D-6863-8433F937974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70933" y="2328138"/>
            <a:ext cx="4556643" cy="358583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Educate and inspire conscious fashion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Blogs, videos, newsletters, transparency reports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Build trust and credibility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Consistent, high‑quality content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242066B-3AC8-57FB-75CD-6FF50C3772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3" r="-2" b="1180"/>
          <a:stretch>
            <a:fillRect/>
          </a:stretch>
        </p:blipFill>
        <p:spPr>
          <a:xfrm>
            <a:off x="5192232" y="10"/>
            <a:ext cx="6999768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599767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D640-8102-4DED-EB57-F45143A57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CLOUD BENEFITS FOR VERDERMODE STUDIO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4329B-8034-CB11-2BC0-CB9B5F51F53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3198" y="2161069"/>
            <a:ext cx="4709043" cy="3585830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Cost efficiency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Flexibility for growth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Enhanced customer experience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Data-driven insights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62AC0BC-166E-DA48-5F70-41DC040F0E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r="19541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7558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2329F-F19B-32BF-E350-E40B788FC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CLOUD COMPUTING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23B2F-72A3-C291-0F1C-EF25BCF43D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0067" y="2460122"/>
            <a:ext cx="4522184" cy="3585830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Scalable hosting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Cloud storage for media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SaaS tools for CRM, inventory, analytics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Backup &amp; disaster recovery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Remote collaboration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11479AB-E6EF-B820-CAE0-45A4ABBB837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3" r="25643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8993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54184-C690-0684-A692-9E69F225D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CONCLUSION &amp; RECOMMENDATIONS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26A47-18A5-96EF-46B0-C1DBD504EFE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" y="2403905"/>
            <a:ext cx="6019800" cy="333835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Maintain strong brand consistency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Expand social presence + storytelling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Prepare cloud foundations for website</a:t>
            </a:r>
            <a:endParaRPr lang="en-US" sz="2800" b="1" dirty="0"/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Build toward scalable digital growth</a:t>
            </a:r>
            <a:endParaRPr lang="en-US" sz="2800" b="1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FF1FB47-045F-E42F-55FD-06B8788616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" r="7434" b="-4"/>
          <a:stretch>
            <a:fillRect/>
          </a:stretch>
        </p:blipFill>
        <p:spPr>
          <a:xfrm>
            <a:off x="6096000" y="10"/>
            <a:ext cx="609600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5571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  <p:sndAc>
          <p:stSnd>
            <p:snd r:embed="rId2" name="wind.wav"/>
          </p:stSnd>
        </p:sndAc>
      </p:transition>
    </mc:Choice>
    <mc:Fallback>
      <p:transition spd="slow" advClick="0" advTm="5000">
        <p:split orient="vert"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ADA23-3D87-24A5-2318-FEA70E88B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8702"/>
            <a:ext cx="8479072" cy="13955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THANK YOU</a:t>
            </a:r>
            <a:br>
              <a:rPr lang="en-US" sz="3300" dirty="0"/>
            </a:br>
            <a:r>
              <a:rPr lang="en-US" sz="3300" dirty="0"/>
              <a:t>VerdeMode Studio: Sustainable Fashion for a Conscious Future</a:t>
            </a:r>
          </a:p>
        </p:txBody>
      </p:sp>
      <p:pic>
        <p:nvPicPr>
          <p:cNvPr id="4" name="Picture 3" descr="Clothes hanging on a rack">
            <a:extLst>
              <a:ext uri="{FF2B5EF4-FFF2-40B4-BE49-F238E27FC236}">
                <a16:creationId xmlns:a16="http://schemas.microsoft.com/office/drawing/2014/main" id="{C192350C-E778-E08E-014C-48CA2A7157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30"/>
          <a:stretch>
            <a:fillRect/>
          </a:stretch>
        </p:blipFill>
        <p:spPr>
          <a:xfrm>
            <a:off x="2184255" y="2484255"/>
            <a:ext cx="6292442" cy="35395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49058487"/>
      </p:ext>
    </p:extLst>
  </p:cSld>
  <p:clrMapOvr>
    <a:masterClrMapping/>
  </p:clrMapOvr>
  <p:transition spd="slow" advTm="2000">
    <p:cover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268</TotalTime>
  <Words>298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Neue Haas Grotesk Text Pro</vt:lpstr>
      <vt:lpstr>System Font Regular</vt:lpstr>
      <vt:lpstr>Bjorn</vt:lpstr>
      <vt:lpstr>VERDEMODE STUDIO BUSINESS OVERVIEW</vt:lpstr>
      <vt:lpstr>INTRODUCTION</vt:lpstr>
      <vt:lpstr>BRAND IDENTITY</vt:lpstr>
      <vt:lpstr>LOGO CONCEPT</vt:lpstr>
      <vt:lpstr>COLOURS</vt:lpstr>
      <vt:lpstr>BRAND STORY</vt:lpstr>
      <vt:lpstr>MARKETING STRATEGY</vt:lpstr>
      <vt:lpstr>SOCIAL MEDIA STRATEGY</vt:lpstr>
      <vt:lpstr>CONTENT MARKETING</vt:lpstr>
      <vt:lpstr>CLOUD BENEFITS FOR VERDERMODE STUDIO</vt:lpstr>
      <vt:lpstr>CLOUD COMPUTING</vt:lpstr>
      <vt:lpstr>CONCLUSION &amp; RECOMMENDATIONS</vt:lpstr>
      <vt:lpstr>THANK YOU VerdeMode Studio: Sustainable Fashion for a Conscious Future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beda Ndepo</dc:creator>
  <cp:lastModifiedBy>beda Ndepo</cp:lastModifiedBy>
  <cp:revision>2</cp:revision>
  <dcterms:created xsi:type="dcterms:W3CDTF">2026-07-31T21:25:58Z</dcterms:created>
  <dcterms:modified xsi:type="dcterms:W3CDTF">2026-08-06T10:32:01Z</dcterms:modified>
</cp:coreProperties>
</file>