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8"/>
  </p:handout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71" r:id="rId13"/>
    <p:sldId id="272" r:id="rId14"/>
    <p:sldId id="265" r:id="rId15"/>
    <p:sldId id="266" r:id="rId16"/>
    <p:sldId id="268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B2384-BB79-441C-A0F5-5F5D389F6D4C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EB1DD-BD1D-41D1-BF39-E66B81565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8565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52B8ABA-EE68-46CA-859F-B60464B7E116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0B838CB-D96A-4F4A-B6DB-88974ADE6DF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5400" dirty="0" smtClean="0"/>
              <a:t>10 Steps to Effective Time Management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Source:</a:t>
            </a:r>
            <a:endParaRPr lang="en-GB" dirty="0"/>
          </a:p>
          <a:p>
            <a:r>
              <a:rPr lang="en-GB" dirty="0" smtClean="0"/>
              <a:t>Cottrell, S (2013) </a:t>
            </a:r>
            <a:r>
              <a:rPr lang="en-GB" u="sng" dirty="0" smtClean="0"/>
              <a:t>The Study Skills Handbook</a:t>
            </a:r>
            <a:r>
              <a:rPr lang="en-GB" dirty="0" smtClean="0"/>
              <a:t>(Fourth </a:t>
            </a:r>
            <a:r>
              <a:rPr lang="en-GB" dirty="0"/>
              <a:t>Edition) </a:t>
            </a:r>
            <a:r>
              <a:rPr lang="en-GB" dirty="0" smtClean="0"/>
              <a:t>Basingstoke: </a:t>
            </a:r>
            <a:r>
              <a:rPr lang="en-GB" dirty="0"/>
              <a:t>Palgrave</a:t>
            </a:r>
          </a:p>
        </p:txBody>
      </p:sp>
    </p:spTree>
    <p:extLst>
      <p:ext uri="{BB962C8B-B14F-4D97-AF65-F5344CB8AC3E}">
        <p14:creationId xmlns:p14="http://schemas.microsoft.com/office/powerpoint/2010/main" val="152621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57200"/>
            <a:ext cx="6652592" cy="5715000"/>
          </a:xfrm>
        </p:spPr>
        <p:txBody>
          <a:bodyPr/>
          <a:lstStyle/>
          <a:p>
            <a:pPr algn="ctr"/>
            <a:r>
              <a:rPr lang="en-GB" sz="4800" dirty="0" smtClean="0"/>
              <a:t>Time Management is actually ‘SELF MANAGEMENT</a:t>
            </a:r>
            <a:r>
              <a:rPr lang="en-GB" dirty="0" smtClean="0"/>
              <a:t>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95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Plan your time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Think about time management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Work out how best to manage your time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Develop an understanding of how you use your time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Make sure the surroundings are conductive to studying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Make room for entertainment and relaxation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Make sure you have time to sleep and eat properly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 Systematic in your time management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8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Find out the pattern of study required for your programme – and how much time you will need to spend in independent study.</a:t>
            </a:r>
          </a:p>
          <a:p>
            <a:endParaRPr lang="en-GB" dirty="0"/>
          </a:p>
          <a:p>
            <a:r>
              <a:rPr lang="en-GB" dirty="0" smtClean="0"/>
              <a:t>Think about travel times to work/university. 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How many hours you work a week.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 out your time requirements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006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 ware how long it takes you personally to do things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Clarify how you use your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321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Activity 1.</a:t>
            </a:r>
          </a:p>
          <a:p>
            <a:endParaRPr lang="en-GB" dirty="0"/>
          </a:p>
          <a:p>
            <a:r>
              <a:rPr lang="en-GB" dirty="0" smtClean="0"/>
              <a:t>Create a table that displays a typical day in your life</a:t>
            </a:r>
          </a:p>
          <a:p>
            <a:r>
              <a:rPr lang="en-GB" dirty="0" smtClean="0"/>
              <a:t>You need to include all activities, even sleep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Decide how you want to use your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7825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may find it hard to fit in everything you would like to do and some things will be more urgent than others.</a:t>
            </a:r>
          </a:p>
          <a:p>
            <a:endParaRPr lang="en-GB" dirty="0" smtClean="0"/>
          </a:p>
          <a:p>
            <a:r>
              <a:rPr lang="en-GB" dirty="0" smtClean="0"/>
              <a:t>Activity 2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Identify and list your priorities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Prioritise</a:t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21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 very specific and comprehensive in your time planning.</a:t>
            </a:r>
          </a:p>
          <a:p>
            <a:endParaRPr lang="en-GB" dirty="0"/>
          </a:p>
          <a:p>
            <a:r>
              <a:rPr lang="en-GB" dirty="0" smtClean="0"/>
              <a:t>You could keep a detailed planner?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Work backward from deadlines.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087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 your plan where you will be reminded of it.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Implement your plan to schedule.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Work out what might sabotage your plans.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00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Utilise the time </a:t>
            </a:r>
            <a:r>
              <a:rPr lang="en-GB" dirty="0" smtClean="0"/>
              <a:t>table, </a:t>
            </a:r>
            <a:r>
              <a:rPr lang="en-GB" dirty="0" smtClean="0"/>
              <a:t>let it aid you to: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Experiment with ways of saving and managing time.</a:t>
            </a:r>
          </a:p>
          <a:p>
            <a:endParaRPr lang="en-GB" dirty="0" smtClean="0"/>
          </a:p>
          <a:p>
            <a:r>
              <a:rPr lang="en-GB" dirty="0" smtClean="0"/>
              <a:t>Find out what works for you, and what allows you to continue doing what you want to do.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Apply management techniques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74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Some of the reasons that students give for not staying on task are listed below.  Which, if any, apply to you?</a:t>
            </a:r>
          </a:p>
          <a:p>
            <a:pPr marL="457200" indent="-457200">
              <a:buAutoNum type="arabicPeriod"/>
            </a:pPr>
            <a:r>
              <a:rPr lang="en-GB" dirty="0" smtClean="0"/>
              <a:t>Continuing the same activity for too long</a:t>
            </a:r>
          </a:p>
          <a:p>
            <a:pPr marL="457200" indent="-457200">
              <a:buAutoNum type="arabicPeriod"/>
            </a:pPr>
            <a:r>
              <a:rPr lang="en-GB" dirty="0" smtClean="0"/>
              <a:t>Getting bored</a:t>
            </a:r>
          </a:p>
          <a:p>
            <a:pPr marL="457200" indent="-457200">
              <a:buAutoNum type="arabicPeriod"/>
            </a:pPr>
            <a:r>
              <a:rPr lang="en-GB" dirty="0" smtClean="0"/>
              <a:t>Finding the material too difficult</a:t>
            </a:r>
          </a:p>
          <a:p>
            <a:pPr marL="457200" indent="-457200">
              <a:buAutoNum type="arabicPeriod"/>
            </a:pPr>
            <a:r>
              <a:rPr lang="en-GB" dirty="0" smtClean="0"/>
              <a:t>Not seeing the relevance</a:t>
            </a:r>
          </a:p>
          <a:p>
            <a:pPr marL="457200" indent="-457200">
              <a:buAutoNum type="arabicPeriod"/>
            </a:pPr>
            <a:r>
              <a:rPr lang="en-GB" dirty="0" smtClean="0"/>
              <a:t>Getting tired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Remaining Focused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80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Break up your study time into blocks of different lengths</a:t>
            </a:r>
          </a:p>
          <a:p>
            <a:r>
              <a:rPr lang="en-GB" dirty="0" smtClean="0"/>
              <a:t>Set yourself specific challenges for each block – with just enough time to complete them.  Don’t give yourself the luxury of thinking there is time to waste</a:t>
            </a:r>
          </a:p>
          <a:p>
            <a:r>
              <a:rPr lang="en-GB" dirty="0" smtClean="0"/>
              <a:t>Set a schedule of tasks for the time allocated.  Alternate tasks of reading, noting, writing, thinking, searching etc. to maintain your interest through variety</a:t>
            </a:r>
          </a:p>
          <a:p>
            <a:r>
              <a:rPr lang="en-GB" dirty="0" smtClean="0"/>
              <a:t>Look for debates or controversy in the topic: these add interest.  Consider how these will impact on your own perspective</a:t>
            </a:r>
          </a:p>
          <a:p>
            <a:r>
              <a:rPr lang="en-GB" dirty="0" smtClean="0"/>
              <a:t>Consider time working with others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/>
              <a:t>Strategies for remaining focused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151220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could you change about the way you study to help you remain focused on the task?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Reflection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222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Build your understanding of when and how you become distracted.</a:t>
            </a:r>
          </a:p>
          <a:p>
            <a:endParaRPr lang="en-GB" dirty="0"/>
          </a:p>
          <a:p>
            <a:r>
              <a:rPr lang="en-GB" dirty="0" smtClean="0"/>
              <a:t>Activity 3</a:t>
            </a:r>
          </a:p>
          <a:p>
            <a:endParaRPr lang="en-GB" dirty="0"/>
          </a:p>
          <a:p>
            <a:r>
              <a:rPr lang="en-GB" dirty="0" smtClean="0"/>
              <a:t>Make a list of possible things that lead to you wasting your time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distractions and procrastination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23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FAIL TO PLAN</a:t>
            </a:r>
            <a:br>
              <a:rPr lang="en-GB" dirty="0" smtClean="0"/>
            </a:br>
            <a:r>
              <a:rPr lang="en-GB" dirty="0" err="1" smtClean="0"/>
              <a:t>PLAN</a:t>
            </a:r>
            <a:r>
              <a:rPr lang="en-GB" dirty="0" smtClean="0"/>
              <a:t> TO FAIL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Interruptions – telephone, visitors</a:t>
            </a:r>
          </a:p>
          <a:p>
            <a:r>
              <a:rPr lang="en-GB" dirty="0" smtClean="0"/>
              <a:t>Procrastination and indecision</a:t>
            </a:r>
          </a:p>
          <a:p>
            <a:r>
              <a:rPr lang="en-GB" dirty="0" smtClean="0"/>
              <a:t>Acting with incomplete information</a:t>
            </a:r>
          </a:p>
          <a:p>
            <a:r>
              <a:rPr lang="en-GB" dirty="0" smtClean="0"/>
              <a:t>Dealing with team members</a:t>
            </a:r>
          </a:p>
          <a:p>
            <a:r>
              <a:rPr lang="en-GB" dirty="0" smtClean="0"/>
              <a:t>Crisis management </a:t>
            </a:r>
          </a:p>
          <a:p>
            <a:endParaRPr lang="en-GB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Unclear communication</a:t>
            </a:r>
          </a:p>
          <a:p>
            <a:r>
              <a:rPr lang="en-GB" dirty="0" smtClean="0"/>
              <a:t>Inadequate knowledge</a:t>
            </a:r>
          </a:p>
          <a:p>
            <a:r>
              <a:rPr lang="en-GB" dirty="0" smtClean="0"/>
              <a:t>Unclear objectives and priorities</a:t>
            </a:r>
          </a:p>
          <a:p>
            <a:r>
              <a:rPr lang="en-GB" dirty="0" smtClean="0"/>
              <a:t>Lack of planning</a:t>
            </a:r>
          </a:p>
          <a:p>
            <a:r>
              <a:rPr lang="en-GB" dirty="0" smtClean="0"/>
              <a:t>Stress and fatigue</a:t>
            </a:r>
          </a:p>
          <a:p>
            <a:r>
              <a:rPr lang="en-GB" dirty="0" smtClean="0"/>
              <a:t>Inability to say ‘no’</a:t>
            </a:r>
          </a:p>
          <a:p>
            <a:r>
              <a:rPr lang="en-GB" dirty="0" smtClean="0"/>
              <a:t>Desk management and personal disorganisation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44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Check that you are sticking to your plan. If not,</a:t>
            </a:r>
          </a:p>
          <a:p>
            <a:r>
              <a:rPr lang="en-GB" dirty="0" smtClean="0"/>
              <a:t>Either update your planning to make it more realistic, OR</a:t>
            </a:r>
          </a:p>
          <a:p>
            <a:r>
              <a:rPr lang="en-GB" dirty="0" smtClean="0"/>
              <a:t>Work out what you need to stay on target.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897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112</TotalTime>
  <Words>577</Words>
  <Application>Microsoft Office PowerPoint</Application>
  <PresentationFormat>On-screen Show (4:3)</PresentationFormat>
  <Paragraphs>101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Book Antiqua</vt:lpstr>
      <vt:lpstr>Calibri</vt:lpstr>
      <vt:lpstr>Wingdings</vt:lpstr>
      <vt:lpstr>Hardcover</vt:lpstr>
      <vt:lpstr>10 Steps to Effective Time Management</vt:lpstr>
      <vt:lpstr>Time Management is actually ‘SELF MANAGEMENT’</vt:lpstr>
      <vt:lpstr>Be Systematic in your time management</vt:lpstr>
      <vt:lpstr>Find out your time requirements</vt:lpstr>
      <vt:lpstr>Clarify how you use your time</vt:lpstr>
      <vt:lpstr>Decide how you want to use your time</vt:lpstr>
      <vt:lpstr>Prioritise </vt:lpstr>
      <vt:lpstr>Plan</vt:lpstr>
      <vt:lpstr>Do It</vt:lpstr>
      <vt:lpstr>Apply management techniques</vt:lpstr>
      <vt:lpstr>Remaining Focused</vt:lpstr>
      <vt:lpstr>Strategies for remaining focused</vt:lpstr>
      <vt:lpstr>Reflection</vt:lpstr>
      <vt:lpstr>Manage distractions and procrastination</vt:lpstr>
      <vt:lpstr>FAIL TO PLAN PLAN TO FAIL</vt:lpstr>
      <vt:lpstr>Monitor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 Steps to Effective Time Management</dc:title>
  <dc:creator>Pitson, Marie</dc:creator>
  <cp:lastModifiedBy>Marie Pitson</cp:lastModifiedBy>
  <cp:revision>12</cp:revision>
  <cp:lastPrinted>2014-09-26T13:03:22Z</cp:lastPrinted>
  <dcterms:created xsi:type="dcterms:W3CDTF">2014-09-26T11:52:45Z</dcterms:created>
  <dcterms:modified xsi:type="dcterms:W3CDTF">2018-01-08T09:24:47Z</dcterms:modified>
</cp:coreProperties>
</file>