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3" r:id="rId3"/>
    <p:sldId id="262" r:id="rId4"/>
    <p:sldId id="258" r:id="rId5"/>
    <p:sldId id="259" r:id="rId6"/>
    <p:sldId id="260" r:id="rId7"/>
    <p:sldId id="261" r:id="rId8"/>
    <p:sldId id="257" r:id="rId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74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32CB57-C13D-4AF0-874C-500687BC7E2A}" type="datetimeFigureOut">
              <a:rPr lang="en-GB" smtClean="0"/>
              <a:t>09/12/2019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CCA7D2-24F9-40F5-9DBD-CDEE13B067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55039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32CB57-C13D-4AF0-874C-500687BC7E2A}" type="datetimeFigureOut">
              <a:rPr lang="en-GB" smtClean="0"/>
              <a:t>09/12/2019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CCA7D2-24F9-40F5-9DBD-CDEE13B067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71256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32CB57-C13D-4AF0-874C-500687BC7E2A}" type="datetimeFigureOut">
              <a:rPr lang="en-GB" smtClean="0"/>
              <a:t>09/12/2019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CCA7D2-24F9-40F5-9DBD-CDEE13B067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0281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32CB57-C13D-4AF0-874C-500687BC7E2A}" type="datetimeFigureOut">
              <a:rPr lang="en-GB" smtClean="0"/>
              <a:t>09/12/2019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CCA7D2-24F9-40F5-9DBD-CDEE13B067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86860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32CB57-C13D-4AF0-874C-500687BC7E2A}" type="datetimeFigureOut">
              <a:rPr lang="en-GB" smtClean="0"/>
              <a:t>09/12/2019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CCA7D2-24F9-40F5-9DBD-CDEE13B067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57717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32CB57-C13D-4AF0-874C-500687BC7E2A}" type="datetimeFigureOut">
              <a:rPr lang="en-GB" smtClean="0"/>
              <a:t>09/12/2019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CCA7D2-24F9-40F5-9DBD-CDEE13B067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18080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32CB57-C13D-4AF0-874C-500687BC7E2A}" type="datetimeFigureOut">
              <a:rPr lang="en-GB" smtClean="0"/>
              <a:t>09/12/2019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CCA7D2-24F9-40F5-9DBD-CDEE13B067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78955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32CB57-C13D-4AF0-874C-500687BC7E2A}" type="datetimeFigureOut">
              <a:rPr lang="en-GB" smtClean="0"/>
              <a:t>09/12/2019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CCA7D2-24F9-40F5-9DBD-CDEE13B067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72968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32CB57-C13D-4AF0-874C-500687BC7E2A}" type="datetimeFigureOut">
              <a:rPr lang="en-GB" smtClean="0"/>
              <a:t>09/12/2019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CCA7D2-24F9-40F5-9DBD-CDEE13B067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55359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32CB57-C13D-4AF0-874C-500687BC7E2A}" type="datetimeFigureOut">
              <a:rPr lang="en-GB" smtClean="0"/>
              <a:t>09/12/2019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CCA7D2-24F9-40F5-9DBD-CDEE13B067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418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32CB57-C13D-4AF0-874C-500687BC7E2A}" type="datetimeFigureOut">
              <a:rPr lang="en-GB" smtClean="0"/>
              <a:t>09/12/2019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CCA7D2-24F9-40F5-9DBD-CDEE13B067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2219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932CB57-C13D-4AF0-874C-500687BC7E2A}" type="datetimeFigureOut">
              <a:rPr lang="en-GB" smtClean="0"/>
              <a:t>09/12/2019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4CCA7D2-24F9-40F5-9DBD-CDEE13B067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87414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s://youtu.be/Imbj0F-gUSw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aHNWZ018ln8" TargetMode="External"/><Relationship Id="rId2" Type="http://schemas.openxmlformats.org/officeDocument/2006/relationships/hyperlink" Target="https://youtu.be/Vyt1HdR4uLw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youtu.be/q8lvQCn_m-k" TargetMode="External"/><Relationship Id="rId5" Type="http://schemas.openxmlformats.org/officeDocument/2006/relationships/hyperlink" Target="https://youtu.be/B_fGEkNsWfc" TargetMode="External"/><Relationship Id="rId4" Type="http://schemas.openxmlformats.org/officeDocument/2006/relationships/hyperlink" Target="https://youtu.be/jJCyQTNczuc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uroparl.europa.eu/RegData/etudes/STUD/2018/629184/IPOL_STU(2018)629184_EN.pdf" TargetMode="External"/><Relationship Id="rId2" Type="http://schemas.openxmlformats.org/officeDocument/2006/relationships/hyperlink" Target="https://www.wttc.org/-/media/files/reports/policy-research/coping-with-success---managing-overcrowding-in-tourism-destinations-2017.pdf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T-NgBcOFKGw" TargetMode="External"/><Relationship Id="rId2" Type="http://schemas.openxmlformats.org/officeDocument/2006/relationships/hyperlink" Target="https://responsibletourismpartnership.org/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s://youtu.be/8-aN0d25uzg" TargetMode="External"/><Relationship Id="rId3" Type="http://schemas.openxmlformats.org/officeDocument/2006/relationships/hyperlink" Target="https://www.bbc.co.uk/news/uk-england-cornwall-45147541" TargetMode="External"/><Relationship Id="rId7" Type="http://schemas.openxmlformats.org/officeDocument/2006/relationships/hyperlink" Target="https://youtu.be/B_fGEkNsWfc" TargetMode="External"/><Relationship Id="rId2" Type="http://schemas.openxmlformats.org/officeDocument/2006/relationships/hyperlink" Target="https://youtu.be/U-52L7hYQiE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youtu.be/sD4qep3_AFk" TargetMode="External"/><Relationship Id="rId5" Type="http://schemas.openxmlformats.org/officeDocument/2006/relationships/hyperlink" Target="https://youtu.be/Bx_a_aDoD0I" TargetMode="External"/><Relationship Id="rId4" Type="http://schemas.openxmlformats.org/officeDocument/2006/relationships/hyperlink" Target="https://youtu.be/5WA-Qqbpvz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 err="1" smtClean="0"/>
              <a:t>Overtourism</a:t>
            </a:r>
            <a:r>
              <a:rPr lang="en-GB" dirty="0" smtClean="0"/>
              <a:t> </a:t>
            </a:r>
            <a:r>
              <a:rPr lang="en-GB" dirty="0" smtClean="0"/>
              <a:t>– what can be done?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1026" name="Picture 2" descr="C:\Users\Mike4\AppData\Local\Microsoft\Windows\Temporary Internet Files\Content.IE5\L3SQXPIZ\barcelona-tourists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388"/>
            <a:ext cx="3779912" cy="23624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0994881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en-GB" dirty="0" smtClean="0"/>
              <a:t>Exam question – choose a case study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smtClean="0"/>
              <a:t>Example of best practice destination tackling the problem of tourism demand positively</a:t>
            </a:r>
          </a:p>
          <a:p>
            <a:r>
              <a:rPr lang="en-GB" dirty="0" smtClean="0"/>
              <a:t>Then offer possible solutions to somewhere which struggling to cope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9015544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“A city can have tourists, but the tourists can’t have the city” (Lansky, 2019)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>
                <a:hlinkClick r:id="rId2"/>
              </a:rPr>
              <a:t>https://</a:t>
            </a:r>
            <a:r>
              <a:rPr lang="en-GB" dirty="0" smtClean="0">
                <a:hlinkClick r:id="rId2"/>
              </a:rPr>
              <a:t>youtu.be/Imbj0F-gUSw</a:t>
            </a:r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104839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Choose an area managing the problem well as a case study</a:t>
            </a:r>
          </a:p>
          <a:p>
            <a:r>
              <a:rPr lang="en-GB" dirty="0" smtClean="0"/>
              <a:t>How could travel planners in an area having problems learn from this best practice</a:t>
            </a:r>
            <a:endParaRPr lang="en-GB" dirty="0" smtClean="0"/>
          </a:p>
          <a:p>
            <a:r>
              <a:rPr lang="en-GB" dirty="0" smtClean="0"/>
              <a:t>Practical steps to take</a:t>
            </a:r>
          </a:p>
          <a:p>
            <a:r>
              <a:rPr lang="en-GB" dirty="0" smtClean="0"/>
              <a:t>Change necessary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0681732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Overtourism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 lnSpcReduction="10000"/>
          </a:bodyPr>
          <a:lstStyle/>
          <a:p>
            <a:r>
              <a:rPr lang="en-GB" dirty="0" smtClean="0">
                <a:hlinkClick r:id="rId2"/>
              </a:rPr>
              <a:t>https</a:t>
            </a:r>
            <a:r>
              <a:rPr lang="en-GB" dirty="0">
                <a:hlinkClick r:id="rId2"/>
              </a:rPr>
              <a:t>://</a:t>
            </a:r>
            <a:r>
              <a:rPr lang="en-GB" dirty="0" smtClean="0">
                <a:hlinkClick r:id="rId2"/>
              </a:rPr>
              <a:t>youtu.be/Vyt1HdR4uLw</a:t>
            </a:r>
            <a:endParaRPr lang="en-GB" dirty="0" smtClean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Venice </a:t>
            </a:r>
            <a:r>
              <a:rPr lang="en-GB" dirty="0" smtClean="0">
                <a:hlinkClick r:id="rId3"/>
              </a:rPr>
              <a:t>https</a:t>
            </a:r>
            <a:r>
              <a:rPr lang="en-GB" dirty="0">
                <a:hlinkClick r:id="rId3"/>
              </a:rPr>
              <a:t>://</a:t>
            </a:r>
            <a:r>
              <a:rPr lang="en-GB" dirty="0" smtClean="0">
                <a:hlinkClick r:id="rId3"/>
              </a:rPr>
              <a:t>youtu.be/aHNWZ018ln8</a:t>
            </a:r>
            <a:endParaRPr lang="en-GB" dirty="0" smtClean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/>
              <a:t>Issues/solutions  </a:t>
            </a:r>
            <a:r>
              <a:rPr lang="en-GB" dirty="0">
                <a:hlinkClick r:id="rId4"/>
              </a:rPr>
              <a:t>https://</a:t>
            </a:r>
            <a:r>
              <a:rPr lang="en-GB" dirty="0" smtClean="0">
                <a:hlinkClick r:id="rId4"/>
              </a:rPr>
              <a:t>youtu.be/jJCyQTNczuc</a:t>
            </a:r>
            <a:endParaRPr lang="en-GB" dirty="0" smtClean="0"/>
          </a:p>
          <a:p>
            <a:pPr marL="0" indent="0">
              <a:buNone/>
            </a:pPr>
            <a:r>
              <a:rPr lang="en-GB" dirty="0">
                <a:hlinkClick r:id="rId5"/>
              </a:rPr>
              <a:t>https://</a:t>
            </a:r>
            <a:r>
              <a:rPr lang="en-GB" dirty="0" smtClean="0">
                <a:hlinkClick r:id="rId5"/>
              </a:rPr>
              <a:t>youtu.be/B_fGEkNsWfc</a:t>
            </a:r>
            <a:endParaRPr lang="en-GB" dirty="0" smtClean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Pricing and demand management</a:t>
            </a:r>
          </a:p>
          <a:p>
            <a:pPr marL="0" indent="0">
              <a:buNone/>
            </a:pPr>
            <a:r>
              <a:rPr lang="en-GB" dirty="0">
                <a:hlinkClick r:id="rId6"/>
              </a:rPr>
              <a:t>https://</a:t>
            </a:r>
            <a:r>
              <a:rPr lang="en-GB" dirty="0" smtClean="0">
                <a:hlinkClick r:id="rId6"/>
              </a:rPr>
              <a:t>youtu.be/q8lvQCn_m-k</a:t>
            </a:r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9853963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https://www.wttc.org/-/media/files/reports/policy-research/coping-with-success---</a:t>
            </a:r>
            <a:r>
              <a:rPr lang="en-GB" dirty="0" smtClean="0">
                <a:hlinkClick r:id="rId2"/>
              </a:rPr>
              <a:t>managing-overcrowding-in-tourism-destinations-2017.pdf</a:t>
            </a:r>
            <a:endParaRPr lang="en-GB" dirty="0" smtClean="0"/>
          </a:p>
          <a:p>
            <a:endParaRPr lang="en-GB" dirty="0"/>
          </a:p>
          <a:p>
            <a:r>
              <a:rPr lang="en-GB" dirty="0">
                <a:hlinkClick r:id="rId3"/>
              </a:rPr>
              <a:t>https://www.europarl.europa.eu/RegData/etudes/STUD/2018/629184/IPOL_STU(2018)629184_EN.pdf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4507600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https://responsibletourismpartnership.org</a:t>
            </a:r>
            <a:r>
              <a:rPr lang="en-GB" dirty="0" smtClean="0">
                <a:hlinkClick r:id="rId2"/>
              </a:rPr>
              <a:t>/</a:t>
            </a:r>
            <a:endParaRPr lang="en-GB" dirty="0" smtClean="0"/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South Africa  </a:t>
            </a:r>
            <a:r>
              <a:rPr lang="en-GB" dirty="0">
                <a:hlinkClick r:id="rId3"/>
              </a:rPr>
              <a:t>https://</a:t>
            </a:r>
            <a:r>
              <a:rPr lang="en-GB" dirty="0" smtClean="0">
                <a:hlinkClick r:id="rId3"/>
              </a:rPr>
              <a:t>youtu.be/T-NgBcOFKGw</a:t>
            </a: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8308389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>
                <a:hlinkClick r:id="rId2"/>
              </a:rPr>
              <a:t>https://youtu.be/U-52L7hYQiE</a:t>
            </a:r>
            <a:endParaRPr lang="en-GB" dirty="0" smtClean="0"/>
          </a:p>
          <a:p>
            <a:r>
              <a:rPr lang="en-GB" dirty="0" smtClean="0">
                <a:hlinkClick r:id="rId3"/>
              </a:rPr>
              <a:t>https://www.bbc.co.uk/news/uk-england-cornwall-45147541</a:t>
            </a: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So what could be done?</a:t>
            </a:r>
          </a:p>
          <a:p>
            <a:r>
              <a:rPr lang="en-GB" dirty="0" smtClean="0">
                <a:hlinkClick r:id="rId4"/>
              </a:rPr>
              <a:t>https://youtu.be/5WA-QqbpvzE</a:t>
            </a:r>
            <a:endParaRPr lang="en-GB" dirty="0" smtClean="0"/>
          </a:p>
          <a:p>
            <a:r>
              <a:rPr lang="en-GB" dirty="0" smtClean="0">
                <a:hlinkClick r:id="rId5"/>
              </a:rPr>
              <a:t>https://youtu.be/Bx_a_aDoD0I</a:t>
            </a:r>
            <a:endParaRPr lang="en-GB" dirty="0" smtClean="0"/>
          </a:p>
          <a:p>
            <a:r>
              <a:rPr lang="en-GB" dirty="0" smtClean="0">
                <a:hlinkClick r:id="rId6"/>
              </a:rPr>
              <a:t>https://youtu.be/sD4qep3_AFk</a:t>
            </a:r>
            <a:endParaRPr lang="en-GB" dirty="0" smtClean="0"/>
          </a:p>
          <a:p>
            <a:r>
              <a:rPr lang="en-GB" dirty="0" smtClean="0">
                <a:hlinkClick r:id="rId7"/>
              </a:rPr>
              <a:t>https://youtu.be/B_fGEkNsWfc</a:t>
            </a:r>
            <a:endParaRPr lang="en-GB" dirty="0" smtClean="0"/>
          </a:p>
          <a:p>
            <a:r>
              <a:rPr lang="en-GB" dirty="0" smtClean="0">
                <a:hlinkClick r:id="rId8"/>
              </a:rPr>
              <a:t>https://youtu.be/8-aN0d25uzg</a:t>
            </a:r>
            <a:endParaRPr lang="en-GB" dirty="0" smtClean="0"/>
          </a:p>
          <a:p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9124544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159</TotalTime>
  <Words>151</Words>
  <Application>Microsoft Office PowerPoint</Application>
  <PresentationFormat>On-screen Show (4:3)</PresentationFormat>
  <Paragraphs>36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Office Theme</vt:lpstr>
      <vt:lpstr> Overtourism – what can be done?</vt:lpstr>
      <vt:lpstr>Exam question – choose a case study</vt:lpstr>
      <vt:lpstr>PowerPoint Presentation</vt:lpstr>
      <vt:lpstr>PowerPoint Presentation</vt:lpstr>
      <vt:lpstr>Overtourism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Overtourism – what can be done?</dc:title>
  <dc:creator>Mike4</dc:creator>
  <cp:lastModifiedBy>Mike4</cp:lastModifiedBy>
  <cp:revision>8</cp:revision>
  <dcterms:created xsi:type="dcterms:W3CDTF">2019-01-06T17:59:56Z</dcterms:created>
  <dcterms:modified xsi:type="dcterms:W3CDTF">2019-12-09T08:25:30Z</dcterms:modified>
</cp:coreProperties>
</file>