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3.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4"/>
    <p:sldMasterId id="2147483778" r:id="rId5"/>
    <p:sldMasterId id="2147483807" r:id="rId6"/>
  </p:sldMasterIdLst>
  <p:notesMasterIdLst>
    <p:notesMasterId r:id="rId39"/>
  </p:notesMasterIdLst>
  <p:handoutMasterIdLst>
    <p:handoutMasterId r:id="rId40"/>
  </p:handoutMasterIdLst>
  <p:sldIdLst>
    <p:sldId id="769" r:id="rId7"/>
    <p:sldId id="842" r:id="rId8"/>
    <p:sldId id="843" r:id="rId9"/>
    <p:sldId id="877" r:id="rId10"/>
    <p:sldId id="878" r:id="rId11"/>
    <p:sldId id="844" r:id="rId12"/>
    <p:sldId id="845" r:id="rId13"/>
    <p:sldId id="848" r:id="rId14"/>
    <p:sldId id="841" r:id="rId15"/>
    <p:sldId id="876" r:id="rId16"/>
    <p:sldId id="850" r:id="rId17"/>
    <p:sldId id="851" r:id="rId18"/>
    <p:sldId id="853" r:id="rId19"/>
    <p:sldId id="855" r:id="rId20"/>
    <p:sldId id="879" r:id="rId21"/>
    <p:sldId id="881" r:id="rId22"/>
    <p:sldId id="889" r:id="rId23"/>
    <p:sldId id="890" r:id="rId24"/>
    <p:sldId id="859" r:id="rId25"/>
    <p:sldId id="869" r:id="rId26"/>
    <p:sldId id="870" r:id="rId27"/>
    <p:sldId id="867" r:id="rId28"/>
    <p:sldId id="897" r:id="rId29"/>
    <p:sldId id="620" r:id="rId30"/>
    <p:sldId id="871" r:id="rId31"/>
    <p:sldId id="430" r:id="rId32"/>
    <p:sldId id="873" r:id="rId33"/>
    <p:sldId id="872" r:id="rId34"/>
    <p:sldId id="874" r:id="rId35"/>
    <p:sldId id="875" r:id="rId36"/>
    <p:sldId id="868" r:id="rId37"/>
    <p:sldId id="862" r:id="rId38"/>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83E298-60BF-40EF-AC2E-B03A63E13259}" v="7" dt="2024-05-10T07:58:50.403"/>
    <p1510:client id="{E4569B85-E9B2-2B0B-6A24-72FAC3838D9E}" v="14" dt="2024-05-10T07:45:14.8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75"/>
    <p:restoredTop sz="65048" autoAdjust="0"/>
  </p:normalViewPr>
  <p:slideViewPr>
    <p:cSldViewPr snapToObjects="1">
      <p:cViewPr varScale="1">
        <p:scale>
          <a:sx n="68" d="100"/>
          <a:sy n="68" d="100"/>
        </p:scale>
        <p:origin x="2864" y="192"/>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notesMaster" Target="notesMasters/notesMaster1.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Collett" userId="320811f5588b0142" providerId="LiveId" clId="{3E8492A2-9C44-D24B-9541-CB21616605D0}"/>
    <pc:docChg chg="undo custSel addSld delSld modSld">
      <pc:chgData name="Gareth Collett" userId="320811f5588b0142" providerId="LiveId" clId="{3E8492A2-9C44-D24B-9541-CB21616605D0}" dt="2022-10-14T16:27:05.833" v="1610" actId="20577"/>
      <pc:docMkLst>
        <pc:docMk/>
      </pc:docMkLst>
      <pc:sldChg chg="addSp delSp modSp add mod modTransition setBg modNotesTx">
        <pc:chgData name="Gareth Collett" userId="320811f5588b0142" providerId="LiveId" clId="{3E8492A2-9C44-D24B-9541-CB21616605D0}" dt="2022-10-14T10:34:22.169" v="352" actId="403"/>
        <pc:sldMkLst>
          <pc:docMk/>
          <pc:sldMk cId="0" sldId="430"/>
        </pc:sldMkLst>
        <pc:spChg chg="add mod">
          <ac:chgData name="Gareth Collett" userId="320811f5588b0142" providerId="LiveId" clId="{3E8492A2-9C44-D24B-9541-CB21616605D0}" dt="2022-10-14T10:34:22.169" v="352" actId="403"/>
          <ac:spMkLst>
            <pc:docMk/>
            <pc:sldMk cId="0" sldId="430"/>
            <ac:spMk id="2" creationId="{FC58B97A-ED44-6755-819A-506BA21414C9}"/>
          </ac:spMkLst>
        </pc:spChg>
        <pc:spChg chg="del mod">
          <ac:chgData name="Gareth Collett" userId="320811f5588b0142" providerId="LiveId" clId="{3E8492A2-9C44-D24B-9541-CB21616605D0}" dt="2022-10-14T10:19:34.546" v="118" actId="478"/>
          <ac:spMkLst>
            <pc:docMk/>
            <pc:sldMk cId="0" sldId="430"/>
            <ac:spMk id="6" creationId="{A9545251-E407-0094-AFC1-21E8177F439F}"/>
          </ac:spMkLst>
        </pc:spChg>
        <pc:spChg chg="mod ord">
          <ac:chgData name="Gareth Collett" userId="320811f5588b0142" providerId="LiveId" clId="{3E8492A2-9C44-D24B-9541-CB21616605D0}" dt="2022-10-14T10:34:16.517" v="345" actId="26606"/>
          <ac:spMkLst>
            <pc:docMk/>
            <pc:sldMk cId="0" sldId="430"/>
            <ac:spMk id="202754" creationId="{BBBA150F-5F75-304F-AEBB-D9990DEAE605}"/>
          </ac:spMkLst>
        </pc:spChg>
        <pc:spChg chg="add">
          <ac:chgData name="Gareth Collett" userId="320811f5588b0142" providerId="LiveId" clId="{3E8492A2-9C44-D24B-9541-CB21616605D0}" dt="2022-10-14T10:34:16.517" v="345" actId="26606"/>
          <ac:spMkLst>
            <pc:docMk/>
            <pc:sldMk cId="0" sldId="430"/>
            <ac:spMk id="202759" creationId="{657F69E0-C4B0-4BEC-A689-4F8D877F05D4}"/>
          </ac:spMkLst>
        </pc:spChg>
        <pc:spChg chg="add">
          <ac:chgData name="Gareth Collett" userId="320811f5588b0142" providerId="LiveId" clId="{3E8492A2-9C44-D24B-9541-CB21616605D0}" dt="2022-10-14T10:34:16.517" v="345" actId="26606"/>
          <ac:spMkLst>
            <pc:docMk/>
            <pc:sldMk cId="0" sldId="430"/>
            <ac:spMk id="202761" creationId="{9F6380B4-6A1C-481E-8408-B4E6C75B9B81}"/>
          </ac:spMkLst>
        </pc:spChg>
        <pc:picChg chg="mod">
          <ac:chgData name="Gareth Collett" userId="320811f5588b0142" providerId="LiveId" clId="{3E8492A2-9C44-D24B-9541-CB21616605D0}" dt="2022-10-14T10:34:16.517" v="345" actId="26606"/>
          <ac:picMkLst>
            <pc:docMk/>
            <pc:sldMk cId="0" sldId="430"/>
            <ac:picMk id="31747" creationId="{19D093C5-E7CD-B06B-917A-16C1E5893D44}"/>
          </ac:picMkLst>
        </pc:picChg>
      </pc:sldChg>
      <pc:sldChg chg="addSp delSp modSp add mod setBg">
        <pc:chgData name="Gareth Collett" userId="320811f5588b0142" providerId="LiveId" clId="{3E8492A2-9C44-D24B-9541-CB21616605D0}" dt="2022-10-14T10:39:22.994" v="423" actId="207"/>
        <pc:sldMkLst>
          <pc:docMk/>
          <pc:sldMk cId="0" sldId="437"/>
        </pc:sldMkLst>
        <pc:spChg chg="mod">
          <ac:chgData name="Gareth Collett" userId="320811f5588b0142" providerId="LiveId" clId="{3E8492A2-9C44-D24B-9541-CB21616605D0}" dt="2022-10-14T10:39:22.994" v="423" actId="207"/>
          <ac:spMkLst>
            <pc:docMk/>
            <pc:sldMk cId="0" sldId="437"/>
            <ac:spMk id="6146" creationId="{B7B951B8-B15F-D421-C7C3-F1201B43780F}"/>
          </ac:spMkLst>
        </pc:spChg>
        <pc:spChg chg="add">
          <ac:chgData name="Gareth Collett" userId="320811f5588b0142" providerId="LiveId" clId="{3E8492A2-9C44-D24B-9541-CB21616605D0}" dt="2022-10-14T10:26:22.117" v="232" actId="26606"/>
          <ac:spMkLst>
            <pc:docMk/>
            <pc:sldMk cId="0" sldId="437"/>
            <ac:spMk id="6151" creationId="{D4D28E87-62D2-4602-B72F-5F74AA236CC3}"/>
          </ac:spMkLst>
        </pc:spChg>
        <pc:picChg chg="add mod">
          <ac:chgData name="Gareth Collett" userId="320811f5588b0142" providerId="LiveId" clId="{3E8492A2-9C44-D24B-9541-CB21616605D0}" dt="2022-10-14T10:26:22.117" v="232" actId="26606"/>
          <ac:picMkLst>
            <pc:docMk/>
            <pc:sldMk cId="0" sldId="437"/>
            <ac:picMk id="1026" creationId="{EC9990C2-ADD4-83CD-D205-C7B484D496F1}"/>
          </ac:picMkLst>
        </pc:picChg>
        <pc:picChg chg="del mod">
          <ac:chgData name="Gareth Collett" userId="320811f5588b0142" providerId="LiveId" clId="{3E8492A2-9C44-D24B-9541-CB21616605D0}" dt="2022-10-14T10:25:56.062" v="226" actId="478"/>
          <ac:picMkLst>
            <pc:docMk/>
            <pc:sldMk cId="0" sldId="437"/>
            <ac:picMk id="21506" creationId="{36C9AC65-A9E6-C45A-FB37-0E9EFD5D03FB}"/>
          </ac:picMkLst>
        </pc:picChg>
      </pc:sldChg>
      <pc:sldChg chg="addSp delSp modSp add mod setBg modNotesTx">
        <pc:chgData name="Gareth Collett" userId="320811f5588b0142" providerId="LiveId" clId="{3E8492A2-9C44-D24B-9541-CB21616605D0}" dt="2022-10-14T10:33:54.718" v="344" actId="26606"/>
        <pc:sldMkLst>
          <pc:docMk/>
          <pc:sldMk cId="0" sldId="620"/>
        </pc:sldMkLst>
        <pc:spChg chg="mod ord">
          <ac:chgData name="Gareth Collett" userId="320811f5588b0142" providerId="LiveId" clId="{3E8492A2-9C44-D24B-9541-CB21616605D0}" dt="2022-10-14T10:33:54.718" v="344" actId="26606"/>
          <ac:spMkLst>
            <pc:docMk/>
            <pc:sldMk cId="0" sldId="620"/>
            <ac:spMk id="6146" creationId="{F9EB2AF2-70C8-AE89-7F8E-26C742F63E97}"/>
          </ac:spMkLst>
        </pc:spChg>
        <pc:spChg chg="add">
          <ac:chgData name="Gareth Collett" userId="320811f5588b0142" providerId="LiveId" clId="{3E8492A2-9C44-D24B-9541-CB21616605D0}" dt="2022-10-14T10:33:54.718" v="344" actId="26606"/>
          <ac:spMkLst>
            <pc:docMk/>
            <pc:sldMk cId="0" sldId="620"/>
            <ac:spMk id="6151" creationId="{71B2258F-86CA-4D4D-8270-BC05FCDEBFB3}"/>
          </ac:spMkLst>
        </pc:spChg>
        <pc:picChg chg="add mod">
          <ac:chgData name="Gareth Collett" userId="320811f5588b0142" providerId="LiveId" clId="{3E8492A2-9C44-D24B-9541-CB21616605D0}" dt="2022-10-14T10:33:54.718" v="344" actId="26606"/>
          <ac:picMkLst>
            <pc:docMk/>
            <pc:sldMk cId="0" sldId="620"/>
            <ac:picMk id="3" creationId="{C32B7426-9633-9DC6-E111-94D4A6C13D7E}"/>
          </ac:picMkLst>
        </pc:picChg>
        <pc:picChg chg="del">
          <ac:chgData name="Gareth Collett" userId="320811f5588b0142" providerId="LiveId" clId="{3E8492A2-9C44-D24B-9541-CB21616605D0}" dt="2022-10-14T10:32:24.269" v="338" actId="21"/>
          <ac:picMkLst>
            <pc:docMk/>
            <pc:sldMk cId="0" sldId="620"/>
            <ac:picMk id="22530" creationId="{B82D4C8E-26C2-3AA9-A511-5E18626EA221}"/>
          </ac:picMkLst>
        </pc:picChg>
      </pc:sldChg>
      <pc:sldChg chg="modSp">
        <pc:chgData name="Gareth Collett" userId="320811f5588b0142" providerId="LiveId" clId="{3E8492A2-9C44-D24B-9541-CB21616605D0}" dt="2022-10-14T16:18:26.806" v="1421" actId="20577"/>
        <pc:sldMkLst>
          <pc:docMk/>
          <pc:sldMk cId="0" sldId="769"/>
        </pc:sldMkLst>
        <pc:spChg chg="mod">
          <ac:chgData name="Gareth Collett" userId="320811f5588b0142" providerId="LiveId" clId="{3E8492A2-9C44-D24B-9541-CB21616605D0}" dt="2022-10-14T16:18:26.806" v="1421" actId="20577"/>
          <ac:spMkLst>
            <pc:docMk/>
            <pc:sldMk cId="0" sldId="769"/>
            <ac:spMk id="6146" creationId="{89305CC6-3FB5-B18C-F16E-60C97F9025D0}"/>
          </ac:spMkLst>
        </pc:spChg>
      </pc:sldChg>
      <pc:sldChg chg="addSp delSp modSp">
        <pc:chgData name="Gareth Collett" userId="320811f5588b0142" providerId="LiveId" clId="{3E8492A2-9C44-D24B-9541-CB21616605D0}" dt="2022-10-14T10:56:45.727" v="805"/>
        <pc:sldMkLst>
          <pc:docMk/>
          <pc:sldMk cId="0" sldId="843"/>
        </pc:sldMkLst>
        <pc:picChg chg="add del mod">
          <ac:chgData name="Gareth Collett" userId="320811f5588b0142" providerId="LiveId" clId="{3E8492A2-9C44-D24B-9541-CB21616605D0}" dt="2022-10-14T10:56:45.727" v="805"/>
          <ac:picMkLst>
            <pc:docMk/>
            <pc:sldMk cId="0" sldId="843"/>
            <ac:picMk id="2" creationId="{26E2D655-394C-897D-8193-D984578C6028}"/>
          </ac:picMkLst>
        </pc:picChg>
      </pc:sldChg>
      <pc:sldChg chg="addSp modSp mod setBg">
        <pc:chgData name="Gareth Collett" userId="320811f5588b0142" providerId="LiveId" clId="{3E8492A2-9C44-D24B-9541-CB21616605D0}" dt="2022-10-14T16:14:19.763" v="1292" actId="403"/>
        <pc:sldMkLst>
          <pc:docMk/>
          <pc:sldMk cId="0" sldId="844"/>
        </pc:sldMkLst>
        <pc:spChg chg="mod">
          <ac:chgData name="Gareth Collett" userId="320811f5588b0142" providerId="LiveId" clId="{3E8492A2-9C44-D24B-9541-CB21616605D0}" dt="2022-10-14T11:01:36.934" v="815" actId="26606"/>
          <ac:spMkLst>
            <pc:docMk/>
            <pc:sldMk cId="0" sldId="844"/>
            <ac:spMk id="10242" creationId="{14A87ADF-2F9C-FB7D-BE65-809C0EA90CB7}"/>
          </ac:spMkLst>
        </pc:spChg>
        <pc:spChg chg="mod">
          <ac:chgData name="Gareth Collett" userId="320811f5588b0142" providerId="LiveId" clId="{3E8492A2-9C44-D24B-9541-CB21616605D0}" dt="2022-10-14T16:14:19.763" v="1292" actId="403"/>
          <ac:spMkLst>
            <pc:docMk/>
            <pc:sldMk cId="0" sldId="844"/>
            <ac:spMk id="10243" creationId="{5B7089EA-F3A1-E486-368A-9AA78FC34CB3}"/>
          </ac:spMkLst>
        </pc:spChg>
        <pc:spChg chg="add">
          <ac:chgData name="Gareth Collett" userId="320811f5588b0142" providerId="LiveId" clId="{3E8492A2-9C44-D24B-9541-CB21616605D0}" dt="2022-10-14T11:01:36.934" v="815" actId="26606"/>
          <ac:spMkLst>
            <pc:docMk/>
            <pc:sldMk cId="0" sldId="844"/>
            <ac:spMk id="10249" creationId="{7C432AFE-B3D2-4BFF-BF8F-96C27AFF1AC7}"/>
          </ac:spMkLst>
        </pc:spChg>
        <pc:spChg chg="add">
          <ac:chgData name="Gareth Collett" userId="320811f5588b0142" providerId="LiveId" clId="{3E8492A2-9C44-D24B-9541-CB21616605D0}" dt="2022-10-14T11:01:36.934" v="815" actId="26606"/>
          <ac:spMkLst>
            <pc:docMk/>
            <pc:sldMk cId="0" sldId="844"/>
            <ac:spMk id="10251" creationId="{AF2F604E-43BE-4DC3-B983-E071523364F8}"/>
          </ac:spMkLst>
        </pc:spChg>
        <pc:spChg chg="add">
          <ac:chgData name="Gareth Collett" userId="320811f5588b0142" providerId="LiveId" clId="{3E8492A2-9C44-D24B-9541-CB21616605D0}" dt="2022-10-14T11:01:36.934" v="815" actId="26606"/>
          <ac:spMkLst>
            <pc:docMk/>
            <pc:sldMk cId="0" sldId="844"/>
            <ac:spMk id="10253" creationId="{08C9B587-E65E-4B52-B37C-ABEBB6E87928}"/>
          </ac:spMkLst>
        </pc:spChg>
        <pc:picChg chg="add">
          <ac:chgData name="Gareth Collett" userId="320811f5588b0142" providerId="LiveId" clId="{3E8492A2-9C44-D24B-9541-CB21616605D0}" dt="2022-10-14T11:01:36.934" v="815" actId="26606"/>
          <ac:picMkLst>
            <pc:docMk/>
            <pc:sldMk cId="0" sldId="844"/>
            <ac:picMk id="10245" creationId="{F761B932-AEB3-38C7-53D7-2E6763C15F2D}"/>
          </ac:picMkLst>
        </pc:picChg>
      </pc:sldChg>
      <pc:sldChg chg="modSp mod">
        <pc:chgData name="Gareth Collett" userId="320811f5588b0142" providerId="LiveId" clId="{3E8492A2-9C44-D24B-9541-CB21616605D0}" dt="2022-10-14T16:19:31.479" v="1432" actId="20577"/>
        <pc:sldMkLst>
          <pc:docMk/>
          <pc:sldMk cId="0" sldId="845"/>
        </pc:sldMkLst>
        <pc:spChg chg="mod">
          <ac:chgData name="Gareth Collett" userId="320811f5588b0142" providerId="LiveId" clId="{3E8492A2-9C44-D24B-9541-CB21616605D0}" dt="2022-10-14T16:17:20.935" v="1411" actId="1076"/>
          <ac:spMkLst>
            <pc:docMk/>
            <pc:sldMk cId="0" sldId="845"/>
            <ac:spMk id="11266" creationId="{F2D4F57C-A81D-5D31-1123-0967F83EEABC}"/>
          </ac:spMkLst>
        </pc:spChg>
        <pc:spChg chg="mod">
          <ac:chgData name="Gareth Collett" userId="320811f5588b0142" providerId="LiveId" clId="{3E8492A2-9C44-D24B-9541-CB21616605D0}" dt="2022-10-14T16:19:31.479" v="1432" actId="20577"/>
          <ac:spMkLst>
            <pc:docMk/>
            <pc:sldMk cId="0" sldId="845"/>
            <ac:spMk id="11267" creationId="{B230BE2F-2F62-9777-28EB-3121E95762BC}"/>
          </ac:spMkLst>
        </pc:spChg>
      </pc:sldChg>
      <pc:sldChg chg="modSp del mod">
        <pc:chgData name="Gareth Collett" userId="320811f5588b0142" providerId="LiveId" clId="{3E8492A2-9C44-D24B-9541-CB21616605D0}" dt="2022-10-14T11:02:14.246" v="827" actId="2696"/>
        <pc:sldMkLst>
          <pc:docMk/>
          <pc:sldMk cId="0" sldId="846"/>
        </pc:sldMkLst>
        <pc:spChg chg="mod">
          <ac:chgData name="Gareth Collett" userId="320811f5588b0142" providerId="LiveId" clId="{3E8492A2-9C44-D24B-9541-CB21616605D0}" dt="2022-10-14T11:02:12.046" v="826" actId="21"/>
          <ac:spMkLst>
            <pc:docMk/>
            <pc:sldMk cId="0" sldId="846"/>
            <ac:spMk id="12291" creationId="{A0CFED5F-09D0-0B9D-95AA-7F8607F01131}"/>
          </ac:spMkLst>
        </pc:spChg>
      </pc:sldChg>
      <pc:sldChg chg="modSp mod">
        <pc:chgData name="Gareth Collett" userId="320811f5588b0142" providerId="LiveId" clId="{3E8492A2-9C44-D24B-9541-CB21616605D0}" dt="2022-10-14T11:02:26.381" v="830" actId="1076"/>
        <pc:sldMkLst>
          <pc:docMk/>
          <pc:sldMk cId="0" sldId="847"/>
        </pc:sldMkLst>
        <pc:spChg chg="mod">
          <ac:chgData name="Gareth Collett" userId="320811f5588b0142" providerId="LiveId" clId="{3E8492A2-9C44-D24B-9541-CB21616605D0}" dt="2022-10-14T11:02:25.631" v="829" actId="1076"/>
          <ac:spMkLst>
            <pc:docMk/>
            <pc:sldMk cId="0" sldId="847"/>
            <ac:spMk id="13314" creationId="{8952B2A1-2327-4C93-9647-C3E4EEADDC2E}"/>
          </ac:spMkLst>
        </pc:spChg>
        <pc:spChg chg="mod">
          <ac:chgData name="Gareth Collett" userId="320811f5588b0142" providerId="LiveId" clId="{3E8492A2-9C44-D24B-9541-CB21616605D0}" dt="2022-10-14T11:02:26.381" v="830" actId="1076"/>
          <ac:spMkLst>
            <pc:docMk/>
            <pc:sldMk cId="0" sldId="847"/>
            <ac:spMk id="13315" creationId="{F2D43ACE-7E3E-F4D3-C6EB-BF3B40B38D2D}"/>
          </ac:spMkLst>
        </pc:spChg>
      </pc:sldChg>
      <pc:sldChg chg="modSp mod">
        <pc:chgData name="Gareth Collett" userId="320811f5588b0142" providerId="LiveId" clId="{3E8492A2-9C44-D24B-9541-CB21616605D0}" dt="2022-10-14T16:21:47.736" v="1588" actId="20577"/>
        <pc:sldMkLst>
          <pc:docMk/>
          <pc:sldMk cId="0" sldId="848"/>
        </pc:sldMkLst>
        <pc:spChg chg="mod">
          <ac:chgData name="Gareth Collett" userId="320811f5588b0142" providerId="LiveId" clId="{3E8492A2-9C44-D24B-9541-CB21616605D0}" dt="2022-10-14T16:17:37.059" v="1420" actId="1076"/>
          <ac:spMkLst>
            <pc:docMk/>
            <pc:sldMk cId="0" sldId="848"/>
            <ac:spMk id="14338" creationId="{6A5475D5-E0FF-74A2-EFB0-78CC5CB2C6A0}"/>
          </ac:spMkLst>
        </pc:spChg>
        <pc:spChg chg="mod">
          <ac:chgData name="Gareth Collett" userId="320811f5588b0142" providerId="LiveId" clId="{3E8492A2-9C44-D24B-9541-CB21616605D0}" dt="2022-10-14T16:21:47.736" v="1588" actId="20577"/>
          <ac:spMkLst>
            <pc:docMk/>
            <pc:sldMk cId="0" sldId="848"/>
            <ac:spMk id="14339" creationId="{D10F55ED-A1A5-DB77-C926-559154E5A550}"/>
          </ac:spMkLst>
        </pc:spChg>
      </pc:sldChg>
      <pc:sldChg chg="addSp delSp modSp mod setBg modAnim">
        <pc:chgData name="Gareth Collett" userId="320811f5588b0142" providerId="LiveId" clId="{3E8492A2-9C44-D24B-9541-CB21616605D0}" dt="2022-10-14T16:23:22.492" v="1605"/>
        <pc:sldMkLst>
          <pc:docMk/>
          <pc:sldMk cId="0" sldId="849"/>
        </pc:sldMkLst>
        <pc:spChg chg="mod">
          <ac:chgData name="Gareth Collett" userId="320811f5588b0142" providerId="LiveId" clId="{3E8492A2-9C44-D24B-9541-CB21616605D0}" dt="2022-10-14T16:22:35.022" v="1603" actId="1076"/>
          <ac:spMkLst>
            <pc:docMk/>
            <pc:sldMk cId="0" sldId="849"/>
            <ac:spMk id="15362" creationId="{37FD4B6A-B60E-4AE8-7C26-59148F8249C5}"/>
          </ac:spMkLst>
        </pc:spChg>
        <pc:spChg chg="mod">
          <ac:chgData name="Gareth Collett" userId="320811f5588b0142" providerId="LiveId" clId="{3E8492A2-9C44-D24B-9541-CB21616605D0}" dt="2022-10-14T10:57:02.116" v="808" actId="26606"/>
          <ac:spMkLst>
            <pc:docMk/>
            <pc:sldMk cId="0" sldId="849"/>
            <ac:spMk id="15363" creationId="{0882DA42-8D08-7328-E399-D3FA2CA0E517}"/>
          </ac:spMkLst>
        </pc:spChg>
        <pc:spChg chg="add del">
          <ac:chgData name="Gareth Collett" userId="320811f5588b0142" providerId="LiveId" clId="{3E8492A2-9C44-D24B-9541-CB21616605D0}" dt="2022-10-14T10:57:02.116" v="808" actId="26606"/>
          <ac:spMkLst>
            <pc:docMk/>
            <pc:sldMk cId="0" sldId="849"/>
            <ac:spMk id="15368" creationId="{F13C74B1-5B17-4795-BED0-7140497B445A}"/>
          </ac:spMkLst>
        </pc:spChg>
        <pc:spChg chg="add del">
          <ac:chgData name="Gareth Collett" userId="320811f5588b0142" providerId="LiveId" clId="{3E8492A2-9C44-D24B-9541-CB21616605D0}" dt="2022-10-14T10:57:02.116" v="808" actId="26606"/>
          <ac:spMkLst>
            <pc:docMk/>
            <pc:sldMk cId="0" sldId="849"/>
            <ac:spMk id="15370" creationId="{D4974D33-8DC5-464E-8C6D-BE58F0669C17}"/>
          </ac:spMkLst>
        </pc:spChg>
        <pc:picChg chg="add del mod">
          <ac:chgData name="Gareth Collett" userId="320811f5588b0142" providerId="LiveId" clId="{3E8492A2-9C44-D24B-9541-CB21616605D0}" dt="2022-10-14T10:57:04.087" v="809"/>
          <ac:picMkLst>
            <pc:docMk/>
            <pc:sldMk cId="0" sldId="849"/>
            <ac:picMk id="2" creationId="{0CF6CF1C-96F1-4B97-BD36-BDB9A9735A55}"/>
          </ac:picMkLst>
        </pc:picChg>
      </pc:sldChg>
      <pc:sldChg chg="del">
        <pc:chgData name="Gareth Collett" userId="320811f5588b0142" providerId="LiveId" clId="{3E8492A2-9C44-D24B-9541-CB21616605D0}" dt="2022-10-14T11:07:23.025" v="877" actId="2696"/>
        <pc:sldMkLst>
          <pc:docMk/>
          <pc:sldMk cId="0" sldId="852"/>
        </pc:sldMkLst>
      </pc:sldChg>
      <pc:sldChg chg="addSp delSp modSp mod setBg">
        <pc:chgData name="Gareth Collett" userId="320811f5588b0142" providerId="LiveId" clId="{3E8492A2-9C44-D24B-9541-CB21616605D0}" dt="2022-10-14T10:58:47.496" v="811" actId="207"/>
        <pc:sldMkLst>
          <pc:docMk/>
          <pc:sldMk cId="0" sldId="861"/>
        </pc:sldMkLst>
        <pc:spChg chg="mod">
          <ac:chgData name="Gareth Collett" userId="320811f5588b0142" providerId="LiveId" clId="{3E8492A2-9C44-D24B-9541-CB21616605D0}" dt="2022-10-14T10:58:47.496" v="811" actId="207"/>
          <ac:spMkLst>
            <pc:docMk/>
            <pc:sldMk cId="0" sldId="861"/>
            <ac:spMk id="39938" creationId="{66C1722A-5B16-F856-DF7C-16F9D5ACAF92}"/>
          </ac:spMkLst>
        </pc:spChg>
        <pc:spChg chg="del mod">
          <ac:chgData name="Gareth Collett" userId="320811f5588b0142" providerId="LiveId" clId="{3E8492A2-9C44-D24B-9541-CB21616605D0}" dt="2022-10-14T10:58:37.859" v="810" actId="26606"/>
          <ac:spMkLst>
            <pc:docMk/>
            <pc:sldMk cId="0" sldId="861"/>
            <ac:spMk id="39939" creationId="{1386951D-BACD-CF2C-878E-CE3E34E54DFA}"/>
          </ac:spMkLst>
        </pc:spChg>
        <pc:graphicFrameChg chg="add">
          <ac:chgData name="Gareth Collett" userId="320811f5588b0142" providerId="LiveId" clId="{3E8492A2-9C44-D24B-9541-CB21616605D0}" dt="2022-10-14T10:58:37.859" v="810" actId="26606"/>
          <ac:graphicFrameMkLst>
            <pc:docMk/>
            <pc:sldMk cId="0" sldId="861"/>
            <ac:graphicFrameMk id="39941" creationId="{9B32B43F-318F-EB18-4F5B-CC863B0F074C}"/>
          </ac:graphicFrameMkLst>
        </pc:graphicFrameChg>
      </pc:sldChg>
      <pc:sldChg chg="modSp mod">
        <pc:chgData name="Gareth Collett" userId="320811f5588b0142" providerId="LiveId" clId="{3E8492A2-9C44-D24B-9541-CB21616605D0}" dt="2022-10-14T16:27:05.833" v="1610" actId="20577"/>
        <pc:sldMkLst>
          <pc:docMk/>
          <pc:sldMk cId="0" sldId="862"/>
        </pc:sldMkLst>
        <pc:spChg chg="mod">
          <ac:chgData name="Gareth Collett" userId="320811f5588b0142" providerId="LiveId" clId="{3E8492A2-9C44-D24B-9541-CB21616605D0}" dt="2022-10-14T16:27:05.833" v="1610" actId="20577"/>
          <ac:spMkLst>
            <pc:docMk/>
            <pc:sldMk cId="0" sldId="862"/>
            <ac:spMk id="43011" creationId="{AB591955-4C31-F0DC-E642-A009673823E4}"/>
          </ac:spMkLst>
        </pc:spChg>
      </pc:sldChg>
      <pc:sldChg chg="modSp mod">
        <pc:chgData name="Gareth Collett" userId="320811f5588b0142" providerId="LiveId" clId="{3E8492A2-9C44-D24B-9541-CB21616605D0}" dt="2022-10-14T16:24:10.785" v="1609" actId="20577"/>
        <pc:sldMkLst>
          <pc:docMk/>
          <pc:sldMk cId="0" sldId="865"/>
        </pc:sldMkLst>
        <pc:spChg chg="mod">
          <ac:chgData name="Gareth Collett" userId="320811f5588b0142" providerId="LiveId" clId="{3E8492A2-9C44-D24B-9541-CB21616605D0}" dt="2022-10-14T16:24:10.785" v="1609" actId="20577"/>
          <ac:spMkLst>
            <pc:docMk/>
            <pc:sldMk cId="0" sldId="865"/>
            <ac:spMk id="19459" creationId="{58A207C1-F9A0-E8F3-0458-8563FCD93FF8}"/>
          </ac:spMkLst>
        </pc:spChg>
      </pc:sldChg>
      <pc:sldChg chg="addSp delSp modSp new mod setBg">
        <pc:chgData name="Gareth Collett" userId="320811f5588b0142" providerId="LiveId" clId="{3E8492A2-9C44-D24B-9541-CB21616605D0}" dt="2022-10-14T10:13:58.342" v="90" actId="1076"/>
        <pc:sldMkLst>
          <pc:docMk/>
          <pc:sldMk cId="917858734" sldId="867"/>
        </pc:sldMkLst>
        <pc:spChg chg="mod">
          <ac:chgData name="Gareth Collett" userId="320811f5588b0142" providerId="LiveId" clId="{3E8492A2-9C44-D24B-9541-CB21616605D0}" dt="2022-10-14T10:09:54.904" v="63" actId="26606"/>
          <ac:spMkLst>
            <pc:docMk/>
            <pc:sldMk cId="917858734" sldId="867"/>
            <ac:spMk id="2" creationId="{7AB939B4-56A0-1EF3-31CC-B54FA05FDEB8}"/>
          </ac:spMkLst>
        </pc:spChg>
        <pc:spChg chg="add mod">
          <ac:chgData name="Gareth Collett" userId="320811f5588b0142" providerId="LiveId" clId="{3E8492A2-9C44-D24B-9541-CB21616605D0}" dt="2022-10-14T10:09:54.904" v="63" actId="26606"/>
          <ac:spMkLst>
            <pc:docMk/>
            <pc:sldMk cId="917858734" sldId="867"/>
            <ac:spMk id="3" creationId="{67B9DCB0-6A61-7FC4-4170-CF772C5E143D}"/>
          </ac:spMkLst>
        </pc:spChg>
        <pc:spChg chg="add del">
          <ac:chgData name="Gareth Collett" userId="320811f5588b0142" providerId="LiveId" clId="{3E8492A2-9C44-D24B-9541-CB21616605D0}" dt="2022-10-14T10:09:54.904" v="63" actId="26606"/>
          <ac:spMkLst>
            <pc:docMk/>
            <pc:sldMk cId="917858734" sldId="867"/>
            <ac:spMk id="10" creationId="{1ECAB1E8-8195-4748-BE71-FF806D86892E}"/>
          </ac:spMkLst>
        </pc:spChg>
        <pc:spChg chg="add del">
          <ac:chgData name="Gareth Collett" userId="320811f5588b0142" providerId="LiveId" clId="{3E8492A2-9C44-D24B-9541-CB21616605D0}" dt="2022-10-14T10:09:54.904" v="63" actId="26606"/>
          <ac:spMkLst>
            <pc:docMk/>
            <pc:sldMk cId="917858734" sldId="867"/>
            <ac:spMk id="12" creationId="{57F6BDD4-E066-4008-8011-6CC31AEB4556}"/>
          </ac:spMkLst>
        </pc:spChg>
        <pc:spChg chg="add del">
          <ac:chgData name="Gareth Collett" userId="320811f5588b0142" providerId="LiveId" clId="{3E8492A2-9C44-D24B-9541-CB21616605D0}" dt="2022-10-14T10:09:54.904" v="63" actId="26606"/>
          <ac:spMkLst>
            <pc:docMk/>
            <pc:sldMk cId="917858734" sldId="867"/>
            <ac:spMk id="14" creationId="{2711A8FB-68FC-45FC-B01E-38F809E2D439}"/>
          </ac:spMkLst>
        </pc:spChg>
        <pc:spChg chg="add del">
          <ac:chgData name="Gareth Collett" userId="320811f5588b0142" providerId="LiveId" clId="{3E8492A2-9C44-D24B-9541-CB21616605D0}" dt="2022-10-14T10:09:54.904" v="63" actId="26606"/>
          <ac:spMkLst>
            <pc:docMk/>
            <pc:sldMk cId="917858734" sldId="867"/>
            <ac:spMk id="16" creationId="{2A865FE3-5FC9-4049-87CF-30019C46C0F5}"/>
          </ac:spMkLst>
        </pc:spChg>
        <pc:picChg chg="add mod">
          <ac:chgData name="Gareth Collett" userId="320811f5588b0142" providerId="LiveId" clId="{3E8492A2-9C44-D24B-9541-CB21616605D0}" dt="2022-10-14T10:09:54.904" v="63" actId="26606"/>
          <ac:picMkLst>
            <pc:docMk/>
            <pc:sldMk cId="917858734" sldId="867"/>
            <ac:picMk id="5" creationId="{51E72BDF-2F68-A57A-6A21-A297648E99CC}"/>
          </ac:picMkLst>
        </pc:picChg>
        <pc:picChg chg="add del mod">
          <ac:chgData name="Gareth Collett" userId="320811f5588b0142" providerId="LiveId" clId="{3E8492A2-9C44-D24B-9541-CB21616605D0}" dt="2022-10-14T10:09:54.409" v="62"/>
          <ac:picMkLst>
            <pc:docMk/>
            <pc:sldMk cId="917858734" sldId="867"/>
            <ac:picMk id="7" creationId="{C6F428C4-4443-4351-3343-B30CAC197A15}"/>
          </ac:picMkLst>
        </pc:picChg>
        <pc:picChg chg="add mod">
          <ac:chgData name="Gareth Collett" userId="320811f5588b0142" providerId="LiveId" clId="{3E8492A2-9C44-D24B-9541-CB21616605D0}" dt="2022-10-14T10:10:36.464" v="69" actId="14100"/>
          <ac:picMkLst>
            <pc:docMk/>
            <pc:sldMk cId="917858734" sldId="867"/>
            <ac:picMk id="9" creationId="{D8F57289-C85C-9D10-E1B2-6CCBAE22A46F}"/>
          </ac:picMkLst>
        </pc:picChg>
        <pc:picChg chg="add mod">
          <ac:chgData name="Gareth Collett" userId="320811f5588b0142" providerId="LiveId" clId="{3E8492A2-9C44-D24B-9541-CB21616605D0}" dt="2022-10-14T10:11:28.846" v="76" actId="1076"/>
          <ac:picMkLst>
            <pc:docMk/>
            <pc:sldMk cId="917858734" sldId="867"/>
            <ac:picMk id="13" creationId="{2EFAC476-FD64-2A94-D7F1-BB1B92D352B6}"/>
          </ac:picMkLst>
        </pc:picChg>
        <pc:picChg chg="add mod">
          <ac:chgData name="Gareth Collett" userId="320811f5588b0142" providerId="LiveId" clId="{3E8492A2-9C44-D24B-9541-CB21616605D0}" dt="2022-10-14T10:12:26.030" v="81" actId="1076"/>
          <ac:picMkLst>
            <pc:docMk/>
            <pc:sldMk cId="917858734" sldId="867"/>
            <ac:picMk id="17" creationId="{A2206C67-FC25-A58C-47C5-C49CC95D56A2}"/>
          </ac:picMkLst>
        </pc:picChg>
        <pc:picChg chg="add mod">
          <ac:chgData name="Gareth Collett" userId="320811f5588b0142" providerId="LiveId" clId="{3E8492A2-9C44-D24B-9541-CB21616605D0}" dt="2022-10-14T10:13:09.193" v="86" actId="1076"/>
          <ac:picMkLst>
            <pc:docMk/>
            <pc:sldMk cId="917858734" sldId="867"/>
            <ac:picMk id="19" creationId="{4FA86789-5575-6D68-9A7C-F9DB413D236C}"/>
          </ac:picMkLst>
        </pc:picChg>
        <pc:picChg chg="add mod">
          <ac:chgData name="Gareth Collett" userId="320811f5588b0142" providerId="LiveId" clId="{3E8492A2-9C44-D24B-9541-CB21616605D0}" dt="2022-10-14T10:13:58.342" v="90" actId="1076"/>
          <ac:picMkLst>
            <pc:docMk/>
            <pc:sldMk cId="917858734" sldId="867"/>
            <ac:picMk id="21" creationId="{A9F3ABD1-A799-E7A5-91E5-1064745C3290}"/>
          </ac:picMkLst>
        </pc:picChg>
      </pc:sldChg>
      <pc:sldChg chg="addSp delSp modSp new mod">
        <pc:chgData name="Gareth Collett" userId="320811f5588b0142" providerId="LiveId" clId="{3E8492A2-9C44-D24B-9541-CB21616605D0}" dt="2022-10-14T10:31:44.563" v="337" actId="1076"/>
        <pc:sldMkLst>
          <pc:docMk/>
          <pc:sldMk cId="2776921494" sldId="868"/>
        </pc:sldMkLst>
        <pc:spChg chg="mod">
          <ac:chgData name="Gareth Collett" userId="320811f5588b0142" providerId="LiveId" clId="{3E8492A2-9C44-D24B-9541-CB21616605D0}" dt="2022-10-14T10:31:44.563" v="337" actId="1076"/>
          <ac:spMkLst>
            <pc:docMk/>
            <pc:sldMk cId="2776921494" sldId="868"/>
            <ac:spMk id="2" creationId="{12E3BA83-E56A-D748-0F65-94771FD1EEE0}"/>
          </ac:spMkLst>
        </pc:spChg>
        <pc:graphicFrameChg chg="add mod modGraphic">
          <ac:chgData name="Gareth Collett" userId="320811f5588b0142" providerId="LiveId" clId="{3E8492A2-9C44-D24B-9541-CB21616605D0}" dt="2022-10-14T10:31:41.623" v="336" actId="14734"/>
          <ac:graphicFrameMkLst>
            <pc:docMk/>
            <pc:sldMk cId="2776921494" sldId="868"/>
            <ac:graphicFrameMk id="4" creationId="{F8D6A859-E62A-26CB-85D6-3DE922B573BB}"/>
          </ac:graphicFrameMkLst>
        </pc:graphicFrameChg>
        <pc:picChg chg="add del mod">
          <ac:chgData name="Gareth Collett" userId="320811f5588b0142" providerId="LiveId" clId="{3E8492A2-9C44-D24B-9541-CB21616605D0}" dt="2022-10-14T10:30:39.476" v="322" actId="478"/>
          <ac:picMkLst>
            <pc:docMk/>
            <pc:sldMk cId="2776921494" sldId="868"/>
            <ac:picMk id="3" creationId="{0745E51A-E3A8-3C44-8171-C75F8D9414F9}"/>
          </ac:picMkLst>
        </pc:picChg>
      </pc:sldChg>
      <pc:sldChg chg="addSp modSp new mod">
        <pc:chgData name="Gareth Collett" userId="320811f5588b0142" providerId="LiveId" clId="{3E8492A2-9C44-D24B-9541-CB21616605D0}" dt="2022-10-14T10:23:01.914" v="188" actId="122"/>
        <pc:sldMkLst>
          <pc:docMk/>
          <pc:sldMk cId="3375275780" sldId="869"/>
        </pc:sldMkLst>
        <pc:spChg chg="mod">
          <ac:chgData name="Gareth Collett" userId="320811f5588b0142" providerId="LiveId" clId="{3E8492A2-9C44-D24B-9541-CB21616605D0}" dt="2022-10-14T10:22:25.469" v="181" actId="20577"/>
          <ac:spMkLst>
            <pc:docMk/>
            <pc:sldMk cId="3375275780" sldId="869"/>
            <ac:spMk id="2" creationId="{75B0360F-EA57-9464-A1DD-43AB01CC4D0E}"/>
          </ac:spMkLst>
        </pc:spChg>
        <pc:spChg chg="add mod">
          <ac:chgData name="Gareth Collett" userId="320811f5588b0142" providerId="LiveId" clId="{3E8492A2-9C44-D24B-9541-CB21616605D0}" dt="2022-10-14T10:23:01.914" v="188" actId="122"/>
          <ac:spMkLst>
            <pc:docMk/>
            <pc:sldMk cId="3375275780" sldId="869"/>
            <ac:spMk id="4" creationId="{EC039B04-F559-C1D1-4E70-0DDDAEA48C6D}"/>
          </ac:spMkLst>
        </pc:spChg>
      </pc:sldChg>
      <pc:sldChg chg="addSp modSp new mod">
        <pc:chgData name="Gareth Collett" userId="320811f5588b0142" providerId="LiveId" clId="{3E8492A2-9C44-D24B-9541-CB21616605D0}" dt="2022-10-14T10:23:41.023" v="223" actId="1076"/>
        <pc:sldMkLst>
          <pc:docMk/>
          <pc:sldMk cId="3281530307" sldId="870"/>
        </pc:sldMkLst>
        <pc:spChg chg="mod">
          <ac:chgData name="Gareth Collett" userId="320811f5588b0142" providerId="LiveId" clId="{3E8492A2-9C44-D24B-9541-CB21616605D0}" dt="2022-10-14T10:23:21.438" v="215" actId="20577"/>
          <ac:spMkLst>
            <pc:docMk/>
            <pc:sldMk cId="3281530307" sldId="870"/>
            <ac:spMk id="2" creationId="{3CC5845B-F904-63D7-C05F-373CBB10F58A}"/>
          </ac:spMkLst>
        </pc:spChg>
        <pc:spChg chg="add mod">
          <ac:chgData name="Gareth Collett" userId="320811f5588b0142" providerId="LiveId" clId="{3E8492A2-9C44-D24B-9541-CB21616605D0}" dt="2022-10-14T10:23:41.023" v="223" actId="1076"/>
          <ac:spMkLst>
            <pc:docMk/>
            <pc:sldMk cId="3281530307" sldId="870"/>
            <ac:spMk id="4" creationId="{6EF3925E-A4A5-4EF1-AFE7-C8B0BEBC7A12}"/>
          </ac:spMkLst>
        </pc:spChg>
      </pc:sldChg>
      <pc:sldChg chg="addSp modSp new mod modNotesTx">
        <pc:chgData name="Gareth Collett" userId="320811f5588b0142" providerId="LiveId" clId="{3E8492A2-9C44-D24B-9541-CB21616605D0}" dt="2022-10-14T10:32:26.464" v="339"/>
        <pc:sldMkLst>
          <pc:docMk/>
          <pc:sldMk cId="714756968" sldId="871"/>
        </pc:sldMkLst>
        <pc:spChg chg="add mod">
          <ac:chgData name="Gareth Collett" userId="320811f5588b0142" providerId="LiveId" clId="{3E8492A2-9C44-D24B-9541-CB21616605D0}" dt="2022-10-14T10:27:28.429" v="269" actId="20577"/>
          <ac:spMkLst>
            <pc:docMk/>
            <pc:sldMk cId="714756968" sldId="871"/>
            <ac:spMk id="2" creationId="{FB776914-344E-0C86-DC7C-84438EE791C9}"/>
          </ac:spMkLst>
        </pc:spChg>
        <pc:picChg chg="add mod">
          <ac:chgData name="Gareth Collett" userId="320811f5588b0142" providerId="LiveId" clId="{3E8492A2-9C44-D24B-9541-CB21616605D0}" dt="2022-10-14T10:32:26.464" v="339"/>
          <ac:picMkLst>
            <pc:docMk/>
            <pc:sldMk cId="714756968" sldId="871"/>
            <ac:picMk id="3" creationId="{93416B66-0CB2-927C-A348-88CBC74ACAAD}"/>
          </ac:picMkLst>
        </pc:picChg>
      </pc:sldChg>
      <pc:sldChg chg="addSp modSp new mod setBg modNotesTx">
        <pc:chgData name="Gareth Collett" userId="320811f5588b0142" providerId="LiveId" clId="{3E8492A2-9C44-D24B-9541-CB21616605D0}" dt="2022-10-14T10:56:04.137" v="803" actId="26606"/>
        <pc:sldMkLst>
          <pc:docMk/>
          <pc:sldMk cId="3171237388" sldId="872"/>
        </pc:sldMkLst>
        <pc:spChg chg="mod">
          <ac:chgData name="Gareth Collett" userId="320811f5588b0142" providerId="LiveId" clId="{3E8492A2-9C44-D24B-9541-CB21616605D0}" dt="2022-10-14T10:56:04.137" v="803" actId="26606"/>
          <ac:spMkLst>
            <pc:docMk/>
            <pc:sldMk cId="3171237388" sldId="872"/>
            <ac:spMk id="2" creationId="{E9F0DB97-74B4-303C-3F09-94A49CC85D2B}"/>
          </ac:spMkLst>
        </pc:spChg>
        <pc:spChg chg="mod ord">
          <ac:chgData name="Gareth Collett" userId="320811f5588b0142" providerId="LiveId" clId="{3E8492A2-9C44-D24B-9541-CB21616605D0}" dt="2022-10-14T10:56:04.137" v="803" actId="26606"/>
          <ac:spMkLst>
            <pc:docMk/>
            <pc:sldMk cId="3171237388" sldId="872"/>
            <ac:spMk id="3" creationId="{C5805DFB-70D5-1D36-3F6A-2BE5AAC82042}"/>
          </ac:spMkLst>
        </pc:spChg>
        <pc:picChg chg="add mod">
          <ac:chgData name="Gareth Collett" userId="320811f5588b0142" providerId="LiveId" clId="{3E8492A2-9C44-D24B-9541-CB21616605D0}" dt="2022-10-14T10:56:04.137" v="803" actId="26606"/>
          <ac:picMkLst>
            <pc:docMk/>
            <pc:sldMk cId="3171237388" sldId="872"/>
            <ac:picMk id="4" creationId="{CF603BE6-4661-639F-EDD6-6AC04E7B1885}"/>
          </ac:picMkLst>
        </pc:picChg>
      </pc:sldChg>
      <pc:sldChg chg="addSp delSp modSp new mod setBg modNotesTx">
        <pc:chgData name="Gareth Collett" userId="320811f5588b0142" providerId="LiveId" clId="{3E8492A2-9C44-D24B-9541-CB21616605D0}" dt="2022-10-14T10:52:28.150" v="686" actId="207"/>
        <pc:sldMkLst>
          <pc:docMk/>
          <pc:sldMk cId="2515676839" sldId="873"/>
        </pc:sldMkLst>
        <pc:spChg chg="mod">
          <ac:chgData name="Gareth Collett" userId="320811f5588b0142" providerId="LiveId" clId="{3E8492A2-9C44-D24B-9541-CB21616605D0}" dt="2022-10-14T10:39:16.008" v="422" actId="207"/>
          <ac:spMkLst>
            <pc:docMk/>
            <pc:sldMk cId="2515676839" sldId="873"/>
            <ac:spMk id="2" creationId="{45173188-F033-66D5-9D82-6E4E4B87B6A1}"/>
          </ac:spMkLst>
        </pc:spChg>
        <pc:spChg chg="del">
          <ac:chgData name="Gareth Collett" userId="320811f5588b0142" providerId="LiveId" clId="{3E8492A2-9C44-D24B-9541-CB21616605D0}" dt="2022-10-14T10:38:25.050" v="373"/>
          <ac:spMkLst>
            <pc:docMk/>
            <pc:sldMk cId="2515676839" sldId="873"/>
            <ac:spMk id="3" creationId="{752CB8C7-05E9-F0E6-DDBF-484CE0FB5EB7}"/>
          </ac:spMkLst>
        </pc:spChg>
        <pc:spChg chg="add del mod">
          <ac:chgData name="Gareth Collett" userId="320811f5588b0142" providerId="LiveId" clId="{3E8492A2-9C44-D24B-9541-CB21616605D0}" dt="2022-10-14T10:42:56.656" v="455" actId="478"/>
          <ac:spMkLst>
            <pc:docMk/>
            <pc:sldMk cId="2515676839" sldId="873"/>
            <ac:spMk id="6" creationId="{E1553F92-B34C-3EE2-0164-0F262A0D6459}"/>
          </ac:spMkLst>
        </pc:spChg>
        <pc:spChg chg="add del mod">
          <ac:chgData name="Gareth Collett" userId="320811f5588b0142" providerId="LiveId" clId="{3E8492A2-9C44-D24B-9541-CB21616605D0}" dt="2022-10-14T10:49:48.465" v="668" actId="478"/>
          <ac:spMkLst>
            <pc:docMk/>
            <pc:sldMk cId="2515676839" sldId="873"/>
            <ac:spMk id="8" creationId="{6BB3A273-60F2-645F-A911-686902E949B5}"/>
          </ac:spMkLst>
        </pc:spChg>
        <pc:spChg chg="add">
          <ac:chgData name="Gareth Collett" userId="320811f5588b0142" providerId="LiveId" clId="{3E8492A2-9C44-D24B-9541-CB21616605D0}" dt="2022-10-14T10:39:07.228" v="421" actId="26606"/>
          <ac:spMkLst>
            <pc:docMk/>
            <pc:sldMk cId="2515676839" sldId="873"/>
            <ac:spMk id="10" creationId="{D4D28E87-62D2-4602-B72F-5F74AA236CC3}"/>
          </ac:spMkLst>
        </pc:spChg>
        <pc:graphicFrameChg chg="add mod modGraphic">
          <ac:chgData name="Gareth Collett" userId="320811f5588b0142" providerId="LiveId" clId="{3E8492A2-9C44-D24B-9541-CB21616605D0}" dt="2022-10-14T10:52:28.150" v="686" actId="207"/>
          <ac:graphicFrameMkLst>
            <pc:docMk/>
            <pc:sldMk cId="2515676839" sldId="873"/>
            <ac:graphicFrameMk id="7" creationId="{5DE447FF-6239-8B0F-E7D6-4A9B95D27CCC}"/>
          </ac:graphicFrameMkLst>
        </pc:graphicFrameChg>
        <pc:picChg chg="add del mod">
          <ac:chgData name="Gareth Collett" userId="320811f5588b0142" providerId="LiveId" clId="{3E8492A2-9C44-D24B-9541-CB21616605D0}" dt="2022-10-14T10:48:58.767" v="661" actId="478"/>
          <ac:picMkLst>
            <pc:docMk/>
            <pc:sldMk cId="2515676839" sldId="873"/>
            <ac:picMk id="5" creationId="{85C932E0-7B3D-429E-FFB7-2DB368F1172C}"/>
          </ac:picMkLst>
        </pc:picChg>
      </pc:sldChg>
      <pc:sldChg chg="addSp modSp new mod setBg modNotesTx">
        <pc:chgData name="Gareth Collett" userId="320811f5588b0142" providerId="LiveId" clId="{3E8492A2-9C44-D24B-9541-CB21616605D0}" dt="2022-10-14T10:55:41.466" v="801" actId="26606"/>
        <pc:sldMkLst>
          <pc:docMk/>
          <pc:sldMk cId="3875690885" sldId="874"/>
        </pc:sldMkLst>
        <pc:spChg chg="mod">
          <ac:chgData name="Gareth Collett" userId="320811f5588b0142" providerId="LiveId" clId="{3E8492A2-9C44-D24B-9541-CB21616605D0}" dt="2022-10-14T10:55:41.466" v="801" actId="26606"/>
          <ac:spMkLst>
            <pc:docMk/>
            <pc:sldMk cId="3875690885" sldId="874"/>
            <ac:spMk id="2" creationId="{639C7994-FEC0-41FD-ABB1-5D5BEB2600E3}"/>
          </ac:spMkLst>
        </pc:spChg>
        <pc:spChg chg="mod ord">
          <ac:chgData name="Gareth Collett" userId="320811f5588b0142" providerId="LiveId" clId="{3E8492A2-9C44-D24B-9541-CB21616605D0}" dt="2022-10-14T10:55:41.466" v="801" actId="26606"/>
          <ac:spMkLst>
            <pc:docMk/>
            <pc:sldMk cId="3875690885" sldId="874"/>
            <ac:spMk id="3" creationId="{18E7AC3C-7E61-9AD0-9E0C-DEFD7EFF1C75}"/>
          </ac:spMkLst>
        </pc:spChg>
        <pc:spChg chg="add">
          <ac:chgData name="Gareth Collett" userId="320811f5588b0142" providerId="LiveId" clId="{3E8492A2-9C44-D24B-9541-CB21616605D0}" dt="2022-10-14T10:55:41.466" v="801" actId="26606"/>
          <ac:spMkLst>
            <pc:docMk/>
            <pc:sldMk cId="3875690885" sldId="874"/>
            <ac:spMk id="9" creationId="{F13C74B1-5B17-4795-BED0-7140497B445A}"/>
          </ac:spMkLst>
        </pc:spChg>
        <pc:spChg chg="add">
          <ac:chgData name="Gareth Collett" userId="320811f5588b0142" providerId="LiveId" clId="{3E8492A2-9C44-D24B-9541-CB21616605D0}" dt="2022-10-14T10:55:41.466" v="801" actId="26606"/>
          <ac:spMkLst>
            <pc:docMk/>
            <pc:sldMk cId="3875690885" sldId="874"/>
            <ac:spMk id="11" creationId="{D4974D33-8DC5-464E-8C6D-BE58F0669C17}"/>
          </ac:spMkLst>
        </pc:spChg>
        <pc:picChg chg="add mod">
          <ac:chgData name="Gareth Collett" userId="320811f5588b0142" providerId="LiveId" clId="{3E8492A2-9C44-D24B-9541-CB21616605D0}" dt="2022-10-14T10:55:41.466" v="801" actId="26606"/>
          <ac:picMkLst>
            <pc:docMk/>
            <pc:sldMk cId="3875690885" sldId="874"/>
            <ac:picMk id="4" creationId="{2B53F82D-C626-0F25-623A-01D5DFEFFE08}"/>
          </ac:picMkLst>
        </pc:picChg>
      </pc:sldChg>
      <pc:sldChg chg="addSp modSp new mod setBg">
        <pc:chgData name="Gareth Collett" userId="320811f5588b0142" providerId="LiveId" clId="{3E8492A2-9C44-D24B-9541-CB21616605D0}" dt="2022-10-14T11:00:50.201" v="814" actId="26606"/>
        <pc:sldMkLst>
          <pc:docMk/>
          <pc:sldMk cId="904646720" sldId="875"/>
        </pc:sldMkLst>
        <pc:spChg chg="mod ord">
          <ac:chgData name="Gareth Collett" userId="320811f5588b0142" providerId="LiveId" clId="{3E8492A2-9C44-D24B-9541-CB21616605D0}" dt="2022-10-14T11:00:50.201" v="814" actId="26606"/>
          <ac:spMkLst>
            <pc:docMk/>
            <pc:sldMk cId="904646720" sldId="875"/>
            <ac:spMk id="2" creationId="{8431E2E0-BD86-CADA-29D1-1CDD5210827F}"/>
          </ac:spMkLst>
        </pc:spChg>
        <pc:spChg chg="mod ord">
          <ac:chgData name="Gareth Collett" userId="320811f5588b0142" providerId="LiveId" clId="{3E8492A2-9C44-D24B-9541-CB21616605D0}" dt="2022-10-14T11:00:50.201" v="814" actId="26606"/>
          <ac:spMkLst>
            <pc:docMk/>
            <pc:sldMk cId="904646720" sldId="875"/>
            <ac:spMk id="3" creationId="{3741F730-52FC-BB24-3563-4E40417645B6}"/>
          </ac:spMkLst>
        </pc:spChg>
        <pc:spChg chg="add">
          <ac:chgData name="Gareth Collett" userId="320811f5588b0142" providerId="LiveId" clId="{3E8492A2-9C44-D24B-9541-CB21616605D0}" dt="2022-10-14T11:00:50.201" v="814" actId="26606"/>
          <ac:spMkLst>
            <pc:docMk/>
            <pc:sldMk cId="904646720" sldId="875"/>
            <ac:spMk id="10" creationId="{231BF440-39FA-4087-84CC-2EEC0BBDAF29}"/>
          </ac:spMkLst>
        </pc:spChg>
        <pc:spChg chg="add">
          <ac:chgData name="Gareth Collett" userId="320811f5588b0142" providerId="LiveId" clId="{3E8492A2-9C44-D24B-9541-CB21616605D0}" dt="2022-10-14T11:00:50.201" v="814" actId="26606"/>
          <ac:spMkLst>
            <pc:docMk/>
            <pc:sldMk cId="904646720" sldId="875"/>
            <ac:spMk id="12" creationId="{F04E4CBA-303B-48BD-8451-C2701CB0EEBF}"/>
          </ac:spMkLst>
        </pc:spChg>
        <pc:spChg chg="add">
          <ac:chgData name="Gareth Collett" userId="320811f5588b0142" providerId="LiveId" clId="{3E8492A2-9C44-D24B-9541-CB21616605D0}" dt="2022-10-14T11:00:50.201" v="814" actId="26606"/>
          <ac:spMkLst>
            <pc:docMk/>
            <pc:sldMk cId="904646720" sldId="875"/>
            <ac:spMk id="14" creationId="{F6CA58B3-AFCC-4A40-9882-50D5080879B0}"/>
          </ac:spMkLst>
        </pc:spChg>
        <pc:spChg chg="add">
          <ac:chgData name="Gareth Collett" userId="320811f5588b0142" providerId="LiveId" clId="{3E8492A2-9C44-D24B-9541-CB21616605D0}" dt="2022-10-14T11:00:50.201" v="814" actId="26606"/>
          <ac:spMkLst>
            <pc:docMk/>
            <pc:sldMk cId="904646720" sldId="875"/>
            <ac:spMk id="16" creationId="{75C56826-D4E5-42ED-8529-079651CB3005}"/>
          </ac:spMkLst>
        </pc:spChg>
        <pc:spChg chg="add">
          <ac:chgData name="Gareth Collett" userId="320811f5588b0142" providerId="LiveId" clId="{3E8492A2-9C44-D24B-9541-CB21616605D0}" dt="2022-10-14T11:00:50.201" v="814" actId="26606"/>
          <ac:spMkLst>
            <pc:docMk/>
            <pc:sldMk cId="904646720" sldId="875"/>
            <ac:spMk id="18" creationId="{82095FCE-EF05-4443-B97A-85DEE3A5CA17}"/>
          </ac:spMkLst>
        </pc:spChg>
        <pc:spChg chg="add">
          <ac:chgData name="Gareth Collett" userId="320811f5588b0142" providerId="LiveId" clId="{3E8492A2-9C44-D24B-9541-CB21616605D0}" dt="2022-10-14T11:00:50.201" v="814" actId="26606"/>
          <ac:spMkLst>
            <pc:docMk/>
            <pc:sldMk cId="904646720" sldId="875"/>
            <ac:spMk id="20" creationId="{CA00AE6B-AA30-4CF8-BA6F-339B780AD76C}"/>
          </ac:spMkLst>
        </pc:spChg>
        <pc:picChg chg="add mod">
          <ac:chgData name="Gareth Collett" userId="320811f5588b0142" providerId="LiveId" clId="{3E8492A2-9C44-D24B-9541-CB21616605D0}" dt="2022-10-14T11:00:50.201" v="814" actId="26606"/>
          <ac:picMkLst>
            <pc:docMk/>
            <pc:sldMk cId="904646720" sldId="875"/>
            <ac:picMk id="4" creationId="{CE216A26-E20B-2E9F-8A62-17AD2E6415FD}"/>
          </ac:picMkLst>
        </pc:picChg>
        <pc:picChg chg="add mod">
          <ac:chgData name="Gareth Collett" userId="320811f5588b0142" providerId="LiveId" clId="{3E8492A2-9C44-D24B-9541-CB21616605D0}" dt="2022-10-14T11:00:50.201" v="814" actId="26606"/>
          <ac:picMkLst>
            <pc:docMk/>
            <pc:sldMk cId="904646720" sldId="875"/>
            <ac:picMk id="5" creationId="{72BDFC27-D81C-4565-FBE8-7E7209574D2B}"/>
          </ac:picMkLst>
        </pc:picChg>
      </pc:sldChg>
      <pc:sldChg chg="addSp delSp modSp new mod">
        <pc:chgData name="Gareth Collett" userId="320811f5588b0142" providerId="LiveId" clId="{3E8492A2-9C44-D24B-9541-CB21616605D0}" dt="2022-10-14T11:05:33.546" v="876"/>
        <pc:sldMkLst>
          <pc:docMk/>
          <pc:sldMk cId="3369801790" sldId="876"/>
        </pc:sldMkLst>
        <pc:spChg chg="mod">
          <ac:chgData name="Gareth Collett" userId="320811f5588b0142" providerId="LiveId" clId="{3E8492A2-9C44-D24B-9541-CB21616605D0}" dt="2022-10-14T11:03:16.796" v="873" actId="1076"/>
          <ac:spMkLst>
            <pc:docMk/>
            <pc:sldMk cId="3369801790" sldId="876"/>
            <ac:spMk id="2" creationId="{CF804226-26A5-E796-4878-81D5A0FDDB8C}"/>
          </ac:spMkLst>
        </pc:spChg>
        <pc:spChg chg="del mod">
          <ac:chgData name="Gareth Collett" userId="320811f5588b0142" providerId="LiveId" clId="{3E8492A2-9C44-D24B-9541-CB21616605D0}" dt="2022-10-14T11:03:44.505" v="875"/>
          <ac:spMkLst>
            <pc:docMk/>
            <pc:sldMk cId="3369801790" sldId="876"/>
            <ac:spMk id="3" creationId="{E4FD0886-97D9-5054-9818-39035C5FE8C7}"/>
          </ac:spMkLst>
        </pc:spChg>
        <pc:picChg chg="add mod">
          <ac:chgData name="Gareth Collett" userId="320811f5588b0142" providerId="LiveId" clId="{3E8492A2-9C44-D24B-9541-CB21616605D0}" dt="2022-10-14T11:05:33.546" v="876"/>
          <ac:picMkLst>
            <pc:docMk/>
            <pc:sldMk cId="3369801790" sldId="876"/>
            <ac:picMk id="4" creationId="{26CBD28F-9938-6BC6-E246-5BC469514835}"/>
          </ac:picMkLst>
        </pc:picChg>
      </pc:sldChg>
      <pc:sldChg chg="modSp new mod">
        <pc:chgData name="Gareth Collett" userId="320811f5588b0142" providerId="LiveId" clId="{3E8492A2-9C44-D24B-9541-CB21616605D0}" dt="2022-10-14T16:18:55.407" v="1422" actId="20577"/>
        <pc:sldMkLst>
          <pc:docMk/>
          <pc:sldMk cId="161092604" sldId="877"/>
        </pc:sldMkLst>
        <pc:spChg chg="mod">
          <ac:chgData name="Gareth Collett" userId="320811f5588b0142" providerId="LiveId" clId="{3E8492A2-9C44-D24B-9541-CB21616605D0}" dt="2022-10-14T16:07:51.103" v="891" actId="1076"/>
          <ac:spMkLst>
            <pc:docMk/>
            <pc:sldMk cId="161092604" sldId="877"/>
            <ac:spMk id="2" creationId="{8A64B6E1-7666-7BD8-36CD-7CA634DCC75D}"/>
          </ac:spMkLst>
        </pc:spChg>
        <pc:spChg chg="mod">
          <ac:chgData name="Gareth Collett" userId="320811f5588b0142" providerId="LiveId" clId="{3E8492A2-9C44-D24B-9541-CB21616605D0}" dt="2022-10-14T16:18:55.407" v="1422" actId="20577"/>
          <ac:spMkLst>
            <pc:docMk/>
            <pc:sldMk cId="161092604" sldId="877"/>
            <ac:spMk id="3" creationId="{87F07A09-CD97-56A6-092D-0A30537F9035}"/>
          </ac:spMkLst>
        </pc:spChg>
      </pc:sldChg>
      <pc:sldChg chg="addSp delSp modSp new mod setBg setClrOvrMap">
        <pc:chgData name="Gareth Collett" userId="320811f5588b0142" providerId="LiveId" clId="{3E8492A2-9C44-D24B-9541-CB21616605D0}" dt="2022-10-14T16:17:02.656" v="1410" actId="26606"/>
        <pc:sldMkLst>
          <pc:docMk/>
          <pc:sldMk cId="2609608186" sldId="878"/>
        </pc:sldMkLst>
        <pc:spChg chg="mod">
          <ac:chgData name="Gareth Collett" userId="320811f5588b0142" providerId="LiveId" clId="{3E8492A2-9C44-D24B-9541-CB21616605D0}" dt="2022-10-14T16:17:02.656" v="1410" actId="26606"/>
          <ac:spMkLst>
            <pc:docMk/>
            <pc:sldMk cId="2609608186" sldId="878"/>
            <ac:spMk id="2" creationId="{9B9A3F79-02C1-B876-0EFD-146806320D11}"/>
          </ac:spMkLst>
        </pc:spChg>
        <pc:spChg chg="del">
          <ac:chgData name="Gareth Collett" userId="320811f5588b0142" providerId="LiveId" clId="{3E8492A2-9C44-D24B-9541-CB21616605D0}" dt="2022-10-14T16:14:59.314" v="1306" actId="26606"/>
          <ac:spMkLst>
            <pc:docMk/>
            <pc:sldMk cId="2609608186" sldId="878"/>
            <ac:spMk id="3" creationId="{AB56E2AC-F609-B903-C838-25B59B82EB5B}"/>
          </ac:spMkLst>
        </pc:spChg>
        <pc:spChg chg="add del">
          <ac:chgData name="Gareth Collett" userId="320811f5588b0142" providerId="LiveId" clId="{3E8492A2-9C44-D24B-9541-CB21616605D0}" dt="2022-10-14T16:15:23.719" v="1336" actId="26606"/>
          <ac:spMkLst>
            <pc:docMk/>
            <pc:sldMk cId="2609608186" sldId="878"/>
            <ac:spMk id="9" creationId="{0671A8AE-40A1-4631-A6B8-581AFF065482}"/>
          </ac:spMkLst>
        </pc:spChg>
        <pc:spChg chg="add del">
          <ac:chgData name="Gareth Collett" userId="320811f5588b0142" providerId="LiveId" clId="{3E8492A2-9C44-D24B-9541-CB21616605D0}" dt="2022-10-14T16:15:23.719" v="1336" actId="26606"/>
          <ac:spMkLst>
            <pc:docMk/>
            <pc:sldMk cId="2609608186" sldId="878"/>
            <ac:spMk id="11" creationId="{AB58EF07-17C2-48CF-ABB0-EEF1F17CB8F0}"/>
          </ac:spMkLst>
        </pc:spChg>
        <pc:spChg chg="add del">
          <ac:chgData name="Gareth Collett" userId="320811f5588b0142" providerId="LiveId" clId="{3E8492A2-9C44-D24B-9541-CB21616605D0}" dt="2022-10-14T16:15:23.719" v="1336" actId="26606"/>
          <ac:spMkLst>
            <pc:docMk/>
            <pc:sldMk cId="2609608186" sldId="878"/>
            <ac:spMk id="13" creationId="{AF2F604E-43BE-4DC3-B983-E071523364F8}"/>
          </ac:spMkLst>
        </pc:spChg>
        <pc:spChg chg="add del">
          <ac:chgData name="Gareth Collett" userId="320811f5588b0142" providerId="LiveId" clId="{3E8492A2-9C44-D24B-9541-CB21616605D0}" dt="2022-10-14T16:15:23.719" v="1336" actId="26606"/>
          <ac:spMkLst>
            <pc:docMk/>
            <pc:sldMk cId="2609608186" sldId="878"/>
            <ac:spMk id="15" creationId="{08C9B587-E65E-4B52-B37C-ABEBB6E87928}"/>
          </ac:spMkLst>
        </pc:spChg>
        <pc:spChg chg="add del">
          <ac:chgData name="Gareth Collett" userId="320811f5588b0142" providerId="LiveId" clId="{3E8492A2-9C44-D24B-9541-CB21616605D0}" dt="2022-10-14T16:17:02.656" v="1410" actId="26606"/>
          <ac:spMkLst>
            <pc:docMk/>
            <pc:sldMk cId="2609608186" sldId="878"/>
            <ac:spMk id="20" creationId="{E91DC736-0EF8-4F87-9146-EBF1D2EE4D3D}"/>
          </ac:spMkLst>
        </pc:spChg>
        <pc:spChg chg="add del">
          <ac:chgData name="Gareth Collett" userId="320811f5588b0142" providerId="LiveId" clId="{3E8492A2-9C44-D24B-9541-CB21616605D0}" dt="2022-10-14T16:17:02.656" v="1410" actId="26606"/>
          <ac:spMkLst>
            <pc:docMk/>
            <pc:sldMk cId="2609608186" sldId="878"/>
            <ac:spMk id="22" creationId="{097CD68E-23E3-4007-8847-CD0944C4F7BE}"/>
          </ac:spMkLst>
        </pc:spChg>
        <pc:spChg chg="add del">
          <ac:chgData name="Gareth Collett" userId="320811f5588b0142" providerId="LiveId" clId="{3E8492A2-9C44-D24B-9541-CB21616605D0}" dt="2022-10-14T16:17:02.656" v="1410" actId="26606"/>
          <ac:spMkLst>
            <pc:docMk/>
            <pc:sldMk cId="2609608186" sldId="878"/>
            <ac:spMk id="24" creationId="{AF2F604E-43BE-4DC3-B983-E071523364F8}"/>
          </ac:spMkLst>
        </pc:spChg>
        <pc:spChg chg="add del">
          <ac:chgData name="Gareth Collett" userId="320811f5588b0142" providerId="LiveId" clId="{3E8492A2-9C44-D24B-9541-CB21616605D0}" dt="2022-10-14T16:17:02.656" v="1410" actId="26606"/>
          <ac:spMkLst>
            <pc:docMk/>
            <pc:sldMk cId="2609608186" sldId="878"/>
            <ac:spMk id="26" creationId="{08C9B587-E65E-4B52-B37C-ABEBB6E87928}"/>
          </ac:spMkLst>
        </pc:spChg>
        <pc:spChg chg="add">
          <ac:chgData name="Gareth Collett" userId="320811f5588b0142" providerId="LiveId" clId="{3E8492A2-9C44-D24B-9541-CB21616605D0}" dt="2022-10-14T16:17:02.656" v="1410" actId="26606"/>
          <ac:spMkLst>
            <pc:docMk/>
            <pc:sldMk cId="2609608186" sldId="878"/>
            <ac:spMk id="31" creationId="{758048B4-3F65-4EB9-ABA8-099353BE870F}"/>
          </ac:spMkLst>
        </pc:spChg>
        <pc:spChg chg="add">
          <ac:chgData name="Gareth Collett" userId="320811f5588b0142" providerId="LiveId" clId="{3E8492A2-9C44-D24B-9541-CB21616605D0}" dt="2022-10-14T16:17:02.656" v="1410" actId="26606"/>
          <ac:spMkLst>
            <pc:docMk/>
            <pc:sldMk cId="2609608186" sldId="878"/>
            <ac:spMk id="33" creationId="{1AE2FDE4-8ECB-4D0B-B871-D4EE526064C4}"/>
          </ac:spMkLst>
        </pc:spChg>
        <pc:grpChg chg="add">
          <ac:chgData name="Gareth Collett" userId="320811f5588b0142" providerId="LiveId" clId="{3E8492A2-9C44-D24B-9541-CB21616605D0}" dt="2022-10-14T16:17:02.656" v="1410" actId="26606"/>
          <ac:grpSpMkLst>
            <pc:docMk/>
            <pc:sldMk cId="2609608186" sldId="878"/>
            <ac:grpSpMk id="39" creationId="{18488D89-E3BB-4E60-BF44-5F0BE92E3F13}"/>
          </ac:grpSpMkLst>
        </pc:grpChg>
        <pc:picChg chg="add mod">
          <ac:chgData name="Gareth Collett" userId="320811f5588b0142" providerId="LiveId" clId="{3E8492A2-9C44-D24B-9541-CB21616605D0}" dt="2022-10-14T16:17:02.656" v="1410" actId="26606"/>
          <ac:picMkLst>
            <pc:docMk/>
            <pc:sldMk cId="2609608186" sldId="878"/>
            <ac:picMk id="5" creationId="{3F412F01-2615-B9A6-9C0A-C8080A50D704}"/>
          </ac:picMkLst>
        </pc:picChg>
        <pc:cxnChg chg="add">
          <ac:chgData name="Gareth Collett" userId="320811f5588b0142" providerId="LiveId" clId="{3E8492A2-9C44-D24B-9541-CB21616605D0}" dt="2022-10-14T16:17:02.656" v="1410" actId="26606"/>
          <ac:cxnSpMkLst>
            <pc:docMk/>
            <pc:sldMk cId="2609608186" sldId="878"/>
            <ac:cxnSpMk id="35" creationId="{3C86DB23-FEFE-4C3A-88FA-8E855AB1EEBB}"/>
          </ac:cxnSpMkLst>
        </pc:cxnChg>
        <pc:cxnChg chg="add">
          <ac:chgData name="Gareth Collett" userId="320811f5588b0142" providerId="LiveId" clId="{3E8492A2-9C44-D24B-9541-CB21616605D0}" dt="2022-10-14T16:17:02.656" v="1410" actId="26606"/>
          <ac:cxnSpMkLst>
            <pc:docMk/>
            <pc:sldMk cId="2609608186" sldId="878"/>
            <ac:cxnSpMk id="37" creationId="{3BB22FAF-4B4F-40B1-97FF-67CD036C89D0}"/>
          </ac:cxnSpMkLst>
        </pc:cxnChg>
      </pc:sldChg>
    </pc:docChg>
  </pc:docChgLst>
  <pc:docChgLst>
    <pc:chgData name="Ken Cross" userId="a8551758-715d-46e1-81f1-65fef4c6b7b3" providerId="ADAL" clId="{B183E298-60BF-40EF-AC2E-B03A63E13259}"/>
    <pc:docChg chg="custSel modSld">
      <pc:chgData name="Ken Cross" userId="a8551758-715d-46e1-81f1-65fef4c6b7b3" providerId="ADAL" clId="{B183E298-60BF-40EF-AC2E-B03A63E13259}" dt="2024-05-10T08:37:19.725" v="134" actId="207"/>
      <pc:docMkLst>
        <pc:docMk/>
      </pc:docMkLst>
      <pc:sldChg chg="addSp modSp mod modNotesTx">
        <pc:chgData name="Ken Cross" userId="a8551758-715d-46e1-81f1-65fef4c6b7b3" providerId="ADAL" clId="{B183E298-60BF-40EF-AC2E-B03A63E13259}" dt="2024-05-10T07:59:39.618" v="131" actId="20577"/>
        <pc:sldMkLst>
          <pc:docMk/>
          <pc:sldMk cId="0" sldId="849"/>
        </pc:sldMkLst>
        <pc:spChg chg="add mod">
          <ac:chgData name="Ken Cross" userId="a8551758-715d-46e1-81f1-65fef4c6b7b3" providerId="ADAL" clId="{B183E298-60BF-40EF-AC2E-B03A63E13259}" dt="2024-05-10T07:54:40.745" v="56" actId="164"/>
          <ac:spMkLst>
            <pc:docMk/>
            <pc:sldMk cId="0" sldId="849"/>
            <ac:spMk id="6" creationId="{EEA6D21E-646D-6BC7-EB55-297645230669}"/>
          </ac:spMkLst>
        </pc:spChg>
        <pc:spChg chg="add mod">
          <ac:chgData name="Ken Cross" userId="a8551758-715d-46e1-81f1-65fef4c6b7b3" providerId="ADAL" clId="{B183E298-60BF-40EF-AC2E-B03A63E13259}" dt="2024-05-10T07:55:53.493" v="87" actId="164"/>
          <ac:spMkLst>
            <pc:docMk/>
            <pc:sldMk cId="0" sldId="849"/>
            <ac:spMk id="8" creationId="{C5739C28-3508-435C-1363-66FAF99BD011}"/>
          </ac:spMkLst>
        </pc:spChg>
        <pc:grpChg chg="add mod">
          <ac:chgData name="Ken Cross" userId="a8551758-715d-46e1-81f1-65fef4c6b7b3" providerId="ADAL" clId="{B183E298-60BF-40EF-AC2E-B03A63E13259}" dt="2024-05-10T07:54:40.745" v="56" actId="164"/>
          <ac:grpSpMkLst>
            <pc:docMk/>
            <pc:sldMk cId="0" sldId="849"/>
            <ac:grpSpMk id="7" creationId="{152B844D-EA2D-35BB-1672-147D91A280AD}"/>
          </ac:grpSpMkLst>
        </pc:grpChg>
        <pc:grpChg chg="add mod">
          <ac:chgData name="Ken Cross" userId="a8551758-715d-46e1-81f1-65fef4c6b7b3" providerId="ADAL" clId="{B183E298-60BF-40EF-AC2E-B03A63E13259}" dt="2024-05-10T07:55:53.493" v="87" actId="164"/>
          <ac:grpSpMkLst>
            <pc:docMk/>
            <pc:sldMk cId="0" sldId="849"/>
            <ac:grpSpMk id="9" creationId="{E618ED0B-2249-910E-FC0C-7A1BDB99A48A}"/>
          </ac:grpSpMkLst>
        </pc:grpChg>
        <pc:picChg chg="add mod">
          <ac:chgData name="Ken Cross" userId="a8551758-715d-46e1-81f1-65fef4c6b7b3" providerId="ADAL" clId="{B183E298-60BF-40EF-AC2E-B03A63E13259}" dt="2024-05-10T07:54:40.745" v="56" actId="164"/>
          <ac:picMkLst>
            <pc:docMk/>
            <pc:sldMk cId="0" sldId="849"/>
            <ac:picMk id="3" creationId="{3A834091-CAC2-6CE7-22A2-1A90BD670F3B}"/>
          </ac:picMkLst>
        </pc:picChg>
        <pc:picChg chg="add mod">
          <ac:chgData name="Ken Cross" userId="a8551758-715d-46e1-81f1-65fef4c6b7b3" providerId="ADAL" clId="{B183E298-60BF-40EF-AC2E-B03A63E13259}" dt="2024-05-10T07:55:53.493" v="87" actId="164"/>
          <ac:picMkLst>
            <pc:docMk/>
            <pc:sldMk cId="0" sldId="849"/>
            <ac:picMk id="5" creationId="{9439A716-F906-8333-4406-3CC3DA711716}"/>
          </ac:picMkLst>
        </pc:picChg>
      </pc:sldChg>
      <pc:sldChg chg="modSp mod">
        <pc:chgData name="Ken Cross" userId="a8551758-715d-46e1-81f1-65fef4c6b7b3" providerId="ADAL" clId="{B183E298-60BF-40EF-AC2E-B03A63E13259}" dt="2024-05-10T08:37:19.725" v="134" actId="207"/>
        <pc:sldMkLst>
          <pc:docMk/>
          <pc:sldMk cId="3281530307" sldId="870"/>
        </pc:sldMkLst>
        <pc:spChg chg="mod">
          <ac:chgData name="Ken Cross" userId="a8551758-715d-46e1-81f1-65fef4c6b7b3" providerId="ADAL" clId="{B183E298-60BF-40EF-AC2E-B03A63E13259}" dt="2024-05-10T08:37:19.725" v="134" actId="207"/>
          <ac:spMkLst>
            <pc:docMk/>
            <pc:sldMk cId="3281530307" sldId="870"/>
            <ac:spMk id="4" creationId="{6EF3925E-A4A5-4EF1-AFE7-C8B0BEBC7A12}"/>
          </ac:spMkLst>
        </pc:spChg>
      </pc:sldChg>
    </pc:docChg>
  </pc:docChgLst>
  <pc:docChgLst>
    <pc:chgData name="Gareth Collett" userId="320811f5588b0142" providerId="LiveId" clId="{478A7ADF-E7DC-1C4E-8505-6365AD58003F}"/>
    <pc:docChg chg="delSld modSld">
      <pc:chgData name="Gareth Collett" userId="320811f5588b0142" providerId="LiveId" clId="{478A7ADF-E7DC-1C4E-8505-6365AD58003F}" dt="2023-01-23T05:37:10.803" v="38" actId="1076"/>
      <pc:docMkLst>
        <pc:docMk/>
      </pc:docMkLst>
      <pc:sldChg chg="del">
        <pc:chgData name="Gareth Collett" userId="320811f5588b0142" providerId="LiveId" clId="{478A7ADF-E7DC-1C4E-8505-6365AD58003F}" dt="2023-01-23T05:34:42.206" v="0" actId="2696"/>
        <pc:sldMkLst>
          <pc:docMk/>
          <pc:sldMk cId="0" sldId="847"/>
        </pc:sldMkLst>
      </pc:sldChg>
      <pc:sldChg chg="del">
        <pc:chgData name="Gareth Collett" userId="320811f5588b0142" providerId="LiveId" clId="{478A7ADF-E7DC-1C4E-8505-6365AD58003F}" dt="2023-01-23T05:35:22.837" v="3" actId="2696"/>
        <pc:sldMkLst>
          <pc:docMk/>
          <pc:sldMk cId="0" sldId="856"/>
        </pc:sldMkLst>
      </pc:sldChg>
      <pc:sldChg chg="del">
        <pc:chgData name="Gareth Collett" userId="320811f5588b0142" providerId="LiveId" clId="{478A7ADF-E7DC-1C4E-8505-6365AD58003F}" dt="2023-01-23T05:35:33.930" v="5" actId="2696"/>
        <pc:sldMkLst>
          <pc:docMk/>
          <pc:sldMk cId="0" sldId="857"/>
        </pc:sldMkLst>
      </pc:sldChg>
      <pc:sldChg chg="del">
        <pc:chgData name="Gareth Collett" userId="320811f5588b0142" providerId="LiveId" clId="{478A7ADF-E7DC-1C4E-8505-6365AD58003F}" dt="2023-01-23T05:35:35.492" v="6" actId="2696"/>
        <pc:sldMkLst>
          <pc:docMk/>
          <pc:sldMk cId="0" sldId="858"/>
        </pc:sldMkLst>
      </pc:sldChg>
      <pc:sldChg chg="del">
        <pc:chgData name="Gareth Collett" userId="320811f5588b0142" providerId="LiveId" clId="{478A7ADF-E7DC-1C4E-8505-6365AD58003F}" dt="2023-01-23T05:35:50.062" v="7" actId="2696"/>
        <pc:sldMkLst>
          <pc:docMk/>
          <pc:sldMk cId="0" sldId="860"/>
        </pc:sldMkLst>
      </pc:sldChg>
      <pc:sldChg chg="del">
        <pc:chgData name="Gareth Collett" userId="320811f5588b0142" providerId="LiveId" clId="{478A7ADF-E7DC-1C4E-8505-6365AD58003F}" dt="2023-01-23T05:36:07.851" v="9" actId="2696"/>
        <pc:sldMkLst>
          <pc:docMk/>
          <pc:sldMk cId="0" sldId="861"/>
        </pc:sldMkLst>
      </pc:sldChg>
      <pc:sldChg chg="addSp delSp modSp mod">
        <pc:chgData name="Gareth Collett" userId="320811f5588b0142" providerId="LiveId" clId="{478A7ADF-E7DC-1C4E-8505-6365AD58003F}" dt="2023-01-23T05:37:10.803" v="38" actId="1076"/>
        <pc:sldMkLst>
          <pc:docMk/>
          <pc:sldMk cId="0" sldId="862"/>
        </pc:sldMkLst>
        <pc:spChg chg="add del mod">
          <ac:chgData name="Gareth Collett" userId="320811f5588b0142" providerId="LiveId" clId="{478A7ADF-E7DC-1C4E-8505-6365AD58003F}" dt="2023-01-23T05:36:58.676" v="37" actId="478"/>
          <ac:spMkLst>
            <pc:docMk/>
            <pc:sldMk cId="0" sldId="862"/>
            <ac:spMk id="2" creationId="{1E5A58C2-994F-0C4C-FB67-F9FB7266F30D}"/>
          </ac:spMkLst>
        </pc:spChg>
        <pc:spChg chg="mod">
          <ac:chgData name="Gareth Collett" userId="320811f5588b0142" providerId="LiveId" clId="{478A7ADF-E7DC-1C4E-8505-6365AD58003F}" dt="2023-01-23T05:37:10.803" v="38" actId="1076"/>
          <ac:spMkLst>
            <pc:docMk/>
            <pc:sldMk cId="0" sldId="862"/>
            <ac:spMk id="43010" creationId="{864BFB14-DA7F-DBA9-2F34-9E6251608306}"/>
          </ac:spMkLst>
        </pc:spChg>
        <pc:spChg chg="del">
          <ac:chgData name="Gareth Collett" userId="320811f5588b0142" providerId="LiveId" clId="{478A7ADF-E7DC-1C4E-8505-6365AD58003F}" dt="2023-01-23T05:36:56.021" v="36" actId="478"/>
          <ac:spMkLst>
            <pc:docMk/>
            <pc:sldMk cId="0" sldId="862"/>
            <ac:spMk id="43011" creationId="{AB591955-4C31-F0DC-E642-A009673823E4}"/>
          </ac:spMkLst>
        </pc:spChg>
      </pc:sldChg>
      <pc:sldChg chg="del">
        <pc:chgData name="Gareth Collett" userId="320811f5588b0142" providerId="LiveId" clId="{478A7ADF-E7DC-1C4E-8505-6365AD58003F}" dt="2023-01-23T05:36:05.001" v="8" actId="2696"/>
        <pc:sldMkLst>
          <pc:docMk/>
          <pc:sldMk cId="0" sldId="863"/>
        </pc:sldMkLst>
      </pc:sldChg>
      <pc:sldChg chg="del">
        <pc:chgData name="Gareth Collett" userId="320811f5588b0142" providerId="LiveId" clId="{478A7ADF-E7DC-1C4E-8505-6365AD58003F}" dt="2023-01-23T05:35:06.642" v="1" actId="2696"/>
        <pc:sldMkLst>
          <pc:docMk/>
          <pc:sldMk cId="0" sldId="865"/>
        </pc:sldMkLst>
      </pc:sldChg>
      <pc:sldChg chg="del">
        <pc:chgData name="Gareth Collett" userId="320811f5588b0142" providerId="LiveId" clId="{478A7ADF-E7DC-1C4E-8505-6365AD58003F}" dt="2023-01-23T05:35:07.592" v="2" actId="2696"/>
        <pc:sldMkLst>
          <pc:docMk/>
          <pc:sldMk cId="0" sldId="866"/>
        </pc:sldMkLst>
      </pc:sldChg>
      <pc:sldMasterChg chg="delSldLayout">
        <pc:chgData name="Gareth Collett" userId="320811f5588b0142" providerId="LiveId" clId="{478A7ADF-E7DC-1C4E-8505-6365AD58003F}" dt="2023-01-23T05:35:22.839" v="4" actId="2696"/>
        <pc:sldMasterMkLst>
          <pc:docMk/>
          <pc:sldMasterMk cId="0" sldId="2147483655"/>
        </pc:sldMasterMkLst>
        <pc:sldLayoutChg chg="del">
          <pc:chgData name="Gareth Collett" userId="320811f5588b0142" providerId="LiveId" clId="{478A7ADF-E7DC-1C4E-8505-6365AD58003F}" dt="2023-01-23T05:35:22.839" v="4" actId="2696"/>
          <pc:sldLayoutMkLst>
            <pc:docMk/>
            <pc:sldMasterMk cId="0" sldId="2147483655"/>
            <pc:sldLayoutMk cId="3991873979" sldId="2147483775"/>
          </pc:sldLayoutMkLst>
        </pc:sldLayoutChg>
      </pc:sldMasterChg>
    </pc:docChg>
  </pc:docChgLst>
  <pc:docChgLst>
    <pc:chgData name="Ken Cross" userId="S::kencross@sso.group::a8551758-715d-46e1-81f1-65fef4c6b7b3" providerId="AD" clId="Web-{E4569B85-E9B2-2B0B-6A24-72FAC3838D9E}"/>
    <pc:docChg chg="modSld">
      <pc:chgData name="Ken Cross" userId="S::kencross@sso.group::a8551758-715d-46e1-81f1-65fef4c6b7b3" providerId="AD" clId="Web-{E4569B85-E9B2-2B0B-6A24-72FAC3838D9E}" dt="2024-05-10T07:45:14.878" v="12" actId="20577"/>
      <pc:docMkLst>
        <pc:docMk/>
      </pc:docMkLst>
      <pc:sldChg chg="modSp">
        <pc:chgData name="Ken Cross" userId="S::kencross@sso.group::a8551758-715d-46e1-81f1-65fef4c6b7b3" providerId="AD" clId="Web-{E4569B85-E9B2-2B0B-6A24-72FAC3838D9E}" dt="2024-05-10T07:35:37.254" v="0" actId="20577"/>
        <pc:sldMkLst>
          <pc:docMk/>
          <pc:sldMk cId="0" sldId="769"/>
        </pc:sldMkLst>
        <pc:spChg chg="mod">
          <ac:chgData name="Ken Cross" userId="S::kencross@sso.group::a8551758-715d-46e1-81f1-65fef4c6b7b3" providerId="AD" clId="Web-{E4569B85-E9B2-2B0B-6A24-72FAC3838D9E}" dt="2024-05-10T07:35:37.254" v="0" actId="20577"/>
          <ac:spMkLst>
            <pc:docMk/>
            <pc:sldMk cId="0" sldId="769"/>
            <ac:spMk id="6146" creationId="{89305CC6-3FB5-B18C-F16E-60C97F9025D0}"/>
          </ac:spMkLst>
        </pc:spChg>
      </pc:sldChg>
      <pc:sldChg chg="modSp">
        <pc:chgData name="Ken Cross" userId="S::kencross@sso.group::a8551758-715d-46e1-81f1-65fef4c6b7b3" providerId="AD" clId="Web-{E4569B85-E9B2-2B0B-6A24-72FAC3838D9E}" dt="2024-05-10T07:45:14.878" v="12" actId="20577"/>
        <pc:sldMkLst>
          <pc:docMk/>
          <pc:sldMk cId="0" sldId="848"/>
        </pc:sldMkLst>
        <pc:spChg chg="mod">
          <ac:chgData name="Ken Cross" userId="S::kencross@sso.group::a8551758-715d-46e1-81f1-65fef4c6b7b3" providerId="AD" clId="Web-{E4569B85-E9B2-2B0B-6A24-72FAC3838D9E}" dt="2024-05-10T07:44:16.033" v="2" actId="20577"/>
          <ac:spMkLst>
            <pc:docMk/>
            <pc:sldMk cId="0" sldId="848"/>
            <ac:spMk id="14338" creationId="{6A5475D5-E0FF-74A2-EFB0-78CC5CB2C6A0}"/>
          </ac:spMkLst>
        </pc:spChg>
        <pc:spChg chg="mod">
          <ac:chgData name="Ken Cross" userId="S::kencross@sso.group::a8551758-715d-46e1-81f1-65fef4c6b7b3" providerId="AD" clId="Web-{E4569B85-E9B2-2B0B-6A24-72FAC3838D9E}" dt="2024-05-10T07:45:14.878" v="12" actId="20577"/>
          <ac:spMkLst>
            <pc:docMk/>
            <pc:sldMk cId="0" sldId="848"/>
            <ac:spMk id="14339" creationId="{D10F55ED-A1A5-DB77-C926-559154E5A55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5D9D9B-E703-4410-B162-5A1B4EBF0B5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98EC2FF-0430-4FD8-8DDD-EAFB5E692F79}">
      <dgm:prSet/>
      <dgm:spPr/>
      <dgm:t>
        <a:bodyPr/>
        <a:lstStyle/>
        <a:p>
          <a:r>
            <a:rPr lang="en-US"/>
            <a:t>Oxygen balance in an explosive refers to the extent to which it can be oxidised, or the difference between the amount of oxygen present in the explosive and the amount required to fully oxidise its fuel components. It is a measure of how much oxygen remains or is needed to complete combustion. Symbol 𝛺, units %.</a:t>
          </a:r>
        </a:p>
      </dgm:t>
    </dgm:pt>
    <dgm:pt modelId="{75526192-A97F-4878-8695-5D46E0C63FEF}" type="parTrans" cxnId="{376678E2-6AB4-4DF0-A1DE-60AE1046ADD9}">
      <dgm:prSet/>
      <dgm:spPr/>
      <dgm:t>
        <a:bodyPr/>
        <a:lstStyle/>
        <a:p>
          <a:endParaRPr lang="en-US"/>
        </a:p>
      </dgm:t>
    </dgm:pt>
    <dgm:pt modelId="{8B2E9921-6EAD-4D1F-BB34-79D97A9D8006}" type="sibTrans" cxnId="{376678E2-6AB4-4DF0-A1DE-60AE1046ADD9}">
      <dgm:prSet/>
      <dgm:spPr/>
      <dgm:t>
        <a:bodyPr/>
        <a:lstStyle/>
        <a:p>
          <a:endParaRPr lang="en-US"/>
        </a:p>
      </dgm:t>
    </dgm:pt>
    <dgm:pt modelId="{505C0523-2AA1-412D-9A63-DB979D06B82A}">
      <dgm:prSet/>
      <dgm:spPr/>
      <dgm:t>
        <a:bodyPr/>
        <a:lstStyle/>
        <a:p>
          <a:r>
            <a:rPr lang="en-US" b="1"/>
            <a:t>Zero Oxygen Balance</a:t>
          </a:r>
          <a:r>
            <a:rPr lang="en-US"/>
            <a:t>: An explosive with a zero oxygen balance contains exactly the right amount of oxygen to completely oxidize all of its fuel (carbon, hydrogen, etc.) into carbon dioxide, water, and other products. Example, ethylene glycol dinitrate (EGDN) 0%</a:t>
          </a:r>
        </a:p>
      </dgm:t>
    </dgm:pt>
    <dgm:pt modelId="{4D0A0D2B-65E6-46B0-B89C-8542D96205E1}" type="parTrans" cxnId="{DFD89904-D012-4652-8E21-72ED415E8B47}">
      <dgm:prSet/>
      <dgm:spPr/>
      <dgm:t>
        <a:bodyPr/>
        <a:lstStyle/>
        <a:p>
          <a:endParaRPr lang="en-US"/>
        </a:p>
      </dgm:t>
    </dgm:pt>
    <dgm:pt modelId="{4C00E638-4706-4375-94FA-86E85DEEAC8A}" type="sibTrans" cxnId="{DFD89904-D012-4652-8E21-72ED415E8B47}">
      <dgm:prSet/>
      <dgm:spPr/>
      <dgm:t>
        <a:bodyPr/>
        <a:lstStyle/>
        <a:p>
          <a:endParaRPr lang="en-US"/>
        </a:p>
      </dgm:t>
    </dgm:pt>
    <dgm:pt modelId="{A0EAFA41-3E3A-43BE-9B85-9A12EDA9F923}">
      <dgm:prSet/>
      <dgm:spPr/>
      <dgm:t>
        <a:bodyPr/>
        <a:lstStyle/>
        <a:p>
          <a:r>
            <a:rPr lang="en-US" b="1"/>
            <a:t>Positive Oxygen Balance</a:t>
          </a:r>
          <a:r>
            <a:rPr lang="en-US"/>
            <a:t>: An explosive with a positive oxygen balance has more oxygen than is needed to fully oxidize the fuel. This means there will be free oxygen left over in the reaction products. Example: Nitroglycerine (NG) +3.5%</a:t>
          </a:r>
        </a:p>
      </dgm:t>
    </dgm:pt>
    <dgm:pt modelId="{14BF1CE4-E6C1-48BD-B55E-AE35F1398BDE}" type="parTrans" cxnId="{AC2630D7-1E93-4757-B0A5-8346DC3CBB4B}">
      <dgm:prSet/>
      <dgm:spPr/>
      <dgm:t>
        <a:bodyPr/>
        <a:lstStyle/>
        <a:p>
          <a:endParaRPr lang="en-US"/>
        </a:p>
      </dgm:t>
    </dgm:pt>
    <dgm:pt modelId="{0CC962AD-8A9C-475C-841B-E438ADBCA2AD}" type="sibTrans" cxnId="{AC2630D7-1E93-4757-B0A5-8346DC3CBB4B}">
      <dgm:prSet/>
      <dgm:spPr/>
      <dgm:t>
        <a:bodyPr/>
        <a:lstStyle/>
        <a:p>
          <a:endParaRPr lang="en-US"/>
        </a:p>
      </dgm:t>
    </dgm:pt>
    <dgm:pt modelId="{57B566CE-B693-4733-B448-458618E1F33D}">
      <dgm:prSet/>
      <dgm:spPr/>
      <dgm:t>
        <a:bodyPr/>
        <a:lstStyle/>
        <a:p>
          <a:r>
            <a:rPr lang="en-US" b="1"/>
            <a:t>Negative Oxygen Balance</a:t>
          </a:r>
          <a:r>
            <a:rPr lang="en-US"/>
            <a:t>: An explosive with a negative oxygen balance has less oxygen than is needed to fully oxidize the fuel. In this case, the reaction may require additional oxygen from the environment or the fuel will not be completely oxidized. Example: 2, 4, 6 Trin-Nitro-Toluene (TNT) – 73.9%</a:t>
          </a:r>
        </a:p>
      </dgm:t>
    </dgm:pt>
    <dgm:pt modelId="{8995E86D-3B2C-4698-9845-817838464F3F}" type="parTrans" cxnId="{59522BAB-7EBF-42BC-85F3-11E37FF6B649}">
      <dgm:prSet/>
      <dgm:spPr/>
      <dgm:t>
        <a:bodyPr/>
        <a:lstStyle/>
        <a:p>
          <a:endParaRPr lang="en-US"/>
        </a:p>
      </dgm:t>
    </dgm:pt>
    <dgm:pt modelId="{01224DC6-E55F-4107-B5E4-92F3316E7367}" type="sibTrans" cxnId="{59522BAB-7EBF-42BC-85F3-11E37FF6B649}">
      <dgm:prSet/>
      <dgm:spPr/>
      <dgm:t>
        <a:bodyPr/>
        <a:lstStyle/>
        <a:p>
          <a:endParaRPr lang="en-US"/>
        </a:p>
      </dgm:t>
    </dgm:pt>
    <dgm:pt modelId="{7C4361F0-7970-A94B-B9C0-3048583E4B7F}" type="pres">
      <dgm:prSet presAssocID="{915D9D9B-E703-4410-B162-5A1B4EBF0B56}" presName="vert0" presStyleCnt="0">
        <dgm:presLayoutVars>
          <dgm:dir/>
          <dgm:animOne val="branch"/>
          <dgm:animLvl val="lvl"/>
        </dgm:presLayoutVars>
      </dgm:prSet>
      <dgm:spPr/>
    </dgm:pt>
    <dgm:pt modelId="{90864CC8-2473-EC42-A29B-C046DF5E2A0B}" type="pres">
      <dgm:prSet presAssocID="{E98EC2FF-0430-4FD8-8DDD-EAFB5E692F79}" presName="thickLine" presStyleLbl="alignNode1" presStyleIdx="0" presStyleCnt="4"/>
      <dgm:spPr/>
    </dgm:pt>
    <dgm:pt modelId="{92C01928-84C1-824F-A1CF-81D5EB89A6AC}" type="pres">
      <dgm:prSet presAssocID="{E98EC2FF-0430-4FD8-8DDD-EAFB5E692F79}" presName="horz1" presStyleCnt="0"/>
      <dgm:spPr/>
    </dgm:pt>
    <dgm:pt modelId="{75E73192-1862-B542-8F9E-412316E0BCBA}" type="pres">
      <dgm:prSet presAssocID="{E98EC2FF-0430-4FD8-8DDD-EAFB5E692F79}" presName="tx1" presStyleLbl="revTx" presStyleIdx="0" presStyleCnt="4"/>
      <dgm:spPr/>
    </dgm:pt>
    <dgm:pt modelId="{620C0D8E-DD52-1B4D-A6E2-952961D32B44}" type="pres">
      <dgm:prSet presAssocID="{E98EC2FF-0430-4FD8-8DDD-EAFB5E692F79}" presName="vert1" presStyleCnt="0"/>
      <dgm:spPr/>
    </dgm:pt>
    <dgm:pt modelId="{BCB712BF-34B7-0346-8229-9E84C4F51C20}" type="pres">
      <dgm:prSet presAssocID="{505C0523-2AA1-412D-9A63-DB979D06B82A}" presName="thickLine" presStyleLbl="alignNode1" presStyleIdx="1" presStyleCnt="4"/>
      <dgm:spPr/>
    </dgm:pt>
    <dgm:pt modelId="{B17803FA-AD87-D04A-958F-9317F91FC61C}" type="pres">
      <dgm:prSet presAssocID="{505C0523-2AA1-412D-9A63-DB979D06B82A}" presName="horz1" presStyleCnt="0"/>
      <dgm:spPr/>
    </dgm:pt>
    <dgm:pt modelId="{14FA95C9-B14D-AB4A-BB88-33DFDA170D8E}" type="pres">
      <dgm:prSet presAssocID="{505C0523-2AA1-412D-9A63-DB979D06B82A}" presName="tx1" presStyleLbl="revTx" presStyleIdx="1" presStyleCnt="4"/>
      <dgm:spPr/>
    </dgm:pt>
    <dgm:pt modelId="{C61BD0AA-7EB8-CF47-85FE-C45CA802C07A}" type="pres">
      <dgm:prSet presAssocID="{505C0523-2AA1-412D-9A63-DB979D06B82A}" presName="vert1" presStyleCnt="0"/>
      <dgm:spPr/>
    </dgm:pt>
    <dgm:pt modelId="{9EDA4880-607C-CA44-B7E3-C4D2C0A16DB8}" type="pres">
      <dgm:prSet presAssocID="{A0EAFA41-3E3A-43BE-9B85-9A12EDA9F923}" presName="thickLine" presStyleLbl="alignNode1" presStyleIdx="2" presStyleCnt="4"/>
      <dgm:spPr/>
    </dgm:pt>
    <dgm:pt modelId="{EE4FD169-3D09-6047-B5AF-1B11DC22A4D9}" type="pres">
      <dgm:prSet presAssocID="{A0EAFA41-3E3A-43BE-9B85-9A12EDA9F923}" presName="horz1" presStyleCnt="0"/>
      <dgm:spPr/>
    </dgm:pt>
    <dgm:pt modelId="{8868ACBB-53A6-5841-A4F5-331F83CE0CBB}" type="pres">
      <dgm:prSet presAssocID="{A0EAFA41-3E3A-43BE-9B85-9A12EDA9F923}" presName="tx1" presStyleLbl="revTx" presStyleIdx="2" presStyleCnt="4"/>
      <dgm:spPr/>
    </dgm:pt>
    <dgm:pt modelId="{28E393C3-7428-3541-857F-36BC5864F88A}" type="pres">
      <dgm:prSet presAssocID="{A0EAFA41-3E3A-43BE-9B85-9A12EDA9F923}" presName="vert1" presStyleCnt="0"/>
      <dgm:spPr/>
    </dgm:pt>
    <dgm:pt modelId="{28B0D0D0-B5E9-BF40-94C0-66BFF158652C}" type="pres">
      <dgm:prSet presAssocID="{57B566CE-B693-4733-B448-458618E1F33D}" presName="thickLine" presStyleLbl="alignNode1" presStyleIdx="3" presStyleCnt="4"/>
      <dgm:spPr/>
    </dgm:pt>
    <dgm:pt modelId="{61BF04A8-CCB3-0E47-B6F8-E02675BFE3F5}" type="pres">
      <dgm:prSet presAssocID="{57B566CE-B693-4733-B448-458618E1F33D}" presName="horz1" presStyleCnt="0"/>
      <dgm:spPr/>
    </dgm:pt>
    <dgm:pt modelId="{FF1DC7B9-743E-3E4D-8D73-50C2C6E44EDD}" type="pres">
      <dgm:prSet presAssocID="{57B566CE-B693-4733-B448-458618E1F33D}" presName="tx1" presStyleLbl="revTx" presStyleIdx="3" presStyleCnt="4"/>
      <dgm:spPr/>
    </dgm:pt>
    <dgm:pt modelId="{E5A8B2D1-C76C-8F4A-BAA3-6000B90D4D28}" type="pres">
      <dgm:prSet presAssocID="{57B566CE-B693-4733-B448-458618E1F33D}" presName="vert1" presStyleCnt="0"/>
      <dgm:spPr/>
    </dgm:pt>
  </dgm:ptLst>
  <dgm:cxnLst>
    <dgm:cxn modelId="{DFD89904-D012-4652-8E21-72ED415E8B47}" srcId="{915D9D9B-E703-4410-B162-5A1B4EBF0B56}" destId="{505C0523-2AA1-412D-9A63-DB979D06B82A}" srcOrd="1" destOrd="0" parTransId="{4D0A0D2B-65E6-46B0-B89C-8542D96205E1}" sibTransId="{4C00E638-4706-4375-94FA-86E85DEEAC8A}"/>
    <dgm:cxn modelId="{7C4D901A-FF55-3D44-A2E8-5A8444D11BE8}" type="presOf" srcId="{505C0523-2AA1-412D-9A63-DB979D06B82A}" destId="{14FA95C9-B14D-AB4A-BB88-33DFDA170D8E}" srcOrd="0" destOrd="0" presId="urn:microsoft.com/office/officeart/2008/layout/LinedList"/>
    <dgm:cxn modelId="{E0EE3027-05F9-CF4F-9F88-9A5C3E5C1598}" type="presOf" srcId="{57B566CE-B693-4733-B448-458618E1F33D}" destId="{FF1DC7B9-743E-3E4D-8D73-50C2C6E44EDD}" srcOrd="0" destOrd="0" presId="urn:microsoft.com/office/officeart/2008/layout/LinedList"/>
    <dgm:cxn modelId="{3E6E333D-DA8C-2540-8A20-D701DD892A68}" type="presOf" srcId="{915D9D9B-E703-4410-B162-5A1B4EBF0B56}" destId="{7C4361F0-7970-A94B-B9C0-3048583E4B7F}" srcOrd="0" destOrd="0" presId="urn:microsoft.com/office/officeart/2008/layout/LinedList"/>
    <dgm:cxn modelId="{59522BAB-7EBF-42BC-85F3-11E37FF6B649}" srcId="{915D9D9B-E703-4410-B162-5A1B4EBF0B56}" destId="{57B566CE-B693-4733-B448-458618E1F33D}" srcOrd="3" destOrd="0" parTransId="{8995E86D-3B2C-4698-9845-817838464F3F}" sibTransId="{01224DC6-E55F-4107-B5E4-92F3316E7367}"/>
    <dgm:cxn modelId="{DAE7D8BA-0CB8-5D4D-B5B3-0FE78EC31E34}" type="presOf" srcId="{A0EAFA41-3E3A-43BE-9B85-9A12EDA9F923}" destId="{8868ACBB-53A6-5841-A4F5-331F83CE0CBB}" srcOrd="0" destOrd="0" presId="urn:microsoft.com/office/officeart/2008/layout/LinedList"/>
    <dgm:cxn modelId="{AC2630D7-1E93-4757-B0A5-8346DC3CBB4B}" srcId="{915D9D9B-E703-4410-B162-5A1B4EBF0B56}" destId="{A0EAFA41-3E3A-43BE-9B85-9A12EDA9F923}" srcOrd="2" destOrd="0" parTransId="{14BF1CE4-E6C1-48BD-B55E-AE35F1398BDE}" sibTransId="{0CC962AD-8A9C-475C-841B-E438ADBCA2AD}"/>
    <dgm:cxn modelId="{376678E2-6AB4-4DF0-A1DE-60AE1046ADD9}" srcId="{915D9D9B-E703-4410-B162-5A1B4EBF0B56}" destId="{E98EC2FF-0430-4FD8-8DDD-EAFB5E692F79}" srcOrd="0" destOrd="0" parTransId="{75526192-A97F-4878-8695-5D46E0C63FEF}" sibTransId="{8B2E9921-6EAD-4D1F-BB34-79D97A9D8006}"/>
    <dgm:cxn modelId="{17AF28EF-106F-ED44-BE5A-A05F3A75FEA2}" type="presOf" srcId="{E98EC2FF-0430-4FD8-8DDD-EAFB5E692F79}" destId="{75E73192-1862-B542-8F9E-412316E0BCBA}" srcOrd="0" destOrd="0" presId="urn:microsoft.com/office/officeart/2008/layout/LinedList"/>
    <dgm:cxn modelId="{2CB1A929-A5A2-CE46-88EB-EA8151E3546F}" type="presParOf" srcId="{7C4361F0-7970-A94B-B9C0-3048583E4B7F}" destId="{90864CC8-2473-EC42-A29B-C046DF5E2A0B}" srcOrd="0" destOrd="0" presId="urn:microsoft.com/office/officeart/2008/layout/LinedList"/>
    <dgm:cxn modelId="{395CD349-2B09-FA48-83FE-850C5A9FD469}" type="presParOf" srcId="{7C4361F0-7970-A94B-B9C0-3048583E4B7F}" destId="{92C01928-84C1-824F-A1CF-81D5EB89A6AC}" srcOrd="1" destOrd="0" presId="urn:microsoft.com/office/officeart/2008/layout/LinedList"/>
    <dgm:cxn modelId="{5EDFD683-57F3-5D45-B0DC-15473114ED37}" type="presParOf" srcId="{92C01928-84C1-824F-A1CF-81D5EB89A6AC}" destId="{75E73192-1862-B542-8F9E-412316E0BCBA}" srcOrd="0" destOrd="0" presId="urn:microsoft.com/office/officeart/2008/layout/LinedList"/>
    <dgm:cxn modelId="{472B2DC6-7351-3B47-B468-533F2D307179}" type="presParOf" srcId="{92C01928-84C1-824F-A1CF-81D5EB89A6AC}" destId="{620C0D8E-DD52-1B4D-A6E2-952961D32B44}" srcOrd="1" destOrd="0" presId="urn:microsoft.com/office/officeart/2008/layout/LinedList"/>
    <dgm:cxn modelId="{0CFE4C26-0BE4-FE4D-9916-62FE59234C6D}" type="presParOf" srcId="{7C4361F0-7970-A94B-B9C0-3048583E4B7F}" destId="{BCB712BF-34B7-0346-8229-9E84C4F51C20}" srcOrd="2" destOrd="0" presId="urn:microsoft.com/office/officeart/2008/layout/LinedList"/>
    <dgm:cxn modelId="{7C83237A-4C71-844C-B8D9-2B0EDE51896E}" type="presParOf" srcId="{7C4361F0-7970-A94B-B9C0-3048583E4B7F}" destId="{B17803FA-AD87-D04A-958F-9317F91FC61C}" srcOrd="3" destOrd="0" presId="urn:microsoft.com/office/officeart/2008/layout/LinedList"/>
    <dgm:cxn modelId="{C71600CC-6498-4C4A-BE53-8B3CB38EA197}" type="presParOf" srcId="{B17803FA-AD87-D04A-958F-9317F91FC61C}" destId="{14FA95C9-B14D-AB4A-BB88-33DFDA170D8E}" srcOrd="0" destOrd="0" presId="urn:microsoft.com/office/officeart/2008/layout/LinedList"/>
    <dgm:cxn modelId="{E761C5E3-3522-914D-BE89-98E29D17A69C}" type="presParOf" srcId="{B17803FA-AD87-D04A-958F-9317F91FC61C}" destId="{C61BD0AA-7EB8-CF47-85FE-C45CA802C07A}" srcOrd="1" destOrd="0" presId="urn:microsoft.com/office/officeart/2008/layout/LinedList"/>
    <dgm:cxn modelId="{27C803F0-ABD4-E24C-977A-CFF5AFB33326}" type="presParOf" srcId="{7C4361F0-7970-A94B-B9C0-3048583E4B7F}" destId="{9EDA4880-607C-CA44-B7E3-C4D2C0A16DB8}" srcOrd="4" destOrd="0" presId="urn:microsoft.com/office/officeart/2008/layout/LinedList"/>
    <dgm:cxn modelId="{ED98EC55-6986-4C4E-97FB-FA2151BECF93}" type="presParOf" srcId="{7C4361F0-7970-A94B-B9C0-3048583E4B7F}" destId="{EE4FD169-3D09-6047-B5AF-1B11DC22A4D9}" srcOrd="5" destOrd="0" presId="urn:microsoft.com/office/officeart/2008/layout/LinedList"/>
    <dgm:cxn modelId="{3D8B1E10-CC98-DE4D-8930-A9D74FD5DCC0}" type="presParOf" srcId="{EE4FD169-3D09-6047-B5AF-1B11DC22A4D9}" destId="{8868ACBB-53A6-5841-A4F5-331F83CE0CBB}" srcOrd="0" destOrd="0" presId="urn:microsoft.com/office/officeart/2008/layout/LinedList"/>
    <dgm:cxn modelId="{BB0FAAA1-1975-3945-9087-12C70A6BDFFD}" type="presParOf" srcId="{EE4FD169-3D09-6047-B5AF-1B11DC22A4D9}" destId="{28E393C3-7428-3541-857F-36BC5864F88A}" srcOrd="1" destOrd="0" presId="urn:microsoft.com/office/officeart/2008/layout/LinedList"/>
    <dgm:cxn modelId="{B2DECE78-72D6-6A43-B84C-531A92141707}" type="presParOf" srcId="{7C4361F0-7970-A94B-B9C0-3048583E4B7F}" destId="{28B0D0D0-B5E9-BF40-94C0-66BFF158652C}" srcOrd="6" destOrd="0" presId="urn:microsoft.com/office/officeart/2008/layout/LinedList"/>
    <dgm:cxn modelId="{65B5EC35-E03A-6C41-AF7E-E67338377BCC}" type="presParOf" srcId="{7C4361F0-7970-A94B-B9C0-3048583E4B7F}" destId="{61BF04A8-CCB3-0E47-B6F8-E02675BFE3F5}" srcOrd="7" destOrd="0" presId="urn:microsoft.com/office/officeart/2008/layout/LinedList"/>
    <dgm:cxn modelId="{3BB39D4D-3E0A-3F41-95E6-4F9592C74425}" type="presParOf" srcId="{61BF04A8-CCB3-0E47-B6F8-E02675BFE3F5}" destId="{FF1DC7B9-743E-3E4D-8D73-50C2C6E44EDD}" srcOrd="0" destOrd="0" presId="urn:microsoft.com/office/officeart/2008/layout/LinedList"/>
    <dgm:cxn modelId="{C8B8326C-B03C-1E44-B394-48BD00ED10DA}" type="presParOf" srcId="{61BF04A8-CCB3-0E47-B6F8-E02675BFE3F5}" destId="{E5A8B2D1-C76C-8F4A-BAA3-6000B90D4D2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5BF409-B851-1F43-A747-5F8CF789540B}" type="doc">
      <dgm:prSet loTypeId="urn:microsoft.com/office/officeart/2005/8/layout/orgChart1" loCatId="" qsTypeId="urn:microsoft.com/office/officeart/2005/8/quickstyle/simple2" qsCatId="simple" csTypeId="urn:microsoft.com/office/officeart/2005/8/colors/accent3_2" csCatId="accent3" phldr="1"/>
      <dgm:spPr/>
      <dgm:t>
        <a:bodyPr/>
        <a:lstStyle/>
        <a:p>
          <a:endParaRPr lang="en-GB"/>
        </a:p>
      </dgm:t>
    </dgm:pt>
    <dgm:pt modelId="{9120C3E4-C1D7-E840-9245-C7D9C02B4B5B}">
      <dgm:prSet phldrT="[Text]"/>
      <dgm:spPr>
        <a:solidFill>
          <a:schemeClr val="accent1">
            <a:lumMod val="50000"/>
          </a:schemeClr>
        </a:solidFill>
      </dgm:spPr>
      <dgm:t>
        <a:bodyPr/>
        <a:lstStyle/>
        <a:p>
          <a:pPr rtl="0"/>
          <a:r>
            <a:rPr lang="en-GB" b="1" dirty="0"/>
            <a:t>Explosives</a:t>
          </a:r>
        </a:p>
      </dgm:t>
    </dgm:pt>
    <dgm:pt modelId="{5719E13F-731F-CB4E-88C2-CB59CF5FCE54}" type="parTrans" cxnId="{2F4D23BB-B2E9-A24C-BD9D-D73B59425D33}">
      <dgm:prSet/>
      <dgm:spPr/>
      <dgm:t>
        <a:bodyPr/>
        <a:lstStyle/>
        <a:p>
          <a:endParaRPr lang="en-GB" b="1"/>
        </a:p>
      </dgm:t>
    </dgm:pt>
    <dgm:pt modelId="{9FB1911C-C7DF-A94D-8733-2AE52DE32F83}" type="sibTrans" cxnId="{2F4D23BB-B2E9-A24C-BD9D-D73B59425D33}">
      <dgm:prSet/>
      <dgm:spPr/>
      <dgm:t>
        <a:bodyPr/>
        <a:lstStyle/>
        <a:p>
          <a:endParaRPr lang="en-GB" b="1"/>
        </a:p>
      </dgm:t>
    </dgm:pt>
    <dgm:pt modelId="{25B64E84-55DE-6440-AF76-9614608B5C1B}">
      <dgm:prSet phldrT="[Text]"/>
      <dgm:spPr>
        <a:solidFill>
          <a:srgbClr val="00B050"/>
        </a:solidFill>
      </dgm:spPr>
      <dgm:t>
        <a:bodyPr/>
        <a:lstStyle/>
        <a:p>
          <a:pPr rtl="0"/>
          <a:r>
            <a:rPr lang="en-GB" b="1" dirty="0"/>
            <a:t>Low Explosives</a:t>
          </a:r>
        </a:p>
        <a:p>
          <a:pPr rtl="0"/>
          <a:r>
            <a:rPr lang="en-GB" b="1" dirty="0"/>
            <a:t>(undergo deflagration)</a:t>
          </a:r>
        </a:p>
      </dgm:t>
    </dgm:pt>
    <dgm:pt modelId="{5F2A250C-715D-A54E-838B-7689CB23AC8E}" type="parTrans" cxnId="{C7CF95AC-C27C-9949-B2E0-4F909F64B70F}">
      <dgm:prSet/>
      <dgm:spPr/>
      <dgm:t>
        <a:bodyPr/>
        <a:lstStyle/>
        <a:p>
          <a:endParaRPr lang="en-GB" b="1"/>
        </a:p>
      </dgm:t>
    </dgm:pt>
    <dgm:pt modelId="{F45D4A42-3727-A444-8F66-BE85509B04C8}" type="sibTrans" cxnId="{C7CF95AC-C27C-9949-B2E0-4F909F64B70F}">
      <dgm:prSet/>
      <dgm:spPr/>
      <dgm:t>
        <a:bodyPr/>
        <a:lstStyle/>
        <a:p>
          <a:endParaRPr lang="en-GB" b="1"/>
        </a:p>
      </dgm:t>
    </dgm:pt>
    <dgm:pt modelId="{721F0C2B-9DC5-4F4B-982D-C900CE9C061E}">
      <dgm:prSet phldrT="[Text]"/>
      <dgm:spPr>
        <a:solidFill>
          <a:srgbClr val="A6A5CC"/>
        </a:solidFill>
      </dgm:spPr>
      <dgm:t>
        <a:bodyPr/>
        <a:lstStyle/>
        <a:p>
          <a:pPr rtl="0"/>
          <a:r>
            <a:rPr lang="en-GB" b="1" dirty="0"/>
            <a:t>High Explosives</a:t>
          </a:r>
        </a:p>
        <a:p>
          <a:pPr rtl="0"/>
          <a:r>
            <a:rPr lang="en-GB" b="1" dirty="0"/>
            <a:t> (undergo detonation)</a:t>
          </a:r>
        </a:p>
      </dgm:t>
    </dgm:pt>
    <dgm:pt modelId="{D6E44C8B-07C3-D14A-A281-6609F1D9FA81}" type="parTrans" cxnId="{89E1D78B-6D0F-9048-B164-D4F4C0C04E73}">
      <dgm:prSet/>
      <dgm:spPr/>
      <dgm:t>
        <a:bodyPr/>
        <a:lstStyle/>
        <a:p>
          <a:endParaRPr lang="en-GB" b="1"/>
        </a:p>
      </dgm:t>
    </dgm:pt>
    <dgm:pt modelId="{2AAAF1C7-E02F-1340-9310-AACCE8EEAAF7}" type="sibTrans" cxnId="{89E1D78B-6D0F-9048-B164-D4F4C0C04E73}">
      <dgm:prSet/>
      <dgm:spPr/>
      <dgm:t>
        <a:bodyPr/>
        <a:lstStyle/>
        <a:p>
          <a:endParaRPr lang="en-GB" b="1"/>
        </a:p>
      </dgm:t>
    </dgm:pt>
    <dgm:pt modelId="{4AA25CB0-F1FE-F54D-8B07-120F2BD66AAD}" type="asst">
      <dgm:prSet/>
      <dgm:spPr>
        <a:solidFill>
          <a:srgbClr val="FF0000"/>
        </a:solidFill>
      </dgm:spPr>
      <dgm:t>
        <a:bodyPr/>
        <a:lstStyle/>
        <a:p>
          <a:pPr rtl="0"/>
          <a:r>
            <a:rPr lang="en-GB" b="1" dirty="0"/>
            <a:t>Primary Explosives</a:t>
          </a:r>
        </a:p>
        <a:p>
          <a:pPr rtl="0"/>
          <a:r>
            <a:rPr lang="en-GB" b="1" dirty="0"/>
            <a:t> (mercury fulminate, lead </a:t>
          </a:r>
          <a:r>
            <a:rPr lang="en-GB" b="1" dirty="0" err="1"/>
            <a:t>azide</a:t>
          </a:r>
          <a:r>
            <a:rPr lang="en-GB" b="1" dirty="0"/>
            <a:t>, TATP)</a:t>
          </a:r>
        </a:p>
      </dgm:t>
    </dgm:pt>
    <dgm:pt modelId="{D3D1A412-9E0E-4642-AD6B-43E5C244F303}" type="parTrans" cxnId="{F26D5A81-AC99-8A45-A279-6A43A8F4FADB}">
      <dgm:prSet/>
      <dgm:spPr/>
      <dgm:t>
        <a:bodyPr/>
        <a:lstStyle/>
        <a:p>
          <a:endParaRPr lang="en-GB" b="1"/>
        </a:p>
      </dgm:t>
    </dgm:pt>
    <dgm:pt modelId="{204565C8-622D-B84C-B0A2-4E21E3F93C06}" type="sibTrans" cxnId="{F26D5A81-AC99-8A45-A279-6A43A8F4FADB}">
      <dgm:prSet/>
      <dgm:spPr/>
      <dgm:t>
        <a:bodyPr/>
        <a:lstStyle/>
        <a:p>
          <a:endParaRPr lang="en-GB" b="1"/>
        </a:p>
      </dgm:t>
    </dgm:pt>
    <dgm:pt modelId="{1577A1B9-A8D0-4540-AB48-6C514A13050D}" type="asst">
      <dgm:prSet/>
      <dgm:spPr/>
      <dgm:t>
        <a:bodyPr/>
        <a:lstStyle/>
        <a:p>
          <a:pPr rtl="0"/>
          <a:r>
            <a:rPr lang="en-GB" b="1" dirty="0"/>
            <a:t>Secondary Explosives </a:t>
          </a:r>
        </a:p>
        <a:p>
          <a:pPr rtl="0"/>
          <a:r>
            <a:rPr lang="en-GB" b="1" dirty="0"/>
            <a:t>(TNT, RDX, HMX)</a:t>
          </a:r>
        </a:p>
      </dgm:t>
    </dgm:pt>
    <dgm:pt modelId="{4C875D56-7DE6-FC49-86AC-1782B5214AE9}" type="parTrans" cxnId="{79E85AF8-2573-B44F-857D-EC3BA175D5D1}">
      <dgm:prSet/>
      <dgm:spPr/>
      <dgm:t>
        <a:bodyPr/>
        <a:lstStyle/>
        <a:p>
          <a:endParaRPr lang="en-GB" b="1"/>
        </a:p>
      </dgm:t>
    </dgm:pt>
    <dgm:pt modelId="{57A8438F-CE4D-7A45-BAF7-D35AE4672B74}" type="sibTrans" cxnId="{79E85AF8-2573-B44F-857D-EC3BA175D5D1}">
      <dgm:prSet/>
      <dgm:spPr/>
      <dgm:t>
        <a:bodyPr/>
        <a:lstStyle/>
        <a:p>
          <a:endParaRPr lang="en-GB" b="1"/>
        </a:p>
      </dgm:t>
    </dgm:pt>
    <dgm:pt modelId="{D1CF5CA6-C4A4-5A4D-AE6F-1BC019227DBF}" type="asst">
      <dgm:prSet/>
      <dgm:spPr>
        <a:solidFill>
          <a:srgbClr val="00B050"/>
        </a:solidFill>
      </dgm:spPr>
      <dgm:t>
        <a:bodyPr/>
        <a:lstStyle/>
        <a:p>
          <a:pPr rtl="0"/>
          <a:r>
            <a:rPr lang="en-GB" b="1" dirty="0"/>
            <a:t>Propellants</a:t>
          </a:r>
        </a:p>
        <a:p>
          <a:pPr rtl="0"/>
          <a:r>
            <a:rPr lang="en-GB" b="1" dirty="0"/>
            <a:t> (nitrocellulose, nitroguanidine)</a:t>
          </a:r>
        </a:p>
      </dgm:t>
    </dgm:pt>
    <dgm:pt modelId="{EBC4F1FE-1318-AE44-9B30-05144EED1788}" type="parTrans" cxnId="{AD43C071-FF76-8E4C-9BB4-7FFE2745E062}">
      <dgm:prSet/>
      <dgm:spPr/>
      <dgm:t>
        <a:bodyPr/>
        <a:lstStyle/>
        <a:p>
          <a:endParaRPr lang="en-GB" b="1"/>
        </a:p>
      </dgm:t>
    </dgm:pt>
    <dgm:pt modelId="{7FB9C48C-2098-D444-91D1-5AB79489A1CD}" type="sibTrans" cxnId="{AD43C071-FF76-8E4C-9BB4-7FFE2745E062}">
      <dgm:prSet/>
      <dgm:spPr/>
      <dgm:t>
        <a:bodyPr/>
        <a:lstStyle/>
        <a:p>
          <a:endParaRPr lang="en-GB" b="1"/>
        </a:p>
      </dgm:t>
    </dgm:pt>
    <dgm:pt modelId="{62CBF855-4200-6C46-8E87-E07A9CAA9291}" type="asst">
      <dgm:prSet/>
      <dgm:spPr>
        <a:solidFill>
          <a:srgbClr val="00B050"/>
        </a:solidFill>
      </dgm:spPr>
      <dgm:t>
        <a:bodyPr/>
        <a:lstStyle/>
        <a:p>
          <a:pPr rtl="0"/>
          <a:r>
            <a:rPr lang="en-GB" b="1" dirty="0"/>
            <a:t>Pyrotechnics</a:t>
          </a:r>
        </a:p>
        <a:p>
          <a:pPr rtl="0"/>
          <a:r>
            <a:rPr lang="en-GB" b="1" dirty="0"/>
            <a:t>(potassium chlorate, magnesium)</a:t>
          </a:r>
        </a:p>
      </dgm:t>
    </dgm:pt>
    <dgm:pt modelId="{41DBBEC8-2A5F-3A4B-9285-996280BBBEA9}" type="parTrans" cxnId="{0019F89E-CBF0-3F4C-9B74-7928E40AD4C0}">
      <dgm:prSet/>
      <dgm:spPr/>
      <dgm:t>
        <a:bodyPr/>
        <a:lstStyle/>
        <a:p>
          <a:endParaRPr lang="en-GB" b="1"/>
        </a:p>
      </dgm:t>
    </dgm:pt>
    <dgm:pt modelId="{67572F87-676D-9F43-B937-E776BCECDF9F}" type="sibTrans" cxnId="{0019F89E-CBF0-3F4C-9B74-7928E40AD4C0}">
      <dgm:prSet/>
      <dgm:spPr/>
      <dgm:t>
        <a:bodyPr/>
        <a:lstStyle/>
        <a:p>
          <a:endParaRPr lang="en-GB" b="1"/>
        </a:p>
      </dgm:t>
    </dgm:pt>
    <dgm:pt modelId="{55ABDDE6-D1D1-4045-A0C0-C5AAB0971CC3}" type="asst">
      <dgm:prSet/>
      <dgm:spPr>
        <a:solidFill>
          <a:srgbClr val="92D050"/>
        </a:solidFill>
      </dgm:spPr>
      <dgm:t>
        <a:bodyPr/>
        <a:lstStyle/>
        <a:p>
          <a:pPr rtl="0"/>
          <a:r>
            <a:rPr lang="en-GB" b="1" dirty="0"/>
            <a:t>Tertiary Explosives</a:t>
          </a:r>
        </a:p>
        <a:p>
          <a:pPr rtl="0"/>
          <a:r>
            <a:rPr lang="en-GB" b="1" dirty="0"/>
            <a:t> (ammonium nitrate, NTO, TATB)</a:t>
          </a:r>
        </a:p>
      </dgm:t>
    </dgm:pt>
    <dgm:pt modelId="{4F524523-939F-534D-B8B2-23398A6C72D2}" type="parTrans" cxnId="{50E45013-74E8-4F41-9D8F-B0B93659A401}">
      <dgm:prSet/>
      <dgm:spPr/>
      <dgm:t>
        <a:bodyPr/>
        <a:lstStyle/>
        <a:p>
          <a:endParaRPr lang="en-GB" b="1"/>
        </a:p>
      </dgm:t>
    </dgm:pt>
    <dgm:pt modelId="{FB4346F3-5A72-A94D-85FB-338FE980F6EE}" type="sibTrans" cxnId="{50E45013-74E8-4F41-9D8F-B0B93659A401}">
      <dgm:prSet/>
      <dgm:spPr/>
      <dgm:t>
        <a:bodyPr/>
        <a:lstStyle/>
        <a:p>
          <a:endParaRPr lang="en-GB" b="1"/>
        </a:p>
      </dgm:t>
    </dgm:pt>
    <dgm:pt modelId="{D538DB38-919F-994B-86E6-051BA23D58DC}" type="pres">
      <dgm:prSet presAssocID="{E45BF409-B851-1F43-A747-5F8CF789540B}" presName="hierChild1" presStyleCnt="0">
        <dgm:presLayoutVars>
          <dgm:orgChart val="1"/>
          <dgm:chPref val="1"/>
          <dgm:dir/>
          <dgm:animOne val="branch"/>
          <dgm:animLvl val="lvl"/>
          <dgm:resizeHandles/>
        </dgm:presLayoutVars>
      </dgm:prSet>
      <dgm:spPr/>
    </dgm:pt>
    <dgm:pt modelId="{5D0F1DB8-810A-A644-BA51-AB7F911E71C5}" type="pres">
      <dgm:prSet presAssocID="{9120C3E4-C1D7-E840-9245-C7D9C02B4B5B}" presName="hierRoot1" presStyleCnt="0">
        <dgm:presLayoutVars>
          <dgm:hierBranch val="init"/>
        </dgm:presLayoutVars>
      </dgm:prSet>
      <dgm:spPr/>
    </dgm:pt>
    <dgm:pt modelId="{92242407-5106-4343-98B6-6E867CEA5D5C}" type="pres">
      <dgm:prSet presAssocID="{9120C3E4-C1D7-E840-9245-C7D9C02B4B5B}" presName="rootComposite1" presStyleCnt="0"/>
      <dgm:spPr/>
    </dgm:pt>
    <dgm:pt modelId="{C9304F6C-A6A8-284D-A9ED-1CEE422E4833}" type="pres">
      <dgm:prSet presAssocID="{9120C3E4-C1D7-E840-9245-C7D9C02B4B5B}" presName="rootText1" presStyleLbl="node0" presStyleIdx="0" presStyleCnt="1">
        <dgm:presLayoutVars>
          <dgm:chPref val="3"/>
        </dgm:presLayoutVars>
      </dgm:prSet>
      <dgm:spPr/>
    </dgm:pt>
    <dgm:pt modelId="{BBCFB0F7-4252-AA44-A1F4-A44A64AA3839}" type="pres">
      <dgm:prSet presAssocID="{9120C3E4-C1D7-E840-9245-C7D9C02B4B5B}" presName="rootConnector1" presStyleLbl="node1" presStyleIdx="0" presStyleCnt="0"/>
      <dgm:spPr/>
    </dgm:pt>
    <dgm:pt modelId="{4B086E12-8E44-3043-921C-8FF6E3221DB4}" type="pres">
      <dgm:prSet presAssocID="{9120C3E4-C1D7-E840-9245-C7D9C02B4B5B}" presName="hierChild2" presStyleCnt="0"/>
      <dgm:spPr/>
    </dgm:pt>
    <dgm:pt modelId="{0E6FD844-D06B-A946-A820-5C8D01E9380E}" type="pres">
      <dgm:prSet presAssocID="{5F2A250C-715D-A54E-838B-7689CB23AC8E}" presName="Name37" presStyleLbl="parChTrans1D2" presStyleIdx="0" presStyleCnt="2"/>
      <dgm:spPr/>
    </dgm:pt>
    <dgm:pt modelId="{E66F3CA3-51A3-CB4C-BABD-BF4B40F7C3D3}" type="pres">
      <dgm:prSet presAssocID="{25B64E84-55DE-6440-AF76-9614608B5C1B}" presName="hierRoot2" presStyleCnt="0">
        <dgm:presLayoutVars>
          <dgm:hierBranch val="init"/>
        </dgm:presLayoutVars>
      </dgm:prSet>
      <dgm:spPr/>
    </dgm:pt>
    <dgm:pt modelId="{9F4C6339-FF37-8C48-91F5-8780A792D4FC}" type="pres">
      <dgm:prSet presAssocID="{25B64E84-55DE-6440-AF76-9614608B5C1B}" presName="rootComposite" presStyleCnt="0"/>
      <dgm:spPr/>
    </dgm:pt>
    <dgm:pt modelId="{417DEC03-3CAA-8945-B8BB-067E77E42920}" type="pres">
      <dgm:prSet presAssocID="{25B64E84-55DE-6440-AF76-9614608B5C1B}" presName="rootText" presStyleLbl="node2" presStyleIdx="0" presStyleCnt="2">
        <dgm:presLayoutVars>
          <dgm:chPref val="3"/>
        </dgm:presLayoutVars>
      </dgm:prSet>
      <dgm:spPr/>
    </dgm:pt>
    <dgm:pt modelId="{954A80B4-B185-A645-B8E8-ED839200A24A}" type="pres">
      <dgm:prSet presAssocID="{25B64E84-55DE-6440-AF76-9614608B5C1B}" presName="rootConnector" presStyleLbl="node2" presStyleIdx="0" presStyleCnt="2"/>
      <dgm:spPr/>
    </dgm:pt>
    <dgm:pt modelId="{450125E2-FB64-1C46-B216-B723B9CA1915}" type="pres">
      <dgm:prSet presAssocID="{25B64E84-55DE-6440-AF76-9614608B5C1B}" presName="hierChild4" presStyleCnt="0"/>
      <dgm:spPr/>
    </dgm:pt>
    <dgm:pt modelId="{35C1850F-20C7-124F-B8BB-93997EABCA23}" type="pres">
      <dgm:prSet presAssocID="{25B64E84-55DE-6440-AF76-9614608B5C1B}" presName="hierChild5" presStyleCnt="0"/>
      <dgm:spPr/>
    </dgm:pt>
    <dgm:pt modelId="{B0603D41-76D3-B54E-8A9A-00D2ED3C25EC}" type="pres">
      <dgm:prSet presAssocID="{EBC4F1FE-1318-AE44-9B30-05144EED1788}" presName="Name111" presStyleLbl="parChTrans1D3" presStyleIdx="0" presStyleCnt="5"/>
      <dgm:spPr/>
    </dgm:pt>
    <dgm:pt modelId="{9A87E799-B1BB-064C-BA44-A07C057DC05E}" type="pres">
      <dgm:prSet presAssocID="{D1CF5CA6-C4A4-5A4D-AE6F-1BC019227DBF}" presName="hierRoot3" presStyleCnt="0">
        <dgm:presLayoutVars>
          <dgm:hierBranch val="init"/>
        </dgm:presLayoutVars>
      </dgm:prSet>
      <dgm:spPr/>
    </dgm:pt>
    <dgm:pt modelId="{87AB9066-532E-E34A-BDEE-5EF78541E930}" type="pres">
      <dgm:prSet presAssocID="{D1CF5CA6-C4A4-5A4D-AE6F-1BC019227DBF}" presName="rootComposite3" presStyleCnt="0"/>
      <dgm:spPr/>
    </dgm:pt>
    <dgm:pt modelId="{E501B5E7-BFDF-6E47-8E32-6750F553A078}" type="pres">
      <dgm:prSet presAssocID="{D1CF5CA6-C4A4-5A4D-AE6F-1BC019227DBF}" presName="rootText3" presStyleLbl="asst2" presStyleIdx="0" presStyleCnt="5">
        <dgm:presLayoutVars>
          <dgm:chPref val="3"/>
        </dgm:presLayoutVars>
      </dgm:prSet>
      <dgm:spPr/>
    </dgm:pt>
    <dgm:pt modelId="{BDF6BB37-BE22-3E4B-981A-4B810D062D0C}" type="pres">
      <dgm:prSet presAssocID="{D1CF5CA6-C4A4-5A4D-AE6F-1BC019227DBF}" presName="rootConnector3" presStyleLbl="asst2" presStyleIdx="0" presStyleCnt="5"/>
      <dgm:spPr/>
    </dgm:pt>
    <dgm:pt modelId="{FD1A15D3-C0A6-6746-9488-F2AD0005ED6D}" type="pres">
      <dgm:prSet presAssocID="{D1CF5CA6-C4A4-5A4D-AE6F-1BC019227DBF}" presName="hierChild6" presStyleCnt="0"/>
      <dgm:spPr/>
    </dgm:pt>
    <dgm:pt modelId="{73474FE1-8A16-E843-A204-4F06A88B2C4F}" type="pres">
      <dgm:prSet presAssocID="{D1CF5CA6-C4A4-5A4D-AE6F-1BC019227DBF}" presName="hierChild7" presStyleCnt="0"/>
      <dgm:spPr/>
    </dgm:pt>
    <dgm:pt modelId="{38FE2F06-28AD-E94E-B6DE-9C211EA4ED9F}" type="pres">
      <dgm:prSet presAssocID="{41DBBEC8-2A5F-3A4B-9285-996280BBBEA9}" presName="Name111" presStyleLbl="parChTrans1D3" presStyleIdx="1" presStyleCnt="5"/>
      <dgm:spPr/>
    </dgm:pt>
    <dgm:pt modelId="{C7430A27-CA87-984F-8A1D-8453ED571F4F}" type="pres">
      <dgm:prSet presAssocID="{62CBF855-4200-6C46-8E87-E07A9CAA9291}" presName="hierRoot3" presStyleCnt="0">
        <dgm:presLayoutVars>
          <dgm:hierBranch val="init"/>
        </dgm:presLayoutVars>
      </dgm:prSet>
      <dgm:spPr/>
    </dgm:pt>
    <dgm:pt modelId="{94141C64-10BD-B046-9B33-151953A97F7A}" type="pres">
      <dgm:prSet presAssocID="{62CBF855-4200-6C46-8E87-E07A9CAA9291}" presName="rootComposite3" presStyleCnt="0"/>
      <dgm:spPr/>
    </dgm:pt>
    <dgm:pt modelId="{203EC21C-9238-9F4E-B3D5-1733325A0079}" type="pres">
      <dgm:prSet presAssocID="{62CBF855-4200-6C46-8E87-E07A9CAA9291}" presName="rootText3" presStyleLbl="asst2" presStyleIdx="1" presStyleCnt="5">
        <dgm:presLayoutVars>
          <dgm:chPref val="3"/>
        </dgm:presLayoutVars>
      </dgm:prSet>
      <dgm:spPr/>
    </dgm:pt>
    <dgm:pt modelId="{4937652B-D71A-7A4F-B592-642D706D6035}" type="pres">
      <dgm:prSet presAssocID="{62CBF855-4200-6C46-8E87-E07A9CAA9291}" presName="rootConnector3" presStyleLbl="asst2" presStyleIdx="1" presStyleCnt="5"/>
      <dgm:spPr/>
    </dgm:pt>
    <dgm:pt modelId="{837FCB73-86F2-3642-88A0-09BEB6201921}" type="pres">
      <dgm:prSet presAssocID="{62CBF855-4200-6C46-8E87-E07A9CAA9291}" presName="hierChild6" presStyleCnt="0"/>
      <dgm:spPr/>
    </dgm:pt>
    <dgm:pt modelId="{ED66C4EC-50EE-2D40-8DE8-21AEEB3D3EFF}" type="pres">
      <dgm:prSet presAssocID="{62CBF855-4200-6C46-8E87-E07A9CAA9291}" presName="hierChild7" presStyleCnt="0"/>
      <dgm:spPr/>
    </dgm:pt>
    <dgm:pt modelId="{C84C4A52-17DA-994C-BFEF-1821E48F446F}" type="pres">
      <dgm:prSet presAssocID="{D6E44C8B-07C3-D14A-A281-6609F1D9FA81}" presName="Name37" presStyleLbl="parChTrans1D2" presStyleIdx="1" presStyleCnt="2"/>
      <dgm:spPr/>
    </dgm:pt>
    <dgm:pt modelId="{0FA8171F-F759-CC46-884A-898E7A0327CE}" type="pres">
      <dgm:prSet presAssocID="{721F0C2B-9DC5-4F4B-982D-C900CE9C061E}" presName="hierRoot2" presStyleCnt="0">
        <dgm:presLayoutVars>
          <dgm:hierBranch val="init"/>
        </dgm:presLayoutVars>
      </dgm:prSet>
      <dgm:spPr/>
    </dgm:pt>
    <dgm:pt modelId="{4E62198E-49CE-DC49-B36A-3230FC29975F}" type="pres">
      <dgm:prSet presAssocID="{721F0C2B-9DC5-4F4B-982D-C900CE9C061E}" presName="rootComposite" presStyleCnt="0"/>
      <dgm:spPr/>
    </dgm:pt>
    <dgm:pt modelId="{920E67ED-DCBE-3841-9A67-E0B2020405B0}" type="pres">
      <dgm:prSet presAssocID="{721F0C2B-9DC5-4F4B-982D-C900CE9C061E}" presName="rootText" presStyleLbl="node2" presStyleIdx="1" presStyleCnt="2">
        <dgm:presLayoutVars>
          <dgm:chPref val="3"/>
        </dgm:presLayoutVars>
      </dgm:prSet>
      <dgm:spPr/>
    </dgm:pt>
    <dgm:pt modelId="{46689D0B-1495-7F40-B3FB-14531A532B44}" type="pres">
      <dgm:prSet presAssocID="{721F0C2B-9DC5-4F4B-982D-C900CE9C061E}" presName="rootConnector" presStyleLbl="node2" presStyleIdx="1" presStyleCnt="2"/>
      <dgm:spPr/>
    </dgm:pt>
    <dgm:pt modelId="{15276C6C-7C75-B749-8474-440397E4899A}" type="pres">
      <dgm:prSet presAssocID="{721F0C2B-9DC5-4F4B-982D-C900CE9C061E}" presName="hierChild4" presStyleCnt="0"/>
      <dgm:spPr/>
    </dgm:pt>
    <dgm:pt modelId="{3A50E554-812C-A54D-9DCF-536500DA43A3}" type="pres">
      <dgm:prSet presAssocID="{721F0C2B-9DC5-4F4B-982D-C900CE9C061E}" presName="hierChild5" presStyleCnt="0"/>
      <dgm:spPr/>
    </dgm:pt>
    <dgm:pt modelId="{7847B341-1F1B-A347-95AF-6C36E9EF138F}" type="pres">
      <dgm:prSet presAssocID="{D3D1A412-9E0E-4642-AD6B-43E5C244F303}" presName="Name111" presStyleLbl="parChTrans1D3" presStyleIdx="2" presStyleCnt="5"/>
      <dgm:spPr/>
    </dgm:pt>
    <dgm:pt modelId="{9527748C-B52D-2F43-92C1-E81D37897262}" type="pres">
      <dgm:prSet presAssocID="{4AA25CB0-F1FE-F54D-8B07-120F2BD66AAD}" presName="hierRoot3" presStyleCnt="0">
        <dgm:presLayoutVars>
          <dgm:hierBranch val="init"/>
        </dgm:presLayoutVars>
      </dgm:prSet>
      <dgm:spPr/>
    </dgm:pt>
    <dgm:pt modelId="{218DDAA3-F979-2848-98FC-05AD577F8DE3}" type="pres">
      <dgm:prSet presAssocID="{4AA25CB0-F1FE-F54D-8B07-120F2BD66AAD}" presName="rootComposite3" presStyleCnt="0"/>
      <dgm:spPr/>
    </dgm:pt>
    <dgm:pt modelId="{D1C93D76-55EE-CF48-8CFD-D605003D6436}" type="pres">
      <dgm:prSet presAssocID="{4AA25CB0-F1FE-F54D-8B07-120F2BD66AAD}" presName="rootText3" presStyleLbl="asst2" presStyleIdx="2" presStyleCnt="5">
        <dgm:presLayoutVars>
          <dgm:chPref val="3"/>
        </dgm:presLayoutVars>
      </dgm:prSet>
      <dgm:spPr/>
    </dgm:pt>
    <dgm:pt modelId="{25E7598C-B862-C543-B2BA-1A45E410A1BF}" type="pres">
      <dgm:prSet presAssocID="{4AA25CB0-F1FE-F54D-8B07-120F2BD66AAD}" presName="rootConnector3" presStyleLbl="asst2" presStyleIdx="2" presStyleCnt="5"/>
      <dgm:spPr/>
    </dgm:pt>
    <dgm:pt modelId="{704BFC6C-A97E-9649-8A2E-AE114524477C}" type="pres">
      <dgm:prSet presAssocID="{4AA25CB0-F1FE-F54D-8B07-120F2BD66AAD}" presName="hierChild6" presStyleCnt="0"/>
      <dgm:spPr/>
    </dgm:pt>
    <dgm:pt modelId="{BF12DA14-CF6B-AF4D-9D15-5839395F1D92}" type="pres">
      <dgm:prSet presAssocID="{4AA25CB0-F1FE-F54D-8B07-120F2BD66AAD}" presName="hierChild7" presStyleCnt="0"/>
      <dgm:spPr/>
    </dgm:pt>
    <dgm:pt modelId="{976278C6-0F6F-124D-B817-C4905B82DC0F}" type="pres">
      <dgm:prSet presAssocID="{4C875D56-7DE6-FC49-86AC-1782B5214AE9}" presName="Name111" presStyleLbl="parChTrans1D3" presStyleIdx="3" presStyleCnt="5"/>
      <dgm:spPr/>
    </dgm:pt>
    <dgm:pt modelId="{06027A0F-67EB-4245-8CCC-CDD01E4ACF29}" type="pres">
      <dgm:prSet presAssocID="{1577A1B9-A8D0-4540-AB48-6C514A13050D}" presName="hierRoot3" presStyleCnt="0">
        <dgm:presLayoutVars>
          <dgm:hierBranch val="init"/>
        </dgm:presLayoutVars>
      </dgm:prSet>
      <dgm:spPr/>
    </dgm:pt>
    <dgm:pt modelId="{AEBBE420-1DCF-5548-8398-48B97D0FAE76}" type="pres">
      <dgm:prSet presAssocID="{1577A1B9-A8D0-4540-AB48-6C514A13050D}" presName="rootComposite3" presStyleCnt="0"/>
      <dgm:spPr/>
    </dgm:pt>
    <dgm:pt modelId="{C6DDC361-C2D0-4442-B919-E65BE5CD88B5}" type="pres">
      <dgm:prSet presAssocID="{1577A1B9-A8D0-4540-AB48-6C514A13050D}" presName="rootText3" presStyleLbl="asst2" presStyleIdx="3" presStyleCnt="5">
        <dgm:presLayoutVars>
          <dgm:chPref val="3"/>
        </dgm:presLayoutVars>
      </dgm:prSet>
      <dgm:spPr/>
    </dgm:pt>
    <dgm:pt modelId="{509D6FAB-3D92-2A47-B7DD-126E2FD3B59D}" type="pres">
      <dgm:prSet presAssocID="{1577A1B9-A8D0-4540-AB48-6C514A13050D}" presName="rootConnector3" presStyleLbl="asst2" presStyleIdx="3" presStyleCnt="5"/>
      <dgm:spPr/>
    </dgm:pt>
    <dgm:pt modelId="{12BC0A28-CAB7-A140-BE87-E3A0B9A05B21}" type="pres">
      <dgm:prSet presAssocID="{1577A1B9-A8D0-4540-AB48-6C514A13050D}" presName="hierChild6" presStyleCnt="0"/>
      <dgm:spPr/>
    </dgm:pt>
    <dgm:pt modelId="{4ECECDE1-8C42-F94A-8D6A-E732AF95752F}" type="pres">
      <dgm:prSet presAssocID="{1577A1B9-A8D0-4540-AB48-6C514A13050D}" presName="hierChild7" presStyleCnt="0"/>
      <dgm:spPr/>
    </dgm:pt>
    <dgm:pt modelId="{6EE5C6C3-9504-FC45-BC67-52975EF945DD}" type="pres">
      <dgm:prSet presAssocID="{4F524523-939F-534D-B8B2-23398A6C72D2}" presName="Name111" presStyleLbl="parChTrans1D3" presStyleIdx="4" presStyleCnt="5"/>
      <dgm:spPr/>
    </dgm:pt>
    <dgm:pt modelId="{3F81BC34-A54C-4D4B-B9CB-FDE4AA11281A}" type="pres">
      <dgm:prSet presAssocID="{55ABDDE6-D1D1-4045-A0C0-C5AAB0971CC3}" presName="hierRoot3" presStyleCnt="0">
        <dgm:presLayoutVars>
          <dgm:hierBranch val="init"/>
        </dgm:presLayoutVars>
      </dgm:prSet>
      <dgm:spPr/>
    </dgm:pt>
    <dgm:pt modelId="{DF218CD2-B76B-BD46-924C-934BBFBBE346}" type="pres">
      <dgm:prSet presAssocID="{55ABDDE6-D1D1-4045-A0C0-C5AAB0971CC3}" presName="rootComposite3" presStyleCnt="0"/>
      <dgm:spPr/>
    </dgm:pt>
    <dgm:pt modelId="{60DC04C6-8F28-834F-88C6-0BECF828B74D}" type="pres">
      <dgm:prSet presAssocID="{55ABDDE6-D1D1-4045-A0C0-C5AAB0971CC3}" presName="rootText3" presStyleLbl="asst2" presStyleIdx="4" presStyleCnt="5">
        <dgm:presLayoutVars>
          <dgm:chPref val="3"/>
        </dgm:presLayoutVars>
      </dgm:prSet>
      <dgm:spPr/>
    </dgm:pt>
    <dgm:pt modelId="{9F0FABF5-9AE3-9945-ABAB-238B811F2AB0}" type="pres">
      <dgm:prSet presAssocID="{55ABDDE6-D1D1-4045-A0C0-C5AAB0971CC3}" presName="rootConnector3" presStyleLbl="asst2" presStyleIdx="4" presStyleCnt="5"/>
      <dgm:spPr/>
    </dgm:pt>
    <dgm:pt modelId="{7D4B147C-0819-0F43-9A98-76396DBFEBF8}" type="pres">
      <dgm:prSet presAssocID="{55ABDDE6-D1D1-4045-A0C0-C5AAB0971CC3}" presName="hierChild6" presStyleCnt="0"/>
      <dgm:spPr/>
    </dgm:pt>
    <dgm:pt modelId="{8D867F4C-3339-7546-B910-B5DA35992C67}" type="pres">
      <dgm:prSet presAssocID="{55ABDDE6-D1D1-4045-A0C0-C5AAB0971CC3}" presName="hierChild7" presStyleCnt="0"/>
      <dgm:spPr/>
    </dgm:pt>
    <dgm:pt modelId="{00328A69-540D-8044-843C-B820AE7F6196}" type="pres">
      <dgm:prSet presAssocID="{9120C3E4-C1D7-E840-9245-C7D9C02B4B5B}" presName="hierChild3" presStyleCnt="0"/>
      <dgm:spPr/>
    </dgm:pt>
  </dgm:ptLst>
  <dgm:cxnLst>
    <dgm:cxn modelId="{05FE6A0B-8876-6240-8E07-FC89F1B3DF5D}" type="presOf" srcId="{4AA25CB0-F1FE-F54D-8B07-120F2BD66AAD}" destId="{25E7598C-B862-C543-B2BA-1A45E410A1BF}" srcOrd="1" destOrd="0" presId="urn:microsoft.com/office/officeart/2005/8/layout/orgChart1"/>
    <dgm:cxn modelId="{7D2B5E12-3096-5C4E-9D1D-21EB82DF4685}" type="presOf" srcId="{9120C3E4-C1D7-E840-9245-C7D9C02B4B5B}" destId="{C9304F6C-A6A8-284D-A9ED-1CEE422E4833}" srcOrd="0" destOrd="0" presId="urn:microsoft.com/office/officeart/2005/8/layout/orgChart1"/>
    <dgm:cxn modelId="{50E45013-74E8-4F41-9D8F-B0B93659A401}" srcId="{721F0C2B-9DC5-4F4B-982D-C900CE9C061E}" destId="{55ABDDE6-D1D1-4045-A0C0-C5AAB0971CC3}" srcOrd="2" destOrd="0" parTransId="{4F524523-939F-534D-B8B2-23398A6C72D2}" sibTransId="{FB4346F3-5A72-A94D-85FB-338FE980F6EE}"/>
    <dgm:cxn modelId="{6AD76217-4D19-3848-A5F8-2564DBBC0FE5}" type="presOf" srcId="{721F0C2B-9DC5-4F4B-982D-C900CE9C061E}" destId="{46689D0B-1495-7F40-B3FB-14531A532B44}" srcOrd="1" destOrd="0" presId="urn:microsoft.com/office/officeart/2005/8/layout/orgChart1"/>
    <dgm:cxn modelId="{51A5952D-C359-9549-B22F-8B4AD2E1DD7F}" type="presOf" srcId="{D1CF5CA6-C4A4-5A4D-AE6F-1BC019227DBF}" destId="{BDF6BB37-BE22-3E4B-981A-4B810D062D0C}" srcOrd="1" destOrd="0" presId="urn:microsoft.com/office/officeart/2005/8/layout/orgChart1"/>
    <dgm:cxn modelId="{AA99E839-3312-7D49-A99F-2E16872E5A7C}" type="presOf" srcId="{1577A1B9-A8D0-4540-AB48-6C514A13050D}" destId="{C6DDC361-C2D0-4442-B919-E65BE5CD88B5}" srcOrd="0" destOrd="0" presId="urn:microsoft.com/office/officeart/2005/8/layout/orgChart1"/>
    <dgm:cxn modelId="{360CB147-4F91-5E45-8FC7-ACCF63FBFE95}" type="presOf" srcId="{62CBF855-4200-6C46-8E87-E07A9CAA9291}" destId="{4937652B-D71A-7A4F-B592-642D706D6035}" srcOrd="1" destOrd="0" presId="urn:microsoft.com/office/officeart/2005/8/layout/orgChart1"/>
    <dgm:cxn modelId="{E478F463-1CD6-784F-AC9C-1731033D6E6B}" type="presOf" srcId="{41DBBEC8-2A5F-3A4B-9285-996280BBBEA9}" destId="{38FE2F06-28AD-E94E-B6DE-9C211EA4ED9F}" srcOrd="0" destOrd="0" presId="urn:microsoft.com/office/officeart/2005/8/layout/orgChart1"/>
    <dgm:cxn modelId="{AD43C071-FF76-8E4C-9BB4-7FFE2745E062}" srcId="{25B64E84-55DE-6440-AF76-9614608B5C1B}" destId="{D1CF5CA6-C4A4-5A4D-AE6F-1BC019227DBF}" srcOrd="0" destOrd="0" parTransId="{EBC4F1FE-1318-AE44-9B30-05144EED1788}" sibTransId="{7FB9C48C-2098-D444-91D1-5AB79489A1CD}"/>
    <dgm:cxn modelId="{9A34AD75-3932-5445-8FC8-37E93C2D6035}" type="presOf" srcId="{D1CF5CA6-C4A4-5A4D-AE6F-1BC019227DBF}" destId="{E501B5E7-BFDF-6E47-8E32-6750F553A078}" srcOrd="0" destOrd="0" presId="urn:microsoft.com/office/officeart/2005/8/layout/orgChart1"/>
    <dgm:cxn modelId="{9100FD7C-AC0C-EE40-AFE0-CADD13149C83}" type="presOf" srcId="{55ABDDE6-D1D1-4045-A0C0-C5AAB0971CC3}" destId="{9F0FABF5-9AE3-9945-ABAB-238B811F2AB0}" srcOrd="1" destOrd="0" presId="urn:microsoft.com/office/officeart/2005/8/layout/orgChart1"/>
    <dgm:cxn modelId="{2039CA80-C3E2-194C-B7E7-80B5FBE5A0BA}" type="presOf" srcId="{4AA25CB0-F1FE-F54D-8B07-120F2BD66AAD}" destId="{D1C93D76-55EE-CF48-8CFD-D605003D6436}" srcOrd="0" destOrd="0" presId="urn:microsoft.com/office/officeart/2005/8/layout/orgChart1"/>
    <dgm:cxn modelId="{F26D5A81-AC99-8A45-A279-6A43A8F4FADB}" srcId="{721F0C2B-9DC5-4F4B-982D-C900CE9C061E}" destId="{4AA25CB0-F1FE-F54D-8B07-120F2BD66AAD}" srcOrd="0" destOrd="0" parTransId="{D3D1A412-9E0E-4642-AD6B-43E5C244F303}" sibTransId="{204565C8-622D-B84C-B0A2-4E21E3F93C06}"/>
    <dgm:cxn modelId="{1232C284-A983-9142-9727-DDAC3599CFAB}" type="presOf" srcId="{721F0C2B-9DC5-4F4B-982D-C900CE9C061E}" destId="{920E67ED-DCBE-3841-9A67-E0B2020405B0}" srcOrd="0" destOrd="0" presId="urn:microsoft.com/office/officeart/2005/8/layout/orgChart1"/>
    <dgm:cxn modelId="{FD99B18B-300F-1C4A-B686-D3B8B37F6DE2}" type="presOf" srcId="{5F2A250C-715D-A54E-838B-7689CB23AC8E}" destId="{0E6FD844-D06B-A946-A820-5C8D01E9380E}" srcOrd="0" destOrd="0" presId="urn:microsoft.com/office/officeart/2005/8/layout/orgChart1"/>
    <dgm:cxn modelId="{89E1D78B-6D0F-9048-B164-D4F4C0C04E73}" srcId="{9120C3E4-C1D7-E840-9245-C7D9C02B4B5B}" destId="{721F0C2B-9DC5-4F4B-982D-C900CE9C061E}" srcOrd="1" destOrd="0" parTransId="{D6E44C8B-07C3-D14A-A281-6609F1D9FA81}" sibTransId="{2AAAF1C7-E02F-1340-9310-AACCE8EEAAF7}"/>
    <dgm:cxn modelId="{0019F89E-CBF0-3F4C-9B74-7928E40AD4C0}" srcId="{25B64E84-55DE-6440-AF76-9614608B5C1B}" destId="{62CBF855-4200-6C46-8E87-E07A9CAA9291}" srcOrd="1" destOrd="0" parTransId="{41DBBEC8-2A5F-3A4B-9285-996280BBBEA9}" sibTransId="{67572F87-676D-9F43-B937-E776BCECDF9F}"/>
    <dgm:cxn modelId="{16D557A1-5F46-9F49-861F-0E0DF43D458F}" type="presOf" srcId="{55ABDDE6-D1D1-4045-A0C0-C5AAB0971CC3}" destId="{60DC04C6-8F28-834F-88C6-0BECF828B74D}" srcOrd="0" destOrd="0" presId="urn:microsoft.com/office/officeart/2005/8/layout/orgChart1"/>
    <dgm:cxn modelId="{C7CF95AC-C27C-9949-B2E0-4F909F64B70F}" srcId="{9120C3E4-C1D7-E840-9245-C7D9C02B4B5B}" destId="{25B64E84-55DE-6440-AF76-9614608B5C1B}" srcOrd="0" destOrd="0" parTransId="{5F2A250C-715D-A54E-838B-7689CB23AC8E}" sibTransId="{F45D4A42-3727-A444-8F66-BE85509B04C8}"/>
    <dgm:cxn modelId="{A50384B6-182A-5D41-AD77-C2FD56AB7672}" type="presOf" srcId="{25B64E84-55DE-6440-AF76-9614608B5C1B}" destId="{954A80B4-B185-A645-B8E8-ED839200A24A}" srcOrd="1" destOrd="0" presId="urn:microsoft.com/office/officeart/2005/8/layout/orgChart1"/>
    <dgm:cxn modelId="{2F4D23BB-B2E9-A24C-BD9D-D73B59425D33}" srcId="{E45BF409-B851-1F43-A747-5F8CF789540B}" destId="{9120C3E4-C1D7-E840-9245-C7D9C02B4B5B}" srcOrd="0" destOrd="0" parTransId="{5719E13F-731F-CB4E-88C2-CB59CF5FCE54}" sibTransId="{9FB1911C-C7DF-A94D-8733-2AE52DE32F83}"/>
    <dgm:cxn modelId="{B743DABE-1713-FC46-BE67-F3690A157004}" type="presOf" srcId="{D3D1A412-9E0E-4642-AD6B-43E5C244F303}" destId="{7847B341-1F1B-A347-95AF-6C36E9EF138F}" srcOrd="0" destOrd="0" presId="urn:microsoft.com/office/officeart/2005/8/layout/orgChart1"/>
    <dgm:cxn modelId="{27B531C8-2624-7D40-8E1E-0F1C4D9F017A}" type="presOf" srcId="{EBC4F1FE-1318-AE44-9B30-05144EED1788}" destId="{B0603D41-76D3-B54E-8A9A-00D2ED3C25EC}" srcOrd="0" destOrd="0" presId="urn:microsoft.com/office/officeart/2005/8/layout/orgChart1"/>
    <dgm:cxn modelId="{61C8C6E5-906D-B444-9C61-717F24D2D876}" type="presOf" srcId="{D6E44C8B-07C3-D14A-A281-6609F1D9FA81}" destId="{C84C4A52-17DA-994C-BFEF-1821E48F446F}" srcOrd="0" destOrd="0" presId="urn:microsoft.com/office/officeart/2005/8/layout/orgChart1"/>
    <dgm:cxn modelId="{7B7C83EB-908B-8446-BA46-1A5CD54585C4}" type="presOf" srcId="{1577A1B9-A8D0-4540-AB48-6C514A13050D}" destId="{509D6FAB-3D92-2A47-B7DD-126E2FD3B59D}" srcOrd="1" destOrd="0" presId="urn:microsoft.com/office/officeart/2005/8/layout/orgChart1"/>
    <dgm:cxn modelId="{F01154EF-D65F-E141-B36D-A4C32D0BCA9D}" type="presOf" srcId="{25B64E84-55DE-6440-AF76-9614608B5C1B}" destId="{417DEC03-3CAA-8945-B8BB-067E77E42920}" srcOrd="0" destOrd="0" presId="urn:microsoft.com/office/officeart/2005/8/layout/orgChart1"/>
    <dgm:cxn modelId="{61293BF1-7D60-FB45-94A4-9DE342A54FC3}" type="presOf" srcId="{62CBF855-4200-6C46-8E87-E07A9CAA9291}" destId="{203EC21C-9238-9F4E-B3D5-1733325A0079}" srcOrd="0" destOrd="0" presId="urn:microsoft.com/office/officeart/2005/8/layout/orgChart1"/>
    <dgm:cxn modelId="{140F14F7-8977-6448-9194-CA0990D73E2C}" type="presOf" srcId="{9120C3E4-C1D7-E840-9245-C7D9C02B4B5B}" destId="{BBCFB0F7-4252-AA44-A1F4-A44A64AA3839}" srcOrd="1" destOrd="0" presId="urn:microsoft.com/office/officeart/2005/8/layout/orgChart1"/>
    <dgm:cxn modelId="{79E85AF8-2573-B44F-857D-EC3BA175D5D1}" srcId="{721F0C2B-9DC5-4F4B-982D-C900CE9C061E}" destId="{1577A1B9-A8D0-4540-AB48-6C514A13050D}" srcOrd="1" destOrd="0" parTransId="{4C875D56-7DE6-FC49-86AC-1782B5214AE9}" sibTransId="{57A8438F-CE4D-7A45-BAF7-D35AE4672B74}"/>
    <dgm:cxn modelId="{D27218FA-CDB2-AD45-8C82-829307BCC67C}" type="presOf" srcId="{4F524523-939F-534D-B8B2-23398A6C72D2}" destId="{6EE5C6C3-9504-FC45-BC67-52975EF945DD}" srcOrd="0" destOrd="0" presId="urn:microsoft.com/office/officeart/2005/8/layout/orgChart1"/>
    <dgm:cxn modelId="{B7446EFB-11F9-2848-AE21-8B5974B73680}" type="presOf" srcId="{4C875D56-7DE6-FC49-86AC-1782B5214AE9}" destId="{976278C6-0F6F-124D-B817-C4905B82DC0F}" srcOrd="0" destOrd="0" presId="urn:microsoft.com/office/officeart/2005/8/layout/orgChart1"/>
    <dgm:cxn modelId="{971CA6FC-29F5-574D-A21D-024EE336F8C2}" type="presOf" srcId="{E45BF409-B851-1F43-A747-5F8CF789540B}" destId="{D538DB38-919F-994B-86E6-051BA23D58DC}" srcOrd="0" destOrd="0" presId="urn:microsoft.com/office/officeart/2005/8/layout/orgChart1"/>
    <dgm:cxn modelId="{FADC5452-EB96-F14E-ADA1-286863A253BB}" type="presParOf" srcId="{D538DB38-919F-994B-86E6-051BA23D58DC}" destId="{5D0F1DB8-810A-A644-BA51-AB7F911E71C5}" srcOrd="0" destOrd="0" presId="urn:microsoft.com/office/officeart/2005/8/layout/orgChart1"/>
    <dgm:cxn modelId="{E77955F3-AA3C-CB41-9C96-B788A08A6D3B}" type="presParOf" srcId="{5D0F1DB8-810A-A644-BA51-AB7F911E71C5}" destId="{92242407-5106-4343-98B6-6E867CEA5D5C}" srcOrd="0" destOrd="0" presId="urn:microsoft.com/office/officeart/2005/8/layout/orgChart1"/>
    <dgm:cxn modelId="{D59EB0AF-86D0-2349-85DE-0C7021BF2B5F}" type="presParOf" srcId="{92242407-5106-4343-98B6-6E867CEA5D5C}" destId="{C9304F6C-A6A8-284D-A9ED-1CEE422E4833}" srcOrd="0" destOrd="0" presId="urn:microsoft.com/office/officeart/2005/8/layout/orgChart1"/>
    <dgm:cxn modelId="{EEFD1085-5BC5-0D42-B11E-93D792AC1DCE}" type="presParOf" srcId="{92242407-5106-4343-98B6-6E867CEA5D5C}" destId="{BBCFB0F7-4252-AA44-A1F4-A44A64AA3839}" srcOrd="1" destOrd="0" presId="urn:microsoft.com/office/officeart/2005/8/layout/orgChart1"/>
    <dgm:cxn modelId="{45CC9ABE-773B-3E49-B9DB-391A6BB09403}" type="presParOf" srcId="{5D0F1DB8-810A-A644-BA51-AB7F911E71C5}" destId="{4B086E12-8E44-3043-921C-8FF6E3221DB4}" srcOrd="1" destOrd="0" presId="urn:microsoft.com/office/officeart/2005/8/layout/orgChart1"/>
    <dgm:cxn modelId="{66D3629E-A2B7-CE46-9CF0-D0D7B16C5521}" type="presParOf" srcId="{4B086E12-8E44-3043-921C-8FF6E3221DB4}" destId="{0E6FD844-D06B-A946-A820-5C8D01E9380E}" srcOrd="0" destOrd="0" presId="urn:microsoft.com/office/officeart/2005/8/layout/orgChart1"/>
    <dgm:cxn modelId="{78A8A8B2-0A20-DF43-9C3D-D30A1D2159FB}" type="presParOf" srcId="{4B086E12-8E44-3043-921C-8FF6E3221DB4}" destId="{E66F3CA3-51A3-CB4C-BABD-BF4B40F7C3D3}" srcOrd="1" destOrd="0" presId="urn:microsoft.com/office/officeart/2005/8/layout/orgChart1"/>
    <dgm:cxn modelId="{3B5AA953-BFC9-154F-B7C0-64CD3B2FACB5}" type="presParOf" srcId="{E66F3CA3-51A3-CB4C-BABD-BF4B40F7C3D3}" destId="{9F4C6339-FF37-8C48-91F5-8780A792D4FC}" srcOrd="0" destOrd="0" presId="urn:microsoft.com/office/officeart/2005/8/layout/orgChart1"/>
    <dgm:cxn modelId="{6387BEE7-6CB9-D242-A867-8A7CBE98328E}" type="presParOf" srcId="{9F4C6339-FF37-8C48-91F5-8780A792D4FC}" destId="{417DEC03-3CAA-8945-B8BB-067E77E42920}" srcOrd="0" destOrd="0" presId="urn:microsoft.com/office/officeart/2005/8/layout/orgChart1"/>
    <dgm:cxn modelId="{9684A116-C32A-B847-B29B-1AA09E1E3538}" type="presParOf" srcId="{9F4C6339-FF37-8C48-91F5-8780A792D4FC}" destId="{954A80B4-B185-A645-B8E8-ED839200A24A}" srcOrd="1" destOrd="0" presId="urn:microsoft.com/office/officeart/2005/8/layout/orgChart1"/>
    <dgm:cxn modelId="{48779FDA-F4EB-2142-B78C-8CA6D761D1E1}" type="presParOf" srcId="{E66F3CA3-51A3-CB4C-BABD-BF4B40F7C3D3}" destId="{450125E2-FB64-1C46-B216-B723B9CA1915}" srcOrd="1" destOrd="0" presId="urn:microsoft.com/office/officeart/2005/8/layout/orgChart1"/>
    <dgm:cxn modelId="{19CF34D8-A415-BF4B-BAC1-16692846AC9F}" type="presParOf" srcId="{E66F3CA3-51A3-CB4C-BABD-BF4B40F7C3D3}" destId="{35C1850F-20C7-124F-B8BB-93997EABCA23}" srcOrd="2" destOrd="0" presId="urn:microsoft.com/office/officeart/2005/8/layout/orgChart1"/>
    <dgm:cxn modelId="{F4C3B04B-839D-B747-91BC-F63597F5A312}" type="presParOf" srcId="{35C1850F-20C7-124F-B8BB-93997EABCA23}" destId="{B0603D41-76D3-B54E-8A9A-00D2ED3C25EC}" srcOrd="0" destOrd="0" presId="urn:microsoft.com/office/officeart/2005/8/layout/orgChart1"/>
    <dgm:cxn modelId="{E79C43E7-E19C-8D40-915C-7C4D65F49126}" type="presParOf" srcId="{35C1850F-20C7-124F-B8BB-93997EABCA23}" destId="{9A87E799-B1BB-064C-BA44-A07C057DC05E}" srcOrd="1" destOrd="0" presId="urn:microsoft.com/office/officeart/2005/8/layout/orgChart1"/>
    <dgm:cxn modelId="{F4BFA860-4050-DF45-AF3E-3809D72ECF64}" type="presParOf" srcId="{9A87E799-B1BB-064C-BA44-A07C057DC05E}" destId="{87AB9066-532E-E34A-BDEE-5EF78541E930}" srcOrd="0" destOrd="0" presId="urn:microsoft.com/office/officeart/2005/8/layout/orgChart1"/>
    <dgm:cxn modelId="{0FDFD355-70DA-FE44-B707-6EBF35C517C5}" type="presParOf" srcId="{87AB9066-532E-E34A-BDEE-5EF78541E930}" destId="{E501B5E7-BFDF-6E47-8E32-6750F553A078}" srcOrd="0" destOrd="0" presId="urn:microsoft.com/office/officeart/2005/8/layout/orgChart1"/>
    <dgm:cxn modelId="{A653A3A2-0315-6A4B-A07D-8E00CE4CF47E}" type="presParOf" srcId="{87AB9066-532E-E34A-BDEE-5EF78541E930}" destId="{BDF6BB37-BE22-3E4B-981A-4B810D062D0C}" srcOrd="1" destOrd="0" presId="urn:microsoft.com/office/officeart/2005/8/layout/orgChart1"/>
    <dgm:cxn modelId="{A4099A1D-84E5-CB4B-A1A8-176AE239AB1E}" type="presParOf" srcId="{9A87E799-B1BB-064C-BA44-A07C057DC05E}" destId="{FD1A15D3-C0A6-6746-9488-F2AD0005ED6D}" srcOrd="1" destOrd="0" presId="urn:microsoft.com/office/officeart/2005/8/layout/orgChart1"/>
    <dgm:cxn modelId="{7A725BF6-50AB-E248-840E-FFA7875F8E31}" type="presParOf" srcId="{9A87E799-B1BB-064C-BA44-A07C057DC05E}" destId="{73474FE1-8A16-E843-A204-4F06A88B2C4F}" srcOrd="2" destOrd="0" presId="urn:microsoft.com/office/officeart/2005/8/layout/orgChart1"/>
    <dgm:cxn modelId="{B0B8F7A4-4366-3042-8C73-D4E0936AFE70}" type="presParOf" srcId="{35C1850F-20C7-124F-B8BB-93997EABCA23}" destId="{38FE2F06-28AD-E94E-B6DE-9C211EA4ED9F}" srcOrd="2" destOrd="0" presId="urn:microsoft.com/office/officeart/2005/8/layout/orgChart1"/>
    <dgm:cxn modelId="{6B901DF8-2044-1A43-AC25-D6624942E9CD}" type="presParOf" srcId="{35C1850F-20C7-124F-B8BB-93997EABCA23}" destId="{C7430A27-CA87-984F-8A1D-8453ED571F4F}" srcOrd="3" destOrd="0" presId="urn:microsoft.com/office/officeart/2005/8/layout/orgChart1"/>
    <dgm:cxn modelId="{98C18B82-B75E-4D48-812D-D4F780E95476}" type="presParOf" srcId="{C7430A27-CA87-984F-8A1D-8453ED571F4F}" destId="{94141C64-10BD-B046-9B33-151953A97F7A}" srcOrd="0" destOrd="0" presId="urn:microsoft.com/office/officeart/2005/8/layout/orgChart1"/>
    <dgm:cxn modelId="{36230E26-4527-3545-BE13-BCE0A0711C19}" type="presParOf" srcId="{94141C64-10BD-B046-9B33-151953A97F7A}" destId="{203EC21C-9238-9F4E-B3D5-1733325A0079}" srcOrd="0" destOrd="0" presId="urn:microsoft.com/office/officeart/2005/8/layout/orgChart1"/>
    <dgm:cxn modelId="{1BEB59CC-8B6A-D14C-B240-F159D23211F8}" type="presParOf" srcId="{94141C64-10BD-B046-9B33-151953A97F7A}" destId="{4937652B-D71A-7A4F-B592-642D706D6035}" srcOrd="1" destOrd="0" presId="urn:microsoft.com/office/officeart/2005/8/layout/orgChart1"/>
    <dgm:cxn modelId="{282AE47C-C90A-844B-93D1-98E9E46C3812}" type="presParOf" srcId="{C7430A27-CA87-984F-8A1D-8453ED571F4F}" destId="{837FCB73-86F2-3642-88A0-09BEB6201921}" srcOrd="1" destOrd="0" presId="urn:microsoft.com/office/officeart/2005/8/layout/orgChart1"/>
    <dgm:cxn modelId="{4F6DD0CF-7A8F-7142-A0C5-70A9AAD3DE92}" type="presParOf" srcId="{C7430A27-CA87-984F-8A1D-8453ED571F4F}" destId="{ED66C4EC-50EE-2D40-8DE8-21AEEB3D3EFF}" srcOrd="2" destOrd="0" presId="urn:microsoft.com/office/officeart/2005/8/layout/orgChart1"/>
    <dgm:cxn modelId="{5A2A2482-C1A7-9C46-BCE7-1C0DBDEDD312}" type="presParOf" srcId="{4B086E12-8E44-3043-921C-8FF6E3221DB4}" destId="{C84C4A52-17DA-994C-BFEF-1821E48F446F}" srcOrd="2" destOrd="0" presId="urn:microsoft.com/office/officeart/2005/8/layout/orgChart1"/>
    <dgm:cxn modelId="{A73A7646-C329-7442-A643-AA57F88A7240}" type="presParOf" srcId="{4B086E12-8E44-3043-921C-8FF6E3221DB4}" destId="{0FA8171F-F759-CC46-884A-898E7A0327CE}" srcOrd="3" destOrd="0" presId="urn:microsoft.com/office/officeart/2005/8/layout/orgChart1"/>
    <dgm:cxn modelId="{609A3089-C44F-8043-B055-DD574B4A4361}" type="presParOf" srcId="{0FA8171F-F759-CC46-884A-898E7A0327CE}" destId="{4E62198E-49CE-DC49-B36A-3230FC29975F}" srcOrd="0" destOrd="0" presId="urn:microsoft.com/office/officeart/2005/8/layout/orgChart1"/>
    <dgm:cxn modelId="{C742415D-47F3-AD4B-9DEE-51A2F2E01F23}" type="presParOf" srcId="{4E62198E-49CE-DC49-B36A-3230FC29975F}" destId="{920E67ED-DCBE-3841-9A67-E0B2020405B0}" srcOrd="0" destOrd="0" presId="urn:microsoft.com/office/officeart/2005/8/layout/orgChart1"/>
    <dgm:cxn modelId="{38FE6D29-6682-3E4E-865D-694A3E5E3600}" type="presParOf" srcId="{4E62198E-49CE-DC49-B36A-3230FC29975F}" destId="{46689D0B-1495-7F40-B3FB-14531A532B44}" srcOrd="1" destOrd="0" presId="urn:microsoft.com/office/officeart/2005/8/layout/orgChart1"/>
    <dgm:cxn modelId="{4B362024-A38A-6D43-B793-EEE254A084B1}" type="presParOf" srcId="{0FA8171F-F759-CC46-884A-898E7A0327CE}" destId="{15276C6C-7C75-B749-8474-440397E4899A}" srcOrd="1" destOrd="0" presId="urn:microsoft.com/office/officeart/2005/8/layout/orgChart1"/>
    <dgm:cxn modelId="{2E00F2D1-DCEE-334F-8145-DD6BC8309479}" type="presParOf" srcId="{0FA8171F-F759-CC46-884A-898E7A0327CE}" destId="{3A50E554-812C-A54D-9DCF-536500DA43A3}" srcOrd="2" destOrd="0" presId="urn:microsoft.com/office/officeart/2005/8/layout/orgChart1"/>
    <dgm:cxn modelId="{A3AB7ED4-BC35-1746-8676-26E5C591F532}" type="presParOf" srcId="{3A50E554-812C-A54D-9DCF-536500DA43A3}" destId="{7847B341-1F1B-A347-95AF-6C36E9EF138F}" srcOrd="0" destOrd="0" presId="urn:microsoft.com/office/officeart/2005/8/layout/orgChart1"/>
    <dgm:cxn modelId="{4D283877-8B02-CD4A-9CBB-689704F1A5B3}" type="presParOf" srcId="{3A50E554-812C-A54D-9DCF-536500DA43A3}" destId="{9527748C-B52D-2F43-92C1-E81D37897262}" srcOrd="1" destOrd="0" presId="urn:microsoft.com/office/officeart/2005/8/layout/orgChart1"/>
    <dgm:cxn modelId="{C1431769-E09A-C344-AC0B-36EC634DF33E}" type="presParOf" srcId="{9527748C-B52D-2F43-92C1-E81D37897262}" destId="{218DDAA3-F979-2848-98FC-05AD577F8DE3}" srcOrd="0" destOrd="0" presId="urn:microsoft.com/office/officeart/2005/8/layout/orgChart1"/>
    <dgm:cxn modelId="{DA7CFEBB-EDCC-924D-9BF3-E829BB806BC6}" type="presParOf" srcId="{218DDAA3-F979-2848-98FC-05AD577F8DE3}" destId="{D1C93D76-55EE-CF48-8CFD-D605003D6436}" srcOrd="0" destOrd="0" presId="urn:microsoft.com/office/officeart/2005/8/layout/orgChart1"/>
    <dgm:cxn modelId="{1ECED86F-4B81-2C4F-A4CD-FCE760B5B45C}" type="presParOf" srcId="{218DDAA3-F979-2848-98FC-05AD577F8DE3}" destId="{25E7598C-B862-C543-B2BA-1A45E410A1BF}" srcOrd="1" destOrd="0" presId="urn:microsoft.com/office/officeart/2005/8/layout/orgChart1"/>
    <dgm:cxn modelId="{F488B2C1-D70F-524B-8785-1D3DA387C0AA}" type="presParOf" srcId="{9527748C-B52D-2F43-92C1-E81D37897262}" destId="{704BFC6C-A97E-9649-8A2E-AE114524477C}" srcOrd="1" destOrd="0" presId="urn:microsoft.com/office/officeart/2005/8/layout/orgChart1"/>
    <dgm:cxn modelId="{46BBAF99-A7E7-6C4E-9BCD-1B09F20E7F6F}" type="presParOf" srcId="{9527748C-B52D-2F43-92C1-E81D37897262}" destId="{BF12DA14-CF6B-AF4D-9D15-5839395F1D92}" srcOrd="2" destOrd="0" presId="urn:microsoft.com/office/officeart/2005/8/layout/orgChart1"/>
    <dgm:cxn modelId="{5AE9FE7E-FFDD-7F4F-BFF4-31F27A18FBA5}" type="presParOf" srcId="{3A50E554-812C-A54D-9DCF-536500DA43A3}" destId="{976278C6-0F6F-124D-B817-C4905B82DC0F}" srcOrd="2" destOrd="0" presId="urn:microsoft.com/office/officeart/2005/8/layout/orgChart1"/>
    <dgm:cxn modelId="{135D5295-5972-8446-9DA0-559BEC04D0C4}" type="presParOf" srcId="{3A50E554-812C-A54D-9DCF-536500DA43A3}" destId="{06027A0F-67EB-4245-8CCC-CDD01E4ACF29}" srcOrd="3" destOrd="0" presId="urn:microsoft.com/office/officeart/2005/8/layout/orgChart1"/>
    <dgm:cxn modelId="{DC2887D4-46E1-274C-9BCE-9F8FFEBBF4E6}" type="presParOf" srcId="{06027A0F-67EB-4245-8CCC-CDD01E4ACF29}" destId="{AEBBE420-1DCF-5548-8398-48B97D0FAE76}" srcOrd="0" destOrd="0" presId="urn:microsoft.com/office/officeart/2005/8/layout/orgChart1"/>
    <dgm:cxn modelId="{A9B89EC0-5352-E949-B0FE-CB0CA3A50E60}" type="presParOf" srcId="{AEBBE420-1DCF-5548-8398-48B97D0FAE76}" destId="{C6DDC361-C2D0-4442-B919-E65BE5CD88B5}" srcOrd="0" destOrd="0" presId="urn:microsoft.com/office/officeart/2005/8/layout/orgChart1"/>
    <dgm:cxn modelId="{71177D9A-7B70-9E4C-AA51-BD18D0A7751E}" type="presParOf" srcId="{AEBBE420-1DCF-5548-8398-48B97D0FAE76}" destId="{509D6FAB-3D92-2A47-B7DD-126E2FD3B59D}" srcOrd="1" destOrd="0" presId="urn:microsoft.com/office/officeart/2005/8/layout/orgChart1"/>
    <dgm:cxn modelId="{610CDA29-310A-B14A-A583-3EC9AF609101}" type="presParOf" srcId="{06027A0F-67EB-4245-8CCC-CDD01E4ACF29}" destId="{12BC0A28-CAB7-A140-BE87-E3A0B9A05B21}" srcOrd="1" destOrd="0" presId="urn:microsoft.com/office/officeart/2005/8/layout/orgChart1"/>
    <dgm:cxn modelId="{8873A92C-92C4-134C-9F77-DBAFC5666426}" type="presParOf" srcId="{06027A0F-67EB-4245-8CCC-CDD01E4ACF29}" destId="{4ECECDE1-8C42-F94A-8D6A-E732AF95752F}" srcOrd="2" destOrd="0" presId="urn:microsoft.com/office/officeart/2005/8/layout/orgChart1"/>
    <dgm:cxn modelId="{E394D563-9F3D-4A45-BECE-63568581423E}" type="presParOf" srcId="{3A50E554-812C-A54D-9DCF-536500DA43A3}" destId="{6EE5C6C3-9504-FC45-BC67-52975EF945DD}" srcOrd="4" destOrd="0" presId="urn:microsoft.com/office/officeart/2005/8/layout/orgChart1"/>
    <dgm:cxn modelId="{0AF1CA79-E70D-0941-A5D1-ACDAEA451DD3}" type="presParOf" srcId="{3A50E554-812C-A54D-9DCF-536500DA43A3}" destId="{3F81BC34-A54C-4D4B-B9CB-FDE4AA11281A}" srcOrd="5" destOrd="0" presId="urn:microsoft.com/office/officeart/2005/8/layout/orgChart1"/>
    <dgm:cxn modelId="{E0924AEE-B4DD-CE4A-85F9-35FF0CC81B7F}" type="presParOf" srcId="{3F81BC34-A54C-4D4B-B9CB-FDE4AA11281A}" destId="{DF218CD2-B76B-BD46-924C-934BBFBBE346}" srcOrd="0" destOrd="0" presId="urn:microsoft.com/office/officeart/2005/8/layout/orgChart1"/>
    <dgm:cxn modelId="{D0B26269-D3F2-A845-81C0-00D5E6A98DCF}" type="presParOf" srcId="{DF218CD2-B76B-BD46-924C-934BBFBBE346}" destId="{60DC04C6-8F28-834F-88C6-0BECF828B74D}" srcOrd="0" destOrd="0" presId="urn:microsoft.com/office/officeart/2005/8/layout/orgChart1"/>
    <dgm:cxn modelId="{7BB09584-426A-454D-8F71-39BEACED38F3}" type="presParOf" srcId="{DF218CD2-B76B-BD46-924C-934BBFBBE346}" destId="{9F0FABF5-9AE3-9945-ABAB-238B811F2AB0}" srcOrd="1" destOrd="0" presId="urn:microsoft.com/office/officeart/2005/8/layout/orgChart1"/>
    <dgm:cxn modelId="{276DAF59-F694-424E-AC4A-A635F140560F}" type="presParOf" srcId="{3F81BC34-A54C-4D4B-B9CB-FDE4AA11281A}" destId="{7D4B147C-0819-0F43-9A98-76396DBFEBF8}" srcOrd="1" destOrd="0" presId="urn:microsoft.com/office/officeart/2005/8/layout/orgChart1"/>
    <dgm:cxn modelId="{B739DAC5-21CE-E043-9CB1-2722A8ABD1B8}" type="presParOf" srcId="{3F81BC34-A54C-4D4B-B9CB-FDE4AA11281A}" destId="{8D867F4C-3339-7546-B910-B5DA35992C67}" srcOrd="2" destOrd="0" presId="urn:microsoft.com/office/officeart/2005/8/layout/orgChart1"/>
    <dgm:cxn modelId="{FAD1768E-9980-0349-9B2E-A0DE8FBD0EBB}" type="presParOf" srcId="{5D0F1DB8-810A-A644-BA51-AB7F911E71C5}" destId="{00328A69-540D-8044-843C-B820AE7F6196}"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75CD5D-2C78-BE46-B9F0-86DECECAE3EA}" type="doc">
      <dgm:prSet loTypeId="urn:microsoft.com/office/officeart/2005/8/layout/orgChart1" loCatId="" qsTypeId="urn:microsoft.com/office/officeart/2005/8/quickstyle/3d3" qsCatId="3D" csTypeId="urn:microsoft.com/office/officeart/2005/8/colors/accent1_2" csCatId="accent1" phldr="1"/>
      <dgm:spPr/>
      <dgm:t>
        <a:bodyPr/>
        <a:lstStyle/>
        <a:p>
          <a:endParaRPr lang="en-GB"/>
        </a:p>
      </dgm:t>
    </dgm:pt>
    <dgm:pt modelId="{61604AF7-348D-0643-9FAA-E768A2518F6B}">
      <dgm:prSet phldrT="[Text]"/>
      <dgm:spPr>
        <a:solidFill>
          <a:schemeClr val="accent5"/>
        </a:solidFill>
      </dgm:spPr>
      <dgm:t>
        <a:bodyPr/>
        <a:lstStyle/>
        <a:p>
          <a:pPr rtl="0"/>
          <a:r>
            <a:rPr lang="en-GB" dirty="0"/>
            <a:t>Energetic Material</a:t>
          </a:r>
        </a:p>
      </dgm:t>
    </dgm:pt>
    <dgm:pt modelId="{A15347F1-A933-784A-BBC1-8980E7A2529F}" type="parTrans" cxnId="{2F019ADA-AAD9-6443-936F-89BC4D43AC1F}">
      <dgm:prSet/>
      <dgm:spPr/>
      <dgm:t>
        <a:bodyPr/>
        <a:lstStyle/>
        <a:p>
          <a:endParaRPr lang="en-GB"/>
        </a:p>
      </dgm:t>
    </dgm:pt>
    <dgm:pt modelId="{9F36064C-20DC-C640-8740-95D457C6B217}" type="sibTrans" cxnId="{2F019ADA-AAD9-6443-936F-89BC4D43AC1F}">
      <dgm:prSet/>
      <dgm:spPr/>
      <dgm:t>
        <a:bodyPr/>
        <a:lstStyle/>
        <a:p>
          <a:endParaRPr lang="en-GB"/>
        </a:p>
      </dgm:t>
    </dgm:pt>
    <dgm:pt modelId="{B7AC0323-ADCA-5F4F-AE1F-544419C375F7}">
      <dgm:prSet phldrT="[Text]"/>
      <dgm:spPr>
        <a:solidFill>
          <a:srgbClr val="00B0F0"/>
        </a:solidFill>
      </dgm:spPr>
      <dgm:t>
        <a:bodyPr/>
        <a:lstStyle/>
        <a:p>
          <a:pPr rtl="0"/>
          <a:r>
            <a:rPr lang="en-GB" dirty="0"/>
            <a:t>Propellants</a:t>
          </a:r>
        </a:p>
      </dgm:t>
    </dgm:pt>
    <dgm:pt modelId="{2285761A-DC62-804F-B051-CC30AE11BE9C}" type="parTrans" cxnId="{7AA13230-8EEC-9D4B-87D5-DCB652DB06BB}">
      <dgm:prSet/>
      <dgm:spPr/>
      <dgm:t>
        <a:bodyPr/>
        <a:lstStyle/>
        <a:p>
          <a:endParaRPr lang="en-GB"/>
        </a:p>
      </dgm:t>
    </dgm:pt>
    <dgm:pt modelId="{7A285D3D-EF96-974E-8AD2-B4AFB8AED481}" type="sibTrans" cxnId="{7AA13230-8EEC-9D4B-87D5-DCB652DB06BB}">
      <dgm:prSet/>
      <dgm:spPr/>
      <dgm:t>
        <a:bodyPr/>
        <a:lstStyle/>
        <a:p>
          <a:endParaRPr lang="en-GB"/>
        </a:p>
      </dgm:t>
    </dgm:pt>
    <dgm:pt modelId="{12DFDF9B-04A8-FC4C-A788-E4E9DAF506D2}">
      <dgm:prSet phldrT="[Text]"/>
      <dgm:spPr/>
      <dgm:t>
        <a:bodyPr/>
        <a:lstStyle/>
        <a:p>
          <a:pPr rtl="0"/>
          <a:r>
            <a:rPr lang="en-GB" dirty="0"/>
            <a:t>Explosives</a:t>
          </a:r>
        </a:p>
      </dgm:t>
    </dgm:pt>
    <dgm:pt modelId="{6F3787C0-5CF3-4B4F-A2A4-8F211F03B81A}" type="parTrans" cxnId="{8C892D78-F934-F945-9805-148F1F9AE4B2}">
      <dgm:prSet/>
      <dgm:spPr/>
      <dgm:t>
        <a:bodyPr/>
        <a:lstStyle/>
        <a:p>
          <a:endParaRPr lang="en-GB"/>
        </a:p>
      </dgm:t>
    </dgm:pt>
    <dgm:pt modelId="{5C240114-A74C-D245-B4AE-89F937133FAC}" type="sibTrans" cxnId="{8C892D78-F934-F945-9805-148F1F9AE4B2}">
      <dgm:prSet/>
      <dgm:spPr/>
      <dgm:t>
        <a:bodyPr/>
        <a:lstStyle/>
        <a:p>
          <a:endParaRPr lang="en-GB"/>
        </a:p>
      </dgm:t>
    </dgm:pt>
    <dgm:pt modelId="{A14732C5-1969-E04E-9849-BD36C4ECA06D}">
      <dgm:prSet phldrT="[Text]"/>
      <dgm:spPr>
        <a:solidFill>
          <a:schemeClr val="bg2">
            <a:lumMod val="40000"/>
            <a:lumOff val="60000"/>
          </a:schemeClr>
        </a:solidFill>
      </dgm:spPr>
      <dgm:t>
        <a:bodyPr/>
        <a:lstStyle/>
        <a:p>
          <a:pPr rtl="0"/>
          <a:r>
            <a:rPr lang="en-GB" dirty="0"/>
            <a:t>Pyrotechnics</a:t>
          </a:r>
        </a:p>
      </dgm:t>
    </dgm:pt>
    <dgm:pt modelId="{DF0931CB-8D3D-9A4C-B57F-D08222EBF7A6}" type="parTrans" cxnId="{7BEE1A24-4B77-ED43-8006-129C7C0320BE}">
      <dgm:prSet/>
      <dgm:spPr/>
      <dgm:t>
        <a:bodyPr/>
        <a:lstStyle/>
        <a:p>
          <a:endParaRPr lang="en-GB"/>
        </a:p>
      </dgm:t>
    </dgm:pt>
    <dgm:pt modelId="{6BE2ABEE-37DF-114F-AC49-965D64CA70D5}" type="sibTrans" cxnId="{7BEE1A24-4B77-ED43-8006-129C7C0320BE}">
      <dgm:prSet/>
      <dgm:spPr/>
      <dgm:t>
        <a:bodyPr/>
        <a:lstStyle/>
        <a:p>
          <a:endParaRPr lang="en-GB"/>
        </a:p>
      </dgm:t>
    </dgm:pt>
    <dgm:pt modelId="{EE0D90B5-F96C-BE4D-8E24-BD51A6295022}">
      <dgm:prSet/>
      <dgm:spPr/>
      <dgm:t>
        <a:bodyPr/>
        <a:lstStyle/>
        <a:p>
          <a:pPr rtl="0"/>
          <a:r>
            <a:rPr lang="en-GB" dirty="0"/>
            <a:t>Primary</a:t>
          </a:r>
        </a:p>
      </dgm:t>
    </dgm:pt>
    <dgm:pt modelId="{C16E8550-615C-974C-B1C7-79F04D883185}" type="parTrans" cxnId="{C8EE536A-A5B5-C949-9A6A-12BC3E152D6B}">
      <dgm:prSet/>
      <dgm:spPr/>
      <dgm:t>
        <a:bodyPr/>
        <a:lstStyle/>
        <a:p>
          <a:endParaRPr lang="en-GB"/>
        </a:p>
      </dgm:t>
    </dgm:pt>
    <dgm:pt modelId="{4D498099-9AD1-2843-9330-B4453CD3D477}" type="sibTrans" cxnId="{C8EE536A-A5B5-C949-9A6A-12BC3E152D6B}">
      <dgm:prSet/>
      <dgm:spPr/>
      <dgm:t>
        <a:bodyPr/>
        <a:lstStyle/>
        <a:p>
          <a:endParaRPr lang="en-GB"/>
        </a:p>
      </dgm:t>
    </dgm:pt>
    <dgm:pt modelId="{1C7D3103-5948-6C44-851B-566675AF5E0A}">
      <dgm:prSet/>
      <dgm:spPr/>
      <dgm:t>
        <a:bodyPr/>
        <a:lstStyle/>
        <a:p>
          <a:pPr rtl="0"/>
          <a:r>
            <a:rPr lang="en-GB" dirty="0"/>
            <a:t>Secondary</a:t>
          </a:r>
        </a:p>
      </dgm:t>
    </dgm:pt>
    <dgm:pt modelId="{6F0409BE-145B-4447-9786-239EBC569EC8}" type="parTrans" cxnId="{B34CE1CA-DF5C-1B44-A225-2E783F3E30FB}">
      <dgm:prSet/>
      <dgm:spPr/>
      <dgm:t>
        <a:bodyPr/>
        <a:lstStyle/>
        <a:p>
          <a:endParaRPr lang="en-GB"/>
        </a:p>
      </dgm:t>
    </dgm:pt>
    <dgm:pt modelId="{BEC097CF-F399-7F48-9ED7-E402BC10DA98}" type="sibTrans" cxnId="{B34CE1CA-DF5C-1B44-A225-2E783F3E30FB}">
      <dgm:prSet/>
      <dgm:spPr/>
      <dgm:t>
        <a:bodyPr/>
        <a:lstStyle/>
        <a:p>
          <a:endParaRPr lang="en-GB"/>
        </a:p>
      </dgm:t>
    </dgm:pt>
    <dgm:pt modelId="{A9D01E8A-C56A-AE4D-945D-5CFCEA2E79C8}">
      <dgm:prSet/>
      <dgm:spPr/>
      <dgm:t>
        <a:bodyPr/>
        <a:lstStyle/>
        <a:p>
          <a:pPr rtl="0"/>
          <a:r>
            <a:rPr lang="en-GB" dirty="0"/>
            <a:t>Tertiary</a:t>
          </a:r>
        </a:p>
      </dgm:t>
    </dgm:pt>
    <dgm:pt modelId="{B65274CB-908D-BD49-92AC-8427EB3A500A}" type="parTrans" cxnId="{CBE8C1B6-E26E-1142-83DF-5A6E21629A15}">
      <dgm:prSet/>
      <dgm:spPr/>
      <dgm:t>
        <a:bodyPr/>
        <a:lstStyle/>
        <a:p>
          <a:endParaRPr lang="en-GB"/>
        </a:p>
      </dgm:t>
    </dgm:pt>
    <dgm:pt modelId="{4357F186-BB61-BA4E-8936-08685D9E4520}" type="sibTrans" cxnId="{CBE8C1B6-E26E-1142-83DF-5A6E21629A15}">
      <dgm:prSet/>
      <dgm:spPr/>
      <dgm:t>
        <a:bodyPr/>
        <a:lstStyle/>
        <a:p>
          <a:endParaRPr lang="en-GB"/>
        </a:p>
      </dgm:t>
    </dgm:pt>
    <dgm:pt modelId="{953AF0F3-670E-AB42-8A65-AE59ED27A542}">
      <dgm:prSet/>
      <dgm:spPr>
        <a:solidFill>
          <a:srgbClr val="00B0F0"/>
        </a:solidFill>
      </dgm:spPr>
      <dgm:t>
        <a:bodyPr/>
        <a:lstStyle/>
        <a:p>
          <a:pPr rtl="0"/>
          <a:r>
            <a:rPr lang="en-GB" dirty="0"/>
            <a:t>Gun</a:t>
          </a:r>
        </a:p>
      </dgm:t>
    </dgm:pt>
    <dgm:pt modelId="{A00A511F-CDD7-F243-B56A-A828626C3382}" type="parTrans" cxnId="{E626F76B-FA0A-7443-B18C-431621B3665C}">
      <dgm:prSet/>
      <dgm:spPr/>
      <dgm:t>
        <a:bodyPr/>
        <a:lstStyle/>
        <a:p>
          <a:endParaRPr lang="en-GB"/>
        </a:p>
      </dgm:t>
    </dgm:pt>
    <dgm:pt modelId="{7C7CCF53-5F91-FB42-8609-D63E4B4462AF}" type="sibTrans" cxnId="{E626F76B-FA0A-7443-B18C-431621B3665C}">
      <dgm:prSet/>
      <dgm:spPr/>
      <dgm:t>
        <a:bodyPr/>
        <a:lstStyle/>
        <a:p>
          <a:endParaRPr lang="en-GB"/>
        </a:p>
      </dgm:t>
    </dgm:pt>
    <dgm:pt modelId="{D3ED1193-DDCA-A642-95F2-7B1CF7A039C6}">
      <dgm:prSet/>
      <dgm:spPr>
        <a:solidFill>
          <a:srgbClr val="00B0F0"/>
        </a:solidFill>
      </dgm:spPr>
      <dgm:t>
        <a:bodyPr/>
        <a:lstStyle/>
        <a:p>
          <a:pPr rtl="0"/>
          <a:r>
            <a:rPr lang="en-GB" dirty="0"/>
            <a:t>Rocket</a:t>
          </a:r>
        </a:p>
      </dgm:t>
    </dgm:pt>
    <dgm:pt modelId="{5A05A400-EB9A-194A-BA24-7A6185430E27}" type="parTrans" cxnId="{DD231E62-D564-8546-B5F0-5DD6136D1F7D}">
      <dgm:prSet/>
      <dgm:spPr/>
      <dgm:t>
        <a:bodyPr/>
        <a:lstStyle/>
        <a:p>
          <a:endParaRPr lang="en-GB"/>
        </a:p>
      </dgm:t>
    </dgm:pt>
    <dgm:pt modelId="{1D66ACDB-08A4-C54E-962D-DEB7A91CE1FA}" type="sibTrans" cxnId="{DD231E62-D564-8546-B5F0-5DD6136D1F7D}">
      <dgm:prSet/>
      <dgm:spPr/>
      <dgm:t>
        <a:bodyPr/>
        <a:lstStyle/>
        <a:p>
          <a:endParaRPr lang="en-GB"/>
        </a:p>
      </dgm:t>
    </dgm:pt>
    <dgm:pt modelId="{0F91335A-8C98-0C45-B588-6B39616D1693}">
      <dgm:prSet/>
      <dgm:spPr>
        <a:solidFill>
          <a:schemeClr val="bg2">
            <a:lumMod val="40000"/>
            <a:lumOff val="60000"/>
          </a:schemeClr>
        </a:solidFill>
      </dgm:spPr>
      <dgm:t>
        <a:bodyPr/>
        <a:lstStyle/>
        <a:p>
          <a:pPr rtl="0"/>
          <a:r>
            <a:rPr lang="en-GB" dirty="0"/>
            <a:t>Colour and Light</a:t>
          </a:r>
        </a:p>
      </dgm:t>
    </dgm:pt>
    <dgm:pt modelId="{5BF0905F-1D15-CC4F-BF6E-02E886AEDD34}" type="parTrans" cxnId="{91AF67A3-B187-8943-B125-E5437720789C}">
      <dgm:prSet/>
      <dgm:spPr/>
      <dgm:t>
        <a:bodyPr/>
        <a:lstStyle/>
        <a:p>
          <a:endParaRPr lang="en-GB"/>
        </a:p>
      </dgm:t>
    </dgm:pt>
    <dgm:pt modelId="{37DA588D-6585-D342-9D03-A07167CA7BDD}" type="sibTrans" cxnId="{91AF67A3-B187-8943-B125-E5437720789C}">
      <dgm:prSet/>
      <dgm:spPr/>
      <dgm:t>
        <a:bodyPr/>
        <a:lstStyle/>
        <a:p>
          <a:endParaRPr lang="en-GB"/>
        </a:p>
      </dgm:t>
    </dgm:pt>
    <dgm:pt modelId="{AC814DF5-F011-594D-AD92-B4FE65916DFB}">
      <dgm:prSet/>
      <dgm:spPr>
        <a:solidFill>
          <a:schemeClr val="bg2">
            <a:lumMod val="40000"/>
            <a:lumOff val="60000"/>
          </a:schemeClr>
        </a:solidFill>
      </dgm:spPr>
      <dgm:t>
        <a:bodyPr/>
        <a:lstStyle/>
        <a:p>
          <a:pPr rtl="0"/>
          <a:r>
            <a:rPr lang="en-GB" dirty="0"/>
            <a:t>Smoke and Sound</a:t>
          </a:r>
        </a:p>
      </dgm:t>
    </dgm:pt>
    <dgm:pt modelId="{634F27AA-8A3D-7D4A-9BF8-17865EDCEA3F}" type="parTrans" cxnId="{E3733FB6-5DCD-E345-9DF4-5BBF908D5C8A}">
      <dgm:prSet/>
      <dgm:spPr/>
      <dgm:t>
        <a:bodyPr/>
        <a:lstStyle/>
        <a:p>
          <a:endParaRPr lang="en-GB"/>
        </a:p>
      </dgm:t>
    </dgm:pt>
    <dgm:pt modelId="{323BD410-7E55-454A-A8EE-8321A1705CBC}" type="sibTrans" cxnId="{E3733FB6-5DCD-E345-9DF4-5BBF908D5C8A}">
      <dgm:prSet/>
      <dgm:spPr/>
      <dgm:t>
        <a:bodyPr/>
        <a:lstStyle/>
        <a:p>
          <a:endParaRPr lang="en-GB"/>
        </a:p>
      </dgm:t>
    </dgm:pt>
    <dgm:pt modelId="{48008C57-6EC3-434C-A520-39C51659A32F}">
      <dgm:prSet/>
      <dgm:spPr>
        <a:solidFill>
          <a:schemeClr val="bg2">
            <a:lumMod val="40000"/>
            <a:lumOff val="60000"/>
          </a:schemeClr>
        </a:solidFill>
      </dgm:spPr>
      <dgm:t>
        <a:bodyPr/>
        <a:lstStyle/>
        <a:p>
          <a:pPr rtl="0"/>
          <a:r>
            <a:rPr lang="en-GB" dirty="0"/>
            <a:t>Heat Compositions</a:t>
          </a:r>
        </a:p>
      </dgm:t>
    </dgm:pt>
    <dgm:pt modelId="{FAFB5B8B-E186-224B-92EE-1FEC22595E20}" type="parTrans" cxnId="{D573B779-32C1-4C48-986C-DA07228395CD}">
      <dgm:prSet/>
      <dgm:spPr/>
      <dgm:t>
        <a:bodyPr/>
        <a:lstStyle/>
        <a:p>
          <a:endParaRPr lang="en-GB"/>
        </a:p>
      </dgm:t>
    </dgm:pt>
    <dgm:pt modelId="{3BEB44C3-4A67-5C4C-8170-4F589C1E3B19}" type="sibTrans" cxnId="{D573B779-32C1-4C48-986C-DA07228395CD}">
      <dgm:prSet/>
      <dgm:spPr/>
      <dgm:t>
        <a:bodyPr/>
        <a:lstStyle/>
        <a:p>
          <a:endParaRPr lang="en-GB"/>
        </a:p>
      </dgm:t>
    </dgm:pt>
    <dgm:pt modelId="{7A4D7082-9ACA-874C-B8D6-80C1D0E63788}" type="pres">
      <dgm:prSet presAssocID="{BB75CD5D-2C78-BE46-B9F0-86DECECAE3EA}" presName="hierChild1" presStyleCnt="0">
        <dgm:presLayoutVars>
          <dgm:orgChart val="1"/>
          <dgm:chPref val="1"/>
          <dgm:dir/>
          <dgm:animOne val="branch"/>
          <dgm:animLvl val="lvl"/>
          <dgm:resizeHandles/>
        </dgm:presLayoutVars>
      </dgm:prSet>
      <dgm:spPr/>
    </dgm:pt>
    <dgm:pt modelId="{0032BCC1-DD4B-3145-BE38-1DF357229DD8}" type="pres">
      <dgm:prSet presAssocID="{61604AF7-348D-0643-9FAA-E768A2518F6B}" presName="hierRoot1" presStyleCnt="0">
        <dgm:presLayoutVars>
          <dgm:hierBranch val="init"/>
        </dgm:presLayoutVars>
      </dgm:prSet>
      <dgm:spPr/>
    </dgm:pt>
    <dgm:pt modelId="{A9C2BCAE-2277-1742-9B22-FF3B96F5B57F}" type="pres">
      <dgm:prSet presAssocID="{61604AF7-348D-0643-9FAA-E768A2518F6B}" presName="rootComposite1" presStyleCnt="0"/>
      <dgm:spPr/>
    </dgm:pt>
    <dgm:pt modelId="{4EA31720-CBCA-7648-943A-E53400AB1642}" type="pres">
      <dgm:prSet presAssocID="{61604AF7-348D-0643-9FAA-E768A2518F6B}" presName="rootText1" presStyleLbl="node0" presStyleIdx="0" presStyleCnt="1">
        <dgm:presLayoutVars>
          <dgm:chPref val="3"/>
        </dgm:presLayoutVars>
      </dgm:prSet>
      <dgm:spPr/>
    </dgm:pt>
    <dgm:pt modelId="{0230BED8-499C-414F-AC33-26EEBA47EC1C}" type="pres">
      <dgm:prSet presAssocID="{61604AF7-348D-0643-9FAA-E768A2518F6B}" presName="rootConnector1" presStyleLbl="node1" presStyleIdx="0" presStyleCnt="0"/>
      <dgm:spPr/>
    </dgm:pt>
    <dgm:pt modelId="{636B3C67-DBA5-624D-ACDF-BB4735A3F0F5}" type="pres">
      <dgm:prSet presAssocID="{61604AF7-348D-0643-9FAA-E768A2518F6B}" presName="hierChild2" presStyleCnt="0"/>
      <dgm:spPr/>
    </dgm:pt>
    <dgm:pt modelId="{C3121A74-0A51-204D-85D3-9C7A2F7CF892}" type="pres">
      <dgm:prSet presAssocID="{6F3787C0-5CF3-4B4F-A2A4-8F211F03B81A}" presName="Name37" presStyleLbl="parChTrans1D2" presStyleIdx="0" presStyleCnt="3"/>
      <dgm:spPr/>
    </dgm:pt>
    <dgm:pt modelId="{CE10CAEB-415B-F348-9FB4-8D11A270321D}" type="pres">
      <dgm:prSet presAssocID="{12DFDF9B-04A8-FC4C-A788-E4E9DAF506D2}" presName="hierRoot2" presStyleCnt="0">
        <dgm:presLayoutVars>
          <dgm:hierBranch val="init"/>
        </dgm:presLayoutVars>
      </dgm:prSet>
      <dgm:spPr/>
    </dgm:pt>
    <dgm:pt modelId="{086C276B-F11A-5241-89FA-A0D82EC38E1A}" type="pres">
      <dgm:prSet presAssocID="{12DFDF9B-04A8-FC4C-A788-E4E9DAF506D2}" presName="rootComposite" presStyleCnt="0"/>
      <dgm:spPr/>
    </dgm:pt>
    <dgm:pt modelId="{E3474FA5-BE30-0544-AD41-F1881D50BA52}" type="pres">
      <dgm:prSet presAssocID="{12DFDF9B-04A8-FC4C-A788-E4E9DAF506D2}" presName="rootText" presStyleLbl="node2" presStyleIdx="0" presStyleCnt="3">
        <dgm:presLayoutVars>
          <dgm:chPref val="3"/>
        </dgm:presLayoutVars>
      </dgm:prSet>
      <dgm:spPr/>
    </dgm:pt>
    <dgm:pt modelId="{B174DA43-A749-3445-A73F-E3DC45117333}" type="pres">
      <dgm:prSet presAssocID="{12DFDF9B-04A8-FC4C-A788-E4E9DAF506D2}" presName="rootConnector" presStyleLbl="node2" presStyleIdx="0" presStyleCnt="3"/>
      <dgm:spPr/>
    </dgm:pt>
    <dgm:pt modelId="{BACD1331-1771-A046-B9F5-DFD0795818C9}" type="pres">
      <dgm:prSet presAssocID="{12DFDF9B-04A8-FC4C-A788-E4E9DAF506D2}" presName="hierChild4" presStyleCnt="0"/>
      <dgm:spPr/>
    </dgm:pt>
    <dgm:pt modelId="{58A36369-28B4-D645-8557-4856F2D21CBE}" type="pres">
      <dgm:prSet presAssocID="{C16E8550-615C-974C-B1C7-79F04D883185}" presName="Name37" presStyleLbl="parChTrans1D3" presStyleIdx="0" presStyleCnt="8"/>
      <dgm:spPr/>
    </dgm:pt>
    <dgm:pt modelId="{6766F43D-FCB1-C743-B283-1687F7037C7C}" type="pres">
      <dgm:prSet presAssocID="{EE0D90B5-F96C-BE4D-8E24-BD51A6295022}" presName="hierRoot2" presStyleCnt="0">
        <dgm:presLayoutVars>
          <dgm:hierBranch val="init"/>
        </dgm:presLayoutVars>
      </dgm:prSet>
      <dgm:spPr/>
    </dgm:pt>
    <dgm:pt modelId="{84267E72-DCF5-754E-86CE-35BC39234498}" type="pres">
      <dgm:prSet presAssocID="{EE0D90B5-F96C-BE4D-8E24-BD51A6295022}" presName="rootComposite" presStyleCnt="0"/>
      <dgm:spPr/>
    </dgm:pt>
    <dgm:pt modelId="{1FD47252-C149-7746-914E-48445D3A59B6}" type="pres">
      <dgm:prSet presAssocID="{EE0D90B5-F96C-BE4D-8E24-BD51A6295022}" presName="rootText" presStyleLbl="node3" presStyleIdx="0" presStyleCnt="8">
        <dgm:presLayoutVars>
          <dgm:chPref val="3"/>
        </dgm:presLayoutVars>
      </dgm:prSet>
      <dgm:spPr/>
    </dgm:pt>
    <dgm:pt modelId="{586508DB-2067-D041-9F19-1E0C33963D89}" type="pres">
      <dgm:prSet presAssocID="{EE0D90B5-F96C-BE4D-8E24-BD51A6295022}" presName="rootConnector" presStyleLbl="node3" presStyleIdx="0" presStyleCnt="8"/>
      <dgm:spPr/>
    </dgm:pt>
    <dgm:pt modelId="{D6CDD6F3-5C7B-2A48-842A-3CCB55A97496}" type="pres">
      <dgm:prSet presAssocID="{EE0D90B5-F96C-BE4D-8E24-BD51A6295022}" presName="hierChild4" presStyleCnt="0"/>
      <dgm:spPr/>
    </dgm:pt>
    <dgm:pt modelId="{569D74F4-C4EA-024B-BDA8-C7E9EBABD669}" type="pres">
      <dgm:prSet presAssocID="{EE0D90B5-F96C-BE4D-8E24-BD51A6295022}" presName="hierChild5" presStyleCnt="0"/>
      <dgm:spPr/>
    </dgm:pt>
    <dgm:pt modelId="{D8B8D627-52AA-304F-B646-6DCA3C5897A6}" type="pres">
      <dgm:prSet presAssocID="{6F0409BE-145B-4447-9786-239EBC569EC8}" presName="Name37" presStyleLbl="parChTrans1D3" presStyleIdx="1" presStyleCnt="8"/>
      <dgm:spPr/>
    </dgm:pt>
    <dgm:pt modelId="{B4484E53-6193-A441-AECF-C0EAD4BBC19B}" type="pres">
      <dgm:prSet presAssocID="{1C7D3103-5948-6C44-851B-566675AF5E0A}" presName="hierRoot2" presStyleCnt="0">
        <dgm:presLayoutVars>
          <dgm:hierBranch val="init"/>
        </dgm:presLayoutVars>
      </dgm:prSet>
      <dgm:spPr/>
    </dgm:pt>
    <dgm:pt modelId="{B44F65E8-527C-A346-8F3E-30DBB6482FC0}" type="pres">
      <dgm:prSet presAssocID="{1C7D3103-5948-6C44-851B-566675AF5E0A}" presName="rootComposite" presStyleCnt="0"/>
      <dgm:spPr/>
    </dgm:pt>
    <dgm:pt modelId="{07383A69-2A28-2340-A3F5-CB0A42666AAF}" type="pres">
      <dgm:prSet presAssocID="{1C7D3103-5948-6C44-851B-566675AF5E0A}" presName="rootText" presStyleLbl="node3" presStyleIdx="1" presStyleCnt="8">
        <dgm:presLayoutVars>
          <dgm:chPref val="3"/>
        </dgm:presLayoutVars>
      </dgm:prSet>
      <dgm:spPr/>
    </dgm:pt>
    <dgm:pt modelId="{68EDDBB0-A33C-BC4F-B2DC-16A4B4015763}" type="pres">
      <dgm:prSet presAssocID="{1C7D3103-5948-6C44-851B-566675AF5E0A}" presName="rootConnector" presStyleLbl="node3" presStyleIdx="1" presStyleCnt="8"/>
      <dgm:spPr/>
    </dgm:pt>
    <dgm:pt modelId="{505DEC23-FC0D-9749-955C-FDC11A5529D0}" type="pres">
      <dgm:prSet presAssocID="{1C7D3103-5948-6C44-851B-566675AF5E0A}" presName="hierChild4" presStyleCnt="0"/>
      <dgm:spPr/>
    </dgm:pt>
    <dgm:pt modelId="{60A52DD9-D569-D441-8C2A-BD3304384511}" type="pres">
      <dgm:prSet presAssocID="{1C7D3103-5948-6C44-851B-566675AF5E0A}" presName="hierChild5" presStyleCnt="0"/>
      <dgm:spPr/>
    </dgm:pt>
    <dgm:pt modelId="{BC458A18-0E1A-1A4B-AA5A-9F4979202F2C}" type="pres">
      <dgm:prSet presAssocID="{B65274CB-908D-BD49-92AC-8427EB3A500A}" presName="Name37" presStyleLbl="parChTrans1D3" presStyleIdx="2" presStyleCnt="8"/>
      <dgm:spPr/>
    </dgm:pt>
    <dgm:pt modelId="{C05B6745-A4ED-2B4F-BD1C-BFC4E7049B97}" type="pres">
      <dgm:prSet presAssocID="{A9D01E8A-C56A-AE4D-945D-5CFCEA2E79C8}" presName="hierRoot2" presStyleCnt="0">
        <dgm:presLayoutVars>
          <dgm:hierBranch val="init"/>
        </dgm:presLayoutVars>
      </dgm:prSet>
      <dgm:spPr/>
    </dgm:pt>
    <dgm:pt modelId="{B0DC4EF0-56B6-294D-A6B4-AF8C212A97E6}" type="pres">
      <dgm:prSet presAssocID="{A9D01E8A-C56A-AE4D-945D-5CFCEA2E79C8}" presName="rootComposite" presStyleCnt="0"/>
      <dgm:spPr/>
    </dgm:pt>
    <dgm:pt modelId="{9A941DC7-899B-8E4F-9E45-7265D11B1FAB}" type="pres">
      <dgm:prSet presAssocID="{A9D01E8A-C56A-AE4D-945D-5CFCEA2E79C8}" presName="rootText" presStyleLbl="node3" presStyleIdx="2" presStyleCnt="8">
        <dgm:presLayoutVars>
          <dgm:chPref val="3"/>
        </dgm:presLayoutVars>
      </dgm:prSet>
      <dgm:spPr/>
    </dgm:pt>
    <dgm:pt modelId="{326CB865-B46F-5C4B-A254-1827DC74FC0F}" type="pres">
      <dgm:prSet presAssocID="{A9D01E8A-C56A-AE4D-945D-5CFCEA2E79C8}" presName="rootConnector" presStyleLbl="node3" presStyleIdx="2" presStyleCnt="8"/>
      <dgm:spPr/>
    </dgm:pt>
    <dgm:pt modelId="{396A5BE9-214C-7545-BC54-CE2D6BBFE10F}" type="pres">
      <dgm:prSet presAssocID="{A9D01E8A-C56A-AE4D-945D-5CFCEA2E79C8}" presName="hierChild4" presStyleCnt="0"/>
      <dgm:spPr/>
    </dgm:pt>
    <dgm:pt modelId="{93B7E231-23C4-824C-9144-03EC2B2006FF}" type="pres">
      <dgm:prSet presAssocID="{A9D01E8A-C56A-AE4D-945D-5CFCEA2E79C8}" presName="hierChild5" presStyleCnt="0"/>
      <dgm:spPr/>
    </dgm:pt>
    <dgm:pt modelId="{65DBA79B-58E8-3B41-8930-19CE5A940AFE}" type="pres">
      <dgm:prSet presAssocID="{12DFDF9B-04A8-FC4C-A788-E4E9DAF506D2}" presName="hierChild5" presStyleCnt="0"/>
      <dgm:spPr/>
    </dgm:pt>
    <dgm:pt modelId="{32753E3A-6ABF-B947-B910-F74CF7DC74E6}" type="pres">
      <dgm:prSet presAssocID="{2285761A-DC62-804F-B051-CC30AE11BE9C}" presName="Name37" presStyleLbl="parChTrans1D2" presStyleIdx="1" presStyleCnt="3"/>
      <dgm:spPr/>
    </dgm:pt>
    <dgm:pt modelId="{F3558E89-D856-4646-A7A7-096BC6ADBD5C}" type="pres">
      <dgm:prSet presAssocID="{B7AC0323-ADCA-5F4F-AE1F-544419C375F7}" presName="hierRoot2" presStyleCnt="0">
        <dgm:presLayoutVars>
          <dgm:hierBranch val="init"/>
        </dgm:presLayoutVars>
      </dgm:prSet>
      <dgm:spPr/>
    </dgm:pt>
    <dgm:pt modelId="{0E9A2BFA-02A7-1D4B-AD21-4F89FA46F4C3}" type="pres">
      <dgm:prSet presAssocID="{B7AC0323-ADCA-5F4F-AE1F-544419C375F7}" presName="rootComposite" presStyleCnt="0"/>
      <dgm:spPr/>
    </dgm:pt>
    <dgm:pt modelId="{5CF93E1C-FB0D-C145-B9CA-25CE93F036ED}" type="pres">
      <dgm:prSet presAssocID="{B7AC0323-ADCA-5F4F-AE1F-544419C375F7}" presName="rootText" presStyleLbl="node2" presStyleIdx="1" presStyleCnt="3">
        <dgm:presLayoutVars>
          <dgm:chPref val="3"/>
        </dgm:presLayoutVars>
      </dgm:prSet>
      <dgm:spPr/>
    </dgm:pt>
    <dgm:pt modelId="{AE7F5E7A-4963-BA46-9F0B-F4765983705A}" type="pres">
      <dgm:prSet presAssocID="{B7AC0323-ADCA-5F4F-AE1F-544419C375F7}" presName="rootConnector" presStyleLbl="node2" presStyleIdx="1" presStyleCnt="3"/>
      <dgm:spPr/>
    </dgm:pt>
    <dgm:pt modelId="{E9ACA84F-F7FB-D94B-863D-B7C3CFAD4613}" type="pres">
      <dgm:prSet presAssocID="{B7AC0323-ADCA-5F4F-AE1F-544419C375F7}" presName="hierChild4" presStyleCnt="0"/>
      <dgm:spPr/>
    </dgm:pt>
    <dgm:pt modelId="{97632BBE-D91E-054D-A0AD-1C4DAC439F5C}" type="pres">
      <dgm:prSet presAssocID="{A00A511F-CDD7-F243-B56A-A828626C3382}" presName="Name37" presStyleLbl="parChTrans1D3" presStyleIdx="3" presStyleCnt="8"/>
      <dgm:spPr/>
    </dgm:pt>
    <dgm:pt modelId="{49017A41-CCD2-CE4A-94E3-53E00533BF4D}" type="pres">
      <dgm:prSet presAssocID="{953AF0F3-670E-AB42-8A65-AE59ED27A542}" presName="hierRoot2" presStyleCnt="0">
        <dgm:presLayoutVars>
          <dgm:hierBranch val="init"/>
        </dgm:presLayoutVars>
      </dgm:prSet>
      <dgm:spPr/>
    </dgm:pt>
    <dgm:pt modelId="{EBD3952E-34E8-A94F-81E4-6C6E01DFF95D}" type="pres">
      <dgm:prSet presAssocID="{953AF0F3-670E-AB42-8A65-AE59ED27A542}" presName="rootComposite" presStyleCnt="0"/>
      <dgm:spPr/>
    </dgm:pt>
    <dgm:pt modelId="{5550B2B0-ED58-0241-B1CD-54B1696BB0C3}" type="pres">
      <dgm:prSet presAssocID="{953AF0F3-670E-AB42-8A65-AE59ED27A542}" presName="rootText" presStyleLbl="node3" presStyleIdx="3" presStyleCnt="8">
        <dgm:presLayoutVars>
          <dgm:chPref val="3"/>
        </dgm:presLayoutVars>
      </dgm:prSet>
      <dgm:spPr/>
    </dgm:pt>
    <dgm:pt modelId="{AC1DF636-5508-5E43-A957-9D38BAFFC086}" type="pres">
      <dgm:prSet presAssocID="{953AF0F3-670E-AB42-8A65-AE59ED27A542}" presName="rootConnector" presStyleLbl="node3" presStyleIdx="3" presStyleCnt="8"/>
      <dgm:spPr/>
    </dgm:pt>
    <dgm:pt modelId="{6E770A5F-6B2C-8B48-BB44-087764CC20C0}" type="pres">
      <dgm:prSet presAssocID="{953AF0F3-670E-AB42-8A65-AE59ED27A542}" presName="hierChild4" presStyleCnt="0"/>
      <dgm:spPr/>
    </dgm:pt>
    <dgm:pt modelId="{39BCD5D7-FF54-5A47-AEB5-F0EF7FBBE1F4}" type="pres">
      <dgm:prSet presAssocID="{953AF0F3-670E-AB42-8A65-AE59ED27A542}" presName="hierChild5" presStyleCnt="0"/>
      <dgm:spPr/>
    </dgm:pt>
    <dgm:pt modelId="{E812B176-4425-A646-B3B3-F8F8FBC902A2}" type="pres">
      <dgm:prSet presAssocID="{5A05A400-EB9A-194A-BA24-7A6185430E27}" presName="Name37" presStyleLbl="parChTrans1D3" presStyleIdx="4" presStyleCnt="8"/>
      <dgm:spPr/>
    </dgm:pt>
    <dgm:pt modelId="{9F88E6A5-AF73-704F-A3E2-0CA69DBA845E}" type="pres">
      <dgm:prSet presAssocID="{D3ED1193-DDCA-A642-95F2-7B1CF7A039C6}" presName="hierRoot2" presStyleCnt="0">
        <dgm:presLayoutVars>
          <dgm:hierBranch val="init"/>
        </dgm:presLayoutVars>
      </dgm:prSet>
      <dgm:spPr/>
    </dgm:pt>
    <dgm:pt modelId="{B514F7F6-9525-D140-98A3-7C81106E7A7F}" type="pres">
      <dgm:prSet presAssocID="{D3ED1193-DDCA-A642-95F2-7B1CF7A039C6}" presName="rootComposite" presStyleCnt="0"/>
      <dgm:spPr/>
    </dgm:pt>
    <dgm:pt modelId="{144C6CF3-6547-924D-A059-C335901B4312}" type="pres">
      <dgm:prSet presAssocID="{D3ED1193-DDCA-A642-95F2-7B1CF7A039C6}" presName="rootText" presStyleLbl="node3" presStyleIdx="4" presStyleCnt="8">
        <dgm:presLayoutVars>
          <dgm:chPref val="3"/>
        </dgm:presLayoutVars>
      </dgm:prSet>
      <dgm:spPr/>
    </dgm:pt>
    <dgm:pt modelId="{62C92E6D-5840-2E49-A7CF-2A020B26B129}" type="pres">
      <dgm:prSet presAssocID="{D3ED1193-DDCA-A642-95F2-7B1CF7A039C6}" presName="rootConnector" presStyleLbl="node3" presStyleIdx="4" presStyleCnt="8"/>
      <dgm:spPr/>
    </dgm:pt>
    <dgm:pt modelId="{31665EC3-83C7-5149-9416-D16E0E555E5B}" type="pres">
      <dgm:prSet presAssocID="{D3ED1193-DDCA-A642-95F2-7B1CF7A039C6}" presName="hierChild4" presStyleCnt="0"/>
      <dgm:spPr/>
    </dgm:pt>
    <dgm:pt modelId="{BE370EE0-0D80-1F45-8D68-DA1F2E651EEE}" type="pres">
      <dgm:prSet presAssocID="{D3ED1193-DDCA-A642-95F2-7B1CF7A039C6}" presName="hierChild5" presStyleCnt="0"/>
      <dgm:spPr/>
    </dgm:pt>
    <dgm:pt modelId="{89BBBC25-B580-EC4E-98FB-4AEFC618E09E}" type="pres">
      <dgm:prSet presAssocID="{B7AC0323-ADCA-5F4F-AE1F-544419C375F7}" presName="hierChild5" presStyleCnt="0"/>
      <dgm:spPr/>
    </dgm:pt>
    <dgm:pt modelId="{6D57EF6C-A4A6-8F49-ABC1-8737CFF4EAD8}" type="pres">
      <dgm:prSet presAssocID="{DF0931CB-8D3D-9A4C-B57F-D08222EBF7A6}" presName="Name37" presStyleLbl="parChTrans1D2" presStyleIdx="2" presStyleCnt="3"/>
      <dgm:spPr/>
    </dgm:pt>
    <dgm:pt modelId="{099DD92B-F196-EE47-9047-37475EC78D5B}" type="pres">
      <dgm:prSet presAssocID="{A14732C5-1969-E04E-9849-BD36C4ECA06D}" presName="hierRoot2" presStyleCnt="0">
        <dgm:presLayoutVars>
          <dgm:hierBranch val="init"/>
        </dgm:presLayoutVars>
      </dgm:prSet>
      <dgm:spPr/>
    </dgm:pt>
    <dgm:pt modelId="{3BAAF739-E63F-5348-9356-0DB22F7B611A}" type="pres">
      <dgm:prSet presAssocID="{A14732C5-1969-E04E-9849-BD36C4ECA06D}" presName="rootComposite" presStyleCnt="0"/>
      <dgm:spPr/>
    </dgm:pt>
    <dgm:pt modelId="{504B2104-CF60-B542-98EF-346BAB07BC28}" type="pres">
      <dgm:prSet presAssocID="{A14732C5-1969-E04E-9849-BD36C4ECA06D}" presName="rootText" presStyleLbl="node2" presStyleIdx="2" presStyleCnt="3">
        <dgm:presLayoutVars>
          <dgm:chPref val="3"/>
        </dgm:presLayoutVars>
      </dgm:prSet>
      <dgm:spPr/>
    </dgm:pt>
    <dgm:pt modelId="{279B19C4-D6DE-C842-B8CC-AED0C4E61229}" type="pres">
      <dgm:prSet presAssocID="{A14732C5-1969-E04E-9849-BD36C4ECA06D}" presName="rootConnector" presStyleLbl="node2" presStyleIdx="2" presStyleCnt="3"/>
      <dgm:spPr/>
    </dgm:pt>
    <dgm:pt modelId="{5B185934-2E21-BC4C-969D-671DD8512BA7}" type="pres">
      <dgm:prSet presAssocID="{A14732C5-1969-E04E-9849-BD36C4ECA06D}" presName="hierChild4" presStyleCnt="0"/>
      <dgm:spPr/>
    </dgm:pt>
    <dgm:pt modelId="{E866E077-6191-4C44-BD7B-8B67232792E1}" type="pres">
      <dgm:prSet presAssocID="{5BF0905F-1D15-CC4F-BF6E-02E886AEDD34}" presName="Name37" presStyleLbl="parChTrans1D3" presStyleIdx="5" presStyleCnt="8"/>
      <dgm:spPr/>
    </dgm:pt>
    <dgm:pt modelId="{80B5A4E0-047F-1842-A9BB-651FE4AD3BFF}" type="pres">
      <dgm:prSet presAssocID="{0F91335A-8C98-0C45-B588-6B39616D1693}" presName="hierRoot2" presStyleCnt="0">
        <dgm:presLayoutVars>
          <dgm:hierBranch val="init"/>
        </dgm:presLayoutVars>
      </dgm:prSet>
      <dgm:spPr/>
    </dgm:pt>
    <dgm:pt modelId="{81056732-ED31-464D-982D-C4689E895508}" type="pres">
      <dgm:prSet presAssocID="{0F91335A-8C98-0C45-B588-6B39616D1693}" presName="rootComposite" presStyleCnt="0"/>
      <dgm:spPr/>
    </dgm:pt>
    <dgm:pt modelId="{40BB8010-BC48-0E4C-9F25-CF89EF7BE50C}" type="pres">
      <dgm:prSet presAssocID="{0F91335A-8C98-0C45-B588-6B39616D1693}" presName="rootText" presStyleLbl="node3" presStyleIdx="5" presStyleCnt="8">
        <dgm:presLayoutVars>
          <dgm:chPref val="3"/>
        </dgm:presLayoutVars>
      </dgm:prSet>
      <dgm:spPr/>
    </dgm:pt>
    <dgm:pt modelId="{45C9A1BF-F166-8E4D-8088-1E0276A31A5A}" type="pres">
      <dgm:prSet presAssocID="{0F91335A-8C98-0C45-B588-6B39616D1693}" presName="rootConnector" presStyleLbl="node3" presStyleIdx="5" presStyleCnt="8"/>
      <dgm:spPr/>
    </dgm:pt>
    <dgm:pt modelId="{BFAFF165-C652-9D42-8DC5-2FBF5C98829E}" type="pres">
      <dgm:prSet presAssocID="{0F91335A-8C98-0C45-B588-6B39616D1693}" presName="hierChild4" presStyleCnt="0"/>
      <dgm:spPr/>
    </dgm:pt>
    <dgm:pt modelId="{780A87AC-C1F0-554F-BDE5-13F08E6BC642}" type="pres">
      <dgm:prSet presAssocID="{0F91335A-8C98-0C45-B588-6B39616D1693}" presName="hierChild5" presStyleCnt="0"/>
      <dgm:spPr/>
    </dgm:pt>
    <dgm:pt modelId="{D7FE4D90-583A-9C4A-81CA-DC884A6CA9BD}" type="pres">
      <dgm:prSet presAssocID="{634F27AA-8A3D-7D4A-9BF8-17865EDCEA3F}" presName="Name37" presStyleLbl="parChTrans1D3" presStyleIdx="6" presStyleCnt="8"/>
      <dgm:spPr/>
    </dgm:pt>
    <dgm:pt modelId="{BD4ADA92-7659-FC45-A1F2-3B1AC2B5BF1F}" type="pres">
      <dgm:prSet presAssocID="{AC814DF5-F011-594D-AD92-B4FE65916DFB}" presName="hierRoot2" presStyleCnt="0">
        <dgm:presLayoutVars>
          <dgm:hierBranch val="init"/>
        </dgm:presLayoutVars>
      </dgm:prSet>
      <dgm:spPr/>
    </dgm:pt>
    <dgm:pt modelId="{802FA194-DC3B-C643-9925-BF672538E5C1}" type="pres">
      <dgm:prSet presAssocID="{AC814DF5-F011-594D-AD92-B4FE65916DFB}" presName="rootComposite" presStyleCnt="0"/>
      <dgm:spPr/>
    </dgm:pt>
    <dgm:pt modelId="{64BA3105-12CA-8947-9B8C-53C2239EC441}" type="pres">
      <dgm:prSet presAssocID="{AC814DF5-F011-594D-AD92-B4FE65916DFB}" presName="rootText" presStyleLbl="node3" presStyleIdx="6" presStyleCnt="8">
        <dgm:presLayoutVars>
          <dgm:chPref val="3"/>
        </dgm:presLayoutVars>
      </dgm:prSet>
      <dgm:spPr/>
    </dgm:pt>
    <dgm:pt modelId="{6B8C5625-ED64-5244-BF02-E648E77F6DD9}" type="pres">
      <dgm:prSet presAssocID="{AC814DF5-F011-594D-AD92-B4FE65916DFB}" presName="rootConnector" presStyleLbl="node3" presStyleIdx="6" presStyleCnt="8"/>
      <dgm:spPr/>
    </dgm:pt>
    <dgm:pt modelId="{D6550DE7-A9B5-D347-B434-83A01E6B6674}" type="pres">
      <dgm:prSet presAssocID="{AC814DF5-F011-594D-AD92-B4FE65916DFB}" presName="hierChild4" presStyleCnt="0"/>
      <dgm:spPr/>
    </dgm:pt>
    <dgm:pt modelId="{78EC5E4D-0C56-B740-BDDA-A193814613E6}" type="pres">
      <dgm:prSet presAssocID="{AC814DF5-F011-594D-AD92-B4FE65916DFB}" presName="hierChild5" presStyleCnt="0"/>
      <dgm:spPr/>
    </dgm:pt>
    <dgm:pt modelId="{940F131C-4457-7941-8F56-A231079A443A}" type="pres">
      <dgm:prSet presAssocID="{FAFB5B8B-E186-224B-92EE-1FEC22595E20}" presName="Name37" presStyleLbl="parChTrans1D3" presStyleIdx="7" presStyleCnt="8"/>
      <dgm:spPr/>
    </dgm:pt>
    <dgm:pt modelId="{64CDBCCC-0588-134D-8DDD-23EF88E378AB}" type="pres">
      <dgm:prSet presAssocID="{48008C57-6EC3-434C-A520-39C51659A32F}" presName="hierRoot2" presStyleCnt="0">
        <dgm:presLayoutVars>
          <dgm:hierBranch val="init"/>
        </dgm:presLayoutVars>
      </dgm:prSet>
      <dgm:spPr/>
    </dgm:pt>
    <dgm:pt modelId="{C05E6271-EF3B-B346-ADEF-7CE92451AF05}" type="pres">
      <dgm:prSet presAssocID="{48008C57-6EC3-434C-A520-39C51659A32F}" presName="rootComposite" presStyleCnt="0"/>
      <dgm:spPr/>
    </dgm:pt>
    <dgm:pt modelId="{6FE08938-69FD-0645-A474-7759A3D044B3}" type="pres">
      <dgm:prSet presAssocID="{48008C57-6EC3-434C-A520-39C51659A32F}" presName="rootText" presStyleLbl="node3" presStyleIdx="7" presStyleCnt="8">
        <dgm:presLayoutVars>
          <dgm:chPref val="3"/>
        </dgm:presLayoutVars>
      </dgm:prSet>
      <dgm:spPr/>
    </dgm:pt>
    <dgm:pt modelId="{2CAA1B67-4595-3D43-8FB6-24FA70920477}" type="pres">
      <dgm:prSet presAssocID="{48008C57-6EC3-434C-A520-39C51659A32F}" presName="rootConnector" presStyleLbl="node3" presStyleIdx="7" presStyleCnt="8"/>
      <dgm:spPr/>
    </dgm:pt>
    <dgm:pt modelId="{46558D08-D89B-5543-8FF8-C38B96A4DB84}" type="pres">
      <dgm:prSet presAssocID="{48008C57-6EC3-434C-A520-39C51659A32F}" presName="hierChild4" presStyleCnt="0"/>
      <dgm:spPr/>
    </dgm:pt>
    <dgm:pt modelId="{109C6B67-385A-5848-AE23-86D309D075EE}" type="pres">
      <dgm:prSet presAssocID="{48008C57-6EC3-434C-A520-39C51659A32F}" presName="hierChild5" presStyleCnt="0"/>
      <dgm:spPr/>
    </dgm:pt>
    <dgm:pt modelId="{2A541ED2-4E41-F941-B823-BB79B883E357}" type="pres">
      <dgm:prSet presAssocID="{A14732C5-1969-E04E-9849-BD36C4ECA06D}" presName="hierChild5" presStyleCnt="0"/>
      <dgm:spPr/>
    </dgm:pt>
    <dgm:pt modelId="{6D1F935D-BF14-724C-94C6-6FAE5FC36E68}" type="pres">
      <dgm:prSet presAssocID="{61604AF7-348D-0643-9FAA-E768A2518F6B}" presName="hierChild3" presStyleCnt="0"/>
      <dgm:spPr/>
    </dgm:pt>
  </dgm:ptLst>
  <dgm:cxnLst>
    <dgm:cxn modelId="{256CDA0A-6DE0-BB45-B44B-A2EA25C337F9}" type="presOf" srcId="{AC814DF5-F011-594D-AD92-B4FE65916DFB}" destId="{64BA3105-12CA-8947-9B8C-53C2239EC441}" srcOrd="0" destOrd="0" presId="urn:microsoft.com/office/officeart/2005/8/layout/orgChart1"/>
    <dgm:cxn modelId="{C7B8690D-F9F4-AC4A-ACC1-7DA6746DE3B6}" type="presOf" srcId="{953AF0F3-670E-AB42-8A65-AE59ED27A542}" destId="{5550B2B0-ED58-0241-B1CD-54B1696BB0C3}" srcOrd="0" destOrd="0" presId="urn:microsoft.com/office/officeart/2005/8/layout/orgChart1"/>
    <dgm:cxn modelId="{7D357C13-9B2C-5249-A7E3-11EB160DF9FC}" type="presOf" srcId="{5A05A400-EB9A-194A-BA24-7A6185430E27}" destId="{E812B176-4425-A646-B3B3-F8F8FBC902A2}" srcOrd="0" destOrd="0" presId="urn:microsoft.com/office/officeart/2005/8/layout/orgChart1"/>
    <dgm:cxn modelId="{7BEE1A24-4B77-ED43-8006-129C7C0320BE}" srcId="{61604AF7-348D-0643-9FAA-E768A2518F6B}" destId="{A14732C5-1969-E04E-9849-BD36C4ECA06D}" srcOrd="2" destOrd="0" parTransId="{DF0931CB-8D3D-9A4C-B57F-D08222EBF7A6}" sibTransId="{6BE2ABEE-37DF-114F-AC49-965D64CA70D5}"/>
    <dgm:cxn modelId="{3005FD28-FCF6-0842-92BB-BB719DE9DEA1}" type="presOf" srcId="{634F27AA-8A3D-7D4A-9BF8-17865EDCEA3F}" destId="{D7FE4D90-583A-9C4A-81CA-DC884A6CA9BD}" srcOrd="0" destOrd="0" presId="urn:microsoft.com/office/officeart/2005/8/layout/orgChart1"/>
    <dgm:cxn modelId="{7AA13230-8EEC-9D4B-87D5-DCB652DB06BB}" srcId="{61604AF7-348D-0643-9FAA-E768A2518F6B}" destId="{B7AC0323-ADCA-5F4F-AE1F-544419C375F7}" srcOrd="1" destOrd="0" parTransId="{2285761A-DC62-804F-B051-CC30AE11BE9C}" sibTransId="{7A285D3D-EF96-974E-8AD2-B4AFB8AED481}"/>
    <dgm:cxn modelId="{BECBA131-85CF-4941-B9AB-1231EF685B7A}" type="presOf" srcId="{61604AF7-348D-0643-9FAA-E768A2518F6B}" destId="{0230BED8-499C-414F-AC33-26EEBA47EC1C}" srcOrd="1" destOrd="0" presId="urn:microsoft.com/office/officeart/2005/8/layout/orgChart1"/>
    <dgm:cxn modelId="{04443238-D848-B74F-A675-F19BE7EC29A1}" type="presOf" srcId="{2285761A-DC62-804F-B051-CC30AE11BE9C}" destId="{32753E3A-6ABF-B947-B910-F74CF7DC74E6}" srcOrd="0" destOrd="0" presId="urn:microsoft.com/office/officeart/2005/8/layout/orgChart1"/>
    <dgm:cxn modelId="{100E1E40-D967-FD4F-BB05-0F73EE77CBD5}" type="presOf" srcId="{5BF0905F-1D15-CC4F-BF6E-02E886AEDD34}" destId="{E866E077-6191-4C44-BD7B-8B67232792E1}" srcOrd="0" destOrd="0" presId="urn:microsoft.com/office/officeart/2005/8/layout/orgChart1"/>
    <dgm:cxn modelId="{E092EA59-F09E-5842-8580-BADF566DAAAD}" type="presOf" srcId="{BB75CD5D-2C78-BE46-B9F0-86DECECAE3EA}" destId="{7A4D7082-9ACA-874C-B8D6-80C1D0E63788}" srcOrd="0" destOrd="0" presId="urn:microsoft.com/office/officeart/2005/8/layout/orgChart1"/>
    <dgm:cxn modelId="{D2623D5A-E869-3B46-B881-434984BCDDDD}" type="presOf" srcId="{12DFDF9B-04A8-FC4C-A788-E4E9DAF506D2}" destId="{E3474FA5-BE30-0544-AD41-F1881D50BA52}" srcOrd="0" destOrd="0" presId="urn:microsoft.com/office/officeart/2005/8/layout/orgChart1"/>
    <dgm:cxn modelId="{010BAC5B-9575-8F4E-8774-984645F413F6}" type="presOf" srcId="{12DFDF9B-04A8-FC4C-A788-E4E9DAF506D2}" destId="{B174DA43-A749-3445-A73F-E3DC45117333}" srcOrd="1" destOrd="0" presId="urn:microsoft.com/office/officeart/2005/8/layout/orgChart1"/>
    <dgm:cxn modelId="{FDFFA35E-7945-C240-BBBC-009057C08761}" type="presOf" srcId="{D3ED1193-DDCA-A642-95F2-7B1CF7A039C6}" destId="{62C92E6D-5840-2E49-A7CF-2A020B26B129}" srcOrd="1" destOrd="0" presId="urn:microsoft.com/office/officeart/2005/8/layout/orgChart1"/>
    <dgm:cxn modelId="{DD231E62-D564-8546-B5F0-5DD6136D1F7D}" srcId="{B7AC0323-ADCA-5F4F-AE1F-544419C375F7}" destId="{D3ED1193-DDCA-A642-95F2-7B1CF7A039C6}" srcOrd="1" destOrd="0" parTransId="{5A05A400-EB9A-194A-BA24-7A6185430E27}" sibTransId="{1D66ACDB-08A4-C54E-962D-DEB7A91CE1FA}"/>
    <dgm:cxn modelId="{57083163-D8CE-F34A-B2A1-074358E3D80D}" type="presOf" srcId="{EE0D90B5-F96C-BE4D-8E24-BD51A6295022}" destId="{586508DB-2067-D041-9F19-1E0C33963D89}" srcOrd="1" destOrd="0" presId="urn:microsoft.com/office/officeart/2005/8/layout/orgChart1"/>
    <dgm:cxn modelId="{C8EE536A-A5B5-C949-9A6A-12BC3E152D6B}" srcId="{12DFDF9B-04A8-FC4C-A788-E4E9DAF506D2}" destId="{EE0D90B5-F96C-BE4D-8E24-BD51A6295022}" srcOrd="0" destOrd="0" parTransId="{C16E8550-615C-974C-B1C7-79F04D883185}" sibTransId="{4D498099-9AD1-2843-9330-B4453CD3D477}"/>
    <dgm:cxn modelId="{CC0A0C6B-19E8-4543-8956-CAE0CF2D6060}" type="presOf" srcId="{B65274CB-908D-BD49-92AC-8427EB3A500A}" destId="{BC458A18-0E1A-1A4B-AA5A-9F4979202F2C}" srcOrd="0" destOrd="0" presId="urn:microsoft.com/office/officeart/2005/8/layout/orgChart1"/>
    <dgm:cxn modelId="{E626F76B-FA0A-7443-B18C-431621B3665C}" srcId="{B7AC0323-ADCA-5F4F-AE1F-544419C375F7}" destId="{953AF0F3-670E-AB42-8A65-AE59ED27A542}" srcOrd="0" destOrd="0" parTransId="{A00A511F-CDD7-F243-B56A-A828626C3382}" sibTransId="{7C7CCF53-5F91-FB42-8609-D63E4B4462AF}"/>
    <dgm:cxn modelId="{099FFE6B-2CCF-5344-B1A6-AC9D84A4300C}" type="presOf" srcId="{6F3787C0-5CF3-4B4F-A2A4-8F211F03B81A}" destId="{C3121A74-0A51-204D-85D3-9C7A2F7CF892}" srcOrd="0" destOrd="0" presId="urn:microsoft.com/office/officeart/2005/8/layout/orgChart1"/>
    <dgm:cxn modelId="{8C892D78-F934-F945-9805-148F1F9AE4B2}" srcId="{61604AF7-348D-0643-9FAA-E768A2518F6B}" destId="{12DFDF9B-04A8-FC4C-A788-E4E9DAF506D2}" srcOrd="0" destOrd="0" parTransId="{6F3787C0-5CF3-4B4F-A2A4-8F211F03B81A}" sibTransId="{5C240114-A74C-D245-B4AE-89F937133FAC}"/>
    <dgm:cxn modelId="{D573B779-32C1-4C48-986C-DA07228395CD}" srcId="{A14732C5-1969-E04E-9849-BD36C4ECA06D}" destId="{48008C57-6EC3-434C-A520-39C51659A32F}" srcOrd="2" destOrd="0" parTransId="{FAFB5B8B-E186-224B-92EE-1FEC22595E20}" sibTransId="{3BEB44C3-4A67-5C4C-8170-4F589C1E3B19}"/>
    <dgm:cxn modelId="{1CA3327A-AEA1-6E4E-BC05-19880B046AE9}" type="presOf" srcId="{B7AC0323-ADCA-5F4F-AE1F-544419C375F7}" destId="{AE7F5E7A-4963-BA46-9F0B-F4765983705A}" srcOrd="1" destOrd="0" presId="urn:microsoft.com/office/officeart/2005/8/layout/orgChart1"/>
    <dgm:cxn modelId="{E362EF7D-2DEF-CB4D-A729-635F265912C6}" type="presOf" srcId="{A9D01E8A-C56A-AE4D-945D-5CFCEA2E79C8}" destId="{326CB865-B46F-5C4B-A254-1827DC74FC0F}" srcOrd="1" destOrd="0" presId="urn:microsoft.com/office/officeart/2005/8/layout/orgChart1"/>
    <dgm:cxn modelId="{C90C417E-CB73-2148-9749-817DB10C4572}" type="presOf" srcId="{48008C57-6EC3-434C-A520-39C51659A32F}" destId="{6FE08938-69FD-0645-A474-7759A3D044B3}" srcOrd="0" destOrd="0" presId="urn:microsoft.com/office/officeart/2005/8/layout/orgChart1"/>
    <dgm:cxn modelId="{9CB97781-03E0-B04B-A36D-D3034B83198C}" type="presOf" srcId="{FAFB5B8B-E186-224B-92EE-1FEC22595E20}" destId="{940F131C-4457-7941-8F56-A231079A443A}" srcOrd="0" destOrd="0" presId="urn:microsoft.com/office/officeart/2005/8/layout/orgChart1"/>
    <dgm:cxn modelId="{D00EB081-4531-654E-82F7-CE6A1ECE698F}" type="presOf" srcId="{A9D01E8A-C56A-AE4D-945D-5CFCEA2E79C8}" destId="{9A941DC7-899B-8E4F-9E45-7265D11B1FAB}" srcOrd="0" destOrd="0" presId="urn:microsoft.com/office/officeart/2005/8/layout/orgChart1"/>
    <dgm:cxn modelId="{869A6D87-8B04-0040-8C91-BB58FC8FEF6B}" type="presOf" srcId="{61604AF7-348D-0643-9FAA-E768A2518F6B}" destId="{4EA31720-CBCA-7648-943A-E53400AB1642}" srcOrd="0" destOrd="0" presId="urn:microsoft.com/office/officeart/2005/8/layout/orgChart1"/>
    <dgm:cxn modelId="{65F5348D-D2CA-4648-A188-FC40B28AC296}" type="presOf" srcId="{6F0409BE-145B-4447-9786-239EBC569EC8}" destId="{D8B8D627-52AA-304F-B646-6DCA3C5897A6}" srcOrd="0" destOrd="0" presId="urn:microsoft.com/office/officeart/2005/8/layout/orgChart1"/>
    <dgm:cxn modelId="{C262E092-43AD-E949-A94F-3998D9CC776C}" type="presOf" srcId="{DF0931CB-8D3D-9A4C-B57F-D08222EBF7A6}" destId="{6D57EF6C-A4A6-8F49-ABC1-8737CFF4EAD8}" srcOrd="0" destOrd="0" presId="urn:microsoft.com/office/officeart/2005/8/layout/orgChart1"/>
    <dgm:cxn modelId="{2E391094-82AF-724B-A602-D83BAACB96C4}" type="presOf" srcId="{AC814DF5-F011-594D-AD92-B4FE65916DFB}" destId="{6B8C5625-ED64-5244-BF02-E648E77F6DD9}" srcOrd="1" destOrd="0" presId="urn:microsoft.com/office/officeart/2005/8/layout/orgChart1"/>
    <dgm:cxn modelId="{3823649B-EF84-5B4C-9E74-FBBB8EA96E44}" type="presOf" srcId="{953AF0F3-670E-AB42-8A65-AE59ED27A542}" destId="{AC1DF636-5508-5E43-A957-9D38BAFFC086}" srcOrd="1" destOrd="0" presId="urn:microsoft.com/office/officeart/2005/8/layout/orgChart1"/>
    <dgm:cxn modelId="{DACC64A1-86D2-3B42-A8B1-E26989B90DAC}" type="presOf" srcId="{A14732C5-1969-E04E-9849-BD36C4ECA06D}" destId="{504B2104-CF60-B542-98EF-346BAB07BC28}" srcOrd="0" destOrd="0" presId="urn:microsoft.com/office/officeart/2005/8/layout/orgChart1"/>
    <dgm:cxn modelId="{91AF67A3-B187-8943-B125-E5437720789C}" srcId="{A14732C5-1969-E04E-9849-BD36C4ECA06D}" destId="{0F91335A-8C98-0C45-B588-6B39616D1693}" srcOrd="0" destOrd="0" parTransId="{5BF0905F-1D15-CC4F-BF6E-02E886AEDD34}" sibTransId="{37DA588D-6585-D342-9D03-A07167CA7BDD}"/>
    <dgm:cxn modelId="{E3733FB6-5DCD-E345-9DF4-5BBF908D5C8A}" srcId="{A14732C5-1969-E04E-9849-BD36C4ECA06D}" destId="{AC814DF5-F011-594D-AD92-B4FE65916DFB}" srcOrd="1" destOrd="0" parTransId="{634F27AA-8A3D-7D4A-9BF8-17865EDCEA3F}" sibTransId="{323BD410-7E55-454A-A8EE-8321A1705CBC}"/>
    <dgm:cxn modelId="{CBE8C1B6-E26E-1142-83DF-5A6E21629A15}" srcId="{12DFDF9B-04A8-FC4C-A788-E4E9DAF506D2}" destId="{A9D01E8A-C56A-AE4D-945D-5CFCEA2E79C8}" srcOrd="2" destOrd="0" parTransId="{B65274CB-908D-BD49-92AC-8427EB3A500A}" sibTransId="{4357F186-BB61-BA4E-8936-08685D9E4520}"/>
    <dgm:cxn modelId="{02B4DCBB-8A52-C445-AB29-7E8FC9662069}" type="presOf" srcId="{1C7D3103-5948-6C44-851B-566675AF5E0A}" destId="{68EDDBB0-A33C-BC4F-B2DC-16A4B4015763}" srcOrd="1" destOrd="0" presId="urn:microsoft.com/office/officeart/2005/8/layout/orgChart1"/>
    <dgm:cxn modelId="{081DFAC1-4113-7540-81AE-948597B05A9F}" type="presOf" srcId="{D3ED1193-DDCA-A642-95F2-7B1CF7A039C6}" destId="{144C6CF3-6547-924D-A059-C335901B4312}" srcOrd="0" destOrd="0" presId="urn:microsoft.com/office/officeart/2005/8/layout/orgChart1"/>
    <dgm:cxn modelId="{C9E35CC6-EB6E-7943-9900-D736B910A0B6}" type="presOf" srcId="{EE0D90B5-F96C-BE4D-8E24-BD51A6295022}" destId="{1FD47252-C149-7746-914E-48445D3A59B6}" srcOrd="0" destOrd="0" presId="urn:microsoft.com/office/officeart/2005/8/layout/orgChart1"/>
    <dgm:cxn modelId="{7DC0D7CA-CAB9-FE4A-B7CF-1BF3D2BAE674}" type="presOf" srcId="{1C7D3103-5948-6C44-851B-566675AF5E0A}" destId="{07383A69-2A28-2340-A3F5-CB0A42666AAF}" srcOrd="0" destOrd="0" presId="urn:microsoft.com/office/officeart/2005/8/layout/orgChart1"/>
    <dgm:cxn modelId="{B34CE1CA-DF5C-1B44-A225-2E783F3E30FB}" srcId="{12DFDF9B-04A8-FC4C-A788-E4E9DAF506D2}" destId="{1C7D3103-5948-6C44-851B-566675AF5E0A}" srcOrd="1" destOrd="0" parTransId="{6F0409BE-145B-4447-9786-239EBC569EC8}" sibTransId="{BEC097CF-F399-7F48-9ED7-E402BC10DA98}"/>
    <dgm:cxn modelId="{3F5BF6D0-BE85-864F-AA50-EA92C181A1D7}" type="presOf" srcId="{48008C57-6EC3-434C-A520-39C51659A32F}" destId="{2CAA1B67-4595-3D43-8FB6-24FA70920477}" srcOrd="1" destOrd="0" presId="urn:microsoft.com/office/officeart/2005/8/layout/orgChart1"/>
    <dgm:cxn modelId="{9A997ED7-E410-CF42-9E79-0A2F2E93470E}" type="presOf" srcId="{A14732C5-1969-E04E-9849-BD36C4ECA06D}" destId="{279B19C4-D6DE-C842-B8CC-AED0C4E61229}" srcOrd="1" destOrd="0" presId="urn:microsoft.com/office/officeart/2005/8/layout/orgChart1"/>
    <dgm:cxn modelId="{AB0A78DA-9ED4-2F4C-8F11-103171F42AEB}" type="presOf" srcId="{A00A511F-CDD7-F243-B56A-A828626C3382}" destId="{97632BBE-D91E-054D-A0AD-1C4DAC439F5C}" srcOrd="0" destOrd="0" presId="urn:microsoft.com/office/officeart/2005/8/layout/orgChart1"/>
    <dgm:cxn modelId="{2F019ADA-AAD9-6443-936F-89BC4D43AC1F}" srcId="{BB75CD5D-2C78-BE46-B9F0-86DECECAE3EA}" destId="{61604AF7-348D-0643-9FAA-E768A2518F6B}" srcOrd="0" destOrd="0" parTransId="{A15347F1-A933-784A-BBC1-8980E7A2529F}" sibTransId="{9F36064C-20DC-C640-8740-95D457C6B217}"/>
    <dgm:cxn modelId="{47B1A8E1-4301-BC4F-B940-E4504EFC6A82}" type="presOf" srcId="{C16E8550-615C-974C-B1C7-79F04D883185}" destId="{58A36369-28B4-D645-8557-4856F2D21CBE}" srcOrd="0" destOrd="0" presId="urn:microsoft.com/office/officeart/2005/8/layout/orgChart1"/>
    <dgm:cxn modelId="{5E7F0AE8-FDD0-8F41-BE23-F5AF3712B85A}" type="presOf" srcId="{0F91335A-8C98-0C45-B588-6B39616D1693}" destId="{40BB8010-BC48-0E4C-9F25-CF89EF7BE50C}" srcOrd="0" destOrd="0" presId="urn:microsoft.com/office/officeart/2005/8/layout/orgChart1"/>
    <dgm:cxn modelId="{3E4869F2-F3C5-324E-B928-15B564C6BF27}" type="presOf" srcId="{B7AC0323-ADCA-5F4F-AE1F-544419C375F7}" destId="{5CF93E1C-FB0D-C145-B9CA-25CE93F036ED}" srcOrd="0" destOrd="0" presId="urn:microsoft.com/office/officeart/2005/8/layout/orgChart1"/>
    <dgm:cxn modelId="{11A2D5F4-296B-174B-8665-D3141C566A39}" type="presOf" srcId="{0F91335A-8C98-0C45-B588-6B39616D1693}" destId="{45C9A1BF-F166-8E4D-8088-1E0276A31A5A}" srcOrd="1" destOrd="0" presId="urn:microsoft.com/office/officeart/2005/8/layout/orgChart1"/>
    <dgm:cxn modelId="{118566F0-BB6C-BB4E-8D0F-63CC6B529BFF}" type="presParOf" srcId="{7A4D7082-9ACA-874C-B8D6-80C1D0E63788}" destId="{0032BCC1-DD4B-3145-BE38-1DF357229DD8}" srcOrd="0" destOrd="0" presId="urn:microsoft.com/office/officeart/2005/8/layout/orgChart1"/>
    <dgm:cxn modelId="{F90EE549-23D1-8642-B738-D217C3F5A0FD}" type="presParOf" srcId="{0032BCC1-DD4B-3145-BE38-1DF357229DD8}" destId="{A9C2BCAE-2277-1742-9B22-FF3B96F5B57F}" srcOrd="0" destOrd="0" presId="urn:microsoft.com/office/officeart/2005/8/layout/orgChart1"/>
    <dgm:cxn modelId="{38700BC7-DDDE-D549-8A27-92301CF491FF}" type="presParOf" srcId="{A9C2BCAE-2277-1742-9B22-FF3B96F5B57F}" destId="{4EA31720-CBCA-7648-943A-E53400AB1642}" srcOrd="0" destOrd="0" presId="urn:microsoft.com/office/officeart/2005/8/layout/orgChart1"/>
    <dgm:cxn modelId="{FB1B075C-3E0A-934E-9D9F-029551923C36}" type="presParOf" srcId="{A9C2BCAE-2277-1742-9B22-FF3B96F5B57F}" destId="{0230BED8-499C-414F-AC33-26EEBA47EC1C}" srcOrd="1" destOrd="0" presId="urn:microsoft.com/office/officeart/2005/8/layout/orgChart1"/>
    <dgm:cxn modelId="{24FAEA0D-C79A-3A45-8F5D-6A9946EFAE19}" type="presParOf" srcId="{0032BCC1-DD4B-3145-BE38-1DF357229DD8}" destId="{636B3C67-DBA5-624D-ACDF-BB4735A3F0F5}" srcOrd="1" destOrd="0" presId="urn:microsoft.com/office/officeart/2005/8/layout/orgChart1"/>
    <dgm:cxn modelId="{717983AC-97C3-914C-BFCB-DCCF8532C606}" type="presParOf" srcId="{636B3C67-DBA5-624D-ACDF-BB4735A3F0F5}" destId="{C3121A74-0A51-204D-85D3-9C7A2F7CF892}" srcOrd="0" destOrd="0" presId="urn:microsoft.com/office/officeart/2005/8/layout/orgChart1"/>
    <dgm:cxn modelId="{BD922644-4774-3043-8B1B-681161409E89}" type="presParOf" srcId="{636B3C67-DBA5-624D-ACDF-BB4735A3F0F5}" destId="{CE10CAEB-415B-F348-9FB4-8D11A270321D}" srcOrd="1" destOrd="0" presId="urn:microsoft.com/office/officeart/2005/8/layout/orgChart1"/>
    <dgm:cxn modelId="{7F2427CE-C091-3D49-90AA-97BC514241F4}" type="presParOf" srcId="{CE10CAEB-415B-F348-9FB4-8D11A270321D}" destId="{086C276B-F11A-5241-89FA-A0D82EC38E1A}" srcOrd="0" destOrd="0" presId="urn:microsoft.com/office/officeart/2005/8/layout/orgChart1"/>
    <dgm:cxn modelId="{70F4242A-2CF2-2B4F-AD11-4071908E4625}" type="presParOf" srcId="{086C276B-F11A-5241-89FA-A0D82EC38E1A}" destId="{E3474FA5-BE30-0544-AD41-F1881D50BA52}" srcOrd="0" destOrd="0" presId="urn:microsoft.com/office/officeart/2005/8/layout/orgChart1"/>
    <dgm:cxn modelId="{E11A97CC-0409-BD43-97A9-42352870E1D2}" type="presParOf" srcId="{086C276B-F11A-5241-89FA-A0D82EC38E1A}" destId="{B174DA43-A749-3445-A73F-E3DC45117333}" srcOrd="1" destOrd="0" presId="urn:microsoft.com/office/officeart/2005/8/layout/orgChart1"/>
    <dgm:cxn modelId="{AE271166-0D4D-1B4C-B696-04B0F3BB7FED}" type="presParOf" srcId="{CE10CAEB-415B-F348-9FB4-8D11A270321D}" destId="{BACD1331-1771-A046-B9F5-DFD0795818C9}" srcOrd="1" destOrd="0" presId="urn:microsoft.com/office/officeart/2005/8/layout/orgChart1"/>
    <dgm:cxn modelId="{D8E24FA1-1A0F-1E49-AC0D-68E5482066C2}" type="presParOf" srcId="{BACD1331-1771-A046-B9F5-DFD0795818C9}" destId="{58A36369-28B4-D645-8557-4856F2D21CBE}" srcOrd="0" destOrd="0" presId="urn:microsoft.com/office/officeart/2005/8/layout/orgChart1"/>
    <dgm:cxn modelId="{E6C57B23-63CD-B046-9D95-6DF9A5744834}" type="presParOf" srcId="{BACD1331-1771-A046-B9F5-DFD0795818C9}" destId="{6766F43D-FCB1-C743-B283-1687F7037C7C}" srcOrd="1" destOrd="0" presId="urn:microsoft.com/office/officeart/2005/8/layout/orgChart1"/>
    <dgm:cxn modelId="{46EC9F05-C0D6-2040-97D7-E36324CAB0E8}" type="presParOf" srcId="{6766F43D-FCB1-C743-B283-1687F7037C7C}" destId="{84267E72-DCF5-754E-86CE-35BC39234498}" srcOrd="0" destOrd="0" presId="urn:microsoft.com/office/officeart/2005/8/layout/orgChart1"/>
    <dgm:cxn modelId="{9E331DAF-9BE7-5240-8015-21068E5650BB}" type="presParOf" srcId="{84267E72-DCF5-754E-86CE-35BC39234498}" destId="{1FD47252-C149-7746-914E-48445D3A59B6}" srcOrd="0" destOrd="0" presId="urn:microsoft.com/office/officeart/2005/8/layout/orgChart1"/>
    <dgm:cxn modelId="{0242D78F-653A-2544-9454-61734739CAFD}" type="presParOf" srcId="{84267E72-DCF5-754E-86CE-35BC39234498}" destId="{586508DB-2067-D041-9F19-1E0C33963D89}" srcOrd="1" destOrd="0" presId="urn:microsoft.com/office/officeart/2005/8/layout/orgChart1"/>
    <dgm:cxn modelId="{ABFEB78A-4B26-874F-802D-5C46127F6D7E}" type="presParOf" srcId="{6766F43D-FCB1-C743-B283-1687F7037C7C}" destId="{D6CDD6F3-5C7B-2A48-842A-3CCB55A97496}" srcOrd="1" destOrd="0" presId="urn:microsoft.com/office/officeart/2005/8/layout/orgChart1"/>
    <dgm:cxn modelId="{E605CD7C-6F29-0943-9D34-1471F1BB1E6D}" type="presParOf" srcId="{6766F43D-FCB1-C743-B283-1687F7037C7C}" destId="{569D74F4-C4EA-024B-BDA8-C7E9EBABD669}" srcOrd="2" destOrd="0" presId="urn:microsoft.com/office/officeart/2005/8/layout/orgChart1"/>
    <dgm:cxn modelId="{0F2A7AAA-0A76-8449-A4A7-B790CF45FB26}" type="presParOf" srcId="{BACD1331-1771-A046-B9F5-DFD0795818C9}" destId="{D8B8D627-52AA-304F-B646-6DCA3C5897A6}" srcOrd="2" destOrd="0" presId="urn:microsoft.com/office/officeart/2005/8/layout/orgChart1"/>
    <dgm:cxn modelId="{A27144AD-BFF1-6743-A0BE-7ACA66BF54A9}" type="presParOf" srcId="{BACD1331-1771-A046-B9F5-DFD0795818C9}" destId="{B4484E53-6193-A441-AECF-C0EAD4BBC19B}" srcOrd="3" destOrd="0" presId="urn:microsoft.com/office/officeart/2005/8/layout/orgChart1"/>
    <dgm:cxn modelId="{FB961BBC-456F-994C-9294-24EAC530C6E3}" type="presParOf" srcId="{B4484E53-6193-A441-AECF-C0EAD4BBC19B}" destId="{B44F65E8-527C-A346-8F3E-30DBB6482FC0}" srcOrd="0" destOrd="0" presId="urn:microsoft.com/office/officeart/2005/8/layout/orgChart1"/>
    <dgm:cxn modelId="{F33DEA5D-3D9B-DB4D-B71C-C2BB937095E3}" type="presParOf" srcId="{B44F65E8-527C-A346-8F3E-30DBB6482FC0}" destId="{07383A69-2A28-2340-A3F5-CB0A42666AAF}" srcOrd="0" destOrd="0" presId="urn:microsoft.com/office/officeart/2005/8/layout/orgChart1"/>
    <dgm:cxn modelId="{EDD43CB6-3B13-504B-95EA-699953037531}" type="presParOf" srcId="{B44F65E8-527C-A346-8F3E-30DBB6482FC0}" destId="{68EDDBB0-A33C-BC4F-B2DC-16A4B4015763}" srcOrd="1" destOrd="0" presId="urn:microsoft.com/office/officeart/2005/8/layout/orgChart1"/>
    <dgm:cxn modelId="{105BB7AD-627E-AF42-887A-016983B52800}" type="presParOf" srcId="{B4484E53-6193-A441-AECF-C0EAD4BBC19B}" destId="{505DEC23-FC0D-9749-955C-FDC11A5529D0}" srcOrd="1" destOrd="0" presId="urn:microsoft.com/office/officeart/2005/8/layout/orgChart1"/>
    <dgm:cxn modelId="{C141DB1F-ED57-9B4A-A22E-8D56E8B33E2A}" type="presParOf" srcId="{B4484E53-6193-A441-AECF-C0EAD4BBC19B}" destId="{60A52DD9-D569-D441-8C2A-BD3304384511}" srcOrd="2" destOrd="0" presId="urn:microsoft.com/office/officeart/2005/8/layout/orgChart1"/>
    <dgm:cxn modelId="{4D0FDB65-7E60-7645-ACC9-CADED5839FCC}" type="presParOf" srcId="{BACD1331-1771-A046-B9F5-DFD0795818C9}" destId="{BC458A18-0E1A-1A4B-AA5A-9F4979202F2C}" srcOrd="4" destOrd="0" presId="urn:microsoft.com/office/officeart/2005/8/layout/orgChart1"/>
    <dgm:cxn modelId="{A1F760B7-0F9C-944A-910F-880D42788C82}" type="presParOf" srcId="{BACD1331-1771-A046-B9F5-DFD0795818C9}" destId="{C05B6745-A4ED-2B4F-BD1C-BFC4E7049B97}" srcOrd="5" destOrd="0" presId="urn:microsoft.com/office/officeart/2005/8/layout/orgChart1"/>
    <dgm:cxn modelId="{1705B5AB-40D9-174D-99FB-F339489453FD}" type="presParOf" srcId="{C05B6745-A4ED-2B4F-BD1C-BFC4E7049B97}" destId="{B0DC4EF0-56B6-294D-A6B4-AF8C212A97E6}" srcOrd="0" destOrd="0" presId="urn:microsoft.com/office/officeart/2005/8/layout/orgChart1"/>
    <dgm:cxn modelId="{788BA234-A2FF-E24E-A508-3903E28886FC}" type="presParOf" srcId="{B0DC4EF0-56B6-294D-A6B4-AF8C212A97E6}" destId="{9A941DC7-899B-8E4F-9E45-7265D11B1FAB}" srcOrd="0" destOrd="0" presId="urn:microsoft.com/office/officeart/2005/8/layout/orgChart1"/>
    <dgm:cxn modelId="{FEB73957-EB04-8C4C-B7B5-EA7D9A0B060B}" type="presParOf" srcId="{B0DC4EF0-56B6-294D-A6B4-AF8C212A97E6}" destId="{326CB865-B46F-5C4B-A254-1827DC74FC0F}" srcOrd="1" destOrd="0" presId="urn:microsoft.com/office/officeart/2005/8/layout/orgChart1"/>
    <dgm:cxn modelId="{7BD2DF28-D0D7-E148-9EAD-FFAE8BAB397C}" type="presParOf" srcId="{C05B6745-A4ED-2B4F-BD1C-BFC4E7049B97}" destId="{396A5BE9-214C-7545-BC54-CE2D6BBFE10F}" srcOrd="1" destOrd="0" presId="urn:microsoft.com/office/officeart/2005/8/layout/orgChart1"/>
    <dgm:cxn modelId="{66A22A12-1792-2048-BA24-D19D49C0146C}" type="presParOf" srcId="{C05B6745-A4ED-2B4F-BD1C-BFC4E7049B97}" destId="{93B7E231-23C4-824C-9144-03EC2B2006FF}" srcOrd="2" destOrd="0" presId="urn:microsoft.com/office/officeart/2005/8/layout/orgChart1"/>
    <dgm:cxn modelId="{2AB255FF-3438-EE48-B98D-30CDDA82D35B}" type="presParOf" srcId="{CE10CAEB-415B-F348-9FB4-8D11A270321D}" destId="{65DBA79B-58E8-3B41-8930-19CE5A940AFE}" srcOrd="2" destOrd="0" presId="urn:microsoft.com/office/officeart/2005/8/layout/orgChart1"/>
    <dgm:cxn modelId="{697B2C44-6ED5-B540-B972-AAB6B383BB4A}" type="presParOf" srcId="{636B3C67-DBA5-624D-ACDF-BB4735A3F0F5}" destId="{32753E3A-6ABF-B947-B910-F74CF7DC74E6}" srcOrd="2" destOrd="0" presId="urn:microsoft.com/office/officeart/2005/8/layout/orgChart1"/>
    <dgm:cxn modelId="{51C25F53-A836-6E4F-8C94-E172D3B80404}" type="presParOf" srcId="{636B3C67-DBA5-624D-ACDF-BB4735A3F0F5}" destId="{F3558E89-D856-4646-A7A7-096BC6ADBD5C}" srcOrd="3" destOrd="0" presId="urn:microsoft.com/office/officeart/2005/8/layout/orgChart1"/>
    <dgm:cxn modelId="{4C1D85A5-F076-AD42-9CCF-BC118CFB74AF}" type="presParOf" srcId="{F3558E89-D856-4646-A7A7-096BC6ADBD5C}" destId="{0E9A2BFA-02A7-1D4B-AD21-4F89FA46F4C3}" srcOrd="0" destOrd="0" presId="urn:microsoft.com/office/officeart/2005/8/layout/orgChart1"/>
    <dgm:cxn modelId="{649DDDEE-8C19-0247-9B42-C9D069432678}" type="presParOf" srcId="{0E9A2BFA-02A7-1D4B-AD21-4F89FA46F4C3}" destId="{5CF93E1C-FB0D-C145-B9CA-25CE93F036ED}" srcOrd="0" destOrd="0" presId="urn:microsoft.com/office/officeart/2005/8/layout/orgChart1"/>
    <dgm:cxn modelId="{479BC852-AE94-C343-89F2-D3898A0AE5F5}" type="presParOf" srcId="{0E9A2BFA-02A7-1D4B-AD21-4F89FA46F4C3}" destId="{AE7F5E7A-4963-BA46-9F0B-F4765983705A}" srcOrd="1" destOrd="0" presId="urn:microsoft.com/office/officeart/2005/8/layout/orgChart1"/>
    <dgm:cxn modelId="{86BDD21F-148D-3047-B96A-57C2CB32C504}" type="presParOf" srcId="{F3558E89-D856-4646-A7A7-096BC6ADBD5C}" destId="{E9ACA84F-F7FB-D94B-863D-B7C3CFAD4613}" srcOrd="1" destOrd="0" presId="urn:microsoft.com/office/officeart/2005/8/layout/orgChart1"/>
    <dgm:cxn modelId="{BBF835C4-A932-B042-817C-12D9C6612A74}" type="presParOf" srcId="{E9ACA84F-F7FB-D94B-863D-B7C3CFAD4613}" destId="{97632BBE-D91E-054D-A0AD-1C4DAC439F5C}" srcOrd="0" destOrd="0" presId="urn:microsoft.com/office/officeart/2005/8/layout/orgChart1"/>
    <dgm:cxn modelId="{1FEC04A0-5E61-4141-BD72-434C44135622}" type="presParOf" srcId="{E9ACA84F-F7FB-D94B-863D-B7C3CFAD4613}" destId="{49017A41-CCD2-CE4A-94E3-53E00533BF4D}" srcOrd="1" destOrd="0" presId="urn:microsoft.com/office/officeart/2005/8/layout/orgChart1"/>
    <dgm:cxn modelId="{14D04BD4-9CC9-564C-B2E9-2F964FBFE895}" type="presParOf" srcId="{49017A41-CCD2-CE4A-94E3-53E00533BF4D}" destId="{EBD3952E-34E8-A94F-81E4-6C6E01DFF95D}" srcOrd="0" destOrd="0" presId="urn:microsoft.com/office/officeart/2005/8/layout/orgChart1"/>
    <dgm:cxn modelId="{27AF60BD-ABD0-B84D-A271-72E72EDF539A}" type="presParOf" srcId="{EBD3952E-34E8-A94F-81E4-6C6E01DFF95D}" destId="{5550B2B0-ED58-0241-B1CD-54B1696BB0C3}" srcOrd="0" destOrd="0" presId="urn:microsoft.com/office/officeart/2005/8/layout/orgChart1"/>
    <dgm:cxn modelId="{23D6C77F-6987-5943-8CBE-01B19BADC136}" type="presParOf" srcId="{EBD3952E-34E8-A94F-81E4-6C6E01DFF95D}" destId="{AC1DF636-5508-5E43-A957-9D38BAFFC086}" srcOrd="1" destOrd="0" presId="urn:microsoft.com/office/officeart/2005/8/layout/orgChart1"/>
    <dgm:cxn modelId="{8EF0C65B-A200-824C-9A5F-CDAF6FEC1EEA}" type="presParOf" srcId="{49017A41-CCD2-CE4A-94E3-53E00533BF4D}" destId="{6E770A5F-6B2C-8B48-BB44-087764CC20C0}" srcOrd="1" destOrd="0" presId="urn:microsoft.com/office/officeart/2005/8/layout/orgChart1"/>
    <dgm:cxn modelId="{E57EC3E1-8A50-924A-87CA-A016F75CE1A4}" type="presParOf" srcId="{49017A41-CCD2-CE4A-94E3-53E00533BF4D}" destId="{39BCD5D7-FF54-5A47-AEB5-F0EF7FBBE1F4}" srcOrd="2" destOrd="0" presId="urn:microsoft.com/office/officeart/2005/8/layout/orgChart1"/>
    <dgm:cxn modelId="{3352A5E2-4714-9C46-91BF-557E5FFFE687}" type="presParOf" srcId="{E9ACA84F-F7FB-D94B-863D-B7C3CFAD4613}" destId="{E812B176-4425-A646-B3B3-F8F8FBC902A2}" srcOrd="2" destOrd="0" presId="urn:microsoft.com/office/officeart/2005/8/layout/orgChart1"/>
    <dgm:cxn modelId="{F069711A-656F-5C45-9A2A-D3F7E72A3703}" type="presParOf" srcId="{E9ACA84F-F7FB-D94B-863D-B7C3CFAD4613}" destId="{9F88E6A5-AF73-704F-A3E2-0CA69DBA845E}" srcOrd="3" destOrd="0" presId="urn:microsoft.com/office/officeart/2005/8/layout/orgChart1"/>
    <dgm:cxn modelId="{BEB39749-6434-0F45-A5BE-20E19A613C6B}" type="presParOf" srcId="{9F88E6A5-AF73-704F-A3E2-0CA69DBA845E}" destId="{B514F7F6-9525-D140-98A3-7C81106E7A7F}" srcOrd="0" destOrd="0" presId="urn:microsoft.com/office/officeart/2005/8/layout/orgChart1"/>
    <dgm:cxn modelId="{E7CB9552-0BA3-4248-AD33-E032B6229692}" type="presParOf" srcId="{B514F7F6-9525-D140-98A3-7C81106E7A7F}" destId="{144C6CF3-6547-924D-A059-C335901B4312}" srcOrd="0" destOrd="0" presId="urn:microsoft.com/office/officeart/2005/8/layout/orgChart1"/>
    <dgm:cxn modelId="{85D32F8E-E265-4F40-AFB2-EB0105067712}" type="presParOf" srcId="{B514F7F6-9525-D140-98A3-7C81106E7A7F}" destId="{62C92E6D-5840-2E49-A7CF-2A020B26B129}" srcOrd="1" destOrd="0" presId="urn:microsoft.com/office/officeart/2005/8/layout/orgChart1"/>
    <dgm:cxn modelId="{93202F20-B34E-C942-9A8B-D0B7BFC3FBC4}" type="presParOf" srcId="{9F88E6A5-AF73-704F-A3E2-0CA69DBA845E}" destId="{31665EC3-83C7-5149-9416-D16E0E555E5B}" srcOrd="1" destOrd="0" presId="urn:microsoft.com/office/officeart/2005/8/layout/orgChart1"/>
    <dgm:cxn modelId="{EFC9F1A0-4365-BC45-92CF-8176D268C04B}" type="presParOf" srcId="{9F88E6A5-AF73-704F-A3E2-0CA69DBA845E}" destId="{BE370EE0-0D80-1F45-8D68-DA1F2E651EEE}" srcOrd="2" destOrd="0" presId="urn:microsoft.com/office/officeart/2005/8/layout/orgChart1"/>
    <dgm:cxn modelId="{22C5B1F7-1142-2B4C-B427-FADB600C567D}" type="presParOf" srcId="{F3558E89-D856-4646-A7A7-096BC6ADBD5C}" destId="{89BBBC25-B580-EC4E-98FB-4AEFC618E09E}" srcOrd="2" destOrd="0" presId="urn:microsoft.com/office/officeart/2005/8/layout/orgChart1"/>
    <dgm:cxn modelId="{DE7BB647-9FD3-A348-9D3D-1BF2F2F24BD0}" type="presParOf" srcId="{636B3C67-DBA5-624D-ACDF-BB4735A3F0F5}" destId="{6D57EF6C-A4A6-8F49-ABC1-8737CFF4EAD8}" srcOrd="4" destOrd="0" presId="urn:microsoft.com/office/officeart/2005/8/layout/orgChart1"/>
    <dgm:cxn modelId="{6DE08631-5D5C-284A-B845-A5872325CFC7}" type="presParOf" srcId="{636B3C67-DBA5-624D-ACDF-BB4735A3F0F5}" destId="{099DD92B-F196-EE47-9047-37475EC78D5B}" srcOrd="5" destOrd="0" presId="urn:microsoft.com/office/officeart/2005/8/layout/orgChart1"/>
    <dgm:cxn modelId="{4C57C61F-84B7-104E-809E-3FDF67DF699F}" type="presParOf" srcId="{099DD92B-F196-EE47-9047-37475EC78D5B}" destId="{3BAAF739-E63F-5348-9356-0DB22F7B611A}" srcOrd="0" destOrd="0" presId="urn:microsoft.com/office/officeart/2005/8/layout/orgChart1"/>
    <dgm:cxn modelId="{8C337336-D804-4F49-AFBB-0548526DF4EA}" type="presParOf" srcId="{3BAAF739-E63F-5348-9356-0DB22F7B611A}" destId="{504B2104-CF60-B542-98EF-346BAB07BC28}" srcOrd="0" destOrd="0" presId="urn:microsoft.com/office/officeart/2005/8/layout/orgChart1"/>
    <dgm:cxn modelId="{BD1AB160-895F-4A4D-8285-EDE2FCBCCEC5}" type="presParOf" srcId="{3BAAF739-E63F-5348-9356-0DB22F7B611A}" destId="{279B19C4-D6DE-C842-B8CC-AED0C4E61229}" srcOrd="1" destOrd="0" presId="urn:microsoft.com/office/officeart/2005/8/layout/orgChart1"/>
    <dgm:cxn modelId="{BF61AE92-0185-6148-9634-FB36476AD591}" type="presParOf" srcId="{099DD92B-F196-EE47-9047-37475EC78D5B}" destId="{5B185934-2E21-BC4C-969D-671DD8512BA7}" srcOrd="1" destOrd="0" presId="urn:microsoft.com/office/officeart/2005/8/layout/orgChart1"/>
    <dgm:cxn modelId="{F63778C2-3696-4948-92C6-30C2C277F47B}" type="presParOf" srcId="{5B185934-2E21-BC4C-969D-671DD8512BA7}" destId="{E866E077-6191-4C44-BD7B-8B67232792E1}" srcOrd="0" destOrd="0" presId="urn:microsoft.com/office/officeart/2005/8/layout/orgChart1"/>
    <dgm:cxn modelId="{325427D7-DF27-4D4A-B6AA-C0E15D35414A}" type="presParOf" srcId="{5B185934-2E21-BC4C-969D-671DD8512BA7}" destId="{80B5A4E0-047F-1842-A9BB-651FE4AD3BFF}" srcOrd="1" destOrd="0" presId="urn:microsoft.com/office/officeart/2005/8/layout/orgChart1"/>
    <dgm:cxn modelId="{F4EF52A8-5A11-D64E-BCFD-FC3C65D71599}" type="presParOf" srcId="{80B5A4E0-047F-1842-A9BB-651FE4AD3BFF}" destId="{81056732-ED31-464D-982D-C4689E895508}" srcOrd="0" destOrd="0" presId="urn:microsoft.com/office/officeart/2005/8/layout/orgChart1"/>
    <dgm:cxn modelId="{E4D068BF-B1EF-FA42-A1A4-29EA42CEA03E}" type="presParOf" srcId="{81056732-ED31-464D-982D-C4689E895508}" destId="{40BB8010-BC48-0E4C-9F25-CF89EF7BE50C}" srcOrd="0" destOrd="0" presId="urn:microsoft.com/office/officeart/2005/8/layout/orgChart1"/>
    <dgm:cxn modelId="{EF8264F4-D6A9-EF45-958A-6BD4C4A157B9}" type="presParOf" srcId="{81056732-ED31-464D-982D-C4689E895508}" destId="{45C9A1BF-F166-8E4D-8088-1E0276A31A5A}" srcOrd="1" destOrd="0" presId="urn:microsoft.com/office/officeart/2005/8/layout/orgChart1"/>
    <dgm:cxn modelId="{D536A976-D41D-AC4D-ACFD-19CBAF43DE46}" type="presParOf" srcId="{80B5A4E0-047F-1842-A9BB-651FE4AD3BFF}" destId="{BFAFF165-C652-9D42-8DC5-2FBF5C98829E}" srcOrd="1" destOrd="0" presId="urn:microsoft.com/office/officeart/2005/8/layout/orgChart1"/>
    <dgm:cxn modelId="{19E20EA5-8F86-E84A-B927-F54CF391AAFD}" type="presParOf" srcId="{80B5A4E0-047F-1842-A9BB-651FE4AD3BFF}" destId="{780A87AC-C1F0-554F-BDE5-13F08E6BC642}" srcOrd="2" destOrd="0" presId="urn:microsoft.com/office/officeart/2005/8/layout/orgChart1"/>
    <dgm:cxn modelId="{8C2A2EBE-69D2-2548-8897-C53E03603C8B}" type="presParOf" srcId="{5B185934-2E21-BC4C-969D-671DD8512BA7}" destId="{D7FE4D90-583A-9C4A-81CA-DC884A6CA9BD}" srcOrd="2" destOrd="0" presId="urn:microsoft.com/office/officeart/2005/8/layout/orgChart1"/>
    <dgm:cxn modelId="{050A8D2E-61FB-1F40-BB88-718820B023CC}" type="presParOf" srcId="{5B185934-2E21-BC4C-969D-671DD8512BA7}" destId="{BD4ADA92-7659-FC45-A1F2-3B1AC2B5BF1F}" srcOrd="3" destOrd="0" presId="urn:microsoft.com/office/officeart/2005/8/layout/orgChart1"/>
    <dgm:cxn modelId="{6CC884AF-C417-DB4B-96CE-4822F687B5E5}" type="presParOf" srcId="{BD4ADA92-7659-FC45-A1F2-3B1AC2B5BF1F}" destId="{802FA194-DC3B-C643-9925-BF672538E5C1}" srcOrd="0" destOrd="0" presId="urn:microsoft.com/office/officeart/2005/8/layout/orgChart1"/>
    <dgm:cxn modelId="{33D197FA-9219-EE46-9ADB-A24798553040}" type="presParOf" srcId="{802FA194-DC3B-C643-9925-BF672538E5C1}" destId="{64BA3105-12CA-8947-9B8C-53C2239EC441}" srcOrd="0" destOrd="0" presId="urn:microsoft.com/office/officeart/2005/8/layout/orgChart1"/>
    <dgm:cxn modelId="{6E54940D-2929-3242-BD01-E7A817C066CC}" type="presParOf" srcId="{802FA194-DC3B-C643-9925-BF672538E5C1}" destId="{6B8C5625-ED64-5244-BF02-E648E77F6DD9}" srcOrd="1" destOrd="0" presId="urn:microsoft.com/office/officeart/2005/8/layout/orgChart1"/>
    <dgm:cxn modelId="{15528D52-B28C-0D4A-9FE9-55BA253A3539}" type="presParOf" srcId="{BD4ADA92-7659-FC45-A1F2-3B1AC2B5BF1F}" destId="{D6550DE7-A9B5-D347-B434-83A01E6B6674}" srcOrd="1" destOrd="0" presId="urn:microsoft.com/office/officeart/2005/8/layout/orgChart1"/>
    <dgm:cxn modelId="{742279EF-1F61-BE47-9541-1E6EC18C4FA8}" type="presParOf" srcId="{BD4ADA92-7659-FC45-A1F2-3B1AC2B5BF1F}" destId="{78EC5E4D-0C56-B740-BDDA-A193814613E6}" srcOrd="2" destOrd="0" presId="urn:microsoft.com/office/officeart/2005/8/layout/orgChart1"/>
    <dgm:cxn modelId="{2A08C01F-DE77-E749-B48B-6B66EE1E51E6}" type="presParOf" srcId="{5B185934-2E21-BC4C-969D-671DD8512BA7}" destId="{940F131C-4457-7941-8F56-A231079A443A}" srcOrd="4" destOrd="0" presId="urn:microsoft.com/office/officeart/2005/8/layout/orgChart1"/>
    <dgm:cxn modelId="{8247FA64-4B2A-AF4F-8B73-A9B23CDB7653}" type="presParOf" srcId="{5B185934-2E21-BC4C-969D-671DD8512BA7}" destId="{64CDBCCC-0588-134D-8DDD-23EF88E378AB}" srcOrd="5" destOrd="0" presId="urn:microsoft.com/office/officeart/2005/8/layout/orgChart1"/>
    <dgm:cxn modelId="{5B5185EA-3EE1-8746-942A-0CFA1A90D818}" type="presParOf" srcId="{64CDBCCC-0588-134D-8DDD-23EF88E378AB}" destId="{C05E6271-EF3B-B346-ADEF-7CE92451AF05}" srcOrd="0" destOrd="0" presId="urn:microsoft.com/office/officeart/2005/8/layout/orgChart1"/>
    <dgm:cxn modelId="{528E81CB-941B-C041-A31B-369CF86872C8}" type="presParOf" srcId="{C05E6271-EF3B-B346-ADEF-7CE92451AF05}" destId="{6FE08938-69FD-0645-A474-7759A3D044B3}" srcOrd="0" destOrd="0" presId="urn:microsoft.com/office/officeart/2005/8/layout/orgChart1"/>
    <dgm:cxn modelId="{E2348699-7E61-FC49-8E90-E1FBA8F0FB47}" type="presParOf" srcId="{C05E6271-EF3B-B346-ADEF-7CE92451AF05}" destId="{2CAA1B67-4595-3D43-8FB6-24FA70920477}" srcOrd="1" destOrd="0" presId="urn:microsoft.com/office/officeart/2005/8/layout/orgChart1"/>
    <dgm:cxn modelId="{C772D290-AAA6-E14A-AADB-B5E33988F474}" type="presParOf" srcId="{64CDBCCC-0588-134D-8DDD-23EF88E378AB}" destId="{46558D08-D89B-5543-8FF8-C38B96A4DB84}" srcOrd="1" destOrd="0" presId="urn:microsoft.com/office/officeart/2005/8/layout/orgChart1"/>
    <dgm:cxn modelId="{8FF11D36-34C2-A746-887C-2541D00B9405}" type="presParOf" srcId="{64CDBCCC-0588-134D-8DDD-23EF88E378AB}" destId="{109C6B67-385A-5848-AE23-86D309D075EE}" srcOrd="2" destOrd="0" presId="urn:microsoft.com/office/officeart/2005/8/layout/orgChart1"/>
    <dgm:cxn modelId="{FA996989-5C94-7242-A0B1-E2E3D1C012A9}" type="presParOf" srcId="{099DD92B-F196-EE47-9047-37475EC78D5B}" destId="{2A541ED2-4E41-F941-B823-BB79B883E357}" srcOrd="2" destOrd="0" presId="urn:microsoft.com/office/officeart/2005/8/layout/orgChart1"/>
    <dgm:cxn modelId="{A0948142-9EBB-2E4A-BE23-74BC84746729}" type="presParOf" srcId="{0032BCC1-DD4B-3145-BE38-1DF357229DD8}" destId="{6D1F935D-BF14-724C-94C6-6FAE5FC36E68}"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64CC8-2473-EC42-A29B-C046DF5E2A0B}">
      <dsp:nvSpPr>
        <dsp:cNvPr id="0" name=""/>
        <dsp:cNvSpPr/>
      </dsp:nvSpPr>
      <dsp:spPr>
        <a:xfrm>
          <a:off x="0" y="0"/>
          <a:ext cx="83798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E73192-1862-B542-8F9E-412316E0BCBA}">
      <dsp:nvSpPr>
        <dsp:cNvPr id="0" name=""/>
        <dsp:cNvSpPr/>
      </dsp:nvSpPr>
      <dsp:spPr>
        <a:xfrm>
          <a:off x="0" y="0"/>
          <a:ext cx="8379899" cy="706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Oxygen balance in an explosive refers to the extent to which it can be oxidised, or the difference between the amount of oxygen present in the explosive and the amount required to fully oxidise its fuel components. It is a measure of how much oxygen remains or is needed to complete combustion. Symbol 𝛺, units %.</a:t>
          </a:r>
        </a:p>
      </dsp:txBody>
      <dsp:txXfrm>
        <a:off x="0" y="0"/>
        <a:ext cx="8379899" cy="706249"/>
      </dsp:txXfrm>
    </dsp:sp>
    <dsp:sp modelId="{BCB712BF-34B7-0346-8229-9E84C4F51C20}">
      <dsp:nvSpPr>
        <dsp:cNvPr id="0" name=""/>
        <dsp:cNvSpPr/>
      </dsp:nvSpPr>
      <dsp:spPr>
        <a:xfrm>
          <a:off x="0" y="706250"/>
          <a:ext cx="83798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A95C9-B14D-AB4A-BB88-33DFDA170D8E}">
      <dsp:nvSpPr>
        <dsp:cNvPr id="0" name=""/>
        <dsp:cNvSpPr/>
      </dsp:nvSpPr>
      <dsp:spPr>
        <a:xfrm>
          <a:off x="0" y="706249"/>
          <a:ext cx="8379899" cy="706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Zero Oxygen Balance</a:t>
          </a:r>
          <a:r>
            <a:rPr lang="en-US" sz="1400" kern="1200"/>
            <a:t>: An explosive with a zero oxygen balance contains exactly the right amount of oxygen to completely oxidize all of its fuel (carbon, hydrogen, etc.) into carbon dioxide, water, and other products. Example, ethylene glycol dinitrate (EGDN) 0%</a:t>
          </a:r>
        </a:p>
      </dsp:txBody>
      <dsp:txXfrm>
        <a:off x="0" y="706249"/>
        <a:ext cx="8379899" cy="706249"/>
      </dsp:txXfrm>
    </dsp:sp>
    <dsp:sp modelId="{9EDA4880-607C-CA44-B7E3-C4D2C0A16DB8}">
      <dsp:nvSpPr>
        <dsp:cNvPr id="0" name=""/>
        <dsp:cNvSpPr/>
      </dsp:nvSpPr>
      <dsp:spPr>
        <a:xfrm>
          <a:off x="0" y="1412500"/>
          <a:ext cx="83798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68ACBB-53A6-5841-A4F5-331F83CE0CBB}">
      <dsp:nvSpPr>
        <dsp:cNvPr id="0" name=""/>
        <dsp:cNvSpPr/>
      </dsp:nvSpPr>
      <dsp:spPr>
        <a:xfrm>
          <a:off x="0" y="1412499"/>
          <a:ext cx="8379899" cy="706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Positive Oxygen Balance</a:t>
          </a:r>
          <a:r>
            <a:rPr lang="en-US" sz="1400" kern="1200"/>
            <a:t>: An explosive with a positive oxygen balance has more oxygen than is needed to fully oxidize the fuel. This means there will be free oxygen left over in the reaction products. Example: Nitroglycerine (NG) +3.5%</a:t>
          </a:r>
        </a:p>
      </dsp:txBody>
      <dsp:txXfrm>
        <a:off x="0" y="1412499"/>
        <a:ext cx="8379899" cy="706249"/>
      </dsp:txXfrm>
    </dsp:sp>
    <dsp:sp modelId="{28B0D0D0-B5E9-BF40-94C0-66BFF158652C}">
      <dsp:nvSpPr>
        <dsp:cNvPr id="0" name=""/>
        <dsp:cNvSpPr/>
      </dsp:nvSpPr>
      <dsp:spPr>
        <a:xfrm>
          <a:off x="0" y="2118749"/>
          <a:ext cx="83798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1DC7B9-743E-3E4D-8D73-50C2C6E44EDD}">
      <dsp:nvSpPr>
        <dsp:cNvPr id="0" name=""/>
        <dsp:cNvSpPr/>
      </dsp:nvSpPr>
      <dsp:spPr>
        <a:xfrm>
          <a:off x="0" y="2118749"/>
          <a:ext cx="8379899" cy="706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Negative Oxygen Balance</a:t>
          </a:r>
          <a:r>
            <a:rPr lang="en-US" sz="1400" kern="1200"/>
            <a:t>: An explosive with a negative oxygen balance has less oxygen than is needed to fully oxidize the fuel. In this case, the reaction may require additional oxygen from the environment or the fuel will not be completely oxidized. Example: 2, 4, 6 Trin-Nitro-Toluene (TNT) – 73.9%</a:t>
          </a:r>
        </a:p>
      </dsp:txBody>
      <dsp:txXfrm>
        <a:off x="0" y="2118749"/>
        <a:ext cx="8379899" cy="706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5C6C3-9504-FC45-BC67-52975EF945DD}">
      <dsp:nvSpPr>
        <dsp:cNvPr id="0" name=""/>
        <dsp:cNvSpPr/>
      </dsp:nvSpPr>
      <dsp:spPr>
        <a:xfrm>
          <a:off x="6166894" y="1949799"/>
          <a:ext cx="169016" cy="1883329"/>
        </a:xfrm>
        <a:custGeom>
          <a:avLst/>
          <a:gdLst/>
          <a:ahLst/>
          <a:cxnLst/>
          <a:rect l="0" t="0" r="0" b="0"/>
          <a:pathLst>
            <a:path>
              <a:moveTo>
                <a:pt x="169016" y="0"/>
              </a:moveTo>
              <a:lnTo>
                <a:pt x="169016" y="1883329"/>
              </a:lnTo>
              <a:lnTo>
                <a:pt x="0" y="1883329"/>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76278C6-0F6F-124D-B817-C4905B82DC0F}">
      <dsp:nvSpPr>
        <dsp:cNvPr id="0" name=""/>
        <dsp:cNvSpPr/>
      </dsp:nvSpPr>
      <dsp:spPr>
        <a:xfrm>
          <a:off x="6335911" y="1949799"/>
          <a:ext cx="169016" cy="740454"/>
        </a:xfrm>
        <a:custGeom>
          <a:avLst/>
          <a:gdLst/>
          <a:ahLst/>
          <a:cxnLst/>
          <a:rect l="0" t="0" r="0" b="0"/>
          <a:pathLst>
            <a:path>
              <a:moveTo>
                <a:pt x="0" y="0"/>
              </a:moveTo>
              <a:lnTo>
                <a:pt x="0" y="740454"/>
              </a:lnTo>
              <a:lnTo>
                <a:pt x="169016" y="740454"/>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47B341-1F1B-A347-95AF-6C36E9EF138F}">
      <dsp:nvSpPr>
        <dsp:cNvPr id="0" name=""/>
        <dsp:cNvSpPr/>
      </dsp:nvSpPr>
      <dsp:spPr>
        <a:xfrm>
          <a:off x="6166894" y="1949799"/>
          <a:ext cx="169016" cy="740454"/>
        </a:xfrm>
        <a:custGeom>
          <a:avLst/>
          <a:gdLst/>
          <a:ahLst/>
          <a:cxnLst/>
          <a:rect l="0" t="0" r="0" b="0"/>
          <a:pathLst>
            <a:path>
              <a:moveTo>
                <a:pt x="169016" y="0"/>
              </a:moveTo>
              <a:lnTo>
                <a:pt x="169016" y="740454"/>
              </a:lnTo>
              <a:lnTo>
                <a:pt x="0" y="740454"/>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84C4A52-17DA-994C-BFEF-1821E48F446F}">
      <dsp:nvSpPr>
        <dsp:cNvPr id="0" name=""/>
        <dsp:cNvSpPr/>
      </dsp:nvSpPr>
      <dsp:spPr>
        <a:xfrm>
          <a:off x="4388194" y="806924"/>
          <a:ext cx="1947716" cy="338033"/>
        </a:xfrm>
        <a:custGeom>
          <a:avLst/>
          <a:gdLst/>
          <a:ahLst/>
          <a:cxnLst/>
          <a:rect l="0" t="0" r="0" b="0"/>
          <a:pathLst>
            <a:path>
              <a:moveTo>
                <a:pt x="0" y="0"/>
              </a:moveTo>
              <a:lnTo>
                <a:pt x="0" y="169016"/>
              </a:lnTo>
              <a:lnTo>
                <a:pt x="1947716" y="169016"/>
              </a:lnTo>
              <a:lnTo>
                <a:pt x="1947716" y="338033"/>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8FE2F06-28AD-E94E-B6DE-9C211EA4ED9F}">
      <dsp:nvSpPr>
        <dsp:cNvPr id="0" name=""/>
        <dsp:cNvSpPr/>
      </dsp:nvSpPr>
      <dsp:spPr>
        <a:xfrm>
          <a:off x="2440477" y="1949799"/>
          <a:ext cx="169016" cy="740454"/>
        </a:xfrm>
        <a:custGeom>
          <a:avLst/>
          <a:gdLst/>
          <a:ahLst/>
          <a:cxnLst/>
          <a:rect l="0" t="0" r="0" b="0"/>
          <a:pathLst>
            <a:path>
              <a:moveTo>
                <a:pt x="0" y="0"/>
              </a:moveTo>
              <a:lnTo>
                <a:pt x="0" y="740454"/>
              </a:lnTo>
              <a:lnTo>
                <a:pt x="169016" y="740454"/>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603D41-76D3-B54E-8A9A-00D2ED3C25EC}">
      <dsp:nvSpPr>
        <dsp:cNvPr id="0" name=""/>
        <dsp:cNvSpPr/>
      </dsp:nvSpPr>
      <dsp:spPr>
        <a:xfrm>
          <a:off x="2271461" y="1949799"/>
          <a:ext cx="169016" cy="740454"/>
        </a:xfrm>
        <a:custGeom>
          <a:avLst/>
          <a:gdLst/>
          <a:ahLst/>
          <a:cxnLst/>
          <a:rect l="0" t="0" r="0" b="0"/>
          <a:pathLst>
            <a:path>
              <a:moveTo>
                <a:pt x="169016" y="0"/>
              </a:moveTo>
              <a:lnTo>
                <a:pt x="169016" y="740454"/>
              </a:lnTo>
              <a:lnTo>
                <a:pt x="0" y="740454"/>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E6FD844-D06B-A946-A820-5C8D01E9380E}">
      <dsp:nvSpPr>
        <dsp:cNvPr id="0" name=""/>
        <dsp:cNvSpPr/>
      </dsp:nvSpPr>
      <dsp:spPr>
        <a:xfrm>
          <a:off x="2440477" y="806924"/>
          <a:ext cx="1947716" cy="338033"/>
        </a:xfrm>
        <a:custGeom>
          <a:avLst/>
          <a:gdLst/>
          <a:ahLst/>
          <a:cxnLst/>
          <a:rect l="0" t="0" r="0" b="0"/>
          <a:pathLst>
            <a:path>
              <a:moveTo>
                <a:pt x="1947716" y="0"/>
              </a:moveTo>
              <a:lnTo>
                <a:pt x="1947716" y="169016"/>
              </a:lnTo>
              <a:lnTo>
                <a:pt x="0" y="169016"/>
              </a:lnTo>
              <a:lnTo>
                <a:pt x="0" y="338033"/>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9304F6C-A6A8-284D-A9ED-1CEE422E4833}">
      <dsp:nvSpPr>
        <dsp:cNvPr id="0" name=""/>
        <dsp:cNvSpPr/>
      </dsp:nvSpPr>
      <dsp:spPr>
        <a:xfrm>
          <a:off x="3583352" y="2083"/>
          <a:ext cx="1609683" cy="804841"/>
        </a:xfrm>
        <a:prstGeom prst="rect">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dirty="0"/>
            <a:t>Explosives</a:t>
          </a:r>
        </a:p>
      </dsp:txBody>
      <dsp:txXfrm>
        <a:off x="3583352" y="2083"/>
        <a:ext cx="1609683" cy="804841"/>
      </dsp:txXfrm>
    </dsp:sp>
    <dsp:sp modelId="{417DEC03-3CAA-8945-B8BB-067E77E42920}">
      <dsp:nvSpPr>
        <dsp:cNvPr id="0" name=""/>
        <dsp:cNvSpPr/>
      </dsp:nvSpPr>
      <dsp:spPr>
        <a:xfrm>
          <a:off x="1635636" y="1144958"/>
          <a:ext cx="1609683" cy="804841"/>
        </a:xfrm>
        <a:prstGeom prst="rect">
          <a:avLst/>
        </a:prstGeom>
        <a:solidFill>
          <a:srgbClr val="00B05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dirty="0"/>
            <a:t>Low Explosives</a:t>
          </a:r>
        </a:p>
        <a:p>
          <a:pPr marL="0" lvl="0" indent="0" algn="ctr" defTabSz="622300" rtl="0">
            <a:lnSpc>
              <a:spcPct val="90000"/>
            </a:lnSpc>
            <a:spcBef>
              <a:spcPct val="0"/>
            </a:spcBef>
            <a:spcAft>
              <a:spcPct val="35000"/>
            </a:spcAft>
            <a:buNone/>
          </a:pPr>
          <a:r>
            <a:rPr lang="en-GB" sz="1400" b="1" kern="1200" dirty="0"/>
            <a:t>(undergo deflagration)</a:t>
          </a:r>
        </a:p>
      </dsp:txBody>
      <dsp:txXfrm>
        <a:off x="1635636" y="1144958"/>
        <a:ext cx="1609683" cy="804841"/>
      </dsp:txXfrm>
    </dsp:sp>
    <dsp:sp modelId="{E501B5E7-BFDF-6E47-8E32-6750F553A078}">
      <dsp:nvSpPr>
        <dsp:cNvPr id="0" name=""/>
        <dsp:cNvSpPr/>
      </dsp:nvSpPr>
      <dsp:spPr>
        <a:xfrm>
          <a:off x="661777" y="2287833"/>
          <a:ext cx="1609683" cy="804841"/>
        </a:xfrm>
        <a:prstGeom prst="rect">
          <a:avLst/>
        </a:prstGeom>
        <a:solidFill>
          <a:srgbClr val="00B05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dirty="0"/>
            <a:t>Propellants</a:t>
          </a:r>
        </a:p>
        <a:p>
          <a:pPr marL="0" lvl="0" indent="0" algn="ctr" defTabSz="622300" rtl="0">
            <a:lnSpc>
              <a:spcPct val="90000"/>
            </a:lnSpc>
            <a:spcBef>
              <a:spcPct val="0"/>
            </a:spcBef>
            <a:spcAft>
              <a:spcPct val="35000"/>
            </a:spcAft>
            <a:buNone/>
          </a:pPr>
          <a:r>
            <a:rPr lang="en-GB" sz="1400" b="1" kern="1200" dirty="0"/>
            <a:t> (nitrocellulose, nitroguanidine)</a:t>
          </a:r>
        </a:p>
      </dsp:txBody>
      <dsp:txXfrm>
        <a:off x="661777" y="2287833"/>
        <a:ext cx="1609683" cy="804841"/>
      </dsp:txXfrm>
    </dsp:sp>
    <dsp:sp modelId="{203EC21C-9238-9F4E-B3D5-1733325A0079}">
      <dsp:nvSpPr>
        <dsp:cNvPr id="0" name=""/>
        <dsp:cNvSpPr/>
      </dsp:nvSpPr>
      <dsp:spPr>
        <a:xfrm>
          <a:off x="2609494" y="2287833"/>
          <a:ext cx="1609683" cy="804841"/>
        </a:xfrm>
        <a:prstGeom prst="rect">
          <a:avLst/>
        </a:prstGeom>
        <a:solidFill>
          <a:srgbClr val="00B05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dirty="0"/>
            <a:t>Pyrotechnics</a:t>
          </a:r>
        </a:p>
        <a:p>
          <a:pPr marL="0" lvl="0" indent="0" algn="ctr" defTabSz="622300" rtl="0">
            <a:lnSpc>
              <a:spcPct val="90000"/>
            </a:lnSpc>
            <a:spcBef>
              <a:spcPct val="0"/>
            </a:spcBef>
            <a:spcAft>
              <a:spcPct val="35000"/>
            </a:spcAft>
            <a:buNone/>
          </a:pPr>
          <a:r>
            <a:rPr lang="en-GB" sz="1400" b="1" kern="1200" dirty="0"/>
            <a:t>(potassium chlorate, magnesium)</a:t>
          </a:r>
        </a:p>
      </dsp:txBody>
      <dsp:txXfrm>
        <a:off x="2609494" y="2287833"/>
        <a:ext cx="1609683" cy="804841"/>
      </dsp:txXfrm>
    </dsp:sp>
    <dsp:sp modelId="{920E67ED-DCBE-3841-9A67-E0B2020405B0}">
      <dsp:nvSpPr>
        <dsp:cNvPr id="0" name=""/>
        <dsp:cNvSpPr/>
      </dsp:nvSpPr>
      <dsp:spPr>
        <a:xfrm>
          <a:off x="5531069" y="1144958"/>
          <a:ext cx="1609683" cy="804841"/>
        </a:xfrm>
        <a:prstGeom prst="rect">
          <a:avLst/>
        </a:prstGeom>
        <a:solidFill>
          <a:srgbClr val="A6A5CC"/>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dirty="0"/>
            <a:t>High Explosives</a:t>
          </a:r>
        </a:p>
        <a:p>
          <a:pPr marL="0" lvl="0" indent="0" algn="ctr" defTabSz="622300" rtl="0">
            <a:lnSpc>
              <a:spcPct val="90000"/>
            </a:lnSpc>
            <a:spcBef>
              <a:spcPct val="0"/>
            </a:spcBef>
            <a:spcAft>
              <a:spcPct val="35000"/>
            </a:spcAft>
            <a:buNone/>
          </a:pPr>
          <a:r>
            <a:rPr lang="en-GB" sz="1400" b="1" kern="1200" dirty="0"/>
            <a:t> (undergo detonation)</a:t>
          </a:r>
        </a:p>
      </dsp:txBody>
      <dsp:txXfrm>
        <a:off x="5531069" y="1144958"/>
        <a:ext cx="1609683" cy="804841"/>
      </dsp:txXfrm>
    </dsp:sp>
    <dsp:sp modelId="{D1C93D76-55EE-CF48-8CFD-D605003D6436}">
      <dsp:nvSpPr>
        <dsp:cNvPr id="0" name=""/>
        <dsp:cNvSpPr/>
      </dsp:nvSpPr>
      <dsp:spPr>
        <a:xfrm>
          <a:off x="4557211" y="2287833"/>
          <a:ext cx="1609683" cy="804841"/>
        </a:xfrm>
        <a:prstGeom prst="rect">
          <a:avLst/>
        </a:prstGeom>
        <a:solidFill>
          <a:srgbClr val="FF000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dirty="0"/>
            <a:t>Primary Explosives</a:t>
          </a:r>
        </a:p>
        <a:p>
          <a:pPr marL="0" lvl="0" indent="0" algn="ctr" defTabSz="622300" rtl="0">
            <a:lnSpc>
              <a:spcPct val="90000"/>
            </a:lnSpc>
            <a:spcBef>
              <a:spcPct val="0"/>
            </a:spcBef>
            <a:spcAft>
              <a:spcPct val="35000"/>
            </a:spcAft>
            <a:buNone/>
          </a:pPr>
          <a:r>
            <a:rPr lang="en-GB" sz="1400" b="1" kern="1200" dirty="0"/>
            <a:t> (mercury fulminate, lead </a:t>
          </a:r>
          <a:r>
            <a:rPr lang="en-GB" sz="1400" b="1" kern="1200" dirty="0" err="1"/>
            <a:t>azide</a:t>
          </a:r>
          <a:r>
            <a:rPr lang="en-GB" sz="1400" b="1" kern="1200" dirty="0"/>
            <a:t>, TATP)</a:t>
          </a:r>
        </a:p>
      </dsp:txBody>
      <dsp:txXfrm>
        <a:off x="4557211" y="2287833"/>
        <a:ext cx="1609683" cy="804841"/>
      </dsp:txXfrm>
    </dsp:sp>
    <dsp:sp modelId="{C6DDC361-C2D0-4442-B919-E65BE5CD88B5}">
      <dsp:nvSpPr>
        <dsp:cNvPr id="0" name=""/>
        <dsp:cNvSpPr/>
      </dsp:nvSpPr>
      <dsp:spPr>
        <a:xfrm>
          <a:off x="6504927" y="2287833"/>
          <a:ext cx="1609683" cy="80484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dirty="0"/>
            <a:t>Secondary Explosives </a:t>
          </a:r>
        </a:p>
        <a:p>
          <a:pPr marL="0" lvl="0" indent="0" algn="ctr" defTabSz="622300" rtl="0">
            <a:lnSpc>
              <a:spcPct val="90000"/>
            </a:lnSpc>
            <a:spcBef>
              <a:spcPct val="0"/>
            </a:spcBef>
            <a:spcAft>
              <a:spcPct val="35000"/>
            </a:spcAft>
            <a:buNone/>
          </a:pPr>
          <a:r>
            <a:rPr lang="en-GB" sz="1400" b="1" kern="1200" dirty="0"/>
            <a:t>(TNT, RDX, HMX)</a:t>
          </a:r>
        </a:p>
      </dsp:txBody>
      <dsp:txXfrm>
        <a:off x="6504927" y="2287833"/>
        <a:ext cx="1609683" cy="804841"/>
      </dsp:txXfrm>
    </dsp:sp>
    <dsp:sp modelId="{60DC04C6-8F28-834F-88C6-0BECF828B74D}">
      <dsp:nvSpPr>
        <dsp:cNvPr id="0" name=""/>
        <dsp:cNvSpPr/>
      </dsp:nvSpPr>
      <dsp:spPr>
        <a:xfrm>
          <a:off x="4557211" y="3430708"/>
          <a:ext cx="1609683" cy="804841"/>
        </a:xfrm>
        <a:prstGeom prst="rect">
          <a:avLst/>
        </a:prstGeom>
        <a:solidFill>
          <a:srgbClr val="92D05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dirty="0"/>
            <a:t>Tertiary Explosives</a:t>
          </a:r>
        </a:p>
        <a:p>
          <a:pPr marL="0" lvl="0" indent="0" algn="ctr" defTabSz="622300" rtl="0">
            <a:lnSpc>
              <a:spcPct val="90000"/>
            </a:lnSpc>
            <a:spcBef>
              <a:spcPct val="0"/>
            </a:spcBef>
            <a:spcAft>
              <a:spcPct val="35000"/>
            </a:spcAft>
            <a:buNone/>
          </a:pPr>
          <a:r>
            <a:rPr lang="en-GB" sz="1400" b="1" kern="1200" dirty="0"/>
            <a:t> (ammonium nitrate, NTO, TATB)</a:t>
          </a:r>
        </a:p>
      </dsp:txBody>
      <dsp:txXfrm>
        <a:off x="4557211" y="3430708"/>
        <a:ext cx="1609683" cy="8048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F131C-4457-7941-8F56-A231079A443A}">
      <dsp:nvSpPr>
        <dsp:cNvPr id="0" name=""/>
        <dsp:cNvSpPr/>
      </dsp:nvSpPr>
      <dsp:spPr>
        <a:xfrm>
          <a:off x="5075726" y="1591909"/>
          <a:ext cx="196918" cy="2468049"/>
        </a:xfrm>
        <a:custGeom>
          <a:avLst/>
          <a:gdLst/>
          <a:ahLst/>
          <a:cxnLst/>
          <a:rect l="0" t="0" r="0" b="0"/>
          <a:pathLst>
            <a:path>
              <a:moveTo>
                <a:pt x="0" y="0"/>
              </a:moveTo>
              <a:lnTo>
                <a:pt x="0" y="2468049"/>
              </a:lnTo>
              <a:lnTo>
                <a:pt x="196918" y="246804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D7FE4D90-583A-9C4A-81CA-DC884A6CA9BD}">
      <dsp:nvSpPr>
        <dsp:cNvPr id="0" name=""/>
        <dsp:cNvSpPr/>
      </dsp:nvSpPr>
      <dsp:spPr>
        <a:xfrm>
          <a:off x="5075726" y="1591909"/>
          <a:ext cx="196918" cy="1535967"/>
        </a:xfrm>
        <a:custGeom>
          <a:avLst/>
          <a:gdLst/>
          <a:ahLst/>
          <a:cxnLst/>
          <a:rect l="0" t="0" r="0" b="0"/>
          <a:pathLst>
            <a:path>
              <a:moveTo>
                <a:pt x="0" y="0"/>
              </a:moveTo>
              <a:lnTo>
                <a:pt x="0" y="1535967"/>
              </a:lnTo>
              <a:lnTo>
                <a:pt x="196918" y="153596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866E077-6191-4C44-BD7B-8B67232792E1}">
      <dsp:nvSpPr>
        <dsp:cNvPr id="0" name=""/>
        <dsp:cNvSpPr/>
      </dsp:nvSpPr>
      <dsp:spPr>
        <a:xfrm>
          <a:off x="5075726" y="1591909"/>
          <a:ext cx="196918" cy="603884"/>
        </a:xfrm>
        <a:custGeom>
          <a:avLst/>
          <a:gdLst/>
          <a:ahLst/>
          <a:cxnLst/>
          <a:rect l="0" t="0" r="0" b="0"/>
          <a:pathLst>
            <a:path>
              <a:moveTo>
                <a:pt x="0" y="0"/>
              </a:moveTo>
              <a:lnTo>
                <a:pt x="0" y="603884"/>
              </a:lnTo>
              <a:lnTo>
                <a:pt x="196918" y="603884"/>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D57EF6C-A4A6-8F49-ABC1-8737CFF4EAD8}">
      <dsp:nvSpPr>
        <dsp:cNvPr id="0" name=""/>
        <dsp:cNvSpPr/>
      </dsp:nvSpPr>
      <dsp:spPr>
        <a:xfrm>
          <a:off x="4012364" y="659826"/>
          <a:ext cx="1588478" cy="275686"/>
        </a:xfrm>
        <a:custGeom>
          <a:avLst/>
          <a:gdLst/>
          <a:ahLst/>
          <a:cxnLst/>
          <a:rect l="0" t="0" r="0" b="0"/>
          <a:pathLst>
            <a:path>
              <a:moveTo>
                <a:pt x="0" y="0"/>
              </a:moveTo>
              <a:lnTo>
                <a:pt x="0" y="137843"/>
              </a:lnTo>
              <a:lnTo>
                <a:pt x="1588478" y="137843"/>
              </a:lnTo>
              <a:lnTo>
                <a:pt x="1588478" y="27568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812B176-4425-A646-B3B3-F8F8FBC902A2}">
      <dsp:nvSpPr>
        <dsp:cNvPr id="0" name=""/>
        <dsp:cNvSpPr/>
      </dsp:nvSpPr>
      <dsp:spPr>
        <a:xfrm>
          <a:off x="3487248" y="1591909"/>
          <a:ext cx="196918" cy="1535967"/>
        </a:xfrm>
        <a:custGeom>
          <a:avLst/>
          <a:gdLst/>
          <a:ahLst/>
          <a:cxnLst/>
          <a:rect l="0" t="0" r="0" b="0"/>
          <a:pathLst>
            <a:path>
              <a:moveTo>
                <a:pt x="0" y="0"/>
              </a:moveTo>
              <a:lnTo>
                <a:pt x="0" y="1535967"/>
              </a:lnTo>
              <a:lnTo>
                <a:pt x="196918" y="153596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97632BBE-D91E-054D-A0AD-1C4DAC439F5C}">
      <dsp:nvSpPr>
        <dsp:cNvPr id="0" name=""/>
        <dsp:cNvSpPr/>
      </dsp:nvSpPr>
      <dsp:spPr>
        <a:xfrm>
          <a:off x="3487248" y="1591909"/>
          <a:ext cx="196918" cy="603884"/>
        </a:xfrm>
        <a:custGeom>
          <a:avLst/>
          <a:gdLst/>
          <a:ahLst/>
          <a:cxnLst/>
          <a:rect l="0" t="0" r="0" b="0"/>
          <a:pathLst>
            <a:path>
              <a:moveTo>
                <a:pt x="0" y="0"/>
              </a:moveTo>
              <a:lnTo>
                <a:pt x="0" y="603884"/>
              </a:lnTo>
              <a:lnTo>
                <a:pt x="196918" y="603884"/>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32753E3A-6ABF-B947-B910-F74CF7DC74E6}">
      <dsp:nvSpPr>
        <dsp:cNvPr id="0" name=""/>
        <dsp:cNvSpPr/>
      </dsp:nvSpPr>
      <dsp:spPr>
        <a:xfrm>
          <a:off x="3966644" y="659826"/>
          <a:ext cx="91440" cy="275686"/>
        </a:xfrm>
        <a:custGeom>
          <a:avLst/>
          <a:gdLst/>
          <a:ahLst/>
          <a:cxnLst/>
          <a:rect l="0" t="0" r="0" b="0"/>
          <a:pathLst>
            <a:path>
              <a:moveTo>
                <a:pt x="45720" y="0"/>
              </a:moveTo>
              <a:lnTo>
                <a:pt x="45720" y="27568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BC458A18-0E1A-1A4B-AA5A-9F4979202F2C}">
      <dsp:nvSpPr>
        <dsp:cNvPr id="0" name=""/>
        <dsp:cNvSpPr/>
      </dsp:nvSpPr>
      <dsp:spPr>
        <a:xfrm>
          <a:off x="1898769" y="1591909"/>
          <a:ext cx="196918" cy="2468049"/>
        </a:xfrm>
        <a:custGeom>
          <a:avLst/>
          <a:gdLst/>
          <a:ahLst/>
          <a:cxnLst/>
          <a:rect l="0" t="0" r="0" b="0"/>
          <a:pathLst>
            <a:path>
              <a:moveTo>
                <a:pt x="0" y="0"/>
              </a:moveTo>
              <a:lnTo>
                <a:pt x="0" y="2468049"/>
              </a:lnTo>
              <a:lnTo>
                <a:pt x="196918" y="246804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D8B8D627-52AA-304F-B646-6DCA3C5897A6}">
      <dsp:nvSpPr>
        <dsp:cNvPr id="0" name=""/>
        <dsp:cNvSpPr/>
      </dsp:nvSpPr>
      <dsp:spPr>
        <a:xfrm>
          <a:off x="1898769" y="1591909"/>
          <a:ext cx="196918" cy="1535967"/>
        </a:xfrm>
        <a:custGeom>
          <a:avLst/>
          <a:gdLst/>
          <a:ahLst/>
          <a:cxnLst/>
          <a:rect l="0" t="0" r="0" b="0"/>
          <a:pathLst>
            <a:path>
              <a:moveTo>
                <a:pt x="0" y="0"/>
              </a:moveTo>
              <a:lnTo>
                <a:pt x="0" y="1535967"/>
              </a:lnTo>
              <a:lnTo>
                <a:pt x="196918" y="153596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58A36369-28B4-D645-8557-4856F2D21CBE}">
      <dsp:nvSpPr>
        <dsp:cNvPr id="0" name=""/>
        <dsp:cNvSpPr/>
      </dsp:nvSpPr>
      <dsp:spPr>
        <a:xfrm>
          <a:off x="1898769" y="1591909"/>
          <a:ext cx="196918" cy="603884"/>
        </a:xfrm>
        <a:custGeom>
          <a:avLst/>
          <a:gdLst/>
          <a:ahLst/>
          <a:cxnLst/>
          <a:rect l="0" t="0" r="0" b="0"/>
          <a:pathLst>
            <a:path>
              <a:moveTo>
                <a:pt x="0" y="0"/>
              </a:moveTo>
              <a:lnTo>
                <a:pt x="0" y="603884"/>
              </a:lnTo>
              <a:lnTo>
                <a:pt x="196918" y="603884"/>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3121A74-0A51-204D-85D3-9C7A2F7CF892}">
      <dsp:nvSpPr>
        <dsp:cNvPr id="0" name=""/>
        <dsp:cNvSpPr/>
      </dsp:nvSpPr>
      <dsp:spPr>
        <a:xfrm>
          <a:off x="2423886" y="659826"/>
          <a:ext cx="1588478" cy="275686"/>
        </a:xfrm>
        <a:custGeom>
          <a:avLst/>
          <a:gdLst/>
          <a:ahLst/>
          <a:cxnLst/>
          <a:rect l="0" t="0" r="0" b="0"/>
          <a:pathLst>
            <a:path>
              <a:moveTo>
                <a:pt x="1588478" y="0"/>
              </a:moveTo>
              <a:lnTo>
                <a:pt x="1588478" y="137843"/>
              </a:lnTo>
              <a:lnTo>
                <a:pt x="0" y="137843"/>
              </a:lnTo>
              <a:lnTo>
                <a:pt x="0" y="27568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4EA31720-CBCA-7648-943A-E53400AB1642}">
      <dsp:nvSpPr>
        <dsp:cNvPr id="0" name=""/>
        <dsp:cNvSpPr/>
      </dsp:nvSpPr>
      <dsp:spPr>
        <a:xfrm>
          <a:off x="3355968" y="3430"/>
          <a:ext cx="1312792" cy="656396"/>
        </a:xfrm>
        <a:prstGeom prst="rect">
          <a:avLst/>
        </a:prstGeom>
        <a:solidFill>
          <a:schemeClr val="accent5"/>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Energetic Material</a:t>
          </a:r>
        </a:p>
      </dsp:txBody>
      <dsp:txXfrm>
        <a:off x="3355968" y="3430"/>
        <a:ext cx="1312792" cy="656396"/>
      </dsp:txXfrm>
    </dsp:sp>
    <dsp:sp modelId="{E3474FA5-BE30-0544-AD41-F1881D50BA52}">
      <dsp:nvSpPr>
        <dsp:cNvPr id="0" name=""/>
        <dsp:cNvSpPr/>
      </dsp:nvSpPr>
      <dsp:spPr>
        <a:xfrm>
          <a:off x="1767490" y="935513"/>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Explosives</a:t>
          </a:r>
        </a:p>
      </dsp:txBody>
      <dsp:txXfrm>
        <a:off x="1767490" y="935513"/>
        <a:ext cx="1312792" cy="656396"/>
      </dsp:txXfrm>
    </dsp:sp>
    <dsp:sp modelId="{1FD47252-C149-7746-914E-48445D3A59B6}">
      <dsp:nvSpPr>
        <dsp:cNvPr id="0" name=""/>
        <dsp:cNvSpPr/>
      </dsp:nvSpPr>
      <dsp:spPr>
        <a:xfrm>
          <a:off x="2095688" y="1867595"/>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Primary</a:t>
          </a:r>
        </a:p>
      </dsp:txBody>
      <dsp:txXfrm>
        <a:off x="2095688" y="1867595"/>
        <a:ext cx="1312792" cy="656396"/>
      </dsp:txXfrm>
    </dsp:sp>
    <dsp:sp modelId="{07383A69-2A28-2340-A3F5-CB0A42666AAF}">
      <dsp:nvSpPr>
        <dsp:cNvPr id="0" name=""/>
        <dsp:cNvSpPr/>
      </dsp:nvSpPr>
      <dsp:spPr>
        <a:xfrm>
          <a:off x="2095688" y="2799678"/>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Secondary</a:t>
          </a:r>
        </a:p>
      </dsp:txBody>
      <dsp:txXfrm>
        <a:off x="2095688" y="2799678"/>
        <a:ext cx="1312792" cy="656396"/>
      </dsp:txXfrm>
    </dsp:sp>
    <dsp:sp modelId="{9A941DC7-899B-8E4F-9E45-7265D11B1FAB}">
      <dsp:nvSpPr>
        <dsp:cNvPr id="0" name=""/>
        <dsp:cNvSpPr/>
      </dsp:nvSpPr>
      <dsp:spPr>
        <a:xfrm>
          <a:off x="2095688" y="3731761"/>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Tertiary</a:t>
          </a:r>
        </a:p>
      </dsp:txBody>
      <dsp:txXfrm>
        <a:off x="2095688" y="3731761"/>
        <a:ext cx="1312792" cy="656396"/>
      </dsp:txXfrm>
    </dsp:sp>
    <dsp:sp modelId="{5CF93E1C-FB0D-C145-B9CA-25CE93F036ED}">
      <dsp:nvSpPr>
        <dsp:cNvPr id="0" name=""/>
        <dsp:cNvSpPr/>
      </dsp:nvSpPr>
      <dsp:spPr>
        <a:xfrm>
          <a:off x="3355968" y="935513"/>
          <a:ext cx="1312792" cy="656396"/>
        </a:xfrm>
        <a:prstGeom prst="rect">
          <a:avLst/>
        </a:prstGeom>
        <a:solidFill>
          <a:srgbClr val="00B0F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Propellants</a:t>
          </a:r>
        </a:p>
      </dsp:txBody>
      <dsp:txXfrm>
        <a:off x="3355968" y="935513"/>
        <a:ext cx="1312792" cy="656396"/>
      </dsp:txXfrm>
    </dsp:sp>
    <dsp:sp modelId="{5550B2B0-ED58-0241-B1CD-54B1696BB0C3}">
      <dsp:nvSpPr>
        <dsp:cNvPr id="0" name=""/>
        <dsp:cNvSpPr/>
      </dsp:nvSpPr>
      <dsp:spPr>
        <a:xfrm>
          <a:off x="3684166" y="1867595"/>
          <a:ext cx="1312792" cy="656396"/>
        </a:xfrm>
        <a:prstGeom prst="rect">
          <a:avLst/>
        </a:prstGeom>
        <a:solidFill>
          <a:srgbClr val="00B0F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Gun</a:t>
          </a:r>
        </a:p>
      </dsp:txBody>
      <dsp:txXfrm>
        <a:off x="3684166" y="1867595"/>
        <a:ext cx="1312792" cy="656396"/>
      </dsp:txXfrm>
    </dsp:sp>
    <dsp:sp modelId="{144C6CF3-6547-924D-A059-C335901B4312}">
      <dsp:nvSpPr>
        <dsp:cNvPr id="0" name=""/>
        <dsp:cNvSpPr/>
      </dsp:nvSpPr>
      <dsp:spPr>
        <a:xfrm>
          <a:off x="3684166" y="2799678"/>
          <a:ext cx="1312792" cy="656396"/>
        </a:xfrm>
        <a:prstGeom prst="rect">
          <a:avLst/>
        </a:prstGeom>
        <a:solidFill>
          <a:srgbClr val="00B0F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Rocket</a:t>
          </a:r>
        </a:p>
      </dsp:txBody>
      <dsp:txXfrm>
        <a:off x="3684166" y="2799678"/>
        <a:ext cx="1312792" cy="656396"/>
      </dsp:txXfrm>
    </dsp:sp>
    <dsp:sp modelId="{504B2104-CF60-B542-98EF-346BAB07BC28}">
      <dsp:nvSpPr>
        <dsp:cNvPr id="0" name=""/>
        <dsp:cNvSpPr/>
      </dsp:nvSpPr>
      <dsp:spPr>
        <a:xfrm>
          <a:off x="4944447" y="935513"/>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Pyrotechnics</a:t>
          </a:r>
        </a:p>
      </dsp:txBody>
      <dsp:txXfrm>
        <a:off x="4944447" y="935513"/>
        <a:ext cx="1312792" cy="656396"/>
      </dsp:txXfrm>
    </dsp:sp>
    <dsp:sp modelId="{40BB8010-BC48-0E4C-9F25-CF89EF7BE50C}">
      <dsp:nvSpPr>
        <dsp:cNvPr id="0" name=""/>
        <dsp:cNvSpPr/>
      </dsp:nvSpPr>
      <dsp:spPr>
        <a:xfrm>
          <a:off x="5272645" y="1867595"/>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Colour and Light</a:t>
          </a:r>
        </a:p>
      </dsp:txBody>
      <dsp:txXfrm>
        <a:off x="5272645" y="1867595"/>
        <a:ext cx="1312792" cy="656396"/>
      </dsp:txXfrm>
    </dsp:sp>
    <dsp:sp modelId="{64BA3105-12CA-8947-9B8C-53C2239EC441}">
      <dsp:nvSpPr>
        <dsp:cNvPr id="0" name=""/>
        <dsp:cNvSpPr/>
      </dsp:nvSpPr>
      <dsp:spPr>
        <a:xfrm>
          <a:off x="5272645" y="2799678"/>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Smoke and Sound</a:t>
          </a:r>
        </a:p>
      </dsp:txBody>
      <dsp:txXfrm>
        <a:off x="5272645" y="2799678"/>
        <a:ext cx="1312792" cy="656396"/>
      </dsp:txXfrm>
    </dsp:sp>
    <dsp:sp modelId="{6FE08938-69FD-0645-A474-7759A3D044B3}">
      <dsp:nvSpPr>
        <dsp:cNvPr id="0" name=""/>
        <dsp:cNvSpPr/>
      </dsp:nvSpPr>
      <dsp:spPr>
        <a:xfrm>
          <a:off x="5272645" y="3731761"/>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Heat Compositions</a:t>
          </a:r>
        </a:p>
      </dsp:txBody>
      <dsp:txXfrm>
        <a:off x="5272645" y="3731761"/>
        <a:ext cx="1312792" cy="65639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64F60DC3-B1AC-68B0-5002-15D23B4A0E90}"/>
              </a:ext>
            </a:extLst>
          </p:cNvPr>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B171E12E-E2CA-42DA-CD43-5AE2A7FC215B}"/>
              </a:ext>
            </a:extLst>
          </p:cNvPr>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F7055B2-4EF6-C1C3-2966-0FAED5BD9EBA}"/>
              </a:ext>
            </a:extLst>
          </p:cNvPr>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F77CFD31-4847-E449-2A16-53811EFA324D}"/>
              </a:ext>
            </a:extLst>
          </p:cNvPr>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fld id="{F4BBE365-15C5-F940-AD45-8732F12EB48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0083F13-F1B8-56AA-8AB2-304C9F207345}"/>
              </a:ext>
            </a:extLst>
          </p:cNvPr>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4AC86487-5D68-B01D-8295-4F62F7F9B592}"/>
              </a:ext>
            </a:extLst>
          </p:cNvPr>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4100" name="Rectangle 4">
            <a:extLst>
              <a:ext uri="{FF2B5EF4-FFF2-40B4-BE49-F238E27FC236}">
                <a16:creationId xmlns:a16="http://schemas.microsoft.com/office/drawing/2014/main" id="{04FB0A70-792F-58F4-2698-9DECF852B0A4}"/>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69011D84-8E76-FB71-0BA8-83E01B49F693}"/>
              </a:ext>
            </a:extLst>
          </p:cNvPr>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14CCAF15-D51E-399C-314A-AAF5003CE06D}"/>
              </a:ext>
            </a:extLst>
          </p:cNvPr>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2410122C-BF50-8EE6-39F5-052EA440990C}"/>
              </a:ext>
            </a:extLst>
          </p:cNvPr>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fld id="{02C10635-6AA2-FB41-8B12-8920AA984BB9}"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A68D3D44-D652-901B-AC35-813AFA10C680}"/>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A949191-AFC3-4D44-B512-CD5FC00C9374}" type="slidenum">
              <a:rPr lang="en-GB" altLang="en-US">
                <a:solidFill>
                  <a:schemeClr val="tx1"/>
                </a:solidFill>
              </a:rPr>
              <a:pPr/>
              <a:t>1</a:t>
            </a:fld>
            <a:endParaRPr lang="en-GB" altLang="en-US">
              <a:solidFill>
                <a:schemeClr val="tx1"/>
              </a:solidFill>
            </a:endParaRPr>
          </a:p>
        </p:txBody>
      </p:sp>
      <p:sp>
        <p:nvSpPr>
          <p:cNvPr id="7171" name="Rectangle 2">
            <a:extLst>
              <a:ext uri="{FF2B5EF4-FFF2-40B4-BE49-F238E27FC236}">
                <a16:creationId xmlns:a16="http://schemas.microsoft.com/office/drawing/2014/main" id="{9C26DA85-A5F4-83FF-0348-E520C1AD74EE}"/>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68F893C8-8B1D-4FCC-516D-6FD6B2B9117C}"/>
              </a:ext>
            </a:extLst>
          </p:cNvPr>
          <p:cNvSpPr>
            <a:spLocks noGrp="1" noChangeArrowheads="1"/>
          </p:cNvSpPr>
          <p:nvPr>
            <p:ph type="body" idx="1"/>
          </p:nvPr>
        </p:nvSpPr>
        <p:spPr>
          <a:noFill/>
        </p:spPr>
        <p:txBody>
          <a:bodyPr/>
          <a:lstStyle/>
          <a:p>
            <a:pPr eaLnBrk="1" hangingPunct="1"/>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3</a:t>
            </a:fld>
            <a:endParaRPr lang="en-GB" altLang="en-US"/>
          </a:p>
        </p:txBody>
      </p:sp>
    </p:spTree>
    <p:extLst>
      <p:ext uri="{BB962C8B-B14F-4D97-AF65-F5344CB8AC3E}">
        <p14:creationId xmlns:p14="http://schemas.microsoft.com/office/powerpoint/2010/main" val="1129851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7</a:t>
            </a:fld>
            <a:endParaRPr lang="en-GB" altLang="en-US"/>
          </a:p>
        </p:txBody>
      </p:sp>
    </p:spTree>
    <p:extLst>
      <p:ext uri="{BB962C8B-B14F-4D97-AF65-F5344CB8AC3E}">
        <p14:creationId xmlns:p14="http://schemas.microsoft.com/office/powerpoint/2010/main" val="2907192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arial" panose="020B0604020202020204" pitchFamily="34" charset="0"/>
              </a:rPr>
              <a:t>Vasa sailed with 64 cannon of different types, all cast in bronze. The primary armament was 48 cannon called 24-pounders, because they fired a solid iron ball which weighed 24 pounds (10 kg). Forty-six of these were </a:t>
            </a:r>
            <a:r>
              <a:rPr lang="en-GB" b="1" i="0" u="none" strike="noStrike" dirty="0">
                <a:solidFill>
                  <a:srgbClr val="202124"/>
                </a:solidFill>
                <a:effectLst/>
                <a:latin typeface="arial" panose="020B0604020202020204" pitchFamily="34" charset="0"/>
              </a:rPr>
              <a:t>a new type of lightweight siege gun</a:t>
            </a:r>
            <a:r>
              <a:rPr lang="en-GB" b="0" i="0" u="none" strike="noStrike" dirty="0">
                <a:solidFill>
                  <a:srgbClr val="202124"/>
                </a:solidFill>
                <a:effectLst/>
                <a:latin typeface="arial" panose="020B0604020202020204" pitchFamily="34" charset="0"/>
              </a:rPr>
              <a:t>, about 2.85 meters long and weighing 1200-1300 kg each.</a:t>
            </a:r>
          </a:p>
          <a:p>
            <a:endParaRPr lang="en-GB" b="0" i="0" u="none" strike="noStrike" dirty="0">
              <a:solidFill>
                <a:srgbClr val="202124"/>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9</a:t>
            </a:fld>
            <a:endParaRPr lang="en-GB" altLang="en-US"/>
          </a:p>
        </p:txBody>
      </p:sp>
    </p:spTree>
    <p:extLst>
      <p:ext uri="{BB962C8B-B14F-4D97-AF65-F5344CB8AC3E}">
        <p14:creationId xmlns:p14="http://schemas.microsoft.com/office/powerpoint/2010/main" val="2886431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869527C2-9F46-18A9-D52D-A8AA5E5026FA}"/>
              </a:ext>
            </a:extLst>
          </p:cNvPr>
          <p:cNvSpPr>
            <a:spLocks noGrp="1" noRot="1" noChangeAspect="1" noTextEdit="1"/>
          </p:cNvSpPr>
          <p:nvPr>
            <p:ph type="sldImg"/>
          </p:nvPr>
        </p:nvSpPr>
        <p:spPr>
          <a:ln/>
        </p:spPr>
      </p:sp>
      <p:sp>
        <p:nvSpPr>
          <p:cNvPr id="25603" name="Notes Placeholder 2">
            <a:extLst>
              <a:ext uri="{FF2B5EF4-FFF2-40B4-BE49-F238E27FC236}">
                <a16:creationId xmlns:a16="http://schemas.microsoft.com/office/drawing/2014/main" id="{62E2FDA1-400A-AD06-A792-405D7FAA9D4C}"/>
              </a:ext>
            </a:extLst>
          </p:cNvPr>
          <p:cNvSpPr>
            <a:spLocks noGrp="1"/>
          </p:cNvSpPr>
          <p:nvPr>
            <p:ph type="body" idx="1"/>
          </p:nvPr>
        </p:nvSpPr>
        <p:spPr>
          <a:noFill/>
        </p:spPr>
        <p:txBody>
          <a:bodyPr/>
          <a:lstStyle/>
          <a:p>
            <a:endParaRPr lang="en-US" altLang="en-US"/>
          </a:p>
        </p:txBody>
      </p:sp>
      <p:sp>
        <p:nvSpPr>
          <p:cNvPr id="25604" name="Slide Number Placeholder 3">
            <a:extLst>
              <a:ext uri="{FF2B5EF4-FFF2-40B4-BE49-F238E27FC236}">
                <a16:creationId xmlns:a16="http://schemas.microsoft.com/office/drawing/2014/main" id="{39B4B087-41D4-4AE0-603A-D5EFA98EAA05}"/>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C3E8A8A-E112-2D41-9DF8-BDED636FB37C}" type="slidenum">
              <a:rPr lang="en-GB" altLang="en-US">
                <a:solidFill>
                  <a:schemeClr val="tx1"/>
                </a:solidFill>
              </a:rPr>
              <a:pPr/>
              <a:t>12</a:t>
            </a:fld>
            <a:endParaRPr lang="en-GB" altLang="en-US">
              <a:solidFill>
                <a:schemeClr val="tx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E05ECEB-B47F-8A0F-F2FF-C421717A7BBA}"/>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8511EAB7-285B-9995-0751-EEE9BDFC6E44}"/>
              </a:ext>
            </a:extLst>
          </p:cNvPr>
          <p:cNvSpPr>
            <a:spLocks noGrp="1"/>
          </p:cNvSpPr>
          <p:nvPr>
            <p:ph type="body" idx="1"/>
          </p:nvPr>
        </p:nvSpPr>
        <p:spPr>
          <a:noFill/>
        </p:spPr>
        <p:txBody>
          <a:bodyPr/>
          <a:lstStyle/>
          <a:p>
            <a:r>
              <a:rPr lang="en-GB" altLang="en-US"/>
              <a:t>Exploring functionality or “purpose”</a:t>
            </a:r>
          </a:p>
          <a:p>
            <a:endParaRPr lang="en-GB" altLang="en-US"/>
          </a:p>
          <a:p>
            <a:r>
              <a:rPr lang="en-GB" altLang="en-US"/>
              <a:t>Purpose, context and interaction. Three key words I hope the systems engineering course will cover in more detail next year, If it doesn’t then talk to me!</a:t>
            </a:r>
          </a:p>
          <a:p>
            <a:endParaRPr lang="en-GB" altLang="en-US"/>
          </a:p>
          <a:p>
            <a:r>
              <a:rPr lang="en-GB" altLang="en-US"/>
              <a:t>Functionality is the key concept to get you head round in all this. If you know what a thing does and can explain the purpose fully then you can look for design alternatives.</a:t>
            </a:r>
          </a:p>
          <a:p>
            <a:endParaRPr lang="en-GB" altLang="en-US"/>
          </a:p>
          <a:p>
            <a:r>
              <a:rPr lang="en-GB" altLang="en-US"/>
              <a:t>We have two basic ways of exploring functionality. </a:t>
            </a:r>
          </a:p>
          <a:p>
            <a:r>
              <a:rPr lang="en-GB" altLang="en-US"/>
              <a:t>Top down and bottom up. </a:t>
            </a:r>
          </a:p>
          <a:p>
            <a:r>
              <a:rPr lang="en-GB" altLang="en-US"/>
              <a:t>Top down looks at a generic use case for the article in question.</a:t>
            </a:r>
          </a:p>
          <a:p>
            <a:r>
              <a:rPr lang="en-GB" altLang="en-US"/>
              <a:t>Bottom up looks at the individual components and assigns functions. (No one would include a feature that did nothing, would they?)</a:t>
            </a:r>
          </a:p>
          <a:p>
            <a:r>
              <a:rPr lang="en-GB" altLang="en-US"/>
              <a:t>Top down is big picture stuff and looks at the whole concept. Bottom looks at component level stuff.</a:t>
            </a:r>
          </a:p>
          <a:p>
            <a:r>
              <a:rPr lang="en-GB" altLang="en-US"/>
              <a:t>Where are we with our flare….about half way up….and this is the case for most munition design. The munition is made up of components and is a component in a larger system itself. </a:t>
            </a:r>
          </a:p>
          <a:p>
            <a:endParaRPr lang="en-GB" altLang="en-US"/>
          </a:p>
          <a:p>
            <a:r>
              <a:rPr lang="en-GB" altLang="en-US"/>
              <a:t>More requirements will spring from these analyses so be prepared to iterate!</a:t>
            </a:r>
          </a:p>
          <a:p>
            <a:endParaRPr lang="en-GB" altLang="en-US"/>
          </a:p>
          <a:p>
            <a:endParaRPr lang="en-GB" altLang="en-US"/>
          </a:p>
          <a:p>
            <a:endParaRPr lang="en-GB" altLang="en-US"/>
          </a:p>
          <a:p>
            <a:r>
              <a:rPr lang="en-GB" altLang="en-US"/>
              <a:t> </a:t>
            </a:r>
          </a:p>
        </p:txBody>
      </p:sp>
      <p:sp>
        <p:nvSpPr>
          <p:cNvPr id="29700" name="Slide Number Placeholder 3">
            <a:extLst>
              <a:ext uri="{FF2B5EF4-FFF2-40B4-BE49-F238E27FC236}">
                <a16:creationId xmlns:a16="http://schemas.microsoft.com/office/drawing/2014/main" id="{1CF3DAE1-20D7-0DB9-B148-A34D0777A6B8}"/>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6871376D-1CE2-8042-AA2F-0AF1540E14DC}" type="slidenum">
              <a:rPr lang="en-GB" altLang="en-US">
                <a:solidFill>
                  <a:schemeClr val="tx1"/>
                </a:solidFill>
              </a:rPr>
              <a:pPr/>
              <a:t>14</a:t>
            </a:fld>
            <a:endParaRPr lang="en-GB" altLang="en-US">
              <a:solidFill>
                <a:schemeClr val="tx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141070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21</a:t>
            </a:fld>
            <a:endParaRPr lang="en-GB" altLang="en-US"/>
          </a:p>
        </p:txBody>
      </p:sp>
    </p:spTree>
    <p:extLst>
      <p:ext uri="{BB962C8B-B14F-4D97-AF65-F5344CB8AC3E}">
        <p14:creationId xmlns:p14="http://schemas.microsoft.com/office/powerpoint/2010/main" val="33378670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22</a:t>
            </a:fld>
            <a:endParaRPr lang="en-GB" altLang="en-US"/>
          </a:p>
        </p:txBody>
      </p:sp>
    </p:spTree>
    <p:extLst>
      <p:ext uri="{BB962C8B-B14F-4D97-AF65-F5344CB8AC3E}">
        <p14:creationId xmlns:p14="http://schemas.microsoft.com/office/powerpoint/2010/main" val="34469884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4A3C1BD7-AAA8-BA3E-40AE-01B032ED9CDC}"/>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CCF4552B-9BEC-B153-9464-3F6DFEFC48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b="1" dirty="0">
                <a:effectLst/>
                <a:latin typeface="Times New Roman" panose="02020603050405020304" pitchFamily="18" charset="0"/>
                <a:ea typeface="Times New Roman" panose="02020603050405020304" pitchFamily="18" charset="0"/>
              </a:rPr>
              <a:t>Explosives which are required to deflagrate but not detonate are classed as low explosive (or more appropriately propellant explosive) since the burn rate and heat liberated can be controlled. They are designed to burn quite rapidly (in the order of milliseconds) under confinement to maximize the volume of hot gases produced. This is normally required to provide thrust, thereby projecting a high explosive or other such material to a specific point where its work is required. The reaction velocity is of the magnitude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endParaRPr lang="en-US" altLang="en-US" dirty="0">
              <a:latin typeface="Arial" panose="020B0604020202020204" pitchFamily="34" charset="0"/>
              <a:ea typeface="ＭＳ Ｐゴシック" panose="020B0600070205080204" pitchFamily="34" charset="-128"/>
            </a:endParaRPr>
          </a:p>
        </p:txBody>
      </p:sp>
      <p:sp>
        <p:nvSpPr>
          <p:cNvPr id="23555" name="Slide Number Placeholder 3">
            <a:extLst>
              <a:ext uri="{FF2B5EF4-FFF2-40B4-BE49-F238E27FC236}">
                <a16:creationId xmlns:a16="http://schemas.microsoft.com/office/drawing/2014/main" id="{70513255-AB08-E30A-BB53-C18A0A087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C2FE626-CA06-F346-9A5D-31D01711C6F7}" type="slidenum">
              <a:rPr lang="en-GB" altLang="en-US" smtClean="0"/>
              <a:pPr/>
              <a:t>24</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b="1" dirty="0">
                <a:effectLst/>
                <a:latin typeface="Times New Roman" panose="02020603050405020304" pitchFamily="18" charset="0"/>
                <a:ea typeface="Times New Roman" panose="02020603050405020304" pitchFamily="18" charset="0"/>
              </a:rPr>
              <a:t>Pyrotechnics are specific mixtures of fuels and oxidizers designed to burn, not deflagrate or detonate. Their reaction velocity is much lower than that of propellant explosives and in the region of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 heat generated is used to produce a combination of light, </a:t>
            </a:r>
            <a:r>
              <a:rPr lang="en-US" sz="1800" b="1" dirty="0" err="1">
                <a:effectLst/>
                <a:latin typeface="Times New Roman" panose="02020603050405020304" pitchFamily="18" charset="0"/>
                <a:ea typeface="Times New Roman" panose="02020603050405020304" pitchFamily="18" charset="0"/>
              </a:rPr>
              <a:t>colour</a:t>
            </a:r>
            <a:r>
              <a:rPr lang="en-US" sz="1800" b="1" dirty="0">
                <a:effectLst/>
                <a:latin typeface="Times New Roman" panose="02020603050405020304" pitchFamily="18" charset="0"/>
                <a:ea typeface="Times New Roman" panose="02020603050405020304" pitchFamily="18" charset="0"/>
              </a:rPr>
              <a:t>, smoke, heat and noise. </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25</a:t>
            </a:fld>
            <a:endParaRPr lang="en-GB" altLang="en-US"/>
          </a:p>
        </p:txBody>
      </p:sp>
    </p:spTree>
    <p:extLst>
      <p:ext uri="{BB962C8B-B14F-4D97-AF65-F5344CB8AC3E}">
        <p14:creationId xmlns:p14="http://schemas.microsoft.com/office/powerpoint/2010/main" val="1506044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2A1468AC-896B-1E0A-1CA7-B6915562CFDF}"/>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491899D4-A3C0-C7F8-06FB-99EE10856CA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800" b="1" dirty="0">
                <a:effectLst/>
                <a:latin typeface="Times New Roman" panose="02020603050405020304" pitchFamily="18" charset="0"/>
                <a:ea typeface="Times New Roman" panose="02020603050405020304" pitchFamily="18" charset="0"/>
              </a:rPr>
              <a:t>With a broader understanding of high energy chemistry, we can see that military and commercial explosives are designed to perform certain functions. Principally:</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Is burning or detonation required to do the necessary work? </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spcAft>
                <a:spcPts val="1000"/>
              </a:spcAft>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How easily do we need them to be initiated to do that work?</a:t>
            </a:r>
            <a:endParaRPr lang="en-GB" sz="1800" dirty="0">
              <a:effectLst/>
              <a:latin typeface="Arial" panose="020B0604020202020204" pitchFamily="34" charset="0"/>
              <a:ea typeface="Calibri" panose="020F0502020204030204" pitchFamily="34" charset="0"/>
              <a:cs typeface="Symbol" pitchFamily="2" charset="2"/>
            </a:endParaRPr>
          </a:p>
          <a:p>
            <a:endParaRPr lang="en-US" sz="1800" b="1"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Explosives which are required to detonate are generally called </a:t>
            </a:r>
            <a:r>
              <a:rPr lang="en-US" sz="1800" b="1" i="1" dirty="0">
                <a:effectLst/>
                <a:latin typeface="Times New Roman" panose="02020603050405020304" pitchFamily="18" charset="0"/>
                <a:ea typeface="Times New Roman" panose="02020603050405020304" pitchFamily="18" charset="0"/>
              </a:rPr>
              <a:t>‘high explosive’</a:t>
            </a:r>
            <a:r>
              <a:rPr lang="en-US" sz="1800" b="1" dirty="0">
                <a:effectLst/>
                <a:latin typeface="Times New Roman" panose="02020603050405020304" pitchFamily="18" charset="0"/>
                <a:ea typeface="Times New Roman" panose="02020603050405020304" pitchFamily="18" charset="0"/>
              </a:rPr>
              <a:t>. Large amounts of energy in the form of heat and gas are liberated in microseconds because there is a requirement to ‘do work’ on the surroundings such as shatter, damage, burst, create shock waves, penetrate, lift and heave, create air blast or underwater pulses, or project fragmentation over a wide area. The reaction velocity is of the magnitude km s</a:t>
            </a:r>
            <a:r>
              <a:rPr lang="en-US" sz="1800" b="1" baseline="30000" dirty="0">
                <a:effectLst/>
                <a:latin typeface="Times New Roman" panose="02020603050405020304" pitchFamily="18" charset="0"/>
                <a:ea typeface="Times New Roman" panose="02020603050405020304" pitchFamily="18" charset="0"/>
              </a:rPr>
              <a:t>-1</a:t>
            </a:r>
            <a:endParaRPr lang="en-GB" sz="1800" dirty="0">
              <a:effectLst/>
              <a:latin typeface="Times New Roman" panose="02020603050405020304" pitchFamily="18" charset="0"/>
              <a:ea typeface="Times New Roman" panose="02020603050405020304" pitchFamily="18" charset="0"/>
            </a:endParaRPr>
          </a:p>
          <a:p>
            <a:endParaRPr lang="en-US" altLang="en-US" dirty="0">
              <a:latin typeface="Arial" panose="020B0604020202020204" pitchFamily="34" charset="0"/>
              <a:ea typeface="ＭＳ Ｐゴシック" panose="020B0600070205080204" pitchFamily="34" charset="-128"/>
            </a:endParaRPr>
          </a:p>
        </p:txBody>
      </p:sp>
      <p:sp>
        <p:nvSpPr>
          <p:cNvPr id="32771" name="Slide Number Placeholder 3">
            <a:extLst>
              <a:ext uri="{FF2B5EF4-FFF2-40B4-BE49-F238E27FC236}">
                <a16:creationId xmlns:a16="http://schemas.microsoft.com/office/drawing/2014/main" id="{76FFD7FF-09D0-A9D4-A387-74DAA878154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E76C08-9FCD-7245-971C-A320C825489F}" type="slidenum">
              <a:rPr lang="en-GB" altLang="en-US" smtClean="0"/>
              <a:pPr/>
              <a:t>26</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27</a:t>
            </a:fld>
            <a:endParaRPr lang="en-GB" altLang="en-US"/>
          </a:p>
        </p:txBody>
      </p:sp>
    </p:spTree>
    <p:extLst>
      <p:ext uri="{BB962C8B-B14F-4D97-AF65-F5344CB8AC3E}">
        <p14:creationId xmlns:p14="http://schemas.microsoft.com/office/powerpoint/2010/main" val="42938611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 Ignition for the majority of primary explosives is via inter-crystalline friction, which generates hotspots to overcome activation energy. If the energy created by the hot spots exceeds the activation energy of the primary explosive then deflagration/detonation will proceed with the formation of explosive products and a release of energy. If not, the hot spots will gradually die out, with no reaction occurring. Generally speaking, primary explosives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have a detonation wave analogous to secondary explosives but are much more sensitive to friction and heat. This characteristic makes them essential to the function of a detonator or blasting cap. Examples of primary explosives are lead styphnate, mercury fulminate, lead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azide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DDNP, tetracene and TATP, all which have been used as detonators in HME compositions.</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endParaRPr lang="en-GB" sz="1200" dirty="0">
              <a:effectLst/>
              <a:latin typeface="Times New Roman" panose="02020603050405020304" pitchFamily="18" charset="0"/>
              <a:ea typeface="Times New Roman" panose="02020603050405020304" pitchFamily="18" charset="0"/>
            </a:endParaRPr>
          </a:p>
          <a:p>
            <a:r>
              <a:rPr lang="en-GB" sz="1200" b="1" i="1" dirty="0">
                <a:effectLst/>
                <a:latin typeface="Times New Roman" panose="02020603050405020304" pitchFamily="18" charset="0"/>
                <a:ea typeface="Calibri" panose="020F0502020204030204" pitchFamily="34" charset="0"/>
                <a:cs typeface="Arial" panose="020B0604020202020204" pitchFamily="34" charset="0"/>
              </a:rPr>
              <a:t>Hot Spot Ignition Mechanisms for Explosives</a:t>
            </a:r>
            <a:r>
              <a:rPr lang="en-GB" sz="1200" dirty="0">
                <a:effectLst/>
                <a:latin typeface="Times New Roman" panose="02020603050405020304" pitchFamily="18" charset="0"/>
                <a:ea typeface="Calibri" panose="020F0502020204030204" pitchFamily="34" charset="0"/>
                <a:cs typeface="Arial" panose="020B0604020202020204" pitchFamily="34" charset="0"/>
              </a:rPr>
              <a:t>. John E. Field. Acc. Chem. Res. 15</a:t>
            </a:r>
            <a:r>
              <a:rPr lang="en-GB" sz="1200" baseline="30000" dirty="0">
                <a:effectLst/>
                <a:latin typeface="Times New Roman" panose="02020603050405020304" pitchFamily="18" charset="0"/>
                <a:ea typeface="Calibri" panose="020F0502020204030204" pitchFamily="34" charset="0"/>
                <a:cs typeface="Arial" panose="020B0604020202020204" pitchFamily="34" charset="0"/>
              </a:rPr>
              <a:t>th</a:t>
            </a:r>
            <a:r>
              <a:rPr lang="en-GB" sz="1200" dirty="0">
                <a:effectLst/>
                <a:latin typeface="Times New Roman" panose="02020603050405020304" pitchFamily="18" charset="0"/>
                <a:ea typeface="Calibri" panose="020F0502020204030204" pitchFamily="34" charset="0"/>
                <a:cs typeface="Arial" panose="020B0604020202020204" pitchFamily="34" charset="0"/>
              </a:rPr>
              <a:t> April 1992, 25, 489 – 496.</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28</a:t>
            </a:fld>
            <a:endParaRPr lang="en-GB" altLang="en-US"/>
          </a:p>
        </p:txBody>
      </p:sp>
    </p:spTree>
    <p:extLst>
      <p:ext uri="{BB962C8B-B14F-4D97-AF65-F5344CB8AC3E}">
        <p14:creationId xmlns:p14="http://schemas.microsoft.com/office/powerpoint/2010/main" val="2499193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 Ignition of secondary explosives is primarily through the adiabatic compression of small gas spaces between crystals.</a:t>
            </a:r>
            <a:r>
              <a:rPr lang="en-US" sz="1800" dirty="0">
                <a:effectLst/>
                <a:latin typeface="TimesNewRomanPSMT"/>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Secondary explosives are relatively insensitive to heat, kinetic shock, electrostatic discharge and friction, making them safe enough in routine handling, moulding and transport. Some secondary explosives, such as PETN, are slightly more sensitive and have a very high detonation velocity. Explosives such as PETN are often used as booster charges for tertiary explosives. Their stable characteristic means that on their own, secondary explosives are not able to be reliably detonated without an external explosive force. Examples of secondary explosives are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nitroglycerine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HMX, RDX, TNT and tetryl.</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29</a:t>
            </a:fld>
            <a:endParaRPr lang="en-GB" altLang="en-US"/>
          </a:p>
        </p:txBody>
      </p:sp>
    </p:spTree>
    <p:extLst>
      <p:ext uri="{BB962C8B-B14F-4D97-AF65-F5344CB8AC3E}">
        <p14:creationId xmlns:p14="http://schemas.microsoft.com/office/powerpoint/2010/main" val="3266744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30</a:t>
            </a:fld>
            <a:endParaRPr lang="en-GB" altLang="en-US"/>
          </a:p>
        </p:txBody>
      </p:sp>
    </p:spTree>
    <p:extLst>
      <p:ext uri="{BB962C8B-B14F-4D97-AF65-F5344CB8AC3E}">
        <p14:creationId xmlns:p14="http://schemas.microsoft.com/office/powerpoint/2010/main" val="408498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32423845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82471154"/>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080672989"/>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731385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240389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003064223"/>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9771916"/>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75680689"/>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7985494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5314335"/>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22783139"/>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2" name="Slide Number Placeholder 5">
            <a:extLst>
              <a:ext uri="{FF2B5EF4-FFF2-40B4-BE49-F238E27FC236}">
                <a16:creationId xmlns:a16="http://schemas.microsoft.com/office/drawing/2014/main" id="{7638F2E4-7962-502A-7A72-99303CEE546C}"/>
              </a:ext>
            </a:extLst>
          </p:cNvPr>
          <p:cNvSpPr txBox="1">
            <a:spLocks/>
          </p:cNvSpPr>
          <p:nvPr userDrawn="1"/>
        </p:nvSpPr>
        <p:spPr>
          <a:xfrm>
            <a:off x="8424863" y="55563"/>
            <a:ext cx="368300" cy="122237"/>
          </a:xfrm>
          <a:prstGeom prst="rect">
            <a:avLst/>
          </a:prstGeom>
        </p:spPr>
        <p:txBody>
          <a:bodyPr lIns="0" tIns="0" rIns="0" bIns="0"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r" eaLnBrk="1" hangingPunct="1"/>
            <a:fld id="{99D7BA02-E9F9-0944-B153-3720B72B449D}" type="slidenum">
              <a:rPr lang="en-AU" altLang="en-US" sz="800" b="1"/>
              <a:pPr algn="r" eaLnBrk="1" hangingPunct="1"/>
              <a:t>‹#›</a:t>
            </a:fld>
            <a:endParaRPr lang="en-AU" altLang="en-US" sz="800" b="1"/>
          </a:p>
        </p:txBody>
      </p:sp>
      <p:sp>
        <p:nvSpPr>
          <p:cNvPr id="3" name="Rectangle 16"/>
          <p:cNvSpPr>
            <a:spLocks noGrp="1" noChangeArrowheads="1"/>
          </p:cNvSpPr>
          <p:nvPr>
            <p:ph type="title"/>
          </p:nvPr>
        </p:nvSpPr>
        <p:spPr bwMode="gray">
          <a:xfrm>
            <a:off x="141766" y="467360"/>
            <a:ext cx="8433273" cy="568498"/>
          </a:xfrm>
          <a:prstGeom prst="rect">
            <a:avLst/>
          </a:prstGeom>
          <a:noFill/>
          <a:ln w="9525">
            <a:noFill/>
            <a:miter lim="800000"/>
            <a:headEnd/>
            <a:tailEnd/>
          </a:ln>
          <a:effectLst/>
        </p:spPr>
        <p:txBody>
          <a:bodyPr/>
          <a:lstStyle/>
          <a:p>
            <a:pPr lvl="0"/>
            <a:r>
              <a:rPr lang="en-US" dirty="0"/>
              <a:t>Click to edit Master title style</a:t>
            </a:r>
          </a:p>
        </p:txBody>
      </p:sp>
      <p:sp>
        <p:nvSpPr>
          <p:cNvPr id="4" name="Slide Number Placeholder 8">
            <a:extLst>
              <a:ext uri="{FF2B5EF4-FFF2-40B4-BE49-F238E27FC236}">
                <a16:creationId xmlns:a16="http://schemas.microsoft.com/office/drawing/2014/main" id="{78C1CDE5-50B9-122F-494A-D7406AD0AAA5}"/>
              </a:ext>
            </a:extLst>
          </p:cNvPr>
          <p:cNvSpPr>
            <a:spLocks noGrp="1"/>
          </p:cNvSpPr>
          <p:nvPr>
            <p:ph type="sldNum" sz="quarter" idx="10"/>
          </p:nvPr>
        </p:nvSpPr>
        <p:spPr>
          <a:xfrm>
            <a:off x="87313" y="6505575"/>
            <a:ext cx="401637" cy="301625"/>
          </a:xfrm>
          <a:prstGeom prst="rect">
            <a:avLst/>
          </a:prstGeom>
        </p:spPr>
        <p:txBody>
          <a:bodyPr vert="horz" wrap="square" lIns="91440" tIns="45720" rIns="91440" bIns="45720" numCol="1" anchor="ctr" anchorCtr="0" compatLnSpc="1">
            <a:prstTxWarp prst="textNoShape">
              <a:avLst/>
            </a:prstTxWarp>
          </a:bodyPr>
          <a:lstStyle>
            <a:lvl1pPr>
              <a:defRPr sz="1000">
                <a:solidFill>
                  <a:srgbClr val="FFFFFF"/>
                </a:solidFill>
              </a:defRPr>
            </a:lvl1pPr>
          </a:lstStyle>
          <a:p>
            <a:fld id="{14A730DD-FCC1-6A48-9B9E-6F09E762D503}" type="slidenum">
              <a:rPr lang="en-GB" altLang="en-US"/>
              <a:pPr/>
              <a:t>‹#›</a:t>
            </a:fld>
            <a:endParaRPr lang="en-GB" altLang="en-US"/>
          </a:p>
        </p:txBody>
      </p:sp>
    </p:spTree>
    <p:extLst>
      <p:ext uri="{BB962C8B-B14F-4D97-AF65-F5344CB8AC3E}">
        <p14:creationId xmlns:p14="http://schemas.microsoft.com/office/powerpoint/2010/main" val="3229231136"/>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0" y="720513"/>
            <a:ext cx="4335048"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195944" y="2202948"/>
            <a:ext cx="3727827"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934461909"/>
      </p:ext>
    </p:extLst>
  </p:cSld>
  <p:clrMapOvr>
    <a:masterClrMapping/>
  </p:clrMapOvr>
  <p:extLst>
    <p:ext uri="{DCECCB84-F9BA-43D5-87BE-67443E8EF086}">
      <p15:sldGuideLst xmlns:p15="http://schemas.microsoft.com/office/powerpoint/2012/main"/>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4616682" y="725229"/>
            <a:ext cx="43362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4810771" y="2199048"/>
            <a:ext cx="3729019"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1617468290"/>
      </p:ext>
    </p:extLst>
  </p:cSld>
  <p:clrMapOvr>
    <a:masterClrMapping/>
  </p:clrMapOvr>
  <p:extLst>
    <p:ext uri="{DCECCB84-F9BA-43D5-87BE-67443E8EF086}">
      <p15:sldGuideLst xmlns:p15="http://schemas.microsoft.com/office/powerpoint/2012/main"/>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0" y="721330"/>
            <a:ext cx="5913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197603" y="2203764"/>
            <a:ext cx="5335292"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154062015"/>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3999"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3027179" y="721329"/>
            <a:ext cx="59184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3226101" y="2203763"/>
            <a:ext cx="5337953"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613099628"/>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469824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744076642"/>
      </p:ext>
    </p:extLst>
  </p:cSld>
  <p:clrMapOvr>
    <a:masterClrMapping/>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Font typeface="Arial" panose="020B0604020202020204" pitchFamily="34" charset="0"/>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612171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122155103"/>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567001" y="2160000"/>
            <a:ext cx="83798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1747038429"/>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566737" y="2159001"/>
            <a:ext cx="4005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4949999" y="2160001"/>
            <a:ext cx="4005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35180874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567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3426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6285000"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Three ContentFooter" descr="BAE SYSTEMS PROPRIETARY">
            <a:extLst>
              <a:ext uri="{FF2B5EF4-FFF2-40B4-BE49-F238E27FC236}">
                <a16:creationId xmlns:a16="http://schemas.microsoft.com/office/drawing/2014/main" id="{CAFE5B36-A873-30F7-E595-96948CE163A1}"/>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25164403"/>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567001" y="2160001"/>
            <a:ext cx="4005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4949429" y="1357313"/>
            <a:ext cx="4005000" cy="4743450"/>
          </a:xfrm>
          <a:noFill/>
        </p:spPr>
        <p:txBody>
          <a:bodyPr tIns="144000"/>
          <a:lstStyle>
            <a:lvl1pPr marL="0" indent="0" algn="ctr">
              <a:buNone/>
              <a:defRPr sz="135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PictureFooter" descr="BAE SYSTEMS PROPRIETARY">
            <a:extLst>
              <a:ext uri="{FF2B5EF4-FFF2-40B4-BE49-F238E27FC236}">
                <a16:creationId xmlns:a16="http://schemas.microsoft.com/office/drawing/2014/main" id="{5C3A4E79-BEE0-0D2B-F347-7C9E54D40BD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325826805"/>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1"/>
            <a:ext cx="91449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567001" y="2160000"/>
            <a:ext cx="4005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4949429" y="1357314"/>
            <a:ext cx="4005000" cy="2240999"/>
          </a:xfrm>
          <a:noFill/>
        </p:spPr>
        <p:txBody>
          <a:bodyPr tIns="144000"/>
          <a:lstStyle>
            <a:lvl1pPr marL="0" indent="0" algn="ctr">
              <a:buNone/>
              <a:defRPr sz="135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4949429" y="3859765"/>
            <a:ext cx="4005000" cy="2240999"/>
          </a:xfrm>
          <a:noFill/>
        </p:spPr>
        <p:txBody>
          <a:bodyPr tIns="144000"/>
          <a:lstStyle>
            <a:lvl1pPr marL="0" indent="0" algn="ctr">
              <a:buNone/>
              <a:defRPr sz="135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44128090"/>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567929" y="2159000"/>
            <a:ext cx="267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566738"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567929" y="4589463"/>
            <a:ext cx="2670000" cy="1511300"/>
          </a:xfrm>
        </p:spPr>
        <p:txBody>
          <a:bodyPr tIns="72000"/>
          <a:lstStyle>
            <a:lvl1pPr marL="0" indent="0" algn="ctr">
              <a:buNone/>
              <a:defRPr sz="135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3425429" y="2159000"/>
            <a:ext cx="267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3421855"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3421854" y="4589463"/>
            <a:ext cx="2670000" cy="1511300"/>
          </a:xfrm>
        </p:spPr>
        <p:txBody>
          <a:bodyPr tIns="72000"/>
          <a:lstStyle>
            <a:lvl1pPr marL="0" indent="0" algn="ctr">
              <a:buNone/>
              <a:defRPr sz="135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6290076" y="2159000"/>
            <a:ext cx="267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6284120" y="2965448"/>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6284119" y="4586286"/>
            <a:ext cx="2670000" cy="1511300"/>
          </a:xfrm>
        </p:spPr>
        <p:txBody>
          <a:bodyPr tIns="72000"/>
          <a:lstStyle>
            <a:lvl1pPr marL="0" indent="0" algn="ctr">
              <a:buNone/>
              <a:defRPr sz="135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544403715"/>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566737" y="2159000"/>
            <a:ext cx="15264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566737"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566737" y="5308601"/>
            <a:ext cx="1526400" cy="792163"/>
          </a:xfrm>
        </p:spPr>
        <p:txBody>
          <a:bodyPr tIns="0"/>
          <a:lstStyle>
            <a:lvl1pPr marL="0" indent="0" algn="ctr">
              <a:buNone/>
              <a:defRPr sz="12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2287211" y="2177019"/>
            <a:ext cx="15264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2286020"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2286020" y="5308601"/>
            <a:ext cx="1526400" cy="792163"/>
          </a:xfrm>
        </p:spPr>
        <p:txBody>
          <a:bodyPr tIns="0"/>
          <a:lstStyle>
            <a:lvl1pPr marL="0" indent="0" algn="ctr">
              <a:buNone/>
              <a:defRPr sz="12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4007684" y="2177019"/>
            <a:ext cx="15264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4006493"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4005302" y="5308601"/>
            <a:ext cx="1526400" cy="792163"/>
          </a:xfrm>
        </p:spPr>
        <p:txBody>
          <a:bodyPr tIns="0"/>
          <a:lstStyle>
            <a:lvl1pPr marL="0" indent="0" algn="ctr">
              <a:buNone/>
              <a:defRPr sz="12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5717382" y="2177019"/>
            <a:ext cx="15264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5712619"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5717381" y="5308601"/>
            <a:ext cx="1526400" cy="792163"/>
          </a:xfrm>
        </p:spPr>
        <p:txBody>
          <a:bodyPr tIns="0"/>
          <a:lstStyle>
            <a:lvl1pPr marL="0" indent="0" algn="ctr">
              <a:buNone/>
              <a:defRPr sz="12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7429501" y="2159000"/>
            <a:ext cx="15264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7435454"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7429501" y="5308601"/>
            <a:ext cx="1526400" cy="792163"/>
          </a:xfrm>
        </p:spPr>
        <p:txBody>
          <a:bodyPr tIns="0"/>
          <a:lstStyle>
            <a:lvl1pPr marL="0" indent="0" algn="ctr">
              <a:buNone/>
              <a:defRPr sz="12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533054944"/>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062573510"/>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566737" y="1618262"/>
            <a:ext cx="8388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195631742"/>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829378752"/>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567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3426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6285000"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2324232268"/>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567001" y="1620001"/>
            <a:ext cx="4005000" cy="4480762"/>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49429" y="1439863"/>
            <a:ext cx="4005000" cy="4660763"/>
          </a:xfrm>
          <a:noFill/>
        </p:spPr>
        <p:txBody>
          <a:bodyPr tIns="144000"/>
          <a:lstStyle>
            <a:lvl1pPr marL="0" indent="0" algn="ctr">
              <a:buNone/>
              <a:defRPr sz="135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931523309"/>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567001" y="1620002"/>
            <a:ext cx="4005000" cy="4481999"/>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50000" y="1438627"/>
            <a:ext cx="4005000" cy="2204450"/>
          </a:xfrm>
          <a:noFill/>
        </p:spPr>
        <p:txBody>
          <a:bodyPr tIns="144000"/>
          <a:lstStyle>
            <a:lvl1pPr marL="0" indent="0" algn="ctr">
              <a:buNone/>
              <a:defRPr sz="135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4950000" y="3896313"/>
            <a:ext cx="4005000" cy="2205068"/>
          </a:xfrm>
          <a:noFill/>
        </p:spPr>
        <p:txBody>
          <a:bodyPr tIns="144000"/>
          <a:lstStyle>
            <a:lvl1pPr marL="0" indent="0" algn="ctr">
              <a:buNone/>
              <a:defRPr sz="135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551034864"/>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9144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567929" y="1605600"/>
            <a:ext cx="267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9" y="2536826"/>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4384676"/>
            <a:ext cx="2670000" cy="1728788"/>
          </a:xfrm>
        </p:spPr>
        <p:txBody>
          <a:bodyPr tIns="72000"/>
          <a:lstStyle>
            <a:lvl1pPr marL="0" indent="0" algn="ctr">
              <a:buNone/>
              <a:defRPr sz="135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3426000" y="1606199"/>
            <a:ext cx="267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426000" y="2523774"/>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428383" y="4371625"/>
            <a:ext cx="2670000" cy="1716087"/>
          </a:xfrm>
        </p:spPr>
        <p:txBody>
          <a:bodyPr tIns="72000"/>
          <a:lstStyle>
            <a:lvl1pPr marL="0" indent="0" algn="ctr">
              <a:buNone/>
              <a:defRPr sz="135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6284119" y="1606200"/>
            <a:ext cx="267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6288883" y="2523776"/>
            <a:ext cx="267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6288883" y="4371627"/>
            <a:ext cx="2670000" cy="1716087"/>
          </a:xfrm>
        </p:spPr>
        <p:txBody>
          <a:bodyPr tIns="72000"/>
          <a:lstStyle>
            <a:lvl1pPr marL="0" indent="0" algn="ctr">
              <a:buNone/>
              <a:defRPr sz="135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96455897"/>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9144000" cy="4494213"/>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567928" y="1619251"/>
            <a:ext cx="15264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8"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5013324"/>
            <a:ext cx="1526400" cy="1100140"/>
          </a:xfrm>
        </p:spPr>
        <p:txBody>
          <a:bodyPr tIns="36000"/>
          <a:lstStyle>
            <a:lvl1pPr marL="0" indent="0" algn="ctr">
              <a:buNone/>
              <a:defRPr sz="12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2281238" y="1619250"/>
            <a:ext cx="15264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2281238" y="2128836"/>
            <a:ext cx="15264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2281238" y="5000621"/>
            <a:ext cx="1526400" cy="1100140"/>
          </a:xfrm>
        </p:spPr>
        <p:txBody>
          <a:bodyPr tIns="36000"/>
          <a:lstStyle>
            <a:lvl1pPr marL="0" indent="0" algn="ctr">
              <a:buNone/>
              <a:defRPr sz="12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3996929" y="1619251"/>
            <a:ext cx="15264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3996929" y="2128838"/>
            <a:ext cx="15264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3999311" y="5000623"/>
            <a:ext cx="1526400" cy="1100140"/>
          </a:xfrm>
        </p:spPr>
        <p:txBody>
          <a:bodyPr tIns="36000"/>
          <a:lstStyle>
            <a:lvl1pPr marL="0" indent="0" algn="ctr">
              <a:buNone/>
              <a:defRPr sz="12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5715002" y="1619251"/>
            <a:ext cx="15264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5715002"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5716192" y="5000623"/>
            <a:ext cx="1526400" cy="1112840"/>
          </a:xfrm>
        </p:spPr>
        <p:txBody>
          <a:bodyPr tIns="36000"/>
          <a:lstStyle>
            <a:lvl1pPr marL="0" indent="0" algn="ctr">
              <a:buNone/>
              <a:defRPr sz="12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7430693" y="1619251"/>
            <a:ext cx="15264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7434266"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7430694" y="5000623"/>
            <a:ext cx="1526400" cy="1100140"/>
          </a:xfrm>
        </p:spPr>
        <p:txBody>
          <a:bodyPr tIns="36000"/>
          <a:lstStyle>
            <a:lvl1pPr marL="0" indent="0" algn="ctr">
              <a:buNone/>
              <a:defRPr sz="12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2726062430"/>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9"/>
            <a:ext cx="9144000" cy="5382861"/>
          </a:xfrm>
          <a:solidFill>
            <a:schemeClr val="bg2"/>
          </a:solidFill>
        </p:spPr>
        <p:txBody>
          <a:bodyPr tIns="144000"/>
          <a:lstStyle>
            <a:lvl1pPr marL="0" indent="0" algn="ctr">
              <a:buNone/>
              <a:defRPr sz="135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487064244"/>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2575015"/>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27935681"/>
      </p:ext>
    </p:extLst>
  </p:cSld>
  <p:clrMapOvr>
    <a:masterClrMapping/>
  </p:clrMapOvr>
  <p:transition>
    <p:wipe dir="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0202787"/>
      </p:ext>
    </p:extLst>
  </p:cSld>
  <p:clrMapOvr>
    <a:masterClrMapping/>
  </p:clrMapOvr>
  <p:transition>
    <p:wipe dir="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lstStyle/>
          <a:p>
            <a:pPr algn="ctr"/>
            <a:endParaRPr lang="en-US" sz="33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lstStyle/>
          <a:p>
            <a:pPr algn="ctr"/>
            <a:endParaRPr lang="en-US" sz="2400" b="0" strike="noStrike" spc="-1">
              <a:latin typeface="Arial"/>
            </a:endParaRPr>
          </a:p>
        </p:txBody>
      </p:sp>
    </p:spTree>
    <p:extLst>
      <p:ext uri="{BB962C8B-B14F-4D97-AF65-F5344CB8AC3E}">
        <p14:creationId xmlns:p14="http://schemas.microsoft.com/office/powerpoint/2010/main" val="395568994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1165319" name="Rectangle 7"/>
          <p:cNvSpPr>
            <a:spLocks noGrp="1" noChangeArrowheads="1"/>
          </p:cNvSpPr>
          <p:nvPr>
            <p:ph type="ctrTitle" sz="quarter"/>
          </p:nvPr>
        </p:nvSpPr>
        <p:spPr>
          <a:xfrm>
            <a:off x="685800" y="2130427"/>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2700"/>
            </a:lvl1pPr>
          </a:lstStyle>
          <a:p>
            <a:pPr lvl="0"/>
            <a:r>
              <a:rPr lang="en-GB" altLang="en-US" noProof="0" dirty="0"/>
              <a:t>Click to edit Master title style</a:t>
            </a:r>
          </a:p>
        </p:txBody>
      </p:sp>
    </p:spTree>
    <p:extLst>
      <p:ext uri="{BB962C8B-B14F-4D97-AF65-F5344CB8AC3E}">
        <p14:creationId xmlns:p14="http://schemas.microsoft.com/office/powerpoint/2010/main" val="1834926024"/>
      </p:ext>
    </p:extLst>
  </p:cSld>
  <p:clrMapOvr>
    <a:masterClrMapping/>
  </p:clrMapOvr>
  <p:transition>
    <p:wipe dir="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73776290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0" y="720513"/>
            <a:ext cx="4335048"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195944" y="2202948"/>
            <a:ext cx="3727827"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Cover Short - LeftFooter" descr="BAE SYSTEMS PROPRIETARY">
            <a:extLst>
              <a:ext uri="{FF2B5EF4-FFF2-40B4-BE49-F238E27FC236}">
                <a16:creationId xmlns:a16="http://schemas.microsoft.com/office/drawing/2014/main" id="{28FCD642-46AF-28B3-9324-EB2B9C94C94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922286669"/>
      </p:ext>
    </p:extLst>
  </p:cSld>
  <p:clrMapOvr>
    <a:masterClrMapping/>
  </p:clrMapOvr>
  <p:extLst>
    <p:ext uri="{DCECCB84-F9BA-43D5-87BE-67443E8EF086}">
      <p15:sldGuideLst xmlns:p15="http://schemas.microsoft.com/office/powerpoint/2012/main"/>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4616682" y="725229"/>
            <a:ext cx="43362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4810771" y="2199048"/>
            <a:ext cx="3729019"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530715704"/>
      </p:ext>
    </p:extLst>
  </p:cSld>
  <p:clrMapOvr>
    <a:masterClrMapping/>
  </p:clrMapOvr>
  <p:extLst>
    <p:ext uri="{DCECCB84-F9BA-43D5-87BE-67443E8EF086}">
      <p15:sldGuideLst xmlns:p15="http://schemas.microsoft.com/office/powerpoint/2012/main"/>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0" y="721330"/>
            <a:ext cx="5913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197603" y="2203764"/>
            <a:ext cx="5335292"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4053087"/>
      </p:ext>
    </p:extLst>
  </p:cSld>
  <p:clrMapOvr>
    <a:masterClrMapping/>
  </p:clrMapOvr>
  <p:extLst>
    <p:ext uri="{DCECCB84-F9BA-43D5-87BE-67443E8EF086}">
      <p15:sldGuideLst xmlns:p15="http://schemas.microsoft.com/office/powerpoint/2012/main"/>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3999"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3027179" y="721329"/>
            <a:ext cx="59184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3226101" y="2203763"/>
            <a:ext cx="5337953"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314800962"/>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469824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953804979"/>
      </p:ext>
    </p:extLst>
  </p:cSld>
  <p:clrMapOvr>
    <a:masterClrMapping/>
  </p:clrMapOvr>
  <p:extLst>
    <p:ext uri="{DCECCB84-F9BA-43D5-87BE-67443E8EF086}">
      <p15:sldGuideLst xmlns:p15="http://schemas.microsoft.com/office/powerpoint/2012/main"/>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Font typeface="Arial" panose="020B0604020202020204" pitchFamily="34" charset="0"/>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612171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757176660"/>
      </p:ext>
    </p:extLst>
  </p:cSld>
  <p:clrMapOvr>
    <a:masterClrMapping/>
  </p:clrMapOvr>
  <p:extLst>
    <p:ext uri="{DCECCB84-F9BA-43D5-87BE-67443E8EF086}">
      <p15:sldGuideLst xmlns:p15="http://schemas.microsoft.com/office/powerpoint/2012/main"/>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567001" y="2160000"/>
            <a:ext cx="83798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One ContentFooter" descr="BAE SYSTEMS PROPRIETARY">
            <a:extLst>
              <a:ext uri="{FF2B5EF4-FFF2-40B4-BE49-F238E27FC236}">
                <a16:creationId xmlns:a16="http://schemas.microsoft.com/office/drawing/2014/main" id="{87A779BC-F4A7-5F47-8F8F-D384A0CF629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891250424"/>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566737" y="2159001"/>
            <a:ext cx="4005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4949999" y="2160001"/>
            <a:ext cx="4005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Two ContentFooter" descr="BAE SYSTEMS PROPRIETARY">
            <a:extLst>
              <a:ext uri="{FF2B5EF4-FFF2-40B4-BE49-F238E27FC236}">
                <a16:creationId xmlns:a16="http://schemas.microsoft.com/office/drawing/2014/main" id="{C2909E36-DE12-AB40-1DC0-50D089D42C58}"/>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98436079"/>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567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3426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6285000"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Three ContentFooter" descr="BAE SYSTEMS PROPRIETARY">
            <a:extLst>
              <a:ext uri="{FF2B5EF4-FFF2-40B4-BE49-F238E27FC236}">
                <a16:creationId xmlns:a16="http://schemas.microsoft.com/office/drawing/2014/main" id="{CAFE5B36-A873-30F7-E595-96948CE163A1}"/>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814495230"/>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567001" y="2160001"/>
            <a:ext cx="4005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4949429" y="1357313"/>
            <a:ext cx="4005000" cy="4743450"/>
          </a:xfrm>
          <a:noFill/>
        </p:spPr>
        <p:txBody>
          <a:bodyPr tIns="144000"/>
          <a:lstStyle>
            <a:lvl1pPr marL="0" indent="0" algn="ctr">
              <a:buNone/>
              <a:defRPr sz="135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PictureFooter" descr="BAE SYSTEMS PROPRIETARY">
            <a:extLst>
              <a:ext uri="{FF2B5EF4-FFF2-40B4-BE49-F238E27FC236}">
                <a16:creationId xmlns:a16="http://schemas.microsoft.com/office/drawing/2014/main" id="{5C3A4E79-BEE0-0D2B-F347-7C9E54D40BD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892389416"/>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1"/>
            <a:ext cx="91449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567001" y="2160000"/>
            <a:ext cx="4005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4949429" y="1357314"/>
            <a:ext cx="4005000" cy="2240999"/>
          </a:xfrm>
          <a:noFill/>
        </p:spPr>
        <p:txBody>
          <a:bodyPr tIns="144000"/>
          <a:lstStyle>
            <a:lvl1pPr marL="0" indent="0" algn="ctr">
              <a:buNone/>
              <a:defRPr sz="135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4949429" y="3859765"/>
            <a:ext cx="4005000" cy="2240999"/>
          </a:xfrm>
          <a:noFill/>
        </p:spPr>
        <p:txBody>
          <a:bodyPr tIns="144000"/>
          <a:lstStyle>
            <a:lvl1pPr marL="0" indent="0" algn="ctr">
              <a:buNone/>
              <a:defRPr sz="135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69236423"/>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567929" y="2159000"/>
            <a:ext cx="267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566738"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567929" y="4589463"/>
            <a:ext cx="2670000" cy="1511300"/>
          </a:xfrm>
        </p:spPr>
        <p:txBody>
          <a:bodyPr tIns="72000"/>
          <a:lstStyle>
            <a:lvl1pPr marL="0" indent="0" algn="ctr">
              <a:buNone/>
              <a:defRPr sz="135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3425429" y="2159000"/>
            <a:ext cx="267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3421855"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3421854" y="4589463"/>
            <a:ext cx="2670000" cy="1511300"/>
          </a:xfrm>
        </p:spPr>
        <p:txBody>
          <a:bodyPr tIns="72000"/>
          <a:lstStyle>
            <a:lvl1pPr marL="0" indent="0" algn="ctr">
              <a:buNone/>
              <a:defRPr sz="135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6290076" y="2159000"/>
            <a:ext cx="267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6284120" y="2965448"/>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6284119" y="4586286"/>
            <a:ext cx="2670000" cy="1511300"/>
          </a:xfrm>
        </p:spPr>
        <p:txBody>
          <a:bodyPr tIns="72000"/>
          <a:lstStyle>
            <a:lvl1pPr marL="0" indent="0" algn="ctr">
              <a:buNone/>
              <a:defRPr sz="135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046375644"/>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566737" y="2159000"/>
            <a:ext cx="15264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566737"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566737" y="5308601"/>
            <a:ext cx="1526400" cy="792163"/>
          </a:xfrm>
        </p:spPr>
        <p:txBody>
          <a:bodyPr tIns="0"/>
          <a:lstStyle>
            <a:lvl1pPr marL="0" indent="0" algn="ctr">
              <a:buNone/>
              <a:defRPr sz="12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2287211" y="2177019"/>
            <a:ext cx="15264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2286020"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2286020" y="5308601"/>
            <a:ext cx="1526400" cy="792163"/>
          </a:xfrm>
        </p:spPr>
        <p:txBody>
          <a:bodyPr tIns="0"/>
          <a:lstStyle>
            <a:lvl1pPr marL="0" indent="0" algn="ctr">
              <a:buNone/>
              <a:defRPr sz="12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4007684" y="2177019"/>
            <a:ext cx="15264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4006493"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4005302" y="5308601"/>
            <a:ext cx="1526400" cy="792163"/>
          </a:xfrm>
        </p:spPr>
        <p:txBody>
          <a:bodyPr tIns="0"/>
          <a:lstStyle>
            <a:lvl1pPr marL="0" indent="0" algn="ctr">
              <a:buNone/>
              <a:defRPr sz="12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5717382" y="2177019"/>
            <a:ext cx="15264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5712619"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5717381" y="5308601"/>
            <a:ext cx="1526400" cy="792163"/>
          </a:xfrm>
        </p:spPr>
        <p:txBody>
          <a:bodyPr tIns="0"/>
          <a:lstStyle>
            <a:lvl1pPr marL="0" indent="0" algn="ctr">
              <a:buNone/>
              <a:defRPr sz="12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7429501" y="2159000"/>
            <a:ext cx="15264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7435454"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7429501" y="5308601"/>
            <a:ext cx="1526400" cy="792163"/>
          </a:xfrm>
        </p:spPr>
        <p:txBody>
          <a:bodyPr tIns="0"/>
          <a:lstStyle>
            <a:lvl1pPr marL="0" indent="0" algn="ctr">
              <a:buNone/>
              <a:defRPr sz="12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765223799"/>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32733608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566737" y="1618262"/>
            <a:ext cx="8388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736387351"/>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508552565"/>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567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3426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6285000"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16944198"/>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567001" y="1620001"/>
            <a:ext cx="4005000" cy="4480762"/>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49429" y="1439863"/>
            <a:ext cx="4005000" cy="4660763"/>
          </a:xfrm>
          <a:noFill/>
        </p:spPr>
        <p:txBody>
          <a:bodyPr tIns="144000"/>
          <a:lstStyle>
            <a:lvl1pPr marL="0" indent="0" algn="ctr">
              <a:buNone/>
              <a:defRPr sz="135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435631632"/>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567001" y="1620002"/>
            <a:ext cx="4005000" cy="4481999"/>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50000" y="1438627"/>
            <a:ext cx="4005000" cy="2204450"/>
          </a:xfrm>
          <a:noFill/>
        </p:spPr>
        <p:txBody>
          <a:bodyPr tIns="144000"/>
          <a:lstStyle>
            <a:lvl1pPr marL="0" indent="0" algn="ctr">
              <a:buNone/>
              <a:defRPr sz="135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4950000" y="3896313"/>
            <a:ext cx="4005000" cy="2205068"/>
          </a:xfrm>
          <a:noFill/>
        </p:spPr>
        <p:txBody>
          <a:bodyPr tIns="144000"/>
          <a:lstStyle>
            <a:lvl1pPr marL="0" indent="0" algn="ctr">
              <a:buNone/>
              <a:defRPr sz="135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63456232"/>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9144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567929" y="1605600"/>
            <a:ext cx="267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9" y="2536826"/>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4384676"/>
            <a:ext cx="2670000" cy="1728788"/>
          </a:xfrm>
        </p:spPr>
        <p:txBody>
          <a:bodyPr tIns="72000"/>
          <a:lstStyle>
            <a:lvl1pPr marL="0" indent="0" algn="ctr">
              <a:buNone/>
              <a:defRPr sz="135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3426000" y="1606199"/>
            <a:ext cx="267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426000" y="2523774"/>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428383" y="4371625"/>
            <a:ext cx="2670000" cy="1716087"/>
          </a:xfrm>
        </p:spPr>
        <p:txBody>
          <a:bodyPr tIns="72000"/>
          <a:lstStyle>
            <a:lvl1pPr marL="0" indent="0" algn="ctr">
              <a:buNone/>
              <a:defRPr sz="135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6284119" y="1606200"/>
            <a:ext cx="267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6288883" y="2523776"/>
            <a:ext cx="267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6288883" y="4371627"/>
            <a:ext cx="2670000" cy="1716087"/>
          </a:xfrm>
        </p:spPr>
        <p:txBody>
          <a:bodyPr tIns="72000"/>
          <a:lstStyle>
            <a:lvl1pPr marL="0" indent="0" algn="ctr">
              <a:buNone/>
              <a:defRPr sz="135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152183284"/>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9144000" cy="4494213"/>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567928" y="1619251"/>
            <a:ext cx="15264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8"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5013324"/>
            <a:ext cx="1526400" cy="1100140"/>
          </a:xfrm>
        </p:spPr>
        <p:txBody>
          <a:bodyPr tIns="36000"/>
          <a:lstStyle>
            <a:lvl1pPr marL="0" indent="0" algn="ctr">
              <a:buNone/>
              <a:defRPr sz="12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2281238" y="1619250"/>
            <a:ext cx="15264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2281238" y="2128836"/>
            <a:ext cx="15264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2281238" y="5000621"/>
            <a:ext cx="1526400" cy="1100140"/>
          </a:xfrm>
        </p:spPr>
        <p:txBody>
          <a:bodyPr tIns="36000"/>
          <a:lstStyle>
            <a:lvl1pPr marL="0" indent="0" algn="ctr">
              <a:buNone/>
              <a:defRPr sz="12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3996929" y="1619251"/>
            <a:ext cx="15264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3996929" y="2128838"/>
            <a:ext cx="15264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3999311" y="5000623"/>
            <a:ext cx="1526400" cy="1100140"/>
          </a:xfrm>
        </p:spPr>
        <p:txBody>
          <a:bodyPr tIns="36000"/>
          <a:lstStyle>
            <a:lvl1pPr marL="0" indent="0" algn="ctr">
              <a:buNone/>
              <a:defRPr sz="12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5715002" y="1619251"/>
            <a:ext cx="15264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5715002"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5716192" y="5000623"/>
            <a:ext cx="1526400" cy="1112840"/>
          </a:xfrm>
        </p:spPr>
        <p:txBody>
          <a:bodyPr tIns="36000"/>
          <a:lstStyle>
            <a:lvl1pPr marL="0" indent="0" algn="ctr">
              <a:buNone/>
              <a:defRPr sz="12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7430693" y="1619251"/>
            <a:ext cx="15264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7434266"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7430694" y="5000623"/>
            <a:ext cx="1526400" cy="1100140"/>
          </a:xfrm>
        </p:spPr>
        <p:txBody>
          <a:bodyPr tIns="36000"/>
          <a:lstStyle>
            <a:lvl1pPr marL="0" indent="0" algn="ctr">
              <a:buNone/>
              <a:defRPr sz="12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070250666"/>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9"/>
            <a:ext cx="9144000" cy="5382861"/>
          </a:xfrm>
          <a:solidFill>
            <a:schemeClr val="bg2"/>
          </a:solidFill>
        </p:spPr>
        <p:txBody>
          <a:bodyPr tIns="144000"/>
          <a:lstStyle>
            <a:lvl1pPr marL="0" indent="0" algn="ctr">
              <a:buNone/>
              <a:defRPr sz="135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962767526"/>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42387944"/>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10928181"/>
      </p:ext>
    </p:extLst>
  </p:cSld>
  <p:clrMapOvr>
    <a:masterClrMapping/>
  </p:clrMapOvr>
  <p:transition>
    <p:wipe dir="r"/>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2309234"/>
      </p:ext>
    </p:extLst>
  </p:cSld>
  <p:clrMapOvr>
    <a:masterClrMapping/>
  </p:clrMapOvr>
  <p:transition>
    <p:wipe dir="r"/>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lstStyle/>
          <a:p>
            <a:pPr algn="ctr"/>
            <a:endParaRPr lang="en-US" sz="33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lstStyle/>
          <a:p>
            <a:pPr algn="ctr"/>
            <a:endParaRPr lang="en-US" sz="2400" b="0" strike="noStrike" spc="-1">
              <a:latin typeface="Arial"/>
            </a:endParaRPr>
          </a:p>
        </p:txBody>
      </p:sp>
    </p:spTree>
    <p:extLst>
      <p:ext uri="{BB962C8B-B14F-4D97-AF65-F5344CB8AC3E}">
        <p14:creationId xmlns:p14="http://schemas.microsoft.com/office/powerpoint/2010/main" val="374964933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1165319" name="Rectangle 7"/>
          <p:cNvSpPr>
            <a:spLocks noGrp="1" noChangeArrowheads="1"/>
          </p:cNvSpPr>
          <p:nvPr>
            <p:ph type="ctrTitle" sz="quarter"/>
          </p:nvPr>
        </p:nvSpPr>
        <p:spPr>
          <a:xfrm>
            <a:off x="685800" y="2130427"/>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2700"/>
            </a:lvl1pPr>
          </a:lstStyle>
          <a:p>
            <a:pPr lvl="0"/>
            <a:r>
              <a:rPr lang="en-GB" altLang="en-US" noProof="0" dirty="0"/>
              <a:t>Click to edit Master title style</a:t>
            </a:r>
          </a:p>
        </p:txBody>
      </p:sp>
    </p:spTree>
    <p:extLst>
      <p:ext uri="{BB962C8B-B14F-4D97-AF65-F5344CB8AC3E}">
        <p14:creationId xmlns:p14="http://schemas.microsoft.com/office/powerpoint/2010/main" val="1274605289"/>
      </p:ext>
    </p:extLst>
  </p:cSld>
  <p:clrMapOvr>
    <a:masterClrMapping/>
  </p:clrMapOvr>
  <p:transition>
    <p:wipe dir="r"/>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65818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26" Type="http://schemas.openxmlformats.org/officeDocument/2006/relationships/slideLayout" Target="../slideLayouts/slideLayout38.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slideLayout" Target="../slideLayouts/slideLayout37.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29" Type="http://schemas.openxmlformats.org/officeDocument/2006/relationships/theme" Target="../theme/theme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28" Type="http://schemas.openxmlformats.org/officeDocument/2006/relationships/slideLayout" Target="../slideLayouts/slideLayout40.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31" Type="http://schemas.openxmlformats.org/officeDocument/2006/relationships/tags" Target="../tags/tag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 Id="rId27" Type="http://schemas.openxmlformats.org/officeDocument/2006/relationships/slideLayout" Target="../slideLayouts/slideLayout39.xml"/><Relationship Id="rId30" Type="http://schemas.openxmlformats.org/officeDocument/2006/relationships/tags" Target="../tags/tag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slideLayout" Target="../slideLayouts/slideLayout53.xml"/><Relationship Id="rId18" Type="http://schemas.openxmlformats.org/officeDocument/2006/relationships/slideLayout" Target="../slideLayouts/slideLayout58.xml"/><Relationship Id="rId26" Type="http://schemas.openxmlformats.org/officeDocument/2006/relationships/slideLayout" Target="../slideLayouts/slideLayout66.xml"/><Relationship Id="rId3" Type="http://schemas.openxmlformats.org/officeDocument/2006/relationships/slideLayout" Target="../slideLayouts/slideLayout43.xml"/><Relationship Id="rId21" Type="http://schemas.openxmlformats.org/officeDocument/2006/relationships/slideLayout" Target="../slideLayouts/slideLayout61.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17" Type="http://schemas.openxmlformats.org/officeDocument/2006/relationships/slideLayout" Target="../slideLayouts/slideLayout57.xml"/><Relationship Id="rId25" Type="http://schemas.openxmlformats.org/officeDocument/2006/relationships/slideLayout" Target="../slideLayouts/slideLayout65.xml"/><Relationship Id="rId2" Type="http://schemas.openxmlformats.org/officeDocument/2006/relationships/slideLayout" Target="../slideLayouts/slideLayout42.xml"/><Relationship Id="rId16" Type="http://schemas.openxmlformats.org/officeDocument/2006/relationships/slideLayout" Target="../slideLayouts/slideLayout56.xml"/><Relationship Id="rId20" Type="http://schemas.openxmlformats.org/officeDocument/2006/relationships/slideLayout" Target="../slideLayouts/slideLayout60.xml"/><Relationship Id="rId29" Type="http://schemas.openxmlformats.org/officeDocument/2006/relationships/theme" Target="../theme/theme3.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24" Type="http://schemas.openxmlformats.org/officeDocument/2006/relationships/slideLayout" Target="../slideLayouts/slideLayout64.xml"/><Relationship Id="rId5" Type="http://schemas.openxmlformats.org/officeDocument/2006/relationships/slideLayout" Target="../slideLayouts/slideLayout45.xml"/><Relationship Id="rId15" Type="http://schemas.openxmlformats.org/officeDocument/2006/relationships/slideLayout" Target="../slideLayouts/slideLayout55.xml"/><Relationship Id="rId23" Type="http://schemas.openxmlformats.org/officeDocument/2006/relationships/slideLayout" Target="../slideLayouts/slideLayout63.xml"/><Relationship Id="rId28" Type="http://schemas.openxmlformats.org/officeDocument/2006/relationships/slideLayout" Target="../slideLayouts/slideLayout68.xml"/><Relationship Id="rId10" Type="http://schemas.openxmlformats.org/officeDocument/2006/relationships/slideLayout" Target="../slideLayouts/slideLayout50.xml"/><Relationship Id="rId19" Type="http://schemas.openxmlformats.org/officeDocument/2006/relationships/slideLayout" Target="../slideLayouts/slideLayout59.xml"/><Relationship Id="rId31" Type="http://schemas.openxmlformats.org/officeDocument/2006/relationships/tags" Target="../tags/tag4.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slideLayout" Target="../slideLayouts/slideLayout54.xml"/><Relationship Id="rId22" Type="http://schemas.openxmlformats.org/officeDocument/2006/relationships/slideLayout" Target="../slideLayouts/slideLayout62.xml"/><Relationship Id="rId27" Type="http://schemas.openxmlformats.org/officeDocument/2006/relationships/slideLayout" Target="../slideLayouts/slideLayout67.xml"/><Relationship Id="rId30" Type="http://schemas.openxmlformats.org/officeDocument/2006/relationships/tags" Target="../tags/tag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D7588C36-765B-587B-C3A6-7014007F0E30}"/>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72700AC9-35F8-096C-1C9C-9496FA591CF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76"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7"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8682738" y="250629"/>
            <a:ext cx="273163" cy="126000"/>
          </a:xfrm>
          <a:prstGeom prst="rect">
            <a:avLst/>
          </a:prstGeom>
        </p:spPr>
        <p:txBody>
          <a:bodyPr vert="horz" lIns="0" tIns="0" rIns="0" bIns="0" rtlCol="0" anchor="ctr"/>
          <a:lstStyle>
            <a:lvl1pPr algn="r">
              <a:defRPr sz="9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30"/>
            </p:custDataLst>
          </p:nvPr>
        </p:nvSpPr>
        <p:spPr>
          <a:xfrm>
            <a:off x="568380" y="440059"/>
            <a:ext cx="8386311"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31"/>
            </p:custDataLst>
          </p:nvPr>
        </p:nvSpPr>
        <p:spPr>
          <a:xfrm>
            <a:off x="569760" y="1619250"/>
            <a:ext cx="838614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2617382453"/>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 id="2147483790" r:id="rId12"/>
    <p:sldLayoutId id="2147483791" r:id="rId13"/>
    <p:sldLayoutId id="2147483792" r:id="rId14"/>
    <p:sldLayoutId id="2147483793" r:id="rId15"/>
    <p:sldLayoutId id="2147483794" r:id="rId16"/>
    <p:sldLayoutId id="2147483795" r:id="rId17"/>
    <p:sldLayoutId id="2147483796" r:id="rId18"/>
    <p:sldLayoutId id="2147483797" r:id="rId19"/>
    <p:sldLayoutId id="2147483798" r:id="rId20"/>
    <p:sldLayoutId id="2147483799" r:id="rId21"/>
    <p:sldLayoutId id="2147483800" r:id="rId22"/>
    <p:sldLayoutId id="2147483801" r:id="rId23"/>
    <p:sldLayoutId id="2147483802" r:id="rId24"/>
    <p:sldLayoutId id="2147483803" r:id="rId25"/>
    <p:sldLayoutId id="2147483804" r:id="rId26"/>
    <p:sldLayoutId id="2147483805" r:id="rId27"/>
    <p:sldLayoutId id="2147483806" r:id="rId28"/>
  </p:sldLayoutIdLst>
  <p:hf hdr="0" ftr="0" dt="0"/>
  <p:txStyles>
    <p:titleStyle>
      <a:lvl1pPr algn="l" defTabSz="685761" rtl="0" eaLnBrk="1" latinLnBrk="0" hangingPunct="1">
        <a:lnSpc>
          <a:spcPct val="90000"/>
        </a:lnSpc>
        <a:spcBef>
          <a:spcPct val="0"/>
        </a:spcBef>
        <a:buNone/>
        <a:defRPr sz="2100" kern="1200">
          <a:solidFill>
            <a:srgbClr val="FC4C02"/>
          </a:solidFill>
          <a:latin typeface="+mj-lt"/>
          <a:ea typeface="+mj-ea"/>
          <a:cs typeface="+mj-cs"/>
        </a:defRPr>
      </a:lvl1pPr>
    </p:titleStyle>
    <p:bodyStyle>
      <a:lvl1pPr marL="189000" indent="-189000" algn="l" defTabSz="685761" rtl="0" eaLnBrk="1" latinLnBrk="0" hangingPunct="1">
        <a:lnSpc>
          <a:spcPct val="98000"/>
        </a:lnSpc>
        <a:spcBef>
          <a:spcPts val="750"/>
        </a:spcBef>
        <a:buClr>
          <a:srgbClr val="FC4C02"/>
        </a:buClr>
        <a:buFont typeface="Arial" panose="020B0604020202020204" pitchFamily="34" charset="0"/>
        <a:buChar char="•"/>
        <a:defRPr sz="1500" b="0" kern="1200">
          <a:solidFill>
            <a:schemeClr val="tx1"/>
          </a:solidFill>
          <a:latin typeface="+mn-lt"/>
          <a:ea typeface="+mn-ea"/>
          <a:cs typeface="+mn-cs"/>
        </a:defRPr>
      </a:lvl1pPr>
      <a:lvl2pPr marL="378000" indent="-189000" algn="l" defTabSz="685761" rtl="0" eaLnBrk="1" latinLnBrk="0" hangingPunct="1">
        <a:lnSpc>
          <a:spcPct val="98000"/>
        </a:lnSpc>
        <a:spcBef>
          <a:spcPts val="750"/>
        </a:spcBef>
        <a:buClr>
          <a:srgbClr val="FC4C02"/>
        </a:buClr>
        <a:buFont typeface="Arial" panose="020B0604020202020204" pitchFamily="34" charset="0"/>
        <a:buChar char="•"/>
        <a:defRPr sz="1350" kern="1200">
          <a:solidFill>
            <a:schemeClr val="tx1"/>
          </a:solidFill>
          <a:latin typeface="+mn-lt"/>
          <a:ea typeface="+mn-ea"/>
          <a:cs typeface="+mn-cs"/>
        </a:defRPr>
      </a:lvl2pPr>
      <a:lvl3pPr marL="567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3pPr>
      <a:lvl4pPr marL="756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4pPr>
      <a:lvl5pPr marL="945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5pPr>
      <a:lvl6pPr marL="1134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6pPr>
      <a:lvl7pPr marL="1323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7pPr>
      <a:lvl8pPr marL="1512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8pPr>
      <a:lvl9pPr marL="1701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761" rtl="0" eaLnBrk="1" latinLnBrk="0" hangingPunct="1">
        <a:defRPr sz="1350" kern="1200">
          <a:solidFill>
            <a:schemeClr val="tx1"/>
          </a:solidFill>
          <a:latin typeface="+mn-lt"/>
          <a:ea typeface="+mn-ea"/>
          <a:cs typeface="+mn-cs"/>
        </a:defRPr>
      </a:lvl1pPr>
      <a:lvl2pPr marL="342881" algn="l" defTabSz="685761" rtl="0" eaLnBrk="1" latinLnBrk="0" hangingPunct="1">
        <a:defRPr sz="1350" kern="1200">
          <a:solidFill>
            <a:schemeClr val="tx1"/>
          </a:solidFill>
          <a:latin typeface="+mn-lt"/>
          <a:ea typeface="+mn-ea"/>
          <a:cs typeface="+mn-cs"/>
        </a:defRPr>
      </a:lvl2pPr>
      <a:lvl3pPr marL="685761" algn="l" defTabSz="685761" rtl="0" eaLnBrk="1" latinLnBrk="0" hangingPunct="1">
        <a:defRPr sz="1350" kern="1200">
          <a:solidFill>
            <a:schemeClr val="tx1"/>
          </a:solidFill>
          <a:latin typeface="+mn-lt"/>
          <a:ea typeface="+mn-ea"/>
          <a:cs typeface="+mn-cs"/>
        </a:defRPr>
      </a:lvl3pPr>
      <a:lvl4pPr marL="1028641" algn="l" defTabSz="685761" rtl="0" eaLnBrk="1" latinLnBrk="0" hangingPunct="1">
        <a:defRPr sz="1350" kern="1200">
          <a:solidFill>
            <a:schemeClr val="tx1"/>
          </a:solidFill>
          <a:latin typeface="+mn-lt"/>
          <a:ea typeface="+mn-ea"/>
          <a:cs typeface="+mn-cs"/>
        </a:defRPr>
      </a:lvl4pPr>
      <a:lvl5pPr marL="1371521" algn="l" defTabSz="685761" rtl="0" eaLnBrk="1" latinLnBrk="0" hangingPunct="1">
        <a:defRPr sz="1350" kern="1200">
          <a:solidFill>
            <a:schemeClr val="tx1"/>
          </a:solidFill>
          <a:latin typeface="+mn-lt"/>
          <a:ea typeface="+mn-ea"/>
          <a:cs typeface="+mn-cs"/>
        </a:defRPr>
      </a:lvl5pPr>
      <a:lvl6pPr marL="1714402" algn="l" defTabSz="685761" rtl="0" eaLnBrk="1" latinLnBrk="0" hangingPunct="1">
        <a:defRPr sz="1350" kern="1200">
          <a:solidFill>
            <a:schemeClr val="tx1"/>
          </a:solidFill>
          <a:latin typeface="+mn-lt"/>
          <a:ea typeface="+mn-ea"/>
          <a:cs typeface="+mn-cs"/>
        </a:defRPr>
      </a:lvl6pPr>
      <a:lvl7pPr marL="2057282" algn="l" defTabSz="685761" rtl="0" eaLnBrk="1" latinLnBrk="0" hangingPunct="1">
        <a:defRPr sz="1350" kern="1200">
          <a:solidFill>
            <a:schemeClr val="tx1"/>
          </a:solidFill>
          <a:latin typeface="+mn-lt"/>
          <a:ea typeface="+mn-ea"/>
          <a:cs typeface="+mn-cs"/>
        </a:defRPr>
      </a:lvl7pPr>
      <a:lvl8pPr marL="2400163" algn="l" defTabSz="685761" rtl="0" eaLnBrk="1" latinLnBrk="0" hangingPunct="1">
        <a:defRPr sz="1350" kern="1200">
          <a:solidFill>
            <a:schemeClr val="tx1"/>
          </a:solidFill>
          <a:latin typeface="+mn-lt"/>
          <a:ea typeface="+mn-ea"/>
          <a:cs typeface="+mn-cs"/>
        </a:defRPr>
      </a:lvl8pPr>
      <a:lvl9pPr marL="2743043" algn="l" defTabSz="685761"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8682738" y="250629"/>
            <a:ext cx="273163" cy="126000"/>
          </a:xfrm>
          <a:prstGeom prst="rect">
            <a:avLst/>
          </a:prstGeom>
        </p:spPr>
        <p:txBody>
          <a:bodyPr vert="horz" lIns="0" tIns="0" rIns="0" bIns="0" rtlCol="0" anchor="ctr"/>
          <a:lstStyle>
            <a:lvl1pPr algn="r">
              <a:defRPr sz="9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30"/>
            </p:custDataLst>
          </p:nvPr>
        </p:nvSpPr>
        <p:spPr>
          <a:xfrm>
            <a:off x="568380" y="440059"/>
            <a:ext cx="8386311"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31"/>
            </p:custDataLst>
          </p:nvPr>
        </p:nvSpPr>
        <p:spPr>
          <a:xfrm>
            <a:off x="569760" y="1619250"/>
            <a:ext cx="838614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2322149893"/>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 id="2147483819" r:id="rId12"/>
    <p:sldLayoutId id="2147483820" r:id="rId13"/>
    <p:sldLayoutId id="2147483821" r:id="rId14"/>
    <p:sldLayoutId id="2147483822" r:id="rId15"/>
    <p:sldLayoutId id="2147483823" r:id="rId16"/>
    <p:sldLayoutId id="2147483824" r:id="rId17"/>
    <p:sldLayoutId id="2147483825" r:id="rId18"/>
    <p:sldLayoutId id="2147483826" r:id="rId19"/>
    <p:sldLayoutId id="2147483827" r:id="rId20"/>
    <p:sldLayoutId id="2147483828" r:id="rId21"/>
    <p:sldLayoutId id="2147483829" r:id="rId22"/>
    <p:sldLayoutId id="2147483830" r:id="rId23"/>
    <p:sldLayoutId id="2147483831" r:id="rId24"/>
    <p:sldLayoutId id="2147483832" r:id="rId25"/>
    <p:sldLayoutId id="2147483833" r:id="rId26"/>
    <p:sldLayoutId id="2147483834" r:id="rId27"/>
    <p:sldLayoutId id="2147483835" r:id="rId28"/>
  </p:sldLayoutIdLst>
  <p:hf hdr="0" ftr="0" dt="0"/>
  <p:txStyles>
    <p:titleStyle>
      <a:lvl1pPr algn="l" defTabSz="685761" rtl="0" eaLnBrk="1" latinLnBrk="0" hangingPunct="1">
        <a:lnSpc>
          <a:spcPct val="90000"/>
        </a:lnSpc>
        <a:spcBef>
          <a:spcPct val="0"/>
        </a:spcBef>
        <a:buNone/>
        <a:defRPr sz="2100" kern="1200">
          <a:solidFill>
            <a:srgbClr val="FC4C02"/>
          </a:solidFill>
          <a:latin typeface="+mj-lt"/>
          <a:ea typeface="+mj-ea"/>
          <a:cs typeface="+mj-cs"/>
        </a:defRPr>
      </a:lvl1pPr>
    </p:titleStyle>
    <p:bodyStyle>
      <a:lvl1pPr marL="189000" indent="-189000" algn="l" defTabSz="685761" rtl="0" eaLnBrk="1" latinLnBrk="0" hangingPunct="1">
        <a:lnSpc>
          <a:spcPct val="98000"/>
        </a:lnSpc>
        <a:spcBef>
          <a:spcPts val="750"/>
        </a:spcBef>
        <a:buClr>
          <a:srgbClr val="FC4C02"/>
        </a:buClr>
        <a:buFont typeface="Arial" panose="020B0604020202020204" pitchFamily="34" charset="0"/>
        <a:buChar char="•"/>
        <a:defRPr sz="1500" b="0" kern="1200">
          <a:solidFill>
            <a:schemeClr val="tx1"/>
          </a:solidFill>
          <a:latin typeface="+mn-lt"/>
          <a:ea typeface="+mn-ea"/>
          <a:cs typeface="+mn-cs"/>
        </a:defRPr>
      </a:lvl1pPr>
      <a:lvl2pPr marL="378000" indent="-189000" algn="l" defTabSz="685761" rtl="0" eaLnBrk="1" latinLnBrk="0" hangingPunct="1">
        <a:lnSpc>
          <a:spcPct val="98000"/>
        </a:lnSpc>
        <a:spcBef>
          <a:spcPts val="750"/>
        </a:spcBef>
        <a:buClr>
          <a:srgbClr val="FC4C02"/>
        </a:buClr>
        <a:buFont typeface="Arial" panose="020B0604020202020204" pitchFamily="34" charset="0"/>
        <a:buChar char="•"/>
        <a:defRPr sz="1350" kern="1200">
          <a:solidFill>
            <a:schemeClr val="tx1"/>
          </a:solidFill>
          <a:latin typeface="+mn-lt"/>
          <a:ea typeface="+mn-ea"/>
          <a:cs typeface="+mn-cs"/>
        </a:defRPr>
      </a:lvl2pPr>
      <a:lvl3pPr marL="567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3pPr>
      <a:lvl4pPr marL="756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4pPr>
      <a:lvl5pPr marL="945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5pPr>
      <a:lvl6pPr marL="1134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6pPr>
      <a:lvl7pPr marL="1323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7pPr>
      <a:lvl8pPr marL="1512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8pPr>
      <a:lvl9pPr marL="1701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761" rtl="0" eaLnBrk="1" latinLnBrk="0" hangingPunct="1">
        <a:defRPr sz="1350" kern="1200">
          <a:solidFill>
            <a:schemeClr val="tx1"/>
          </a:solidFill>
          <a:latin typeface="+mn-lt"/>
          <a:ea typeface="+mn-ea"/>
          <a:cs typeface="+mn-cs"/>
        </a:defRPr>
      </a:lvl1pPr>
      <a:lvl2pPr marL="342881" algn="l" defTabSz="685761" rtl="0" eaLnBrk="1" latinLnBrk="0" hangingPunct="1">
        <a:defRPr sz="1350" kern="1200">
          <a:solidFill>
            <a:schemeClr val="tx1"/>
          </a:solidFill>
          <a:latin typeface="+mn-lt"/>
          <a:ea typeface="+mn-ea"/>
          <a:cs typeface="+mn-cs"/>
        </a:defRPr>
      </a:lvl2pPr>
      <a:lvl3pPr marL="685761" algn="l" defTabSz="685761" rtl="0" eaLnBrk="1" latinLnBrk="0" hangingPunct="1">
        <a:defRPr sz="1350" kern="1200">
          <a:solidFill>
            <a:schemeClr val="tx1"/>
          </a:solidFill>
          <a:latin typeface="+mn-lt"/>
          <a:ea typeface="+mn-ea"/>
          <a:cs typeface="+mn-cs"/>
        </a:defRPr>
      </a:lvl3pPr>
      <a:lvl4pPr marL="1028641" algn="l" defTabSz="685761" rtl="0" eaLnBrk="1" latinLnBrk="0" hangingPunct="1">
        <a:defRPr sz="1350" kern="1200">
          <a:solidFill>
            <a:schemeClr val="tx1"/>
          </a:solidFill>
          <a:latin typeface="+mn-lt"/>
          <a:ea typeface="+mn-ea"/>
          <a:cs typeface="+mn-cs"/>
        </a:defRPr>
      </a:lvl4pPr>
      <a:lvl5pPr marL="1371521" algn="l" defTabSz="685761" rtl="0" eaLnBrk="1" latinLnBrk="0" hangingPunct="1">
        <a:defRPr sz="1350" kern="1200">
          <a:solidFill>
            <a:schemeClr val="tx1"/>
          </a:solidFill>
          <a:latin typeface="+mn-lt"/>
          <a:ea typeface="+mn-ea"/>
          <a:cs typeface="+mn-cs"/>
        </a:defRPr>
      </a:lvl5pPr>
      <a:lvl6pPr marL="1714402" algn="l" defTabSz="685761" rtl="0" eaLnBrk="1" latinLnBrk="0" hangingPunct="1">
        <a:defRPr sz="1350" kern="1200">
          <a:solidFill>
            <a:schemeClr val="tx1"/>
          </a:solidFill>
          <a:latin typeface="+mn-lt"/>
          <a:ea typeface="+mn-ea"/>
          <a:cs typeface="+mn-cs"/>
        </a:defRPr>
      </a:lvl6pPr>
      <a:lvl7pPr marL="2057282" algn="l" defTabSz="685761" rtl="0" eaLnBrk="1" latinLnBrk="0" hangingPunct="1">
        <a:defRPr sz="1350" kern="1200">
          <a:solidFill>
            <a:schemeClr val="tx1"/>
          </a:solidFill>
          <a:latin typeface="+mn-lt"/>
          <a:ea typeface="+mn-ea"/>
          <a:cs typeface="+mn-cs"/>
        </a:defRPr>
      </a:lvl7pPr>
      <a:lvl8pPr marL="2400163" algn="l" defTabSz="685761" rtl="0" eaLnBrk="1" latinLnBrk="0" hangingPunct="1">
        <a:defRPr sz="1350" kern="1200">
          <a:solidFill>
            <a:schemeClr val="tx1"/>
          </a:solidFill>
          <a:latin typeface="+mn-lt"/>
          <a:ea typeface="+mn-ea"/>
          <a:cs typeface="+mn-cs"/>
        </a:defRPr>
      </a:lvl8pPr>
      <a:lvl9pPr marL="2743043" algn="l" defTabSz="685761"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EpNS0JpnUNY"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youtube.com/watch?v=dGd5HLl3Gw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BOrZqZa14P8"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16.jpeg"/><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33.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33.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image" Target="../media/image26.png"/><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9305CC6-3FB5-B18C-F16E-60C97F9025D0}"/>
              </a:ext>
            </a:extLst>
          </p:cNvPr>
          <p:cNvSpPr>
            <a:spLocks noGrp="1" noChangeArrowheads="1"/>
          </p:cNvSpPr>
          <p:nvPr>
            <p:ph type="ctrTitle" sz="quarter"/>
          </p:nvPr>
        </p:nvSpPr>
        <p:spPr>
          <a:xfrm>
            <a:off x="5598460" y="1783959"/>
            <a:ext cx="3065480" cy="2889114"/>
          </a:xfrm>
        </p:spPr>
        <p:txBody>
          <a:bodyPr anchor="b">
            <a:normAutofit/>
          </a:bodyPr>
          <a:lstStyle/>
          <a:p>
            <a:pPr algn="l" eaLnBrk="1" hangingPunct="1">
              <a:lnSpc>
                <a:spcPct val="90000"/>
              </a:lnSpc>
            </a:pPr>
            <a:r>
              <a:rPr lang="en-US" altLang="en-US" sz="2200" dirty="0"/>
              <a:t>Ordnance, Munitions and Explosives</a:t>
            </a:r>
            <a:br>
              <a:rPr lang="en-US" altLang="en-US" sz="2200" dirty="0"/>
            </a:br>
            <a:r>
              <a:rPr lang="en-US" altLang="en-US" sz="2200" dirty="0"/>
              <a:t>Principles of OME</a:t>
            </a:r>
            <a:br>
              <a:rPr lang="en-US" altLang="en-US" sz="2200" dirty="0"/>
            </a:br>
            <a:r>
              <a:rPr lang="en-US" altLang="en-US" sz="2200" dirty="0"/>
              <a:t>Level 4</a:t>
            </a:r>
            <a:br>
              <a:rPr lang="en-US" altLang="en-US" sz="2200" dirty="0"/>
            </a:br>
            <a:r>
              <a:rPr lang="en-US" altLang="en-US" sz="2200" dirty="0"/>
              <a:t>ACDA 4019</a:t>
            </a:r>
            <a:br>
              <a:rPr lang="en-US" altLang="en-US" sz="2200" dirty="0"/>
            </a:br>
            <a:br>
              <a:rPr lang="en-US" altLang="en-US" sz="2200" dirty="0"/>
            </a:br>
            <a:r>
              <a:rPr lang="en-US" altLang="en-US" sz="2200" dirty="0"/>
              <a:t>Introduction</a:t>
            </a:r>
          </a:p>
        </p:txBody>
      </p:sp>
      <p:sp>
        <p:nvSpPr>
          <p:cNvPr id="6151" name="Freeform: Shape 615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picture containing old, dirty, several&#10;&#10;Description automatically generated">
            <a:extLst>
              <a:ext uri="{FF2B5EF4-FFF2-40B4-BE49-F238E27FC236}">
                <a16:creationId xmlns:a16="http://schemas.microsoft.com/office/drawing/2014/main" id="{86594B74-2351-A26C-DEF1-51CF65360C21}"/>
              </a:ext>
            </a:extLst>
          </p:cNvPr>
          <p:cNvPicPr>
            <a:picLocks noChangeAspect="1"/>
          </p:cNvPicPr>
          <p:nvPr/>
        </p:nvPicPr>
        <p:blipFill rotWithShape="1">
          <a:blip r:embed="rId3">
            <a:extLst>
              <a:ext uri="{28A0092B-C50C-407E-A947-70E740481C1C}">
                <a14:useLocalDpi xmlns:a14="http://schemas.microsoft.com/office/drawing/2010/main" val="0"/>
              </a:ext>
            </a:extLst>
          </a:blip>
          <a:srcRect r="-1" b="2425"/>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146"/>
                                        </p:tgtEl>
                                        <p:attrNameLst>
                                          <p:attrName>style.visibility</p:attrName>
                                        </p:attrNameLst>
                                      </p:cBhvr>
                                      <p:to>
                                        <p:strVal val="visible"/>
                                      </p:to>
                                    </p:set>
                                    <p:animEffect transition="in" filter="fade">
                                      <p:cBhvr>
                                        <p:cTn id="7" dur="4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7574883-398B-281F-BB54-86C57E3B3732}"/>
              </a:ext>
            </a:extLst>
          </p:cNvPr>
          <p:cNvSpPr>
            <a:spLocks noGrp="1"/>
          </p:cNvSpPr>
          <p:nvPr>
            <p:ph type="title"/>
          </p:nvPr>
        </p:nvSpPr>
        <p:spPr/>
        <p:txBody>
          <a:bodyPr/>
          <a:lstStyle/>
          <a:p>
            <a:r>
              <a:rPr lang="en-GB" altLang="en-US"/>
              <a:t>Course Plan</a:t>
            </a:r>
          </a:p>
        </p:txBody>
      </p:sp>
      <p:sp>
        <p:nvSpPr>
          <p:cNvPr id="3" name="Content Placeholder 2">
            <a:extLst>
              <a:ext uri="{FF2B5EF4-FFF2-40B4-BE49-F238E27FC236}">
                <a16:creationId xmlns:a16="http://schemas.microsoft.com/office/drawing/2014/main" id="{C300B5DC-B321-4131-8E5E-F96B5A749F9D}"/>
              </a:ext>
            </a:extLst>
          </p:cNvPr>
          <p:cNvSpPr>
            <a:spLocks noGrp="1"/>
          </p:cNvSpPr>
          <p:nvPr>
            <p:ph idx="1"/>
          </p:nvPr>
        </p:nvSpPr>
        <p:spPr/>
        <p:txBody>
          <a:bodyPr/>
          <a:lstStyle/>
          <a:p>
            <a:pPr>
              <a:defRPr/>
            </a:pPr>
            <a:r>
              <a:rPr lang="en-GB" dirty="0"/>
              <a:t>Learning Outcomes:-</a:t>
            </a:r>
          </a:p>
          <a:p>
            <a:pPr marL="0" indent="0">
              <a:buFont typeface="Wingdings" pitchFamily="2" charset="2"/>
              <a:buNone/>
              <a:defRPr/>
            </a:pPr>
            <a:endParaRPr lang="en-GB" dirty="0"/>
          </a:p>
          <a:p>
            <a:pPr lvl="1">
              <a:defRPr/>
            </a:pPr>
            <a:r>
              <a:rPr lang="en-GB" dirty="0"/>
              <a:t>Demonstrate knowledge and underlying concepts and principles of explosive types and their different requirements as part of an explosive train. </a:t>
            </a:r>
          </a:p>
          <a:p>
            <a:pPr marL="579438" lvl="1" indent="0">
              <a:buFont typeface="Wingdings" pitchFamily="2" charset="2"/>
              <a:buNone/>
              <a:defRPr/>
            </a:pPr>
            <a:r>
              <a:rPr lang="en-GB" dirty="0"/>
              <a:t> 							</a:t>
            </a:r>
          </a:p>
          <a:p>
            <a:pPr lvl="1">
              <a:defRPr/>
            </a:pPr>
            <a:r>
              <a:rPr lang="en-GB" dirty="0"/>
              <a:t>Evaluate and apply the concepts and principles of explosives to design a suitable explosive train and reliably initiate OME devices safely and correctly.							</a:t>
            </a:r>
          </a:p>
          <a:p>
            <a:pPr lvl="1">
              <a:defRPr/>
            </a:pPr>
            <a:endParaRPr lang="en-GB" dirty="0"/>
          </a:p>
          <a:p>
            <a:pPr>
              <a:defRPr/>
            </a:pPr>
            <a:endParaRPr lang="en-GB" dirty="0"/>
          </a:p>
        </p:txBody>
      </p:sp>
    </p:spTree>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DF3E5541-7166-48EC-B171-28CE6F8B6B83}"/>
              </a:ext>
            </a:extLst>
          </p:cNvPr>
          <p:cNvSpPr>
            <a:spLocks noGrp="1"/>
          </p:cNvSpPr>
          <p:nvPr>
            <p:ph type="title"/>
          </p:nvPr>
        </p:nvSpPr>
        <p:spPr/>
        <p:txBody>
          <a:bodyPr/>
          <a:lstStyle/>
          <a:p>
            <a:r>
              <a:rPr lang="en-GB" altLang="en-US"/>
              <a:t>Course Plan</a:t>
            </a:r>
          </a:p>
        </p:txBody>
      </p:sp>
      <p:sp>
        <p:nvSpPr>
          <p:cNvPr id="9219" name="Content Placeholder 2">
            <a:extLst>
              <a:ext uri="{FF2B5EF4-FFF2-40B4-BE49-F238E27FC236}">
                <a16:creationId xmlns:a16="http://schemas.microsoft.com/office/drawing/2014/main" id="{82628381-452D-BE1B-79EE-2E2308D73FCD}"/>
              </a:ext>
            </a:extLst>
          </p:cNvPr>
          <p:cNvSpPr>
            <a:spLocks noGrp="1"/>
          </p:cNvSpPr>
          <p:nvPr>
            <p:ph idx="1"/>
          </p:nvPr>
        </p:nvSpPr>
        <p:spPr>
          <a:xfrm>
            <a:off x="685800" y="981075"/>
            <a:ext cx="7772400" cy="4375150"/>
          </a:xfrm>
        </p:spPr>
        <p:txBody>
          <a:bodyPr/>
          <a:lstStyle/>
          <a:p>
            <a:r>
              <a:rPr lang="en-GB" altLang="en-US" dirty="0"/>
              <a:t>Indicative Content:</a:t>
            </a:r>
          </a:p>
          <a:p>
            <a:pPr lvl="1"/>
            <a:r>
              <a:rPr lang="en-GB" altLang="en-US" dirty="0"/>
              <a:t>Types of explosives				</a:t>
            </a:r>
          </a:p>
          <a:p>
            <a:pPr lvl="1"/>
            <a:r>
              <a:rPr lang="en-GB" altLang="en-US" dirty="0"/>
              <a:t>Hazards of explosives				</a:t>
            </a:r>
          </a:p>
          <a:p>
            <a:pPr lvl="1"/>
            <a:r>
              <a:rPr lang="en-GB" altLang="en-US" dirty="0"/>
              <a:t>Principles of Initiators				</a:t>
            </a:r>
          </a:p>
          <a:p>
            <a:pPr lvl="1"/>
            <a:r>
              <a:rPr lang="en-GB" altLang="en-US" dirty="0"/>
              <a:t>Pyrotechnic effects					</a:t>
            </a:r>
          </a:p>
          <a:p>
            <a:pPr lvl="1"/>
            <a:r>
              <a:rPr lang="en-GB" altLang="en-US" dirty="0"/>
              <a:t>Principles of Propellants				</a:t>
            </a:r>
          </a:p>
          <a:p>
            <a:pPr lvl="1"/>
            <a:r>
              <a:rPr lang="en-GB" altLang="en-US" dirty="0"/>
              <a:t>Boosters and Secondary explosives		</a:t>
            </a:r>
          </a:p>
          <a:p>
            <a:pPr lvl="1"/>
            <a:r>
              <a:rPr lang="en-GB" altLang="en-US" dirty="0"/>
              <a:t>Explosives effects and OME natures		</a:t>
            </a:r>
          </a:p>
          <a:p>
            <a:pPr lvl="1"/>
            <a:r>
              <a:rPr lang="en-GB" altLang="en-US" dirty="0"/>
              <a:t>Explosive train design				</a:t>
            </a:r>
          </a:p>
          <a:p>
            <a:pPr lvl="1"/>
            <a:r>
              <a:rPr lang="en-GB" altLang="en-US" dirty="0"/>
              <a:t>Introduction to detonation and deflagration	</a:t>
            </a:r>
          </a:p>
          <a:p>
            <a:pPr lvl="1"/>
            <a:r>
              <a:rPr lang="en-GB" altLang="en-US" dirty="0"/>
              <a:t>Reliability and ageing							</a:t>
            </a:r>
          </a:p>
          <a:p>
            <a:pPr lvl="1"/>
            <a:endParaRPr lang="en-GB" altLang="en-US" dirty="0"/>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4B6E1-7666-7BD8-36CD-7CA634DCC75D}"/>
              </a:ext>
            </a:extLst>
          </p:cNvPr>
          <p:cNvSpPr>
            <a:spLocks noGrp="1"/>
          </p:cNvSpPr>
          <p:nvPr>
            <p:ph type="title"/>
          </p:nvPr>
        </p:nvSpPr>
        <p:spPr>
          <a:xfrm>
            <a:off x="395536" y="260648"/>
            <a:ext cx="6435725" cy="522287"/>
          </a:xfrm>
        </p:spPr>
        <p:txBody>
          <a:bodyPr/>
          <a:lstStyle/>
          <a:p>
            <a:r>
              <a:rPr lang="en-US" dirty="0"/>
              <a:t>Reading List</a:t>
            </a:r>
          </a:p>
        </p:txBody>
      </p:sp>
      <p:sp>
        <p:nvSpPr>
          <p:cNvPr id="3" name="Content Placeholder 2">
            <a:extLst>
              <a:ext uri="{FF2B5EF4-FFF2-40B4-BE49-F238E27FC236}">
                <a16:creationId xmlns:a16="http://schemas.microsoft.com/office/drawing/2014/main" id="{87F07A09-CD97-56A6-092D-0A30537F9035}"/>
              </a:ext>
            </a:extLst>
          </p:cNvPr>
          <p:cNvSpPr>
            <a:spLocks noGrp="1"/>
          </p:cNvSpPr>
          <p:nvPr>
            <p:ph idx="1"/>
          </p:nvPr>
        </p:nvSpPr>
        <p:spPr>
          <a:xfrm>
            <a:off x="398542" y="1241425"/>
            <a:ext cx="8421929" cy="4375150"/>
          </a:xfrm>
        </p:spPr>
        <p:txBody>
          <a:bodyPr/>
          <a:lstStyle/>
          <a:p>
            <a:r>
              <a:rPr lang="en-US" dirty="0"/>
              <a:t>Moodle Module Page</a:t>
            </a:r>
          </a:p>
          <a:p>
            <a:r>
              <a:rPr lang="en-US" dirty="0"/>
              <a:t>Essential - JSP 333</a:t>
            </a:r>
          </a:p>
          <a:p>
            <a:pPr lvl="1"/>
            <a:r>
              <a:rPr lang="en-US" dirty="0"/>
              <a:t>Chapter 5 – Initiation of explosives</a:t>
            </a:r>
          </a:p>
          <a:p>
            <a:pPr lvl="1"/>
            <a:r>
              <a:rPr lang="en-US" dirty="0"/>
              <a:t>Chapter 6 – Initiation systems</a:t>
            </a:r>
          </a:p>
          <a:p>
            <a:r>
              <a:rPr lang="en-US" dirty="0"/>
              <a:t>Essential – Chemistry of Explosives – </a:t>
            </a:r>
            <a:r>
              <a:rPr lang="en-US" dirty="0" err="1"/>
              <a:t>Akhavan</a:t>
            </a:r>
            <a:endParaRPr lang="en-US" dirty="0"/>
          </a:p>
          <a:p>
            <a:r>
              <a:rPr lang="en-US" dirty="0"/>
              <a:t>Essential – Chemistry of High-Energy Materials – de Gruyter</a:t>
            </a:r>
          </a:p>
          <a:p>
            <a:r>
              <a:rPr lang="en-US" dirty="0"/>
              <a:t>Essential – Primary Explosives - </a:t>
            </a:r>
            <a:r>
              <a:rPr lang="en-US" dirty="0" err="1"/>
              <a:t>Maytas</a:t>
            </a:r>
            <a:endParaRPr lang="en-US" dirty="0"/>
          </a:p>
          <a:p>
            <a:r>
              <a:rPr lang="en-US" dirty="0"/>
              <a:t>Easy going – Home-Made Explosives - Collett</a:t>
            </a:r>
          </a:p>
          <a:p>
            <a:endParaRPr lang="en-US" dirty="0"/>
          </a:p>
        </p:txBody>
      </p:sp>
    </p:spTree>
    <p:extLst>
      <p:ext uri="{BB962C8B-B14F-4D97-AF65-F5344CB8AC3E}">
        <p14:creationId xmlns:p14="http://schemas.microsoft.com/office/powerpoint/2010/main" val="161092604"/>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58048B4-3F65-4EB9-ABA8-099353BE8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AE2FDE4-8ECB-4D0B-B871-D4EE5260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3F412F01-2615-B9A6-9C0A-C8080A50D704}"/>
              </a:ext>
            </a:extLst>
          </p:cNvPr>
          <p:cNvPicPr>
            <a:picLocks noChangeAspect="1"/>
          </p:cNvPicPr>
          <p:nvPr/>
        </p:nvPicPr>
        <p:blipFill rotWithShape="1">
          <a:blip r:embed="rId2">
            <a:duotone>
              <a:prstClr val="black"/>
              <a:schemeClr val="bg1">
                <a:tint val="45000"/>
                <a:satMod val="400000"/>
              </a:schemeClr>
            </a:duotone>
            <a:alphaModFix amt="10000"/>
          </a:blip>
          <a:srcRect l="11000" r="-2" b="-2"/>
          <a:stretch/>
        </p:blipFill>
        <p:spPr>
          <a:xfrm>
            <a:off x="20" y="-1"/>
            <a:ext cx="9143980" cy="6858000"/>
          </a:xfrm>
          <a:prstGeom prst="rect">
            <a:avLst/>
          </a:prstGeom>
        </p:spPr>
      </p:pic>
      <p:sp>
        <p:nvSpPr>
          <p:cNvPr id="2" name="Title 1">
            <a:extLst>
              <a:ext uri="{FF2B5EF4-FFF2-40B4-BE49-F238E27FC236}">
                <a16:creationId xmlns:a16="http://schemas.microsoft.com/office/drawing/2014/main" id="{9B9A3F79-02C1-B876-0EFD-146806320D11}"/>
              </a:ext>
            </a:extLst>
          </p:cNvPr>
          <p:cNvSpPr>
            <a:spLocks noGrp="1"/>
          </p:cNvSpPr>
          <p:nvPr>
            <p:ph type="title"/>
          </p:nvPr>
        </p:nvSpPr>
        <p:spPr>
          <a:xfrm>
            <a:off x="549426" y="1169982"/>
            <a:ext cx="7897738" cy="2736390"/>
          </a:xfrm>
        </p:spPr>
        <p:txBody>
          <a:bodyPr vert="horz" lIns="91440" tIns="45720" rIns="91440" bIns="45720" rtlCol="0" anchor="b">
            <a:normAutofit/>
          </a:bodyPr>
          <a:lstStyle/>
          <a:p>
            <a:pPr eaLnBrk="1" hangingPunct="1">
              <a:lnSpc>
                <a:spcPct val="90000"/>
              </a:lnSpc>
            </a:pPr>
            <a:r>
              <a:rPr lang="en-US" sz="3300">
                <a:solidFill>
                  <a:schemeClr val="tx2"/>
                </a:solidFill>
              </a:rPr>
              <a:t>Assessment</a:t>
            </a:r>
            <a:br>
              <a:rPr lang="en-US" sz="3300">
                <a:solidFill>
                  <a:schemeClr val="tx2"/>
                </a:solidFill>
              </a:rPr>
            </a:br>
            <a:br>
              <a:rPr lang="en-US" sz="3300">
                <a:solidFill>
                  <a:schemeClr val="tx2"/>
                </a:solidFill>
              </a:rPr>
            </a:br>
            <a:r>
              <a:rPr lang="en-US" sz="3300">
                <a:solidFill>
                  <a:schemeClr val="tx2"/>
                </a:solidFill>
              </a:rPr>
              <a:t>1. Written Examination 50%</a:t>
            </a:r>
            <a:br>
              <a:rPr lang="en-US" sz="3300">
                <a:solidFill>
                  <a:schemeClr val="tx2"/>
                </a:solidFill>
              </a:rPr>
            </a:br>
            <a:r>
              <a:rPr lang="en-US" sz="3300">
                <a:solidFill>
                  <a:schemeClr val="tx2"/>
                </a:solidFill>
              </a:rPr>
              <a:t>2. Coursework (2000 words) 50%</a:t>
            </a:r>
          </a:p>
        </p:txBody>
      </p:sp>
      <p:cxnSp>
        <p:nvCxnSpPr>
          <p:cNvPr id="35" name="Straight Connector 34">
            <a:extLst>
              <a:ext uri="{FF2B5EF4-FFF2-40B4-BE49-F238E27FC236}">
                <a16:creationId xmlns:a16="http://schemas.microsoft.com/office/drawing/2014/main" id="{3C86DB23-FEFE-4C3A-88FA-8E855AB1E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9426" y="246028"/>
            <a:ext cx="191621"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BB22FAF-4B4F-40B1-97FF-67CD036C89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30330" y="6522756"/>
            <a:ext cx="8037891"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18488D89-E3BB-4E60-BF44-5F0BE92E3F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44791" y="6400800"/>
            <a:ext cx="338328" cy="240175"/>
            <a:chOff x="4089400" y="933450"/>
            <a:chExt cx="338328" cy="341938"/>
          </a:xfrm>
        </p:grpSpPr>
        <p:cxnSp>
          <p:nvCxnSpPr>
            <p:cNvPr id="40" name="Straight Connector 39">
              <a:extLst>
                <a:ext uri="{FF2B5EF4-FFF2-40B4-BE49-F238E27FC236}">
                  <a16:creationId xmlns:a16="http://schemas.microsoft.com/office/drawing/2014/main" id="{98FA7B87-C151-46CF-9E07-DD4FD97175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99EB480-500C-4A3E-BED3-513B88DB01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09608186"/>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5" name="Picture 10244">
            <a:extLst>
              <a:ext uri="{FF2B5EF4-FFF2-40B4-BE49-F238E27FC236}">
                <a16:creationId xmlns:a16="http://schemas.microsoft.com/office/drawing/2014/main" id="{F761B932-AEB3-38C7-53D7-2E6763C15F2D}"/>
              </a:ext>
            </a:extLst>
          </p:cNvPr>
          <p:cNvPicPr>
            <a:picLocks noChangeAspect="1"/>
          </p:cNvPicPr>
          <p:nvPr/>
        </p:nvPicPr>
        <p:blipFill rotWithShape="1">
          <a:blip r:embed="rId2">
            <a:alphaModFix amt="40000"/>
          </a:blip>
          <a:srcRect l="5097" r="19903"/>
          <a:stretch/>
        </p:blipFill>
        <p:spPr>
          <a:xfrm>
            <a:off x="20" y="10"/>
            <a:ext cx="9143979" cy="6857990"/>
          </a:xfrm>
          <a:prstGeom prst="rect">
            <a:avLst/>
          </a:prstGeom>
        </p:spPr>
      </p:pic>
      <p:sp>
        <p:nvSpPr>
          <p:cNvPr id="10242" name="Title 1">
            <a:extLst>
              <a:ext uri="{FF2B5EF4-FFF2-40B4-BE49-F238E27FC236}">
                <a16:creationId xmlns:a16="http://schemas.microsoft.com/office/drawing/2014/main" id="{14A87ADF-2F9C-FB7D-BE65-809C0EA90CB7}"/>
              </a:ext>
            </a:extLst>
          </p:cNvPr>
          <p:cNvSpPr>
            <a:spLocks noGrp="1"/>
          </p:cNvSpPr>
          <p:nvPr>
            <p:ph type="title"/>
          </p:nvPr>
        </p:nvSpPr>
        <p:spPr>
          <a:xfrm>
            <a:off x="630936" y="941832"/>
            <a:ext cx="7879842" cy="2057400"/>
          </a:xfrm>
        </p:spPr>
        <p:txBody>
          <a:bodyPr anchor="b">
            <a:normAutofit/>
          </a:bodyPr>
          <a:lstStyle/>
          <a:p>
            <a:r>
              <a:rPr lang="en-GB" altLang="en-US" sz="4400"/>
              <a:t>Lesson Plan!</a:t>
            </a:r>
          </a:p>
        </p:txBody>
      </p:sp>
      <p:sp>
        <p:nvSpPr>
          <p:cNvPr id="10251" name="Rectangle 1025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1817"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53" name="Rectangle 1025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3241202"/>
            <a:ext cx="7879842"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3" name="Content Placeholder 2">
            <a:extLst>
              <a:ext uri="{FF2B5EF4-FFF2-40B4-BE49-F238E27FC236}">
                <a16:creationId xmlns:a16="http://schemas.microsoft.com/office/drawing/2014/main" id="{5B7089EA-F3A1-E486-368A-9AA78FC34CB3}"/>
              </a:ext>
            </a:extLst>
          </p:cNvPr>
          <p:cNvSpPr>
            <a:spLocks noGrp="1"/>
          </p:cNvSpPr>
          <p:nvPr>
            <p:ph idx="1"/>
          </p:nvPr>
        </p:nvSpPr>
        <p:spPr>
          <a:xfrm>
            <a:off x="630936" y="3502152"/>
            <a:ext cx="7879842" cy="2670048"/>
          </a:xfrm>
        </p:spPr>
        <p:txBody>
          <a:bodyPr>
            <a:noAutofit/>
          </a:bodyPr>
          <a:lstStyle/>
          <a:p>
            <a:r>
              <a:rPr lang="en-GB" altLang="en-US" sz="2000" dirty="0"/>
              <a:t>Look at CELCAT!</a:t>
            </a:r>
          </a:p>
          <a:p>
            <a:pPr lvl="1"/>
            <a:r>
              <a:rPr lang="en-GB" altLang="en-US" sz="2000" dirty="0"/>
              <a:t>What we will be covering</a:t>
            </a:r>
          </a:p>
          <a:p>
            <a:pPr lvl="1"/>
            <a:r>
              <a:rPr lang="en-GB" altLang="en-US" sz="2000" dirty="0"/>
              <a:t>What the learning outcome of each lesson will be</a:t>
            </a:r>
          </a:p>
          <a:p>
            <a:pPr lvl="2"/>
            <a:r>
              <a:rPr lang="en-GB" altLang="en-US" sz="2000" dirty="0"/>
              <a:t>What you will be asked in the exams and assignments!</a:t>
            </a:r>
          </a:p>
          <a:p>
            <a:endParaRPr lang="en-GB" altLang="en-US" sz="2000" dirty="0"/>
          </a:p>
          <a:p>
            <a:r>
              <a:rPr lang="en-GB" altLang="en-US" sz="2000" dirty="0"/>
              <a:t>There will be links to other modules!</a:t>
            </a:r>
          </a:p>
          <a:p>
            <a:pPr lvl="1"/>
            <a:r>
              <a:rPr lang="en-GB" altLang="en-US" sz="2000" dirty="0"/>
              <a:t>Physics, Maths, Electronics, </a:t>
            </a:r>
          </a:p>
          <a:p>
            <a:pPr lvl="1"/>
            <a:r>
              <a:rPr lang="en-GB" altLang="en-US" sz="2000" dirty="0"/>
              <a:t>Chemistry!			 </a:t>
            </a:r>
          </a:p>
          <a:p>
            <a:pPr lvl="1"/>
            <a:endParaRPr lang="en-GB" altLang="en-US" sz="2000" dirty="0"/>
          </a:p>
        </p:txBody>
      </p:sp>
    </p:spTree>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F2D4F57C-A81D-5D31-1123-0967F83EEABC}"/>
              </a:ext>
            </a:extLst>
          </p:cNvPr>
          <p:cNvSpPr>
            <a:spLocks noGrp="1"/>
          </p:cNvSpPr>
          <p:nvPr>
            <p:ph type="title"/>
          </p:nvPr>
        </p:nvSpPr>
        <p:spPr>
          <a:xfrm>
            <a:off x="395536" y="332656"/>
            <a:ext cx="6435725" cy="522287"/>
          </a:xfrm>
        </p:spPr>
        <p:txBody>
          <a:bodyPr/>
          <a:lstStyle/>
          <a:p>
            <a:r>
              <a:rPr lang="en-GB" altLang="en-US" dirty="0"/>
              <a:t>Systems Thinking (A Must)</a:t>
            </a:r>
          </a:p>
        </p:txBody>
      </p:sp>
      <p:sp>
        <p:nvSpPr>
          <p:cNvPr id="11267" name="Content Placeholder 2">
            <a:extLst>
              <a:ext uri="{FF2B5EF4-FFF2-40B4-BE49-F238E27FC236}">
                <a16:creationId xmlns:a16="http://schemas.microsoft.com/office/drawing/2014/main" id="{B230BE2F-2F62-9777-28EB-3121E95762BC}"/>
              </a:ext>
            </a:extLst>
          </p:cNvPr>
          <p:cNvSpPr>
            <a:spLocks noGrp="1"/>
          </p:cNvSpPr>
          <p:nvPr>
            <p:ph idx="1"/>
          </p:nvPr>
        </p:nvSpPr>
        <p:spPr>
          <a:xfrm>
            <a:off x="685800" y="1241425"/>
            <a:ext cx="7772400" cy="4375150"/>
          </a:xfrm>
        </p:spPr>
        <p:txBody>
          <a:bodyPr/>
          <a:lstStyle/>
          <a:p>
            <a:r>
              <a:rPr lang="en-GB" altLang="en-US" dirty="0"/>
              <a:t>Because of these links I’d like to get you used to systems thinking.</a:t>
            </a:r>
          </a:p>
          <a:p>
            <a:r>
              <a:rPr lang="en-GB" altLang="en-US" dirty="0"/>
              <a:t>Why?</a:t>
            </a:r>
          </a:p>
          <a:p>
            <a:pPr lvl="1"/>
            <a:r>
              <a:rPr lang="en-GB" altLang="en-US" dirty="0"/>
              <a:t>We need to capture function, context and interaction for our OME Systems, Sub-systems and components; and</a:t>
            </a:r>
          </a:p>
          <a:p>
            <a:pPr lvl="1"/>
            <a:r>
              <a:rPr lang="en-GB" altLang="en-US" dirty="0"/>
              <a:t>Systems thinking will provide a common design language across disciplines.</a:t>
            </a:r>
          </a:p>
        </p:txBody>
      </p:sp>
    </p:spTree>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A5475D5-E0FF-74A2-EFB0-78CC5CB2C6A0}"/>
              </a:ext>
            </a:extLst>
          </p:cNvPr>
          <p:cNvSpPr>
            <a:spLocks noGrp="1"/>
          </p:cNvSpPr>
          <p:nvPr>
            <p:ph type="title"/>
          </p:nvPr>
        </p:nvSpPr>
        <p:spPr>
          <a:xfrm>
            <a:off x="420126" y="260648"/>
            <a:ext cx="6435725" cy="522287"/>
          </a:xfrm>
        </p:spPr>
        <p:txBody>
          <a:bodyPr/>
          <a:lstStyle/>
          <a:p>
            <a:r>
              <a:rPr lang="en-GB" altLang="en-US" dirty="0"/>
              <a:t>Ken’s Expectation</a:t>
            </a:r>
          </a:p>
        </p:txBody>
      </p:sp>
      <p:sp>
        <p:nvSpPr>
          <p:cNvPr id="14339" name="Content Placeholder 2">
            <a:extLst>
              <a:ext uri="{FF2B5EF4-FFF2-40B4-BE49-F238E27FC236}">
                <a16:creationId xmlns:a16="http://schemas.microsoft.com/office/drawing/2014/main" id="{D10F55ED-A1A5-DB77-C926-559154E5A550}"/>
              </a:ext>
            </a:extLst>
          </p:cNvPr>
          <p:cNvSpPr>
            <a:spLocks noGrp="1"/>
          </p:cNvSpPr>
          <p:nvPr>
            <p:ph idx="1"/>
          </p:nvPr>
        </p:nvSpPr>
        <p:spPr>
          <a:xfrm>
            <a:off x="387350" y="1052736"/>
            <a:ext cx="8070850" cy="4375150"/>
          </a:xfrm>
        </p:spPr>
        <p:txBody>
          <a:bodyPr/>
          <a:lstStyle/>
          <a:p>
            <a:pPr marL="388620" indent="-388620"/>
            <a:r>
              <a:rPr lang="en-GB" altLang="en-US" dirty="0"/>
              <a:t>You will be able to interpret an OME device from a functional analysis.</a:t>
            </a:r>
            <a:endParaRPr lang="en-GB" altLang="en-US" dirty="0">
              <a:cs typeface="Arial"/>
            </a:endParaRPr>
          </a:p>
          <a:p>
            <a:pPr marL="388620" indent="-388620"/>
            <a:r>
              <a:rPr lang="en-GB" altLang="en-US" dirty="0"/>
              <a:t>You will be able to determine the likely components in the explosion train and their properties.</a:t>
            </a:r>
            <a:endParaRPr lang="en-GB" altLang="en-US" dirty="0">
              <a:cs typeface="Arial"/>
            </a:endParaRPr>
          </a:p>
          <a:p>
            <a:pPr marL="388620" indent="-388620"/>
            <a:r>
              <a:rPr lang="en-GB" altLang="en-US" dirty="0"/>
              <a:t>You will be able to indicate areas of technical risk in the design, and offer improvement.</a:t>
            </a:r>
            <a:endParaRPr lang="en-GB" altLang="en-US" dirty="0">
              <a:cs typeface="Arial"/>
            </a:endParaRPr>
          </a:p>
          <a:p>
            <a:pPr marL="388620" indent="-388620"/>
            <a:r>
              <a:rPr lang="en-GB" altLang="en-US" dirty="0"/>
              <a:t>You will be able to suggest and describe trials and test regimes required to demonstrate :</a:t>
            </a:r>
            <a:endParaRPr lang="en-GB" altLang="en-US" dirty="0">
              <a:cs typeface="Arial"/>
            </a:endParaRPr>
          </a:p>
          <a:p>
            <a:pPr marL="947420" lvl="1"/>
            <a:r>
              <a:rPr lang="en-GB" altLang="en-US" dirty="0"/>
              <a:t>Safety</a:t>
            </a:r>
            <a:endParaRPr lang="en-GB" altLang="en-US" dirty="0">
              <a:cs typeface="Arial"/>
            </a:endParaRPr>
          </a:p>
          <a:p>
            <a:pPr marL="947420" lvl="1"/>
            <a:r>
              <a:rPr lang="en-GB" altLang="en-US" dirty="0"/>
              <a:t>Performance</a:t>
            </a:r>
            <a:endParaRPr lang="en-GB" altLang="en-US" dirty="0">
              <a:cs typeface="Arial"/>
            </a:endParaRPr>
          </a:p>
          <a:p>
            <a:pPr marL="947420" lvl="1"/>
            <a:r>
              <a:rPr lang="en-GB" altLang="en-US" dirty="0"/>
              <a:t>Reliability </a:t>
            </a:r>
            <a:endParaRPr lang="en-GB" altLang="en-US" dirty="0">
              <a:cs typeface="Arial"/>
            </a:endParaRPr>
          </a:p>
        </p:txBody>
      </p:sp>
    </p:spTree>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99BC702-C75B-7F58-72F5-DB04EFAAE858}"/>
              </a:ext>
            </a:extLst>
          </p:cNvPr>
          <p:cNvSpPr>
            <a:spLocks noGrp="1"/>
          </p:cNvSpPr>
          <p:nvPr>
            <p:ph type="title"/>
          </p:nvPr>
        </p:nvSpPr>
        <p:spPr>
          <a:xfrm>
            <a:off x="179388" y="119063"/>
            <a:ext cx="8640762" cy="1319212"/>
          </a:xfrm>
        </p:spPr>
        <p:txBody>
          <a:bodyPr/>
          <a:lstStyle/>
          <a:p>
            <a:r>
              <a:rPr lang="en-GB" altLang="en-US" sz="3200"/>
              <a:t>In the beginning there was gunpowder!</a:t>
            </a:r>
          </a:p>
        </p:txBody>
      </p:sp>
      <p:sp>
        <p:nvSpPr>
          <p:cNvPr id="16387" name="Content Placeholder 2">
            <a:extLst>
              <a:ext uri="{FF2B5EF4-FFF2-40B4-BE49-F238E27FC236}">
                <a16:creationId xmlns:a16="http://schemas.microsoft.com/office/drawing/2014/main" id="{F843AC99-3DBF-3F6C-443D-CB2C15833758}"/>
              </a:ext>
            </a:extLst>
          </p:cNvPr>
          <p:cNvSpPr>
            <a:spLocks noGrp="1"/>
          </p:cNvSpPr>
          <p:nvPr>
            <p:ph idx="1"/>
          </p:nvPr>
        </p:nvSpPr>
        <p:spPr>
          <a:xfrm>
            <a:off x="685800" y="1844675"/>
            <a:ext cx="7772400" cy="4375150"/>
          </a:xfrm>
        </p:spPr>
        <p:txBody>
          <a:bodyPr/>
          <a:lstStyle/>
          <a:p>
            <a:r>
              <a:rPr lang="en-GB" altLang="en-US"/>
              <a:t>Firing of the “Wasa Cannon”</a:t>
            </a:r>
          </a:p>
        </p:txBody>
      </p:sp>
      <p:sp>
        <p:nvSpPr>
          <p:cNvPr id="16388" name="Rectangle 3">
            <a:extLst>
              <a:ext uri="{FF2B5EF4-FFF2-40B4-BE49-F238E27FC236}">
                <a16:creationId xmlns:a16="http://schemas.microsoft.com/office/drawing/2014/main" id="{C11CE25C-6565-FA1A-4102-8405D2E8EA95}"/>
              </a:ext>
            </a:extLst>
          </p:cNvPr>
          <p:cNvSpPr>
            <a:spLocks noChangeArrowheads="1"/>
          </p:cNvSpPr>
          <p:nvPr/>
        </p:nvSpPr>
        <p:spPr bwMode="auto">
          <a:xfrm>
            <a:off x="2268538" y="2943225"/>
            <a:ext cx="457200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hlinkClick r:id="rId3"/>
              </a:rPr>
              <a:t>https://www.youtube.com/watch?v=EpNS0JpnUNY</a:t>
            </a:r>
            <a:endParaRPr lang="en-GB" altLang="en-US" dirty="0"/>
          </a:p>
          <a:p>
            <a:endParaRPr lang="en-GB" altLang="en-US" dirty="0"/>
          </a:p>
          <a:p>
            <a:r>
              <a:rPr lang="en-GB" altLang="en-US" dirty="0">
                <a:hlinkClick r:id="rId4"/>
              </a:rPr>
              <a:t>https://www.youtube.com/watch?v=dGd5HLl3GwE</a:t>
            </a:r>
            <a:endParaRPr lang="en-GB" altLang="en-US" dirty="0"/>
          </a:p>
        </p:txBody>
      </p:sp>
    </p:spTree>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04226-26A5-E796-4878-81D5A0FDDB8C}"/>
              </a:ext>
            </a:extLst>
          </p:cNvPr>
          <p:cNvSpPr>
            <a:spLocks noGrp="1"/>
          </p:cNvSpPr>
          <p:nvPr>
            <p:ph type="title"/>
          </p:nvPr>
        </p:nvSpPr>
        <p:spPr>
          <a:xfrm>
            <a:off x="323528" y="260648"/>
            <a:ext cx="6435725" cy="522287"/>
          </a:xfrm>
        </p:spPr>
        <p:txBody>
          <a:bodyPr/>
          <a:lstStyle/>
          <a:p>
            <a:r>
              <a:rPr lang="en-US" dirty="0"/>
              <a:t>Today there is a load of crazy stuff!</a:t>
            </a:r>
          </a:p>
        </p:txBody>
      </p:sp>
      <p:pic>
        <p:nvPicPr>
          <p:cNvPr id="4" name="Content Placeholder 4">
            <a:hlinkClick r:id="rId2"/>
            <a:extLst>
              <a:ext uri="{FF2B5EF4-FFF2-40B4-BE49-F238E27FC236}">
                <a16:creationId xmlns:a16="http://schemas.microsoft.com/office/drawing/2014/main" id="{26CBD28F-9938-6BC6-E246-5BC46951483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701800" y="1485900"/>
            <a:ext cx="5740400" cy="3886200"/>
          </a:xfrm>
        </p:spPr>
      </p:pic>
    </p:spTree>
    <p:extLst>
      <p:ext uri="{BB962C8B-B14F-4D97-AF65-F5344CB8AC3E}">
        <p14:creationId xmlns:p14="http://schemas.microsoft.com/office/powerpoint/2010/main" val="3369801790"/>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555" name="Picture 2" descr="See the source image">
            <a:extLst>
              <a:ext uri="{FF2B5EF4-FFF2-40B4-BE49-F238E27FC236}">
                <a16:creationId xmlns:a16="http://schemas.microsoft.com/office/drawing/2014/main" id="{3B2E9F4C-2F96-0A23-88E9-3D64575CE7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3039" b="4684"/>
          <a:stretch/>
        </p:blipFill>
        <p:spPr bwMode="auto">
          <a:xfrm>
            <a:off x="20" y="-1"/>
            <a:ext cx="9143980" cy="439499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60" name="Freeform: Shape 23559">
            <a:extLst>
              <a:ext uri="{FF2B5EF4-FFF2-40B4-BE49-F238E27FC236}">
                <a16:creationId xmlns:a16="http://schemas.microsoft.com/office/drawing/2014/main" id="{303CC970-4826-4CED-8063-0FB67663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214888" y="4564049"/>
            <a:ext cx="2929112" cy="2293951"/>
          </a:xfrm>
          <a:custGeom>
            <a:avLst/>
            <a:gdLst>
              <a:gd name="connsiteX0" fmla="*/ 0 w 3905483"/>
              <a:gd name="connsiteY0" fmla="*/ 2293951 h 2293951"/>
              <a:gd name="connsiteX1" fmla="*/ 3905483 w 3905483"/>
              <a:gd name="connsiteY1" fmla="*/ 2293951 h 2293951"/>
              <a:gd name="connsiteX2" fmla="*/ 3905483 w 3905483"/>
              <a:gd name="connsiteY2" fmla="*/ 0 h 2293951"/>
              <a:gd name="connsiteX3" fmla="*/ 2479521 w 3905483"/>
              <a:gd name="connsiteY3" fmla="*/ 0 h 2293951"/>
              <a:gd name="connsiteX4" fmla="*/ 1739055 w 3905483"/>
              <a:gd name="connsiteY4" fmla="*/ 0 h 2293951"/>
              <a:gd name="connsiteX5" fmla="*/ 1737976 w 3905483"/>
              <a:gd name="connsiteY5" fmla="*/ 2332 h 2293951"/>
              <a:gd name="connsiteX6" fmla="*/ 1061319 w 3905483"/>
              <a:gd name="connsiteY6" fmla="*/ 2332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5483" h="2293951">
                <a:moveTo>
                  <a:pt x="0" y="2293951"/>
                </a:moveTo>
                <a:lnTo>
                  <a:pt x="3905483" y="2293951"/>
                </a:lnTo>
                <a:lnTo>
                  <a:pt x="3905483" y="0"/>
                </a:lnTo>
                <a:lnTo>
                  <a:pt x="2479521" y="0"/>
                </a:lnTo>
                <a:lnTo>
                  <a:pt x="1739055" y="0"/>
                </a:lnTo>
                <a:lnTo>
                  <a:pt x="1737976" y="2332"/>
                </a:lnTo>
                <a:lnTo>
                  <a:pt x="1061319" y="2332"/>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562" name="Freeform: Shape 23561">
            <a:extLst>
              <a:ext uri="{FF2B5EF4-FFF2-40B4-BE49-F238E27FC236}">
                <a16:creationId xmlns:a16="http://schemas.microsoft.com/office/drawing/2014/main" id="{14490D63-3365-45CC-AC50-705C1B768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564049"/>
            <a:ext cx="6833104" cy="2293951"/>
          </a:xfrm>
          <a:custGeom>
            <a:avLst/>
            <a:gdLst>
              <a:gd name="connsiteX0" fmla="*/ 0 w 9110805"/>
              <a:gd name="connsiteY0" fmla="*/ 2293951 h 2293951"/>
              <a:gd name="connsiteX1" fmla="*/ 107316 w 9110805"/>
              <a:gd name="connsiteY1" fmla="*/ 2293951 h 2293951"/>
              <a:gd name="connsiteX2" fmla="*/ 7277190 w 9110805"/>
              <a:gd name="connsiteY2" fmla="*/ 2293951 h 2293951"/>
              <a:gd name="connsiteX3" fmla="*/ 8048407 w 9110805"/>
              <a:gd name="connsiteY3" fmla="*/ 2293951 h 2293951"/>
              <a:gd name="connsiteX4" fmla="*/ 9110805 w 9110805"/>
              <a:gd name="connsiteY4" fmla="*/ 0 h 2293951"/>
              <a:gd name="connsiteX5" fmla="*/ 8339588 w 9110805"/>
              <a:gd name="connsiteY5" fmla="*/ 0 h 2293951"/>
              <a:gd name="connsiteX6" fmla="*/ 107316 w 9110805"/>
              <a:gd name="connsiteY6" fmla="*/ 0 h 2293951"/>
              <a:gd name="connsiteX7" fmla="*/ 0 w 9110805"/>
              <a:gd name="connsiteY7" fmla="*/ 0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10805" h="2293951">
                <a:moveTo>
                  <a:pt x="0" y="2293951"/>
                </a:moveTo>
                <a:lnTo>
                  <a:pt x="107316" y="2293951"/>
                </a:lnTo>
                <a:lnTo>
                  <a:pt x="7277190" y="2293951"/>
                </a:lnTo>
                <a:lnTo>
                  <a:pt x="8048407" y="2293951"/>
                </a:lnTo>
                <a:lnTo>
                  <a:pt x="9110805" y="0"/>
                </a:lnTo>
                <a:lnTo>
                  <a:pt x="8339588" y="0"/>
                </a:lnTo>
                <a:lnTo>
                  <a:pt x="107316" y="0"/>
                </a:lnTo>
                <a:lnTo>
                  <a:pt x="0" y="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554" name="Title 1">
            <a:extLst>
              <a:ext uri="{FF2B5EF4-FFF2-40B4-BE49-F238E27FC236}">
                <a16:creationId xmlns:a16="http://schemas.microsoft.com/office/drawing/2014/main" id="{9331CDD9-56AF-BF53-1E26-CD8C033F258D}"/>
              </a:ext>
            </a:extLst>
          </p:cNvPr>
          <p:cNvSpPr>
            <a:spLocks noGrp="1"/>
          </p:cNvSpPr>
          <p:nvPr>
            <p:ph type="title"/>
          </p:nvPr>
        </p:nvSpPr>
        <p:spPr>
          <a:xfrm>
            <a:off x="630936" y="4858247"/>
            <a:ext cx="5237125" cy="1026435"/>
          </a:xfrm>
        </p:spPr>
        <p:txBody>
          <a:bodyPr vert="horz" lIns="91440" tIns="45720" rIns="91440" bIns="45720" rtlCol="0" anchor="b">
            <a:normAutofit/>
          </a:bodyPr>
          <a:lstStyle/>
          <a:p>
            <a:pPr eaLnBrk="1" hangingPunct="1">
              <a:lnSpc>
                <a:spcPct val="90000"/>
              </a:lnSpc>
            </a:pPr>
            <a:r>
              <a:rPr lang="en-US" altLang="en-US" sz="4200">
                <a:solidFill>
                  <a:srgbClr val="FFFFFF"/>
                </a:solidFill>
              </a:rPr>
              <a:t>Cannon System</a:t>
            </a:r>
          </a:p>
        </p:txBody>
      </p:sp>
    </p:spTree>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23DCC6-0ABC-0BAB-B78C-7B805EB7386D}"/>
              </a:ext>
            </a:extLst>
          </p:cNvPr>
          <p:cNvSpPr>
            <a:spLocks noGrp="1"/>
          </p:cNvSpPr>
          <p:nvPr>
            <p:ph type="title"/>
          </p:nvPr>
        </p:nvSpPr>
        <p:spPr/>
        <p:txBody>
          <a:bodyPr/>
          <a:lstStyle/>
          <a:p>
            <a:r>
              <a:rPr lang="en-GB" altLang="en-US"/>
              <a:t>A Little More Detail</a:t>
            </a:r>
          </a:p>
        </p:txBody>
      </p:sp>
      <p:sp>
        <p:nvSpPr>
          <p:cNvPr id="24579" name="Content Placeholder 2">
            <a:extLst>
              <a:ext uri="{FF2B5EF4-FFF2-40B4-BE49-F238E27FC236}">
                <a16:creationId xmlns:a16="http://schemas.microsoft.com/office/drawing/2014/main" id="{1CE44E8C-2DDF-A8DF-74AC-3868D66A685B}"/>
              </a:ext>
            </a:extLst>
          </p:cNvPr>
          <p:cNvSpPr>
            <a:spLocks noGrp="1"/>
          </p:cNvSpPr>
          <p:nvPr>
            <p:ph idx="1"/>
          </p:nvPr>
        </p:nvSpPr>
        <p:spPr/>
        <p:txBody>
          <a:bodyPr/>
          <a:lstStyle/>
          <a:p>
            <a:endParaRPr lang="en-US" altLang="en-US"/>
          </a:p>
        </p:txBody>
      </p:sp>
      <p:pic>
        <p:nvPicPr>
          <p:cNvPr id="24580" name="Picture 4" descr="See the source image">
            <a:extLst>
              <a:ext uri="{FF2B5EF4-FFF2-40B4-BE49-F238E27FC236}">
                <a16:creationId xmlns:a16="http://schemas.microsoft.com/office/drawing/2014/main" id="{6951EA1D-D6BE-E9AB-5A37-8B914E9313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1052513"/>
            <a:ext cx="8094663"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97236F50-153D-52CA-C68E-E7CBAB815129}"/>
              </a:ext>
            </a:extLst>
          </p:cNvPr>
          <p:cNvSpPr>
            <a:spLocks noGrp="1"/>
          </p:cNvSpPr>
          <p:nvPr>
            <p:ph type="title"/>
          </p:nvPr>
        </p:nvSpPr>
        <p:spPr/>
        <p:txBody>
          <a:bodyPr/>
          <a:lstStyle/>
          <a:p>
            <a:r>
              <a:rPr lang="en-GB" altLang="en-US"/>
              <a:t>Cannon Ammunition</a:t>
            </a:r>
          </a:p>
        </p:txBody>
      </p:sp>
      <p:pic>
        <p:nvPicPr>
          <p:cNvPr id="27651" name="Picture 2" descr="See the source image">
            <a:extLst>
              <a:ext uri="{FF2B5EF4-FFF2-40B4-BE49-F238E27FC236}">
                <a16:creationId xmlns:a16="http://schemas.microsoft.com/office/drawing/2014/main" id="{F10D3886-655D-FD89-85D0-FC41A030B7A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95288" y="881063"/>
            <a:ext cx="4321175" cy="5130800"/>
          </a:xfrm>
          <a:noFill/>
          <a:extLst>
            <a:ext uri="{909E8E84-426E-40DD-AFC4-6F175D3DCCD1}">
              <a14:hiddenFill xmlns:a14="http://schemas.microsoft.com/office/drawing/2010/main">
                <a:solidFill>
                  <a:srgbClr val="FFFFFF"/>
                </a:solidFill>
              </a14:hiddenFill>
            </a:ext>
          </a:extLst>
        </p:spPr>
      </p:pic>
      <p:pic>
        <p:nvPicPr>
          <p:cNvPr id="27652" name="Picture 4" descr="See the source image">
            <a:extLst>
              <a:ext uri="{FF2B5EF4-FFF2-40B4-BE49-F238E27FC236}">
                <a16:creationId xmlns:a16="http://schemas.microsoft.com/office/drawing/2014/main" id="{A22A27E4-81FB-203F-ED4B-E5EA560CF5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6163" y="3186113"/>
            <a:ext cx="4065587" cy="282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TextBox 3">
            <a:extLst>
              <a:ext uri="{FF2B5EF4-FFF2-40B4-BE49-F238E27FC236}">
                <a16:creationId xmlns:a16="http://schemas.microsoft.com/office/drawing/2014/main" id="{18D44414-398D-CF59-62C6-15304EB2865F}"/>
              </a:ext>
            </a:extLst>
          </p:cNvPr>
          <p:cNvSpPr txBox="1">
            <a:spLocks noChangeArrowheads="1"/>
          </p:cNvSpPr>
          <p:nvPr/>
        </p:nvSpPr>
        <p:spPr bwMode="auto">
          <a:xfrm>
            <a:off x="5435600" y="1484313"/>
            <a:ext cx="27114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Shot :- Solid projectile.</a:t>
            </a:r>
          </a:p>
          <a:p>
            <a:r>
              <a:rPr lang="en-GB" altLang="en-US"/>
              <a:t>Shell :- Hollow projectile.</a:t>
            </a:r>
          </a:p>
        </p:txBody>
      </p:sp>
    </p:spTree>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9C54584E-AD22-E25E-C48F-17F7204370D0}"/>
              </a:ext>
            </a:extLst>
          </p:cNvPr>
          <p:cNvSpPr>
            <a:spLocks noGrp="1"/>
          </p:cNvSpPr>
          <p:nvPr>
            <p:ph type="title"/>
          </p:nvPr>
        </p:nvSpPr>
        <p:spPr>
          <a:xfrm>
            <a:off x="596900" y="50800"/>
            <a:ext cx="6489700" cy="490538"/>
          </a:xfrm>
        </p:spPr>
        <p:txBody>
          <a:bodyPr>
            <a:normAutofit fontScale="90000"/>
          </a:bodyPr>
          <a:lstStyle/>
          <a:p>
            <a:pPr>
              <a:defRPr/>
            </a:pPr>
            <a:r>
              <a:rPr lang="en-GB" dirty="0"/>
              <a:t>Top-down &amp; Bottom-up</a:t>
            </a:r>
          </a:p>
        </p:txBody>
      </p:sp>
      <p:sp>
        <p:nvSpPr>
          <p:cNvPr id="28675" name="Slide Number Placeholder 1">
            <a:extLst>
              <a:ext uri="{FF2B5EF4-FFF2-40B4-BE49-F238E27FC236}">
                <a16:creationId xmlns:a16="http://schemas.microsoft.com/office/drawing/2014/main" id="{CDB88A7A-6639-19E2-A4DE-821CF3646DCB}"/>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fld id="{AB69464B-3711-F740-A8CC-4BE639B91C6C}" type="slidenum">
              <a:rPr lang="en-US" altLang="en-US">
                <a:solidFill>
                  <a:srgbClr val="FFFFFF"/>
                </a:solidFill>
              </a:rPr>
              <a:pPr/>
              <a:t>14</a:t>
            </a:fld>
            <a:endParaRPr lang="en-US" altLang="en-US">
              <a:solidFill>
                <a:srgbClr val="FFFFFF"/>
              </a:solidFill>
            </a:endParaRPr>
          </a:p>
        </p:txBody>
      </p:sp>
      <p:sp>
        <p:nvSpPr>
          <p:cNvPr id="8" name="Isosceles Triangle 7">
            <a:extLst>
              <a:ext uri="{FF2B5EF4-FFF2-40B4-BE49-F238E27FC236}">
                <a16:creationId xmlns:a16="http://schemas.microsoft.com/office/drawing/2014/main" id="{3699DF23-6A01-9C97-60D4-401E1C8048C9}"/>
              </a:ext>
            </a:extLst>
          </p:cNvPr>
          <p:cNvSpPr/>
          <p:nvPr/>
        </p:nvSpPr>
        <p:spPr bwMode="auto">
          <a:xfrm flipH="1">
            <a:off x="5627688" y="819150"/>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a:extLst>
              <a:ext uri="{FF2B5EF4-FFF2-40B4-BE49-F238E27FC236}">
                <a16:creationId xmlns:a16="http://schemas.microsoft.com/office/drawing/2014/main" id="{E795CF93-F60B-4211-35A4-00EBEB56465D}"/>
              </a:ext>
            </a:extLst>
          </p:cNvPr>
          <p:cNvSpPr/>
          <p:nvPr/>
        </p:nvSpPr>
        <p:spPr bwMode="auto">
          <a:xfrm rot="10800000" flipH="1">
            <a:off x="5522913" y="809625"/>
            <a:ext cx="2895600"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28678" name="TextBox 9">
            <a:extLst>
              <a:ext uri="{FF2B5EF4-FFF2-40B4-BE49-F238E27FC236}">
                <a16:creationId xmlns:a16="http://schemas.microsoft.com/office/drawing/2014/main" id="{7034D257-35C0-5DA9-3F69-E97284EB818E}"/>
              </a:ext>
            </a:extLst>
          </p:cNvPr>
          <p:cNvSpPr txBox="1">
            <a:spLocks noChangeArrowheads="1"/>
          </p:cNvSpPr>
          <p:nvPr/>
        </p:nvSpPr>
        <p:spPr bwMode="auto">
          <a:xfrm>
            <a:off x="5902325" y="1049338"/>
            <a:ext cx="14589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lgn="ctr" eaLnBrk="1" hangingPunct="1">
              <a:spcBef>
                <a:spcPct val="0"/>
              </a:spcBef>
              <a:spcAft>
                <a:spcPct val="0"/>
              </a:spcAft>
              <a:buClr>
                <a:srgbClr val="000000"/>
              </a:buClr>
              <a:buSzTx/>
              <a:buFontTx/>
              <a:buNone/>
            </a:pPr>
            <a:r>
              <a:rPr lang="en-GB" altLang="en-US" sz="2000" b="1">
                <a:solidFill>
                  <a:srgbClr val="000000"/>
                </a:solidFill>
                <a:ea typeface="MS PGothic" panose="020B0600070205080204" pitchFamily="34" charset="-128"/>
              </a:rPr>
              <a:t>TOP DOWN</a:t>
            </a:r>
          </a:p>
        </p:txBody>
      </p:sp>
      <p:sp>
        <p:nvSpPr>
          <p:cNvPr id="28679" name="TextBox 10">
            <a:extLst>
              <a:ext uri="{FF2B5EF4-FFF2-40B4-BE49-F238E27FC236}">
                <a16:creationId xmlns:a16="http://schemas.microsoft.com/office/drawing/2014/main" id="{65816FF5-146C-3176-6EDF-E4AFE0EBFB14}"/>
              </a:ext>
            </a:extLst>
          </p:cNvPr>
          <p:cNvSpPr txBox="1">
            <a:spLocks noChangeArrowheads="1"/>
          </p:cNvSpPr>
          <p:nvPr/>
        </p:nvSpPr>
        <p:spPr bwMode="auto">
          <a:xfrm>
            <a:off x="6751638" y="5238750"/>
            <a:ext cx="145891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lgn="ctr" eaLnBrk="1" hangingPunct="1">
              <a:spcBef>
                <a:spcPct val="0"/>
              </a:spcBef>
              <a:spcAft>
                <a:spcPct val="0"/>
              </a:spcAft>
              <a:buClr>
                <a:srgbClr val="000000"/>
              </a:buClr>
              <a:buSzTx/>
              <a:buFontTx/>
              <a:buNone/>
            </a:pPr>
            <a:r>
              <a:rPr lang="en-GB" altLang="en-US" sz="2000" b="1">
                <a:solidFill>
                  <a:srgbClr val="000000"/>
                </a:solidFill>
                <a:ea typeface="MS PGothic" panose="020B0600070205080204" pitchFamily="34" charset="-128"/>
              </a:rPr>
              <a:t>BOTTOM</a:t>
            </a:r>
          </a:p>
          <a:p>
            <a:pPr algn="ctr" eaLnBrk="1" hangingPunct="1">
              <a:spcBef>
                <a:spcPct val="0"/>
              </a:spcBef>
              <a:spcAft>
                <a:spcPct val="0"/>
              </a:spcAft>
              <a:buClr>
                <a:srgbClr val="000000"/>
              </a:buClr>
              <a:buSzTx/>
              <a:buFontTx/>
              <a:buNone/>
            </a:pPr>
            <a:r>
              <a:rPr lang="en-GB" altLang="en-US" sz="2000" b="1">
                <a:solidFill>
                  <a:srgbClr val="000000"/>
                </a:solidFill>
                <a:ea typeface="MS PGothic" panose="020B0600070205080204" pitchFamily="34" charset="-128"/>
              </a:rPr>
              <a:t>UP</a:t>
            </a:r>
          </a:p>
        </p:txBody>
      </p:sp>
      <p:sp>
        <p:nvSpPr>
          <p:cNvPr id="28680" name="TextBox 11">
            <a:extLst>
              <a:ext uri="{FF2B5EF4-FFF2-40B4-BE49-F238E27FC236}">
                <a16:creationId xmlns:a16="http://schemas.microsoft.com/office/drawing/2014/main" id="{AF4B0E86-3421-2C20-6939-C5D067E78396}"/>
              </a:ext>
            </a:extLst>
          </p:cNvPr>
          <p:cNvSpPr txBox="1">
            <a:spLocks noChangeArrowheads="1"/>
          </p:cNvSpPr>
          <p:nvPr/>
        </p:nvSpPr>
        <p:spPr bwMode="auto">
          <a:xfrm>
            <a:off x="3448050" y="1438275"/>
            <a:ext cx="9540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1" hangingPunct="1">
              <a:spcBef>
                <a:spcPct val="0"/>
              </a:spcBef>
              <a:spcAft>
                <a:spcPct val="0"/>
              </a:spcAft>
              <a:buClr>
                <a:srgbClr val="000000"/>
              </a:buClr>
              <a:buSzTx/>
              <a:buFontTx/>
              <a:buNone/>
            </a:pPr>
            <a:r>
              <a:rPr lang="en-GB" altLang="en-US" sz="1800">
                <a:solidFill>
                  <a:srgbClr val="000000"/>
                </a:solidFill>
                <a:ea typeface="MS PGothic" panose="020B0600070205080204" pitchFamily="34" charset="-128"/>
              </a:rPr>
              <a:t>System</a:t>
            </a:r>
          </a:p>
        </p:txBody>
      </p:sp>
      <p:sp>
        <p:nvSpPr>
          <p:cNvPr id="28681" name="TextBox 13">
            <a:extLst>
              <a:ext uri="{FF2B5EF4-FFF2-40B4-BE49-F238E27FC236}">
                <a16:creationId xmlns:a16="http://schemas.microsoft.com/office/drawing/2014/main" id="{CD469580-EFC2-F5D1-16ED-E428105B1F33}"/>
              </a:ext>
            </a:extLst>
          </p:cNvPr>
          <p:cNvSpPr txBox="1">
            <a:spLocks noChangeArrowheads="1"/>
          </p:cNvSpPr>
          <p:nvPr/>
        </p:nvSpPr>
        <p:spPr bwMode="auto">
          <a:xfrm>
            <a:off x="3152775" y="5524500"/>
            <a:ext cx="13779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1" hangingPunct="1">
              <a:spcBef>
                <a:spcPct val="0"/>
              </a:spcBef>
              <a:spcAft>
                <a:spcPct val="0"/>
              </a:spcAft>
              <a:buClr>
                <a:srgbClr val="000000"/>
              </a:buClr>
              <a:buSzTx/>
              <a:buFontTx/>
              <a:buNone/>
            </a:pPr>
            <a:r>
              <a:rPr lang="en-GB" altLang="en-US" sz="1800">
                <a:solidFill>
                  <a:srgbClr val="000000"/>
                </a:solidFill>
                <a:ea typeface="MS PGothic" panose="020B0600070205080204" pitchFamily="34" charset="-128"/>
              </a:rPr>
              <a:t>Component</a:t>
            </a:r>
          </a:p>
        </p:txBody>
      </p:sp>
      <p:sp>
        <p:nvSpPr>
          <p:cNvPr id="28682" name="TextBox 14">
            <a:extLst>
              <a:ext uri="{FF2B5EF4-FFF2-40B4-BE49-F238E27FC236}">
                <a16:creationId xmlns:a16="http://schemas.microsoft.com/office/drawing/2014/main" id="{87C2F188-F223-DC50-12F8-CE3D6CD8B9FE}"/>
              </a:ext>
            </a:extLst>
          </p:cNvPr>
          <p:cNvSpPr txBox="1">
            <a:spLocks noChangeArrowheads="1"/>
          </p:cNvSpPr>
          <p:nvPr/>
        </p:nvSpPr>
        <p:spPr bwMode="auto">
          <a:xfrm>
            <a:off x="3106738" y="3302000"/>
            <a:ext cx="14414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1" hangingPunct="1">
              <a:spcBef>
                <a:spcPct val="0"/>
              </a:spcBef>
              <a:spcAft>
                <a:spcPct val="0"/>
              </a:spcAft>
              <a:buClr>
                <a:srgbClr val="000000"/>
              </a:buClr>
              <a:buSzTx/>
              <a:buFontTx/>
              <a:buNone/>
            </a:pPr>
            <a:r>
              <a:rPr lang="en-GB" altLang="en-US" sz="1800">
                <a:solidFill>
                  <a:srgbClr val="000000"/>
                </a:solidFill>
                <a:ea typeface="MS PGothic" panose="020B0600070205080204" pitchFamily="34" charset="-128"/>
              </a:rPr>
              <a:t>Sub-System</a:t>
            </a:r>
          </a:p>
        </p:txBody>
      </p:sp>
      <p:sp>
        <p:nvSpPr>
          <p:cNvPr id="16" name="TextBox 15">
            <a:extLst>
              <a:ext uri="{FF2B5EF4-FFF2-40B4-BE49-F238E27FC236}">
                <a16:creationId xmlns:a16="http://schemas.microsoft.com/office/drawing/2014/main" id="{27321C93-2F70-D900-40BF-914C98C5FB2F}"/>
              </a:ext>
            </a:extLst>
          </p:cNvPr>
          <p:cNvSpPr txBox="1"/>
          <p:nvPr/>
        </p:nvSpPr>
        <p:spPr>
          <a:xfrm>
            <a:off x="5819775" y="1731963"/>
            <a:ext cx="1670050" cy="646112"/>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chemeClr val="accent1"/>
                </a:solidFill>
              </a:rPr>
              <a:t>System Use Case Analysis</a:t>
            </a:r>
          </a:p>
        </p:txBody>
      </p:sp>
      <p:sp>
        <p:nvSpPr>
          <p:cNvPr id="17" name="TextBox 16">
            <a:extLst>
              <a:ext uri="{FF2B5EF4-FFF2-40B4-BE49-F238E27FC236}">
                <a16:creationId xmlns:a16="http://schemas.microsoft.com/office/drawing/2014/main" id="{76D7835F-DC91-AC92-7C7A-B84D812122E5}"/>
              </a:ext>
            </a:extLst>
          </p:cNvPr>
          <p:cNvSpPr txBox="1"/>
          <p:nvPr/>
        </p:nvSpPr>
        <p:spPr>
          <a:xfrm>
            <a:off x="6827838" y="4397375"/>
            <a:ext cx="1304925" cy="646113"/>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chemeClr val="accent1"/>
                </a:solidFill>
              </a:rPr>
              <a:t>Functional Analysis</a:t>
            </a:r>
          </a:p>
        </p:txBody>
      </p:sp>
      <p:pic>
        <p:nvPicPr>
          <p:cNvPr id="28685" name="Picture 25">
            <a:extLst>
              <a:ext uri="{FF2B5EF4-FFF2-40B4-BE49-F238E27FC236}">
                <a16:creationId xmlns:a16="http://schemas.microsoft.com/office/drawing/2014/main" id="{E6F293F9-E909-9744-7280-7ED97DD2DA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8088" y="4784725"/>
            <a:ext cx="1108075" cy="130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6" name="Picture 5" descr="Cartridges_comparison.jpg">
            <a:extLst>
              <a:ext uri="{FF2B5EF4-FFF2-40B4-BE49-F238E27FC236}">
                <a16:creationId xmlns:a16="http://schemas.microsoft.com/office/drawing/2014/main" id="{D8296766-2AA1-8AA6-5D46-DA4F4004F94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60438" y="2586038"/>
            <a:ext cx="1787525" cy="191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7" name="Picture 17" descr="SA-80_rifle_1996.jpg">
            <a:extLst>
              <a:ext uri="{FF2B5EF4-FFF2-40B4-BE49-F238E27FC236}">
                <a16:creationId xmlns:a16="http://schemas.microsoft.com/office/drawing/2014/main" id="{2A25E333-DAB3-C949-4887-05537187A1B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41300" y="1030288"/>
            <a:ext cx="3206750" cy="140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1CBED4B-7F71-877F-88C9-C4E4B7C540BD}"/>
              </a:ext>
            </a:extLst>
          </p:cNvPr>
          <p:cNvSpPr>
            <a:spLocks noGrp="1"/>
          </p:cNvSpPr>
          <p:nvPr>
            <p:ph type="body" sz="quarter" idx="26"/>
          </p:nvPr>
        </p:nvSpPr>
        <p:spPr/>
        <p:txBody>
          <a:bodyPr/>
          <a:lstStyle/>
          <a:p>
            <a:endParaRPr lang="en-US" dirty="0"/>
          </a:p>
        </p:txBody>
      </p:sp>
      <p:sp>
        <p:nvSpPr>
          <p:cNvPr id="3" name="Slide Number Placeholder 2">
            <a:extLst>
              <a:ext uri="{FF2B5EF4-FFF2-40B4-BE49-F238E27FC236}">
                <a16:creationId xmlns:a16="http://schemas.microsoft.com/office/drawing/2014/main" id="{36030DCA-D474-F324-EA7B-C5EF91FEBA84}"/>
              </a:ext>
            </a:extLst>
          </p:cNvPr>
          <p:cNvSpPr>
            <a:spLocks noGrp="1"/>
          </p:cNvSpPr>
          <p:nvPr>
            <p:ph type="sldNum" sz="quarter" idx="10"/>
          </p:nvPr>
        </p:nvSpPr>
        <p:spPr/>
        <p:txBody>
          <a:bodyPr/>
          <a:lstStyle/>
          <a:p>
            <a:pPr defTabSz="685800" eaLnBrk="1" fontAlgn="auto" hangingPunct="1">
              <a:spcBef>
                <a:spcPts val="0"/>
              </a:spcBef>
              <a:spcAft>
                <a:spcPts val="0"/>
              </a:spcAft>
            </a:pPr>
            <a:fld id="{9091399C-B5EF-49C7-B81A-539AE2F27BD0}" type="slidenum">
              <a:rPr lang="en-GB">
                <a:solidFill>
                  <a:srgbClr val="3D4146"/>
                </a:solidFill>
                <a:latin typeface="Calibri Light"/>
              </a:rPr>
              <a:pPr defTabSz="685800" eaLnBrk="1" fontAlgn="auto" hangingPunct="1">
                <a:spcBef>
                  <a:spcPts val="0"/>
                </a:spcBef>
                <a:spcAft>
                  <a:spcPts val="0"/>
                </a:spcAft>
              </a:pPr>
              <a:t>15</a:t>
            </a:fld>
            <a:endParaRPr lang="en-GB" dirty="0">
              <a:solidFill>
                <a:srgbClr val="3D4146"/>
              </a:solidFill>
              <a:latin typeface="Calibri Light"/>
            </a:endParaRPr>
          </a:p>
        </p:txBody>
      </p:sp>
      <p:sp>
        <p:nvSpPr>
          <p:cNvPr id="4" name="Title 3">
            <a:extLst>
              <a:ext uri="{FF2B5EF4-FFF2-40B4-BE49-F238E27FC236}">
                <a16:creationId xmlns:a16="http://schemas.microsoft.com/office/drawing/2014/main" id="{5EB4B94D-ED50-12FC-3234-D006E9AD053C}"/>
              </a:ext>
            </a:extLst>
          </p:cNvPr>
          <p:cNvSpPr>
            <a:spLocks noGrp="1"/>
          </p:cNvSpPr>
          <p:nvPr>
            <p:ph type="title"/>
          </p:nvPr>
        </p:nvSpPr>
        <p:spPr/>
        <p:txBody>
          <a:bodyPr/>
          <a:lstStyle/>
          <a:p>
            <a:r>
              <a:rPr lang="en-US" dirty="0"/>
              <a:t>The required effects of a warhead</a:t>
            </a:r>
          </a:p>
        </p:txBody>
      </p:sp>
      <p:sp>
        <p:nvSpPr>
          <p:cNvPr id="5" name="Text Placeholder 4">
            <a:extLst>
              <a:ext uri="{FF2B5EF4-FFF2-40B4-BE49-F238E27FC236}">
                <a16:creationId xmlns:a16="http://schemas.microsoft.com/office/drawing/2014/main" id="{AFD76F68-CF3A-1A7B-511C-1EBE0E019A9E}"/>
              </a:ext>
            </a:extLst>
          </p:cNvPr>
          <p:cNvSpPr>
            <a:spLocks noGrp="1"/>
          </p:cNvSpPr>
          <p:nvPr>
            <p:ph type="body" sz="quarter" idx="11"/>
          </p:nvPr>
        </p:nvSpPr>
        <p:spPr/>
        <p:txBody>
          <a:bodyPr/>
          <a:lstStyle/>
          <a:p>
            <a:r>
              <a:rPr lang="en-US" dirty="0"/>
              <a:t>BLAST</a:t>
            </a:r>
          </a:p>
        </p:txBody>
      </p:sp>
      <p:sp>
        <p:nvSpPr>
          <p:cNvPr id="6" name="Content Placeholder 5">
            <a:extLst>
              <a:ext uri="{FF2B5EF4-FFF2-40B4-BE49-F238E27FC236}">
                <a16:creationId xmlns:a16="http://schemas.microsoft.com/office/drawing/2014/main" id="{61F0B28A-32A9-7763-E9EC-7DBDBAF4D559}"/>
              </a:ext>
            </a:extLst>
          </p:cNvPr>
          <p:cNvSpPr>
            <a:spLocks noGrp="1"/>
          </p:cNvSpPr>
          <p:nvPr>
            <p:ph sz="quarter" idx="12"/>
          </p:nvPr>
        </p:nvSpPr>
        <p:spPr/>
        <p:txBody>
          <a:bodyPr/>
          <a:lstStyle/>
          <a:p>
            <a:r>
              <a:rPr lang="en-US" dirty="0"/>
              <a:t>Internal blast</a:t>
            </a:r>
          </a:p>
          <a:p>
            <a:r>
              <a:rPr lang="en-US" dirty="0"/>
              <a:t>External blast</a:t>
            </a:r>
          </a:p>
        </p:txBody>
      </p:sp>
      <p:sp>
        <p:nvSpPr>
          <p:cNvPr id="8" name="Text Placeholder 7">
            <a:extLst>
              <a:ext uri="{FF2B5EF4-FFF2-40B4-BE49-F238E27FC236}">
                <a16:creationId xmlns:a16="http://schemas.microsoft.com/office/drawing/2014/main" id="{ECB97BC3-7EBA-8C0E-605F-ED6FC8CD1A6F}"/>
              </a:ext>
            </a:extLst>
          </p:cNvPr>
          <p:cNvSpPr>
            <a:spLocks noGrp="1"/>
          </p:cNvSpPr>
          <p:nvPr>
            <p:ph type="body" sz="quarter" idx="14"/>
          </p:nvPr>
        </p:nvSpPr>
        <p:spPr/>
        <p:txBody>
          <a:bodyPr/>
          <a:lstStyle/>
          <a:p>
            <a:r>
              <a:rPr lang="en-US" dirty="0"/>
              <a:t>FRAGMENTATION</a:t>
            </a:r>
          </a:p>
        </p:txBody>
      </p:sp>
      <p:sp>
        <p:nvSpPr>
          <p:cNvPr id="9" name="Content Placeholder 8">
            <a:extLst>
              <a:ext uri="{FF2B5EF4-FFF2-40B4-BE49-F238E27FC236}">
                <a16:creationId xmlns:a16="http://schemas.microsoft.com/office/drawing/2014/main" id="{FC14FA1B-F478-8E47-8DC5-75569491CC0B}"/>
              </a:ext>
            </a:extLst>
          </p:cNvPr>
          <p:cNvSpPr>
            <a:spLocks noGrp="1"/>
          </p:cNvSpPr>
          <p:nvPr>
            <p:ph sz="quarter" idx="15"/>
          </p:nvPr>
        </p:nvSpPr>
        <p:spPr/>
        <p:txBody>
          <a:bodyPr/>
          <a:lstStyle/>
          <a:p>
            <a:r>
              <a:rPr lang="en-US" dirty="0"/>
              <a:t>Natural Fragmentation</a:t>
            </a:r>
          </a:p>
          <a:p>
            <a:r>
              <a:rPr lang="en-US" dirty="0"/>
              <a:t>Pre-formed fragmentation</a:t>
            </a:r>
          </a:p>
        </p:txBody>
      </p:sp>
      <p:pic>
        <p:nvPicPr>
          <p:cNvPr id="27" name="Picture Placeholder 26" descr="A piece of brown rock&#10;&#10;AI-generated content may be incorrect.">
            <a:extLst>
              <a:ext uri="{FF2B5EF4-FFF2-40B4-BE49-F238E27FC236}">
                <a16:creationId xmlns:a16="http://schemas.microsoft.com/office/drawing/2014/main" id="{58A231B0-D9C6-C0FE-CDA2-1F35568E79E4}"/>
              </a:ext>
            </a:extLst>
          </p:cNvPr>
          <p:cNvPicPr>
            <a:picLocks noGrp="1" noChangeAspect="1"/>
          </p:cNvPicPr>
          <p:nvPr>
            <p:ph type="pic" sz="quarter" idx="16"/>
          </p:nvPr>
        </p:nvPicPr>
        <p:blipFill>
          <a:blip r:embed="rId2" cstate="screen">
            <a:extLst>
              <a:ext uri="{28A0092B-C50C-407E-A947-70E740481C1C}">
                <a14:useLocalDpi xmlns:a14="http://schemas.microsoft.com/office/drawing/2010/main"/>
              </a:ext>
            </a:extLst>
          </a:blip>
          <a:srcRect/>
          <a:stretch>
            <a:fillRect/>
          </a:stretch>
        </p:blipFill>
        <p:spPr>
          <a:xfrm>
            <a:off x="2218671" y="3476626"/>
            <a:ext cx="1526381" cy="1965722"/>
          </a:xfrm>
        </p:spPr>
      </p:pic>
      <p:sp>
        <p:nvSpPr>
          <p:cNvPr id="11" name="Text Placeholder 10">
            <a:extLst>
              <a:ext uri="{FF2B5EF4-FFF2-40B4-BE49-F238E27FC236}">
                <a16:creationId xmlns:a16="http://schemas.microsoft.com/office/drawing/2014/main" id="{16AC7170-01EE-22A8-B443-EB9E243E1665}"/>
              </a:ext>
            </a:extLst>
          </p:cNvPr>
          <p:cNvSpPr>
            <a:spLocks noGrp="1"/>
          </p:cNvSpPr>
          <p:nvPr>
            <p:ph type="body" sz="quarter" idx="17"/>
          </p:nvPr>
        </p:nvSpPr>
        <p:spPr/>
        <p:txBody>
          <a:bodyPr/>
          <a:lstStyle/>
          <a:p>
            <a:r>
              <a:rPr lang="en-US" dirty="0"/>
              <a:t>DIRECTED ENERGY</a:t>
            </a:r>
          </a:p>
        </p:txBody>
      </p:sp>
      <p:sp>
        <p:nvSpPr>
          <p:cNvPr id="12" name="Content Placeholder 11">
            <a:extLst>
              <a:ext uri="{FF2B5EF4-FFF2-40B4-BE49-F238E27FC236}">
                <a16:creationId xmlns:a16="http://schemas.microsoft.com/office/drawing/2014/main" id="{47A0B1CE-145D-2BA4-A17E-85D93AC93BB6}"/>
              </a:ext>
            </a:extLst>
          </p:cNvPr>
          <p:cNvSpPr>
            <a:spLocks noGrp="1"/>
          </p:cNvSpPr>
          <p:nvPr>
            <p:ph sz="quarter" idx="18"/>
          </p:nvPr>
        </p:nvSpPr>
        <p:spPr/>
        <p:txBody>
          <a:bodyPr/>
          <a:lstStyle/>
          <a:p>
            <a:r>
              <a:rPr lang="en-US" dirty="0"/>
              <a:t>Shaped Charges</a:t>
            </a:r>
          </a:p>
          <a:p>
            <a:r>
              <a:rPr lang="en-US" dirty="0"/>
              <a:t>Explosively Formed Projectiles</a:t>
            </a:r>
          </a:p>
          <a:p>
            <a:r>
              <a:rPr lang="en-US" dirty="0"/>
              <a:t>High Explosive Squash Heads</a:t>
            </a:r>
          </a:p>
        </p:txBody>
      </p:sp>
      <p:pic>
        <p:nvPicPr>
          <p:cNvPr id="29" name="Picture Placeholder 28" descr="A building with a hole in the ground&#10;&#10;AI-generated content may be incorrect.">
            <a:extLst>
              <a:ext uri="{FF2B5EF4-FFF2-40B4-BE49-F238E27FC236}">
                <a16:creationId xmlns:a16="http://schemas.microsoft.com/office/drawing/2014/main" id="{4E857337-85E5-B9E8-FC63-45FAE90D4D99}"/>
              </a:ext>
            </a:extLst>
          </p:cNvPr>
          <p:cNvPicPr>
            <a:picLocks noGrp="1" noChangeAspect="1"/>
          </p:cNvPicPr>
          <p:nvPr>
            <p:ph type="pic" sz="quarter" idx="19"/>
          </p:nvPr>
        </p:nvPicPr>
        <p:blipFill>
          <a:blip r:embed="rId3" cstate="screen">
            <a:extLst>
              <a:ext uri="{28A0092B-C50C-407E-A947-70E740481C1C}">
                <a14:useLocalDpi xmlns:a14="http://schemas.microsoft.com/office/drawing/2010/main"/>
              </a:ext>
            </a:extLst>
          </a:blip>
          <a:srcRect/>
          <a:stretch>
            <a:fillRect/>
          </a:stretch>
        </p:blipFill>
        <p:spPr>
          <a:xfrm>
            <a:off x="496492" y="3055144"/>
            <a:ext cx="1526381" cy="2339579"/>
          </a:xfrm>
        </p:spPr>
      </p:pic>
      <p:sp>
        <p:nvSpPr>
          <p:cNvPr id="14" name="Text Placeholder 13">
            <a:extLst>
              <a:ext uri="{FF2B5EF4-FFF2-40B4-BE49-F238E27FC236}">
                <a16:creationId xmlns:a16="http://schemas.microsoft.com/office/drawing/2014/main" id="{6EEFDAFD-F681-8AF8-502C-2B247CDED4AC}"/>
              </a:ext>
            </a:extLst>
          </p:cNvPr>
          <p:cNvSpPr>
            <a:spLocks noGrp="1"/>
          </p:cNvSpPr>
          <p:nvPr>
            <p:ph type="body" sz="quarter" idx="20"/>
          </p:nvPr>
        </p:nvSpPr>
        <p:spPr/>
        <p:txBody>
          <a:bodyPr/>
          <a:lstStyle/>
          <a:p>
            <a:r>
              <a:rPr lang="en-US" dirty="0"/>
              <a:t>KINETIC ENERGY</a:t>
            </a:r>
          </a:p>
        </p:txBody>
      </p:sp>
      <p:sp>
        <p:nvSpPr>
          <p:cNvPr id="15" name="Content Placeholder 14">
            <a:extLst>
              <a:ext uri="{FF2B5EF4-FFF2-40B4-BE49-F238E27FC236}">
                <a16:creationId xmlns:a16="http://schemas.microsoft.com/office/drawing/2014/main" id="{DC68A62C-72BF-9906-43FA-9C19A92399B0}"/>
              </a:ext>
            </a:extLst>
          </p:cNvPr>
          <p:cNvSpPr>
            <a:spLocks noGrp="1"/>
          </p:cNvSpPr>
          <p:nvPr>
            <p:ph sz="quarter" idx="21"/>
          </p:nvPr>
        </p:nvSpPr>
        <p:spPr/>
        <p:txBody>
          <a:bodyPr/>
          <a:lstStyle/>
          <a:p>
            <a:r>
              <a:rPr lang="en-US" dirty="0"/>
              <a:t>Bullets</a:t>
            </a:r>
          </a:p>
          <a:p>
            <a:r>
              <a:rPr lang="en-US" dirty="0"/>
              <a:t>APDS</a:t>
            </a:r>
          </a:p>
          <a:p>
            <a:r>
              <a:rPr lang="en-US" dirty="0"/>
              <a:t>APFSDS</a:t>
            </a:r>
          </a:p>
        </p:txBody>
      </p:sp>
      <p:pic>
        <p:nvPicPr>
          <p:cNvPr id="25" name="Picture Placeholder 24" descr="A hole in a rusted metal&#10;&#10;AI-generated content may be incorrect.">
            <a:extLst>
              <a:ext uri="{FF2B5EF4-FFF2-40B4-BE49-F238E27FC236}">
                <a16:creationId xmlns:a16="http://schemas.microsoft.com/office/drawing/2014/main" id="{3364FB02-7980-C12C-D93B-B07334D63EFC}"/>
              </a:ext>
            </a:extLst>
          </p:cNvPr>
          <p:cNvPicPr>
            <a:picLocks noGrp="1" noChangeAspect="1"/>
          </p:cNvPicPr>
          <p:nvPr>
            <p:ph type="pic" sz="quarter" idx="22"/>
          </p:nvPr>
        </p:nvPicPr>
        <p:blipFill>
          <a:blip r:embed="rId4" cstate="screen">
            <a:extLst>
              <a:ext uri="{28A0092B-C50C-407E-A947-70E740481C1C}">
                <a14:useLocalDpi xmlns:a14="http://schemas.microsoft.com/office/drawing/2010/main"/>
              </a:ext>
            </a:extLst>
          </a:blip>
          <a:srcRect/>
          <a:stretch>
            <a:fillRect/>
          </a:stretch>
        </p:blipFill>
        <p:spPr>
          <a:xfrm>
            <a:off x="4033838" y="4101154"/>
            <a:ext cx="1526381" cy="1328738"/>
          </a:xfrm>
        </p:spPr>
      </p:pic>
      <p:sp>
        <p:nvSpPr>
          <p:cNvPr id="17" name="Text Placeholder 16">
            <a:extLst>
              <a:ext uri="{FF2B5EF4-FFF2-40B4-BE49-F238E27FC236}">
                <a16:creationId xmlns:a16="http://schemas.microsoft.com/office/drawing/2014/main" id="{0D730519-E29B-0279-211B-35A299547516}"/>
              </a:ext>
            </a:extLst>
          </p:cNvPr>
          <p:cNvSpPr>
            <a:spLocks noGrp="1"/>
          </p:cNvSpPr>
          <p:nvPr>
            <p:ph type="body" sz="quarter" idx="23"/>
          </p:nvPr>
        </p:nvSpPr>
        <p:spPr/>
        <p:txBody>
          <a:bodyPr/>
          <a:lstStyle/>
          <a:p>
            <a:r>
              <a:rPr lang="en-US" dirty="0"/>
              <a:t>OTHER</a:t>
            </a:r>
          </a:p>
        </p:txBody>
      </p:sp>
      <p:sp>
        <p:nvSpPr>
          <p:cNvPr id="18" name="Content Placeholder 17">
            <a:extLst>
              <a:ext uri="{FF2B5EF4-FFF2-40B4-BE49-F238E27FC236}">
                <a16:creationId xmlns:a16="http://schemas.microsoft.com/office/drawing/2014/main" id="{8DF837BB-210F-7D95-A355-67F7844B5A64}"/>
              </a:ext>
            </a:extLst>
          </p:cNvPr>
          <p:cNvSpPr>
            <a:spLocks noGrp="1"/>
          </p:cNvSpPr>
          <p:nvPr>
            <p:ph sz="quarter" idx="24"/>
          </p:nvPr>
        </p:nvSpPr>
        <p:spPr/>
        <p:txBody>
          <a:bodyPr/>
          <a:lstStyle/>
          <a:p>
            <a:r>
              <a:rPr lang="en-US" dirty="0"/>
              <a:t>Biological</a:t>
            </a:r>
          </a:p>
          <a:p>
            <a:r>
              <a:rPr lang="en-US" dirty="0"/>
              <a:t>Chemical</a:t>
            </a:r>
          </a:p>
          <a:p>
            <a:r>
              <a:rPr lang="en-US" dirty="0"/>
              <a:t>Radiological</a:t>
            </a:r>
          </a:p>
        </p:txBody>
      </p:sp>
      <p:pic>
        <p:nvPicPr>
          <p:cNvPr id="33" name="Picture Placeholder 32" descr="A close-up of a rusted tank&#10;&#10;AI-generated content may be incorrect.">
            <a:extLst>
              <a:ext uri="{FF2B5EF4-FFF2-40B4-BE49-F238E27FC236}">
                <a16:creationId xmlns:a16="http://schemas.microsoft.com/office/drawing/2014/main" id="{2AA6C443-C2FB-D173-9935-7664697F7D66}"/>
              </a:ext>
            </a:extLst>
          </p:cNvPr>
          <p:cNvPicPr>
            <a:picLocks noGrp="1" noChangeAspect="1"/>
          </p:cNvPicPr>
          <p:nvPr>
            <p:ph type="pic" sz="quarter" idx="13"/>
          </p:nvPr>
        </p:nvPicPr>
        <p:blipFill>
          <a:blip r:embed="rId5" cstate="screen">
            <a:extLst>
              <a:ext uri="{28A0092B-C50C-407E-A947-70E740481C1C}">
                <a14:useLocalDpi xmlns:a14="http://schemas.microsoft.com/office/drawing/2010/main"/>
              </a:ext>
            </a:extLst>
          </a:blip>
          <a:srcRect/>
          <a:stretch>
            <a:fillRect/>
          </a:stretch>
        </p:blipFill>
        <p:spPr>
          <a:xfrm>
            <a:off x="5681663" y="3446860"/>
            <a:ext cx="1526381" cy="1972865"/>
          </a:xfrm>
        </p:spPr>
      </p:pic>
      <p:pic>
        <p:nvPicPr>
          <p:cNvPr id="16" name="Picture Placeholder 15" descr="A green metal cylinder with a broken lid&#10;&#10;AI-generated content may be incorrect.">
            <a:extLst>
              <a:ext uri="{FF2B5EF4-FFF2-40B4-BE49-F238E27FC236}">
                <a16:creationId xmlns:a16="http://schemas.microsoft.com/office/drawing/2014/main" id="{5F9409EB-9A46-6C49-3689-5E57EB000D59}"/>
              </a:ext>
            </a:extLst>
          </p:cNvPr>
          <p:cNvPicPr>
            <a:picLocks noGrp="1" noChangeAspect="1"/>
          </p:cNvPicPr>
          <p:nvPr>
            <p:ph type="pic" sz="quarter" idx="25"/>
          </p:nvPr>
        </p:nvPicPr>
        <p:blipFill>
          <a:blip r:embed="rId6" cstate="screen">
            <a:extLst>
              <a:ext uri="{28A0092B-C50C-407E-A947-70E740481C1C}">
                <a14:useLocalDpi xmlns:a14="http://schemas.microsoft.com/office/drawing/2010/main"/>
              </a:ext>
            </a:extLst>
          </a:blip>
          <a:srcRect/>
          <a:stretch>
            <a:fillRect/>
          </a:stretch>
        </p:blipFill>
        <p:spPr>
          <a:xfrm>
            <a:off x="7430692" y="3449241"/>
            <a:ext cx="1526381" cy="1970484"/>
          </a:xfrm>
        </p:spPr>
      </p:pic>
    </p:spTree>
    <p:extLst>
      <p:ext uri="{BB962C8B-B14F-4D97-AF65-F5344CB8AC3E}">
        <p14:creationId xmlns:p14="http://schemas.microsoft.com/office/powerpoint/2010/main" val="37317736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BF7FAC-3D84-CFD5-9EE5-B3AF1C136901}"/>
              </a:ext>
            </a:extLst>
          </p:cNvPr>
          <p:cNvSpPr>
            <a:spLocks noGrp="1"/>
          </p:cNvSpPr>
          <p:nvPr>
            <p:ph type="body" sz="quarter" idx="26"/>
          </p:nvPr>
        </p:nvSpPr>
        <p:spPr/>
        <p:txBody>
          <a:bodyPr/>
          <a:lstStyle/>
          <a:p>
            <a:endParaRPr lang="en-US" dirty="0"/>
          </a:p>
        </p:txBody>
      </p:sp>
      <p:sp>
        <p:nvSpPr>
          <p:cNvPr id="3" name="Slide Number Placeholder 2">
            <a:extLst>
              <a:ext uri="{FF2B5EF4-FFF2-40B4-BE49-F238E27FC236}">
                <a16:creationId xmlns:a16="http://schemas.microsoft.com/office/drawing/2014/main" id="{93FA5FD8-51BF-51BA-2D38-750E70A47CD1}"/>
              </a:ext>
            </a:extLst>
          </p:cNvPr>
          <p:cNvSpPr>
            <a:spLocks noGrp="1"/>
          </p:cNvSpPr>
          <p:nvPr>
            <p:ph type="sldNum" sz="quarter" idx="10"/>
          </p:nvPr>
        </p:nvSpPr>
        <p:spPr/>
        <p:txBody>
          <a:bodyPr/>
          <a:lstStyle/>
          <a:p>
            <a:pPr defTabSz="685800" eaLnBrk="1" fontAlgn="auto" hangingPunct="1">
              <a:spcBef>
                <a:spcPts val="0"/>
              </a:spcBef>
              <a:spcAft>
                <a:spcPts val="0"/>
              </a:spcAft>
            </a:pPr>
            <a:fld id="{9091399C-B5EF-49C7-B81A-539AE2F27BD0}" type="slidenum">
              <a:rPr lang="en-GB">
                <a:solidFill>
                  <a:srgbClr val="3D4146"/>
                </a:solidFill>
                <a:latin typeface="Calibri Light"/>
              </a:rPr>
              <a:pPr defTabSz="685800" eaLnBrk="1" fontAlgn="auto" hangingPunct="1">
                <a:spcBef>
                  <a:spcPts val="0"/>
                </a:spcBef>
                <a:spcAft>
                  <a:spcPts val="0"/>
                </a:spcAft>
              </a:pPr>
              <a:t>16</a:t>
            </a:fld>
            <a:endParaRPr lang="en-GB" dirty="0">
              <a:solidFill>
                <a:srgbClr val="3D4146"/>
              </a:solidFill>
              <a:latin typeface="Calibri Light"/>
            </a:endParaRPr>
          </a:p>
        </p:txBody>
      </p:sp>
      <p:sp>
        <p:nvSpPr>
          <p:cNvPr id="4" name="Title 3">
            <a:extLst>
              <a:ext uri="{FF2B5EF4-FFF2-40B4-BE49-F238E27FC236}">
                <a16:creationId xmlns:a16="http://schemas.microsoft.com/office/drawing/2014/main" id="{A311D3DE-674A-652B-FD1F-CFE023F5664E}"/>
              </a:ext>
            </a:extLst>
          </p:cNvPr>
          <p:cNvSpPr>
            <a:spLocks noGrp="1"/>
          </p:cNvSpPr>
          <p:nvPr>
            <p:ph type="title"/>
          </p:nvPr>
        </p:nvSpPr>
        <p:spPr/>
        <p:txBody>
          <a:bodyPr/>
          <a:lstStyle/>
          <a:p>
            <a:r>
              <a:rPr lang="en-US" dirty="0"/>
              <a:t>Explosives engineering origins - fuels and oxidisers (gunpowder)! It is all about oxygen balance</a:t>
            </a:r>
          </a:p>
        </p:txBody>
      </p:sp>
      <p:sp>
        <p:nvSpPr>
          <p:cNvPr id="5" name="Text Placeholder 4">
            <a:extLst>
              <a:ext uri="{FF2B5EF4-FFF2-40B4-BE49-F238E27FC236}">
                <a16:creationId xmlns:a16="http://schemas.microsoft.com/office/drawing/2014/main" id="{CCAA263F-D2CD-7F9C-7ABB-DFDED842C3B6}"/>
              </a:ext>
            </a:extLst>
          </p:cNvPr>
          <p:cNvSpPr>
            <a:spLocks noGrp="1"/>
          </p:cNvSpPr>
          <p:nvPr>
            <p:ph type="body" sz="quarter" idx="11"/>
          </p:nvPr>
        </p:nvSpPr>
        <p:spPr/>
        <p:txBody>
          <a:bodyPr/>
          <a:lstStyle/>
          <a:p>
            <a:r>
              <a:rPr lang="en-US" dirty="0"/>
              <a:t>Song Dynasty</a:t>
            </a:r>
          </a:p>
        </p:txBody>
      </p:sp>
      <p:sp>
        <p:nvSpPr>
          <p:cNvPr id="6" name="Content Placeholder 5">
            <a:extLst>
              <a:ext uri="{FF2B5EF4-FFF2-40B4-BE49-F238E27FC236}">
                <a16:creationId xmlns:a16="http://schemas.microsoft.com/office/drawing/2014/main" id="{774F74C2-C7A9-6569-B07C-30DE94858D2B}"/>
              </a:ext>
            </a:extLst>
          </p:cNvPr>
          <p:cNvSpPr>
            <a:spLocks noGrp="1"/>
          </p:cNvSpPr>
          <p:nvPr>
            <p:ph sz="quarter" idx="12"/>
          </p:nvPr>
        </p:nvSpPr>
        <p:spPr>
          <a:xfrm>
            <a:off x="567928" y="2453879"/>
            <a:ext cx="1526400" cy="975122"/>
          </a:xfrm>
        </p:spPr>
        <p:txBody>
          <a:bodyPr/>
          <a:lstStyle/>
          <a:p>
            <a:r>
              <a:rPr lang="en-US" dirty="0"/>
              <a:t>Gunpowder circa 904 CE</a:t>
            </a:r>
          </a:p>
          <a:p>
            <a:r>
              <a:rPr lang="en-US" dirty="0"/>
              <a:t>First formula circa 1044 CE</a:t>
            </a:r>
          </a:p>
        </p:txBody>
      </p:sp>
      <p:sp>
        <p:nvSpPr>
          <p:cNvPr id="8" name="Text Placeholder 7">
            <a:extLst>
              <a:ext uri="{FF2B5EF4-FFF2-40B4-BE49-F238E27FC236}">
                <a16:creationId xmlns:a16="http://schemas.microsoft.com/office/drawing/2014/main" id="{6D05BED8-F1EA-527A-8F13-C38735832FA3}"/>
              </a:ext>
            </a:extLst>
          </p:cNvPr>
          <p:cNvSpPr>
            <a:spLocks noGrp="1"/>
          </p:cNvSpPr>
          <p:nvPr>
            <p:ph type="body" sz="quarter" idx="14"/>
          </p:nvPr>
        </p:nvSpPr>
        <p:spPr/>
        <p:txBody>
          <a:bodyPr/>
          <a:lstStyle/>
          <a:p>
            <a:r>
              <a:rPr lang="en-US" dirty="0"/>
              <a:t>Fragmentation</a:t>
            </a:r>
          </a:p>
        </p:txBody>
      </p:sp>
      <p:sp>
        <p:nvSpPr>
          <p:cNvPr id="9" name="Content Placeholder 8">
            <a:extLst>
              <a:ext uri="{FF2B5EF4-FFF2-40B4-BE49-F238E27FC236}">
                <a16:creationId xmlns:a16="http://schemas.microsoft.com/office/drawing/2014/main" id="{49170AE2-576A-8882-D614-3AB66B8FD4A9}"/>
              </a:ext>
            </a:extLst>
          </p:cNvPr>
          <p:cNvSpPr>
            <a:spLocks noGrp="1"/>
          </p:cNvSpPr>
          <p:nvPr>
            <p:ph sz="quarter" idx="15"/>
          </p:nvPr>
        </p:nvSpPr>
        <p:spPr>
          <a:xfrm>
            <a:off x="2281238" y="2453877"/>
            <a:ext cx="1526400" cy="975122"/>
          </a:xfrm>
        </p:spPr>
        <p:txBody>
          <a:bodyPr/>
          <a:lstStyle/>
          <a:p>
            <a:r>
              <a:rPr lang="en-US" dirty="0"/>
              <a:t>Confinement</a:t>
            </a:r>
          </a:p>
          <a:p>
            <a:r>
              <a:rPr lang="en-US" dirty="0"/>
              <a:t>Stoneware bombs circa 1044 CE</a:t>
            </a:r>
          </a:p>
        </p:txBody>
      </p:sp>
      <p:sp>
        <p:nvSpPr>
          <p:cNvPr id="11" name="Text Placeholder 10">
            <a:extLst>
              <a:ext uri="{FF2B5EF4-FFF2-40B4-BE49-F238E27FC236}">
                <a16:creationId xmlns:a16="http://schemas.microsoft.com/office/drawing/2014/main" id="{D27E8B19-0D5A-FE70-5C82-CF21A1A29CB7}"/>
              </a:ext>
            </a:extLst>
          </p:cNvPr>
          <p:cNvSpPr>
            <a:spLocks noGrp="1"/>
          </p:cNvSpPr>
          <p:nvPr>
            <p:ph type="body" sz="quarter" idx="17"/>
          </p:nvPr>
        </p:nvSpPr>
        <p:spPr/>
        <p:txBody>
          <a:bodyPr/>
          <a:lstStyle/>
          <a:p>
            <a:r>
              <a:rPr lang="en-US" dirty="0"/>
              <a:t>Projection</a:t>
            </a:r>
          </a:p>
        </p:txBody>
      </p:sp>
      <p:sp>
        <p:nvSpPr>
          <p:cNvPr id="12" name="Content Placeholder 11">
            <a:extLst>
              <a:ext uri="{FF2B5EF4-FFF2-40B4-BE49-F238E27FC236}">
                <a16:creationId xmlns:a16="http://schemas.microsoft.com/office/drawing/2014/main" id="{4F7E6946-7087-087C-6507-D6CCCA14FC5F}"/>
              </a:ext>
            </a:extLst>
          </p:cNvPr>
          <p:cNvSpPr>
            <a:spLocks noGrp="1"/>
          </p:cNvSpPr>
          <p:nvPr>
            <p:ph sz="quarter" idx="18"/>
          </p:nvPr>
        </p:nvSpPr>
        <p:spPr/>
        <p:txBody>
          <a:bodyPr/>
          <a:lstStyle/>
          <a:p>
            <a:r>
              <a:rPr lang="en-US" dirty="0"/>
              <a:t>First cannon China  (eruptor) – 12</a:t>
            </a:r>
            <a:r>
              <a:rPr lang="en-US" baseline="30000" dirty="0"/>
              <a:t>th</a:t>
            </a:r>
            <a:r>
              <a:rPr lang="en-US" dirty="0"/>
              <a:t> century</a:t>
            </a:r>
          </a:p>
          <a:p>
            <a:r>
              <a:rPr lang="en-US" dirty="0"/>
              <a:t>Europe 14</a:t>
            </a:r>
            <a:r>
              <a:rPr lang="en-US" baseline="30000" dirty="0"/>
              <a:t>th</a:t>
            </a:r>
            <a:r>
              <a:rPr lang="en-US" dirty="0"/>
              <a:t> century</a:t>
            </a:r>
          </a:p>
        </p:txBody>
      </p:sp>
      <p:pic>
        <p:nvPicPr>
          <p:cNvPr id="24" name="Picture Placeholder 23" descr="A drawing of a cannon&#10;&#10;AI-generated content may be incorrect.">
            <a:extLst>
              <a:ext uri="{FF2B5EF4-FFF2-40B4-BE49-F238E27FC236}">
                <a16:creationId xmlns:a16="http://schemas.microsoft.com/office/drawing/2014/main" id="{18451707-F78C-D0C8-E7D9-A736A41AFA99}"/>
              </a:ext>
            </a:extLst>
          </p:cNvPr>
          <p:cNvPicPr>
            <a:picLocks noGrp="1" noChangeAspect="1"/>
          </p:cNvPicPr>
          <p:nvPr>
            <p:ph type="pic" sz="quarter" idx="19"/>
          </p:nvPr>
        </p:nvPicPr>
        <p:blipFill>
          <a:blip r:embed="rId3" cstate="screen">
            <a:extLst>
              <a:ext uri="{28A0092B-C50C-407E-A947-70E740481C1C}">
                <a14:useLocalDpi xmlns:a14="http://schemas.microsoft.com/office/drawing/2010/main"/>
              </a:ext>
            </a:extLst>
          </a:blip>
          <a:srcRect/>
          <a:stretch>
            <a:fillRect/>
          </a:stretch>
        </p:blipFill>
        <p:spPr>
          <a:xfrm>
            <a:off x="3999310" y="3722579"/>
            <a:ext cx="1526381" cy="1710244"/>
          </a:xfrm>
        </p:spPr>
      </p:pic>
      <p:sp>
        <p:nvSpPr>
          <p:cNvPr id="14" name="Text Placeholder 13">
            <a:extLst>
              <a:ext uri="{FF2B5EF4-FFF2-40B4-BE49-F238E27FC236}">
                <a16:creationId xmlns:a16="http://schemas.microsoft.com/office/drawing/2014/main" id="{6614CE1E-65CF-DFDF-F1D5-96557751FCBF}"/>
              </a:ext>
            </a:extLst>
          </p:cNvPr>
          <p:cNvSpPr>
            <a:spLocks noGrp="1"/>
          </p:cNvSpPr>
          <p:nvPr>
            <p:ph type="body" sz="quarter" idx="20"/>
          </p:nvPr>
        </p:nvSpPr>
        <p:spPr>
          <a:xfrm>
            <a:off x="5715001" y="2071688"/>
            <a:ext cx="2861071" cy="301229"/>
          </a:xfrm>
        </p:spPr>
        <p:txBody>
          <a:bodyPr/>
          <a:lstStyle/>
          <a:p>
            <a:r>
              <a:rPr lang="en-US" dirty="0"/>
              <a:t>The Chemistry of Gunpowder</a:t>
            </a:r>
          </a:p>
        </p:txBody>
      </p:sp>
      <p:pic>
        <p:nvPicPr>
          <p:cNvPr id="21" name="Content Placeholder 14" descr="A close up of a book&#10;&#10;AI-generated content may be incorrect.">
            <a:extLst>
              <a:ext uri="{FF2B5EF4-FFF2-40B4-BE49-F238E27FC236}">
                <a16:creationId xmlns:a16="http://schemas.microsoft.com/office/drawing/2014/main" id="{3B8350FF-4178-24DC-2DBE-B2A4A63ED6A7}"/>
              </a:ext>
            </a:extLst>
          </p:cNvPr>
          <p:cNvPicPr>
            <a:picLocks noGrp="1" noChangeAspect="1"/>
          </p:cNvPicPr>
          <p:nvPr>
            <p:ph type="pic" sz="quarter" idx="13"/>
          </p:nvPr>
        </p:nvPicPr>
        <p:blipFill>
          <a:blip r:embed="rId4" cstate="screen">
            <a:extLst>
              <a:ext uri="{28A0092B-C50C-407E-A947-70E740481C1C}">
                <a14:useLocalDpi xmlns:a14="http://schemas.microsoft.com/office/drawing/2010/main"/>
              </a:ext>
            </a:extLst>
          </a:blip>
          <a:srcRect/>
          <a:stretch/>
        </p:blipFill>
        <p:spPr>
          <a:xfrm>
            <a:off x="566738" y="3509963"/>
            <a:ext cx="1526381" cy="1932385"/>
          </a:xfrm>
          <a:noFill/>
        </p:spPr>
      </p:pic>
      <p:pic>
        <p:nvPicPr>
          <p:cNvPr id="22" name="Picture Placeholder 21" descr="A stone object with a hole in it&#10;&#10;AI-generated content may be incorrect.">
            <a:extLst>
              <a:ext uri="{FF2B5EF4-FFF2-40B4-BE49-F238E27FC236}">
                <a16:creationId xmlns:a16="http://schemas.microsoft.com/office/drawing/2014/main" id="{8BA92F24-DC2C-630A-4971-EBA40229E5DB}"/>
              </a:ext>
            </a:extLst>
          </p:cNvPr>
          <p:cNvPicPr>
            <a:picLocks noGrp="1" noChangeAspect="1"/>
          </p:cNvPicPr>
          <p:nvPr>
            <p:ph type="pic" sz="quarter" idx="16"/>
          </p:nvPr>
        </p:nvPicPr>
        <p:blipFill>
          <a:blip r:embed="rId5" cstate="screen">
            <a:extLst>
              <a:ext uri="{28A0092B-C50C-407E-A947-70E740481C1C}">
                <a14:useLocalDpi xmlns:a14="http://schemas.microsoft.com/office/drawing/2010/main"/>
              </a:ext>
            </a:extLst>
          </a:blip>
          <a:srcRect/>
          <a:stretch/>
        </p:blipFill>
        <p:spPr>
          <a:xfrm>
            <a:off x="2281238" y="3696385"/>
            <a:ext cx="1526381" cy="1736438"/>
          </a:xfrm>
          <a:prstGeom prst="rect">
            <a:avLst/>
          </a:prstGeom>
          <a:noFill/>
        </p:spPr>
      </p:pic>
      <p:pic>
        <p:nvPicPr>
          <p:cNvPr id="30" name="Picture Placeholder 29" descr="A poster of a powder&#10;&#10;AI-generated content may be incorrect.">
            <a:extLst>
              <a:ext uri="{FF2B5EF4-FFF2-40B4-BE49-F238E27FC236}">
                <a16:creationId xmlns:a16="http://schemas.microsoft.com/office/drawing/2014/main" id="{46018F0D-5307-CC5E-EE56-E33A65BC8D10}"/>
              </a:ext>
            </a:extLst>
          </p:cNvPr>
          <p:cNvPicPr>
            <a:picLocks noGrp="1" noChangeAspect="1"/>
          </p:cNvPicPr>
          <p:nvPr>
            <p:ph type="pic" sz="quarter" idx="22"/>
          </p:nvPr>
        </p:nvPicPr>
        <p:blipFill>
          <a:blip r:embed="rId6" cstate="screen">
            <a:extLst>
              <a:ext uri="{28A0092B-C50C-407E-A947-70E740481C1C}">
                <a14:useLocalDpi xmlns:a14="http://schemas.microsoft.com/office/drawing/2010/main"/>
              </a:ext>
            </a:extLst>
          </a:blip>
          <a:srcRect/>
          <a:stretch/>
        </p:blipFill>
        <p:spPr>
          <a:xfrm>
            <a:off x="5710220" y="2472392"/>
            <a:ext cx="2865853" cy="2969956"/>
          </a:xfrm>
        </p:spPr>
      </p:pic>
    </p:spTree>
    <p:extLst>
      <p:ext uri="{BB962C8B-B14F-4D97-AF65-F5344CB8AC3E}">
        <p14:creationId xmlns:p14="http://schemas.microsoft.com/office/powerpoint/2010/main" val="3993788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102B0C69-6CA8-52CD-D246-C6FE8B0D525D}"/>
              </a:ext>
            </a:extLst>
          </p:cNvPr>
          <p:cNvSpPr>
            <a:spLocks noGrp="1"/>
          </p:cNvSpPr>
          <p:nvPr>
            <p:ph type="body" sz="quarter" idx="17"/>
          </p:nvPr>
        </p:nvSpPr>
        <p:spPr>
          <a:xfrm>
            <a:off x="0" y="1875150"/>
            <a:ext cx="9144900" cy="3558600"/>
          </a:xfrm>
        </p:spPr>
        <p:txBody>
          <a:bodyPr/>
          <a:lstStyle/>
          <a:p>
            <a:endParaRPr lang="en-US"/>
          </a:p>
        </p:txBody>
      </p:sp>
      <p:sp>
        <p:nvSpPr>
          <p:cNvPr id="11" name="Slide Number Placeholder 2">
            <a:extLst>
              <a:ext uri="{FF2B5EF4-FFF2-40B4-BE49-F238E27FC236}">
                <a16:creationId xmlns:a16="http://schemas.microsoft.com/office/drawing/2014/main" id="{23CD30B8-7BD0-FEA0-AC9A-24ED0CF1ED03}"/>
              </a:ext>
            </a:extLst>
          </p:cNvPr>
          <p:cNvSpPr>
            <a:spLocks noGrp="1"/>
          </p:cNvSpPr>
          <p:nvPr>
            <p:ph type="sldNum" sz="quarter" idx="10"/>
          </p:nvPr>
        </p:nvSpPr>
        <p:spPr>
          <a:xfrm>
            <a:off x="8682738" y="1045222"/>
            <a:ext cx="273163" cy="94500"/>
          </a:xfrm>
        </p:spPr>
        <p:txBody>
          <a:bodyPr/>
          <a:lstStyle/>
          <a:p>
            <a:pPr defTabSz="685800" eaLnBrk="1" fontAlgn="auto" hangingPunct="1">
              <a:spcBef>
                <a:spcPts val="0"/>
              </a:spcBef>
              <a:spcAft>
                <a:spcPts val="450"/>
              </a:spcAft>
            </a:pPr>
            <a:fld id="{9091399C-B5EF-49C7-B81A-539AE2F27BD0}" type="slidenum">
              <a:rPr lang="en-GB">
                <a:solidFill>
                  <a:srgbClr val="3D4146"/>
                </a:solidFill>
                <a:latin typeface="Calibri Light"/>
              </a:rPr>
              <a:pPr defTabSz="685800" eaLnBrk="1" fontAlgn="auto" hangingPunct="1">
                <a:spcBef>
                  <a:spcPts val="0"/>
                </a:spcBef>
                <a:spcAft>
                  <a:spcPts val="450"/>
                </a:spcAft>
              </a:pPr>
              <a:t>17</a:t>
            </a:fld>
            <a:endParaRPr lang="en-GB">
              <a:solidFill>
                <a:srgbClr val="3D4146"/>
              </a:solidFill>
              <a:latin typeface="Calibri Light"/>
            </a:endParaRPr>
          </a:p>
        </p:txBody>
      </p:sp>
      <p:sp>
        <p:nvSpPr>
          <p:cNvPr id="2" name="Title 1">
            <a:extLst>
              <a:ext uri="{FF2B5EF4-FFF2-40B4-BE49-F238E27FC236}">
                <a16:creationId xmlns:a16="http://schemas.microsoft.com/office/drawing/2014/main" id="{DC87AFC4-9C0D-681F-A9D9-D6F6AFA2FC8A}"/>
              </a:ext>
            </a:extLst>
          </p:cNvPr>
          <p:cNvSpPr>
            <a:spLocks noGrp="1"/>
          </p:cNvSpPr>
          <p:nvPr>
            <p:ph type="title"/>
          </p:nvPr>
        </p:nvSpPr>
        <p:spPr>
          <a:xfrm>
            <a:off x="-1" y="1396604"/>
            <a:ext cx="4571100" cy="945000"/>
          </a:xfrm>
        </p:spPr>
        <p:txBody>
          <a:bodyPr anchor="ctr">
            <a:normAutofit/>
          </a:bodyPr>
          <a:lstStyle/>
          <a:p>
            <a:r>
              <a:rPr lang="en-US" dirty="0"/>
              <a:t>Oxygen Balance - Introduction</a:t>
            </a:r>
          </a:p>
        </p:txBody>
      </p:sp>
      <p:graphicFrame>
        <p:nvGraphicFramePr>
          <p:cNvPr id="5" name="Content Placeholder 2">
            <a:extLst>
              <a:ext uri="{FF2B5EF4-FFF2-40B4-BE49-F238E27FC236}">
                <a16:creationId xmlns:a16="http://schemas.microsoft.com/office/drawing/2014/main" id="{E09AD9DD-81C5-5409-5038-87E0D90B4027}"/>
              </a:ext>
            </a:extLst>
          </p:cNvPr>
          <p:cNvGraphicFramePr>
            <a:graphicFrameLocks noGrp="1"/>
          </p:cNvGraphicFramePr>
          <p:nvPr>
            <p:ph sz="quarter" idx="16"/>
          </p:nvPr>
        </p:nvGraphicFramePr>
        <p:xfrm>
          <a:off x="567001" y="2477251"/>
          <a:ext cx="8379899" cy="2825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77186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D087B80-D46D-615B-41D3-806A63196A99}"/>
              </a:ext>
            </a:extLst>
          </p:cNvPr>
          <p:cNvSpPr>
            <a:spLocks noGrp="1"/>
          </p:cNvSpPr>
          <p:nvPr>
            <p:ph type="body" sz="quarter" idx="20"/>
          </p:nvPr>
        </p:nvSpPr>
        <p:spPr/>
        <p:txBody>
          <a:bodyPr/>
          <a:lstStyle/>
          <a:p>
            <a:endParaRPr lang="en-US" dirty="0"/>
          </a:p>
        </p:txBody>
      </p:sp>
      <p:sp>
        <p:nvSpPr>
          <p:cNvPr id="3" name="Slide Number Placeholder 2">
            <a:extLst>
              <a:ext uri="{FF2B5EF4-FFF2-40B4-BE49-F238E27FC236}">
                <a16:creationId xmlns:a16="http://schemas.microsoft.com/office/drawing/2014/main" id="{E7CF5FEF-6353-2C97-B9D4-8CA0B3FF7E64}"/>
              </a:ext>
            </a:extLst>
          </p:cNvPr>
          <p:cNvSpPr>
            <a:spLocks noGrp="1"/>
          </p:cNvSpPr>
          <p:nvPr>
            <p:ph type="sldNum" sz="quarter" idx="10"/>
          </p:nvPr>
        </p:nvSpPr>
        <p:spPr/>
        <p:txBody>
          <a:bodyPr/>
          <a:lstStyle/>
          <a:p>
            <a:pPr defTabSz="685800" eaLnBrk="1" fontAlgn="auto" hangingPunct="1">
              <a:spcBef>
                <a:spcPts val="0"/>
              </a:spcBef>
              <a:spcAft>
                <a:spcPts val="0"/>
              </a:spcAft>
            </a:pPr>
            <a:fld id="{9091399C-B5EF-49C7-B81A-539AE2F27BD0}" type="slidenum">
              <a:rPr lang="en-GB">
                <a:solidFill>
                  <a:srgbClr val="3D4146"/>
                </a:solidFill>
                <a:latin typeface="Calibri Light"/>
              </a:rPr>
              <a:pPr defTabSz="685800" eaLnBrk="1" fontAlgn="auto" hangingPunct="1">
                <a:spcBef>
                  <a:spcPts val="0"/>
                </a:spcBef>
                <a:spcAft>
                  <a:spcPts val="0"/>
                </a:spcAft>
              </a:pPr>
              <a:t>18</a:t>
            </a:fld>
            <a:endParaRPr lang="en-GB" dirty="0">
              <a:solidFill>
                <a:srgbClr val="3D4146"/>
              </a:solidFill>
              <a:latin typeface="Calibri Light"/>
            </a:endParaRPr>
          </a:p>
        </p:txBody>
      </p:sp>
      <p:sp>
        <p:nvSpPr>
          <p:cNvPr id="4" name="Title 3">
            <a:extLst>
              <a:ext uri="{FF2B5EF4-FFF2-40B4-BE49-F238E27FC236}">
                <a16:creationId xmlns:a16="http://schemas.microsoft.com/office/drawing/2014/main" id="{D980BD51-821E-0C74-4655-9AE1C7F45928}"/>
              </a:ext>
            </a:extLst>
          </p:cNvPr>
          <p:cNvSpPr>
            <a:spLocks noGrp="1"/>
          </p:cNvSpPr>
          <p:nvPr>
            <p:ph type="title"/>
          </p:nvPr>
        </p:nvSpPr>
        <p:spPr/>
        <p:txBody>
          <a:bodyPr/>
          <a:lstStyle/>
          <a:p>
            <a:r>
              <a:rPr lang="en-US" dirty="0"/>
              <a:t>Oxygen Balance Formulae</a:t>
            </a:r>
          </a:p>
        </p:txBody>
      </p:sp>
      <mc:AlternateContent xmlns:mc="http://schemas.openxmlformats.org/markup-compatibility/2006">
        <mc:Choice xmlns:a14="http://schemas.microsoft.com/office/drawing/2010/main" Requires="a14">
          <p:sp>
            <p:nvSpPr>
              <p:cNvPr id="5" name="Content Placeholder 4">
                <a:extLst>
                  <a:ext uri="{FF2B5EF4-FFF2-40B4-BE49-F238E27FC236}">
                    <a16:creationId xmlns:a16="http://schemas.microsoft.com/office/drawing/2014/main" id="{E8745965-2D64-FE99-A6F8-6A5FECF717EF}"/>
                  </a:ext>
                </a:extLst>
              </p:cNvPr>
              <p:cNvSpPr>
                <a:spLocks noGrp="1"/>
              </p:cNvSpPr>
              <p:nvPr>
                <p:ph sz="quarter" idx="17"/>
              </p:nvPr>
            </p:nvSpPr>
            <p:spPr>
              <a:xfrm>
                <a:off x="567000" y="2066548"/>
                <a:ext cx="4005000" cy="2707320"/>
              </a:xfrm>
            </p:spPr>
            <p:txBody>
              <a:bodyPr/>
              <a:lstStyle/>
              <a:p>
                <a:r>
                  <a:rPr lang="en-US" dirty="0"/>
                  <a:t>Ideal explosives such as TNT, where fuel and oxisider are bonded at the molecular level</a:t>
                </a:r>
              </a:p>
              <a:p>
                <a:r>
                  <a:rPr lang="en-US" dirty="0"/>
                  <a:t>Sometimes called homogeneous explosives</a:t>
                </a:r>
              </a:p>
              <a:p>
                <a:r>
                  <a:rPr lang="en-US" dirty="0"/>
                  <a:t>Take the form </a:t>
                </a:r>
                <a14:m>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𝐶</m:t>
                        </m:r>
                      </m:e>
                      <m:sub>
                        <m:r>
                          <a:rPr lang="en-GB" b="0" i="1" smtClean="0">
                            <a:latin typeface="Cambria Math" panose="02040503050406030204" pitchFamily="18" charset="0"/>
                          </a:rPr>
                          <m:t>𝑎</m:t>
                        </m:r>
                      </m:sub>
                    </m:sSub>
                    <m:sSub>
                      <m:sSubPr>
                        <m:ctrlPr>
                          <a:rPr lang="en-US" i="1" smtClean="0">
                            <a:latin typeface="Cambria Math" panose="02040503050406030204" pitchFamily="18" charset="0"/>
                          </a:rPr>
                        </m:ctrlPr>
                      </m:sSubPr>
                      <m:e>
                        <m:r>
                          <a:rPr lang="en-GB" b="0" i="1" smtClean="0">
                            <a:latin typeface="Cambria Math" panose="02040503050406030204" pitchFamily="18" charset="0"/>
                          </a:rPr>
                          <m:t>𝐻</m:t>
                        </m:r>
                      </m:e>
                      <m:sub>
                        <m:r>
                          <a:rPr lang="en-GB" b="0" i="1" smtClean="0">
                            <a:latin typeface="Cambria Math" panose="02040503050406030204" pitchFamily="18" charset="0"/>
                          </a:rPr>
                          <m:t>𝑏</m:t>
                        </m:r>
                      </m:sub>
                    </m:sSub>
                    <m:sSub>
                      <m:sSubPr>
                        <m:ctrlPr>
                          <a:rPr lang="en-US" i="1" smtClean="0">
                            <a:latin typeface="Cambria Math" panose="02040503050406030204" pitchFamily="18" charset="0"/>
                          </a:rPr>
                        </m:ctrlPr>
                      </m:sSubPr>
                      <m:e>
                        <m:r>
                          <a:rPr lang="en-GB" b="0" i="1" smtClean="0">
                            <a:latin typeface="Cambria Math" panose="02040503050406030204" pitchFamily="18" charset="0"/>
                          </a:rPr>
                          <m:t>𝑁</m:t>
                        </m:r>
                      </m:e>
                      <m:sub>
                        <m:r>
                          <a:rPr lang="en-GB" b="0" i="1" smtClean="0">
                            <a:latin typeface="Cambria Math" panose="02040503050406030204" pitchFamily="18" charset="0"/>
                          </a:rPr>
                          <m:t>𝑐</m:t>
                        </m:r>
                      </m:sub>
                    </m:sSub>
                    <m:sSub>
                      <m:sSubPr>
                        <m:ctrlPr>
                          <a:rPr lang="en-US" i="1" smtClean="0">
                            <a:latin typeface="Cambria Math" panose="02040503050406030204" pitchFamily="18" charset="0"/>
                          </a:rPr>
                        </m:ctrlPr>
                      </m:sSubPr>
                      <m:e>
                        <m:r>
                          <a:rPr lang="en-GB" b="0" i="1" smtClean="0">
                            <a:latin typeface="Cambria Math" panose="02040503050406030204" pitchFamily="18" charset="0"/>
                          </a:rPr>
                          <m:t>𝑂</m:t>
                        </m:r>
                      </m:e>
                      <m:sub>
                        <m:r>
                          <a:rPr lang="en-GB" b="0" i="1" smtClean="0">
                            <a:latin typeface="Cambria Math" panose="02040503050406030204" pitchFamily="18" charset="0"/>
                          </a:rPr>
                          <m:t>𝑑</m:t>
                        </m:r>
                      </m:sub>
                    </m:sSub>
                  </m:oMath>
                </a14:m>
                <a:r>
                  <a:rPr lang="en-US" dirty="0"/>
                  <a:t> as a solid or liquid</a:t>
                </a:r>
              </a:p>
              <a:p>
                <a:r>
                  <a:rPr lang="en-US" dirty="0"/>
                  <a:t>Formula to determine oxygen balance:</a:t>
                </a:r>
              </a:p>
              <a:p>
                <a:pPr marL="0" indent="0">
                  <a:buNone/>
                </a:pPr>
                <a14:m>
                  <m:oMathPara xmlns:m="http://schemas.openxmlformats.org/officeDocument/2006/math">
                    <m:oMathParaPr>
                      <m:jc m:val="centerGroup"/>
                    </m:oMathParaPr>
                    <m:oMath xmlns:m="http://schemas.openxmlformats.org/officeDocument/2006/math">
                      <m:r>
                        <m:rPr>
                          <m:sty m:val="p"/>
                        </m:rPr>
                        <a:rPr lang="el-GR" i="1" smtClean="0">
                          <a:latin typeface="Cambria Math" panose="02040503050406030204" pitchFamily="18" charset="0"/>
                          <a:ea typeface="Cambria Math" panose="02040503050406030204" pitchFamily="18" charset="0"/>
                        </a:rPr>
                        <m:t>Ω</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𝑑</m:t>
                          </m:r>
                          <m:r>
                            <a:rPr lang="en-GB" b="0" i="1" smtClean="0">
                              <a:latin typeface="Cambria Math" panose="02040503050406030204" pitchFamily="18" charset="0"/>
                              <a:ea typeface="Cambria Math" panose="02040503050406030204" pitchFamily="18" charset="0"/>
                            </a:rPr>
                            <m:t>−2</m:t>
                          </m:r>
                          <m:r>
                            <a:rPr lang="en-GB" b="0" i="1" smtClean="0">
                              <a:latin typeface="Cambria Math" panose="02040503050406030204" pitchFamily="18" charset="0"/>
                              <a:ea typeface="Cambria Math" panose="02040503050406030204" pitchFamily="18" charset="0"/>
                            </a:rPr>
                            <m:t>𝑎</m:t>
                          </m:r>
                          <m:r>
                            <a:rPr lang="en-GB" b="0" i="1" smtClean="0">
                              <a:latin typeface="Cambria Math" panose="02040503050406030204" pitchFamily="18" charset="0"/>
                              <a:ea typeface="Cambria Math" panose="02040503050406030204" pitchFamily="18" charset="0"/>
                            </a:rPr>
                            <m:t>−</m:t>
                          </m:r>
                          <m:f>
                            <m:fPr>
                              <m:type m:val="skw"/>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𝑏</m:t>
                              </m:r>
                            </m:num>
                            <m:den>
                              <m:r>
                                <a:rPr lang="en-GB" b="0" i="1" smtClean="0">
                                  <a:latin typeface="Cambria Math" panose="02040503050406030204" pitchFamily="18" charset="0"/>
                                  <a:ea typeface="Cambria Math" panose="02040503050406030204" pitchFamily="18" charset="0"/>
                                </a:rPr>
                                <m:t>2</m:t>
                              </m:r>
                            </m:den>
                          </m:f>
                        </m:num>
                        <m:den>
                          <m:r>
                            <a:rPr lang="en-GB" b="0" i="1" smtClean="0">
                              <a:latin typeface="Cambria Math" panose="02040503050406030204" pitchFamily="18" charset="0"/>
                              <a:ea typeface="Cambria Math" panose="02040503050406030204" pitchFamily="18" charset="0"/>
                            </a:rPr>
                            <m:t>𝑀𝑊</m:t>
                          </m:r>
                        </m:den>
                      </m:f>
                      <m:r>
                        <a:rPr lang="en-GB" b="0" i="1" smtClean="0">
                          <a:latin typeface="Cambria Math" panose="02040503050406030204" pitchFamily="18" charset="0"/>
                          <a:ea typeface="Cambria Math" panose="02040503050406030204" pitchFamily="18" charset="0"/>
                        </a:rPr>
                        <m:t>×15.999</m:t>
                      </m:r>
                      <m:r>
                        <a:rPr lang="en-US">
                          <a:latin typeface="Cambria Math" panose="02040503050406030204" pitchFamily="18" charset="0"/>
                        </a:rPr>
                        <m:t>×</m:t>
                      </m:r>
                      <m:r>
                        <a:rPr lang="en-GB" b="0" i="0" smtClean="0">
                          <a:latin typeface="Cambria Math" panose="02040503050406030204" pitchFamily="18" charset="0"/>
                        </a:rPr>
                        <m:t>100</m:t>
                      </m:r>
                      <m:r>
                        <a:rPr lang="en-GB" b="0" i="1" smtClean="0">
                          <a:latin typeface="Cambria Math" panose="02040503050406030204" pitchFamily="18" charset="0"/>
                          <a:ea typeface="Cambria Math" panose="02040503050406030204" pitchFamily="18" charset="0"/>
                        </a:rPr>
                        <m:t>%</m:t>
                      </m:r>
                    </m:oMath>
                  </m:oMathPara>
                </a14:m>
                <a:endParaRPr lang="en-US" dirty="0"/>
              </a:p>
              <a:p>
                <a:pPr marL="0" indent="0">
                  <a:buNone/>
                </a:pPr>
                <a:r>
                  <a:rPr lang="en-US" dirty="0"/>
                  <a:t> where MW is the molecular weight of the explosive in [g] and 15.999 the molecular weight of oxygen [g]</a:t>
                </a:r>
              </a:p>
              <a:p>
                <a:pPr marL="0" indent="0">
                  <a:buNone/>
                </a:pPr>
                <a:endParaRPr lang="en-US" dirty="0"/>
              </a:p>
            </p:txBody>
          </p:sp>
        </mc:Choice>
        <mc:Fallback>
          <p:sp>
            <p:nvSpPr>
              <p:cNvPr id="5" name="Content Placeholder 4">
                <a:extLst>
                  <a:ext uri="{FF2B5EF4-FFF2-40B4-BE49-F238E27FC236}">
                    <a16:creationId xmlns:a16="http://schemas.microsoft.com/office/drawing/2014/main" id="{E8745965-2D64-FE99-A6F8-6A5FECF717EF}"/>
                  </a:ext>
                </a:extLst>
              </p:cNvPr>
              <p:cNvSpPr>
                <a:spLocks noGrp="1" noRot="1" noChangeAspect="1" noMove="1" noResize="1" noEditPoints="1" noAdjustHandles="1" noChangeArrowheads="1" noChangeShapeType="1" noTextEdit="1"/>
              </p:cNvSpPr>
              <p:nvPr>
                <p:ph sz="quarter" idx="17"/>
              </p:nvPr>
            </p:nvSpPr>
            <p:spPr>
              <a:xfrm>
                <a:off x="567000" y="2066548"/>
                <a:ext cx="4005000" cy="2707320"/>
              </a:xfrm>
              <a:blipFill>
                <a:blip r:embed="rId2"/>
                <a:stretch>
                  <a:fillRect l="-2848" t="-2336" r="-284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FE124236-99F7-0E5C-94D6-6CDD24C6734C}"/>
                  </a:ext>
                </a:extLst>
              </p:cNvPr>
              <p:cNvSpPr>
                <a:spLocks noGrp="1"/>
              </p:cNvSpPr>
              <p:nvPr>
                <p:ph sz="quarter" idx="19"/>
              </p:nvPr>
            </p:nvSpPr>
            <p:spPr/>
            <p:txBody>
              <a:bodyPr/>
              <a:lstStyle/>
              <a:p>
                <a:r>
                  <a:rPr lang="en-US" dirty="0"/>
                  <a:t>Non -ideal explosives such as ANFO, where the fuel and oxidiser are separated at the molecular level (heterogeneous), or the additives react with the products of combustion</a:t>
                </a:r>
              </a:p>
              <a:p>
                <a:r>
                  <a:rPr lang="en-US" dirty="0"/>
                  <a:t>Sometimes called heterogeneous explosives</a:t>
                </a:r>
              </a:p>
              <a:p>
                <a:r>
                  <a:rPr lang="en-US" dirty="0"/>
                  <a:t>Take the form </a:t>
                </a:r>
                <a14:m>
                  <m:oMath xmlns:m="http://schemas.openxmlformats.org/officeDocument/2006/math">
                    <m:sSub>
                      <m:sSubPr>
                        <m:ctrlPr>
                          <a:rPr lang="en-US"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𝑎</m:t>
                        </m:r>
                      </m:sub>
                    </m:sSub>
                    <m:sSub>
                      <m:sSubPr>
                        <m:ctrlPr>
                          <a:rPr lang="en-US" i="1">
                            <a:latin typeface="Cambria Math" panose="02040503050406030204" pitchFamily="18" charset="0"/>
                          </a:rPr>
                        </m:ctrlPr>
                      </m:sSubPr>
                      <m:e>
                        <m:r>
                          <a:rPr lang="en-GB" i="1">
                            <a:latin typeface="Cambria Math" panose="02040503050406030204" pitchFamily="18" charset="0"/>
                          </a:rPr>
                          <m:t>𝐻</m:t>
                        </m:r>
                      </m:e>
                      <m:sub>
                        <m:r>
                          <a:rPr lang="en-GB" i="1">
                            <a:latin typeface="Cambria Math" panose="02040503050406030204" pitchFamily="18" charset="0"/>
                          </a:rPr>
                          <m:t>𝑏</m:t>
                        </m:r>
                      </m:sub>
                    </m:sSub>
                    <m:sSub>
                      <m:sSubPr>
                        <m:ctrlPr>
                          <a:rPr lang="en-US" i="1">
                            <a:latin typeface="Cambria Math" panose="02040503050406030204" pitchFamily="18" charset="0"/>
                          </a:rPr>
                        </m:ctrlPr>
                      </m:sSubPr>
                      <m:e>
                        <m:r>
                          <a:rPr lang="en-GB" i="1">
                            <a:latin typeface="Cambria Math" panose="02040503050406030204" pitchFamily="18" charset="0"/>
                          </a:rPr>
                          <m:t>𝑁</m:t>
                        </m:r>
                      </m:e>
                      <m:sub>
                        <m:r>
                          <a:rPr lang="en-GB" b="0" i="1" smtClean="0">
                            <a:latin typeface="Cambria Math" panose="02040503050406030204" pitchFamily="18" charset="0"/>
                          </a:rPr>
                          <m:t>𝑐</m:t>
                        </m:r>
                      </m:sub>
                    </m:sSub>
                    <m:sSub>
                      <m:sSubPr>
                        <m:ctrlPr>
                          <a:rPr lang="en-US" i="1">
                            <a:latin typeface="Cambria Math" panose="02040503050406030204" pitchFamily="18" charset="0"/>
                          </a:rPr>
                        </m:ctrlPr>
                      </m:sSubPr>
                      <m:e>
                        <m:r>
                          <a:rPr lang="en-GB" i="1">
                            <a:latin typeface="Cambria Math" panose="02040503050406030204" pitchFamily="18" charset="0"/>
                          </a:rPr>
                          <m:t>𝑂</m:t>
                        </m:r>
                      </m:e>
                      <m:sub>
                        <m:r>
                          <a:rPr lang="en-GB" i="1">
                            <a:latin typeface="Cambria Math" panose="02040503050406030204" pitchFamily="18" charset="0"/>
                          </a:rPr>
                          <m:t>𝑑</m:t>
                        </m:r>
                      </m:sub>
                    </m:sSub>
                    <m:sSub>
                      <m:sSubPr>
                        <m:ctrlPr>
                          <a:rPr lang="en-GB" i="1" smtClean="0">
                            <a:latin typeface="Cambria Math" panose="02040503050406030204" pitchFamily="18" charset="0"/>
                          </a:rPr>
                        </m:ctrlPr>
                      </m:sSubPr>
                      <m:e>
                        <m:r>
                          <a:rPr lang="en-GB" b="0" i="1" smtClean="0">
                            <a:latin typeface="Cambria Math" panose="02040503050406030204" pitchFamily="18" charset="0"/>
                          </a:rPr>
                          <m:t>𝐴𝑙</m:t>
                        </m:r>
                      </m:e>
                      <m:sub>
                        <m:r>
                          <a:rPr lang="en-GB" b="0" i="1" smtClean="0">
                            <a:latin typeface="Cambria Math" panose="02040503050406030204" pitchFamily="18" charset="0"/>
                          </a:rPr>
                          <m:t>𝑎𝑙</m:t>
                        </m:r>
                      </m:sub>
                    </m:sSub>
                    <m:sSub>
                      <m:sSubPr>
                        <m:ctrlPr>
                          <a:rPr lang="en-GB" i="1" smtClean="0">
                            <a:latin typeface="Cambria Math" panose="02040503050406030204" pitchFamily="18" charset="0"/>
                          </a:rPr>
                        </m:ctrlPr>
                      </m:sSubPr>
                      <m:e>
                        <m:r>
                          <a:rPr lang="en-GB" b="0" i="1" smtClean="0">
                            <a:latin typeface="Cambria Math" panose="02040503050406030204" pitchFamily="18" charset="0"/>
                          </a:rPr>
                          <m:t>𝐹</m:t>
                        </m:r>
                      </m:e>
                      <m:sub>
                        <m:r>
                          <a:rPr lang="en-GB" b="0" i="1" smtClean="0">
                            <a:latin typeface="Cambria Math" panose="02040503050406030204" pitchFamily="18" charset="0"/>
                          </a:rPr>
                          <m:t>𝑓</m:t>
                        </m:r>
                      </m:sub>
                    </m:sSub>
                  </m:oMath>
                </a14:m>
                <a:r>
                  <a:rPr lang="en-US" dirty="0"/>
                  <a:t>….. solid mixed with solid, or solid mixed with liquid</a:t>
                </a:r>
              </a:p>
              <a:p>
                <a:r>
                  <a:rPr lang="en-US" dirty="0"/>
                  <a:t>Formula to determine oxygen balance:</a:t>
                </a:r>
              </a:p>
              <a:p>
                <a:pPr marL="0" indent="0">
                  <a:buNone/>
                </a:pPr>
                <a14:m>
                  <m:oMathPara xmlns:m="http://schemas.openxmlformats.org/officeDocument/2006/math">
                    <m:oMathParaPr>
                      <m:jc m:val="centerGroup"/>
                    </m:oMathParaPr>
                    <m:oMath xmlns:m="http://schemas.openxmlformats.org/officeDocument/2006/math">
                      <m:r>
                        <m:rPr>
                          <m:sty m:val="p"/>
                        </m:rPr>
                        <a:rPr lang="el-GR" i="1" smtClean="0">
                          <a:latin typeface="Cambria Math" panose="02040503050406030204" pitchFamily="18" charset="0"/>
                          <a:ea typeface="Cambria Math" panose="02040503050406030204" pitchFamily="18" charset="0"/>
                        </a:rPr>
                        <m:t>Ω</m:t>
                      </m:r>
                      <m:r>
                        <a:rPr lang="en-GB" b="0" i="1" smtClean="0">
                          <a:latin typeface="Cambria Math" panose="02040503050406030204" pitchFamily="18" charset="0"/>
                          <a:ea typeface="Cambria Math" panose="02040503050406030204" pitchFamily="18" charset="0"/>
                        </a:rPr>
                        <m:t>=15.999×</m:t>
                      </m:r>
                      <m:d>
                        <m:dPr>
                          <m:ctrlPr>
                            <a:rPr lang="en-GB" b="0" i="1" smtClean="0">
                              <a:latin typeface="Cambria Math" panose="02040503050406030204" pitchFamily="18" charset="0"/>
                              <a:ea typeface="Cambria Math" panose="02040503050406030204" pitchFamily="18" charset="0"/>
                            </a:rPr>
                          </m:ctrlPr>
                        </m:dPr>
                        <m:e>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𝑑</m:t>
                              </m:r>
                              <m:r>
                                <a:rPr lang="en-GB" b="0" i="1" smtClean="0">
                                  <a:latin typeface="Cambria Math" panose="02040503050406030204" pitchFamily="18" charset="0"/>
                                  <a:ea typeface="Cambria Math" panose="02040503050406030204" pitchFamily="18" charset="0"/>
                                </a:rPr>
                                <m:t>−2</m:t>
                              </m:r>
                              <m:r>
                                <a:rPr lang="en-GB" b="0" i="1" smtClean="0">
                                  <a:latin typeface="Cambria Math" panose="02040503050406030204" pitchFamily="18" charset="0"/>
                                  <a:ea typeface="Cambria Math" panose="02040503050406030204" pitchFamily="18" charset="0"/>
                                </a:rPr>
                                <m:t>𝑎</m:t>
                              </m:r>
                              <m:r>
                                <a:rPr lang="en-GB" b="0" i="1" smtClean="0">
                                  <a:latin typeface="Cambria Math" panose="02040503050406030204" pitchFamily="18" charset="0"/>
                                  <a:ea typeface="Cambria Math" panose="02040503050406030204" pitchFamily="18" charset="0"/>
                                </a:rPr>
                                <m:t>−</m:t>
                              </m:r>
                              <m:f>
                                <m:fPr>
                                  <m:type m:val="skw"/>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𝑏</m:t>
                                  </m:r>
                                </m:num>
                                <m:den>
                                  <m:r>
                                    <a:rPr lang="en-GB" b="0" i="1" smtClean="0">
                                      <a:latin typeface="Cambria Math" panose="02040503050406030204" pitchFamily="18" charset="0"/>
                                      <a:ea typeface="Cambria Math" panose="02040503050406030204" pitchFamily="18" charset="0"/>
                                    </a:rPr>
                                    <m:t>2</m:t>
                                  </m:r>
                                </m:den>
                              </m:f>
                              <m:r>
                                <a:rPr lang="en-GB" b="0" i="1" smtClean="0">
                                  <a:latin typeface="Cambria Math" panose="02040503050406030204" pitchFamily="18" charset="0"/>
                                  <a:ea typeface="Cambria Math" panose="02040503050406030204" pitchFamily="18" charset="0"/>
                                </a:rPr>
                                <m:t>+</m:t>
                              </m:r>
                              <m:f>
                                <m:fPr>
                                  <m:type m:val="skw"/>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𝑓</m:t>
                                  </m:r>
                                </m:num>
                                <m:den>
                                  <m:r>
                                    <a:rPr lang="en-GB" b="0" i="1" smtClean="0">
                                      <a:latin typeface="Cambria Math" panose="02040503050406030204" pitchFamily="18" charset="0"/>
                                      <a:ea typeface="Cambria Math" panose="02040503050406030204" pitchFamily="18" charset="0"/>
                                    </a:rPr>
                                    <m:t>2</m:t>
                                  </m:r>
                                </m:den>
                              </m:f>
                              <m:r>
                                <a:rPr lang="en-GB" b="0" i="1" smtClean="0">
                                  <a:latin typeface="Cambria Math" panose="02040503050406030204" pitchFamily="18" charset="0"/>
                                  <a:ea typeface="Cambria Math" panose="02040503050406030204" pitchFamily="18" charset="0"/>
                                </a:rPr>
                                <m:t>−</m:t>
                              </m:r>
                              <m:f>
                                <m:fPr>
                                  <m:type m:val="skw"/>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3</m:t>
                                  </m:r>
                                  <m:r>
                                    <a:rPr lang="en-GB" b="0" i="1" smtClean="0">
                                      <a:latin typeface="Cambria Math" panose="02040503050406030204" pitchFamily="18" charset="0"/>
                                      <a:ea typeface="Cambria Math" panose="02040503050406030204" pitchFamily="18" charset="0"/>
                                    </a:rPr>
                                    <m:t>𝐴𝑙</m:t>
                                  </m:r>
                                </m:num>
                                <m:den>
                                  <m:r>
                                    <a:rPr lang="en-GB" b="0" i="1" smtClean="0">
                                      <a:latin typeface="Cambria Math" panose="02040503050406030204" pitchFamily="18" charset="0"/>
                                      <a:ea typeface="Cambria Math" panose="02040503050406030204" pitchFamily="18" charset="0"/>
                                    </a:rPr>
                                    <m:t>2</m:t>
                                  </m:r>
                                </m:den>
                              </m:f>
                            </m:num>
                            <m:den>
                              <m:r>
                                <a:rPr lang="en-GB" b="0" i="1" smtClean="0">
                                  <a:latin typeface="Cambria Math" panose="02040503050406030204" pitchFamily="18" charset="0"/>
                                  <a:ea typeface="Cambria Math" panose="02040503050406030204" pitchFamily="18" charset="0"/>
                                </a:rPr>
                                <m:t>𝑀𝑊</m:t>
                              </m:r>
                            </m:den>
                          </m:f>
                        </m:e>
                      </m:d>
                    </m:oMath>
                  </m:oMathPara>
                </a14:m>
                <a:endParaRPr lang="en-US" dirty="0"/>
              </a:p>
            </p:txBody>
          </p:sp>
        </mc:Choice>
        <mc:Fallback xmlns="">
          <p:sp>
            <p:nvSpPr>
              <p:cNvPr id="6" name="Content Placeholder 5">
                <a:extLst>
                  <a:ext uri="{FF2B5EF4-FFF2-40B4-BE49-F238E27FC236}">
                    <a16:creationId xmlns:a16="http://schemas.microsoft.com/office/drawing/2014/main" id="{FE124236-99F7-0E5C-94D6-6CDD24C6734C}"/>
                  </a:ext>
                </a:extLst>
              </p:cNvPr>
              <p:cNvSpPr>
                <a:spLocks noGrp="1" noRot="1" noChangeAspect="1" noMove="1" noResize="1" noEditPoints="1" noAdjustHandles="1" noChangeArrowheads="1" noChangeShapeType="1" noTextEdit="1"/>
              </p:cNvSpPr>
              <p:nvPr>
                <p:ph sz="quarter" idx="19"/>
              </p:nvPr>
            </p:nvSpPr>
            <p:spPr>
              <a:blipFill>
                <a:blip r:embed="rId3"/>
                <a:stretch>
                  <a:fillRect l="-2607" t="-2456" r="-2370" b="-17544"/>
                </a:stretch>
              </a:blipFill>
            </p:spPr>
            <p:txBody>
              <a:bodyPr/>
              <a:lstStyle/>
              <a:p>
                <a:r>
                  <a:rPr lang="en-US">
                    <a:noFill/>
                  </a:rPr>
                  <a:t> </a:t>
                </a:r>
              </a:p>
            </p:txBody>
          </p:sp>
        </mc:Fallback>
      </mc:AlternateContent>
      <p:sp>
        <p:nvSpPr>
          <p:cNvPr id="7" name="Text Placeholder 6">
            <a:extLst>
              <a:ext uri="{FF2B5EF4-FFF2-40B4-BE49-F238E27FC236}">
                <a16:creationId xmlns:a16="http://schemas.microsoft.com/office/drawing/2014/main" id="{6A2DC727-17A8-D96E-A60A-84FE1BBBE533}"/>
              </a:ext>
            </a:extLst>
          </p:cNvPr>
          <p:cNvSpPr>
            <a:spLocks noGrp="1"/>
          </p:cNvSpPr>
          <p:nvPr>
            <p:ph type="body" sz="quarter" idx="21"/>
          </p:nvPr>
        </p:nvSpPr>
        <p:spPr/>
        <p:txBody>
          <a:bodyPr/>
          <a:lstStyle/>
          <a:p>
            <a:r>
              <a:rPr lang="en-US" dirty="0"/>
              <a:t>These are the two simplistic formulae that can be used to determine oxygen balance in ideal and non-ideal explosives</a:t>
            </a:r>
          </a:p>
        </p:txBody>
      </p:sp>
    </p:spTree>
    <p:extLst>
      <p:ext uri="{BB962C8B-B14F-4D97-AF65-F5344CB8AC3E}">
        <p14:creationId xmlns:p14="http://schemas.microsoft.com/office/powerpoint/2010/main" val="455599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2A82E94B-951B-B3DC-4391-6618B4C27C45}"/>
              </a:ext>
            </a:extLst>
          </p:cNvPr>
          <p:cNvSpPr>
            <a:spLocks noGrp="1"/>
          </p:cNvSpPr>
          <p:nvPr>
            <p:ph type="title"/>
          </p:nvPr>
        </p:nvSpPr>
        <p:spPr>
          <a:xfrm>
            <a:off x="387350" y="147638"/>
            <a:ext cx="6435725" cy="522287"/>
          </a:xfrm>
        </p:spPr>
        <p:txBody>
          <a:bodyPr/>
          <a:lstStyle/>
          <a:p>
            <a:r>
              <a:rPr lang="en-GB" altLang="en-US"/>
              <a:t>Functional Decomposition</a:t>
            </a:r>
          </a:p>
        </p:txBody>
      </p:sp>
      <p:pic>
        <p:nvPicPr>
          <p:cNvPr id="37891" name="Picture 4" descr="See the source image">
            <a:extLst>
              <a:ext uri="{FF2B5EF4-FFF2-40B4-BE49-F238E27FC236}">
                <a16:creationId xmlns:a16="http://schemas.microsoft.com/office/drawing/2014/main" id="{8E50C8FF-08D1-FE50-6782-F33AF7DCCF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3" y="1341438"/>
            <a:ext cx="4932362" cy="342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7892" name="Straight Arrow Connector 5">
            <a:extLst>
              <a:ext uri="{FF2B5EF4-FFF2-40B4-BE49-F238E27FC236}">
                <a16:creationId xmlns:a16="http://schemas.microsoft.com/office/drawing/2014/main" id="{6C498E76-45A7-9499-4795-2B7DB699C9FC}"/>
              </a:ext>
            </a:extLst>
          </p:cNvPr>
          <p:cNvCxnSpPr>
            <a:cxnSpLocks noChangeShapeType="1"/>
          </p:cNvCxnSpPr>
          <p:nvPr/>
        </p:nvCxnSpPr>
        <p:spPr bwMode="auto">
          <a:xfrm flipH="1" flipV="1">
            <a:off x="4787900" y="1773238"/>
            <a:ext cx="360363" cy="431800"/>
          </a:xfrm>
          <a:prstGeom prst="straightConnector1">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lgn="ctr">
                <a:solidFill>
                  <a:srgbClr val="FF66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F116C8FF-C323-A606-97EE-B1318DA88341}"/>
              </a:ext>
            </a:extLst>
          </p:cNvPr>
          <p:cNvCxnSpPr/>
          <p:nvPr/>
        </p:nvCxnSpPr>
        <p:spPr bwMode="auto">
          <a:xfrm flipV="1">
            <a:off x="4600575" y="1125538"/>
            <a:ext cx="1606550" cy="43180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894" name="TextBox 11">
            <a:extLst>
              <a:ext uri="{FF2B5EF4-FFF2-40B4-BE49-F238E27FC236}">
                <a16:creationId xmlns:a16="http://schemas.microsoft.com/office/drawing/2014/main" id="{AE92D408-A335-9593-3EC7-AECF24E8A57C}"/>
              </a:ext>
            </a:extLst>
          </p:cNvPr>
          <p:cNvSpPr txBox="1">
            <a:spLocks noChangeArrowheads="1"/>
          </p:cNvSpPr>
          <p:nvPr/>
        </p:nvSpPr>
        <p:spPr bwMode="auto">
          <a:xfrm>
            <a:off x="6173788" y="955675"/>
            <a:ext cx="21209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Inflict Damage on Target</a:t>
            </a:r>
          </a:p>
        </p:txBody>
      </p:sp>
      <p:cxnSp>
        <p:nvCxnSpPr>
          <p:cNvPr id="13" name="Straight Arrow Connector 12">
            <a:extLst>
              <a:ext uri="{FF2B5EF4-FFF2-40B4-BE49-F238E27FC236}">
                <a16:creationId xmlns:a16="http://schemas.microsoft.com/office/drawing/2014/main" id="{C2BB2D30-E3F7-8099-51D1-37473D76A739}"/>
              </a:ext>
            </a:extLst>
          </p:cNvPr>
          <p:cNvCxnSpPr/>
          <p:nvPr/>
        </p:nvCxnSpPr>
        <p:spPr bwMode="auto">
          <a:xfrm flipV="1">
            <a:off x="4629150" y="3775075"/>
            <a:ext cx="1520825" cy="6350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896" name="TextBox 14">
            <a:extLst>
              <a:ext uri="{FF2B5EF4-FFF2-40B4-BE49-F238E27FC236}">
                <a16:creationId xmlns:a16="http://schemas.microsoft.com/office/drawing/2014/main" id="{2FC3AA2A-0662-91F6-A96C-D9BF5BE025DC}"/>
              </a:ext>
            </a:extLst>
          </p:cNvPr>
          <p:cNvSpPr txBox="1">
            <a:spLocks noChangeArrowheads="1"/>
          </p:cNvSpPr>
          <p:nvPr/>
        </p:nvSpPr>
        <p:spPr bwMode="auto">
          <a:xfrm>
            <a:off x="6149975" y="3638550"/>
            <a:ext cx="1785938"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Align round in barrel</a:t>
            </a:r>
          </a:p>
          <a:p>
            <a:r>
              <a:rPr lang="en-GB" altLang="en-US" sz="1400"/>
              <a:t>Ensure fuze ignitio</a:t>
            </a:r>
            <a:r>
              <a:rPr lang="en-GB" altLang="en-US"/>
              <a:t>n</a:t>
            </a:r>
          </a:p>
        </p:txBody>
      </p:sp>
      <p:cxnSp>
        <p:nvCxnSpPr>
          <p:cNvPr id="16" name="Straight Arrow Connector 15">
            <a:extLst>
              <a:ext uri="{FF2B5EF4-FFF2-40B4-BE49-F238E27FC236}">
                <a16:creationId xmlns:a16="http://schemas.microsoft.com/office/drawing/2014/main" id="{14191120-3D62-D9A6-9038-2610346B2A06}"/>
              </a:ext>
            </a:extLst>
          </p:cNvPr>
          <p:cNvCxnSpPr/>
          <p:nvPr/>
        </p:nvCxnSpPr>
        <p:spPr bwMode="auto">
          <a:xfrm flipV="1">
            <a:off x="4427538" y="2019300"/>
            <a:ext cx="1604962" cy="43180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898" name="TextBox 16">
            <a:extLst>
              <a:ext uri="{FF2B5EF4-FFF2-40B4-BE49-F238E27FC236}">
                <a16:creationId xmlns:a16="http://schemas.microsoft.com/office/drawing/2014/main" id="{0831D01B-95CD-42BC-09AC-1F23A6B4A99B}"/>
              </a:ext>
            </a:extLst>
          </p:cNvPr>
          <p:cNvSpPr txBox="1">
            <a:spLocks noChangeArrowheads="1"/>
          </p:cNvSpPr>
          <p:nvPr/>
        </p:nvSpPr>
        <p:spPr bwMode="auto">
          <a:xfrm>
            <a:off x="6032500" y="1865313"/>
            <a:ext cx="240188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Direct fragmentation pattern</a:t>
            </a:r>
          </a:p>
        </p:txBody>
      </p:sp>
      <p:cxnSp>
        <p:nvCxnSpPr>
          <p:cNvPr id="18" name="Straight Arrow Connector 17">
            <a:extLst>
              <a:ext uri="{FF2B5EF4-FFF2-40B4-BE49-F238E27FC236}">
                <a16:creationId xmlns:a16="http://schemas.microsoft.com/office/drawing/2014/main" id="{24FF7962-8D92-F427-A06A-19C631C9E43A}"/>
              </a:ext>
            </a:extLst>
          </p:cNvPr>
          <p:cNvCxnSpPr/>
          <p:nvPr/>
        </p:nvCxnSpPr>
        <p:spPr bwMode="auto">
          <a:xfrm flipV="1">
            <a:off x="2503488" y="831850"/>
            <a:ext cx="1400175" cy="97155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900" name="TextBox 19">
            <a:extLst>
              <a:ext uri="{FF2B5EF4-FFF2-40B4-BE49-F238E27FC236}">
                <a16:creationId xmlns:a16="http://schemas.microsoft.com/office/drawing/2014/main" id="{865FAD62-CB15-9646-697A-E1FD8E582DDB}"/>
              </a:ext>
            </a:extLst>
          </p:cNvPr>
          <p:cNvSpPr txBox="1">
            <a:spLocks noChangeArrowheads="1"/>
          </p:cNvSpPr>
          <p:nvPr/>
        </p:nvSpPr>
        <p:spPr bwMode="auto">
          <a:xfrm>
            <a:off x="3884613" y="677863"/>
            <a:ext cx="14795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Disperse Bullets</a:t>
            </a:r>
          </a:p>
        </p:txBody>
      </p:sp>
      <p:cxnSp>
        <p:nvCxnSpPr>
          <p:cNvPr id="22" name="Straight Arrow Connector 21">
            <a:extLst>
              <a:ext uri="{FF2B5EF4-FFF2-40B4-BE49-F238E27FC236}">
                <a16:creationId xmlns:a16="http://schemas.microsoft.com/office/drawing/2014/main" id="{05F6AC8F-5BAA-895A-C198-0B32CD52263B}"/>
              </a:ext>
            </a:extLst>
          </p:cNvPr>
          <p:cNvCxnSpPr/>
          <p:nvPr/>
        </p:nvCxnSpPr>
        <p:spPr bwMode="auto">
          <a:xfrm>
            <a:off x="3903663" y="2297113"/>
            <a:ext cx="523875" cy="2843212"/>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902" name="TextBox 24">
            <a:extLst>
              <a:ext uri="{FF2B5EF4-FFF2-40B4-BE49-F238E27FC236}">
                <a16:creationId xmlns:a16="http://schemas.microsoft.com/office/drawing/2014/main" id="{3DD5F4E3-4F50-8DD9-1108-6C858B630266}"/>
              </a:ext>
            </a:extLst>
          </p:cNvPr>
          <p:cNvSpPr txBox="1">
            <a:spLocks noChangeArrowheads="1"/>
          </p:cNvSpPr>
          <p:nvPr/>
        </p:nvSpPr>
        <p:spPr bwMode="auto">
          <a:xfrm>
            <a:off x="3486150" y="5130800"/>
            <a:ext cx="17478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Time Effect delivery</a:t>
            </a:r>
          </a:p>
        </p:txBody>
      </p:sp>
      <p:cxnSp>
        <p:nvCxnSpPr>
          <p:cNvPr id="28" name="Straight Arrow Connector 27">
            <a:extLst>
              <a:ext uri="{FF2B5EF4-FFF2-40B4-BE49-F238E27FC236}">
                <a16:creationId xmlns:a16="http://schemas.microsoft.com/office/drawing/2014/main" id="{D84AEC26-486F-97E8-3155-4326057D25E5}"/>
              </a:ext>
            </a:extLst>
          </p:cNvPr>
          <p:cNvCxnSpPr/>
          <p:nvPr/>
        </p:nvCxnSpPr>
        <p:spPr bwMode="auto">
          <a:xfrm>
            <a:off x="4699000" y="2844800"/>
            <a:ext cx="1450975" cy="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904" name="TextBox 30">
            <a:extLst>
              <a:ext uri="{FF2B5EF4-FFF2-40B4-BE49-F238E27FC236}">
                <a16:creationId xmlns:a16="http://schemas.microsoft.com/office/drawing/2014/main" id="{8136CAF6-443C-91FF-384E-D0F26EA12DF8}"/>
              </a:ext>
            </a:extLst>
          </p:cNvPr>
          <p:cNvSpPr txBox="1">
            <a:spLocks noChangeArrowheads="1"/>
          </p:cNvSpPr>
          <p:nvPr/>
        </p:nvSpPr>
        <p:spPr bwMode="auto">
          <a:xfrm>
            <a:off x="6149975" y="2527300"/>
            <a:ext cx="28098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Contain effect</a:t>
            </a:r>
          </a:p>
          <a:p>
            <a:r>
              <a:rPr lang="en-GB" altLang="en-US" sz="1400"/>
              <a:t>Carry Effect</a:t>
            </a:r>
          </a:p>
          <a:p>
            <a:r>
              <a:rPr lang="en-GB" altLang="en-US" sz="1400"/>
              <a:t>Provide secondary fragmentation</a:t>
            </a:r>
          </a:p>
          <a:p>
            <a:r>
              <a:rPr lang="en-GB" altLang="en-US" sz="1400"/>
              <a:t>Provide environmental seal</a:t>
            </a:r>
          </a:p>
        </p:txBody>
      </p:sp>
      <p:cxnSp>
        <p:nvCxnSpPr>
          <p:cNvPr id="32" name="Straight Arrow Connector 31">
            <a:extLst>
              <a:ext uri="{FF2B5EF4-FFF2-40B4-BE49-F238E27FC236}">
                <a16:creationId xmlns:a16="http://schemas.microsoft.com/office/drawing/2014/main" id="{714D83FC-65EA-0A2B-D309-EFA7BFD38BA0}"/>
              </a:ext>
            </a:extLst>
          </p:cNvPr>
          <p:cNvCxnSpPr/>
          <p:nvPr/>
        </p:nvCxnSpPr>
        <p:spPr bwMode="auto">
          <a:xfrm flipH="1">
            <a:off x="1979613" y="4017963"/>
            <a:ext cx="547687" cy="1258887"/>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906" name="TextBox 35">
            <a:extLst>
              <a:ext uri="{FF2B5EF4-FFF2-40B4-BE49-F238E27FC236}">
                <a16:creationId xmlns:a16="http://schemas.microsoft.com/office/drawing/2014/main" id="{9B48D854-826E-7A6A-F005-E4EF82C2B248}"/>
              </a:ext>
            </a:extLst>
          </p:cNvPr>
          <p:cNvSpPr txBox="1">
            <a:spLocks noChangeArrowheads="1"/>
          </p:cNvSpPr>
          <p:nvPr/>
        </p:nvSpPr>
        <p:spPr bwMode="auto">
          <a:xfrm>
            <a:off x="1106488" y="5295900"/>
            <a:ext cx="1270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Secure Sabot</a:t>
            </a:r>
          </a:p>
        </p:txBody>
      </p:sp>
    </p:spTree>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360F-EA57-9464-A1DD-43AB01CC4D0E}"/>
              </a:ext>
            </a:extLst>
          </p:cNvPr>
          <p:cNvSpPr>
            <a:spLocks noGrp="1"/>
          </p:cNvSpPr>
          <p:nvPr>
            <p:ph type="title"/>
          </p:nvPr>
        </p:nvSpPr>
        <p:spPr/>
        <p:txBody>
          <a:bodyPr/>
          <a:lstStyle/>
          <a:p>
            <a:r>
              <a:rPr lang="en-US" dirty="0"/>
              <a:t>Definition of an Explosion</a:t>
            </a:r>
          </a:p>
        </p:txBody>
      </p:sp>
      <p:sp>
        <p:nvSpPr>
          <p:cNvPr id="4" name="TextBox 3">
            <a:extLst>
              <a:ext uri="{FF2B5EF4-FFF2-40B4-BE49-F238E27FC236}">
                <a16:creationId xmlns:a16="http://schemas.microsoft.com/office/drawing/2014/main" id="{EC039B04-F559-C1D1-4E70-0DDDAEA48C6D}"/>
              </a:ext>
            </a:extLst>
          </p:cNvPr>
          <p:cNvSpPr txBox="1"/>
          <p:nvPr/>
        </p:nvSpPr>
        <p:spPr>
          <a:xfrm>
            <a:off x="827584" y="1628800"/>
            <a:ext cx="7560840" cy="3539430"/>
          </a:xfrm>
          <a:prstGeom prst="rect">
            <a:avLst/>
          </a:prstGeom>
          <a:noFill/>
        </p:spPr>
        <p:txBody>
          <a:bodyPr wrap="square">
            <a:spAutoFit/>
          </a:bodyPr>
          <a:lstStyle/>
          <a:p>
            <a:pPr algn="ctr"/>
            <a:r>
              <a:rPr lang="en-US" sz="2800" b="1" dirty="0">
                <a:effectLst/>
                <a:latin typeface="Times New Roman" panose="02020603050405020304" pitchFamily="18" charset="0"/>
                <a:ea typeface="Times New Roman" panose="02020603050405020304" pitchFamily="18" charset="0"/>
              </a:rPr>
              <a:t>The phenomenon of an explosion can be defined as the rapid decomposition of a chemical system with the evolution of heat and gas. In the vast majority of chemical explosions, the decomposition takes the form of combustion (an exothermic oxidation reaction) which produces some form of visible manifestation such as flame and/or smoke. </a:t>
            </a:r>
            <a:endParaRPr lang="en-US" sz="2800" dirty="0"/>
          </a:p>
        </p:txBody>
      </p:sp>
    </p:spTree>
    <p:extLst>
      <p:ext uri="{BB962C8B-B14F-4D97-AF65-F5344CB8AC3E}">
        <p14:creationId xmlns:p14="http://schemas.microsoft.com/office/powerpoint/2010/main" val="3375275780"/>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845B-F904-63D7-C05F-373CBB10F58A}"/>
              </a:ext>
            </a:extLst>
          </p:cNvPr>
          <p:cNvSpPr>
            <a:spLocks noGrp="1"/>
          </p:cNvSpPr>
          <p:nvPr>
            <p:ph type="title"/>
          </p:nvPr>
        </p:nvSpPr>
        <p:spPr/>
        <p:txBody>
          <a:bodyPr/>
          <a:lstStyle/>
          <a:p>
            <a:r>
              <a:rPr lang="en-US" dirty="0"/>
              <a:t>Definition of an Explosive</a:t>
            </a:r>
          </a:p>
        </p:txBody>
      </p:sp>
      <p:sp>
        <p:nvSpPr>
          <p:cNvPr id="4" name="TextBox 3">
            <a:extLst>
              <a:ext uri="{FF2B5EF4-FFF2-40B4-BE49-F238E27FC236}">
                <a16:creationId xmlns:a16="http://schemas.microsoft.com/office/drawing/2014/main" id="{6EF3925E-A4A5-4EF1-AFE7-C8B0BEBC7A12}"/>
              </a:ext>
            </a:extLst>
          </p:cNvPr>
          <p:cNvSpPr txBox="1"/>
          <p:nvPr/>
        </p:nvSpPr>
        <p:spPr>
          <a:xfrm>
            <a:off x="1181410" y="1340768"/>
            <a:ext cx="6781180" cy="4832092"/>
          </a:xfrm>
          <a:prstGeom prst="rect">
            <a:avLst/>
          </a:prstGeom>
          <a:noFill/>
        </p:spPr>
        <p:txBody>
          <a:bodyPr wrap="square">
            <a:spAutoFit/>
          </a:bodyPr>
          <a:lstStyle/>
          <a:p>
            <a:pPr algn="ctr"/>
            <a:r>
              <a:rPr lang="en-US" sz="2800" b="1" dirty="0">
                <a:solidFill>
                  <a:srgbClr val="FFC000"/>
                </a:solidFill>
                <a:effectLst/>
                <a:latin typeface="Times New Roman" panose="02020603050405020304" pitchFamily="18" charset="0"/>
                <a:ea typeface="Times New Roman" panose="02020603050405020304" pitchFamily="18" charset="0"/>
              </a:rPr>
              <a:t>An explosive is a chemical substance capable of causing an explosion. </a:t>
            </a:r>
          </a:p>
          <a:p>
            <a:pPr algn="ctr"/>
            <a:endParaRPr lang="en-US" sz="2800" b="1" dirty="0">
              <a:latin typeface="Times New Roman" panose="02020603050405020304" pitchFamily="18" charset="0"/>
              <a:ea typeface="Times New Roman" panose="02020603050405020304" pitchFamily="18" charset="0"/>
            </a:endParaRPr>
          </a:p>
          <a:p>
            <a:pPr algn="ctr"/>
            <a:r>
              <a:rPr lang="en-US" sz="2800" b="1" dirty="0">
                <a:effectLst/>
                <a:latin typeface="Times New Roman" panose="02020603050405020304" pitchFamily="18" charset="0"/>
                <a:ea typeface="Times New Roman" panose="02020603050405020304" pitchFamily="18" charset="0"/>
              </a:rPr>
              <a:t>The definition of an explosive is as simple as that, although the chemistry behind it quite complex. Ratio of fuel to oxidizer, density of loading, particle size, crystal habit, degree of confinement, critical diameter, hygroscopicity, and strength of external stimulus are just some of the many variables to consider. </a:t>
            </a:r>
            <a:endParaRPr lang="en-GB"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81530307"/>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939B4-56A0-1EF3-31CC-B54FA05FDEB8}"/>
              </a:ext>
            </a:extLst>
          </p:cNvPr>
          <p:cNvSpPr>
            <a:spLocks noGrp="1"/>
          </p:cNvSpPr>
          <p:nvPr>
            <p:ph type="title"/>
          </p:nvPr>
        </p:nvSpPr>
        <p:spPr>
          <a:xfrm>
            <a:off x="395536" y="260648"/>
            <a:ext cx="6435725" cy="522287"/>
          </a:xfrm>
        </p:spPr>
        <p:txBody>
          <a:bodyPr/>
          <a:lstStyle/>
          <a:p>
            <a:r>
              <a:rPr lang="en-US"/>
              <a:t>Classification of Explosives</a:t>
            </a:r>
            <a:endParaRPr lang="en-US" dirty="0"/>
          </a:p>
        </p:txBody>
      </p:sp>
      <p:sp>
        <p:nvSpPr>
          <p:cNvPr id="3" name="TextBox 2">
            <a:extLst>
              <a:ext uri="{FF2B5EF4-FFF2-40B4-BE49-F238E27FC236}">
                <a16:creationId xmlns:a16="http://schemas.microsoft.com/office/drawing/2014/main" id="{67B9DCB0-6A61-7FC4-4170-CF772C5E143D}"/>
              </a:ext>
            </a:extLst>
          </p:cNvPr>
          <p:cNvSpPr txBox="1"/>
          <p:nvPr/>
        </p:nvSpPr>
        <p:spPr>
          <a:xfrm>
            <a:off x="395536" y="1124744"/>
            <a:ext cx="8352928" cy="5078313"/>
          </a:xfrm>
          <a:prstGeom prst="rect">
            <a:avLst/>
          </a:prstGeom>
          <a:noFill/>
        </p:spPr>
        <p:txBody>
          <a:bodyPr wrap="square" rtlCol="0">
            <a:spAutoFit/>
          </a:bodyPr>
          <a:lstStyle/>
          <a:p>
            <a:r>
              <a:rPr lang="en-US" dirty="0"/>
              <a:t>Explosives may be classified </a:t>
            </a:r>
            <a:r>
              <a:rPr lang="en-US" dirty="0">
                <a:latin typeface="+mn-lt"/>
              </a:rPr>
              <a:t>from</a:t>
            </a:r>
            <a:r>
              <a:rPr lang="en-US" dirty="0"/>
              <a:t> the viewpoint of their chemistry and use. From the chemical viewpoint we distinguish between individual substances and mixtures. The former are divided into:</a:t>
            </a:r>
          </a:p>
          <a:p>
            <a:endParaRPr lang="en-US" dirty="0"/>
          </a:p>
          <a:p>
            <a:r>
              <a:rPr lang="en-US" dirty="0"/>
              <a:t>•	nitro compounds;</a:t>
            </a:r>
          </a:p>
          <a:p>
            <a:endParaRPr lang="en-US" dirty="0"/>
          </a:p>
          <a:p>
            <a:r>
              <a:rPr lang="en-US" dirty="0"/>
              <a:t>•	nitrate esters;</a:t>
            </a:r>
          </a:p>
          <a:p>
            <a:endParaRPr lang="en-US" dirty="0"/>
          </a:p>
          <a:p>
            <a:r>
              <a:rPr lang="en-US" dirty="0"/>
              <a:t>•	nitramines;</a:t>
            </a:r>
          </a:p>
          <a:p>
            <a:endParaRPr lang="en-US" dirty="0"/>
          </a:p>
          <a:p>
            <a:r>
              <a:rPr lang="en-US" dirty="0"/>
              <a:t>•	derivatives of chloric and perchloric acids;</a:t>
            </a:r>
          </a:p>
          <a:p>
            <a:endParaRPr lang="en-US" dirty="0"/>
          </a:p>
          <a:p>
            <a:r>
              <a:rPr lang="en-US" dirty="0"/>
              <a:t>•	</a:t>
            </a:r>
            <a:r>
              <a:rPr lang="en-US" dirty="0" err="1"/>
              <a:t>azides</a:t>
            </a:r>
            <a:r>
              <a:rPr lang="en-US" dirty="0"/>
              <a:t>;</a:t>
            </a:r>
          </a:p>
          <a:p>
            <a:endParaRPr lang="en-US" dirty="0"/>
          </a:p>
          <a:p>
            <a:r>
              <a:rPr lang="en-US" dirty="0"/>
              <a:t>•	various compounds capable of producing an explosion, for example fulminates, peroxides and </a:t>
            </a:r>
            <a:r>
              <a:rPr lang="en-US" dirty="0" err="1"/>
              <a:t>ozonides</a:t>
            </a:r>
            <a:r>
              <a:rPr lang="en-US" dirty="0"/>
              <a:t>.</a:t>
            </a:r>
          </a:p>
          <a:p>
            <a:endParaRPr lang="en-US" dirty="0"/>
          </a:p>
          <a:p>
            <a:endParaRPr lang="en-US" dirty="0"/>
          </a:p>
        </p:txBody>
      </p:sp>
      <p:pic>
        <p:nvPicPr>
          <p:cNvPr id="5" name="Picture 4" descr="A picture containing diagram&#10;&#10;Description automatically generated">
            <a:extLst>
              <a:ext uri="{FF2B5EF4-FFF2-40B4-BE49-F238E27FC236}">
                <a16:creationId xmlns:a16="http://schemas.microsoft.com/office/drawing/2014/main" id="{51E72BDF-2F68-A57A-6A21-A297648E99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91880" y="2132856"/>
            <a:ext cx="738615" cy="632594"/>
          </a:xfrm>
          <a:prstGeom prst="rect">
            <a:avLst/>
          </a:prstGeom>
        </p:spPr>
      </p:pic>
      <p:pic>
        <p:nvPicPr>
          <p:cNvPr id="9" name="Picture 8" descr="Icon&#10;&#10;Description automatically generated">
            <a:extLst>
              <a:ext uri="{FF2B5EF4-FFF2-40B4-BE49-F238E27FC236}">
                <a16:creationId xmlns:a16="http://schemas.microsoft.com/office/drawing/2014/main" id="{D8F57289-C85C-9D10-E1B2-6CCBAE22A4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31465" y="2717296"/>
            <a:ext cx="1148647" cy="441904"/>
          </a:xfrm>
          <a:prstGeom prst="rect">
            <a:avLst/>
          </a:prstGeom>
        </p:spPr>
      </p:pic>
      <p:pic>
        <p:nvPicPr>
          <p:cNvPr id="13" name="Picture 12" descr="Diagram, schematic&#10;&#10;Description automatically generated">
            <a:extLst>
              <a:ext uri="{FF2B5EF4-FFF2-40B4-BE49-F238E27FC236}">
                <a16:creationId xmlns:a16="http://schemas.microsoft.com/office/drawing/2014/main" id="{2EFAC476-FD64-2A94-D7F1-BB1B92D352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91880" y="3107259"/>
            <a:ext cx="738615" cy="698418"/>
          </a:xfrm>
          <a:prstGeom prst="rect">
            <a:avLst/>
          </a:prstGeom>
        </p:spPr>
      </p:pic>
      <p:pic>
        <p:nvPicPr>
          <p:cNvPr id="17" name="Picture 16" descr="Icon&#10;&#10;Description automatically generated">
            <a:extLst>
              <a:ext uri="{FF2B5EF4-FFF2-40B4-BE49-F238E27FC236}">
                <a16:creationId xmlns:a16="http://schemas.microsoft.com/office/drawing/2014/main" id="{A2206C67-FC25-A58C-47C5-C49CC95D56A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90715" y="3805677"/>
            <a:ext cx="823612" cy="678787"/>
          </a:xfrm>
          <a:prstGeom prst="rect">
            <a:avLst/>
          </a:prstGeom>
        </p:spPr>
      </p:pic>
      <p:pic>
        <p:nvPicPr>
          <p:cNvPr id="19" name="Picture 18" descr="Icon&#10;&#10;Description automatically generated">
            <a:extLst>
              <a:ext uri="{FF2B5EF4-FFF2-40B4-BE49-F238E27FC236}">
                <a16:creationId xmlns:a16="http://schemas.microsoft.com/office/drawing/2014/main" id="{4FA86789-5575-6D68-9A7C-F9DB413D236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255179" y="4332658"/>
            <a:ext cx="1212015" cy="631613"/>
          </a:xfrm>
          <a:prstGeom prst="rect">
            <a:avLst/>
          </a:prstGeom>
        </p:spPr>
      </p:pic>
      <p:pic>
        <p:nvPicPr>
          <p:cNvPr id="21" name="Picture 20" descr="Icon&#10;&#10;Description automatically generated with low confidence">
            <a:extLst>
              <a:ext uri="{FF2B5EF4-FFF2-40B4-BE49-F238E27FC236}">
                <a16:creationId xmlns:a16="http://schemas.microsoft.com/office/drawing/2014/main" id="{A9F3ABD1-A799-E7A5-91E5-1064745C329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680727" y="5535333"/>
            <a:ext cx="2133600" cy="609600"/>
          </a:xfrm>
          <a:prstGeom prst="rect">
            <a:avLst/>
          </a:prstGeom>
        </p:spPr>
      </p:pic>
    </p:spTree>
    <p:extLst>
      <p:ext uri="{BB962C8B-B14F-4D97-AF65-F5344CB8AC3E}">
        <p14:creationId xmlns:p14="http://schemas.microsoft.com/office/powerpoint/2010/main" val="917858734"/>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5C2D3C0-2BC8-57EC-B3DC-1F6932D750AC}"/>
              </a:ext>
            </a:extLst>
          </p:cNvPr>
          <p:cNvSpPr>
            <a:spLocks noGrp="1"/>
          </p:cNvSpPr>
          <p:nvPr>
            <p:ph type="title"/>
          </p:nvPr>
        </p:nvSpPr>
        <p:spPr>
          <a:xfrm>
            <a:off x="568380" y="620688"/>
            <a:ext cx="8386311" cy="617008"/>
          </a:xfrm>
        </p:spPr>
        <p:txBody>
          <a:bodyPr anchor="b">
            <a:normAutofit/>
          </a:bodyPr>
          <a:lstStyle/>
          <a:p>
            <a:r>
              <a:rPr lang="en-US" dirty="0"/>
              <a:t>Types of Explosive</a:t>
            </a:r>
          </a:p>
        </p:txBody>
      </p:sp>
      <p:sp>
        <p:nvSpPr>
          <p:cNvPr id="3" name="Slide Number Placeholder 2" hidden="1">
            <a:extLst>
              <a:ext uri="{FF2B5EF4-FFF2-40B4-BE49-F238E27FC236}">
                <a16:creationId xmlns:a16="http://schemas.microsoft.com/office/drawing/2014/main" id="{C456807D-EF53-6A3C-F759-99BD62286F58}"/>
              </a:ext>
            </a:extLst>
          </p:cNvPr>
          <p:cNvSpPr>
            <a:spLocks noGrp="1"/>
          </p:cNvSpPr>
          <p:nvPr>
            <p:ph type="sldNum" sz="quarter" idx="4294967295"/>
          </p:nvPr>
        </p:nvSpPr>
        <p:spPr>
          <a:xfrm>
            <a:off x="8682738" y="1045222"/>
            <a:ext cx="273163" cy="94500"/>
          </a:xfrm>
        </p:spPr>
        <p:txBody>
          <a:bodyPr/>
          <a:lstStyle/>
          <a:p>
            <a:pPr defTabSz="685800" eaLnBrk="1" fontAlgn="auto" hangingPunct="1">
              <a:spcBef>
                <a:spcPts val="0"/>
              </a:spcBef>
              <a:spcAft>
                <a:spcPts val="450"/>
              </a:spcAft>
            </a:pPr>
            <a:fld id="{9091399C-B5EF-49C7-B81A-539AE2F27BD0}" type="slidenum">
              <a:rPr lang="en-GB">
                <a:solidFill>
                  <a:srgbClr val="3D4146"/>
                </a:solidFill>
                <a:latin typeface="Calibri Light"/>
              </a:rPr>
              <a:pPr defTabSz="685800" eaLnBrk="1" fontAlgn="auto" hangingPunct="1">
                <a:spcBef>
                  <a:spcPts val="0"/>
                </a:spcBef>
                <a:spcAft>
                  <a:spcPts val="450"/>
                </a:spcAft>
              </a:pPr>
              <a:t>23</a:t>
            </a:fld>
            <a:endParaRPr lang="en-GB">
              <a:solidFill>
                <a:srgbClr val="3D4146"/>
              </a:solidFill>
              <a:latin typeface="Calibri Light"/>
            </a:endParaRPr>
          </a:p>
        </p:txBody>
      </p:sp>
      <p:graphicFrame>
        <p:nvGraphicFramePr>
          <p:cNvPr id="7" name="Content Placeholder 6">
            <a:extLst>
              <a:ext uri="{FF2B5EF4-FFF2-40B4-BE49-F238E27FC236}">
                <a16:creationId xmlns:a16="http://schemas.microsoft.com/office/drawing/2014/main" id="{4C5FC43A-5602-FD15-28C6-C59F0F7C88A9}"/>
              </a:ext>
            </a:extLst>
          </p:cNvPr>
          <p:cNvGraphicFramePr>
            <a:graphicFrameLocks noGrp="1"/>
          </p:cNvGraphicFramePr>
          <p:nvPr>
            <p:ph idx="1"/>
            <p:extLst>
              <p:ext uri="{D42A27DB-BD31-4B8C-83A1-F6EECF244321}">
                <p14:modId xmlns:p14="http://schemas.microsoft.com/office/powerpoint/2010/main" val="577313178"/>
              </p:ext>
            </p:extLst>
          </p:nvPr>
        </p:nvGraphicFramePr>
        <p:xfrm>
          <a:off x="179512" y="1916832"/>
          <a:ext cx="8776389" cy="42376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280296"/>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up of a circuit board&#10;&#10;Description automatically generated with medium confidence">
            <a:extLst>
              <a:ext uri="{FF2B5EF4-FFF2-40B4-BE49-F238E27FC236}">
                <a16:creationId xmlns:a16="http://schemas.microsoft.com/office/drawing/2014/main" id="{C32B7426-9633-9DC6-E111-94D4A6C13D7E}"/>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662"/>
          <a:stretch/>
        </p:blipFill>
        <p:spPr>
          <a:xfrm>
            <a:off x="20" y="1"/>
            <a:ext cx="9143980" cy="6857999"/>
          </a:xfrm>
          <a:prstGeom prst="rect">
            <a:avLst/>
          </a:prstGeom>
        </p:spPr>
      </p:pic>
      <p:sp>
        <p:nvSpPr>
          <p:cNvPr id="6146" name="Text Box 2">
            <a:extLst>
              <a:ext uri="{FF2B5EF4-FFF2-40B4-BE49-F238E27FC236}">
                <a16:creationId xmlns:a16="http://schemas.microsoft.com/office/drawing/2014/main" id="{F9EB2AF2-70C8-AE89-7F8E-26C742F63E97}"/>
              </a:ext>
            </a:extLst>
          </p:cNvPr>
          <p:cNvSpPr txBox="1">
            <a:spLocks noChangeArrowheads="1"/>
          </p:cNvSpPr>
          <p:nvPr/>
        </p:nvSpPr>
        <p:spPr bwMode="auto">
          <a:xfrm>
            <a:off x="1143000" y="1122362"/>
            <a:ext cx="6858000" cy="2900518"/>
          </a:xfr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Aft>
                <a:spcPts val="600"/>
              </a:spcAft>
              <a:defRPr/>
            </a:pPr>
            <a:r>
              <a:rPr lang="en-US" altLang="en-US" sz="6000" b="1">
                <a:solidFill>
                  <a:srgbClr val="FFFFFF"/>
                </a:solidFill>
                <a:latin typeface="+mj-lt"/>
                <a:ea typeface="+mj-ea"/>
                <a:cs typeface="+mj-cs"/>
              </a:rPr>
              <a:t>Low Explosives (Propellant Explosives)</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FB776914-344E-0C86-DC7C-84438EE791C9}"/>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latin typeface="+mn-lt"/>
              </a:rPr>
              <a:t>Low Explosives (Pyrotechnics)</a:t>
            </a:r>
            <a:endParaRPr lang="en-US" altLang="en-US" sz="2800" b="1" dirty="0">
              <a:latin typeface="+mn-lt"/>
            </a:endParaRPr>
          </a:p>
        </p:txBody>
      </p:sp>
      <p:pic>
        <p:nvPicPr>
          <p:cNvPr id="3" name="Picture 2" descr="A picture containing text&#10;&#10;Description automatically generated">
            <a:extLst>
              <a:ext uri="{FF2B5EF4-FFF2-40B4-BE49-F238E27FC236}">
                <a16:creationId xmlns:a16="http://schemas.microsoft.com/office/drawing/2014/main" id="{93416B66-0CB2-927C-A348-88CBC74ACA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763" y="1557338"/>
            <a:ext cx="65913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14756968"/>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2759" name="Rectangle 20275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747" name="Picture 12" descr="A picture containing ground, sky, outdoor, dirt&#10;&#10;Description automatically generated">
            <a:extLst>
              <a:ext uri="{FF2B5EF4-FFF2-40B4-BE49-F238E27FC236}">
                <a16:creationId xmlns:a16="http://schemas.microsoft.com/office/drawing/2014/main" id="{19D093C5-E7CD-B06B-917A-16C1E5893D44}"/>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r="25"/>
          <a:stretch/>
        </p:blipFill>
        <p:spPr bwMode="auto">
          <a:xfrm>
            <a:off x="20" y="10"/>
            <a:ext cx="914169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2754" name="Rectangle 2">
            <a:extLst>
              <a:ext uri="{FF2B5EF4-FFF2-40B4-BE49-F238E27FC236}">
                <a16:creationId xmlns:a16="http://schemas.microsoft.com/office/drawing/2014/main" id="{BBBA150F-5F75-304F-AEBB-D9990DEAE605}"/>
              </a:ext>
            </a:extLst>
          </p:cNvPr>
          <p:cNvSpPr>
            <a:spLocks noGrp="1" noChangeArrowheads="1"/>
          </p:cNvSpPr>
          <p:nvPr>
            <p:ph type="title"/>
          </p:nvPr>
        </p:nvSpPr>
        <p:spPr>
          <a:xfrm>
            <a:off x="1143000" y="1122363"/>
            <a:ext cx="6858000" cy="3063240"/>
          </a:xfrm>
        </p:spPr>
        <p:txBody>
          <a:bodyPr vert="horz" lIns="91440" tIns="45720" rIns="91440" bIns="45720" rtlCol="0" anchor="b">
            <a:normAutofit/>
          </a:bodyPr>
          <a:lstStyle/>
          <a:p>
            <a:pPr algn="ctr" eaLnBrk="1" hangingPunct="1">
              <a:lnSpc>
                <a:spcPct val="90000"/>
              </a:lnSpc>
              <a:defRPr/>
            </a:pPr>
            <a:r>
              <a:rPr lang="en-US" sz="5700">
                <a:solidFill>
                  <a:srgbClr val="FFFFFF"/>
                </a:solidFill>
              </a:rPr>
              <a:t> </a:t>
            </a:r>
          </a:p>
        </p:txBody>
      </p:sp>
      <p:sp>
        <p:nvSpPr>
          <p:cNvPr id="2" name="Text Box 2">
            <a:extLst>
              <a:ext uri="{FF2B5EF4-FFF2-40B4-BE49-F238E27FC236}">
                <a16:creationId xmlns:a16="http://schemas.microsoft.com/office/drawing/2014/main" id="{FC58B97A-ED44-6755-819A-506BA21414C9}"/>
              </a:ext>
            </a:extLst>
          </p:cNvPr>
          <p:cNvSpPr txBox="1">
            <a:spLocks noChangeArrowheads="1"/>
          </p:cNvSpPr>
          <p:nvPr/>
        </p:nvSpPr>
        <p:spPr bwMode="auto">
          <a:xfrm>
            <a:off x="1145286" y="4599432"/>
            <a:ext cx="6858000" cy="1536192"/>
          </a:xfrm>
        </p:spPr>
        <p:txBody>
          <a:bodyPr vert="horz" lIns="91440" tIns="45720" rIns="91440" bIns="45720" rtlCol="0">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ts val="1000"/>
              </a:spcBef>
              <a:defRPr/>
            </a:pPr>
            <a:r>
              <a:rPr lang="en-US" altLang="en-US" sz="5400" b="1" dirty="0">
                <a:solidFill>
                  <a:srgbClr val="FFFFFF"/>
                </a:solidFill>
                <a:latin typeface="+mn-lt"/>
              </a:rPr>
              <a:t>High Explosives</a:t>
            </a:r>
          </a:p>
        </p:txBody>
      </p:sp>
      <p:sp>
        <p:nvSpPr>
          <p:cNvPr id="20276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80654" y="4368623"/>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 name="connsiteX0" fmla="*/ 0 w 3182692"/>
              <a:gd name="connsiteY0" fmla="*/ 0 h 18288"/>
              <a:gd name="connsiteX1" fmla="*/ 572885 w 3182692"/>
              <a:gd name="connsiteY1" fmla="*/ 0 h 18288"/>
              <a:gd name="connsiteX2" fmla="*/ 1113942 w 3182692"/>
              <a:gd name="connsiteY2" fmla="*/ 0 h 18288"/>
              <a:gd name="connsiteX3" fmla="*/ 1686827 w 3182692"/>
              <a:gd name="connsiteY3" fmla="*/ 0 h 18288"/>
              <a:gd name="connsiteX4" fmla="*/ 2323365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04711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25870" y="33585"/>
                  <a:pt x="418138" y="17639"/>
                  <a:pt x="636538" y="0"/>
                </a:cubicBezTo>
                <a:cubicBezTo>
                  <a:pt x="865372" y="-3887"/>
                  <a:pt x="1010746" y="-18166"/>
                  <a:pt x="1273077" y="0"/>
                </a:cubicBezTo>
                <a:cubicBezTo>
                  <a:pt x="1527846" y="-24408"/>
                  <a:pt x="1703704" y="-36055"/>
                  <a:pt x="1909615" y="0"/>
                </a:cubicBezTo>
                <a:cubicBezTo>
                  <a:pt x="2119487" y="1667"/>
                  <a:pt x="2200543" y="-19343"/>
                  <a:pt x="2482500" y="0"/>
                </a:cubicBezTo>
                <a:cubicBezTo>
                  <a:pt x="2736775" y="57438"/>
                  <a:pt x="2997998" y="-48885"/>
                  <a:pt x="3182692" y="0"/>
                </a:cubicBezTo>
                <a:cubicBezTo>
                  <a:pt x="3182658" y="4844"/>
                  <a:pt x="3182282" y="11009"/>
                  <a:pt x="3182692" y="18288"/>
                </a:cubicBezTo>
                <a:cubicBezTo>
                  <a:pt x="2944477" y="15825"/>
                  <a:pt x="2868931" y="12370"/>
                  <a:pt x="2609807" y="18288"/>
                </a:cubicBezTo>
                <a:cubicBezTo>
                  <a:pt x="2341556" y="6193"/>
                  <a:pt x="2324113" y="22706"/>
                  <a:pt x="2068750" y="18288"/>
                </a:cubicBezTo>
                <a:cubicBezTo>
                  <a:pt x="1817163" y="7852"/>
                  <a:pt x="1716254" y="25979"/>
                  <a:pt x="1432211" y="18288"/>
                </a:cubicBezTo>
                <a:cubicBezTo>
                  <a:pt x="1164747" y="-28137"/>
                  <a:pt x="993140" y="27575"/>
                  <a:pt x="859327" y="18288"/>
                </a:cubicBezTo>
                <a:cubicBezTo>
                  <a:pt x="750703" y="-24974"/>
                  <a:pt x="236193" y="38731"/>
                  <a:pt x="0" y="18288"/>
                </a:cubicBezTo>
                <a:cubicBezTo>
                  <a:pt x="-649" y="11698"/>
                  <a:pt x="663" y="5413"/>
                  <a:pt x="0" y="0"/>
                </a:cubicBezTo>
                <a:close/>
              </a:path>
              <a:path w="3182692" h="18288" stroke="0" extrusionOk="0">
                <a:moveTo>
                  <a:pt x="0" y="0"/>
                </a:moveTo>
                <a:cubicBezTo>
                  <a:pt x="224421" y="-39331"/>
                  <a:pt x="418777" y="11439"/>
                  <a:pt x="572885" y="0"/>
                </a:cubicBezTo>
                <a:cubicBezTo>
                  <a:pt x="750333" y="-6388"/>
                  <a:pt x="940592" y="15806"/>
                  <a:pt x="1113942" y="0"/>
                </a:cubicBezTo>
                <a:cubicBezTo>
                  <a:pt x="1322785" y="-1777"/>
                  <a:pt x="1505363" y="28230"/>
                  <a:pt x="1686827" y="0"/>
                </a:cubicBezTo>
                <a:cubicBezTo>
                  <a:pt x="1853304" y="1595"/>
                  <a:pt x="2194652" y="-1232"/>
                  <a:pt x="2323365" y="0"/>
                </a:cubicBezTo>
                <a:cubicBezTo>
                  <a:pt x="2488732" y="36406"/>
                  <a:pt x="2902093" y="-40336"/>
                  <a:pt x="3182692" y="0"/>
                </a:cubicBezTo>
                <a:cubicBezTo>
                  <a:pt x="3182167" y="5049"/>
                  <a:pt x="3182885" y="12044"/>
                  <a:pt x="3182692" y="18288"/>
                </a:cubicBezTo>
                <a:cubicBezTo>
                  <a:pt x="3012563" y="-37820"/>
                  <a:pt x="2765409" y="35618"/>
                  <a:pt x="2546154" y="18288"/>
                </a:cubicBezTo>
                <a:cubicBezTo>
                  <a:pt x="2333381" y="13914"/>
                  <a:pt x="2154438" y="9838"/>
                  <a:pt x="1845961" y="18288"/>
                </a:cubicBezTo>
                <a:cubicBezTo>
                  <a:pt x="1531509" y="33812"/>
                  <a:pt x="1456631" y="-6606"/>
                  <a:pt x="1304904" y="18288"/>
                </a:cubicBezTo>
                <a:cubicBezTo>
                  <a:pt x="1168344" y="36351"/>
                  <a:pt x="928499" y="15047"/>
                  <a:pt x="604711" y="18288"/>
                </a:cubicBezTo>
                <a:cubicBezTo>
                  <a:pt x="285438" y="38007"/>
                  <a:pt x="116029" y="-22204"/>
                  <a:pt x="0" y="18288"/>
                </a:cubicBezTo>
                <a:cubicBezTo>
                  <a:pt x="-39" y="12511"/>
                  <a:pt x="-381" y="8039"/>
                  <a:pt x="0" y="0"/>
                </a:cubicBezTo>
                <a:close/>
              </a:path>
              <a:path w="3182692" h="18288" fill="none" stroke="0" extrusionOk="0">
                <a:moveTo>
                  <a:pt x="0" y="0"/>
                </a:moveTo>
                <a:cubicBezTo>
                  <a:pt x="245832" y="29445"/>
                  <a:pt x="388924" y="-28919"/>
                  <a:pt x="636538" y="0"/>
                </a:cubicBezTo>
                <a:cubicBezTo>
                  <a:pt x="854919" y="4634"/>
                  <a:pt x="991654" y="8864"/>
                  <a:pt x="1273077" y="0"/>
                </a:cubicBezTo>
                <a:cubicBezTo>
                  <a:pt x="1566644" y="-14667"/>
                  <a:pt x="1666526" y="3717"/>
                  <a:pt x="1909615" y="0"/>
                </a:cubicBezTo>
                <a:cubicBezTo>
                  <a:pt x="2138795" y="27220"/>
                  <a:pt x="2225506" y="-13892"/>
                  <a:pt x="2482500" y="0"/>
                </a:cubicBezTo>
                <a:cubicBezTo>
                  <a:pt x="2775583" y="32183"/>
                  <a:pt x="3003218" y="-43687"/>
                  <a:pt x="3182692" y="0"/>
                </a:cubicBezTo>
                <a:cubicBezTo>
                  <a:pt x="3183006" y="4158"/>
                  <a:pt x="3181713" y="12539"/>
                  <a:pt x="3182692" y="18288"/>
                </a:cubicBezTo>
                <a:cubicBezTo>
                  <a:pt x="2959845" y="25574"/>
                  <a:pt x="2868929" y="24980"/>
                  <a:pt x="2609807" y="18288"/>
                </a:cubicBezTo>
                <a:cubicBezTo>
                  <a:pt x="2341405" y="5992"/>
                  <a:pt x="2328488" y="20436"/>
                  <a:pt x="2068750" y="18288"/>
                </a:cubicBezTo>
                <a:cubicBezTo>
                  <a:pt x="1816113" y="2395"/>
                  <a:pt x="1699345" y="36855"/>
                  <a:pt x="1432211" y="18288"/>
                </a:cubicBezTo>
                <a:cubicBezTo>
                  <a:pt x="1148381" y="-28184"/>
                  <a:pt x="987622" y="2403"/>
                  <a:pt x="859327" y="18288"/>
                </a:cubicBezTo>
                <a:cubicBezTo>
                  <a:pt x="743387" y="37422"/>
                  <a:pt x="194182" y="18789"/>
                  <a:pt x="0" y="18288"/>
                </a:cubicBezTo>
                <a:cubicBezTo>
                  <a:pt x="20" y="11469"/>
                  <a:pt x="-29" y="5154"/>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173188-F033-66D5-9D82-6E4E4B87B6A1}"/>
              </a:ext>
            </a:extLst>
          </p:cNvPr>
          <p:cNvSpPr>
            <a:spLocks noGrp="1"/>
          </p:cNvSpPr>
          <p:nvPr>
            <p:ph type="title"/>
          </p:nvPr>
        </p:nvSpPr>
        <p:spPr>
          <a:xfrm>
            <a:off x="628649" y="291090"/>
            <a:ext cx="7886699" cy="932688"/>
          </a:xfrm>
        </p:spPr>
        <p:txBody>
          <a:bodyPr vert="horz" lIns="91440" tIns="45720" rIns="91440" bIns="45720" rtlCol="0" anchor="b">
            <a:normAutofit/>
          </a:bodyPr>
          <a:lstStyle/>
          <a:p>
            <a:pPr algn="ctr" eaLnBrk="1" hangingPunct="1">
              <a:lnSpc>
                <a:spcPct val="90000"/>
              </a:lnSpc>
            </a:pPr>
            <a:r>
              <a:rPr lang="en-US" sz="3300" kern="1200" dirty="0">
                <a:latin typeface="+mj-lt"/>
                <a:ea typeface="+mj-ea"/>
                <a:cs typeface="+mj-cs"/>
              </a:rPr>
              <a:t>A further breakdown of terminology</a:t>
            </a:r>
          </a:p>
        </p:txBody>
      </p:sp>
      <p:graphicFrame>
        <p:nvGraphicFramePr>
          <p:cNvPr id="7" name="Diagram 6">
            <a:extLst>
              <a:ext uri="{FF2B5EF4-FFF2-40B4-BE49-F238E27FC236}">
                <a16:creationId xmlns:a16="http://schemas.microsoft.com/office/drawing/2014/main" id="{5DE447FF-6239-8B0F-E7D6-4A9B95D27CCC}"/>
              </a:ext>
            </a:extLst>
          </p:cNvPr>
          <p:cNvGraphicFramePr/>
          <p:nvPr>
            <p:extLst>
              <p:ext uri="{D42A27DB-BD31-4B8C-83A1-F6EECF244321}">
                <p14:modId xmlns:p14="http://schemas.microsoft.com/office/powerpoint/2010/main" val="253386690"/>
              </p:ext>
            </p:extLst>
          </p:nvPr>
        </p:nvGraphicFramePr>
        <p:xfrm>
          <a:off x="395536" y="2175322"/>
          <a:ext cx="8352928" cy="4391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5676839"/>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0DB97-74B4-303C-3F09-94A49CC85D2B}"/>
              </a:ext>
            </a:extLst>
          </p:cNvPr>
          <p:cNvSpPr>
            <a:spLocks noGrp="1"/>
          </p:cNvSpPr>
          <p:nvPr>
            <p:ph type="title"/>
          </p:nvPr>
        </p:nvSpPr>
        <p:spPr>
          <a:xfrm>
            <a:off x="360759" y="3752849"/>
            <a:ext cx="2468166" cy="2452687"/>
          </a:xfrm>
        </p:spPr>
        <p:txBody>
          <a:bodyPr anchor="ctr">
            <a:normAutofit/>
          </a:bodyPr>
          <a:lstStyle/>
          <a:p>
            <a:r>
              <a:rPr lang="en-US" sz="3100"/>
              <a:t>Primary Explosives</a:t>
            </a:r>
          </a:p>
        </p:txBody>
      </p:sp>
      <p:pic>
        <p:nvPicPr>
          <p:cNvPr id="4" name="Picture 4" descr="NonElecDet-1[1]">
            <a:extLst>
              <a:ext uri="{FF2B5EF4-FFF2-40B4-BE49-F238E27FC236}">
                <a16:creationId xmlns:a16="http://schemas.microsoft.com/office/drawing/2014/main" id="{CF603BE6-4661-639F-EDD6-6AC04E7B18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145" b="18748"/>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C5805DFB-70D5-1D36-3F6A-2BE5AAC82042}"/>
              </a:ext>
            </a:extLst>
          </p:cNvPr>
          <p:cNvSpPr>
            <a:spLocks noGrp="1"/>
          </p:cNvSpPr>
          <p:nvPr>
            <p:ph idx="1"/>
          </p:nvPr>
        </p:nvSpPr>
        <p:spPr>
          <a:xfrm>
            <a:off x="3167986" y="3752850"/>
            <a:ext cx="5614060" cy="2452687"/>
          </a:xfrm>
        </p:spPr>
        <p:txBody>
          <a:bodyPr anchor="ctr">
            <a:normAutofit/>
          </a:bodyPr>
          <a:lstStyle/>
          <a:p>
            <a:r>
              <a:rPr lang="en-US" sz="1600">
                <a:effectLst/>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p>
          <a:p>
            <a:r>
              <a:rPr lang="en-US" sz="1600">
                <a:cs typeface="Times New Roman" panose="02020603050405020304" pitchFamily="18" charset="0"/>
              </a:rPr>
              <a:t>Lead azide, mercury fulminate, TATP</a:t>
            </a:r>
            <a:endParaRPr lang="en-US" sz="1600"/>
          </a:p>
        </p:txBody>
      </p:sp>
    </p:spTree>
    <p:extLst>
      <p:ext uri="{BB962C8B-B14F-4D97-AF65-F5344CB8AC3E}">
        <p14:creationId xmlns:p14="http://schemas.microsoft.com/office/powerpoint/2010/main" val="3171237388"/>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C7994-FEC0-41FD-ABB1-5D5BEB2600E3}"/>
              </a:ext>
            </a:extLst>
          </p:cNvPr>
          <p:cNvSpPr>
            <a:spLocks noGrp="1"/>
          </p:cNvSpPr>
          <p:nvPr>
            <p:ph type="title"/>
          </p:nvPr>
        </p:nvSpPr>
        <p:spPr>
          <a:xfrm>
            <a:off x="480060" y="325369"/>
            <a:ext cx="3276451" cy="1956841"/>
          </a:xfrm>
        </p:spPr>
        <p:txBody>
          <a:bodyPr anchor="b">
            <a:normAutofit/>
          </a:bodyPr>
          <a:lstStyle/>
          <a:p>
            <a:r>
              <a:rPr lang="en-US" sz="4300"/>
              <a:t>Secondary Explosives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E7AC3C-7E61-9AD0-9E0C-DEFD7EFF1C75}"/>
              </a:ext>
            </a:extLst>
          </p:cNvPr>
          <p:cNvSpPr>
            <a:spLocks noGrp="1"/>
          </p:cNvSpPr>
          <p:nvPr>
            <p:ph idx="1"/>
          </p:nvPr>
        </p:nvSpPr>
        <p:spPr>
          <a:xfrm>
            <a:off x="480060" y="2872899"/>
            <a:ext cx="3182691" cy="3320668"/>
          </a:xfrm>
        </p:spPr>
        <p:txBody>
          <a:bodyPr>
            <a:normAutofit/>
          </a:bodyPr>
          <a:lstStyle/>
          <a:p>
            <a:pPr>
              <a:lnSpc>
                <a:spcPct val="90000"/>
              </a:lnSpc>
            </a:pPr>
            <a:r>
              <a:rPr lang="en-US" sz="1600">
                <a:effectLst/>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a:t>
            </a:r>
          </a:p>
          <a:p>
            <a:pPr>
              <a:lnSpc>
                <a:spcPct val="90000"/>
              </a:lnSpc>
            </a:pPr>
            <a:r>
              <a:rPr lang="en-US" sz="1600">
                <a:cs typeface="Times New Roman" panose="02020603050405020304" pitchFamily="18" charset="0"/>
              </a:rPr>
              <a:t>NG, TNT, RDX, HMX, TATB, PETN</a:t>
            </a:r>
            <a:endParaRPr lang="en-US" sz="1600"/>
          </a:p>
        </p:txBody>
      </p:sp>
      <p:pic>
        <p:nvPicPr>
          <p:cNvPr id="4" name="Picture 6" descr="A picture containing outdoor, nature, smoke, plant&#10;&#10;Description automatically generated">
            <a:extLst>
              <a:ext uri="{FF2B5EF4-FFF2-40B4-BE49-F238E27FC236}">
                <a16:creationId xmlns:a16="http://schemas.microsoft.com/office/drawing/2014/main" id="{2B53F82D-C626-0F25-623A-01D5DFEFFE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988" r="14427" b="-1"/>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5690885"/>
      </p:ext>
    </p:extLst>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white, sitting, small, open&#10;&#10;Description automatically generated">
            <a:extLst>
              <a:ext uri="{FF2B5EF4-FFF2-40B4-BE49-F238E27FC236}">
                <a16:creationId xmlns:a16="http://schemas.microsoft.com/office/drawing/2014/main" id="{CE216A26-E20B-2E9F-8A62-17AD2E6415F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r="3891" b="1"/>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extLst>
            <a:ext uri="{53640926-AAD7-44D8-BBD7-CCE9431645EC}">
              <a14:shadowObscured xmlns:a14="http://schemas.microsoft.com/office/drawing/2010/main"/>
            </a:ext>
          </a:extLst>
        </p:spPr>
      </p:pic>
      <p:pic>
        <p:nvPicPr>
          <p:cNvPr id="5" name="Picture 4" descr="A picture containing sitting, food, laying, old&#10;&#10;Description automatically generated">
            <a:extLst>
              <a:ext uri="{FF2B5EF4-FFF2-40B4-BE49-F238E27FC236}">
                <a16:creationId xmlns:a16="http://schemas.microsoft.com/office/drawing/2014/main" id="{72BDFC27-D81C-4565-FBE8-7E7209574D2B}"/>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12010" r="7009"/>
          <a:stretch/>
        </p:blipFill>
        <p:spPr bwMode="auto">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extLst>
            <a:ext uri="{53640926-AAD7-44D8-BBD7-CCE9431645EC}">
              <a14:shadowObscured xmlns:a14="http://schemas.microsoft.com/office/drawing/2010/main"/>
            </a:ext>
          </a:extLst>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431E2E0-BD86-CADA-29D1-1CDD5210827F}"/>
              </a:ext>
            </a:extLst>
          </p:cNvPr>
          <p:cNvSpPr>
            <a:spLocks noGrp="1"/>
          </p:cNvSpPr>
          <p:nvPr>
            <p:ph type="title"/>
          </p:nvPr>
        </p:nvSpPr>
        <p:spPr>
          <a:xfrm>
            <a:off x="336042" y="859536"/>
            <a:ext cx="3624601" cy="1243584"/>
          </a:xfrm>
        </p:spPr>
        <p:txBody>
          <a:bodyPr>
            <a:normAutofit/>
          </a:bodyPr>
          <a:lstStyle/>
          <a:p>
            <a:r>
              <a:rPr lang="en-US" sz="3000"/>
              <a:t>Tertiary Explosives</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741F730-52FC-BB24-3563-4E40417645B6}"/>
              </a:ext>
            </a:extLst>
          </p:cNvPr>
          <p:cNvSpPr>
            <a:spLocks noGrp="1"/>
          </p:cNvSpPr>
          <p:nvPr>
            <p:ph idx="1"/>
          </p:nvPr>
        </p:nvSpPr>
        <p:spPr>
          <a:xfrm>
            <a:off x="336042" y="2512611"/>
            <a:ext cx="3624602" cy="3664351"/>
          </a:xfrm>
        </p:spPr>
        <p:txBody>
          <a:bodyPr>
            <a:normAutofit/>
          </a:bodyPr>
          <a:lstStyle/>
          <a:p>
            <a:r>
              <a:rPr lang="en-GB" sz="1700"/>
              <a:t>Tertiary explosives are very stable and require a </a:t>
            </a:r>
            <a:r>
              <a:rPr lang="en-GB" sz="1700" i="1"/>
              <a:t>‘boost’</a:t>
            </a:r>
            <a:r>
              <a:rPr lang="en-GB" sz="1700"/>
              <a:t> from a secondary and more powerful explosive composition to detonate. </a:t>
            </a:r>
          </a:p>
          <a:p>
            <a:r>
              <a:rPr lang="en-GB" sz="1700"/>
              <a:t>Ammonium nitrate, NTO, guanidine nitrate, nitroguanidine and hydrogen peroxide (at 98%+ w/w) are commonly recognised tertiary explosives. </a:t>
            </a:r>
          </a:p>
        </p:txBody>
      </p:sp>
    </p:spTree>
    <p:extLst>
      <p:ext uri="{BB962C8B-B14F-4D97-AF65-F5344CB8AC3E}">
        <p14:creationId xmlns:p14="http://schemas.microsoft.com/office/powerpoint/2010/main" val="904646720"/>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3BA83-E56A-D748-0F65-94771FD1EEE0}"/>
              </a:ext>
            </a:extLst>
          </p:cNvPr>
          <p:cNvSpPr>
            <a:spLocks noGrp="1"/>
          </p:cNvSpPr>
          <p:nvPr>
            <p:ph type="title"/>
          </p:nvPr>
        </p:nvSpPr>
        <p:spPr>
          <a:xfrm>
            <a:off x="386909" y="39496"/>
            <a:ext cx="8649146" cy="522287"/>
          </a:xfrm>
        </p:spPr>
        <p:txBody>
          <a:bodyPr/>
          <a:lstStyle/>
          <a:p>
            <a:r>
              <a:rPr lang="en-US" dirty="0"/>
              <a:t>The distinction between burning and detonation</a:t>
            </a:r>
          </a:p>
        </p:txBody>
      </p:sp>
      <p:graphicFrame>
        <p:nvGraphicFramePr>
          <p:cNvPr id="4" name="Table 3">
            <a:extLst>
              <a:ext uri="{FF2B5EF4-FFF2-40B4-BE49-F238E27FC236}">
                <a16:creationId xmlns:a16="http://schemas.microsoft.com/office/drawing/2014/main" id="{F8D6A859-E62A-26CB-85D6-3DE922B573BB}"/>
              </a:ext>
            </a:extLst>
          </p:cNvPr>
          <p:cNvGraphicFramePr>
            <a:graphicFrameLocks noGrp="1"/>
          </p:cNvGraphicFramePr>
          <p:nvPr>
            <p:extLst>
              <p:ext uri="{D42A27DB-BD31-4B8C-83A1-F6EECF244321}">
                <p14:modId xmlns:p14="http://schemas.microsoft.com/office/powerpoint/2010/main" val="3645448578"/>
              </p:ext>
            </p:extLst>
          </p:nvPr>
        </p:nvGraphicFramePr>
        <p:xfrm>
          <a:off x="107945" y="764704"/>
          <a:ext cx="8928110" cy="5845593"/>
        </p:xfrm>
        <a:graphic>
          <a:graphicData uri="http://schemas.openxmlformats.org/drawingml/2006/table">
            <a:tbl>
              <a:tblPr firstRow="1" firstCol="1" bandRow="1"/>
              <a:tblGrid>
                <a:gridCol w="3815983">
                  <a:extLst>
                    <a:ext uri="{9D8B030D-6E8A-4147-A177-3AD203B41FA5}">
                      <a16:colId xmlns:a16="http://schemas.microsoft.com/office/drawing/2014/main" val="3234830105"/>
                    </a:ext>
                  </a:extLst>
                </a:gridCol>
                <a:gridCol w="5112127">
                  <a:extLst>
                    <a:ext uri="{9D8B030D-6E8A-4147-A177-3AD203B41FA5}">
                      <a16:colId xmlns:a16="http://schemas.microsoft.com/office/drawing/2014/main" val="1439908855"/>
                    </a:ext>
                  </a:extLst>
                </a:gridCol>
              </a:tblGrid>
              <a:tr h="153290">
                <a:tc>
                  <a:txBody>
                    <a:bodyPr/>
                    <a:lstStyle/>
                    <a:p>
                      <a:pPr algn="ctr"/>
                      <a:r>
                        <a:rPr lang="en-US" sz="1400" b="1">
                          <a:solidFill>
                            <a:srgbClr val="000000"/>
                          </a:solidFill>
                          <a:effectLst/>
                          <a:latin typeface="+mj-lt"/>
                          <a:ea typeface="Times New Roman" panose="02020603050405020304" pitchFamily="18" charset="0"/>
                          <a:cs typeface="Times New Roman" panose="02020603050405020304" pitchFamily="18" charset="0"/>
                        </a:rPr>
                        <a:t>Burning</a:t>
                      </a:r>
                      <a:endParaRPr lang="en-GB" sz="1800">
                        <a:effectLst/>
                        <a:latin typeface="+mj-lt"/>
                        <a:ea typeface="Times New Roman" panose="02020603050405020304" pitchFamily="18" charset="0"/>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tc>
                  <a:txBody>
                    <a:bodyPr/>
                    <a:lstStyle/>
                    <a:p>
                      <a:pPr algn="ctr"/>
                      <a:r>
                        <a:rPr lang="en-US" sz="1400" b="1">
                          <a:solidFill>
                            <a:srgbClr val="000000"/>
                          </a:solidFill>
                          <a:effectLst/>
                          <a:latin typeface="+mj-lt"/>
                          <a:ea typeface="Times New Roman" panose="02020603050405020304" pitchFamily="18" charset="0"/>
                          <a:cs typeface="Times New Roman" panose="02020603050405020304" pitchFamily="18" charset="0"/>
                        </a:rPr>
                        <a:t>Detonation</a:t>
                      </a:r>
                      <a:endParaRPr lang="en-GB" sz="1800">
                        <a:effectLst/>
                        <a:latin typeface="+mj-lt"/>
                        <a:ea typeface="Times New Roman" panose="02020603050405020304" pitchFamily="18" charset="0"/>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extLst>
                  <a:ext uri="{0D108BD9-81ED-4DB2-BD59-A6C34878D82A}">
                    <a16:rowId xmlns:a16="http://schemas.microsoft.com/office/drawing/2014/main" val="3375306423"/>
                  </a:ext>
                </a:extLst>
              </a:tr>
              <a:tr h="278709">
                <a:tc>
                  <a:txBody>
                    <a:bodyPr/>
                    <a:lstStyle/>
                    <a:p>
                      <a:r>
                        <a:rPr lang="en-US" sz="1200">
                          <a:effectLst/>
                          <a:latin typeface="+mj-lt"/>
                          <a:ea typeface="MS Mincho" panose="02020609040205080304" pitchFamily="49" charset="-128"/>
                          <a:cs typeface="Arial" panose="020B0604020202020204" pitchFamily="34" charset="0"/>
                        </a:rPr>
                        <a:t>All explosives burn when initiated by flame.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Most explosives are capable of detonation if sufficient stimulus is applied.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36129722"/>
                  </a:ext>
                </a:extLst>
              </a:tr>
              <a:tr h="278709">
                <a:tc>
                  <a:txBody>
                    <a:bodyPr/>
                    <a:lstStyle/>
                    <a:p>
                      <a:r>
                        <a:rPr lang="en-US" sz="1200">
                          <a:effectLst/>
                          <a:latin typeface="+mj-lt"/>
                          <a:ea typeface="MS Mincho" panose="02020609040205080304" pitchFamily="49" charset="-128"/>
                          <a:cs typeface="Arial" panose="020B0604020202020204" pitchFamily="34" charset="0"/>
                        </a:rPr>
                        <a:t>Burning is slow compared to detonation (burning rates lie between 0.001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and 500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much faster than burning with velocities of detonation anything between 1800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and 9000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for solid explosives.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95793859"/>
                  </a:ext>
                </a:extLst>
              </a:tr>
              <a:tr h="696772">
                <a:tc>
                  <a:txBody>
                    <a:bodyPr/>
                    <a:lstStyle/>
                    <a:p>
                      <a:r>
                        <a:rPr lang="en-US" sz="1200">
                          <a:effectLst/>
                          <a:latin typeface="+mj-lt"/>
                          <a:ea typeface="MS Mincho" panose="02020609040205080304" pitchFamily="49" charset="-128"/>
                          <a:cs typeface="Arial" panose="020B0604020202020204" pitchFamily="34" charset="0"/>
                        </a:rPr>
                        <a:t>Burning is a surface reaction where the burn rate increases with ambient pressure.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not a surface phenomenon; it is a shockwave mechanism. Detonation proceeds radially from the point of initiation within the charge. The surface of the explosive is merely the boundary at which the wave ceases to be self-supporting. The velocity of detonation is independent of ambient pressure.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76179964"/>
                  </a:ext>
                </a:extLst>
              </a:tr>
              <a:tr h="278709">
                <a:tc>
                  <a:txBody>
                    <a:bodyPr/>
                    <a:lstStyle/>
                    <a:p>
                      <a:r>
                        <a:rPr lang="en-US" sz="1200">
                          <a:effectLst/>
                          <a:latin typeface="+mj-lt"/>
                          <a:ea typeface="MS Mincho" panose="02020609040205080304" pitchFamily="49" charset="-128"/>
                          <a:cs typeface="Arial" panose="020B0604020202020204" pitchFamily="34" charset="0"/>
                        </a:rPr>
                        <a:t>The burning rate is not normally affected by the strength of the container.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When detonation occurs within a container the velocity is affected by the strength and thickness of the container.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8861343"/>
                  </a:ext>
                </a:extLst>
              </a:tr>
              <a:tr h="418063">
                <a:tc>
                  <a:txBody>
                    <a:bodyPr/>
                    <a:lstStyle/>
                    <a:p>
                      <a:r>
                        <a:rPr lang="en-US" sz="1200">
                          <a:effectLst/>
                          <a:latin typeface="+mj-lt"/>
                          <a:ea typeface="MS Mincho" panose="02020609040205080304" pitchFamily="49" charset="-128"/>
                          <a:cs typeface="Arial" panose="020B0604020202020204" pitchFamily="34" charset="0"/>
                        </a:rPr>
                        <a:t>Damage to inert surfaces is limited to distortion or bursting.</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Due to the sudden and extreme pressure created by a detonation, inert surfaces are damaged by distortion, perforation, shattering, denting and deep erosion.</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0479822"/>
                  </a:ext>
                </a:extLst>
              </a:tr>
              <a:tr h="557418">
                <a:tc>
                  <a:txBody>
                    <a:bodyPr/>
                    <a:lstStyle/>
                    <a:p>
                      <a:r>
                        <a:rPr lang="en-US" sz="1200">
                          <a:effectLst/>
                          <a:latin typeface="+mj-lt"/>
                          <a:ea typeface="MS Mincho" panose="02020609040205080304" pitchFamily="49" charset="-128"/>
                          <a:cs typeface="Arial" panose="020B0604020202020204" pitchFamily="34" charset="0"/>
                        </a:rPr>
                        <a:t>The linear burning rate is independent of the size of the burning charge. There is no critical diameter so to speak.</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The velocity of detonation of an explosive charge is dependent on charge diameter. If the diameter of the explosive falls is below a certain diameter at point of detonation, or below a certain critical diameter during propagation, then the detonation wave will not progress.</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3145879"/>
                  </a:ext>
                </a:extLst>
              </a:tr>
              <a:tr h="418063">
                <a:tc>
                  <a:txBody>
                    <a:bodyPr/>
                    <a:lstStyle/>
                    <a:p>
                      <a:r>
                        <a:rPr lang="en-US" sz="1200">
                          <a:effectLst/>
                          <a:latin typeface="+mj-lt"/>
                          <a:ea typeface="MS Mincho" panose="02020609040205080304" pitchFamily="49" charset="-128"/>
                          <a:cs typeface="Arial" panose="020B0604020202020204" pitchFamily="34" charset="0"/>
                        </a:rPr>
                        <a:t>Burning is not (usually) initiated by an explosive shock but by direct heat or flame. Burning may convert to detonation if the velocity of the flame front exceeds the velocity of sound in the material being burned.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initiated by shock or transition from burning. It does not usually revert to burning; if propagation fails then the charge remains chemically unchanged.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3271171"/>
                  </a:ext>
                </a:extLst>
              </a:tr>
              <a:tr h="139354">
                <a:tc>
                  <a:txBody>
                    <a:bodyPr/>
                    <a:lstStyle/>
                    <a:p>
                      <a:r>
                        <a:rPr lang="en-US" sz="1200">
                          <a:effectLst/>
                          <a:latin typeface="+mj-lt"/>
                          <a:ea typeface="MS Mincho" panose="02020609040205080304" pitchFamily="49" charset="-128"/>
                          <a:cs typeface="Arial" panose="020B0604020202020204" pitchFamily="34" charset="0"/>
                        </a:rPr>
                        <a:t>Granular explosives which are wet cannot generally be ignited.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Granular explosives can, with adequate shock, be detonated.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72108374"/>
                  </a:ext>
                </a:extLst>
              </a:tr>
              <a:tr h="598644">
                <a:tc>
                  <a:txBody>
                    <a:bodyPr/>
                    <a:lstStyle/>
                    <a:p>
                      <a:r>
                        <a:rPr lang="en-US" sz="1200">
                          <a:effectLst/>
                          <a:latin typeface="+mj-lt"/>
                          <a:ea typeface="MS Mincho" panose="02020609040205080304" pitchFamily="49" charset="-128"/>
                          <a:cs typeface="Arial" panose="020B0604020202020204" pitchFamily="34" charset="0"/>
                        </a:rPr>
                        <a:t>Burning does not create shock phenomena, but noise and air blast may occur when cumulative pressure is vented into the atmosphere.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creates a report, which is caused by the shockwave emerging from the charge into the surrounding air.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57016461"/>
                  </a:ext>
                </a:extLst>
              </a:tr>
              <a:tr h="278709">
                <a:tc>
                  <a:txBody>
                    <a:bodyPr/>
                    <a:lstStyle/>
                    <a:p>
                      <a:r>
                        <a:rPr lang="en-US" sz="1200">
                          <a:effectLst/>
                          <a:latin typeface="+mj-lt"/>
                          <a:ea typeface="MS Mincho" panose="02020609040205080304" pitchFamily="49" charset="-128"/>
                          <a:cs typeface="Arial" panose="020B0604020202020204" pitchFamily="34" charset="0"/>
                        </a:rPr>
                        <a:t>Burning can take place with temperatures between 600 and 1200 </a:t>
                      </a:r>
                      <a:r>
                        <a:rPr lang="en-US" sz="1200" baseline="30000">
                          <a:effectLst/>
                          <a:latin typeface="+mj-lt"/>
                          <a:ea typeface="MS Mincho" panose="02020609040205080304" pitchFamily="49" charset="-128"/>
                          <a:cs typeface="Arial" panose="020B0604020202020204" pitchFamily="34" charset="0"/>
                        </a:rPr>
                        <a:t>o</a:t>
                      </a:r>
                      <a:r>
                        <a:rPr lang="en-US" sz="1200">
                          <a:effectLst/>
                          <a:latin typeface="+mj-lt"/>
                          <a:ea typeface="MS Mincho" panose="02020609040205080304" pitchFamily="49" charset="-128"/>
                          <a:cs typeface="Arial" panose="020B0604020202020204" pitchFamily="34" charset="0"/>
                        </a:rPr>
                        <a:t>C, dependent upon conditions.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can realize temperatures as high 7000 </a:t>
                      </a:r>
                      <a:r>
                        <a:rPr lang="en-US" sz="1200" baseline="30000">
                          <a:effectLst/>
                          <a:latin typeface="+mj-lt"/>
                          <a:ea typeface="MS Mincho" panose="02020609040205080304" pitchFamily="49" charset="-128"/>
                          <a:cs typeface="Arial" panose="020B0604020202020204" pitchFamily="34" charset="0"/>
                        </a:rPr>
                        <a:t>o</a:t>
                      </a:r>
                      <a:r>
                        <a:rPr lang="en-US" sz="1200">
                          <a:effectLst/>
                          <a:latin typeface="+mj-lt"/>
                          <a:ea typeface="MS Mincho" panose="02020609040205080304" pitchFamily="49" charset="-128"/>
                          <a:cs typeface="Arial" panose="020B0604020202020204" pitchFamily="34" charset="0"/>
                        </a:rPr>
                        <a:t>C.</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8566710"/>
                  </a:ext>
                </a:extLst>
              </a:tr>
              <a:tr h="278709">
                <a:tc>
                  <a:txBody>
                    <a:bodyPr/>
                    <a:lstStyle/>
                    <a:p>
                      <a:r>
                        <a:rPr lang="en-US" sz="1200">
                          <a:effectLst/>
                          <a:latin typeface="+mj-lt"/>
                          <a:ea typeface="MS Mincho" panose="02020609040205080304" pitchFamily="49" charset="-128"/>
                          <a:cs typeface="Arial" panose="020B0604020202020204" pitchFamily="34" charset="0"/>
                        </a:rPr>
                        <a:t>In a burning system the gases flow in the opposite direction to the burning front</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The product gases of a detonation follow on behind the shock wave in the same direction as the shock wave </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15079476"/>
                  </a:ext>
                </a:extLst>
              </a:tr>
            </a:tbl>
          </a:graphicData>
        </a:graphic>
      </p:graphicFrame>
    </p:spTree>
    <p:extLst>
      <p:ext uri="{BB962C8B-B14F-4D97-AF65-F5344CB8AC3E}">
        <p14:creationId xmlns:p14="http://schemas.microsoft.com/office/powerpoint/2010/main" val="2776921494"/>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2" name="Rectangle 430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indoor, table, weapon, items&#10;&#10;Description automatically generated">
            <a:extLst>
              <a:ext uri="{FF2B5EF4-FFF2-40B4-BE49-F238E27FC236}">
                <a16:creationId xmlns:a16="http://schemas.microsoft.com/office/drawing/2014/main" id="{1C59D3C6-CA5C-BBA8-8272-BEFCFD7FC1EB}"/>
              </a:ext>
            </a:extLst>
          </p:cNvPr>
          <p:cNvPicPr>
            <a:picLocks noChangeAspect="1"/>
          </p:cNvPicPr>
          <p:nvPr/>
        </p:nvPicPr>
        <p:blipFill rotWithShape="1">
          <a:blip r:embed="rId2">
            <a:extLst>
              <a:ext uri="{28A0092B-C50C-407E-A947-70E740481C1C}">
                <a14:useLocalDpi xmlns:a14="http://schemas.microsoft.com/office/drawing/2010/main" val="0"/>
              </a:ext>
            </a:extLst>
          </a:blip>
          <a:srcRect l="24269" r="18627"/>
          <a:stretch/>
        </p:blipFill>
        <p:spPr>
          <a:xfrm>
            <a:off x="20" y="10"/>
            <a:ext cx="7252212" cy="6857990"/>
          </a:xfrm>
          <a:prstGeom prst="rect">
            <a:avLst/>
          </a:prstGeom>
        </p:spPr>
      </p:pic>
      <p:sp>
        <p:nvSpPr>
          <p:cNvPr id="43023" name="Rectangle 430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010" name="Title 1">
            <a:extLst>
              <a:ext uri="{FF2B5EF4-FFF2-40B4-BE49-F238E27FC236}">
                <a16:creationId xmlns:a16="http://schemas.microsoft.com/office/drawing/2014/main" id="{864BFB14-DA7F-DBA9-2F34-9E6251608306}"/>
              </a:ext>
            </a:extLst>
          </p:cNvPr>
          <p:cNvSpPr>
            <a:spLocks noGrp="1"/>
          </p:cNvSpPr>
          <p:nvPr>
            <p:ph type="title"/>
          </p:nvPr>
        </p:nvSpPr>
        <p:spPr>
          <a:xfrm>
            <a:off x="6277358" y="2132856"/>
            <a:ext cx="2866642" cy="1899912"/>
          </a:xfrm>
        </p:spPr>
        <p:txBody>
          <a:bodyPr>
            <a:normAutofit/>
          </a:bodyPr>
          <a:lstStyle/>
          <a:p>
            <a:r>
              <a:rPr lang="en-US" altLang="en-US" sz="3500" dirty="0"/>
              <a:t>Questions?</a:t>
            </a:r>
          </a:p>
        </p:txBody>
      </p:sp>
    </p:spTree>
  </p:cSld>
  <p:clrMapOvr>
    <a:masterClrMapping/>
  </p:clrMapOvr>
  <p:transition>
    <p:wipe dir="r"/>
  </p:transition>
</p:sld>
</file>

<file path=ppt/tags/tag1.xml><?xml version="1.0" encoding="utf-8"?>
<p:tagLst xmlns:a="http://schemas.openxmlformats.org/drawingml/2006/main" xmlns:r="http://schemas.openxmlformats.org/officeDocument/2006/relationships" xmlns:p="http://schemas.openxmlformats.org/presentationml/2006/main">
  <p:tag name="GUIDESTITLESHAPE" val="True"/>
</p:tagLst>
</file>

<file path=ppt/tags/tag2.xml><?xml version="1.0" encoding="utf-8"?>
<p:tagLst xmlns:a="http://schemas.openxmlformats.org/drawingml/2006/main" xmlns:r="http://schemas.openxmlformats.org/officeDocument/2006/relationships" xmlns:p="http://schemas.openxmlformats.org/presentationml/2006/main">
  <p:tag name="GUIDESMEASURMENT" val="True"/>
</p:tagLst>
</file>

<file path=ppt/tags/tag3.xml><?xml version="1.0" encoding="utf-8"?>
<p:tagLst xmlns:a="http://schemas.openxmlformats.org/drawingml/2006/main" xmlns:r="http://schemas.openxmlformats.org/officeDocument/2006/relationships" xmlns:p="http://schemas.openxmlformats.org/presentationml/2006/main">
  <p:tag name="GUIDESTITLESHAPE" val="True"/>
</p:tagLst>
</file>

<file path=ppt/tags/tag4.xml><?xml version="1.0" encoding="utf-8"?>
<p:tagLst xmlns:a="http://schemas.openxmlformats.org/drawingml/2006/main" xmlns:r="http://schemas.openxmlformats.org/officeDocument/2006/relationships" xmlns:p="http://schemas.openxmlformats.org/presentationml/2006/main">
  <p:tag name="GUIDESMEASURMENT" val="True"/>
</p:tagLst>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3.xml><?xml version="1.0" encoding="utf-8"?>
<a:theme xmlns:a="http://schemas.openxmlformats.org/drawingml/2006/main" name="1_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E5DEC50FA5B5A4788751834B920179F" ma:contentTypeVersion="10" ma:contentTypeDescription="Create a new document." ma:contentTypeScope="" ma:versionID="88624c02bbda7bf03a6b8d7de4bce816">
  <xsd:schema xmlns:xsd="http://www.w3.org/2001/XMLSchema" xmlns:xs="http://www.w3.org/2001/XMLSchema" xmlns:p="http://schemas.microsoft.com/office/2006/metadata/properties" xmlns:ns2="bf065779-0a3c-4ba0-a672-3d0c7b6a8a2f" xmlns:ns3="f82ed513-2835-4dd1-b542-3d75ae70e63c" targetNamespace="http://schemas.microsoft.com/office/2006/metadata/properties" ma:root="true" ma:fieldsID="da0f53bf1b715aac7c20821c51ab6f0e" ns2:_="" ns3:_="">
    <xsd:import namespace="bf065779-0a3c-4ba0-a672-3d0c7b6a8a2f"/>
    <xsd:import namespace="f82ed513-2835-4dd1-b542-3d75ae70e63c"/>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065779-0a3c-4ba0-a672-3d0c7b6a8a2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82ed513-2835-4dd1-b542-3d75ae70e63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7BF0185-ED0E-40AA-9440-5FD3BC7AF54F}">
  <ds:schemaRefs>
    <ds:schemaRef ds:uri="http://purl.org/dc/elements/1.1/"/>
    <ds:schemaRef ds:uri="f82ed513-2835-4dd1-b542-3d75ae70e63c"/>
    <ds:schemaRef ds:uri="http://schemas.microsoft.com/office/2006/documentManagement/types"/>
    <ds:schemaRef ds:uri="http://schemas.microsoft.com/office/infopath/2007/PartnerControls"/>
    <ds:schemaRef ds:uri="http://purl.org/dc/dcmitype/"/>
    <ds:schemaRef ds:uri="http://schemas.openxmlformats.org/package/2006/metadata/core-properties"/>
    <ds:schemaRef ds:uri="http://www.w3.org/XML/1998/namespace"/>
    <ds:schemaRef ds:uri="bf065779-0a3c-4ba0-a672-3d0c7b6a8a2f"/>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1C8102AE-00EE-48EC-8359-6EA68A2E00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065779-0a3c-4ba0-a672-3d0c7b6a8a2f"/>
    <ds:schemaRef ds:uri="f82ed513-2835-4dd1-b542-3d75ae70e63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8795FF8-BAE5-409A-90EA-028E9FAD72A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14105</TotalTime>
  <Words>2971</Words>
  <Application>Microsoft Macintosh PowerPoint</Application>
  <PresentationFormat>On-screen Show (4:3)</PresentationFormat>
  <Paragraphs>272</Paragraphs>
  <Slides>32</Slides>
  <Notes>16</Notes>
  <HiddenSlides>0</HiddenSlides>
  <MMClips>0</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32</vt:i4>
      </vt:variant>
    </vt:vector>
  </HeadingPairs>
  <TitlesOfParts>
    <vt:vector size="46" baseType="lpstr">
      <vt:lpstr>MS PGothic</vt:lpstr>
      <vt:lpstr>Arial</vt:lpstr>
      <vt:lpstr>Arial</vt:lpstr>
      <vt:lpstr>Calibri</vt:lpstr>
      <vt:lpstr>Calibri Light</vt:lpstr>
      <vt:lpstr>Cambria Math</vt:lpstr>
      <vt:lpstr>Symbol</vt:lpstr>
      <vt:lpstr>tahoma</vt:lpstr>
      <vt:lpstr>Times New Roman</vt:lpstr>
      <vt:lpstr>TimesNewRomanPSMT</vt:lpstr>
      <vt:lpstr>Wingdings</vt:lpstr>
      <vt:lpstr>2008 Background</vt:lpstr>
      <vt:lpstr>BAE Systems</vt:lpstr>
      <vt:lpstr>1_BAE Systems</vt:lpstr>
      <vt:lpstr>Ordnance, Munitions and Explosives Principles of OME Level 4 ACDA 4019  Introduction</vt:lpstr>
      <vt:lpstr>Course Plan</vt:lpstr>
      <vt:lpstr>Course Plan</vt:lpstr>
      <vt:lpstr>Reading List</vt:lpstr>
      <vt:lpstr>Assessment  1. Written Examination 50% 2. Coursework (2000 words) 50%</vt:lpstr>
      <vt:lpstr>Lesson Plan!</vt:lpstr>
      <vt:lpstr>Systems Thinking (A Must)</vt:lpstr>
      <vt:lpstr>Ken’s Expectation</vt:lpstr>
      <vt:lpstr>In the beginning there was gunpowder!</vt:lpstr>
      <vt:lpstr>Today there is a load of crazy stuff!</vt:lpstr>
      <vt:lpstr>Cannon System</vt:lpstr>
      <vt:lpstr>A Little More Detail</vt:lpstr>
      <vt:lpstr>Cannon Ammunition</vt:lpstr>
      <vt:lpstr>Top-down &amp; Bottom-up</vt:lpstr>
      <vt:lpstr>The required effects of a warhead</vt:lpstr>
      <vt:lpstr>Explosives engineering origins - fuels and oxidisers (gunpowder)! It is all about oxygen balance</vt:lpstr>
      <vt:lpstr>Oxygen Balance - Introduction</vt:lpstr>
      <vt:lpstr>Oxygen Balance Formulae</vt:lpstr>
      <vt:lpstr>Functional Decomposition</vt:lpstr>
      <vt:lpstr>Definition of an Explosion</vt:lpstr>
      <vt:lpstr>Definition of an Explosive</vt:lpstr>
      <vt:lpstr>Classification of Explosives</vt:lpstr>
      <vt:lpstr>Types of Explosive</vt:lpstr>
      <vt:lpstr>PowerPoint Presentation</vt:lpstr>
      <vt:lpstr>PowerPoint Presentation</vt:lpstr>
      <vt:lpstr> </vt:lpstr>
      <vt:lpstr>A further breakdown of terminology</vt:lpstr>
      <vt:lpstr>Primary Explosives</vt:lpstr>
      <vt:lpstr>Secondary Explosives</vt:lpstr>
      <vt:lpstr>Tertiary Explosives</vt:lpstr>
      <vt:lpstr>The distinction between burning and detonation</vt:lpstr>
      <vt:lpstr>Questions?</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799</cp:revision>
  <cp:lastPrinted>2002-11-08T08:36:02Z</cp:lastPrinted>
  <dcterms:created xsi:type="dcterms:W3CDTF">1999-11-24T16:34:17Z</dcterms:created>
  <dcterms:modified xsi:type="dcterms:W3CDTF">2025-10-07T13:43:14Z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0x010100EE5DEC50FA5B5A4788751834B920179F</vt:lpwstr>
  </property>
</Properties>
</file>