
<file path=[Content_Types].xml><?xml version="1.0" encoding="utf-8"?>
<Types xmlns="http://schemas.openxmlformats.org/package/2006/content-types">
  <Default Extension="png" ContentType="image/png"/>
  <Default Extension="jpeg" ContentType="image/jpeg"/>
  <Default Extension="webp" ContentType="image/pn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773" autoAdjust="0"/>
    <p:restoredTop sz="94660"/>
  </p:normalViewPr>
  <p:slideViewPr>
    <p:cSldViewPr snapToGrid="0">
      <p:cViewPr varScale="1">
        <p:scale>
          <a:sx n="90" d="100"/>
          <a:sy n="90" d="100"/>
        </p:scale>
        <p:origin x="50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317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426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91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92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857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467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306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073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910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66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983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52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ebp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6858000"/>
          </a:xfrm>
          <a:solidFill>
            <a:schemeClr val="accent1">
              <a:lumMod val="40000"/>
              <a:lumOff val="60000"/>
            </a:schemeClr>
          </a:solidFill>
          <a:ln w="69850">
            <a:solidFill>
              <a:schemeClr val="tx1"/>
            </a:solidFill>
          </a:ln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PID PRESENTATION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96512"/>
            <a:ext cx="9144000" cy="1313234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Sheraton Skyline Heathrow</a:t>
            </a:r>
          </a:p>
          <a:p>
            <a:endParaRPr lang="en-US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4260" y="819151"/>
            <a:ext cx="4640580" cy="3135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098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 flipH="1">
            <a:off x="5931121" y="746449"/>
            <a:ext cx="45938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ARE ASTON</a:t>
            </a:r>
          </a:p>
          <a:p>
            <a:pPr algn="ctr"/>
            <a:r>
              <a:rPr lang="en-US" sz="4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</a:t>
            </a:r>
            <a:endParaRPr lang="en-US" sz="4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EXPERTS</a:t>
            </a:r>
            <a:endParaRPr lang="en-GB" sz="4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40580" cy="31353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3532" y="3978613"/>
            <a:ext cx="7198468" cy="287938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83770" y="3722914"/>
            <a:ext cx="3424335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</a:p>
          <a:p>
            <a:endParaRPr lang="en-US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ATTITUDE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15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80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85725">
            <a:solidFill>
              <a:schemeClr val="tx1">
                <a:alpha val="73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 AND PROJECT SCOPE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MEET THE STANDARDS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LOCATION AND                                              </a:t>
            </a:r>
            <a:b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COMPETITION                                        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9171" y="1909276"/>
            <a:ext cx="3952243" cy="2414296"/>
          </a:xfrm>
          <a:ln>
            <a:solidFill>
              <a:schemeClr val="tx1">
                <a:alpha val="67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99" y="1650645"/>
            <a:ext cx="3769470" cy="28933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471" y="2882285"/>
            <a:ext cx="3672114" cy="33785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6542" y="5114536"/>
            <a:ext cx="2857500" cy="47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7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en-US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US" sz="4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0" indent="0">
              <a:buNone/>
            </a:pP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AIRBNB</a:t>
            </a: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</a:p>
          <a:p>
            <a:pPr marL="0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SOCIAL MEDIA</a:t>
            </a: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</a:p>
          <a:p>
            <a:pPr marL="0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BREXIT</a:t>
            </a:r>
          </a:p>
          <a:p>
            <a:pPr marL="0" indent="0">
              <a:buNone/>
            </a:pP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7698" y="83976"/>
            <a:ext cx="6503438" cy="6680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56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792686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792686"/>
          </a:xfrm>
          <a:ln w="920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5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AUDIT </a:t>
            </a: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INTEGRAL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STRATEGY  </a:t>
            </a:r>
          </a:p>
          <a:p>
            <a:pPr marL="0" indent="0">
              <a:buNone/>
            </a:pPr>
            <a:endParaRPr 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12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WEEKS      </a:t>
            </a: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RISK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ANALYSIS         </a:t>
            </a:r>
          </a:p>
          <a:p>
            <a:pPr marL="0" indent="0">
              <a:buNone/>
            </a:pP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148" y="234820"/>
            <a:ext cx="3556000" cy="266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08" y="3724102"/>
            <a:ext cx="6962920" cy="292421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755" y="3381049"/>
            <a:ext cx="4356359" cy="326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79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793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US" sz="4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</a:t>
            </a:r>
            <a:r>
              <a:rPr lang="en-US" sz="4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Genny Angelozzi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“Project Manager”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 years experience  hospitality industry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Ken Fraser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“Risk analysis consultant”</a:t>
            </a:r>
            <a:endParaRPr lang="en-GB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11 years experience food and beverage department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endParaRPr lang="en-GB" dirty="0"/>
          </a:p>
          <a:p>
            <a:pPr marL="0" indent="0">
              <a:buNone/>
            </a:pP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Erin 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Jefferson </a:t>
            </a:r>
          </a:p>
          <a:p>
            <a:pPr marL="0" indent="0">
              <a:buNone/>
            </a:pP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rganizational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evelopment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onsultant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</a:t>
            </a:r>
          </a:p>
          <a:p>
            <a:pPr marL="0" indent="0">
              <a:buNone/>
            </a:pP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15 years experience in finance department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</a:t>
            </a:r>
            <a:endParaRPr lang="en-GB" sz="4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5267" y="1191141"/>
            <a:ext cx="8001000" cy="514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2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645" y="0"/>
            <a:ext cx="12117355" cy="6858000"/>
          </a:xfrm>
          <a:solidFill>
            <a:schemeClr val="accent1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645" y="0"/>
            <a:ext cx="12192000" cy="68580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79375">
            <a:solidFill>
              <a:schemeClr val="tx1"/>
            </a:solidFill>
          </a:ln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sz="4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endParaRPr lang="en-GB" sz="4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7886" y="83976"/>
            <a:ext cx="6615404" cy="3870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55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6385</TotalTime>
  <Words>96</Words>
  <Application>Microsoft Office PowerPoint</Application>
  <PresentationFormat>Widescreen</PresentationFormat>
  <Paragraphs>60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PID PRESENTATION</vt:lpstr>
      <vt:lpstr>PowerPoint Presentation</vt:lpstr>
      <vt:lpstr>             PURPOSE AND PROJECT SCOPE                              MEET THE STANDARDS       LOCATION AND                                                    COMPETITION                                          </vt:lpstr>
      <vt:lpstr>PowerPoint Presentation</vt:lpstr>
      <vt:lpstr>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Genny Angelozzi</dc:creator>
  <cp:lastModifiedBy>Genny Angelozzi</cp:lastModifiedBy>
  <cp:revision>48</cp:revision>
  <dcterms:created xsi:type="dcterms:W3CDTF">2020-08-03T11:13:45Z</dcterms:created>
  <dcterms:modified xsi:type="dcterms:W3CDTF">2020-08-07T21:40:34Z</dcterms:modified>
</cp:coreProperties>
</file>