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2.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 id="2147483723" r:id="rId25"/>
    <p:sldMasterId id="2147483737" r:id="rId26"/>
  </p:sldMasterIdLst>
  <p:notesMasterIdLst>
    <p:notesMasterId r:id="rId130"/>
  </p:notesMasterIdLst>
  <p:sldIdLst>
    <p:sldId id="769" r:id="rId27"/>
    <p:sldId id="261" r:id="rId28"/>
    <p:sldId id="1071" r:id="rId29"/>
    <p:sldId id="1072" r:id="rId30"/>
    <p:sldId id="966" r:id="rId31"/>
    <p:sldId id="1064" r:id="rId32"/>
    <p:sldId id="1065" r:id="rId33"/>
    <p:sldId id="974" r:id="rId34"/>
    <p:sldId id="975" r:id="rId35"/>
    <p:sldId id="976" r:id="rId36"/>
    <p:sldId id="1059" r:id="rId37"/>
    <p:sldId id="1060" r:id="rId38"/>
    <p:sldId id="967" r:id="rId39"/>
    <p:sldId id="1049" r:id="rId40"/>
    <p:sldId id="1050" r:id="rId41"/>
    <p:sldId id="1051" r:id="rId42"/>
    <p:sldId id="1062" r:id="rId43"/>
    <p:sldId id="1063" r:id="rId44"/>
    <p:sldId id="1052" r:id="rId45"/>
    <p:sldId id="1061" r:id="rId46"/>
    <p:sldId id="1080" r:id="rId47"/>
    <p:sldId id="1081" r:id="rId48"/>
    <p:sldId id="358" r:id="rId49"/>
    <p:sldId id="1066" r:id="rId50"/>
    <p:sldId id="360" r:id="rId51"/>
    <p:sldId id="380" r:id="rId52"/>
    <p:sldId id="361" r:id="rId53"/>
    <p:sldId id="320" r:id="rId54"/>
    <p:sldId id="1083" r:id="rId55"/>
    <p:sldId id="1084" r:id="rId56"/>
    <p:sldId id="378" r:id="rId57"/>
    <p:sldId id="1085" r:id="rId58"/>
    <p:sldId id="1094" r:id="rId59"/>
    <p:sldId id="969" r:id="rId60"/>
    <p:sldId id="1087" r:id="rId61"/>
    <p:sldId id="1088" r:id="rId62"/>
    <p:sldId id="863" r:id="rId63"/>
    <p:sldId id="1089" r:id="rId64"/>
    <p:sldId id="1092" r:id="rId65"/>
    <p:sldId id="869" r:id="rId66"/>
    <p:sldId id="870" r:id="rId67"/>
    <p:sldId id="871" r:id="rId68"/>
    <p:sldId id="872" r:id="rId69"/>
    <p:sldId id="873" r:id="rId70"/>
    <p:sldId id="874" r:id="rId71"/>
    <p:sldId id="875" r:id="rId72"/>
    <p:sldId id="318" r:id="rId73"/>
    <p:sldId id="319" r:id="rId74"/>
    <p:sldId id="982" r:id="rId75"/>
    <p:sldId id="1095" r:id="rId76"/>
    <p:sldId id="890" r:id="rId77"/>
    <p:sldId id="908" r:id="rId78"/>
    <p:sldId id="909" r:id="rId79"/>
    <p:sldId id="910" r:id="rId80"/>
    <p:sldId id="911" r:id="rId81"/>
    <p:sldId id="912" r:id="rId82"/>
    <p:sldId id="913" r:id="rId83"/>
    <p:sldId id="914" r:id="rId84"/>
    <p:sldId id="915" r:id="rId85"/>
    <p:sldId id="916" r:id="rId86"/>
    <p:sldId id="922" r:id="rId87"/>
    <p:sldId id="923" r:id="rId88"/>
    <p:sldId id="924" r:id="rId89"/>
    <p:sldId id="925" r:id="rId90"/>
    <p:sldId id="1108" r:id="rId91"/>
    <p:sldId id="1096" r:id="rId92"/>
    <p:sldId id="1097" r:id="rId93"/>
    <p:sldId id="375" r:id="rId94"/>
    <p:sldId id="1098" r:id="rId95"/>
    <p:sldId id="324" r:id="rId96"/>
    <p:sldId id="1099" r:id="rId97"/>
    <p:sldId id="331" r:id="rId98"/>
    <p:sldId id="1100" r:id="rId99"/>
    <p:sldId id="332" r:id="rId100"/>
    <p:sldId id="1101" r:id="rId101"/>
    <p:sldId id="335" r:id="rId102"/>
    <p:sldId id="1102" r:id="rId103"/>
    <p:sldId id="337" r:id="rId104"/>
    <p:sldId id="1103" r:id="rId105"/>
    <p:sldId id="339" r:id="rId106"/>
    <p:sldId id="325" r:id="rId107"/>
    <p:sldId id="328" r:id="rId108"/>
    <p:sldId id="1093" r:id="rId109"/>
    <p:sldId id="341" r:id="rId110"/>
    <p:sldId id="343" r:id="rId111"/>
    <p:sldId id="1104" r:id="rId112"/>
    <p:sldId id="1105" r:id="rId113"/>
    <p:sldId id="345" r:id="rId114"/>
    <p:sldId id="354" r:id="rId115"/>
    <p:sldId id="377" r:id="rId116"/>
    <p:sldId id="1053" r:id="rId117"/>
    <p:sldId id="352" r:id="rId118"/>
    <p:sldId id="353" r:id="rId119"/>
    <p:sldId id="362" r:id="rId120"/>
    <p:sldId id="973" r:id="rId121"/>
    <p:sldId id="1107" r:id="rId122"/>
    <p:sldId id="379" r:id="rId123"/>
    <p:sldId id="1054" r:id="rId124"/>
    <p:sldId id="1055" r:id="rId125"/>
    <p:sldId id="1056" r:id="rId126"/>
    <p:sldId id="1057" r:id="rId127"/>
    <p:sldId id="1058" r:id="rId128"/>
    <p:sldId id="376" r:id="rId1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01"/>
    <p:restoredTop sz="70166"/>
  </p:normalViewPr>
  <p:slideViewPr>
    <p:cSldViewPr snapToGrid="0">
      <p:cViewPr varScale="1">
        <p:scale>
          <a:sx n="79" d="100"/>
          <a:sy n="79" d="100"/>
        </p:scale>
        <p:origin x="232" y="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1.xml"/><Relationship Id="rId21" Type="http://schemas.openxmlformats.org/officeDocument/2006/relationships/slideMaster" Target="slideMasters/slideMaster18.xml"/><Relationship Id="rId42" Type="http://schemas.openxmlformats.org/officeDocument/2006/relationships/slide" Target="slides/slide16.xml"/><Relationship Id="rId63" Type="http://schemas.openxmlformats.org/officeDocument/2006/relationships/slide" Target="slides/slide37.xml"/><Relationship Id="rId84" Type="http://schemas.openxmlformats.org/officeDocument/2006/relationships/slide" Target="slides/slide58.xml"/><Relationship Id="rId16" Type="http://schemas.openxmlformats.org/officeDocument/2006/relationships/slideMaster" Target="slideMasters/slideMaster13.xml"/><Relationship Id="rId107" Type="http://schemas.openxmlformats.org/officeDocument/2006/relationships/slide" Target="slides/slide81.xml"/><Relationship Id="rId11" Type="http://schemas.openxmlformats.org/officeDocument/2006/relationships/slideMaster" Target="slideMasters/slideMaster8.xml"/><Relationship Id="rId32" Type="http://schemas.openxmlformats.org/officeDocument/2006/relationships/slide" Target="slides/slide6.xml"/><Relationship Id="rId37" Type="http://schemas.openxmlformats.org/officeDocument/2006/relationships/slide" Target="slides/slide11.xml"/><Relationship Id="rId53" Type="http://schemas.openxmlformats.org/officeDocument/2006/relationships/slide" Target="slides/slide27.xml"/><Relationship Id="rId58" Type="http://schemas.openxmlformats.org/officeDocument/2006/relationships/slide" Target="slides/slide32.xml"/><Relationship Id="rId74" Type="http://schemas.openxmlformats.org/officeDocument/2006/relationships/slide" Target="slides/slide48.xml"/><Relationship Id="rId79" Type="http://schemas.openxmlformats.org/officeDocument/2006/relationships/slide" Target="slides/slide53.xml"/><Relationship Id="rId102" Type="http://schemas.openxmlformats.org/officeDocument/2006/relationships/slide" Target="slides/slide76.xml"/><Relationship Id="rId123" Type="http://schemas.openxmlformats.org/officeDocument/2006/relationships/slide" Target="slides/slide97.xml"/><Relationship Id="rId128" Type="http://schemas.openxmlformats.org/officeDocument/2006/relationships/slide" Target="slides/slide102.xml"/><Relationship Id="rId5" Type="http://schemas.openxmlformats.org/officeDocument/2006/relationships/slideMaster" Target="slideMasters/slideMaster2.xml"/><Relationship Id="rId90" Type="http://schemas.openxmlformats.org/officeDocument/2006/relationships/slide" Target="slides/slide64.xml"/><Relationship Id="rId95" Type="http://schemas.openxmlformats.org/officeDocument/2006/relationships/slide" Target="slides/slide69.xml"/><Relationship Id="rId22" Type="http://schemas.openxmlformats.org/officeDocument/2006/relationships/slideMaster" Target="slideMasters/slideMaster19.xml"/><Relationship Id="rId27" Type="http://schemas.openxmlformats.org/officeDocument/2006/relationships/slide" Target="slides/slide1.xml"/><Relationship Id="rId43" Type="http://schemas.openxmlformats.org/officeDocument/2006/relationships/slide" Target="slides/slide17.xml"/><Relationship Id="rId48" Type="http://schemas.openxmlformats.org/officeDocument/2006/relationships/slide" Target="slides/slide22.xml"/><Relationship Id="rId64" Type="http://schemas.openxmlformats.org/officeDocument/2006/relationships/slide" Target="slides/slide38.xml"/><Relationship Id="rId69" Type="http://schemas.openxmlformats.org/officeDocument/2006/relationships/slide" Target="slides/slide43.xml"/><Relationship Id="rId113" Type="http://schemas.openxmlformats.org/officeDocument/2006/relationships/slide" Target="slides/slide87.xml"/><Relationship Id="rId118" Type="http://schemas.openxmlformats.org/officeDocument/2006/relationships/slide" Target="slides/slide92.xml"/><Relationship Id="rId134" Type="http://schemas.openxmlformats.org/officeDocument/2006/relationships/tableStyles" Target="tableStyles.xml"/><Relationship Id="rId80" Type="http://schemas.openxmlformats.org/officeDocument/2006/relationships/slide" Target="slides/slide54.xml"/><Relationship Id="rId85" Type="http://schemas.openxmlformats.org/officeDocument/2006/relationships/slide" Target="slides/slide59.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7.xml"/><Relationship Id="rId38" Type="http://schemas.openxmlformats.org/officeDocument/2006/relationships/slide" Target="slides/slide12.xml"/><Relationship Id="rId59" Type="http://schemas.openxmlformats.org/officeDocument/2006/relationships/slide" Target="slides/slide33.xml"/><Relationship Id="rId103" Type="http://schemas.openxmlformats.org/officeDocument/2006/relationships/slide" Target="slides/slide77.xml"/><Relationship Id="rId108" Type="http://schemas.openxmlformats.org/officeDocument/2006/relationships/slide" Target="slides/slide82.xml"/><Relationship Id="rId124" Type="http://schemas.openxmlformats.org/officeDocument/2006/relationships/slide" Target="slides/slide98.xml"/><Relationship Id="rId129" Type="http://schemas.openxmlformats.org/officeDocument/2006/relationships/slide" Target="slides/slide103.xml"/><Relationship Id="rId54" Type="http://schemas.openxmlformats.org/officeDocument/2006/relationships/slide" Target="slides/slide28.xml"/><Relationship Id="rId70" Type="http://schemas.openxmlformats.org/officeDocument/2006/relationships/slide" Target="slides/slide44.xml"/><Relationship Id="rId75" Type="http://schemas.openxmlformats.org/officeDocument/2006/relationships/slide" Target="slides/slide49.xml"/><Relationship Id="rId91" Type="http://schemas.openxmlformats.org/officeDocument/2006/relationships/slide" Target="slides/slide65.xml"/><Relationship Id="rId96" Type="http://schemas.openxmlformats.org/officeDocument/2006/relationships/slide" Target="slides/slide7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2.xml"/><Relationship Id="rId49" Type="http://schemas.openxmlformats.org/officeDocument/2006/relationships/slide" Target="slides/slide23.xml"/><Relationship Id="rId114" Type="http://schemas.openxmlformats.org/officeDocument/2006/relationships/slide" Target="slides/slide88.xml"/><Relationship Id="rId119" Type="http://schemas.openxmlformats.org/officeDocument/2006/relationships/slide" Target="slides/slide93.xml"/><Relationship Id="rId44" Type="http://schemas.openxmlformats.org/officeDocument/2006/relationships/slide" Target="slides/slide18.xml"/><Relationship Id="rId60" Type="http://schemas.openxmlformats.org/officeDocument/2006/relationships/slide" Target="slides/slide34.xml"/><Relationship Id="rId65" Type="http://schemas.openxmlformats.org/officeDocument/2006/relationships/slide" Target="slides/slide39.xml"/><Relationship Id="rId81" Type="http://schemas.openxmlformats.org/officeDocument/2006/relationships/slide" Target="slides/slide55.xml"/><Relationship Id="rId86" Type="http://schemas.openxmlformats.org/officeDocument/2006/relationships/slide" Target="slides/slide60.xml"/><Relationship Id="rId130" Type="http://schemas.openxmlformats.org/officeDocument/2006/relationships/notesMaster" Target="notesMasters/notesMaster1.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109" Type="http://schemas.openxmlformats.org/officeDocument/2006/relationships/slide" Target="slides/slide8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6" Type="http://schemas.openxmlformats.org/officeDocument/2006/relationships/slide" Target="slides/slide50.xml"/><Relationship Id="rId97" Type="http://schemas.openxmlformats.org/officeDocument/2006/relationships/slide" Target="slides/slide71.xml"/><Relationship Id="rId104" Type="http://schemas.openxmlformats.org/officeDocument/2006/relationships/slide" Target="slides/slide78.xml"/><Relationship Id="rId120" Type="http://schemas.openxmlformats.org/officeDocument/2006/relationships/slide" Target="slides/slide94.xml"/><Relationship Id="rId125" Type="http://schemas.openxmlformats.org/officeDocument/2006/relationships/slide" Target="slides/slide99.xml"/><Relationship Id="rId7" Type="http://schemas.openxmlformats.org/officeDocument/2006/relationships/slideMaster" Target="slideMasters/slideMaster4.xml"/><Relationship Id="rId71" Type="http://schemas.openxmlformats.org/officeDocument/2006/relationships/slide" Target="slides/slide45.xml"/><Relationship Id="rId92"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3.xml"/><Relationship Id="rId24" Type="http://schemas.openxmlformats.org/officeDocument/2006/relationships/slideMaster" Target="slideMasters/slideMaster21.xml"/><Relationship Id="rId40" Type="http://schemas.openxmlformats.org/officeDocument/2006/relationships/slide" Target="slides/slide14.xml"/><Relationship Id="rId45" Type="http://schemas.openxmlformats.org/officeDocument/2006/relationships/slide" Target="slides/slide19.xml"/><Relationship Id="rId66" Type="http://schemas.openxmlformats.org/officeDocument/2006/relationships/slide" Target="slides/slide40.xml"/><Relationship Id="rId87" Type="http://schemas.openxmlformats.org/officeDocument/2006/relationships/slide" Target="slides/slide61.xml"/><Relationship Id="rId110" Type="http://schemas.openxmlformats.org/officeDocument/2006/relationships/slide" Target="slides/slide84.xml"/><Relationship Id="rId115" Type="http://schemas.openxmlformats.org/officeDocument/2006/relationships/slide" Target="slides/slide89.xml"/><Relationship Id="rId131" Type="http://schemas.openxmlformats.org/officeDocument/2006/relationships/presProps" Target="presProps.xml"/><Relationship Id="rId61" Type="http://schemas.openxmlformats.org/officeDocument/2006/relationships/slide" Target="slides/slide35.xml"/><Relationship Id="rId82" Type="http://schemas.openxmlformats.org/officeDocument/2006/relationships/slide" Target="slides/slide5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4.xml"/><Relationship Id="rId35" Type="http://schemas.openxmlformats.org/officeDocument/2006/relationships/slide" Target="slides/slide9.xml"/><Relationship Id="rId56" Type="http://schemas.openxmlformats.org/officeDocument/2006/relationships/slide" Target="slides/slide30.xml"/><Relationship Id="rId77" Type="http://schemas.openxmlformats.org/officeDocument/2006/relationships/slide" Target="slides/slide51.xml"/><Relationship Id="rId100" Type="http://schemas.openxmlformats.org/officeDocument/2006/relationships/slide" Target="slides/slide74.xml"/><Relationship Id="rId105" Type="http://schemas.openxmlformats.org/officeDocument/2006/relationships/slide" Target="slides/slide79.xml"/><Relationship Id="rId126" Type="http://schemas.openxmlformats.org/officeDocument/2006/relationships/slide" Target="slides/slide100.xml"/><Relationship Id="rId8" Type="http://schemas.openxmlformats.org/officeDocument/2006/relationships/slideMaster" Target="slideMasters/slideMaster5.xml"/><Relationship Id="rId51" Type="http://schemas.openxmlformats.org/officeDocument/2006/relationships/slide" Target="slides/slide25.xml"/><Relationship Id="rId72" Type="http://schemas.openxmlformats.org/officeDocument/2006/relationships/slide" Target="slides/slide46.xml"/><Relationship Id="rId93" Type="http://schemas.openxmlformats.org/officeDocument/2006/relationships/slide" Target="slides/slide67.xml"/><Relationship Id="rId98" Type="http://schemas.openxmlformats.org/officeDocument/2006/relationships/slide" Target="slides/slide72.xml"/><Relationship Id="rId121" Type="http://schemas.openxmlformats.org/officeDocument/2006/relationships/slide" Target="slides/slide95.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20.xml"/><Relationship Id="rId67" Type="http://schemas.openxmlformats.org/officeDocument/2006/relationships/slide" Target="slides/slide41.xml"/><Relationship Id="rId116" Type="http://schemas.openxmlformats.org/officeDocument/2006/relationships/slide" Target="slides/slide90.xml"/><Relationship Id="rId20" Type="http://schemas.openxmlformats.org/officeDocument/2006/relationships/slideMaster" Target="slideMasters/slideMaster17.xml"/><Relationship Id="rId41" Type="http://schemas.openxmlformats.org/officeDocument/2006/relationships/slide" Target="slides/slide15.xml"/><Relationship Id="rId62" Type="http://schemas.openxmlformats.org/officeDocument/2006/relationships/slide" Target="slides/slide36.xml"/><Relationship Id="rId83" Type="http://schemas.openxmlformats.org/officeDocument/2006/relationships/slide" Target="slides/slide57.xml"/><Relationship Id="rId88" Type="http://schemas.openxmlformats.org/officeDocument/2006/relationships/slide" Target="slides/slide62.xml"/><Relationship Id="rId111" Type="http://schemas.openxmlformats.org/officeDocument/2006/relationships/slide" Target="slides/slide85.xml"/><Relationship Id="rId132" Type="http://schemas.openxmlformats.org/officeDocument/2006/relationships/viewProps" Target="viewProps.xml"/><Relationship Id="rId15" Type="http://schemas.openxmlformats.org/officeDocument/2006/relationships/slideMaster" Target="slideMasters/slideMaster12.xml"/><Relationship Id="rId36" Type="http://schemas.openxmlformats.org/officeDocument/2006/relationships/slide" Target="slides/slide10.xml"/><Relationship Id="rId57" Type="http://schemas.openxmlformats.org/officeDocument/2006/relationships/slide" Target="slides/slide31.xml"/><Relationship Id="rId106" Type="http://schemas.openxmlformats.org/officeDocument/2006/relationships/slide" Target="slides/slide80.xml"/><Relationship Id="rId127" Type="http://schemas.openxmlformats.org/officeDocument/2006/relationships/slide" Target="slides/slide101.xml"/><Relationship Id="rId10" Type="http://schemas.openxmlformats.org/officeDocument/2006/relationships/slideMaster" Target="slideMasters/slideMaster7.xml"/><Relationship Id="rId31" Type="http://schemas.openxmlformats.org/officeDocument/2006/relationships/slide" Target="slides/slide5.xml"/><Relationship Id="rId52" Type="http://schemas.openxmlformats.org/officeDocument/2006/relationships/slide" Target="slides/slide26.xml"/><Relationship Id="rId73" Type="http://schemas.openxmlformats.org/officeDocument/2006/relationships/slide" Target="slides/slide47.xml"/><Relationship Id="rId78" Type="http://schemas.openxmlformats.org/officeDocument/2006/relationships/slide" Target="slides/slide52.xml"/><Relationship Id="rId94" Type="http://schemas.openxmlformats.org/officeDocument/2006/relationships/slide" Target="slides/slide68.xml"/><Relationship Id="rId99" Type="http://schemas.openxmlformats.org/officeDocument/2006/relationships/slide" Target="slides/slide73.xml"/><Relationship Id="rId101" Type="http://schemas.openxmlformats.org/officeDocument/2006/relationships/slide" Target="slides/slide75.xml"/><Relationship Id="rId122"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Master" Target="slideMasters/slideMaster23.xml"/><Relationship Id="rId47" Type="http://schemas.openxmlformats.org/officeDocument/2006/relationships/slide" Target="slides/slide21.xml"/><Relationship Id="rId68" Type="http://schemas.openxmlformats.org/officeDocument/2006/relationships/slide" Target="slides/slide42.xml"/><Relationship Id="rId89" Type="http://schemas.openxmlformats.org/officeDocument/2006/relationships/slide" Target="slides/slide63.xml"/><Relationship Id="rId112" Type="http://schemas.openxmlformats.org/officeDocument/2006/relationships/slide" Target="slides/slide86.xml"/><Relationship Id="rId133"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1A6329-A792-45F6-981A-1031ACA39F2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A69FE30A-B2EE-4B58-ACD0-14F003AFEE1A}">
      <dgm:prSet/>
      <dgm:spPr/>
      <dgm:t>
        <a:bodyPr/>
        <a:lstStyle/>
        <a:p>
          <a:r>
            <a:rPr lang="en-US" b="0" dirty="0"/>
            <a:t>Energy output on combustion</a:t>
          </a:r>
          <a:endParaRPr lang="en-US" dirty="0"/>
        </a:p>
      </dgm:t>
    </dgm:pt>
    <dgm:pt modelId="{12B5F716-552C-47C5-8C32-CA76A13C8009}" type="parTrans" cxnId="{332A773F-0813-4828-A9A9-7E9CB3F4FFC5}">
      <dgm:prSet/>
      <dgm:spPr/>
      <dgm:t>
        <a:bodyPr/>
        <a:lstStyle/>
        <a:p>
          <a:endParaRPr lang="en-US"/>
        </a:p>
      </dgm:t>
    </dgm:pt>
    <dgm:pt modelId="{4433B945-A21B-4081-A135-F47CAF0CE615}" type="sibTrans" cxnId="{332A773F-0813-4828-A9A9-7E9CB3F4FFC5}">
      <dgm:prSet/>
      <dgm:spPr/>
      <dgm:t>
        <a:bodyPr/>
        <a:lstStyle/>
        <a:p>
          <a:endParaRPr lang="en-US"/>
        </a:p>
      </dgm:t>
    </dgm:pt>
    <dgm:pt modelId="{A8582460-601D-412E-854B-836364F24E5D}">
      <dgm:prSet/>
      <dgm:spPr/>
      <dgm:t>
        <a:bodyPr/>
        <a:lstStyle/>
        <a:p>
          <a:r>
            <a:rPr lang="en-US" dirty="0"/>
            <a:t>Heat of Explosion (calorimetric value) Q, Flame Temperature (T</a:t>
          </a:r>
          <a:r>
            <a:rPr lang="en-US" baseline="-25000" dirty="0"/>
            <a:t>o</a:t>
          </a:r>
          <a:r>
            <a:rPr lang="en-US" dirty="0"/>
            <a:t>)</a:t>
          </a:r>
        </a:p>
      </dgm:t>
    </dgm:pt>
    <dgm:pt modelId="{FB7EBD08-F893-4BB0-A5BB-F37C44322C04}" type="parTrans" cxnId="{5723AE56-DA11-4ECB-9464-D683EE541FF1}">
      <dgm:prSet/>
      <dgm:spPr/>
      <dgm:t>
        <a:bodyPr/>
        <a:lstStyle/>
        <a:p>
          <a:endParaRPr lang="en-US"/>
        </a:p>
      </dgm:t>
    </dgm:pt>
    <dgm:pt modelId="{4FD9BDDE-21D5-440D-812E-2880059EE3CE}" type="sibTrans" cxnId="{5723AE56-DA11-4ECB-9464-D683EE541FF1}">
      <dgm:prSet/>
      <dgm:spPr/>
      <dgm:t>
        <a:bodyPr/>
        <a:lstStyle/>
        <a:p>
          <a:endParaRPr lang="en-US"/>
        </a:p>
      </dgm:t>
    </dgm:pt>
    <dgm:pt modelId="{58E63C65-3047-49D5-8357-A8B808D17730}">
      <dgm:prSet/>
      <dgm:spPr/>
      <dgm:t>
        <a:bodyPr/>
        <a:lstStyle/>
        <a:p>
          <a:r>
            <a:rPr lang="en-US" dirty="0"/>
            <a:t>Gas production</a:t>
          </a:r>
        </a:p>
      </dgm:t>
    </dgm:pt>
    <dgm:pt modelId="{D5832F03-82A0-414B-9603-94398B973938}" type="parTrans" cxnId="{EA55E679-D229-4039-96CE-932D83E2658A}">
      <dgm:prSet/>
      <dgm:spPr/>
      <dgm:t>
        <a:bodyPr/>
        <a:lstStyle/>
        <a:p>
          <a:endParaRPr lang="en-US"/>
        </a:p>
      </dgm:t>
    </dgm:pt>
    <dgm:pt modelId="{EC53A9D3-739C-48EE-ABF5-715E75EB0E5C}" type="sibTrans" cxnId="{EA55E679-D229-4039-96CE-932D83E2658A}">
      <dgm:prSet/>
      <dgm:spPr/>
      <dgm:t>
        <a:bodyPr/>
        <a:lstStyle/>
        <a:p>
          <a:endParaRPr lang="en-US"/>
        </a:p>
      </dgm:t>
    </dgm:pt>
    <dgm:pt modelId="{A43E833E-D781-462A-A8FF-473471BC4F8E}">
      <dgm:prSet/>
      <dgm:spPr/>
      <dgm:t>
        <a:bodyPr/>
        <a:lstStyle/>
        <a:p>
          <a:r>
            <a:rPr lang="en-US" dirty="0"/>
            <a:t>Specific Energy (Force Constant, Impulse) F</a:t>
          </a:r>
        </a:p>
      </dgm:t>
    </dgm:pt>
    <dgm:pt modelId="{A65E0EAB-8D96-440C-AC7A-04981F2E0F59}" type="parTrans" cxnId="{C7E54C38-7526-44C4-9E5D-A2D9A48EE33A}">
      <dgm:prSet/>
      <dgm:spPr/>
      <dgm:t>
        <a:bodyPr/>
        <a:lstStyle/>
        <a:p>
          <a:endParaRPr lang="en-US"/>
        </a:p>
      </dgm:t>
    </dgm:pt>
    <dgm:pt modelId="{FD49D5DD-3049-4D45-8DED-228CB20C6CFE}" type="sibTrans" cxnId="{C7E54C38-7526-44C4-9E5D-A2D9A48EE33A}">
      <dgm:prSet/>
      <dgm:spPr/>
      <dgm:t>
        <a:bodyPr/>
        <a:lstStyle/>
        <a:p>
          <a:endParaRPr lang="en-US"/>
        </a:p>
      </dgm:t>
    </dgm:pt>
    <dgm:pt modelId="{17B431A0-EB3F-4DC7-B903-02486D5EA95D}">
      <dgm:prSet/>
      <dgm:spPr/>
      <dgm:t>
        <a:bodyPr/>
        <a:lstStyle/>
        <a:p>
          <a:r>
            <a:rPr lang="en-US" b="0" dirty="0"/>
            <a:t>Combustion characteristics</a:t>
          </a:r>
          <a:endParaRPr lang="en-US" dirty="0"/>
        </a:p>
      </dgm:t>
    </dgm:pt>
    <dgm:pt modelId="{1CBF0926-3C7A-4686-9025-0EFD00958653}" type="parTrans" cxnId="{27DBA607-8353-4329-BC58-C7F81902F0C2}">
      <dgm:prSet/>
      <dgm:spPr/>
      <dgm:t>
        <a:bodyPr/>
        <a:lstStyle/>
        <a:p>
          <a:endParaRPr lang="en-US"/>
        </a:p>
      </dgm:t>
    </dgm:pt>
    <dgm:pt modelId="{52C0FB92-AB4C-4A2B-9A1B-AE6ECC611C83}" type="sibTrans" cxnId="{27DBA607-8353-4329-BC58-C7F81902F0C2}">
      <dgm:prSet/>
      <dgm:spPr/>
      <dgm:t>
        <a:bodyPr/>
        <a:lstStyle/>
        <a:p>
          <a:endParaRPr lang="en-US"/>
        </a:p>
      </dgm:t>
    </dgm:pt>
    <dgm:pt modelId="{C1F5C272-A637-4715-83E6-BBFE25C5D9C1}">
      <dgm:prSet/>
      <dgm:spPr/>
      <dgm:t>
        <a:bodyPr/>
        <a:lstStyle/>
        <a:p>
          <a:r>
            <a:rPr lang="en-US" dirty="0"/>
            <a:t>Burning rate (Vieille’s Law)</a:t>
          </a:r>
        </a:p>
      </dgm:t>
    </dgm:pt>
    <dgm:pt modelId="{701E7541-02E7-4F47-9BA6-C56C7A422A38}" type="parTrans" cxnId="{F2DECBF1-87A5-4D1F-A9D2-4310F0A412A1}">
      <dgm:prSet/>
      <dgm:spPr/>
      <dgm:t>
        <a:bodyPr/>
        <a:lstStyle/>
        <a:p>
          <a:endParaRPr lang="en-US"/>
        </a:p>
      </dgm:t>
    </dgm:pt>
    <dgm:pt modelId="{3140AC74-719E-40EA-8BBD-7883BEBC282F}" type="sibTrans" cxnId="{F2DECBF1-87A5-4D1F-A9D2-4310F0A412A1}">
      <dgm:prSet/>
      <dgm:spPr/>
      <dgm:t>
        <a:bodyPr/>
        <a:lstStyle/>
        <a:p>
          <a:endParaRPr lang="en-US"/>
        </a:p>
      </dgm:t>
    </dgm:pt>
    <dgm:pt modelId="{7ED616E5-6780-45E9-B8C9-5220F4EB5D3D}">
      <dgm:prSet/>
      <dgm:spPr/>
      <dgm:t>
        <a:bodyPr/>
        <a:lstStyle/>
        <a:p>
          <a:r>
            <a:rPr lang="en-US" dirty="0"/>
            <a:t>Grain shape and vivacity (changing conditions of P and T between ignition and all-burnt)</a:t>
          </a:r>
        </a:p>
      </dgm:t>
    </dgm:pt>
    <dgm:pt modelId="{62857AFF-6D56-4A9D-B223-6FBA6F0F44E8}" type="parTrans" cxnId="{92B85037-0268-4E99-B799-738CBE4B308A}">
      <dgm:prSet/>
      <dgm:spPr/>
      <dgm:t>
        <a:bodyPr/>
        <a:lstStyle/>
        <a:p>
          <a:endParaRPr lang="en-US"/>
        </a:p>
      </dgm:t>
    </dgm:pt>
    <dgm:pt modelId="{F2321EBF-059B-49EE-8DBC-6D6EDC6EFABA}" type="sibTrans" cxnId="{92B85037-0268-4E99-B799-738CBE4B308A}">
      <dgm:prSet/>
      <dgm:spPr/>
      <dgm:t>
        <a:bodyPr/>
        <a:lstStyle/>
        <a:p>
          <a:endParaRPr lang="en-US"/>
        </a:p>
      </dgm:t>
    </dgm:pt>
    <dgm:pt modelId="{6A96B489-0F52-4F79-8313-CB49EBF9892D}">
      <dgm:prSet/>
      <dgm:spPr/>
      <dgm:t>
        <a:bodyPr/>
        <a:lstStyle/>
        <a:p>
          <a:r>
            <a:rPr lang="en-US" b="0" dirty="0"/>
            <a:t>Physical and Mechanical properties </a:t>
          </a:r>
          <a:endParaRPr lang="en-US" dirty="0"/>
        </a:p>
      </dgm:t>
    </dgm:pt>
    <dgm:pt modelId="{96E99565-AB51-4686-9019-D14C03930D90}" type="parTrans" cxnId="{C40FFD62-8F79-4311-A27D-B68A0825C0B3}">
      <dgm:prSet/>
      <dgm:spPr/>
      <dgm:t>
        <a:bodyPr/>
        <a:lstStyle/>
        <a:p>
          <a:endParaRPr lang="en-US"/>
        </a:p>
      </dgm:t>
    </dgm:pt>
    <dgm:pt modelId="{22C4DC7D-790F-4AE0-A0F7-F1D1781463A5}" type="sibTrans" cxnId="{C40FFD62-8F79-4311-A27D-B68A0825C0B3}">
      <dgm:prSet/>
      <dgm:spPr/>
      <dgm:t>
        <a:bodyPr/>
        <a:lstStyle/>
        <a:p>
          <a:endParaRPr lang="en-US"/>
        </a:p>
      </dgm:t>
    </dgm:pt>
    <dgm:pt modelId="{2D7D0148-7C61-46E1-B07E-CFC65551972C}">
      <dgm:prSet/>
      <dgm:spPr/>
      <dgm:t>
        <a:bodyPr/>
        <a:lstStyle/>
        <a:p>
          <a:r>
            <a:rPr lang="en-US" dirty="0"/>
            <a:t>Elongation and glass transition temperature (T</a:t>
          </a:r>
          <a:r>
            <a:rPr lang="en-US" baseline="-25000" dirty="0"/>
            <a:t>g</a:t>
          </a:r>
          <a:r>
            <a:rPr lang="en-US" dirty="0"/>
            <a:t>) – propellant properties change from elastic to brittle (HTPB -70</a:t>
          </a:r>
          <a:r>
            <a:rPr lang="en-US" baseline="30000" dirty="0"/>
            <a:t>o</a:t>
          </a:r>
          <a:r>
            <a:rPr lang="en-US" dirty="0"/>
            <a:t>C)</a:t>
          </a:r>
        </a:p>
      </dgm:t>
    </dgm:pt>
    <dgm:pt modelId="{80ECFD90-E7E5-451C-8295-8215523B8E8F}" type="parTrans" cxnId="{1F383413-B063-4622-9746-661D735A7D79}">
      <dgm:prSet/>
      <dgm:spPr/>
      <dgm:t>
        <a:bodyPr/>
        <a:lstStyle/>
        <a:p>
          <a:endParaRPr lang="en-US"/>
        </a:p>
      </dgm:t>
    </dgm:pt>
    <dgm:pt modelId="{37CEBE78-E3BA-40A7-9EB4-7709FCA0796E}" type="sibTrans" cxnId="{1F383413-B063-4622-9746-661D735A7D79}">
      <dgm:prSet/>
      <dgm:spPr/>
      <dgm:t>
        <a:bodyPr/>
        <a:lstStyle/>
        <a:p>
          <a:endParaRPr lang="en-US"/>
        </a:p>
      </dgm:t>
    </dgm:pt>
    <dgm:pt modelId="{86BB1FDB-547F-E34E-92C6-B4616C204F7E}" type="pres">
      <dgm:prSet presAssocID="{B51A6329-A792-45F6-981A-1031ACA39F2B}" presName="Name0" presStyleCnt="0">
        <dgm:presLayoutVars>
          <dgm:dir/>
          <dgm:animLvl val="lvl"/>
          <dgm:resizeHandles val="exact"/>
        </dgm:presLayoutVars>
      </dgm:prSet>
      <dgm:spPr/>
    </dgm:pt>
    <dgm:pt modelId="{A18EE685-3260-924B-9642-E3FA8C6CA351}" type="pres">
      <dgm:prSet presAssocID="{A69FE30A-B2EE-4B58-ACD0-14F003AFEE1A}" presName="linNode" presStyleCnt="0"/>
      <dgm:spPr/>
    </dgm:pt>
    <dgm:pt modelId="{2B9C05CB-E8F1-A24D-B030-FA8EDF8EFB1B}" type="pres">
      <dgm:prSet presAssocID="{A69FE30A-B2EE-4B58-ACD0-14F003AFEE1A}" presName="parentText" presStyleLbl="node1" presStyleIdx="0" presStyleCnt="3">
        <dgm:presLayoutVars>
          <dgm:chMax val="1"/>
          <dgm:bulletEnabled val="1"/>
        </dgm:presLayoutVars>
      </dgm:prSet>
      <dgm:spPr/>
    </dgm:pt>
    <dgm:pt modelId="{6A7ECD9F-987A-3E45-85B1-6CC45AAD9E68}" type="pres">
      <dgm:prSet presAssocID="{A69FE30A-B2EE-4B58-ACD0-14F003AFEE1A}" presName="descendantText" presStyleLbl="alignAccFollowNode1" presStyleIdx="0" presStyleCnt="3">
        <dgm:presLayoutVars>
          <dgm:bulletEnabled val="1"/>
        </dgm:presLayoutVars>
      </dgm:prSet>
      <dgm:spPr/>
    </dgm:pt>
    <dgm:pt modelId="{97908B70-1D2F-B848-AE67-B7A2472EFA7C}" type="pres">
      <dgm:prSet presAssocID="{4433B945-A21B-4081-A135-F47CAF0CE615}" presName="sp" presStyleCnt="0"/>
      <dgm:spPr/>
    </dgm:pt>
    <dgm:pt modelId="{75D459EE-D7B0-9748-AD9A-941070DC4D86}" type="pres">
      <dgm:prSet presAssocID="{17B431A0-EB3F-4DC7-B903-02486D5EA95D}" presName="linNode" presStyleCnt="0"/>
      <dgm:spPr/>
    </dgm:pt>
    <dgm:pt modelId="{45912929-FA69-E741-87E4-FB5AA71D6292}" type="pres">
      <dgm:prSet presAssocID="{17B431A0-EB3F-4DC7-B903-02486D5EA95D}" presName="parentText" presStyleLbl="node1" presStyleIdx="1" presStyleCnt="3">
        <dgm:presLayoutVars>
          <dgm:chMax val="1"/>
          <dgm:bulletEnabled val="1"/>
        </dgm:presLayoutVars>
      </dgm:prSet>
      <dgm:spPr/>
    </dgm:pt>
    <dgm:pt modelId="{BC140D68-67CD-D34A-94F1-0B2672089200}" type="pres">
      <dgm:prSet presAssocID="{17B431A0-EB3F-4DC7-B903-02486D5EA95D}" presName="descendantText" presStyleLbl="alignAccFollowNode1" presStyleIdx="1" presStyleCnt="3">
        <dgm:presLayoutVars>
          <dgm:bulletEnabled val="1"/>
        </dgm:presLayoutVars>
      </dgm:prSet>
      <dgm:spPr/>
    </dgm:pt>
    <dgm:pt modelId="{6E57B5E0-8D95-C849-8283-26FF95BBEDF9}" type="pres">
      <dgm:prSet presAssocID="{52C0FB92-AB4C-4A2B-9A1B-AE6ECC611C83}" presName="sp" presStyleCnt="0"/>
      <dgm:spPr/>
    </dgm:pt>
    <dgm:pt modelId="{86BF168B-D596-BE49-8771-E100CD65BCF4}" type="pres">
      <dgm:prSet presAssocID="{6A96B489-0F52-4F79-8313-CB49EBF9892D}" presName="linNode" presStyleCnt="0"/>
      <dgm:spPr/>
    </dgm:pt>
    <dgm:pt modelId="{1CE5DD58-E76B-3C43-91C2-B3B9ECE00490}" type="pres">
      <dgm:prSet presAssocID="{6A96B489-0F52-4F79-8313-CB49EBF9892D}" presName="parentText" presStyleLbl="node1" presStyleIdx="2" presStyleCnt="3">
        <dgm:presLayoutVars>
          <dgm:chMax val="1"/>
          <dgm:bulletEnabled val="1"/>
        </dgm:presLayoutVars>
      </dgm:prSet>
      <dgm:spPr/>
    </dgm:pt>
    <dgm:pt modelId="{17737EEE-1F08-284E-BDCB-1DD043F373A8}" type="pres">
      <dgm:prSet presAssocID="{6A96B489-0F52-4F79-8313-CB49EBF9892D}" presName="descendantText" presStyleLbl="alignAccFollowNode1" presStyleIdx="2" presStyleCnt="3">
        <dgm:presLayoutVars>
          <dgm:bulletEnabled val="1"/>
        </dgm:presLayoutVars>
      </dgm:prSet>
      <dgm:spPr/>
    </dgm:pt>
  </dgm:ptLst>
  <dgm:cxnLst>
    <dgm:cxn modelId="{27DBA607-8353-4329-BC58-C7F81902F0C2}" srcId="{B51A6329-A792-45F6-981A-1031ACA39F2B}" destId="{17B431A0-EB3F-4DC7-B903-02486D5EA95D}" srcOrd="1" destOrd="0" parTransId="{1CBF0926-3C7A-4686-9025-0EFD00958653}" sibTransId="{52C0FB92-AB4C-4A2B-9A1B-AE6ECC611C83}"/>
    <dgm:cxn modelId="{DB491910-2EE6-6B4B-A775-8DB82475ECC9}" type="presOf" srcId="{58E63C65-3047-49D5-8357-A8B808D17730}" destId="{6A7ECD9F-987A-3E45-85B1-6CC45AAD9E68}" srcOrd="0" destOrd="1" presId="urn:microsoft.com/office/officeart/2005/8/layout/vList5"/>
    <dgm:cxn modelId="{1F383413-B063-4622-9746-661D735A7D79}" srcId="{6A96B489-0F52-4F79-8313-CB49EBF9892D}" destId="{2D7D0148-7C61-46E1-B07E-CFC65551972C}" srcOrd="0" destOrd="0" parTransId="{80ECFD90-E7E5-451C-8295-8215523B8E8F}" sibTransId="{37CEBE78-E3BA-40A7-9EB4-7709FCA0796E}"/>
    <dgm:cxn modelId="{55804D18-A579-B046-A6AE-EE164C2D9A2B}" type="presOf" srcId="{7ED616E5-6780-45E9-B8C9-5220F4EB5D3D}" destId="{BC140D68-67CD-D34A-94F1-0B2672089200}" srcOrd="0" destOrd="1" presId="urn:microsoft.com/office/officeart/2005/8/layout/vList5"/>
    <dgm:cxn modelId="{B0AE1921-D115-9649-B803-A905F0DB3CE2}" type="presOf" srcId="{B51A6329-A792-45F6-981A-1031ACA39F2B}" destId="{86BB1FDB-547F-E34E-92C6-B4616C204F7E}" srcOrd="0" destOrd="0" presId="urn:microsoft.com/office/officeart/2005/8/layout/vList5"/>
    <dgm:cxn modelId="{1358FD23-0B82-F149-A5D6-1F95326FB2C5}" type="presOf" srcId="{A69FE30A-B2EE-4B58-ACD0-14F003AFEE1A}" destId="{2B9C05CB-E8F1-A24D-B030-FA8EDF8EFB1B}" srcOrd="0" destOrd="0" presId="urn:microsoft.com/office/officeart/2005/8/layout/vList5"/>
    <dgm:cxn modelId="{0E538B33-6D3A-0E4E-8AD2-7570435D6C53}" type="presOf" srcId="{2D7D0148-7C61-46E1-B07E-CFC65551972C}" destId="{17737EEE-1F08-284E-BDCB-1DD043F373A8}" srcOrd="0" destOrd="0" presId="urn:microsoft.com/office/officeart/2005/8/layout/vList5"/>
    <dgm:cxn modelId="{92B85037-0268-4E99-B799-738CBE4B308A}" srcId="{17B431A0-EB3F-4DC7-B903-02486D5EA95D}" destId="{7ED616E5-6780-45E9-B8C9-5220F4EB5D3D}" srcOrd="1" destOrd="0" parTransId="{62857AFF-6D56-4A9D-B223-6FBA6F0F44E8}" sibTransId="{F2321EBF-059B-49EE-8DBC-6D6EDC6EFABA}"/>
    <dgm:cxn modelId="{C7E54C38-7526-44C4-9E5D-A2D9A48EE33A}" srcId="{A69FE30A-B2EE-4B58-ACD0-14F003AFEE1A}" destId="{A43E833E-D781-462A-A8FF-473471BC4F8E}" srcOrd="2" destOrd="0" parTransId="{A65E0EAB-8D96-440C-AC7A-04981F2E0F59}" sibTransId="{FD49D5DD-3049-4D45-8DED-228CB20C6CFE}"/>
    <dgm:cxn modelId="{332A773F-0813-4828-A9A9-7E9CB3F4FFC5}" srcId="{B51A6329-A792-45F6-981A-1031ACA39F2B}" destId="{A69FE30A-B2EE-4B58-ACD0-14F003AFEE1A}" srcOrd="0" destOrd="0" parTransId="{12B5F716-552C-47C5-8C32-CA76A13C8009}" sibTransId="{4433B945-A21B-4081-A135-F47CAF0CE615}"/>
    <dgm:cxn modelId="{5723AE56-DA11-4ECB-9464-D683EE541FF1}" srcId="{A69FE30A-B2EE-4B58-ACD0-14F003AFEE1A}" destId="{A8582460-601D-412E-854B-836364F24E5D}" srcOrd="0" destOrd="0" parTransId="{FB7EBD08-F893-4BB0-A5BB-F37C44322C04}" sibTransId="{4FD9BDDE-21D5-440D-812E-2880059EE3CE}"/>
    <dgm:cxn modelId="{C40FFD62-8F79-4311-A27D-B68A0825C0B3}" srcId="{B51A6329-A792-45F6-981A-1031ACA39F2B}" destId="{6A96B489-0F52-4F79-8313-CB49EBF9892D}" srcOrd="2" destOrd="0" parTransId="{96E99565-AB51-4686-9019-D14C03930D90}" sibTransId="{22C4DC7D-790F-4AE0-A0F7-F1D1781463A5}"/>
    <dgm:cxn modelId="{17F3E665-F1E1-3B40-B6CA-9A161DEFB50B}" type="presOf" srcId="{6A96B489-0F52-4F79-8313-CB49EBF9892D}" destId="{1CE5DD58-E76B-3C43-91C2-B3B9ECE00490}" srcOrd="0" destOrd="0" presId="urn:microsoft.com/office/officeart/2005/8/layout/vList5"/>
    <dgm:cxn modelId="{EA55E679-D229-4039-96CE-932D83E2658A}" srcId="{A69FE30A-B2EE-4B58-ACD0-14F003AFEE1A}" destId="{58E63C65-3047-49D5-8357-A8B808D17730}" srcOrd="1" destOrd="0" parTransId="{D5832F03-82A0-414B-9603-94398B973938}" sibTransId="{EC53A9D3-739C-48EE-ABF5-715E75EB0E5C}"/>
    <dgm:cxn modelId="{0AA4B784-559C-E042-98E5-24BEECBB08D8}" type="presOf" srcId="{A43E833E-D781-462A-A8FF-473471BC4F8E}" destId="{6A7ECD9F-987A-3E45-85B1-6CC45AAD9E68}" srcOrd="0" destOrd="2" presId="urn:microsoft.com/office/officeart/2005/8/layout/vList5"/>
    <dgm:cxn modelId="{11A0D095-CF99-DD4F-8577-27550883F841}" type="presOf" srcId="{C1F5C272-A637-4715-83E6-BBFE25C5D9C1}" destId="{BC140D68-67CD-D34A-94F1-0B2672089200}" srcOrd="0" destOrd="0" presId="urn:microsoft.com/office/officeart/2005/8/layout/vList5"/>
    <dgm:cxn modelId="{B0866EA1-5CAC-3144-854C-EFE04B9E0CDC}" type="presOf" srcId="{17B431A0-EB3F-4DC7-B903-02486D5EA95D}" destId="{45912929-FA69-E741-87E4-FB5AA71D6292}" srcOrd="0" destOrd="0" presId="urn:microsoft.com/office/officeart/2005/8/layout/vList5"/>
    <dgm:cxn modelId="{EFE736A6-7B0A-5446-BB33-803293B59465}" type="presOf" srcId="{A8582460-601D-412E-854B-836364F24E5D}" destId="{6A7ECD9F-987A-3E45-85B1-6CC45AAD9E68}" srcOrd="0" destOrd="0" presId="urn:microsoft.com/office/officeart/2005/8/layout/vList5"/>
    <dgm:cxn modelId="{F2DECBF1-87A5-4D1F-A9D2-4310F0A412A1}" srcId="{17B431A0-EB3F-4DC7-B903-02486D5EA95D}" destId="{C1F5C272-A637-4715-83E6-BBFE25C5D9C1}" srcOrd="0" destOrd="0" parTransId="{701E7541-02E7-4F47-9BA6-C56C7A422A38}" sibTransId="{3140AC74-719E-40EA-8BBD-7883BEBC282F}"/>
    <dgm:cxn modelId="{6969C89A-8C02-CB49-92B6-E62D9FA4B2A6}" type="presParOf" srcId="{86BB1FDB-547F-E34E-92C6-B4616C204F7E}" destId="{A18EE685-3260-924B-9642-E3FA8C6CA351}" srcOrd="0" destOrd="0" presId="urn:microsoft.com/office/officeart/2005/8/layout/vList5"/>
    <dgm:cxn modelId="{60FB1790-DBBD-1F47-95FE-DC09C02215CC}" type="presParOf" srcId="{A18EE685-3260-924B-9642-E3FA8C6CA351}" destId="{2B9C05CB-E8F1-A24D-B030-FA8EDF8EFB1B}" srcOrd="0" destOrd="0" presId="urn:microsoft.com/office/officeart/2005/8/layout/vList5"/>
    <dgm:cxn modelId="{564B7AFA-D810-9342-8605-2F9B36F5C84B}" type="presParOf" srcId="{A18EE685-3260-924B-9642-E3FA8C6CA351}" destId="{6A7ECD9F-987A-3E45-85B1-6CC45AAD9E68}" srcOrd="1" destOrd="0" presId="urn:microsoft.com/office/officeart/2005/8/layout/vList5"/>
    <dgm:cxn modelId="{B8D2F328-2A39-C24C-9ED1-4981C16CB70F}" type="presParOf" srcId="{86BB1FDB-547F-E34E-92C6-B4616C204F7E}" destId="{97908B70-1D2F-B848-AE67-B7A2472EFA7C}" srcOrd="1" destOrd="0" presId="urn:microsoft.com/office/officeart/2005/8/layout/vList5"/>
    <dgm:cxn modelId="{32180AE0-6605-684E-88C7-A404C1A1CACB}" type="presParOf" srcId="{86BB1FDB-547F-E34E-92C6-B4616C204F7E}" destId="{75D459EE-D7B0-9748-AD9A-941070DC4D86}" srcOrd="2" destOrd="0" presId="urn:microsoft.com/office/officeart/2005/8/layout/vList5"/>
    <dgm:cxn modelId="{CD4520CC-6D0A-5C43-8911-5539AF1CB93B}" type="presParOf" srcId="{75D459EE-D7B0-9748-AD9A-941070DC4D86}" destId="{45912929-FA69-E741-87E4-FB5AA71D6292}" srcOrd="0" destOrd="0" presId="urn:microsoft.com/office/officeart/2005/8/layout/vList5"/>
    <dgm:cxn modelId="{49246229-3DD9-7F40-A9A7-43B462926108}" type="presParOf" srcId="{75D459EE-D7B0-9748-AD9A-941070DC4D86}" destId="{BC140D68-67CD-D34A-94F1-0B2672089200}" srcOrd="1" destOrd="0" presId="urn:microsoft.com/office/officeart/2005/8/layout/vList5"/>
    <dgm:cxn modelId="{EA31E8AE-B327-3444-BA22-90C7B424BD4F}" type="presParOf" srcId="{86BB1FDB-547F-E34E-92C6-B4616C204F7E}" destId="{6E57B5E0-8D95-C849-8283-26FF95BBEDF9}" srcOrd="3" destOrd="0" presId="urn:microsoft.com/office/officeart/2005/8/layout/vList5"/>
    <dgm:cxn modelId="{4A410AAF-95E9-6246-8652-E37C9C4D8F2F}" type="presParOf" srcId="{86BB1FDB-547F-E34E-92C6-B4616C204F7E}" destId="{86BF168B-D596-BE49-8771-E100CD65BCF4}" srcOrd="4" destOrd="0" presId="urn:microsoft.com/office/officeart/2005/8/layout/vList5"/>
    <dgm:cxn modelId="{309F17C1-C687-0044-B646-E819C0EFEA3C}" type="presParOf" srcId="{86BF168B-D596-BE49-8771-E100CD65BCF4}" destId="{1CE5DD58-E76B-3C43-91C2-B3B9ECE00490}" srcOrd="0" destOrd="0" presId="urn:microsoft.com/office/officeart/2005/8/layout/vList5"/>
    <dgm:cxn modelId="{3164587C-22DE-B44D-9F93-0C66E07A10C0}" type="presParOf" srcId="{86BF168B-D596-BE49-8771-E100CD65BCF4}" destId="{17737EEE-1F08-284E-BDCB-1DD043F373A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64374B-A928-491D-9EC6-76E90DFBEA1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B4234C2-DE28-4179-907C-14A76DAC7A61}">
      <dgm:prSet/>
      <dgm:spPr/>
      <dgm:t>
        <a:bodyPr/>
        <a:lstStyle/>
        <a:p>
          <a:r>
            <a:rPr lang="en-US" b="0" dirty="0"/>
            <a:t>Storage Properties</a:t>
          </a:r>
          <a:endParaRPr lang="en-US" dirty="0"/>
        </a:p>
      </dgm:t>
    </dgm:pt>
    <dgm:pt modelId="{A09AA3D9-1EBE-4ED2-AE78-AB243EEE9B46}" type="parTrans" cxnId="{5574F826-AE17-4C6D-A830-18987344027B}">
      <dgm:prSet/>
      <dgm:spPr/>
      <dgm:t>
        <a:bodyPr/>
        <a:lstStyle/>
        <a:p>
          <a:endParaRPr lang="en-US"/>
        </a:p>
      </dgm:t>
    </dgm:pt>
    <dgm:pt modelId="{B65AD656-EF79-445F-9896-2D46544CD49A}" type="sibTrans" cxnId="{5574F826-AE17-4C6D-A830-18987344027B}">
      <dgm:prSet/>
      <dgm:spPr/>
      <dgm:t>
        <a:bodyPr/>
        <a:lstStyle/>
        <a:p>
          <a:endParaRPr lang="en-US"/>
        </a:p>
      </dgm:t>
    </dgm:pt>
    <dgm:pt modelId="{5FE1F54C-70A9-42D6-AF47-F5F9B4D1EEA3}">
      <dgm:prSet/>
      <dgm:spPr/>
      <dgm:t>
        <a:bodyPr/>
        <a:lstStyle/>
        <a:p>
          <a:r>
            <a:rPr lang="en-US" dirty="0"/>
            <a:t>Stabiliser depletion</a:t>
          </a:r>
        </a:p>
      </dgm:t>
    </dgm:pt>
    <dgm:pt modelId="{67F747AB-5D85-47C2-A3FE-DEE52CB25D94}" type="parTrans" cxnId="{C813D2E7-90C3-4D83-8912-73C9BF4B53FD}">
      <dgm:prSet/>
      <dgm:spPr/>
      <dgm:t>
        <a:bodyPr/>
        <a:lstStyle/>
        <a:p>
          <a:endParaRPr lang="en-US"/>
        </a:p>
      </dgm:t>
    </dgm:pt>
    <dgm:pt modelId="{2CD153B5-2C56-47DC-8D89-180B758DE4B7}" type="sibTrans" cxnId="{C813D2E7-90C3-4D83-8912-73C9BF4B53FD}">
      <dgm:prSet/>
      <dgm:spPr/>
      <dgm:t>
        <a:bodyPr/>
        <a:lstStyle/>
        <a:p>
          <a:endParaRPr lang="en-US"/>
        </a:p>
      </dgm:t>
    </dgm:pt>
    <dgm:pt modelId="{CF96AB3B-8C7B-46B3-BA33-656F88CE5087}">
      <dgm:prSet/>
      <dgm:spPr/>
      <dgm:t>
        <a:bodyPr/>
        <a:lstStyle/>
        <a:p>
          <a:r>
            <a:rPr lang="en-US" dirty="0"/>
            <a:t>Degradation of NC leading to molecular weight reduction</a:t>
          </a:r>
        </a:p>
      </dgm:t>
    </dgm:pt>
    <dgm:pt modelId="{5DA48E3A-7848-4BDB-8CF9-22D3968D9178}" type="parTrans" cxnId="{BFF24199-AA57-4DA2-B274-A89A033A835C}">
      <dgm:prSet/>
      <dgm:spPr/>
      <dgm:t>
        <a:bodyPr/>
        <a:lstStyle/>
        <a:p>
          <a:endParaRPr lang="en-US"/>
        </a:p>
      </dgm:t>
    </dgm:pt>
    <dgm:pt modelId="{92FFE4C0-80B0-49B7-8007-53F0105E5E9F}" type="sibTrans" cxnId="{BFF24199-AA57-4DA2-B274-A89A033A835C}">
      <dgm:prSet/>
      <dgm:spPr/>
      <dgm:t>
        <a:bodyPr/>
        <a:lstStyle/>
        <a:p>
          <a:endParaRPr lang="en-US"/>
        </a:p>
      </dgm:t>
    </dgm:pt>
    <dgm:pt modelId="{85E44C7B-62E2-43E9-9D25-11FA24D33F78}">
      <dgm:prSet/>
      <dgm:spPr/>
      <dgm:t>
        <a:bodyPr/>
        <a:lstStyle/>
        <a:p>
          <a:r>
            <a:rPr lang="en-US" dirty="0"/>
            <a:t>Plasticizer and surface moderant migration</a:t>
          </a:r>
        </a:p>
      </dgm:t>
    </dgm:pt>
    <dgm:pt modelId="{F5BD7EAE-9AC2-4DA5-A1AB-D75B89C43743}" type="parTrans" cxnId="{33BFF3BB-8734-4269-873C-31B353DDD7AA}">
      <dgm:prSet/>
      <dgm:spPr/>
      <dgm:t>
        <a:bodyPr/>
        <a:lstStyle/>
        <a:p>
          <a:endParaRPr lang="en-US"/>
        </a:p>
      </dgm:t>
    </dgm:pt>
    <dgm:pt modelId="{39CB7E71-CD14-43C0-84E2-302213999BD7}" type="sibTrans" cxnId="{33BFF3BB-8734-4269-873C-31B353DDD7AA}">
      <dgm:prSet/>
      <dgm:spPr/>
      <dgm:t>
        <a:bodyPr/>
        <a:lstStyle/>
        <a:p>
          <a:endParaRPr lang="en-US"/>
        </a:p>
      </dgm:t>
    </dgm:pt>
    <dgm:pt modelId="{C38B9808-BC12-4D65-934C-3B20FF707E12}">
      <dgm:prSet/>
      <dgm:spPr/>
      <dgm:t>
        <a:bodyPr/>
        <a:lstStyle/>
        <a:p>
          <a:r>
            <a:rPr lang="en-US" b="0" dirty="0"/>
            <a:t>Vulnerability</a:t>
          </a:r>
          <a:endParaRPr lang="en-US" dirty="0"/>
        </a:p>
      </dgm:t>
    </dgm:pt>
    <dgm:pt modelId="{6E679F1D-4605-47DE-B598-DF051E3EADD7}" type="parTrans" cxnId="{4264BB73-04E8-4C35-BE81-2BF5AB9838C7}">
      <dgm:prSet/>
      <dgm:spPr/>
      <dgm:t>
        <a:bodyPr/>
        <a:lstStyle/>
        <a:p>
          <a:endParaRPr lang="en-US"/>
        </a:p>
      </dgm:t>
    </dgm:pt>
    <dgm:pt modelId="{30C82A75-E0A3-478C-9A22-E1F3F339A13A}" type="sibTrans" cxnId="{4264BB73-04E8-4C35-BE81-2BF5AB9838C7}">
      <dgm:prSet/>
      <dgm:spPr/>
      <dgm:t>
        <a:bodyPr/>
        <a:lstStyle/>
        <a:p>
          <a:endParaRPr lang="en-US"/>
        </a:p>
      </dgm:t>
    </dgm:pt>
    <dgm:pt modelId="{B0516ED8-E047-4441-8E8F-414AA4C2180E}">
      <dgm:prSet/>
      <dgm:spPr/>
      <dgm:t>
        <a:bodyPr/>
        <a:lstStyle/>
        <a:p>
          <a:r>
            <a:rPr lang="en-US" dirty="0"/>
            <a:t>Ignition temperature</a:t>
          </a:r>
        </a:p>
      </dgm:t>
    </dgm:pt>
    <dgm:pt modelId="{FF319A3D-325F-4D9A-B199-796DB4182971}" type="parTrans" cxnId="{1F61C787-2090-4E54-9DA6-CCF2B3825737}">
      <dgm:prSet/>
      <dgm:spPr/>
      <dgm:t>
        <a:bodyPr/>
        <a:lstStyle/>
        <a:p>
          <a:endParaRPr lang="en-US"/>
        </a:p>
      </dgm:t>
    </dgm:pt>
    <dgm:pt modelId="{68DCFFE1-B4D7-4A5D-A666-AC3DDD56950F}" type="sibTrans" cxnId="{1F61C787-2090-4E54-9DA6-CCF2B3825737}">
      <dgm:prSet/>
      <dgm:spPr/>
      <dgm:t>
        <a:bodyPr/>
        <a:lstStyle/>
        <a:p>
          <a:endParaRPr lang="en-US"/>
        </a:p>
      </dgm:t>
    </dgm:pt>
    <dgm:pt modelId="{59445C39-87A5-40B0-B95E-6B6358636B77}">
      <dgm:prSet/>
      <dgm:spPr/>
      <dgm:t>
        <a:bodyPr/>
        <a:lstStyle/>
        <a:p>
          <a:r>
            <a:rPr lang="en-US" dirty="0"/>
            <a:t>Inadvertent ignition (friction, heat, impact, ESD)</a:t>
          </a:r>
        </a:p>
      </dgm:t>
    </dgm:pt>
    <dgm:pt modelId="{D02B613C-6145-41F9-85BC-821CDE8FB319}" type="parTrans" cxnId="{65125BB2-622B-43BB-8FF5-3593F15E3200}">
      <dgm:prSet/>
      <dgm:spPr/>
      <dgm:t>
        <a:bodyPr/>
        <a:lstStyle/>
        <a:p>
          <a:endParaRPr lang="en-US"/>
        </a:p>
      </dgm:t>
    </dgm:pt>
    <dgm:pt modelId="{4AFCB564-659B-453B-8C72-311895300149}" type="sibTrans" cxnId="{65125BB2-622B-43BB-8FF5-3593F15E3200}">
      <dgm:prSet/>
      <dgm:spPr/>
      <dgm:t>
        <a:bodyPr/>
        <a:lstStyle/>
        <a:p>
          <a:endParaRPr lang="en-US"/>
        </a:p>
      </dgm:t>
    </dgm:pt>
    <dgm:pt modelId="{9DDD7B4B-84BD-4225-857F-3684A0AFEB58}">
      <dgm:prSet/>
      <dgm:spPr/>
      <dgm:t>
        <a:bodyPr/>
        <a:lstStyle/>
        <a:p>
          <a:r>
            <a:rPr lang="en-US" b="0" dirty="0"/>
            <a:t>Post combustion effects</a:t>
          </a:r>
          <a:endParaRPr lang="en-US" dirty="0"/>
        </a:p>
      </dgm:t>
    </dgm:pt>
    <dgm:pt modelId="{BC29EDF8-7D52-48C1-80A2-5A149EBD17C2}" type="parTrans" cxnId="{25DAF3DB-06FD-4D99-8EE6-6EFE1D166CCE}">
      <dgm:prSet/>
      <dgm:spPr/>
      <dgm:t>
        <a:bodyPr/>
        <a:lstStyle/>
        <a:p>
          <a:endParaRPr lang="en-US"/>
        </a:p>
      </dgm:t>
    </dgm:pt>
    <dgm:pt modelId="{AC2B5BCB-F8C4-4472-BF6E-EBB7C0B4A39B}" type="sibTrans" cxnId="{25DAF3DB-06FD-4D99-8EE6-6EFE1D166CCE}">
      <dgm:prSet/>
      <dgm:spPr/>
      <dgm:t>
        <a:bodyPr/>
        <a:lstStyle/>
        <a:p>
          <a:endParaRPr lang="en-US"/>
        </a:p>
      </dgm:t>
    </dgm:pt>
    <dgm:pt modelId="{5FE2EC9E-6397-4ED2-886F-B551C82460E2}">
      <dgm:prSet/>
      <dgm:spPr/>
      <dgm:t>
        <a:bodyPr/>
        <a:lstStyle/>
        <a:p>
          <a:r>
            <a:rPr lang="en-US" dirty="0"/>
            <a:t>Smokiness, barrel wear, flash</a:t>
          </a:r>
        </a:p>
      </dgm:t>
    </dgm:pt>
    <dgm:pt modelId="{D88F2558-470D-4CF3-BE1C-A9C48D2ACC9C}" type="parTrans" cxnId="{C51FEDF2-B44D-45EB-8AC9-24E0CE163B3F}">
      <dgm:prSet/>
      <dgm:spPr/>
      <dgm:t>
        <a:bodyPr/>
        <a:lstStyle/>
        <a:p>
          <a:endParaRPr lang="en-US"/>
        </a:p>
      </dgm:t>
    </dgm:pt>
    <dgm:pt modelId="{7FC6CF49-FAA0-4693-866C-21CDE0945B3E}" type="sibTrans" cxnId="{C51FEDF2-B44D-45EB-8AC9-24E0CE163B3F}">
      <dgm:prSet/>
      <dgm:spPr/>
      <dgm:t>
        <a:bodyPr/>
        <a:lstStyle/>
        <a:p>
          <a:endParaRPr lang="en-US"/>
        </a:p>
      </dgm:t>
    </dgm:pt>
    <dgm:pt modelId="{8A6027E8-B8BC-CC42-B189-A03CBF0B1E5B}" type="pres">
      <dgm:prSet presAssocID="{8C64374B-A928-491D-9EC6-76E90DFBEA18}" presName="Name0" presStyleCnt="0">
        <dgm:presLayoutVars>
          <dgm:dir/>
          <dgm:animLvl val="lvl"/>
          <dgm:resizeHandles val="exact"/>
        </dgm:presLayoutVars>
      </dgm:prSet>
      <dgm:spPr/>
    </dgm:pt>
    <dgm:pt modelId="{FBBB2B47-D820-EC4A-8668-C98EDFA4D883}" type="pres">
      <dgm:prSet presAssocID="{6B4234C2-DE28-4179-907C-14A76DAC7A61}" presName="linNode" presStyleCnt="0"/>
      <dgm:spPr/>
    </dgm:pt>
    <dgm:pt modelId="{344E193C-210B-CB47-90D9-67FC4355D668}" type="pres">
      <dgm:prSet presAssocID="{6B4234C2-DE28-4179-907C-14A76DAC7A61}" presName="parentText" presStyleLbl="node1" presStyleIdx="0" presStyleCnt="3">
        <dgm:presLayoutVars>
          <dgm:chMax val="1"/>
          <dgm:bulletEnabled val="1"/>
        </dgm:presLayoutVars>
      </dgm:prSet>
      <dgm:spPr/>
    </dgm:pt>
    <dgm:pt modelId="{B49F5242-A6DD-E044-B770-60CA2AAC1062}" type="pres">
      <dgm:prSet presAssocID="{6B4234C2-DE28-4179-907C-14A76DAC7A61}" presName="descendantText" presStyleLbl="alignAccFollowNode1" presStyleIdx="0" presStyleCnt="3">
        <dgm:presLayoutVars>
          <dgm:bulletEnabled val="1"/>
        </dgm:presLayoutVars>
      </dgm:prSet>
      <dgm:spPr/>
    </dgm:pt>
    <dgm:pt modelId="{AD2B239D-BFE5-CC47-9FCF-F341657A3700}" type="pres">
      <dgm:prSet presAssocID="{B65AD656-EF79-445F-9896-2D46544CD49A}" presName="sp" presStyleCnt="0"/>
      <dgm:spPr/>
    </dgm:pt>
    <dgm:pt modelId="{350E3463-5F86-464F-B33B-6AE20BEA30B9}" type="pres">
      <dgm:prSet presAssocID="{C38B9808-BC12-4D65-934C-3B20FF707E12}" presName="linNode" presStyleCnt="0"/>
      <dgm:spPr/>
    </dgm:pt>
    <dgm:pt modelId="{D28FDC73-AA42-AF44-9B64-2885272E1E97}" type="pres">
      <dgm:prSet presAssocID="{C38B9808-BC12-4D65-934C-3B20FF707E12}" presName="parentText" presStyleLbl="node1" presStyleIdx="1" presStyleCnt="3">
        <dgm:presLayoutVars>
          <dgm:chMax val="1"/>
          <dgm:bulletEnabled val="1"/>
        </dgm:presLayoutVars>
      </dgm:prSet>
      <dgm:spPr/>
    </dgm:pt>
    <dgm:pt modelId="{173A4569-8DD0-8B4B-B6F2-EDEFB164A87F}" type="pres">
      <dgm:prSet presAssocID="{C38B9808-BC12-4D65-934C-3B20FF707E12}" presName="descendantText" presStyleLbl="alignAccFollowNode1" presStyleIdx="1" presStyleCnt="3">
        <dgm:presLayoutVars>
          <dgm:bulletEnabled val="1"/>
        </dgm:presLayoutVars>
      </dgm:prSet>
      <dgm:spPr/>
    </dgm:pt>
    <dgm:pt modelId="{FB4658F6-8B1B-DB45-84EC-1611191E1B06}" type="pres">
      <dgm:prSet presAssocID="{30C82A75-E0A3-478C-9A22-E1F3F339A13A}" presName="sp" presStyleCnt="0"/>
      <dgm:spPr/>
    </dgm:pt>
    <dgm:pt modelId="{86500562-E856-0948-9C2C-F692ED2AB30B}" type="pres">
      <dgm:prSet presAssocID="{9DDD7B4B-84BD-4225-857F-3684A0AFEB58}" presName="linNode" presStyleCnt="0"/>
      <dgm:spPr/>
    </dgm:pt>
    <dgm:pt modelId="{D22A4B61-2129-8145-B0BE-B2065ABFFF54}" type="pres">
      <dgm:prSet presAssocID="{9DDD7B4B-84BD-4225-857F-3684A0AFEB58}" presName="parentText" presStyleLbl="node1" presStyleIdx="2" presStyleCnt="3">
        <dgm:presLayoutVars>
          <dgm:chMax val="1"/>
          <dgm:bulletEnabled val="1"/>
        </dgm:presLayoutVars>
      </dgm:prSet>
      <dgm:spPr/>
    </dgm:pt>
    <dgm:pt modelId="{8549E5A8-125F-B64B-939C-7DCB813BF26E}" type="pres">
      <dgm:prSet presAssocID="{9DDD7B4B-84BD-4225-857F-3684A0AFEB58}" presName="descendantText" presStyleLbl="alignAccFollowNode1" presStyleIdx="2" presStyleCnt="3">
        <dgm:presLayoutVars>
          <dgm:bulletEnabled val="1"/>
        </dgm:presLayoutVars>
      </dgm:prSet>
      <dgm:spPr/>
    </dgm:pt>
  </dgm:ptLst>
  <dgm:cxnLst>
    <dgm:cxn modelId="{A7484001-8370-8B48-84B2-3E713BDA5B10}" type="presOf" srcId="{59445C39-87A5-40B0-B95E-6B6358636B77}" destId="{173A4569-8DD0-8B4B-B6F2-EDEFB164A87F}" srcOrd="0" destOrd="1" presId="urn:microsoft.com/office/officeart/2005/8/layout/vList5"/>
    <dgm:cxn modelId="{3E782D07-A93A-A146-B5DF-CDC79E8E80DF}" type="presOf" srcId="{5FE2EC9E-6397-4ED2-886F-B551C82460E2}" destId="{8549E5A8-125F-B64B-939C-7DCB813BF26E}" srcOrd="0" destOrd="0" presId="urn:microsoft.com/office/officeart/2005/8/layout/vList5"/>
    <dgm:cxn modelId="{5574F826-AE17-4C6D-A830-18987344027B}" srcId="{8C64374B-A928-491D-9EC6-76E90DFBEA18}" destId="{6B4234C2-DE28-4179-907C-14A76DAC7A61}" srcOrd="0" destOrd="0" parTransId="{A09AA3D9-1EBE-4ED2-AE78-AB243EEE9B46}" sibTransId="{B65AD656-EF79-445F-9896-2D46544CD49A}"/>
    <dgm:cxn modelId="{69488C29-D6B3-5548-89CF-BF8EA64E65F7}" type="presOf" srcId="{CF96AB3B-8C7B-46B3-BA33-656F88CE5087}" destId="{B49F5242-A6DD-E044-B770-60CA2AAC1062}" srcOrd="0" destOrd="1" presId="urn:microsoft.com/office/officeart/2005/8/layout/vList5"/>
    <dgm:cxn modelId="{B265F62F-61CF-2849-80DD-574ABBDE6FA2}" type="presOf" srcId="{8C64374B-A928-491D-9EC6-76E90DFBEA18}" destId="{8A6027E8-B8BC-CC42-B189-A03CBF0B1E5B}" srcOrd="0" destOrd="0" presId="urn:microsoft.com/office/officeart/2005/8/layout/vList5"/>
    <dgm:cxn modelId="{15981E36-15EE-454F-9788-4684B95467CB}" type="presOf" srcId="{85E44C7B-62E2-43E9-9D25-11FA24D33F78}" destId="{B49F5242-A6DD-E044-B770-60CA2AAC1062}" srcOrd="0" destOrd="2" presId="urn:microsoft.com/office/officeart/2005/8/layout/vList5"/>
    <dgm:cxn modelId="{6DF6E153-6FFB-EE43-B0E4-B8DE735FDB8C}" type="presOf" srcId="{6B4234C2-DE28-4179-907C-14A76DAC7A61}" destId="{344E193C-210B-CB47-90D9-67FC4355D668}" srcOrd="0" destOrd="0" presId="urn:microsoft.com/office/officeart/2005/8/layout/vList5"/>
    <dgm:cxn modelId="{4264BB73-04E8-4C35-BE81-2BF5AB9838C7}" srcId="{8C64374B-A928-491D-9EC6-76E90DFBEA18}" destId="{C38B9808-BC12-4D65-934C-3B20FF707E12}" srcOrd="1" destOrd="0" parTransId="{6E679F1D-4605-47DE-B598-DF051E3EADD7}" sibTransId="{30C82A75-E0A3-478C-9A22-E1F3F339A13A}"/>
    <dgm:cxn modelId="{772D7077-F490-F946-BDBD-4E329A2B5562}" type="presOf" srcId="{9DDD7B4B-84BD-4225-857F-3684A0AFEB58}" destId="{D22A4B61-2129-8145-B0BE-B2065ABFFF54}" srcOrd="0" destOrd="0" presId="urn:microsoft.com/office/officeart/2005/8/layout/vList5"/>
    <dgm:cxn modelId="{1F61C787-2090-4E54-9DA6-CCF2B3825737}" srcId="{C38B9808-BC12-4D65-934C-3B20FF707E12}" destId="{B0516ED8-E047-4441-8E8F-414AA4C2180E}" srcOrd="0" destOrd="0" parTransId="{FF319A3D-325F-4D9A-B199-796DB4182971}" sibTransId="{68DCFFE1-B4D7-4A5D-A666-AC3DDD56950F}"/>
    <dgm:cxn modelId="{BFF24199-AA57-4DA2-B274-A89A033A835C}" srcId="{6B4234C2-DE28-4179-907C-14A76DAC7A61}" destId="{CF96AB3B-8C7B-46B3-BA33-656F88CE5087}" srcOrd="1" destOrd="0" parTransId="{5DA48E3A-7848-4BDB-8CF9-22D3968D9178}" sibTransId="{92FFE4C0-80B0-49B7-8007-53F0105E5E9F}"/>
    <dgm:cxn modelId="{65125BB2-622B-43BB-8FF5-3593F15E3200}" srcId="{C38B9808-BC12-4D65-934C-3B20FF707E12}" destId="{59445C39-87A5-40B0-B95E-6B6358636B77}" srcOrd="1" destOrd="0" parTransId="{D02B613C-6145-41F9-85BC-821CDE8FB319}" sibTransId="{4AFCB564-659B-453B-8C72-311895300149}"/>
    <dgm:cxn modelId="{BD6879B8-6EA1-3141-987C-69A738970306}" type="presOf" srcId="{C38B9808-BC12-4D65-934C-3B20FF707E12}" destId="{D28FDC73-AA42-AF44-9B64-2885272E1E97}" srcOrd="0" destOrd="0" presId="urn:microsoft.com/office/officeart/2005/8/layout/vList5"/>
    <dgm:cxn modelId="{33BFF3BB-8734-4269-873C-31B353DDD7AA}" srcId="{6B4234C2-DE28-4179-907C-14A76DAC7A61}" destId="{85E44C7B-62E2-43E9-9D25-11FA24D33F78}" srcOrd="2" destOrd="0" parTransId="{F5BD7EAE-9AC2-4DA5-A1AB-D75B89C43743}" sibTransId="{39CB7E71-CD14-43C0-84E2-302213999BD7}"/>
    <dgm:cxn modelId="{25DAF3DB-06FD-4D99-8EE6-6EFE1D166CCE}" srcId="{8C64374B-A928-491D-9EC6-76E90DFBEA18}" destId="{9DDD7B4B-84BD-4225-857F-3684A0AFEB58}" srcOrd="2" destOrd="0" parTransId="{BC29EDF8-7D52-48C1-80A2-5A149EBD17C2}" sibTransId="{AC2B5BCB-F8C4-4472-BF6E-EBB7C0B4A39B}"/>
    <dgm:cxn modelId="{C813D2E7-90C3-4D83-8912-73C9BF4B53FD}" srcId="{6B4234C2-DE28-4179-907C-14A76DAC7A61}" destId="{5FE1F54C-70A9-42D6-AF47-F5F9B4D1EEA3}" srcOrd="0" destOrd="0" parTransId="{67F747AB-5D85-47C2-A3FE-DEE52CB25D94}" sibTransId="{2CD153B5-2C56-47DC-8D89-180B758DE4B7}"/>
    <dgm:cxn modelId="{CD691CEC-D7DD-D04F-83CA-C3976F6AA281}" type="presOf" srcId="{5FE1F54C-70A9-42D6-AF47-F5F9B4D1EEA3}" destId="{B49F5242-A6DD-E044-B770-60CA2AAC1062}" srcOrd="0" destOrd="0" presId="urn:microsoft.com/office/officeart/2005/8/layout/vList5"/>
    <dgm:cxn modelId="{C51FEDF2-B44D-45EB-8AC9-24E0CE163B3F}" srcId="{9DDD7B4B-84BD-4225-857F-3684A0AFEB58}" destId="{5FE2EC9E-6397-4ED2-886F-B551C82460E2}" srcOrd="0" destOrd="0" parTransId="{D88F2558-470D-4CF3-BE1C-A9C48D2ACC9C}" sibTransId="{7FC6CF49-FAA0-4693-866C-21CDE0945B3E}"/>
    <dgm:cxn modelId="{5C0A99FD-BA59-634B-889E-F58E938DCE25}" type="presOf" srcId="{B0516ED8-E047-4441-8E8F-414AA4C2180E}" destId="{173A4569-8DD0-8B4B-B6F2-EDEFB164A87F}" srcOrd="0" destOrd="0" presId="urn:microsoft.com/office/officeart/2005/8/layout/vList5"/>
    <dgm:cxn modelId="{034E187E-E5AD-E04C-B88A-89FDD1B5C11E}" type="presParOf" srcId="{8A6027E8-B8BC-CC42-B189-A03CBF0B1E5B}" destId="{FBBB2B47-D820-EC4A-8668-C98EDFA4D883}" srcOrd="0" destOrd="0" presId="urn:microsoft.com/office/officeart/2005/8/layout/vList5"/>
    <dgm:cxn modelId="{41A358BE-8F6A-9F43-845A-688C9A4F4B12}" type="presParOf" srcId="{FBBB2B47-D820-EC4A-8668-C98EDFA4D883}" destId="{344E193C-210B-CB47-90D9-67FC4355D668}" srcOrd="0" destOrd="0" presId="urn:microsoft.com/office/officeart/2005/8/layout/vList5"/>
    <dgm:cxn modelId="{7DF5836F-44EC-2F45-A5F7-C3A9ECB35D31}" type="presParOf" srcId="{FBBB2B47-D820-EC4A-8668-C98EDFA4D883}" destId="{B49F5242-A6DD-E044-B770-60CA2AAC1062}" srcOrd="1" destOrd="0" presId="urn:microsoft.com/office/officeart/2005/8/layout/vList5"/>
    <dgm:cxn modelId="{43ED5F70-0ACF-E74B-A85B-46BD00608949}" type="presParOf" srcId="{8A6027E8-B8BC-CC42-B189-A03CBF0B1E5B}" destId="{AD2B239D-BFE5-CC47-9FCF-F341657A3700}" srcOrd="1" destOrd="0" presId="urn:microsoft.com/office/officeart/2005/8/layout/vList5"/>
    <dgm:cxn modelId="{75473347-4A52-BC48-8D0A-027AFCE55CB7}" type="presParOf" srcId="{8A6027E8-B8BC-CC42-B189-A03CBF0B1E5B}" destId="{350E3463-5F86-464F-B33B-6AE20BEA30B9}" srcOrd="2" destOrd="0" presId="urn:microsoft.com/office/officeart/2005/8/layout/vList5"/>
    <dgm:cxn modelId="{0C68EEDD-7204-5A47-89FB-C849667A2A6D}" type="presParOf" srcId="{350E3463-5F86-464F-B33B-6AE20BEA30B9}" destId="{D28FDC73-AA42-AF44-9B64-2885272E1E97}" srcOrd="0" destOrd="0" presId="urn:microsoft.com/office/officeart/2005/8/layout/vList5"/>
    <dgm:cxn modelId="{9F1B741B-2689-9C43-AB9F-A1965A733117}" type="presParOf" srcId="{350E3463-5F86-464F-B33B-6AE20BEA30B9}" destId="{173A4569-8DD0-8B4B-B6F2-EDEFB164A87F}" srcOrd="1" destOrd="0" presId="urn:microsoft.com/office/officeart/2005/8/layout/vList5"/>
    <dgm:cxn modelId="{16921000-F333-B94D-92FE-BB4AB84169A1}" type="presParOf" srcId="{8A6027E8-B8BC-CC42-B189-A03CBF0B1E5B}" destId="{FB4658F6-8B1B-DB45-84EC-1611191E1B06}" srcOrd="3" destOrd="0" presId="urn:microsoft.com/office/officeart/2005/8/layout/vList5"/>
    <dgm:cxn modelId="{B83514D0-91FF-9641-B203-82B168942099}" type="presParOf" srcId="{8A6027E8-B8BC-CC42-B189-A03CBF0B1E5B}" destId="{86500562-E856-0948-9C2C-F692ED2AB30B}" srcOrd="4" destOrd="0" presId="urn:microsoft.com/office/officeart/2005/8/layout/vList5"/>
    <dgm:cxn modelId="{FE498054-4A16-A94C-8CF9-C51683BB04B7}" type="presParOf" srcId="{86500562-E856-0948-9C2C-F692ED2AB30B}" destId="{D22A4B61-2129-8145-B0BE-B2065ABFFF54}" srcOrd="0" destOrd="0" presId="urn:microsoft.com/office/officeart/2005/8/layout/vList5"/>
    <dgm:cxn modelId="{A0EA175F-89EE-4F49-BB97-797EA55771D5}" type="presParOf" srcId="{86500562-E856-0948-9C2C-F692ED2AB30B}" destId="{8549E5A8-125F-B64B-939C-7DCB813BF26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9F0943-5C29-47D6-B7FC-778A62A0830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4C16B52-C59D-4286-BD36-8D5CE132D28C}">
      <dgm:prSet/>
      <dgm:spPr/>
      <dgm:t>
        <a:bodyPr/>
        <a:lstStyle/>
        <a:p>
          <a:r>
            <a:rPr lang="en-US" b="0" dirty="0"/>
            <a:t>Period over which the propellant may be stored without the risk of it undergoing auto-catalytic decomposition – rarely life determining</a:t>
          </a:r>
          <a:endParaRPr lang="en-US" dirty="0"/>
        </a:p>
      </dgm:t>
    </dgm:pt>
    <dgm:pt modelId="{38363D57-BAE6-4D9C-8B1B-383E924994BB}" type="parTrans" cxnId="{678DE58E-CCC7-4A4A-801B-B99306199A5E}">
      <dgm:prSet/>
      <dgm:spPr/>
      <dgm:t>
        <a:bodyPr/>
        <a:lstStyle/>
        <a:p>
          <a:endParaRPr lang="en-US"/>
        </a:p>
      </dgm:t>
    </dgm:pt>
    <dgm:pt modelId="{E7E0C640-78D5-458C-90D9-02AA1FE360B7}" type="sibTrans" cxnId="{678DE58E-CCC7-4A4A-801B-B99306199A5E}">
      <dgm:prSet/>
      <dgm:spPr/>
      <dgm:t>
        <a:bodyPr/>
        <a:lstStyle/>
        <a:p>
          <a:endParaRPr lang="en-US"/>
        </a:p>
      </dgm:t>
    </dgm:pt>
    <dgm:pt modelId="{3EC2DA9D-15A2-4244-826C-94402A44A84C}">
      <dgm:prSet/>
      <dgm:spPr/>
      <dgm:t>
        <a:bodyPr/>
        <a:lstStyle/>
        <a:p>
          <a:r>
            <a:rPr lang="en-US" b="0" dirty="0"/>
            <a:t>Depends on the time taken for the stabilizer (more later) to reach an unsafe level (typically 50% of the original mass) at the storage temperature used – hot climates problematic</a:t>
          </a:r>
          <a:endParaRPr lang="en-US" dirty="0"/>
        </a:p>
      </dgm:t>
    </dgm:pt>
    <dgm:pt modelId="{68A7C72C-5C5B-4D16-A62B-410C7CCEED8D}" type="parTrans" cxnId="{5DBA7D70-0284-40A5-9843-2B4B029158DA}">
      <dgm:prSet/>
      <dgm:spPr/>
      <dgm:t>
        <a:bodyPr/>
        <a:lstStyle/>
        <a:p>
          <a:endParaRPr lang="en-US"/>
        </a:p>
      </dgm:t>
    </dgm:pt>
    <dgm:pt modelId="{5F525C20-307C-40A6-8575-0366C0F47881}" type="sibTrans" cxnId="{5DBA7D70-0284-40A5-9843-2B4B029158DA}">
      <dgm:prSet/>
      <dgm:spPr/>
      <dgm:t>
        <a:bodyPr/>
        <a:lstStyle/>
        <a:p>
          <a:endParaRPr lang="en-US"/>
        </a:p>
      </dgm:t>
    </dgm:pt>
    <dgm:pt modelId="{F786C35E-1B3F-4F7C-A3D4-4D22895035B7}">
      <dgm:prSet/>
      <dgm:spPr/>
      <dgm:t>
        <a:bodyPr/>
        <a:lstStyle/>
        <a:p>
          <a:r>
            <a:rPr lang="en-US" b="0" dirty="0"/>
            <a:t>Stability tests provide ‘spot checks’ of propellant stability at a single temperature and CANNOT give information on chemical safe life</a:t>
          </a:r>
          <a:endParaRPr lang="en-US" dirty="0"/>
        </a:p>
      </dgm:t>
    </dgm:pt>
    <dgm:pt modelId="{F9255CC8-8862-426B-A531-447E5C8DBA2C}" type="parTrans" cxnId="{61A0E011-F38C-4D47-88B9-F1DB05DD621D}">
      <dgm:prSet/>
      <dgm:spPr/>
      <dgm:t>
        <a:bodyPr/>
        <a:lstStyle/>
        <a:p>
          <a:endParaRPr lang="en-US"/>
        </a:p>
      </dgm:t>
    </dgm:pt>
    <dgm:pt modelId="{18D73A3F-B36F-4644-9E00-D145364E505E}" type="sibTrans" cxnId="{61A0E011-F38C-4D47-88B9-F1DB05DD621D}">
      <dgm:prSet/>
      <dgm:spPr/>
      <dgm:t>
        <a:bodyPr/>
        <a:lstStyle/>
        <a:p>
          <a:endParaRPr lang="en-US"/>
        </a:p>
      </dgm:t>
    </dgm:pt>
    <dgm:pt modelId="{017E2BD6-DE82-43EB-AC0D-0D692CBD3552}" type="pres">
      <dgm:prSet presAssocID="{8E9F0943-5C29-47D6-B7FC-778A62A08307}" presName="root" presStyleCnt="0">
        <dgm:presLayoutVars>
          <dgm:dir/>
          <dgm:resizeHandles val="exact"/>
        </dgm:presLayoutVars>
      </dgm:prSet>
      <dgm:spPr/>
    </dgm:pt>
    <dgm:pt modelId="{BDCC7479-84BC-4728-BD9B-F48D76235B58}" type="pres">
      <dgm:prSet presAssocID="{84C16B52-C59D-4286-BD36-8D5CE132D28C}" presName="compNode" presStyleCnt="0"/>
      <dgm:spPr/>
    </dgm:pt>
    <dgm:pt modelId="{ED1005A5-5D88-4DBB-A35A-B591E2D453DE}" type="pres">
      <dgm:prSet presAssocID="{84C16B52-C59D-4286-BD36-8D5CE132D28C}" presName="bgRect" presStyleLbl="bgShp" presStyleIdx="0" presStyleCnt="3"/>
      <dgm:spPr/>
    </dgm:pt>
    <dgm:pt modelId="{FABA3D6A-7CC6-47AB-9DF0-31786DD8BF1D}" type="pres">
      <dgm:prSet presAssocID="{84C16B52-C59D-4286-BD36-8D5CE132D2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
        </a:ext>
      </dgm:extLst>
    </dgm:pt>
    <dgm:pt modelId="{C54DC5D3-317E-41CF-B2F0-3F54A35E8866}" type="pres">
      <dgm:prSet presAssocID="{84C16B52-C59D-4286-BD36-8D5CE132D28C}" presName="spaceRect" presStyleCnt="0"/>
      <dgm:spPr/>
    </dgm:pt>
    <dgm:pt modelId="{AC67AC48-C1A4-4EFD-A99B-53EFBCD04ADA}" type="pres">
      <dgm:prSet presAssocID="{84C16B52-C59D-4286-BD36-8D5CE132D28C}" presName="parTx" presStyleLbl="revTx" presStyleIdx="0" presStyleCnt="3">
        <dgm:presLayoutVars>
          <dgm:chMax val="0"/>
          <dgm:chPref val="0"/>
        </dgm:presLayoutVars>
      </dgm:prSet>
      <dgm:spPr/>
    </dgm:pt>
    <dgm:pt modelId="{3680229F-C0B6-4635-A282-8ED2C275D0D6}" type="pres">
      <dgm:prSet presAssocID="{E7E0C640-78D5-458C-90D9-02AA1FE360B7}" presName="sibTrans" presStyleCnt="0"/>
      <dgm:spPr/>
    </dgm:pt>
    <dgm:pt modelId="{C633391B-9671-49C9-9AAE-D905A278A67B}" type="pres">
      <dgm:prSet presAssocID="{3EC2DA9D-15A2-4244-826C-94402A44A84C}" presName="compNode" presStyleCnt="0"/>
      <dgm:spPr/>
    </dgm:pt>
    <dgm:pt modelId="{0FF223DF-F718-4E1E-B275-F114F01417AF}" type="pres">
      <dgm:prSet presAssocID="{3EC2DA9D-15A2-4244-826C-94402A44A84C}" presName="bgRect" presStyleLbl="bgShp" presStyleIdx="1" presStyleCnt="3"/>
      <dgm:spPr/>
    </dgm:pt>
    <dgm:pt modelId="{290854FE-2BAD-47BA-8F15-9529F9A480F1}" type="pres">
      <dgm:prSet presAssocID="{3EC2DA9D-15A2-4244-826C-94402A44A8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d Bump"/>
        </a:ext>
      </dgm:extLst>
    </dgm:pt>
    <dgm:pt modelId="{22CB9A55-5482-475C-B077-39B661F0FFBA}" type="pres">
      <dgm:prSet presAssocID="{3EC2DA9D-15A2-4244-826C-94402A44A84C}" presName="spaceRect" presStyleCnt="0"/>
      <dgm:spPr/>
    </dgm:pt>
    <dgm:pt modelId="{E19C0D1D-5D2F-4777-B4C0-459EA93FEB09}" type="pres">
      <dgm:prSet presAssocID="{3EC2DA9D-15A2-4244-826C-94402A44A84C}" presName="parTx" presStyleLbl="revTx" presStyleIdx="1" presStyleCnt="3">
        <dgm:presLayoutVars>
          <dgm:chMax val="0"/>
          <dgm:chPref val="0"/>
        </dgm:presLayoutVars>
      </dgm:prSet>
      <dgm:spPr/>
    </dgm:pt>
    <dgm:pt modelId="{F5741708-1A76-42F4-B43A-5D0F07A0BCE4}" type="pres">
      <dgm:prSet presAssocID="{5F525C20-307C-40A6-8575-0366C0F47881}" presName="sibTrans" presStyleCnt="0"/>
      <dgm:spPr/>
    </dgm:pt>
    <dgm:pt modelId="{A3064F67-01DD-4303-9BED-D6CBD679BFA3}" type="pres">
      <dgm:prSet presAssocID="{F786C35E-1B3F-4F7C-A3D4-4D22895035B7}" presName="compNode" presStyleCnt="0"/>
      <dgm:spPr/>
    </dgm:pt>
    <dgm:pt modelId="{F579C8F4-D12F-4DA7-BEB7-195314FBA9E4}" type="pres">
      <dgm:prSet presAssocID="{F786C35E-1B3F-4F7C-A3D4-4D22895035B7}" presName="bgRect" presStyleLbl="bgShp" presStyleIdx="2" presStyleCnt="3"/>
      <dgm:spPr/>
    </dgm:pt>
    <dgm:pt modelId="{EABCDC22-0282-40CF-AE68-AAE4CC5AB336}" type="pres">
      <dgm:prSet presAssocID="{F786C35E-1B3F-4F7C-A3D4-4D22895035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2DBAD4FD-DC3D-440C-A43E-99A7F2722BC7}" type="pres">
      <dgm:prSet presAssocID="{F786C35E-1B3F-4F7C-A3D4-4D22895035B7}" presName="spaceRect" presStyleCnt="0"/>
      <dgm:spPr/>
    </dgm:pt>
    <dgm:pt modelId="{5614217C-98F3-42C0-9B66-2BD734198D6D}" type="pres">
      <dgm:prSet presAssocID="{F786C35E-1B3F-4F7C-A3D4-4D22895035B7}" presName="parTx" presStyleLbl="revTx" presStyleIdx="2" presStyleCnt="3">
        <dgm:presLayoutVars>
          <dgm:chMax val="0"/>
          <dgm:chPref val="0"/>
        </dgm:presLayoutVars>
      </dgm:prSet>
      <dgm:spPr/>
    </dgm:pt>
  </dgm:ptLst>
  <dgm:cxnLst>
    <dgm:cxn modelId="{17AC4A0D-5684-42C6-9BFF-3CB57CA776E3}" type="presOf" srcId="{84C16B52-C59D-4286-BD36-8D5CE132D28C}" destId="{AC67AC48-C1A4-4EFD-A99B-53EFBCD04ADA}" srcOrd="0" destOrd="0" presId="urn:microsoft.com/office/officeart/2018/2/layout/IconVerticalSolidList"/>
    <dgm:cxn modelId="{61A0E011-F38C-4D47-88B9-F1DB05DD621D}" srcId="{8E9F0943-5C29-47D6-B7FC-778A62A08307}" destId="{F786C35E-1B3F-4F7C-A3D4-4D22895035B7}" srcOrd="2" destOrd="0" parTransId="{F9255CC8-8862-426B-A531-447E5C8DBA2C}" sibTransId="{18D73A3F-B36F-4644-9E00-D145364E505E}"/>
    <dgm:cxn modelId="{5DBA7D70-0284-40A5-9843-2B4B029158DA}" srcId="{8E9F0943-5C29-47D6-B7FC-778A62A08307}" destId="{3EC2DA9D-15A2-4244-826C-94402A44A84C}" srcOrd="1" destOrd="0" parTransId="{68A7C72C-5C5B-4D16-A62B-410C7CCEED8D}" sibTransId="{5F525C20-307C-40A6-8575-0366C0F47881}"/>
    <dgm:cxn modelId="{678DE58E-CCC7-4A4A-801B-B99306199A5E}" srcId="{8E9F0943-5C29-47D6-B7FC-778A62A08307}" destId="{84C16B52-C59D-4286-BD36-8D5CE132D28C}" srcOrd="0" destOrd="0" parTransId="{38363D57-BAE6-4D9C-8B1B-383E924994BB}" sibTransId="{E7E0C640-78D5-458C-90D9-02AA1FE360B7}"/>
    <dgm:cxn modelId="{C8A22399-F82B-4AD6-834A-556F0D184C1D}" type="presOf" srcId="{8E9F0943-5C29-47D6-B7FC-778A62A08307}" destId="{017E2BD6-DE82-43EB-AC0D-0D692CBD3552}" srcOrd="0" destOrd="0" presId="urn:microsoft.com/office/officeart/2018/2/layout/IconVerticalSolidList"/>
    <dgm:cxn modelId="{A084D5A1-0EE9-4E05-A963-38C14C2F9124}" type="presOf" srcId="{F786C35E-1B3F-4F7C-A3D4-4D22895035B7}" destId="{5614217C-98F3-42C0-9B66-2BD734198D6D}" srcOrd="0" destOrd="0" presId="urn:microsoft.com/office/officeart/2018/2/layout/IconVerticalSolidList"/>
    <dgm:cxn modelId="{E11D11B9-8EF9-4EEB-8FF2-580A65D8096C}" type="presOf" srcId="{3EC2DA9D-15A2-4244-826C-94402A44A84C}" destId="{E19C0D1D-5D2F-4777-B4C0-459EA93FEB09}" srcOrd="0" destOrd="0" presId="urn:microsoft.com/office/officeart/2018/2/layout/IconVerticalSolidList"/>
    <dgm:cxn modelId="{E10D2AD5-FE12-4A0B-90F3-202144092B71}" type="presParOf" srcId="{017E2BD6-DE82-43EB-AC0D-0D692CBD3552}" destId="{BDCC7479-84BC-4728-BD9B-F48D76235B58}" srcOrd="0" destOrd="0" presId="urn:microsoft.com/office/officeart/2018/2/layout/IconVerticalSolidList"/>
    <dgm:cxn modelId="{579AE9EA-BA21-4075-A4DE-2E09486D47C6}" type="presParOf" srcId="{BDCC7479-84BC-4728-BD9B-F48D76235B58}" destId="{ED1005A5-5D88-4DBB-A35A-B591E2D453DE}" srcOrd="0" destOrd="0" presId="urn:microsoft.com/office/officeart/2018/2/layout/IconVerticalSolidList"/>
    <dgm:cxn modelId="{3D6B7998-8C54-4924-A24A-7C038A820BB3}" type="presParOf" srcId="{BDCC7479-84BC-4728-BD9B-F48D76235B58}" destId="{FABA3D6A-7CC6-47AB-9DF0-31786DD8BF1D}" srcOrd="1" destOrd="0" presId="urn:microsoft.com/office/officeart/2018/2/layout/IconVerticalSolidList"/>
    <dgm:cxn modelId="{B44C3AC4-9DBB-46CB-9708-E3368C2475B1}" type="presParOf" srcId="{BDCC7479-84BC-4728-BD9B-F48D76235B58}" destId="{C54DC5D3-317E-41CF-B2F0-3F54A35E8866}" srcOrd="2" destOrd="0" presId="urn:microsoft.com/office/officeart/2018/2/layout/IconVerticalSolidList"/>
    <dgm:cxn modelId="{69EB45E2-1B67-4473-9DE9-1213346BCC06}" type="presParOf" srcId="{BDCC7479-84BC-4728-BD9B-F48D76235B58}" destId="{AC67AC48-C1A4-4EFD-A99B-53EFBCD04ADA}" srcOrd="3" destOrd="0" presId="urn:microsoft.com/office/officeart/2018/2/layout/IconVerticalSolidList"/>
    <dgm:cxn modelId="{4B550413-1399-42E3-B5C1-0F9C1484F770}" type="presParOf" srcId="{017E2BD6-DE82-43EB-AC0D-0D692CBD3552}" destId="{3680229F-C0B6-4635-A282-8ED2C275D0D6}" srcOrd="1" destOrd="0" presId="urn:microsoft.com/office/officeart/2018/2/layout/IconVerticalSolidList"/>
    <dgm:cxn modelId="{E22EE77F-09FD-4131-8FD7-6E8568904AD2}" type="presParOf" srcId="{017E2BD6-DE82-43EB-AC0D-0D692CBD3552}" destId="{C633391B-9671-49C9-9AAE-D905A278A67B}" srcOrd="2" destOrd="0" presId="urn:microsoft.com/office/officeart/2018/2/layout/IconVerticalSolidList"/>
    <dgm:cxn modelId="{2D40ED31-530C-4D02-859A-66A44D98D047}" type="presParOf" srcId="{C633391B-9671-49C9-9AAE-D905A278A67B}" destId="{0FF223DF-F718-4E1E-B275-F114F01417AF}" srcOrd="0" destOrd="0" presId="urn:microsoft.com/office/officeart/2018/2/layout/IconVerticalSolidList"/>
    <dgm:cxn modelId="{23D54D6E-CC80-4FFC-8AFF-78A5E882CEEE}" type="presParOf" srcId="{C633391B-9671-49C9-9AAE-D905A278A67B}" destId="{290854FE-2BAD-47BA-8F15-9529F9A480F1}" srcOrd="1" destOrd="0" presId="urn:microsoft.com/office/officeart/2018/2/layout/IconVerticalSolidList"/>
    <dgm:cxn modelId="{54DC0612-334D-4A4E-AFC4-8BA791A63446}" type="presParOf" srcId="{C633391B-9671-49C9-9AAE-D905A278A67B}" destId="{22CB9A55-5482-475C-B077-39B661F0FFBA}" srcOrd="2" destOrd="0" presId="urn:microsoft.com/office/officeart/2018/2/layout/IconVerticalSolidList"/>
    <dgm:cxn modelId="{3FD1AB52-4CD5-495D-B292-9747BFB8BFD5}" type="presParOf" srcId="{C633391B-9671-49C9-9AAE-D905A278A67B}" destId="{E19C0D1D-5D2F-4777-B4C0-459EA93FEB09}" srcOrd="3" destOrd="0" presId="urn:microsoft.com/office/officeart/2018/2/layout/IconVerticalSolidList"/>
    <dgm:cxn modelId="{4B02AE3C-9A65-41E0-9857-B8539341536A}" type="presParOf" srcId="{017E2BD6-DE82-43EB-AC0D-0D692CBD3552}" destId="{F5741708-1A76-42F4-B43A-5D0F07A0BCE4}" srcOrd="3" destOrd="0" presId="urn:microsoft.com/office/officeart/2018/2/layout/IconVerticalSolidList"/>
    <dgm:cxn modelId="{4F5E9FEF-7AD4-4094-8E9B-7BC8D024BBD0}" type="presParOf" srcId="{017E2BD6-DE82-43EB-AC0D-0D692CBD3552}" destId="{A3064F67-01DD-4303-9BED-D6CBD679BFA3}" srcOrd="4" destOrd="0" presId="urn:microsoft.com/office/officeart/2018/2/layout/IconVerticalSolidList"/>
    <dgm:cxn modelId="{116B9913-70A9-42D7-A289-867417F4116D}" type="presParOf" srcId="{A3064F67-01DD-4303-9BED-D6CBD679BFA3}" destId="{F579C8F4-D12F-4DA7-BEB7-195314FBA9E4}" srcOrd="0" destOrd="0" presId="urn:microsoft.com/office/officeart/2018/2/layout/IconVerticalSolidList"/>
    <dgm:cxn modelId="{71DE336C-BA37-4601-BFB6-430E2F48A6C2}" type="presParOf" srcId="{A3064F67-01DD-4303-9BED-D6CBD679BFA3}" destId="{EABCDC22-0282-40CF-AE68-AAE4CC5AB336}" srcOrd="1" destOrd="0" presId="urn:microsoft.com/office/officeart/2018/2/layout/IconVerticalSolidList"/>
    <dgm:cxn modelId="{D23817C5-8785-4E39-8086-B5B34E86B4CB}" type="presParOf" srcId="{A3064F67-01DD-4303-9BED-D6CBD679BFA3}" destId="{2DBAD4FD-DC3D-440C-A43E-99A7F2722BC7}" srcOrd="2" destOrd="0" presId="urn:microsoft.com/office/officeart/2018/2/layout/IconVerticalSolidList"/>
    <dgm:cxn modelId="{E82C4548-B186-4E18-B663-1A2168FE6BDD}" type="presParOf" srcId="{A3064F67-01DD-4303-9BED-D6CBD679BFA3}" destId="{5614217C-98F3-42C0-9B66-2BD734198D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ECD9F-987A-3E45-85B1-6CC45AAD9E68}">
      <dsp:nvSpPr>
        <dsp:cNvPr id="0" name=""/>
        <dsp:cNvSpPr/>
      </dsp:nvSpPr>
      <dsp:spPr>
        <a:xfrm rot="5400000">
          <a:off x="7346695" y="-3096244"/>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Heat of Explosion (calorimetric value) Q, Flame Temperature (T</a:t>
          </a:r>
          <a:r>
            <a:rPr lang="en-US" sz="1600" kern="1200" baseline="-25000" dirty="0"/>
            <a:t>o</a:t>
          </a:r>
          <a:r>
            <a:rPr lang="en-US" sz="1600" kern="1200" dirty="0"/>
            <a:t>)</a:t>
          </a:r>
        </a:p>
        <a:p>
          <a:pPr marL="171450" lvl="1" indent="-171450" algn="l" defTabSz="711200">
            <a:lnSpc>
              <a:spcPct val="90000"/>
            </a:lnSpc>
            <a:spcBef>
              <a:spcPct val="0"/>
            </a:spcBef>
            <a:spcAft>
              <a:spcPct val="15000"/>
            </a:spcAft>
            <a:buChar char="•"/>
          </a:pPr>
          <a:r>
            <a:rPr lang="en-US" sz="1600" kern="1200" dirty="0"/>
            <a:t>Gas production</a:t>
          </a:r>
        </a:p>
        <a:p>
          <a:pPr marL="171450" lvl="1" indent="-171450" algn="l" defTabSz="711200">
            <a:lnSpc>
              <a:spcPct val="90000"/>
            </a:lnSpc>
            <a:spcBef>
              <a:spcPct val="0"/>
            </a:spcBef>
            <a:spcAft>
              <a:spcPct val="15000"/>
            </a:spcAft>
            <a:buChar char="•"/>
          </a:pPr>
          <a:r>
            <a:rPr lang="en-US" sz="1600" kern="1200" dirty="0"/>
            <a:t>Specific Energy (Force Constant, Impulse) F</a:t>
          </a:r>
        </a:p>
      </dsp:txBody>
      <dsp:txXfrm rot="-5400000">
        <a:off x="4133464" y="161991"/>
        <a:ext cx="7303378" cy="831912"/>
      </dsp:txXfrm>
    </dsp:sp>
    <dsp:sp modelId="{2B9C05CB-E8F1-A24D-B030-FA8EDF8EFB1B}">
      <dsp:nvSpPr>
        <dsp:cNvPr id="0" name=""/>
        <dsp:cNvSpPr/>
      </dsp:nvSpPr>
      <dsp:spPr>
        <a:xfrm>
          <a:off x="0" y="1746"/>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Energy output on combustion</a:t>
          </a:r>
          <a:endParaRPr lang="en-US" sz="3200" kern="1200" dirty="0"/>
        </a:p>
      </dsp:txBody>
      <dsp:txXfrm>
        <a:off x="56256" y="58002"/>
        <a:ext cx="4020952" cy="1039888"/>
      </dsp:txXfrm>
    </dsp:sp>
    <dsp:sp modelId="{BC140D68-67CD-D34A-94F1-0B2672089200}">
      <dsp:nvSpPr>
        <dsp:cNvPr id="0" name=""/>
        <dsp:cNvSpPr/>
      </dsp:nvSpPr>
      <dsp:spPr>
        <a:xfrm rot="5400000">
          <a:off x="7346695" y="-1886224"/>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Burning rate (Vieille’s Law)</a:t>
          </a:r>
        </a:p>
        <a:p>
          <a:pPr marL="171450" lvl="1" indent="-171450" algn="l" defTabSz="711200">
            <a:lnSpc>
              <a:spcPct val="90000"/>
            </a:lnSpc>
            <a:spcBef>
              <a:spcPct val="0"/>
            </a:spcBef>
            <a:spcAft>
              <a:spcPct val="15000"/>
            </a:spcAft>
            <a:buChar char="•"/>
          </a:pPr>
          <a:r>
            <a:rPr lang="en-US" sz="1600" kern="1200" dirty="0"/>
            <a:t>Grain shape and vivacity (changing conditions of P and T between ignition and all-burnt)</a:t>
          </a:r>
        </a:p>
      </dsp:txBody>
      <dsp:txXfrm rot="-5400000">
        <a:off x="4133464" y="1372011"/>
        <a:ext cx="7303378" cy="831912"/>
      </dsp:txXfrm>
    </dsp:sp>
    <dsp:sp modelId="{45912929-FA69-E741-87E4-FB5AA71D6292}">
      <dsp:nvSpPr>
        <dsp:cNvPr id="0" name=""/>
        <dsp:cNvSpPr/>
      </dsp:nvSpPr>
      <dsp:spPr>
        <a:xfrm>
          <a:off x="0" y="1211766"/>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Combustion characteristics</a:t>
          </a:r>
          <a:endParaRPr lang="en-US" sz="3200" kern="1200" dirty="0"/>
        </a:p>
      </dsp:txBody>
      <dsp:txXfrm>
        <a:off x="56256" y="1268022"/>
        <a:ext cx="4020952" cy="1039888"/>
      </dsp:txXfrm>
    </dsp:sp>
    <dsp:sp modelId="{17737EEE-1F08-284E-BDCB-1DD043F373A8}">
      <dsp:nvSpPr>
        <dsp:cNvPr id="0" name=""/>
        <dsp:cNvSpPr/>
      </dsp:nvSpPr>
      <dsp:spPr>
        <a:xfrm rot="5400000">
          <a:off x="7346695" y="-676203"/>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Elongation and glass transition temperature (T</a:t>
          </a:r>
          <a:r>
            <a:rPr lang="en-US" sz="1600" kern="1200" baseline="-25000" dirty="0"/>
            <a:t>g</a:t>
          </a:r>
          <a:r>
            <a:rPr lang="en-US" sz="1600" kern="1200" dirty="0"/>
            <a:t>) – propellant properties change from elastic to brittle (HTPB -70</a:t>
          </a:r>
          <a:r>
            <a:rPr lang="en-US" sz="1600" kern="1200" baseline="30000" dirty="0"/>
            <a:t>o</a:t>
          </a:r>
          <a:r>
            <a:rPr lang="en-US" sz="1600" kern="1200" dirty="0"/>
            <a:t>C)</a:t>
          </a:r>
        </a:p>
      </dsp:txBody>
      <dsp:txXfrm rot="-5400000">
        <a:off x="4133464" y="2582032"/>
        <a:ext cx="7303378" cy="831912"/>
      </dsp:txXfrm>
    </dsp:sp>
    <dsp:sp modelId="{1CE5DD58-E76B-3C43-91C2-B3B9ECE00490}">
      <dsp:nvSpPr>
        <dsp:cNvPr id="0" name=""/>
        <dsp:cNvSpPr/>
      </dsp:nvSpPr>
      <dsp:spPr>
        <a:xfrm>
          <a:off x="0" y="2421787"/>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Physical and Mechanical properties </a:t>
          </a:r>
          <a:endParaRPr lang="en-US" sz="3200" kern="1200" dirty="0"/>
        </a:p>
      </dsp:txBody>
      <dsp:txXfrm>
        <a:off x="56256" y="2478043"/>
        <a:ext cx="4020952" cy="1039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F5242-A6DD-E044-B770-60CA2AAC1062}">
      <dsp:nvSpPr>
        <dsp:cNvPr id="0" name=""/>
        <dsp:cNvSpPr/>
      </dsp:nvSpPr>
      <dsp:spPr>
        <a:xfrm rot="5400000">
          <a:off x="7346695" y="-3096244"/>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Stabiliser depletion</a:t>
          </a:r>
        </a:p>
        <a:p>
          <a:pPr marL="171450" lvl="1" indent="-171450" algn="l" defTabSz="711200">
            <a:lnSpc>
              <a:spcPct val="90000"/>
            </a:lnSpc>
            <a:spcBef>
              <a:spcPct val="0"/>
            </a:spcBef>
            <a:spcAft>
              <a:spcPct val="15000"/>
            </a:spcAft>
            <a:buChar char="•"/>
          </a:pPr>
          <a:r>
            <a:rPr lang="en-US" sz="1600" kern="1200" dirty="0"/>
            <a:t>Degradation of NC leading to molecular weight reduction</a:t>
          </a:r>
        </a:p>
        <a:p>
          <a:pPr marL="171450" lvl="1" indent="-171450" algn="l" defTabSz="711200">
            <a:lnSpc>
              <a:spcPct val="90000"/>
            </a:lnSpc>
            <a:spcBef>
              <a:spcPct val="0"/>
            </a:spcBef>
            <a:spcAft>
              <a:spcPct val="15000"/>
            </a:spcAft>
            <a:buChar char="•"/>
          </a:pPr>
          <a:r>
            <a:rPr lang="en-US" sz="1600" kern="1200" dirty="0"/>
            <a:t>Plasticizer and surface moderant migration</a:t>
          </a:r>
        </a:p>
      </dsp:txBody>
      <dsp:txXfrm rot="-5400000">
        <a:off x="4133464" y="161991"/>
        <a:ext cx="7303378" cy="831912"/>
      </dsp:txXfrm>
    </dsp:sp>
    <dsp:sp modelId="{344E193C-210B-CB47-90D9-67FC4355D668}">
      <dsp:nvSpPr>
        <dsp:cNvPr id="0" name=""/>
        <dsp:cNvSpPr/>
      </dsp:nvSpPr>
      <dsp:spPr>
        <a:xfrm>
          <a:off x="0" y="1746"/>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Storage Properties</a:t>
          </a:r>
          <a:endParaRPr lang="en-US" sz="3200" kern="1200" dirty="0"/>
        </a:p>
      </dsp:txBody>
      <dsp:txXfrm>
        <a:off x="56256" y="58002"/>
        <a:ext cx="4020952" cy="1039888"/>
      </dsp:txXfrm>
    </dsp:sp>
    <dsp:sp modelId="{173A4569-8DD0-8B4B-B6F2-EDEFB164A87F}">
      <dsp:nvSpPr>
        <dsp:cNvPr id="0" name=""/>
        <dsp:cNvSpPr/>
      </dsp:nvSpPr>
      <dsp:spPr>
        <a:xfrm rot="5400000">
          <a:off x="7346695" y="-1886224"/>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Ignition temperature</a:t>
          </a:r>
        </a:p>
        <a:p>
          <a:pPr marL="171450" lvl="1" indent="-171450" algn="l" defTabSz="711200">
            <a:lnSpc>
              <a:spcPct val="90000"/>
            </a:lnSpc>
            <a:spcBef>
              <a:spcPct val="0"/>
            </a:spcBef>
            <a:spcAft>
              <a:spcPct val="15000"/>
            </a:spcAft>
            <a:buChar char="•"/>
          </a:pPr>
          <a:r>
            <a:rPr lang="en-US" sz="1600" kern="1200" dirty="0"/>
            <a:t>Inadvertent ignition (friction, heat, impact, ESD)</a:t>
          </a:r>
        </a:p>
      </dsp:txBody>
      <dsp:txXfrm rot="-5400000">
        <a:off x="4133464" y="1372011"/>
        <a:ext cx="7303378" cy="831912"/>
      </dsp:txXfrm>
    </dsp:sp>
    <dsp:sp modelId="{D28FDC73-AA42-AF44-9B64-2885272E1E97}">
      <dsp:nvSpPr>
        <dsp:cNvPr id="0" name=""/>
        <dsp:cNvSpPr/>
      </dsp:nvSpPr>
      <dsp:spPr>
        <a:xfrm>
          <a:off x="0" y="1211766"/>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Vulnerability</a:t>
          </a:r>
          <a:endParaRPr lang="en-US" sz="3200" kern="1200" dirty="0"/>
        </a:p>
      </dsp:txBody>
      <dsp:txXfrm>
        <a:off x="56256" y="1268022"/>
        <a:ext cx="4020952" cy="1039888"/>
      </dsp:txXfrm>
    </dsp:sp>
    <dsp:sp modelId="{8549E5A8-125F-B64B-939C-7DCB813BF26E}">
      <dsp:nvSpPr>
        <dsp:cNvPr id="0" name=""/>
        <dsp:cNvSpPr/>
      </dsp:nvSpPr>
      <dsp:spPr>
        <a:xfrm rot="5400000">
          <a:off x="7346695" y="-676203"/>
          <a:ext cx="921920" cy="734838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Smokiness, barrel wear, flash</a:t>
          </a:r>
        </a:p>
      </dsp:txBody>
      <dsp:txXfrm rot="-5400000">
        <a:off x="4133464" y="2582032"/>
        <a:ext cx="7303378" cy="831912"/>
      </dsp:txXfrm>
    </dsp:sp>
    <dsp:sp modelId="{D22A4B61-2129-8145-B0BE-B2065ABFFF54}">
      <dsp:nvSpPr>
        <dsp:cNvPr id="0" name=""/>
        <dsp:cNvSpPr/>
      </dsp:nvSpPr>
      <dsp:spPr>
        <a:xfrm>
          <a:off x="0" y="2421787"/>
          <a:ext cx="4133464" cy="1152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0" kern="1200" dirty="0"/>
            <a:t>Post combustion effects</a:t>
          </a:r>
          <a:endParaRPr lang="en-US" sz="3200" kern="1200" dirty="0"/>
        </a:p>
      </dsp:txBody>
      <dsp:txXfrm>
        <a:off x="56256" y="2478043"/>
        <a:ext cx="4020952" cy="10398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005A5-5D88-4DBB-A35A-B591E2D453DE}">
      <dsp:nvSpPr>
        <dsp:cNvPr id="0" name=""/>
        <dsp:cNvSpPr/>
      </dsp:nvSpPr>
      <dsp:spPr>
        <a:xfrm>
          <a:off x="0" y="440"/>
          <a:ext cx="11184000" cy="10311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A3D6A-7CC6-47AB-9DF0-31786DD8BF1D}">
      <dsp:nvSpPr>
        <dsp:cNvPr id="0" name=""/>
        <dsp:cNvSpPr/>
      </dsp:nvSpPr>
      <dsp:spPr>
        <a:xfrm>
          <a:off x="311910" y="232439"/>
          <a:ext cx="567109" cy="567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67AC48-C1A4-4EFD-A99B-53EFBCD04ADA}">
      <dsp:nvSpPr>
        <dsp:cNvPr id="0" name=""/>
        <dsp:cNvSpPr/>
      </dsp:nvSpPr>
      <dsp:spPr>
        <a:xfrm>
          <a:off x="1190929" y="440"/>
          <a:ext cx="9993070" cy="1031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26" tIns="109126" rIns="109126" bIns="109126" numCol="1" spcCol="1270" anchor="ctr" anchorCtr="0">
          <a:noAutofit/>
        </a:bodyPr>
        <a:lstStyle/>
        <a:p>
          <a:pPr marL="0" lvl="0" indent="0" algn="l" defTabSz="933450">
            <a:lnSpc>
              <a:spcPct val="90000"/>
            </a:lnSpc>
            <a:spcBef>
              <a:spcPct val="0"/>
            </a:spcBef>
            <a:spcAft>
              <a:spcPct val="35000"/>
            </a:spcAft>
            <a:buNone/>
          </a:pPr>
          <a:r>
            <a:rPr lang="en-US" sz="2100" b="0" kern="1200" dirty="0"/>
            <a:t>Period over which the propellant may be stored without the risk of it undergoing auto-catalytic decomposition – rarely life determining</a:t>
          </a:r>
          <a:endParaRPr lang="en-US" sz="2100" kern="1200" dirty="0"/>
        </a:p>
      </dsp:txBody>
      <dsp:txXfrm>
        <a:off x="1190929" y="440"/>
        <a:ext cx="9993070" cy="1031108"/>
      </dsp:txXfrm>
    </dsp:sp>
    <dsp:sp modelId="{0FF223DF-F718-4E1E-B275-F114F01417AF}">
      <dsp:nvSpPr>
        <dsp:cNvPr id="0" name=""/>
        <dsp:cNvSpPr/>
      </dsp:nvSpPr>
      <dsp:spPr>
        <a:xfrm>
          <a:off x="0" y="1289325"/>
          <a:ext cx="11184000" cy="10311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854FE-2BAD-47BA-8F15-9529F9A480F1}">
      <dsp:nvSpPr>
        <dsp:cNvPr id="0" name=""/>
        <dsp:cNvSpPr/>
      </dsp:nvSpPr>
      <dsp:spPr>
        <a:xfrm>
          <a:off x="311910" y="1521325"/>
          <a:ext cx="567109" cy="567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C0D1D-5D2F-4777-B4C0-459EA93FEB09}">
      <dsp:nvSpPr>
        <dsp:cNvPr id="0" name=""/>
        <dsp:cNvSpPr/>
      </dsp:nvSpPr>
      <dsp:spPr>
        <a:xfrm>
          <a:off x="1190929" y="1289325"/>
          <a:ext cx="9993070" cy="1031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26" tIns="109126" rIns="109126" bIns="109126" numCol="1" spcCol="1270" anchor="ctr" anchorCtr="0">
          <a:noAutofit/>
        </a:bodyPr>
        <a:lstStyle/>
        <a:p>
          <a:pPr marL="0" lvl="0" indent="0" algn="l" defTabSz="933450">
            <a:lnSpc>
              <a:spcPct val="90000"/>
            </a:lnSpc>
            <a:spcBef>
              <a:spcPct val="0"/>
            </a:spcBef>
            <a:spcAft>
              <a:spcPct val="35000"/>
            </a:spcAft>
            <a:buNone/>
          </a:pPr>
          <a:r>
            <a:rPr lang="en-US" sz="2100" b="0" kern="1200" dirty="0"/>
            <a:t>Depends on the time taken for the stabilizer (more later) to reach an unsafe level (typically 50% of the original mass) at the storage temperature used – hot climates problematic</a:t>
          </a:r>
          <a:endParaRPr lang="en-US" sz="2100" kern="1200" dirty="0"/>
        </a:p>
      </dsp:txBody>
      <dsp:txXfrm>
        <a:off x="1190929" y="1289325"/>
        <a:ext cx="9993070" cy="1031108"/>
      </dsp:txXfrm>
    </dsp:sp>
    <dsp:sp modelId="{F579C8F4-D12F-4DA7-BEB7-195314FBA9E4}">
      <dsp:nvSpPr>
        <dsp:cNvPr id="0" name=""/>
        <dsp:cNvSpPr/>
      </dsp:nvSpPr>
      <dsp:spPr>
        <a:xfrm>
          <a:off x="0" y="2578211"/>
          <a:ext cx="11184000" cy="10311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BCDC22-0282-40CF-AE68-AAE4CC5AB336}">
      <dsp:nvSpPr>
        <dsp:cNvPr id="0" name=""/>
        <dsp:cNvSpPr/>
      </dsp:nvSpPr>
      <dsp:spPr>
        <a:xfrm>
          <a:off x="311910" y="2810210"/>
          <a:ext cx="567109" cy="567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14217C-98F3-42C0-9B66-2BD734198D6D}">
      <dsp:nvSpPr>
        <dsp:cNvPr id="0" name=""/>
        <dsp:cNvSpPr/>
      </dsp:nvSpPr>
      <dsp:spPr>
        <a:xfrm>
          <a:off x="1190929" y="2578211"/>
          <a:ext cx="9993070" cy="1031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26" tIns="109126" rIns="109126" bIns="109126" numCol="1" spcCol="1270" anchor="ctr" anchorCtr="0">
          <a:noAutofit/>
        </a:bodyPr>
        <a:lstStyle/>
        <a:p>
          <a:pPr marL="0" lvl="0" indent="0" algn="l" defTabSz="933450">
            <a:lnSpc>
              <a:spcPct val="90000"/>
            </a:lnSpc>
            <a:spcBef>
              <a:spcPct val="0"/>
            </a:spcBef>
            <a:spcAft>
              <a:spcPct val="35000"/>
            </a:spcAft>
            <a:buNone/>
          </a:pPr>
          <a:r>
            <a:rPr lang="en-US" sz="2100" b="0" kern="1200" dirty="0"/>
            <a:t>Stability tests provide ‘spot checks’ of propellant stability at a single temperature and CANNOT give information on chemical safe life</a:t>
          </a:r>
          <a:endParaRPr lang="en-US" sz="2100" kern="1200" dirty="0"/>
        </a:p>
      </dsp:txBody>
      <dsp:txXfrm>
        <a:off x="1190929" y="2578211"/>
        <a:ext cx="9993070" cy="103110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11/19/25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2B981A4-7BF8-4FAC-83F7-69288657A7F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D5D50D2-56B7-7913-39E9-A1F5A25C88C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AB3B7B04-16A6-E841-9F58-E289AD046FA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7651" name="Rectangle 2">
            <a:extLst>
              <a:ext uri="{FF2B5EF4-FFF2-40B4-BE49-F238E27FC236}">
                <a16:creationId xmlns:a16="http://schemas.microsoft.com/office/drawing/2014/main" id="{D23045DE-09E3-BF2C-AF14-45644B84C4D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5DA83DB-F900-7DE3-5FA8-DAEF9513155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810ADFC-C939-6ED8-A1EF-B0D66F3C389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B9F0CA80-8102-9D42-8E50-E7840B0E867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9699" name="Rectangle 2">
            <a:extLst>
              <a:ext uri="{FF2B5EF4-FFF2-40B4-BE49-F238E27FC236}">
                <a16:creationId xmlns:a16="http://schemas.microsoft.com/office/drawing/2014/main" id="{7B52595F-0806-5148-3E04-E2DAA4056B7B}"/>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2B2A5F96-2698-0A40-2643-A6077D01814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D20B7DF-92BA-AE2E-1EB3-3F59C4EC22F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CB6248D3-BFD2-9347-8522-266EE2F15633}"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E7D9D3FA-5AD8-ADBF-65DD-95A384F773A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C3B2A71B-F8A3-5C9D-A7E5-987D24C272D3}"/>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AE21677-2C99-7F15-4BC9-A63798E1BD84}"/>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5F0EF89-9395-9547-A154-B17E3152E5A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3795" name="Rectangle 2">
            <a:extLst>
              <a:ext uri="{FF2B5EF4-FFF2-40B4-BE49-F238E27FC236}">
                <a16:creationId xmlns:a16="http://schemas.microsoft.com/office/drawing/2014/main" id="{079FAFAE-D538-C636-8BD4-F31F2E8C4D6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44F2C73-4811-928A-5A08-757D51496401}"/>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D40919-A184-2D27-9142-EB53CE9E87C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75B2EB2-C9CF-E24C-93B3-C5218C781F2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123451C-979C-6A59-8A6B-C5785A19909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9ADE7B7-26E3-3D91-1D8C-DEF8AD17930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05962E6-6577-984B-D84F-FE55A812995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F4B3BD86-2B2A-5D41-A57E-25C92D7C2CC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35BB0FFC-99FF-D74A-4A4A-25B71B2B1861}"/>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FBDBD09C-8F5B-9808-281C-17D56C8FD20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B128CBD-9457-4FEC-1A4D-9B3B3F7621E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4D81A71-90B4-F042-9F55-1A383C1055C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66576F6C-6F5B-E5C7-3EC1-CB62018AA3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FB2DE0D2-9216-16BB-A3D0-AFB58E60963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2238325-A498-9124-5D71-55723749248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D412653-6379-4E46-B2EA-363657B18A5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a:extLst>
              <a:ext uri="{FF2B5EF4-FFF2-40B4-BE49-F238E27FC236}">
                <a16:creationId xmlns:a16="http://schemas.microsoft.com/office/drawing/2014/main" id="{27986C3F-4C83-A80E-0E5F-F6AC14412928}"/>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086987AA-5B5F-C178-B5F3-61699FB6EE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range of velocities required for different kinds of weapon is from about 300-1500 ms</a:t>
            </a:r>
            <a:r>
              <a:rPr lang="en-GB" sz="1200" kern="1200" baseline="300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 The value of Q for various propellants differs by a factor of no more than 1.5 and the same is true for rifled weapons. It follows that the ratio of propellant mass to projectile mass must widely vary. In fact it ranges from 1:50 in pistol cartridges to nearly 1:1 in high-velocity tank gun rounds.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dirty="0"/>
          </a:p>
        </p:txBody>
      </p:sp>
    </p:spTree>
    <p:extLst>
      <p:ext uri="{BB962C8B-B14F-4D97-AF65-F5344CB8AC3E}">
        <p14:creationId xmlns:p14="http://schemas.microsoft.com/office/powerpoint/2010/main" val="2235933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dirty="0"/>
          </a:p>
        </p:txBody>
      </p:sp>
    </p:spTree>
    <p:extLst>
      <p:ext uri="{BB962C8B-B14F-4D97-AF65-F5344CB8AC3E}">
        <p14:creationId xmlns:p14="http://schemas.microsoft.com/office/powerpoint/2010/main" val="1999613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dirty="0"/>
          </a:p>
        </p:txBody>
      </p:sp>
    </p:spTree>
    <p:extLst>
      <p:ext uri="{BB962C8B-B14F-4D97-AF65-F5344CB8AC3E}">
        <p14:creationId xmlns:p14="http://schemas.microsoft.com/office/powerpoint/2010/main" val="186542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shape of the pressure/time curve curve is determined by the way in which the mass rate of burning of the propellant varies under the changing conditions of pressure, temperature, grain size and grain shape which occur in the gun during the time between ignition and the ‘all-burnt’ point. This behaviour, which depends in a complex way on several factors, is called the ‘vivacity’ of the propellant.</a:t>
            </a:r>
          </a:p>
          <a:p>
            <a:endParaRPr lang="en-US" dirty="0"/>
          </a:p>
          <a:p>
            <a:r>
              <a:rPr lang="en-GB" sz="1600" dirty="0">
                <a:effectLst/>
                <a:latin typeface="TimesNewRoman"/>
              </a:rPr>
              <a:t>A propellant must maintain its elastic properties within the intended operational temperature range. This means that the glass transition temperature of the binder must be lower than the minimum service temperature (usually –40 to –54°C depending on the application) in order to avoid failure of the motor during firing at low temperatures. Cured HTPB has a glass transition temperature of approximately -70</a:t>
            </a:r>
            <a:r>
              <a:rPr lang="en-GB" sz="1600" dirty="0">
                <a:effectLst/>
                <a:latin typeface="SymbolMT"/>
              </a:rPr>
              <a:t>°</a:t>
            </a:r>
            <a:r>
              <a:rPr lang="en-GB" sz="1600" dirty="0">
                <a:effectLst/>
                <a:latin typeface="TimesNewRoman"/>
              </a:rPr>
              <a:t>C </a:t>
            </a:r>
            <a:endParaRPr lang="en-GB" dirty="0"/>
          </a:p>
          <a:p>
            <a:endParaRPr lang="en-US" dirty="0"/>
          </a:p>
          <a:p>
            <a:endParaRPr lang="en-US" dirty="0"/>
          </a:p>
          <a:p>
            <a:endParaRPr lang="en-US" dirty="0"/>
          </a:p>
        </p:txBody>
      </p:sp>
    </p:spTree>
    <p:extLst>
      <p:ext uri="{BB962C8B-B14F-4D97-AF65-F5344CB8AC3E}">
        <p14:creationId xmlns:p14="http://schemas.microsoft.com/office/powerpoint/2010/main" val="27324522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dirty="0">
                <a:solidFill>
                  <a:schemeClr val="tx1"/>
                </a:solidFill>
                <a:effectLst/>
                <a:latin typeface="+mn-lt"/>
                <a:ea typeface="+mn-ea"/>
                <a:cs typeface="+mn-cs"/>
              </a:rPr>
              <a:t>θ</a:t>
            </a:r>
            <a:r>
              <a:rPr lang="en-GB" sz="1200" kern="1200" dirty="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the ‘form coefficient’ relating to the particular shape of the grain.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numerical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dirty="0" err="1">
                <a:solidFill>
                  <a:schemeClr val="tx1"/>
                </a:solidFill>
                <a:effectLst/>
                <a:latin typeface="+mn-lt"/>
                <a:ea typeface="+mn-ea"/>
                <a:cs typeface="+mn-cs"/>
              </a:rPr>
              <a:t>Ao</a:t>
            </a:r>
            <a:r>
              <a:rPr lang="en-GB" sz="1200" kern="1200" dirty="0">
                <a:solidFill>
                  <a:schemeClr val="tx1"/>
                </a:solidFill>
                <a:effectLst/>
                <a:latin typeface="+mn-lt"/>
                <a:ea typeface="+mn-ea"/>
                <a:cs typeface="+mn-cs"/>
              </a:rPr>
              <a:t>) the characteristic burning behaviour of the various shapes is clearly seen. The curve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propellant does not show the change to degressive burning on slivering because it is based on a theoretical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determined only up to sliver-point. </a:t>
            </a:r>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47</a:t>
            </a:fld>
            <a:endParaRPr lang="en-US" dirty="0"/>
          </a:p>
        </p:txBody>
      </p:sp>
    </p:spTree>
    <p:extLst>
      <p:ext uri="{BB962C8B-B14F-4D97-AF65-F5344CB8AC3E}">
        <p14:creationId xmlns:p14="http://schemas.microsoft.com/office/powerpoint/2010/main" val="972906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48</a:t>
            </a:fld>
            <a:endParaRPr lang="en-US" dirty="0"/>
          </a:p>
        </p:txBody>
      </p:sp>
    </p:spTree>
    <p:extLst>
      <p:ext uri="{BB962C8B-B14F-4D97-AF65-F5344CB8AC3E}">
        <p14:creationId xmlns:p14="http://schemas.microsoft.com/office/powerpoint/2010/main" val="39206586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F00CCE08-F56A-10D1-09B1-D56D8196C2E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4B724776-439F-C247-96FA-BAC6172823E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6739" name="Rectangle 2">
            <a:extLst>
              <a:ext uri="{FF2B5EF4-FFF2-40B4-BE49-F238E27FC236}">
                <a16:creationId xmlns:a16="http://schemas.microsoft.com/office/drawing/2014/main" id="{B5AE1EFF-048D-7C4F-6292-745052A36AFF}"/>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F25CB8A0-8476-0159-0ED4-29461A27B59F}"/>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50</a:t>
            </a:fld>
            <a:endParaRPr kumimoji="0" lang="en-US" sz="1800" b="0" i="0" u="none" strike="noStrike" kern="1200" cap="none" spc="0" normalizeH="0" baseline="0" noProof="0" dirty="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1072195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follows that single-base propellants derived from NC with 13.3 % N will be correspondingly richer in oxygen, and more energetic, than propellants derived from NC of lower N content. In some compositions a compromise requirement is achieved by blending two different grades of nitrocellulose.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fact, all gun propellants are formulated to be deficient in oxygen and normally have oxygen balance values within the range -20 to -40 %. The reason for this is to ensure that the flame temperature is not too high, as it would be if the propellant had a zero oxygen balance, and that not too much hydrogen gas is produced, thereby increasing both flash and barrel erosion.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the three traditional basic ingredients of gun propellants, NC and NQ are heavily oxygen-deficient but NG has a slightly positive oxygen balance. The oxygen balance of double- and triple-base propellants is therefore very sensitive to the percentage of NG present and the adjustment of this percentage provides a second way of obtaining the required oxygen balance. An example of this can be seen with propellant types cordite-N and NQ. A difference of 2 % in the NG content causes a difference of 15 % in the respective calorimetric values.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68</a:t>
            </a:fld>
            <a:endParaRPr lang="en-US" dirty="0"/>
          </a:p>
        </p:txBody>
      </p:sp>
    </p:spTree>
    <p:extLst>
      <p:ext uri="{BB962C8B-B14F-4D97-AF65-F5344CB8AC3E}">
        <p14:creationId xmlns:p14="http://schemas.microsoft.com/office/powerpoint/2010/main" val="4048298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72</a:t>
            </a:fld>
            <a:endParaRPr lang="en-US" dirty="0"/>
          </a:p>
        </p:txBody>
      </p:sp>
    </p:spTree>
    <p:extLst>
      <p:ext uri="{BB962C8B-B14F-4D97-AF65-F5344CB8AC3E}">
        <p14:creationId xmlns:p14="http://schemas.microsoft.com/office/powerpoint/2010/main" val="21785619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84</a:t>
            </a:fld>
            <a:endParaRPr lang="en-US" dirty="0"/>
          </a:p>
        </p:txBody>
      </p:sp>
    </p:spTree>
    <p:extLst>
      <p:ext uri="{BB962C8B-B14F-4D97-AF65-F5344CB8AC3E}">
        <p14:creationId xmlns:p14="http://schemas.microsoft.com/office/powerpoint/2010/main" val="8736316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85</a:t>
            </a:fld>
            <a:endParaRPr lang="en-US" dirty="0"/>
          </a:p>
        </p:txBody>
      </p:sp>
    </p:spTree>
    <p:extLst>
      <p:ext uri="{BB962C8B-B14F-4D97-AF65-F5344CB8AC3E}">
        <p14:creationId xmlns:p14="http://schemas.microsoft.com/office/powerpoint/2010/main" val="22636338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000" marR="0" lvl="0" indent="-180000" algn="l" defTabSz="914400" rtl="0" eaLnBrk="1" fontAlgn="auto" latinLnBrk="0" hangingPunct="1">
              <a:lnSpc>
                <a:spcPct val="69000"/>
              </a:lnSpc>
              <a:spcBef>
                <a:spcPts val="600"/>
              </a:spcBef>
              <a:spcAft>
                <a:spcPts val="0"/>
              </a:spcAft>
              <a:buClr>
                <a:schemeClr val="accent2"/>
              </a:buClr>
              <a:buSzTx/>
              <a:buFont typeface="Arial" panose="020B0604020202020204" pitchFamily="34" charset="0"/>
              <a:buChar char="•"/>
              <a:tabLst/>
              <a:defRPr/>
            </a:pPr>
            <a:r>
              <a:rPr lang="en-GB" sz="16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carbamite. Dinitrotoluene represents 10% by mass of the artillery propellants NH and FNH and this accounts for the conveniently low flame temperatures of these compositions. Dinitrotoluene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Tree>
    <p:extLst>
      <p:ext uri="{BB962C8B-B14F-4D97-AF65-F5344CB8AC3E}">
        <p14:creationId xmlns:p14="http://schemas.microsoft.com/office/powerpoint/2010/main" val="1840137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88</a:t>
            </a:fld>
            <a:endParaRPr lang="en-US" dirty="0"/>
          </a:p>
        </p:txBody>
      </p:sp>
    </p:spTree>
    <p:extLst>
      <p:ext uri="{BB962C8B-B14F-4D97-AF65-F5344CB8AC3E}">
        <p14:creationId xmlns:p14="http://schemas.microsoft.com/office/powerpoint/2010/main" val="35278571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89</a:t>
            </a:fld>
            <a:endParaRPr lang="en-US" dirty="0"/>
          </a:p>
        </p:txBody>
      </p:sp>
    </p:spTree>
    <p:extLst>
      <p:ext uri="{BB962C8B-B14F-4D97-AF65-F5344CB8AC3E}">
        <p14:creationId xmlns:p14="http://schemas.microsoft.com/office/powerpoint/2010/main" val="25962017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92</a:t>
            </a:fld>
            <a:endParaRPr lang="en-US" dirty="0"/>
          </a:p>
        </p:txBody>
      </p:sp>
    </p:spTree>
    <p:extLst>
      <p:ext uri="{BB962C8B-B14F-4D97-AF65-F5344CB8AC3E}">
        <p14:creationId xmlns:p14="http://schemas.microsoft.com/office/powerpoint/2010/main" val="3272975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5162B34-C435-F079-78D4-7EF47A45C7B1}"/>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96FB2DC-8EA8-F701-9942-A773C46C673A}"/>
              </a:ext>
            </a:extLst>
          </p:cNvPr>
          <p:cNvSpPr>
            <a:spLocks noGrp="1"/>
          </p:cNvSpPr>
          <p:nvPr>
            <p:ph type="body" idx="1"/>
          </p:nvPr>
        </p:nvSpPr>
        <p:spPr>
          <a:noFill/>
        </p:spPr>
        <p:txBody>
          <a:bodyPr/>
          <a:lstStyle/>
          <a:p>
            <a:endParaRPr lang="en-US" altLang="en-US"/>
          </a:p>
        </p:txBody>
      </p:sp>
      <p:sp>
        <p:nvSpPr>
          <p:cNvPr id="49156" name="Slide Number Placeholder 3">
            <a:extLst>
              <a:ext uri="{FF2B5EF4-FFF2-40B4-BE49-F238E27FC236}">
                <a16:creationId xmlns:a16="http://schemas.microsoft.com/office/drawing/2014/main" id="{32B2DFCE-2BCC-89B9-01F0-38B691D1C89C}"/>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DFD3A2DD-57D6-0748-B4E1-4E46D12D068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101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9157" name="Header Placeholder 4">
            <a:extLst>
              <a:ext uri="{FF2B5EF4-FFF2-40B4-BE49-F238E27FC236}">
                <a16:creationId xmlns:a16="http://schemas.microsoft.com/office/drawing/2014/main" id="{78939D6C-9396-A1DD-CDE3-2CB2ED36B5E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Lecture 7 Propulsion and Gunpowder</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chemeClr val="tx1"/>
                </a:solidFill>
              </a:rPr>
              <a:t>gareth.collett@undp.org</a:t>
            </a:r>
            <a:endParaRPr lang="en-GB" sz="24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76346987"/>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626227"/>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659044171"/>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9150163"/>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4513094"/>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55598556"/>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5548644"/>
      </p:ext>
    </p:extLst>
  </p:cSld>
  <p:clrMapOvr>
    <a:masterClrMapping/>
  </p:clrMapOvr>
  <p:transition>
    <p:wipe dir="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146961128"/>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1966473"/>
      </p:ext>
    </p:extLst>
  </p:cSld>
  <p:clrMapOvr>
    <a:masterClrMapping/>
  </p:clrMapOvr>
  <p:transition>
    <p:wipe dir="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13318516"/>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55047"/>
      </p:ext>
    </p:extLst>
  </p:cSld>
  <p:clrMapOvr>
    <a:masterClrMapping/>
  </p:clrMapOvr>
  <p:transition>
    <p:wipe dir="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4005060"/>
      </p:ext>
    </p:extLst>
  </p:cSld>
  <p:clrMapOvr>
    <a:masterClrMapping/>
  </p:clrMapOvr>
  <p:transition>
    <p:wipe dir="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3" y="720513"/>
            <a:ext cx="5780064"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261258" y="2202948"/>
            <a:ext cx="4970436"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4056218522"/>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6155576" y="725229"/>
            <a:ext cx="57816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6414361" y="2199048"/>
            <a:ext cx="4972025"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81531383"/>
      </p:ext>
    </p:extLst>
  </p:cSld>
  <p:clrMapOvr>
    <a:masterClrMapping/>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3" y="721329"/>
            <a:ext cx="7884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36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263470" y="2203764"/>
            <a:ext cx="7113723"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35943400"/>
      </p:ext>
    </p:extLst>
  </p:cSld>
  <p:clrMapOvr>
    <a:masterClrMapping/>
  </p:clrMapOvr>
  <p:extLst>
    <p:ext uri="{DCECCB84-F9BA-43D5-87BE-67443E8EF086}">
      <p15:sldGuideLst xmlns:p15="http://schemas.microsoft.com/office/powerpoint/2012/main"/>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0000"/>
            <a:ext cx="12191999" cy="5652000"/>
          </a:xfrm>
          <a:solidFill>
            <a:schemeClr val="bg2"/>
          </a:solidFill>
        </p:spPr>
        <p:txBody>
          <a:bodyPr lIns="504000" bIns="288000" anchor="b"/>
          <a:lstStyle>
            <a:lvl1pPr marL="0" indent="0" algn="ctr">
              <a:buNone/>
              <a:defRPr sz="180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4036239" y="721328"/>
            <a:ext cx="78912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36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4301469" y="2203763"/>
            <a:ext cx="7117270"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800" b="0">
                <a:solidFill>
                  <a:schemeClr val="bg1"/>
                </a:solidFill>
                <a:latin typeface="+mj-lt"/>
              </a:defRPr>
            </a:lvl1pPr>
            <a:lvl2pPr marL="0" indent="0">
              <a:buNone/>
              <a:defRPr sz="1800" b="0">
                <a:solidFill>
                  <a:schemeClr val="bg1"/>
                </a:solidFill>
                <a:latin typeface="+mj-lt"/>
              </a:defRPr>
            </a:lvl2pPr>
            <a:lvl3pPr marL="0" indent="0">
              <a:buNone/>
              <a:defRPr sz="1800" b="0">
                <a:solidFill>
                  <a:schemeClr val="bg1"/>
                </a:solidFill>
                <a:latin typeface="+mj-lt"/>
              </a:defRPr>
            </a:lvl3pPr>
            <a:lvl4pPr marL="0" indent="0">
              <a:buNone/>
              <a:defRPr sz="1800" b="0">
                <a:solidFill>
                  <a:schemeClr val="bg1"/>
                </a:solidFill>
                <a:latin typeface="+mj-lt"/>
              </a:defRPr>
            </a:lvl4pPr>
            <a:lvl5pPr marL="0" indent="0">
              <a:buNone/>
              <a:defRPr sz="180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99352513"/>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None/>
              <a:defRPr sz="180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626432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95747395"/>
      </p:ext>
    </p:extLst>
  </p:cSld>
  <p:clrMapOvr>
    <a:masterClrMapping/>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12192000" cy="5652000"/>
          </a:xfrm>
          <a:solidFill>
            <a:schemeClr val="bg2"/>
          </a:solidFill>
        </p:spPr>
        <p:txBody>
          <a:bodyPr lIns="504000" bIns="288000" anchor="b"/>
          <a:lstStyle>
            <a:lvl1pPr marL="0" indent="0" algn="ctr">
              <a:buFont typeface="Arial" panose="020B0604020202020204" pitchFamily="34" charset="0"/>
              <a:buNone/>
              <a:defRPr sz="180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816228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36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59509893"/>
      </p:ext>
    </p:extLst>
  </p:cSld>
  <p:clrMapOvr>
    <a:masterClrMapping/>
  </p:clrMapOvr>
  <p:extLst>
    <p:ext uri="{DCECCB84-F9BA-43D5-87BE-67443E8EF086}">
      <p15:sldGuideLst xmlns:p15="http://schemas.microsoft.com/office/powerpoint/2012/main"/>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756001" y="2160000"/>
            <a:ext cx="111731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49810627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755650" y="2159001"/>
            <a:ext cx="5340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6599999" y="2160000"/>
            <a:ext cx="5340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102996549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48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756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4568001"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8380000" y="2160000"/>
            <a:ext cx="356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1952521054"/>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756001" y="2160000"/>
            <a:ext cx="5340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6599238" y="1357313"/>
            <a:ext cx="5340000" cy="4743450"/>
          </a:xfrm>
          <a:noFill/>
        </p:spPr>
        <p:txBody>
          <a:bodyPr tIns="144000"/>
          <a:lstStyle>
            <a:lvl1pPr marL="0" indent="0" algn="ctr">
              <a:buNone/>
              <a:defRPr sz="180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280196931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121932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756001" y="2160000"/>
            <a:ext cx="5340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6599238" y="1357313"/>
            <a:ext cx="5340000" cy="2240999"/>
          </a:xfrm>
          <a:noFill/>
        </p:spPr>
        <p:txBody>
          <a:bodyPr tIns="144000"/>
          <a:lstStyle>
            <a:lvl1pPr marL="0" indent="0" algn="ctr">
              <a:buNone/>
              <a:defRPr sz="180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6599238" y="3859764"/>
            <a:ext cx="5340000" cy="2240999"/>
          </a:xfrm>
          <a:noFill/>
        </p:spPr>
        <p:txBody>
          <a:bodyPr tIns="144000"/>
          <a:lstStyle>
            <a:lvl1pPr marL="0" indent="0" algn="ctr">
              <a:buNone/>
              <a:defRPr sz="180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330446655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757238" y="2159000"/>
            <a:ext cx="356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755650"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757238" y="4589463"/>
            <a:ext cx="3560000" cy="1511300"/>
          </a:xfrm>
        </p:spPr>
        <p:txBody>
          <a:bodyPr tIns="72000"/>
          <a:lstStyle>
            <a:lvl1pPr marL="0" indent="0" algn="ctr">
              <a:buNone/>
              <a:defRPr sz="180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4567238" y="2159000"/>
            <a:ext cx="356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4562473" y="2968625"/>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4562472" y="4589463"/>
            <a:ext cx="3560000" cy="1511300"/>
          </a:xfrm>
        </p:spPr>
        <p:txBody>
          <a:bodyPr tIns="72000"/>
          <a:lstStyle>
            <a:lvl1pPr marL="0" indent="0" algn="ctr">
              <a:buNone/>
              <a:defRPr sz="180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8386768" y="2159000"/>
            <a:ext cx="356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8378826" y="2965448"/>
            <a:ext cx="356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8378825" y="4586286"/>
            <a:ext cx="3560000" cy="1511300"/>
          </a:xfrm>
        </p:spPr>
        <p:txBody>
          <a:bodyPr tIns="72000"/>
          <a:lstStyle>
            <a:lvl1pPr marL="0" indent="0" algn="ctr">
              <a:buNone/>
              <a:defRPr sz="180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1377023"/>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12192000" cy="4743562"/>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755649" y="2159000"/>
            <a:ext cx="20352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75564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755649" y="5308600"/>
            <a:ext cx="2035200" cy="792163"/>
          </a:xfrm>
        </p:spPr>
        <p:txBody>
          <a:bodyPr tIns="0"/>
          <a:lstStyle>
            <a:lvl1pPr marL="0" indent="0" algn="ctr">
              <a:buNone/>
              <a:defRPr sz="16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3049614" y="2177019"/>
            <a:ext cx="20352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3048026"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3048026" y="5308600"/>
            <a:ext cx="2035200" cy="792163"/>
          </a:xfrm>
        </p:spPr>
        <p:txBody>
          <a:bodyPr tIns="0"/>
          <a:lstStyle>
            <a:lvl1pPr marL="0" indent="0" algn="ctr">
              <a:buNone/>
              <a:defRPr sz="16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5343579" y="2177019"/>
            <a:ext cx="20352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5341990"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5340403" y="5308600"/>
            <a:ext cx="2035200" cy="792163"/>
          </a:xfrm>
        </p:spPr>
        <p:txBody>
          <a:bodyPr tIns="0"/>
          <a:lstStyle>
            <a:lvl1pPr marL="0" indent="0" algn="ctr">
              <a:buNone/>
              <a:defRPr sz="16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7623176" y="2177019"/>
            <a:ext cx="20352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7616825"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7623175" y="5308600"/>
            <a:ext cx="2035200" cy="792163"/>
          </a:xfrm>
        </p:spPr>
        <p:txBody>
          <a:bodyPr tIns="0"/>
          <a:lstStyle>
            <a:lvl1pPr marL="0" indent="0" algn="ctr">
              <a:buNone/>
              <a:defRPr sz="16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9906001" y="2159000"/>
            <a:ext cx="20352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9913939" y="2609850"/>
            <a:ext cx="20352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9906001" y="5308600"/>
            <a:ext cx="2035200" cy="792163"/>
          </a:xfrm>
        </p:spPr>
        <p:txBody>
          <a:bodyPr tIns="0"/>
          <a:lstStyle>
            <a:lvl1pPr marL="0" indent="0" algn="ctr">
              <a:buNone/>
              <a:defRPr sz="16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5713394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6096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3123115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755649" y="1618262"/>
            <a:ext cx="11184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Tree>
    <p:extLst>
      <p:ext uri="{BB962C8B-B14F-4D97-AF65-F5344CB8AC3E}">
        <p14:creationId xmlns:p14="http://schemas.microsoft.com/office/powerpoint/2010/main" val="67389542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756001"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6599999" y="1620001"/>
            <a:ext cx="5340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4538384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756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4568001"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8380000" y="1620001"/>
            <a:ext cx="356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755650" y="5487988"/>
            <a:ext cx="11172825" cy="612775"/>
          </a:xfrm>
          <a:solidFill>
            <a:srgbClr val="877E79"/>
          </a:solidFill>
        </p:spPr>
        <p:txBody>
          <a:bodyPr anchor="ctr" anchorCtr="0"/>
          <a:lstStyle>
            <a:lvl1pPr marL="0" indent="0" algn="ctr">
              <a:buNone/>
              <a:defRPr sz="1800">
                <a:solidFill>
                  <a:schemeClr val="bg1"/>
                </a:solidFill>
              </a:defRPr>
            </a:lvl1pPr>
            <a:lvl2pPr marL="0" indent="0" algn="ctr">
              <a:buNone/>
              <a:defRPr>
                <a:solidFill>
                  <a:schemeClr val="bg1"/>
                </a:solidFill>
              </a:defRPr>
            </a:lvl2pPr>
            <a:lvl3pPr marL="0" indent="0">
              <a:buNone/>
              <a:defRPr>
                <a:solidFill>
                  <a:schemeClr val="bg1"/>
                </a:solidFill>
              </a:defRPr>
            </a:lvl3pPr>
            <a:lvl4pPr marL="252000" indent="0">
              <a:buNone/>
              <a:defRPr>
                <a:solidFill>
                  <a:schemeClr val="bg1"/>
                </a:solidFill>
              </a:defRPr>
            </a:lvl4pPr>
            <a:lvl5pPr marL="504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5418118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756001" y="1620001"/>
            <a:ext cx="5340000" cy="4480762"/>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599238" y="1439863"/>
            <a:ext cx="5340000" cy="4660763"/>
          </a:xfrm>
          <a:noFill/>
        </p:spPr>
        <p:txBody>
          <a:bodyPr tIns="144000"/>
          <a:lstStyle>
            <a:lvl1pPr marL="0" indent="0" algn="ctr">
              <a:buNone/>
              <a:defRPr sz="180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6171535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121932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756001" y="1620001"/>
            <a:ext cx="5340000" cy="4481999"/>
          </a:xfrm>
        </p:spPr>
        <p:txBody>
          <a:bodyPr tIns="0"/>
          <a:lstStyle/>
          <a:p>
            <a:pPr marL="0" marR="0" lvl="0" indent="0" algn="l" defTabSz="914348" rtl="0" eaLnBrk="1" fontAlgn="auto" latinLnBrk="0" hangingPunct="1">
              <a:lnSpc>
                <a:spcPct val="98000"/>
              </a:lnSpc>
              <a:spcBef>
                <a:spcPts val="100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6600000" y="1438627"/>
            <a:ext cx="5340000" cy="2204450"/>
          </a:xfrm>
          <a:noFill/>
        </p:spPr>
        <p:txBody>
          <a:bodyPr tIns="144000"/>
          <a:lstStyle>
            <a:lvl1pPr marL="0" indent="0" algn="ctr">
              <a:buNone/>
              <a:defRPr sz="180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6600000" y="3896313"/>
            <a:ext cx="5340000" cy="2205068"/>
          </a:xfrm>
          <a:noFill/>
        </p:spPr>
        <p:txBody>
          <a:bodyPr tIns="144000"/>
          <a:lstStyle>
            <a:lvl1pPr marL="0" indent="0" algn="ctr">
              <a:buNone/>
              <a:defRPr sz="180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1471377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12192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757238" y="1605600"/>
            <a:ext cx="356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8" y="2536826"/>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4384676"/>
            <a:ext cx="3560000" cy="1728788"/>
          </a:xfrm>
        </p:spPr>
        <p:txBody>
          <a:bodyPr tIns="72000"/>
          <a:lstStyle>
            <a:lvl1pPr marL="0" indent="0" algn="ctr">
              <a:buNone/>
              <a:defRPr sz="18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4568000" y="1606199"/>
            <a:ext cx="356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4568000" y="2523774"/>
            <a:ext cx="356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4571177" y="4371624"/>
            <a:ext cx="3560000" cy="1716087"/>
          </a:xfrm>
        </p:spPr>
        <p:txBody>
          <a:bodyPr tIns="72000"/>
          <a:lstStyle>
            <a:lvl1pPr marL="0" indent="0" algn="ctr">
              <a:buNone/>
              <a:defRPr sz="18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8378825" y="1606200"/>
            <a:ext cx="356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8385177" y="2523775"/>
            <a:ext cx="356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8385177" y="4371626"/>
            <a:ext cx="3560000" cy="1716087"/>
          </a:xfrm>
        </p:spPr>
        <p:txBody>
          <a:bodyPr tIns="72000"/>
          <a:lstStyle>
            <a:lvl1pPr marL="0" indent="0" algn="ctr">
              <a:buNone/>
              <a:defRPr sz="180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243475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12192000" cy="4494213"/>
          </a:xfrm>
          <a:solidFill>
            <a:schemeClr val="bg2"/>
          </a:solidFill>
        </p:spPr>
        <p:txBody>
          <a:bodyPr/>
          <a:lstStyle>
            <a:lvl1pPr marL="0" indent="0">
              <a:buNone/>
              <a:defRPr/>
            </a:lvl1pPr>
            <a:lvl2pPr marL="0" indent="0">
              <a:buNone/>
              <a:defRPr/>
            </a:lvl2pPr>
            <a:lvl3pPr marL="0" indent="0">
              <a:buNone/>
              <a:defRPr/>
            </a:lvl3pPr>
            <a:lvl4pPr marL="252000" indent="0">
              <a:buNone/>
              <a:defRPr/>
            </a:lvl4pPr>
            <a:lvl5pPr marL="504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757237" y="1619251"/>
            <a:ext cx="20352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6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757237"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755649" y="5013324"/>
            <a:ext cx="2035200" cy="1100140"/>
          </a:xfrm>
        </p:spPr>
        <p:txBody>
          <a:bodyPr tIns="36000"/>
          <a:lstStyle>
            <a:lvl1pPr marL="0" indent="0" algn="ctr">
              <a:buNone/>
              <a:defRPr sz="16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3041650" y="1619249"/>
            <a:ext cx="20352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041650" y="2128836"/>
            <a:ext cx="20352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041650" y="5000621"/>
            <a:ext cx="2035200" cy="1100140"/>
          </a:xfrm>
        </p:spPr>
        <p:txBody>
          <a:bodyPr tIns="36000"/>
          <a:lstStyle>
            <a:lvl1pPr marL="0" indent="0" algn="ctr">
              <a:buNone/>
              <a:defRPr sz="16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5329238" y="1619251"/>
            <a:ext cx="20352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5329238" y="2128838"/>
            <a:ext cx="20352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5332414" y="5000623"/>
            <a:ext cx="2035200" cy="1100140"/>
          </a:xfrm>
        </p:spPr>
        <p:txBody>
          <a:bodyPr tIns="36000"/>
          <a:lstStyle>
            <a:lvl1pPr marL="0" indent="0" algn="ctr">
              <a:buNone/>
              <a:defRPr sz="16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7620002" y="1619251"/>
            <a:ext cx="20352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7620003"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7621589" y="5000623"/>
            <a:ext cx="2035200" cy="1112840"/>
          </a:xfrm>
        </p:spPr>
        <p:txBody>
          <a:bodyPr tIns="36000"/>
          <a:lstStyle>
            <a:lvl1pPr marL="0" indent="0" algn="ctr">
              <a:buNone/>
              <a:defRPr sz="16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9907590" y="1619251"/>
            <a:ext cx="20352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9912354" y="2128838"/>
            <a:ext cx="20352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9907592" y="5000623"/>
            <a:ext cx="2035200" cy="1100140"/>
          </a:xfrm>
        </p:spPr>
        <p:txBody>
          <a:bodyPr tIns="36000"/>
          <a:lstStyle>
            <a:lvl1pPr marL="0" indent="0" algn="ctr">
              <a:buNone/>
              <a:defRPr sz="16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503832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8"/>
            <a:ext cx="12192000" cy="5382861"/>
          </a:xfrm>
          <a:solidFill>
            <a:schemeClr val="bg2"/>
          </a:solidFill>
        </p:spPr>
        <p:txBody>
          <a:bodyPr tIns="144000"/>
          <a:lstStyle>
            <a:lvl1pPr marL="0" indent="0" algn="ctr">
              <a:buNone/>
              <a:defRPr sz="180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373788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12192000" cy="246221"/>
          </a:xfrm>
          <a:prstGeom prst="rect">
            <a:avLst/>
          </a:prstGeom>
          <a:noFill/>
        </p:spPr>
        <p:txBody>
          <a:bodyPr vert="horz" wrap="square" lIns="0" tIns="0" rIns="0" bIns="0" rtlCol="0">
            <a:spAutoFit/>
          </a:bodyPr>
          <a:lstStyle/>
          <a:p>
            <a:pPr algn="l"/>
            <a:endParaRPr lang="en-GB" sz="16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0"/>
            <a:ext cx="12192000" cy="123111"/>
          </a:xfrm>
          <a:prstGeom prst="rect">
            <a:avLst/>
          </a:prstGeom>
          <a:noFill/>
        </p:spPr>
        <p:txBody>
          <a:bodyPr vert="horz" wrap="square" lIns="0" tIns="0" rIns="0" bIns="0" rtlCol="0">
            <a:spAutoFit/>
          </a:bodyPr>
          <a:lstStyle/>
          <a:p>
            <a:pPr algn="ctr"/>
            <a:r>
              <a:rPr lang="en-GB" sz="8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3161536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dirty="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3847357711"/>
      </p:ext>
    </p:extLst>
  </p:cSld>
  <p:clrMapOvr>
    <a:masterClrMapping/>
  </p:clrMapOvr>
  <p:transition>
    <p:wipe dir="r"/>
  </p:transition>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426669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12162072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94336454"/>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22.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slideLayout" Target="../slideLayouts/slideLayout73.xml"/><Relationship Id="rId26" Type="http://schemas.openxmlformats.org/officeDocument/2006/relationships/slideLayout" Target="../slideLayouts/slideLayout81.xml"/><Relationship Id="rId3" Type="http://schemas.openxmlformats.org/officeDocument/2006/relationships/slideLayout" Target="../slideLayouts/slideLayout58.xml"/><Relationship Id="rId21" Type="http://schemas.openxmlformats.org/officeDocument/2006/relationships/slideLayout" Target="../slideLayouts/slideLayout76.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5" Type="http://schemas.openxmlformats.org/officeDocument/2006/relationships/slideLayout" Target="../slideLayouts/slideLayout80.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20" Type="http://schemas.openxmlformats.org/officeDocument/2006/relationships/slideLayout" Target="../slideLayouts/slideLayout75.xml"/><Relationship Id="rId29" Type="http://schemas.openxmlformats.org/officeDocument/2006/relationships/tags" Target="../tags/tag1.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24" Type="http://schemas.openxmlformats.org/officeDocument/2006/relationships/slideLayout" Target="../slideLayouts/slideLayout79.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23" Type="http://schemas.openxmlformats.org/officeDocument/2006/relationships/slideLayout" Target="../slideLayouts/slideLayout78.xml"/><Relationship Id="rId28" Type="http://schemas.openxmlformats.org/officeDocument/2006/relationships/theme" Target="../theme/theme23.xml"/><Relationship Id="rId10" Type="http://schemas.openxmlformats.org/officeDocument/2006/relationships/slideLayout" Target="../slideLayouts/slideLayout65.xml"/><Relationship Id="rId19" Type="http://schemas.openxmlformats.org/officeDocument/2006/relationships/slideLayout" Target="../slideLayouts/slideLayout74.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 Id="rId22" Type="http://schemas.openxmlformats.org/officeDocument/2006/relationships/slideLayout" Target="../slideLayouts/slideLayout77.xml"/><Relationship Id="rId27" Type="http://schemas.openxmlformats.org/officeDocument/2006/relationships/slideLayout" Target="../slideLayouts/slideLayout82.xml"/><Relationship Id="rId30"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360021285"/>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11576984" y="250629"/>
            <a:ext cx="364217" cy="126000"/>
          </a:xfrm>
          <a:prstGeom prst="rect">
            <a:avLst/>
          </a:prstGeom>
        </p:spPr>
        <p:txBody>
          <a:bodyPr vert="horz" lIns="0" tIns="0" rIns="0" bIns="0" rtlCol="0" anchor="ctr"/>
          <a:lstStyle>
            <a:lvl1pPr algn="r">
              <a:defRPr sz="12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9"/>
            </p:custDataLst>
          </p:nvPr>
        </p:nvSpPr>
        <p:spPr>
          <a:xfrm>
            <a:off x="757840" y="440058"/>
            <a:ext cx="11181748"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0"/>
            </p:custDataLst>
          </p:nvPr>
        </p:nvSpPr>
        <p:spPr>
          <a:xfrm>
            <a:off x="759679" y="1619250"/>
            <a:ext cx="1118152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832902675"/>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 id="2147483756" r:id="rId19"/>
    <p:sldLayoutId id="2147483757" r:id="rId20"/>
    <p:sldLayoutId id="2147483758" r:id="rId21"/>
    <p:sldLayoutId id="2147483759" r:id="rId22"/>
    <p:sldLayoutId id="2147483760" r:id="rId23"/>
    <p:sldLayoutId id="2147483761" r:id="rId24"/>
    <p:sldLayoutId id="2147483762" r:id="rId25"/>
    <p:sldLayoutId id="2147483763" r:id="rId26"/>
    <p:sldLayoutId id="2147483764" r:id="rId27"/>
  </p:sldLayoutIdLst>
  <p:hf hdr="0" ftr="0" dt="0"/>
  <p:txStyles>
    <p:titleStyle>
      <a:lvl1pPr algn="l" defTabSz="914348" rtl="0" eaLnBrk="1" latinLnBrk="0" hangingPunct="1">
        <a:lnSpc>
          <a:spcPct val="90000"/>
        </a:lnSpc>
        <a:spcBef>
          <a:spcPct val="0"/>
        </a:spcBef>
        <a:buNone/>
        <a:defRPr sz="2800" kern="1200">
          <a:solidFill>
            <a:srgbClr val="FC4C02"/>
          </a:solidFill>
          <a:latin typeface="+mj-lt"/>
          <a:ea typeface="+mj-ea"/>
          <a:cs typeface="+mj-cs"/>
        </a:defRPr>
      </a:lvl1pPr>
    </p:titleStyle>
    <p:bodyStyle>
      <a:lvl1pPr marL="252000" indent="-252000" algn="l" defTabSz="914348" rtl="0" eaLnBrk="1" latinLnBrk="0" hangingPunct="1">
        <a:lnSpc>
          <a:spcPct val="98000"/>
        </a:lnSpc>
        <a:spcBef>
          <a:spcPts val="1000"/>
        </a:spcBef>
        <a:buClr>
          <a:srgbClr val="FC4C02"/>
        </a:buClr>
        <a:buFont typeface="Arial" panose="020B0604020202020204" pitchFamily="34" charset="0"/>
        <a:buChar char="•"/>
        <a:defRPr sz="2000" b="0" kern="1200">
          <a:solidFill>
            <a:schemeClr val="tx1"/>
          </a:solidFill>
          <a:latin typeface="+mn-lt"/>
          <a:ea typeface="+mn-ea"/>
          <a:cs typeface="+mn-cs"/>
        </a:defRPr>
      </a:lvl1pPr>
      <a:lvl2pPr marL="504000" indent="-252000" algn="l" defTabSz="914348" rtl="0" eaLnBrk="1" latinLnBrk="0" hangingPunct="1">
        <a:lnSpc>
          <a:spcPct val="98000"/>
        </a:lnSpc>
        <a:spcBef>
          <a:spcPts val="1000"/>
        </a:spcBef>
        <a:buClr>
          <a:srgbClr val="FC4C02"/>
        </a:buClr>
        <a:buFont typeface="Arial" panose="020B0604020202020204" pitchFamily="34" charset="0"/>
        <a:buChar char="•"/>
        <a:defRPr sz="1800" kern="1200">
          <a:solidFill>
            <a:schemeClr val="tx1"/>
          </a:solidFill>
          <a:latin typeface="+mn-lt"/>
          <a:ea typeface="+mn-ea"/>
          <a:cs typeface="+mn-cs"/>
        </a:defRPr>
      </a:lvl2pPr>
      <a:lvl3pPr marL="756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3pPr>
      <a:lvl4pPr marL="1008000" indent="-252000" algn="l" defTabSz="914348" rtl="0" eaLnBrk="1" latinLnBrk="0" hangingPunct="1">
        <a:lnSpc>
          <a:spcPct val="98000"/>
        </a:lnSpc>
        <a:spcBef>
          <a:spcPts val="600"/>
        </a:spcBef>
        <a:buClr>
          <a:srgbClr val="FC4C02"/>
        </a:buClr>
        <a:buFont typeface="Arial" panose="020B0604020202020204" pitchFamily="34" charset="0"/>
        <a:buChar char="•"/>
        <a:defRPr sz="1600" kern="1200">
          <a:solidFill>
            <a:schemeClr val="tx1"/>
          </a:solidFill>
          <a:latin typeface="+mn-lt"/>
          <a:ea typeface="+mn-ea"/>
          <a:cs typeface="+mn-cs"/>
        </a:defRPr>
      </a:lvl4pPr>
      <a:lvl5pPr marL="1260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5pPr>
      <a:lvl6pPr marL="1512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6pPr>
      <a:lvl7pPr marL="1764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7pPr>
      <a:lvl8pPr marL="2016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8pPr>
      <a:lvl9pPr marL="2268000" indent="-252000" algn="l" defTabSz="914348" rtl="0" eaLnBrk="1" latinLnBrk="0" hangingPunct="1">
        <a:lnSpc>
          <a:spcPct val="98000"/>
        </a:lnSpc>
        <a:spcBef>
          <a:spcPts val="600"/>
        </a:spcBef>
        <a:buClr>
          <a:srgbClr val="FC4C02"/>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348" rtl="0" eaLnBrk="1" latinLnBrk="0" hangingPunct="1">
        <a:defRPr sz="1800" kern="1200">
          <a:solidFill>
            <a:schemeClr val="tx1"/>
          </a:solidFill>
          <a:latin typeface="+mn-lt"/>
          <a:ea typeface="+mn-ea"/>
          <a:cs typeface="+mn-cs"/>
        </a:defRPr>
      </a:lvl1pPr>
      <a:lvl2pPr marL="457174" algn="l" defTabSz="914348" rtl="0" eaLnBrk="1" latinLnBrk="0" hangingPunct="1">
        <a:defRPr sz="1800" kern="1200">
          <a:solidFill>
            <a:schemeClr val="tx1"/>
          </a:solidFill>
          <a:latin typeface="+mn-lt"/>
          <a:ea typeface="+mn-ea"/>
          <a:cs typeface="+mn-cs"/>
        </a:defRPr>
      </a:lvl2pPr>
      <a:lvl3pPr marL="914348" algn="l" defTabSz="914348" rtl="0" eaLnBrk="1" latinLnBrk="0" hangingPunct="1">
        <a:defRPr sz="1800" kern="1200">
          <a:solidFill>
            <a:schemeClr val="tx1"/>
          </a:solidFill>
          <a:latin typeface="+mn-lt"/>
          <a:ea typeface="+mn-ea"/>
          <a:cs typeface="+mn-cs"/>
        </a:defRPr>
      </a:lvl3pPr>
      <a:lvl4pPr marL="1371521" algn="l" defTabSz="914348" rtl="0" eaLnBrk="1" latinLnBrk="0" hangingPunct="1">
        <a:defRPr sz="1800" kern="1200">
          <a:solidFill>
            <a:schemeClr val="tx1"/>
          </a:solidFill>
          <a:latin typeface="+mn-lt"/>
          <a:ea typeface="+mn-ea"/>
          <a:cs typeface="+mn-cs"/>
        </a:defRPr>
      </a:lvl4pPr>
      <a:lvl5pPr marL="1828695" algn="l" defTabSz="914348" rtl="0" eaLnBrk="1" latinLnBrk="0" hangingPunct="1">
        <a:defRPr sz="1800" kern="1200">
          <a:solidFill>
            <a:schemeClr val="tx1"/>
          </a:solidFill>
          <a:latin typeface="+mn-lt"/>
          <a:ea typeface="+mn-ea"/>
          <a:cs typeface="+mn-cs"/>
        </a:defRPr>
      </a:lvl5pPr>
      <a:lvl6pPr marL="2285869" algn="l" defTabSz="914348" rtl="0" eaLnBrk="1" latinLnBrk="0" hangingPunct="1">
        <a:defRPr sz="1800" kern="1200">
          <a:solidFill>
            <a:schemeClr val="tx1"/>
          </a:solidFill>
          <a:latin typeface="+mn-lt"/>
          <a:ea typeface="+mn-ea"/>
          <a:cs typeface="+mn-cs"/>
        </a:defRPr>
      </a:lvl6pPr>
      <a:lvl7pPr marL="2743043" algn="l" defTabSz="914348" rtl="0" eaLnBrk="1" latinLnBrk="0" hangingPunct="1">
        <a:defRPr sz="1800" kern="1200">
          <a:solidFill>
            <a:schemeClr val="tx1"/>
          </a:solidFill>
          <a:latin typeface="+mn-lt"/>
          <a:ea typeface="+mn-ea"/>
          <a:cs typeface="+mn-cs"/>
        </a:defRPr>
      </a:lvl7pPr>
      <a:lvl8pPr marL="3200217" algn="l" defTabSz="914348" rtl="0" eaLnBrk="1" latinLnBrk="0" hangingPunct="1">
        <a:defRPr sz="1800" kern="1200">
          <a:solidFill>
            <a:schemeClr val="tx1"/>
          </a:solidFill>
          <a:latin typeface="+mn-lt"/>
          <a:ea typeface="+mn-ea"/>
          <a:cs typeface="+mn-cs"/>
        </a:defRPr>
      </a:lvl8pPr>
      <a:lvl9pPr marL="3657390" algn="l" defTabSz="914348"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55.xml"/><Relationship Id="rId4" Type="http://schemas.openxmlformats.org/officeDocument/2006/relationships/image" Target="../media/image3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55.xml"/><Relationship Id="rId4" Type="http://schemas.openxmlformats.org/officeDocument/2006/relationships/image" Target="../media/image3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5.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9.xml"/></Relationships>
</file>

<file path=ppt/slides/_rels/slide1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5.xml"/></Relationships>
</file>

<file path=ppt/slides/_rels/slide1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9.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9.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9.xml"/><Relationship Id="rId1" Type="http://schemas.openxmlformats.org/officeDocument/2006/relationships/slideLayout" Target="../slideLayouts/slideLayout55.xml"/></Relationships>
</file>

<file path=ppt/slides/_rels/slide1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9.xml"/></Relationships>
</file>

<file path=ppt/slides/_rels/slide18.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49.xm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55.xml"/><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6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oleObject" Target="../embeddings/oleObject1.bin"/><Relationship Id="rId1" Type="http://schemas.openxmlformats.org/officeDocument/2006/relationships/slideLayout" Target="../slideLayouts/slideLayout49.xml"/></Relationships>
</file>

<file path=ppt/slides/_rels/slide25.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0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8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5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350.png"/><Relationship Id="rId1" Type="http://schemas.openxmlformats.org/officeDocument/2006/relationships/slideLayout" Target="../slideLayouts/slideLayout64.xml"/><Relationship Id="rId5" Type="http://schemas.openxmlformats.org/officeDocument/2006/relationships/image" Target="../media/image62.png"/><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65.png"/><Relationship Id="rId4" Type="http://schemas.openxmlformats.org/officeDocument/2006/relationships/image" Target="../media/image64.png"/></Relationships>
</file>

<file path=ppt/slides/_rels/slide4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5.xml"/></Relationships>
</file>

<file path=ppt/slides/_rels/slide5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9.xml"/><Relationship Id="rId1" Type="http://schemas.openxmlformats.org/officeDocument/2006/relationships/slideLayout" Target="../slideLayouts/slideLayout8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66.xml.rels><?xml version="1.0" encoding="UTF-8" standalone="yes"?>
<Relationships xmlns="http://schemas.openxmlformats.org/package/2006/relationships"><Relationship Id="rId2" Type="http://schemas.openxmlformats.org/officeDocument/2006/relationships/image" Target="../media/image430.png"/><Relationship Id="rId1" Type="http://schemas.openxmlformats.org/officeDocument/2006/relationships/slideLayout" Target="../slideLayouts/slideLayout6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6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7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7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71.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7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7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780.png"/><Relationship Id="rId4" Type="http://schemas.openxmlformats.org/officeDocument/2006/relationships/image" Target="../media/image75.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7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75.png"/></Relationships>
</file>

<file path=ppt/slides/_rels/slide7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66.xml"/></Relationships>
</file>

<file path=ppt/slides/_rels/slide8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82.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49.xml"/></Relationships>
</file>

<file path=ppt/slides/_rels/slide9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49.xml"/></Relationships>
</file>

<file path=ppt/slides/_rels/slide99.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49.xml"/></Relationships>
</file>

<file path=ppt/slides/_rels/slide10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49.xml"/></Relationships>
</file>

<file path=ppt/slides/_rels/slide10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1.xml"/><Relationship Id="rId1" Type="http://schemas.openxmlformats.org/officeDocument/2006/relationships/slideLayout" Target="../slideLayouts/slideLayout49.xml"/></Relationships>
</file>

<file path=ppt/slides/_rels/slide10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49.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518583" y="2286000"/>
            <a:ext cx="8572500" cy="1143000"/>
          </a:xfrm>
        </p:spPr>
        <p:txBody>
          <a:bodyPr/>
          <a:lstStyle/>
          <a:p>
            <a:pPr algn="l" eaLnBrk="1" hangingPunct="1"/>
            <a:r>
              <a:rPr lang="en-US" altLang="en-US" dirty="0"/>
              <a:t>Ordnance, Munitions and Explosives</a:t>
            </a:r>
            <a:br>
              <a:rPr lang="en-US" altLang="en-US" dirty="0"/>
            </a:br>
            <a:r>
              <a:rPr lang="en-US" altLang="en-US" dirty="0"/>
              <a:t>Principles of OME</a:t>
            </a:r>
            <a:br>
              <a:rPr lang="en-US" altLang="en-US" dirty="0"/>
            </a:br>
            <a:r>
              <a:rPr lang="en-US" altLang="en-US" dirty="0"/>
              <a:t>Level 4</a:t>
            </a:r>
            <a:br>
              <a:rPr lang="en-US" altLang="en-US" dirty="0"/>
            </a:br>
            <a:r>
              <a:rPr lang="en-US" altLang="en-US" dirty="0"/>
              <a:t>ACDA 4019</a:t>
            </a:r>
            <a:br>
              <a:rPr lang="en-US" altLang="en-US" dirty="0"/>
            </a:br>
            <a:br>
              <a:rPr lang="en-US" altLang="en-US" dirty="0"/>
            </a:br>
            <a:r>
              <a:rPr lang="en-US" altLang="en-US" dirty="0"/>
              <a:t>Propulsion Systems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692152"/>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understand the scientific and thermodynamic principles associated with propellant design and use</a:t>
            </a:r>
            <a:r>
              <a:rPr lang="en-GB" sz="2000" dirty="0">
                <a:effectLst/>
                <a:ea typeface="Times New Roman" panose="02020603050405020304" pitchFamily="18" charset="0"/>
              </a:rPr>
              <a:t>.</a:t>
            </a: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b="1" dirty="0">
                <a:effectLst/>
                <a:ea typeface="Calibri" panose="020F0502020204030204" pitchFamily="34" charset="0"/>
                <a:cs typeface="Times New Roman" panose="02020603050405020304" pitchFamily="18" charset="0"/>
              </a:rPr>
              <a:t>Learning Outcomes</a:t>
            </a:r>
            <a:r>
              <a:rPr lang="en-US" sz="2000" dirty="0">
                <a:effectLst/>
                <a:ea typeface="Calibri" panose="020F0502020204030204" pitchFamily="34" charset="0"/>
                <a:cs typeface="Times New Roman" panose="02020603050405020304" pitchFamily="18" charset="0"/>
              </a:rPr>
              <a:t>: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a typeface="Times New Roman" panose="02020603050405020304" pitchFamily="18" charset="0"/>
              </a:rPr>
              <a:t>Specify the requirements of a propellant;</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ea typeface="Calibri" panose="020F0502020204030204" pitchFamily="34" charset="0"/>
              </a:rPr>
              <a:t>Recognise the main types of gun and rocket propellant compositions</a:t>
            </a:r>
            <a:r>
              <a:rPr lang="en-GB" sz="2000" dirty="0">
                <a:effectLst/>
                <a:ea typeface="Calibri" panose="020F0502020204030204" pitchFamily="34" charset="0"/>
              </a:rPr>
              <a:t>;</a:t>
            </a:r>
          </a:p>
          <a:p>
            <a:pPr marL="342900" lvl="0" indent="-342900" algn="just">
              <a:spcBef>
                <a:spcPts val="1200"/>
              </a:spcBef>
              <a:buFont typeface="Symbol" panose="05050102010706020507" pitchFamily="18" charset="2"/>
              <a:buChar char=""/>
            </a:pPr>
            <a:r>
              <a:rPr lang="en-US" sz="2000" dirty="0">
                <a:ea typeface="Calibri" panose="020F0502020204030204" pitchFamily="34" charset="0"/>
              </a:rPr>
              <a:t>Assess the properties of the major propellant types;</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Outline the role of some key propellant additi</a:t>
            </a:r>
            <a:r>
              <a:rPr lang="en-US" sz="2000" dirty="0">
                <a:ea typeface="Calibri" panose="020F0502020204030204" pitchFamily="34" charset="0"/>
              </a:rPr>
              <a:t>ves</a:t>
            </a:r>
            <a:r>
              <a:rPr lang="en-US" sz="2000" dirty="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I</a:t>
            </a:r>
            <a:r>
              <a:rPr lang="en-US" sz="2000" dirty="0">
                <a:ea typeface="Calibri" panose="020F0502020204030204" pitchFamily="34" charset="0"/>
              </a:rPr>
              <a:t>dentify some applications of propellants in gun systems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Propellants</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
            <a:extLst>
              <a:ext uri="{FF2B5EF4-FFF2-40B4-BE49-F238E27FC236}">
                <a16:creationId xmlns:a16="http://schemas.microsoft.com/office/drawing/2014/main" id="{9546A7E3-1FE6-36BA-0E63-F314AF9EE9DC}"/>
              </a:ext>
            </a:extLst>
          </p:cNvPr>
          <p:cNvSpPr>
            <a:spLocks noGrp="1"/>
          </p:cNvSpPr>
          <p:nvPr>
            <p:ph type="body" sz="quarter" idx="17"/>
          </p:nvPr>
        </p:nvSpPr>
        <p:spPr>
          <a:xfrm>
            <a:off x="0" y="1357200"/>
            <a:ext cx="12193200" cy="4744800"/>
          </a:xfrm>
        </p:spPr>
        <p:txBody>
          <a:bodyPr/>
          <a:lstStyle/>
          <a:p>
            <a:endParaRPr lang="en-US" dirty="0"/>
          </a:p>
        </p:txBody>
      </p:sp>
      <p:sp>
        <p:nvSpPr>
          <p:cNvPr id="3" name="Slide Number Placeholder 2">
            <a:extLst>
              <a:ext uri="{FF2B5EF4-FFF2-40B4-BE49-F238E27FC236}">
                <a16:creationId xmlns:a16="http://schemas.microsoft.com/office/drawing/2014/main" id="{1AEE1E8D-128A-C0D9-CF7B-4F3FA8BB1FA9}"/>
              </a:ext>
            </a:extLst>
          </p:cNvPr>
          <p:cNvSpPr>
            <a:spLocks noGrp="1"/>
          </p:cNvSpPr>
          <p:nvPr>
            <p:ph type="sldNum" sz="quarter" idx="10"/>
          </p:nvPr>
        </p:nvSpPr>
        <p:spPr>
          <a:xfrm>
            <a:off x="11576984" y="250629"/>
            <a:ext cx="364217" cy="126000"/>
          </a:xfrm>
        </p:spPr>
        <p:txBody>
          <a:bodyPr anchor="ct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9091399C-B5EF-49C7-B81A-539AE2F27BD0}" type="slidenum">
              <a:rPr kumimoji="0" lang="en-GB" sz="9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3</a:t>
            </a:fld>
            <a:endParaRPr kumimoji="0" lang="en-GB" sz="9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A887698B-4DDD-90E1-AB99-746B9FB2DAA6}"/>
              </a:ext>
            </a:extLst>
          </p:cNvPr>
          <p:cNvSpPr>
            <a:spLocks noGrp="1"/>
          </p:cNvSpPr>
          <p:nvPr>
            <p:ph type="title"/>
          </p:nvPr>
        </p:nvSpPr>
        <p:spPr>
          <a:xfrm>
            <a:off x="0" y="719138"/>
            <a:ext cx="6096000" cy="1260000"/>
          </a:xfrm>
        </p:spPr>
        <p:txBody>
          <a:bodyPr anchor="ctr">
            <a:normAutofit/>
          </a:bodyPr>
          <a:lstStyle/>
          <a:p>
            <a:r>
              <a:rPr lang="en-US" dirty="0"/>
              <a:t>Requirements of a Propellant</a:t>
            </a:r>
          </a:p>
        </p:txBody>
      </p:sp>
      <p:sp>
        <p:nvSpPr>
          <p:cNvPr id="5" name="Content Placeholder 4">
            <a:extLst>
              <a:ext uri="{FF2B5EF4-FFF2-40B4-BE49-F238E27FC236}">
                <a16:creationId xmlns:a16="http://schemas.microsoft.com/office/drawing/2014/main" id="{35D2E1D5-D50C-5165-27CF-596A43292876}"/>
              </a:ext>
            </a:extLst>
          </p:cNvPr>
          <p:cNvSpPr>
            <a:spLocks noGrp="1"/>
          </p:cNvSpPr>
          <p:nvPr>
            <p:ph sz="quarter" idx="16"/>
          </p:nvPr>
        </p:nvSpPr>
        <p:spPr>
          <a:xfrm>
            <a:off x="756001" y="2160000"/>
            <a:ext cx="5340000" cy="3940763"/>
          </a:xfrm>
        </p:spPr>
        <p:txBody>
          <a:bodyPr>
            <a:normAutofit/>
          </a:bodyPr>
          <a:lstStyle/>
          <a:p>
            <a:r>
              <a:rPr lang="en-US" dirty="0"/>
              <a:t>Burns in the absence of external oxygen to give high temperature gases</a:t>
            </a:r>
          </a:p>
          <a:p>
            <a:r>
              <a:rPr lang="en-US" dirty="0"/>
              <a:t>Readily initiated but safe to handle, store and transport</a:t>
            </a:r>
          </a:p>
          <a:p>
            <a:r>
              <a:rPr lang="en-US" dirty="0"/>
              <a:t>Has acceptable physical and mechanical properties</a:t>
            </a:r>
          </a:p>
        </p:txBody>
      </p:sp>
      <p:pic>
        <p:nvPicPr>
          <p:cNvPr id="9" name="Content Placeholder 8" descr="A rocket launching from a military vehicle&#10;&#10;AI-generated content may be incorrect.">
            <a:extLst>
              <a:ext uri="{FF2B5EF4-FFF2-40B4-BE49-F238E27FC236}">
                <a16:creationId xmlns:a16="http://schemas.microsoft.com/office/drawing/2014/main" id="{74116759-9C90-A9BC-2BB0-F29E871F493E}"/>
              </a:ext>
            </a:extLst>
          </p:cNvPr>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9589"/>
          <a:stretch>
            <a:fillRect/>
          </a:stretch>
        </p:blipFill>
        <p:spPr>
          <a:xfrm>
            <a:off x="6599238" y="1357313"/>
            <a:ext cx="5340000" cy="4743450"/>
          </a:xfrm>
          <a:noFill/>
        </p:spPr>
      </p:pic>
    </p:spTree>
    <p:extLst>
      <p:ext uri="{BB962C8B-B14F-4D97-AF65-F5344CB8AC3E}">
        <p14:creationId xmlns:p14="http://schemas.microsoft.com/office/powerpoint/2010/main" val="3307958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D0E7DB-37B3-50A1-43E4-55F00DEDB648}"/>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0A96A978-E5E7-5DA8-5689-F8DBC70FA28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3BF05484-4626-CBDB-2BB3-23B3ED98037C}"/>
              </a:ext>
            </a:extLst>
          </p:cNvPr>
          <p:cNvSpPr>
            <a:spLocks noGrp="1"/>
          </p:cNvSpPr>
          <p:nvPr>
            <p:ph type="title"/>
          </p:nvPr>
        </p:nvSpPr>
        <p:spPr/>
        <p:txBody>
          <a:bodyPr/>
          <a:lstStyle/>
          <a:p>
            <a:r>
              <a:rPr lang="en-US" dirty="0"/>
              <a:t>The types of solid propellant</a:t>
            </a:r>
          </a:p>
        </p:txBody>
      </p:sp>
      <p:sp>
        <p:nvSpPr>
          <p:cNvPr id="5" name="Content Placeholder 4">
            <a:extLst>
              <a:ext uri="{FF2B5EF4-FFF2-40B4-BE49-F238E27FC236}">
                <a16:creationId xmlns:a16="http://schemas.microsoft.com/office/drawing/2014/main" id="{19DA6202-D23A-00FD-F4BB-74990B8E4BAC}"/>
              </a:ext>
            </a:extLst>
          </p:cNvPr>
          <p:cNvSpPr>
            <a:spLocks noGrp="1"/>
          </p:cNvSpPr>
          <p:nvPr>
            <p:ph sz="quarter" idx="16"/>
          </p:nvPr>
        </p:nvSpPr>
        <p:spPr/>
        <p:txBody>
          <a:bodyPr/>
          <a:lstStyle/>
          <a:p>
            <a:r>
              <a:rPr lang="en-US" dirty="0"/>
              <a:t>Homogeneous (colloidal)</a:t>
            </a:r>
          </a:p>
          <a:p>
            <a:pPr lvl="1"/>
            <a:r>
              <a:rPr lang="en-US" dirty="0"/>
              <a:t>Mixture of energetic compounds in nitrocellulose (NC)-based binder</a:t>
            </a:r>
          </a:p>
          <a:p>
            <a:pPr lvl="2"/>
            <a:r>
              <a:rPr lang="en-US" dirty="0"/>
              <a:t>The basis of all conventional gun propellants and double-based (DB) rocket propellants</a:t>
            </a:r>
          </a:p>
          <a:p>
            <a:pPr lvl="2"/>
            <a:endParaRPr lang="en-US" dirty="0"/>
          </a:p>
          <a:p>
            <a:r>
              <a:rPr lang="en-US" dirty="0"/>
              <a:t>Composite</a:t>
            </a:r>
          </a:p>
          <a:p>
            <a:pPr lvl="1"/>
            <a:r>
              <a:rPr lang="en-US" dirty="0"/>
              <a:t>Crystalline energetic compound (oxidizer) suspended in a polymeric binder (or fuel/binder)</a:t>
            </a:r>
          </a:p>
          <a:p>
            <a:pPr lvl="2"/>
            <a:r>
              <a:rPr lang="en-US" dirty="0"/>
              <a:t>The basis of LOW VULNERABILITY AMMUNITION (LOVA) propellants and composite rocket propellants (such as ammonium perchlorate/HTPB/Al)</a:t>
            </a:r>
          </a:p>
        </p:txBody>
      </p:sp>
      <p:sp>
        <p:nvSpPr>
          <p:cNvPr id="6" name="Text Placeholder 5">
            <a:extLst>
              <a:ext uri="{FF2B5EF4-FFF2-40B4-BE49-F238E27FC236}">
                <a16:creationId xmlns:a16="http://schemas.microsoft.com/office/drawing/2014/main" id="{31E436CD-6A2D-1630-4E73-5A3A3A76AE5D}"/>
              </a:ext>
            </a:extLst>
          </p:cNvPr>
          <p:cNvSpPr>
            <a:spLocks noGrp="1"/>
          </p:cNvSpPr>
          <p:nvPr>
            <p:ph type="body" sz="quarter" idx="4294967295"/>
          </p:nvPr>
        </p:nvSpPr>
        <p:spPr>
          <a:xfrm>
            <a:off x="755650" y="5487988"/>
            <a:ext cx="11172825" cy="612775"/>
          </a:xfrm>
        </p:spPr>
        <p:txBody>
          <a:bodyPr/>
          <a:lstStyle/>
          <a:p>
            <a:endParaRPr lang="en-US" dirty="0"/>
          </a:p>
        </p:txBody>
      </p:sp>
    </p:spTree>
    <p:extLst>
      <p:ext uri="{BB962C8B-B14F-4D97-AF65-F5344CB8AC3E}">
        <p14:creationId xmlns:p14="http://schemas.microsoft.com/office/powerpoint/2010/main" val="1507143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883499-4CA7-7928-6AF8-A8F55168E591}"/>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4184650" y="3772178"/>
            <a:ext cx="258275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4983163" y="5598597"/>
            <a:ext cx="1223412"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7027863" y="3725347"/>
            <a:ext cx="250581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8856663" y="5491849"/>
            <a:ext cx="1120820"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a:p>
            <a:pPr eaLnBrk="0" fontAlgn="base" hangingPunct="0">
              <a:spcBef>
                <a:spcPct val="0"/>
              </a:spcBef>
              <a:spcAft>
                <a:spcPct val="0"/>
              </a:spcAft>
            </a:pPr>
            <a:r>
              <a:rPr lang="en-GB" altLang="en-US" b="1">
                <a:solidFill>
                  <a:srgbClr val="FFFFFF"/>
                </a:solidFill>
              </a:rPr>
              <a:t>PAD</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Separate</a:t>
            </a:r>
          </a:p>
          <a:p>
            <a:pPr eaLnBrk="0" fontAlgn="base" hangingPunct="0">
              <a:spcBef>
                <a:spcPct val="0"/>
              </a:spcBef>
              <a:spcAft>
                <a:spcPct val="0"/>
              </a:spcAft>
            </a:pPr>
            <a:r>
              <a:rPr lang="en-GB" altLang="en-US" sz="2000" b="1">
                <a:solidFill>
                  <a:srgbClr val="FFFFFF"/>
                </a:solidFill>
              </a:rPr>
              <a:t> loading</a:t>
            </a:r>
          </a:p>
          <a:p>
            <a:pPr eaLnBrk="0" fontAlgn="base" hangingPunct="0">
              <a:spcBef>
                <a:spcPct val="0"/>
              </a:spcBef>
              <a:spcAft>
                <a:spcPct val="0"/>
              </a:spcAft>
            </a:pPr>
            <a:r>
              <a:rPr lang="en-GB" altLang="en-US" sz="20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9758364" y="3657600"/>
            <a:ext cx="915635"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9" name="Text Box 152">
            <a:extLst>
              <a:ext uri="{FF2B5EF4-FFF2-40B4-BE49-F238E27FC236}">
                <a16:creationId xmlns:a16="http://schemas.microsoft.com/office/drawing/2014/main" id="{194B6BE0-9624-1576-3C06-6A64FF277DA2}"/>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 Fixed</a:t>
            </a:r>
          </a:p>
          <a:p>
            <a:pPr eaLnBrk="0" fontAlgn="base" hangingPunct="0">
              <a:spcBef>
                <a:spcPct val="0"/>
              </a:spcBef>
              <a:spcAft>
                <a:spcPct val="0"/>
              </a:spcAft>
            </a:pPr>
            <a:r>
              <a:rPr lang="en-GB" altLang="en-US" sz="2000" b="1">
                <a:solidFill>
                  <a:srgbClr val="FFFFFF"/>
                </a:solidFill>
              </a:rPr>
              <a:t>Round</a:t>
            </a:r>
          </a:p>
        </p:txBody>
      </p:sp>
      <p:grpSp>
        <p:nvGrpSpPr>
          <p:cNvPr id="8210" name="Group 199">
            <a:extLst>
              <a:ext uri="{FF2B5EF4-FFF2-40B4-BE49-F238E27FC236}">
                <a16:creationId xmlns:a16="http://schemas.microsoft.com/office/drawing/2014/main" id="{240C3D63-EE65-6C9D-118D-874CFE581B74}"/>
              </a:ext>
            </a:extLst>
          </p:cNvPr>
          <p:cNvGrpSpPr>
            <a:grpSpLocks/>
          </p:cNvGrpSpPr>
          <p:nvPr/>
        </p:nvGrpSpPr>
        <p:grpSpPr bwMode="auto">
          <a:xfrm>
            <a:off x="3059114" y="1152526"/>
            <a:ext cx="6761163" cy="2265364"/>
            <a:chOff x="967" y="726"/>
            <a:chExt cx="4259" cy="1427"/>
          </a:xfrm>
        </p:grpSpPr>
        <p:sp>
          <p:nvSpPr>
            <p:cNvPr id="8211" name="Text Box 121">
              <a:extLst>
                <a:ext uri="{FF2B5EF4-FFF2-40B4-BE49-F238E27FC236}">
                  <a16:creationId xmlns:a16="http://schemas.microsoft.com/office/drawing/2014/main" id="{4F6E5FB2-05C7-92B4-10EB-B6B3E4F21550}"/>
                </a:ext>
              </a:extLst>
            </p:cNvPr>
            <p:cNvSpPr txBox="1">
              <a:spLocks noChangeArrowheads="1"/>
            </p:cNvSpPr>
            <p:nvPr/>
          </p:nvSpPr>
          <p:spPr bwMode="auto">
            <a:xfrm>
              <a:off x="4382" y="1903"/>
              <a:ext cx="682"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12" name="Text Box 122">
              <a:extLst>
                <a:ext uri="{FF2B5EF4-FFF2-40B4-BE49-F238E27FC236}">
                  <a16:creationId xmlns:a16="http://schemas.microsoft.com/office/drawing/2014/main" id="{EE15DAFE-15BE-2125-005E-B5302E34D9E2}"/>
                </a:ext>
              </a:extLst>
            </p:cNvPr>
            <p:cNvSpPr txBox="1">
              <a:spLocks noChangeArrowheads="1"/>
            </p:cNvSpPr>
            <p:nvPr/>
          </p:nvSpPr>
          <p:spPr bwMode="auto">
            <a:xfrm>
              <a:off x="1881" y="726"/>
              <a:ext cx="1425"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CARTRIDGE CASE</a:t>
              </a:r>
            </a:p>
          </p:txBody>
        </p:sp>
        <p:sp>
          <p:nvSpPr>
            <p:cNvPr id="8213" name="Line 129">
              <a:extLst>
                <a:ext uri="{FF2B5EF4-FFF2-40B4-BE49-F238E27FC236}">
                  <a16:creationId xmlns:a16="http://schemas.microsoft.com/office/drawing/2014/main" id="{1EF2113C-BFF2-6CD7-302B-2245D8E6B2D1}"/>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4" name="Freeform 47" descr="Large confetti">
              <a:extLst>
                <a:ext uri="{FF2B5EF4-FFF2-40B4-BE49-F238E27FC236}">
                  <a16:creationId xmlns:a16="http://schemas.microsoft.com/office/drawing/2014/main" id="{0293D9C3-9D8A-6B40-73D7-4B8D85F0EFEE}"/>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5" name="Freeform 9">
              <a:extLst>
                <a:ext uri="{FF2B5EF4-FFF2-40B4-BE49-F238E27FC236}">
                  <a16:creationId xmlns:a16="http://schemas.microsoft.com/office/drawing/2014/main" id="{EB4ACBC3-3893-17AF-885C-422EDD62AE50}"/>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6" name="Freeform 6">
              <a:extLst>
                <a:ext uri="{FF2B5EF4-FFF2-40B4-BE49-F238E27FC236}">
                  <a16:creationId xmlns:a16="http://schemas.microsoft.com/office/drawing/2014/main" id="{473731DB-8F69-317F-28C1-854D0EC6EA7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17" name="Group 24">
              <a:extLst>
                <a:ext uri="{FF2B5EF4-FFF2-40B4-BE49-F238E27FC236}">
                  <a16:creationId xmlns:a16="http://schemas.microsoft.com/office/drawing/2014/main" id="{3AE3D788-6A3B-B666-294F-F26ACE7B62F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7A5EB73F-A683-820A-3BEE-9CF46CF7E693}"/>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6" name="AutoShape 22">
                <a:extLst>
                  <a:ext uri="{FF2B5EF4-FFF2-40B4-BE49-F238E27FC236}">
                    <a16:creationId xmlns:a16="http://schemas.microsoft.com/office/drawing/2014/main" id="{537DD063-99E8-8445-D63E-AE1DDD997435}"/>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7" name="AutoShape 23">
                <a:extLst>
                  <a:ext uri="{FF2B5EF4-FFF2-40B4-BE49-F238E27FC236}">
                    <a16:creationId xmlns:a16="http://schemas.microsoft.com/office/drawing/2014/main" id="{599C68E0-6DFB-181A-B27A-BDC4021FC1DE}"/>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18" name="Freeform 27">
              <a:extLst>
                <a:ext uri="{FF2B5EF4-FFF2-40B4-BE49-F238E27FC236}">
                  <a16:creationId xmlns:a16="http://schemas.microsoft.com/office/drawing/2014/main" id="{6DBAC7FE-7A84-E775-AE86-67D28DE86B1E}"/>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9" name="Freeform 28">
              <a:extLst>
                <a:ext uri="{FF2B5EF4-FFF2-40B4-BE49-F238E27FC236}">
                  <a16:creationId xmlns:a16="http://schemas.microsoft.com/office/drawing/2014/main" id="{569994DD-3A27-3420-3838-1D21C9CF20AC}"/>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0" name="Line 130">
              <a:extLst>
                <a:ext uri="{FF2B5EF4-FFF2-40B4-BE49-F238E27FC236}">
                  <a16:creationId xmlns:a16="http://schemas.microsoft.com/office/drawing/2014/main" id="{BF7F40BF-3162-3CA1-1892-9BED31B6BC98}"/>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1" name="Text Box 174">
              <a:extLst>
                <a:ext uri="{FF2B5EF4-FFF2-40B4-BE49-F238E27FC236}">
                  <a16:creationId xmlns:a16="http://schemas.microsoft.com/office/drawing/2014/main" id="{81754C03-29F4-3E96-E91B-C15E6F8F7D53}"/>
                </a:ext>
              </a:extLst>
            </p:cNvPr>
            <p:cNvSpPr txBox="1">
              <a:spLocks noChangeArrowheads="1"/>
            </p:cNvSpPr>
            <p:nvPr/>
          </p:nvSpPr>
          <p:spPr bwMode="auto">
            <a:xfrm>
              <a:off x="3252" y="745"/>
              <a:ext cx="1974"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a:t>
              </a:r>
            </a:p>
          </p:txBody>
        </p:sp>
        <p:sp>
          <p:nvSpPr>
            <p:cNvPr id="8222" name="Line 175">
              <a:extLst>
                <a:ext uri="{FF2B5EF4-FFF2-40B4-BE49-F238E27FC236}">
                  <a16:creationId xmlns:a16="http://schemas.microsoft.com/office/drawing/2014/main" id="{2DB5C31D-1B4E-E6BA-D903-1D879ACB7F3B}"/>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3" name="Text Box 123">
              <a:extLst>
                <a:ext uri="{FF2B5EF4-FFF2-40B4-BE49-F238E27FC236}">
                  <a16:creationId xmlns:a16="http://schemas.microsoft.com/office/drawing/2014/main" id="{A3A7EBE8-E378-2F75-0108-FE7BCE4E5881}"/>
                </a:ext>
              </a:extLst>
            </p:cNvPr>
            <p:cNvSpPr txBox="1">
              <a:spLocks noChangeArrowheads="1"/>
            </p:cNvSpPr>
            <p:nvPr/>
          </p:nvSpPr>
          <p:spPr bwMode="auto">
            <a:xfrm>
              <a:off x="2380" y="1920"/>
              <a:ext cx="1037"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WEAR LINER</a:t>
              </a:r>
            </a:p>
          </p:txBody>
        </p:sp>
        <p:sp>
          <p:nvSpPr>
            <p:cNvPr id="8224" name="Line 128">
              <a:extLst>
                <a:ext uri="{FF2B5EF4-FFF2-40B4-BE49-F238E27FC236}">
                  <a16:creationId xmlns:a16="http://schemas.microsoft.com/office/drawing/2014/main" id="{FA48C526-C64A-112F-A569-0A9148E94FA4}"/>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5" name="AutoShape 178">
              <a:extLst>
                <a:ext uri="{FF2B5EF4-FFF2-40B4-BE49-F238E27FC236}">
                  <a16:creationId xmlns:a16="http://schemas.microsoft.com/office/drawing/2014/main" id="{D217AD6D-2EA8-AB6F-DD8D-4EC7DC8661B2}"/>
                </a:ext>
              </a:extLst>
            </p:cNvPr>
            <p:cNvSpPr>
              <a:spLocks noChangeArrowheads="1"/>
            </p:cNvSpPr>
            <p:nvPr/>
          </p:nvSpPr>
          <p:spPr bwMode="auto">
            <a:xfrm>
              <a:off x="3430" y="1376"/>
              <a:ext cx="1239" cy="150"/>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6" name="Freeform 179">
              <a:extLst>
                <a:ext uri="{FF2B5EF4-FFF2-40B4-BE49-F238E27FC236}">
                  <a16:creationId xmlns:a16="http://schemas.microsoft.com/office/drawing/2014/main" id="{34AA09F5-7A5B-769D-02DA-5DAA1345030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7" name="Rectangle 180">
              <a:extLst>
                <a:ext uri="{FF2B5EF4-FFF2-40B4-BE49-F238E27FC236}">
                  <a16:creationId xmlns:a16="http://schemas.microsoft.com/office/drawing/2014/main" id="{CF95792D-BE51-DC7D-55F9-5D12E48370A2}"/>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8" name="Rectangle 181">
              <a:extLst>
                <a:ext uri="{FF2B5EF4-FFF2-40B4-BE49-F238E27FC236}">
                  <a16:creationId xmlns:a16="http://schemas.microsoft.com/office/drawing/2014/main" id="{AF10A5DC-6C0B-379A-0E5B-8D9EA26A2B4D}"/>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9" name="Oval 182" descr="Granite">
              <a:extLst>
                <a:ext uri="{FF2B5EF4-FFF2-40B4-BE49-F238E27FC236}">
                  <a16:creationId xmlns:a16="http://schemas.microsoft.com/office/drawing/2014/main" id="{3249F919-24BB-29AE-F565-85097E443644}"/>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0" name="Oval 183" descr="Granite">
              <a:extLst>
                <a:ext uri="{FF2B5EF4-FFF2-40B4-BE49-F238E27FC236}">
                  <a16:creationId xmlns:a16="http://schemas.microsoft.com/office/drawing/2014/main" id="{B66A2B1C-78FC-3025-507F-FAA8CE58C8DF}"/>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1" name="Oval 184" descr="Granite">
              <a:extLst>
                <a:ext uri="{FF2B5EF4-FFF2-40B4-BE49-F238E27FC236}">
                  <a16:creationId xmlns:a16="http://schemas.microsoft.com/office/drawing/2014/main" id="{0DF2D473-62BA-21E8-B961-4CD8C40E3557}"/>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2" name="Oval 185" descr="Granite">
              <a:extLst>
                <a:ext uri="{FF2B5EF4-FFF2-40B4-BE49-F238E27FC236}">
                  <a16:creationId xmlns:a16="http://schemas.microsoft.com/office/drawing/2014/main" id="{8F918B1B-CB62-0CBB-54EA-3E2AB7817BD3}"/>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3" name="Oval 186" descr="Granite">
              <a:extLst>
                <a:ext uri="{FF2B5EF4-FFF2-40B4-BE49-F238E27FC236}">
                  <a16:creationId xmlns:a16="http://schemas.microsoft.com/office/drawing/2014/main" id="{6E1CED4F-38BF-E47F-6868-F0ACBFD30CF1}"/>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4" name="Oval 187" descr="Granite">
              <a:extLst>
                <a:ext uri="{FF2B5EF4-FFF2-40B4-BE49-F238E27FC236}">
                  <a16:creationId xmlns:a16="http://schemas.microsoft.com/office/drawing/2014/main" id="{7563C4AF-EC42-A7F5-F0D8-70B4BFF5543C}"/>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5" name="Freeform 188" descr="Granite">
              <a:extLst>
                <a:ext uri="{FF2B5EF4-FFF2-40B4-BE49-F238E27FC236}">
                  <a16:creationId xmlns:a16="http://schemas.microsoft.com/office/drawing/2014/main" id="{BF37A2D9-091A-11DA-E285-1512282725D8}"/>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6" name="Freeform 189" descr="Granite">
              <a:extLst>
                <a:ext uri="{FF2B5EF4-FFF2-40B4-BE49-F238E27FC236}">
                  <a16:creationId xmlns:a16="http://schemas.microsoft.com/office/drawing/2014/main" id="{FB9B6CC0-CD29-90FF-209D-5D5080561D67}"/>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7" name="Freeform 190" descr="Granite">
              <a:extLst>
                <a:ext uri="{FF2B5EF4-FFF2-40B4-BE49-F238E27FC236}">
                  <a16:creationId xmlns:a16="http://schemas.microsoft.com/office/drawing/2014/main" id="{D72AA398-1077-E06E-5956-46CB78F084A1}"/>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8" name="Freeform 191" descr="Granite">
              <a:extLst>
                <a:ext uri="{FF2B5EF4-FFF2-40B4-BE49-F238E27FC236}">
                  <a16:creationId xmlns:a16="http://schemas.microsoft.com/office/drawing/2014/main" id="{9A2434B1-997F-F7D1-0A2A-0007C532413E}"/>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9" name="Freeform 192" descr="Granite">
              <a:extLst>
                <a:ext uri="{FF2B5EF4-FFF2-40B4-BE49-F238E27FC236}">
                  <a16:creationId xmlns:a16="http://schemas.microsoft.com/office/drawing/2014/main" id="{AEFF09D0-415F-759E-EB66-77B36E0FF2F0}"/>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0" name="Freeform 193" descr="Granite">
              <a:extLst>
                <a:ext uri="{FF2B5EF4-FFF2-40B4-BE49-F238E27FC236}">
                  <a16:creationId xmlns:a16="http://schemas.microsoft.com/office/drawing/2014/main" id="{D660638E-B8E8-0156-DF1A-BF4658245FFF}"/>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1" name="Freeform 194" descr="Granite">
              <a:extLst>
                <a:ext uri="{FF2B5EF4-FFF2-40B4-BE49-F238E27FC236}">
                  <a16:creationId xmlns:a16="http://schemas.microsoft.com/office/drawing/2014/main" id="{8966319C-74F8-BFE3-14A0-0C083029C2FB}"/>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2" name="Freeform 195" descr="Granite">
              <a:extLst>
                <a:ext uri="{FF2B5EF4-FFF2-40B4-BE49-F238E27FC236}">
                  <a16:creationId xmlns:a16="http://schemas.microsoft.com/office/drawing/2014/main" id="{6E21FE8E-5D79-B6F4-101B-754C3A0FE55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3" name="Freeform 196" descr="Granite">
              <a:extLst>
                <a:ext uri="{FF2B5EF4-FFF2-40B4-BE49-F238E27FC236}">
                  <a16:creationId xmlns:a16="http://schemas.microsoft.com/office/drawing/2014/main" id="{7853EB09-0E0D-F68B-CD43-648B4BF26E3A}"/>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4" name="Freeform 197" descr="Granite">
              <a:extLst>
                <a:ext uri="{FF2B5EF4-FFF2-40B4-BE49-F238E27FC236}">
                  <a16:creationId xmlns:a16="http://schemas.microsoft.com/office/drawing/2014/main" id="{ABA89B9D-16DF-1B90-4D72-52D2BBFC81BD}"/>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97">
            <a:extLst>
              <a:ext uri="{FF2B5EF4-FFF2-40B4-BE49-F238E27FC236}">
                <a16:creationId xmlns:a16="http://schemas.microsoft.com/office/drawing/2014/main" id="{2A5077E3-FBEE-D310-0E39-B25B13621882}"/>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26627" name="Text Box 224">
            <a:extLst>
              <a:ext uri="{FF2B5EF4-FFF2-40B4-BE49-F238E27FC236}">
                <a16:creationId xmlns:a16="http://schemas.microsoft.com/office/drawing/2014/main" id="{C43260CB-43A7-31ED-014A-D0BD302ED274}"/>
              </a:ext>
            </a:extLst>
          </p:cNvPr>
          <p:cNvSpPr txBox="1">
            <a:spLocks noChangeArrowheads="1"/>
          </p:cNvSpPr>
          <p:nvPr/>
        </p:nvSpPr>
        <p:spPr bwMode="auto">
          <a:xfrm>
            <a:off x="1916114" y="649289"/>
            <a:ext cx="3457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Why have cartridge cases?</a:t>
            </a:r>
          </a:p>
        </p:txBody>
      </p:sp>
      <p:sp>
        <p:nvSpPr>
          <p:cNvPr id="868577" name="Text Box 225">
            <a:extLst>
              <a:ext uri="{FF2B5EF4-FFF2-40B4-BE49-F238E27FC236}">
                <a16:creationId xmlns:a16="http://schemas.microsoft.com/office/drawing/2014/main" id="{B5CB550C-10FB-0CF8-638D-CE72BA501889}"/>
              </a:ext>
            </a:extLst>
          </p:cNvPr>
          <p:cNvSpPr txBox="1">
            <a:spLocks noChangeArrowheads="1"/>
          </p:cNvSpPr>
          <p:nvPr/>
        </p:nvSpPr>
        <p:spPr bwMode="auto">
          <a:xfrm>
            <a:off x="1992314" y="1049339"/>
            <a:ext cx="8675687" cy="283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dirty="0">
                <a:solidFill>
                  <a:srgbClr val="FFFFFF"/>
                </a:solidFill>
              </a:rPr>
              <a:t>FOR</a:t>
            </a:r>
          </a:p>
          <a:p>
            <a:pPr lvl="1" eaLnBrk="0" fontAlgn="base" hangingPunct="0">
              <a:spcBef>
                <a:spcPct val="0"/>
              </a:spcBef>
              <a:spcAft>
                <a:spcPct val="0"/>
              </a:spcAft>
              <a:buFontTx/>
              <a:buChar char="•"/>
            </a:pPr>
            <a:r>
              <a:rPr lang="en-GB" altLang="en-US" sz="2000" dirty="0">
                <a:solidFill>
                  <a:srgbClr val="FF9933"/>
                </a:solidFill>
              </a:rPr>
              <a:t>To contain the propellant</a:t>
            </a:r>
          </a:p>
          <a:p>
            <a:pPr lvl="2" eaLnBrk="0" fontAlgn="base" hangingPunct="0">
              <a:spcBef>
                <a:spcPct val="0"/>
              </a:spcBef>
              <a:spcAft>
                <a:spcPct val="0"/>
              </a:spcAft>
              <a:buFontTx/>
              <a:buChar char="•"/>
            </a:pPr>
            <a:r>
              <a:rPr lang="en-GB" altLang="en-US" sz="2000" dirty="0">
                <a:solidFill>
                  <a:srgbClr val="FFFFFF"/>
                </a:solidFill>
              </a:rPr>
              <a:t>To allow the propelling charge and projectile to be loaded as one ‘Fixed’ round</a:t>
            </a:r>
          </a:p>
          <a:p>
            <a:pPr lvl="1" eaLnBrk="0" fontAlgn="base" hangingPunct="0">
              <a:spcBef>
                <a:spcPct val="0"/>
              </a:spcBef>
              <a:spcAft>
                <a:spcPct val="0"/>
              </a:spcAft>
              <a:buFontTx/>
              <a:buChar char="•"/>
            </a:pPr>
            <a:r>
              <a:rPr lang="en-GB" altLang="en-US" sz="2000" dirty="0">
                <a:solidFill>
                  <a:srgbClr val="FF9933"/>
                </a:solidFill>
              </a:rPr>
              <a:t>To provide environmental protection  to the propellant and primer</a:t>
            </a:r>
          </a:p>
          <a:p>
            <a:pPr lvl="2" eaLnBrk="0" fontAlgn="base" hangingPunct="0">
              <a:spcBef>
                <a:spcPct val="0"/>
              </a:spcBef>
              <a:spcAft>
                <a:spcPct val="0"/>
              </a:spcAft>
              <a:buFontTx/>
              <a:buChar char="•"/>
            </a:pPr>
            <a:r>
              <a:rPr lang="en-GB" altLang="en-US" sz="2000" dirty="0">
                <a:solidFill>
                  <a:srgbClr val="FFFFFF"/>
                </a:solidFill>
              </a:rPr>
              <a:t>To provide obturation</a:t>
            </a:r>
          </a:p>
          <a:p>
            <a:pPr lvl="1" eaLnBrk="0" fontAlgn="base" hangingPunct="0">
              <a:spcBef>
                <a:spcPct val="0"/>
              </a:spcBef>
              <a:spcAft>
                <a:spcPct val="0"/>
              </a:spcAft>
              <a:buFontTx/>
              <a:buChar char="•"/>
            </a:pPr>
            <a:r>
              <a:rPr lang="en-GB" altLang="en-US" sz="2000" dirty="0">
                <a:solidFill>
                  <a:srgbClr val="FF9933"/>
                </a:solidFill>
              </a:rPr>
              <a:t>The composition can be varied to aid wear reduction and extend barrel life</a:t>
            </a:r>
          </a:p>
          <a:p>
            <a:pPr lvl="2" eaLnBrk="0" fontAlgn="base" hangingPunct="0">
              <a:spcBef>
                <a:spcPct val="0"/>
              </a:spcBef>
              <a:spcAft>
                <a:spcPct val="0"/>
              </a:spcAft>
              <a:buFontTx/>
              <a:buChar char="•"/>
            </a:pPr>
            <a:r>
              <a:rPr lang="en-GB" altLang="en-US" sz="2000" dirty="0">
                <a:solidFill>
                  <a:srgbClr val="FFFFFF"/>
                </a:solidFill>
              </a:rPr>
              <a:t>Can contain anti wear, anti flash and de-coppering packs </a:t>
            </a:r>
          </a:p>
        </p:txBody>
      </p:sp>
      <p:sp>
        <p:nvSpPr>
          <p:cNvPr id="868578" name="Text Box 226">
            <a:extLst>
              <a:ext uri="{FF2B5EF4-FFF2-40B4-BE49-F238E27FC236}">
                <a16:creationId xmlns:a16="http://schemas.microsoft.com/office/drawing/2014/main" id="{0E09AB36-6DE7-C1AC-2B18-B3520519831D}"/>
              </a:ext>
            </a:extLst>
          </p:cNvPr>
          <p:cNvSpPr txBox="1">
            <a:spLocks noChangeArrowheads="1"/>
          </p:cNvSpPr>
          <p:nvPr/>
        </p:nvSpPr>
        <p:spPr bwMode="auto">
          <a:xfrm>
            <a:off x="1992313" y="4005264"/>
            <a:ext cx="7878762"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Against:</a:t>
            </a:r>
          </a:p>
          <a:p>
            <a:pPr lvl="2" eaLnBrk="0" fontAlgn="base" hangingPunct="0">
              <a:spcBef>
                <a:spcPct val="0"/>
              </a:spcBef>
              <a:spcAft>
                <a:spcPct val="0"/>
              </a:spcAft>
              <a:buFontTx/>
              <a:buChar char="•"/>
            </a:pPr>
            <a:r>
              <a:rPr lang="en-GB" altLang="en-US" sz="2000">
                <a:solidFill>
                  <a:srgbClr val="FF9933"/>
                </a:solidFill>
              </a:rPr>
              <a:t>Added mass</a:t>
            </a:r>
          </a:p>
          <a:p>
            <a:pPr lvl="1" eaLnBrk="0" fontAlgn="base" hangingPunct="0">
              <a:spcBef>
                <a:spcPct val="0"/>
              </a:spcBef>
              <a:spcAft>
                <a:spcPct val="0"/>
              </a:spcAft>
              <a:buFontTx/>
              <a:buChar char="•"/>
            </a:pPr>
            <a:r>
              <a:rPr lang="en-GB" altLang="en-US" sz="2000">
                <a:solidFill>
                  <a:srgbClr val="FFFFFF"/>
                </a:solidFill>
              </a:rPr>
              <a:t>Metal case remains in chamber after firing and must be disposed of</a:t>
            </a:r>
          </a:p>
          <a:p>
            <a:pPr lvl="2" eaLnBrk="0" fontAlgn="base" hangingPunct="0">
              <a:spcBef>
                <a:spcPct val="0"/>
              </a:spcBef>
              <a:spcAft>
                <a:spcPct val="0"/>
              </a:spcAft>
              <a:buFontTx/>
              <a:buChar char="•"/>
            </a:pPr>
            <a:r>
              <a:rPr lang="en-GB" altLang="en-US" sz="2000">
                <a:solidFill>
                  <a:srgbClr val="FF9933"/>
                </a:solidFill>
              </a:rPr>
              <a:t>Hot components ejected from gun are potentially hazardous</a:t>
            </a:r>
          </a:p>
          <a:p>
            <a:pPr lvl="1" eaLnBrk="0" fontAlgn="base" hangingPunct="0">
              <a:spcBef>
                <a:spcPct val="0"/>
              </a:spcBef>
              <a:spcAft>
                <a:spcPct val="0"/>
              </a:spcAft>
              <a:buFontTx/>
              <a:buChar char="•"/>
            </a:pPr>
            <a:r>
              <a:rPr lang="en-GB" altLang="en-US" sz="2000">
                <a:solidFill>
                  <a:srgbClr val="FFFFFF"/>
                </a:solidFill>
              </a:rPr>
              <a:t>Brass case manufacture must be closely controlled to provide consistent and effective obturation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85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68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8577" grpId="0"/>
      <p:bldP spid="868578"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A3E2C42-12D9-0C3E-6347-8F65F98255AC}"/>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grpSp>
        <p:nvGrpSpPr>
          <p:cNvPr id="1133571" name="Group 3">
            <a:extLst>
              <a:ext uri="{FF2B5EF4-FFF2-40B4-BE49-F238E27FC236}">
                <a16:creationId xmlns:a16="http://schemas.microsoft.com/office/drawing/2014/main" id="{64E8D5F5-71FE-A046-DEB5-F0D036AA7E89}"/>
              </a:ext>
            </a:extLst>
          </p:cNvPr>
          <p:cNvGrpSpPr>
            <a:grpSpLocks/>
          </p:cNvGrpSpPr>
          <p:nvPr/>
        </p:nvGrpSpPr>
        <p:grpSpPr bwMode="auto">
          <a:xfrm>
            <a:off x="8547103" y="2724151"/>
            <a:ext cx="1878013" cy="4019551"/>
            <a:chOff x="4424" y="1716"/>
            <a:chExt cx="1183" cy="2532"/>
          </a:xfrm>
        </p:grpSpPr>
        <p:grpSp>
          <p:nvGrpSpPr>
            <p:cNvPr id="28765" name="Group 4">
              <a:extLst>
                <a:ext uri="{FF2B5EF4-FFF2-40B4-BE49-F238E27FC236}">
                  <a16:creationId xmlns:a16="http://schemas.microsoft.com/office/drawing/2014/main" id="{D45CFEF4-5362-2025-9AC3-E24A38CE146A}"/>
                </a:ext>
              </a:extLst>
            </p:cNvPr>
            <p:cNvGrpSpPr>
              <a:grpSpLocks/>
            </p:cNvGrpSpPr>
            <p:nvPr/>
          </p:nvGrpSpPr>
          <p:grpSpPr bwMode="auto">
            <a:xfrm>
              <a:off x="4610" y="1716"/>
              <a:ext cx="504" cy="1877"/>
              <a:chOff x="4610" y="1716"/>
              <a:chExt cx="504" cy="1877"/>
            </a:xfrm>
          </p:grpSpPr>
          <p:sp>
            <p:nvSpPr>
              <p:cNvPr id="28767" name="AutoShape 5">
                <a:extLst>
                  <a:ext uri="{FF2B5EF4-FFF2-40B4-BE49-F238E27FC236}">
                    <a16:creationId xmlns:a16="http://schemas.microsoft.com/office/drawing/2014/main" id="{99A97DE7-9FAA-CB27-0429-14A23FDEDACD}"/>
                  </a:ext>
                </a:extLst>
              </p:cNvPr>
              <p:cNvSpPr>
                <a:spLocks noChangeAspect="1" noChangeArrowheads="1"/>
              </p:cNvSpPr>
              <p:nvPr/>
            </p:nvSpPr>
            <p:spPr bwMode="auto">
              <a:xfrm rot="5400000">
                <a:off x="3963" y="2443"/>
                <a:ext cx="1798" cy="462"/>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68" name="Freeform 6">
                <a:extLst>
                  <a:ext uri="{FF2B5EF4-FFF2-40B4-BE49-F238E27FC236}">
                    <a16:creationId xmlns:a16="http://schemas.microsoft.com/office/drawing/2014/main" id="{F6A7DBCF-D9EA-11B0-A67D-606CBB998B74}"/>
                  </a:ext>
                </a:extLst>
              </p:cNvPr>
              <p:cNvSpPr>
                <a:spLocks noChangeAspect="1"/>
              </p:cNvSpPr>
              <p:nvPr/>
            </p:nvSpPr>
            <p:spPr bwMode="auto">
              <a:xfrm rot="5400000">
                <a:off x="3964" y="2444"/>
                <a:ext cx="1795" cy="504"/>
              </a:xfrm>
              <a:custGeom>
                <a:avLst/>
                <a:gdLst>
                  <a:gd name="T0" fmla="*/ 1 w 8172"/>
                  <a:gd name="T1" fmla="*/ 0 h 2288"/>
                  <a:gd name="T2" fmla="*/ 1 w 8172"/>
                  <a:gd name="T3" fmla="*/ 0 h 2288"/>
                  <a:gd name="T4" fmla="*/ 1 w 8172"/>
                  <a:gd name="T5" fmla="*/ 0 h 2288"/>
                  <a:gd name="T6" fmla="*/ 1 w 8172"/>
                  <a:gd name="T7" fmla="*/ 0 h 2288"/>
                  <a:gd name="T8" fmla="*/ 1 w 8172"/>
                  <a:gd name="T9" fmla="*/ 0 h 2288"/>
                  <a:gd name="T10" fmla="*/ 1 w 8172"/>
                  <a:gd name="T11" fmla="*/ 0 h 2288"/>
                  <a:gd name="T12" fmla="*/ 1 w 8172"/>
                  <a:gd name="T13" fmla="*/ 0 h 2288"/>
                  <a:gd name="T14" fmla="*/ 1 w 8172"/>
                  <a:gd name="T15" fmla="*/ 0 h 2288"/>
                  <a:gd name="T16" fmla="*/ 1 w 8172"/>
                  <a:gd name="T17" fmla="*/ 0 h 2288"/>
                  <a:gd name="T18" fmla="*/ 1 w 8172"/>
                  <a:gd name="T19" fmla="*/ 0 h 2288"/>
                  <a:gd name="T20" fmla="*/ 1 w 8172"/>
                  <a:gd name="T21" fmla="*/ 0 h 2288"/>
                  <a:gd name="T22" fmla="*/ 1 w 8172"/>
                  <a:gd name="T23" fmla="*/ 0 h 2288"/>
                  <a:gd name="T24" fmla="*/ 1 w 8172"/>
                  <a:gd name="T25" fmla="*/ 0 h 2288"/>
                  <a:gd name="T26" fmla="*/ 1 w 8172"/>
                  <a:gd name="T27" fmla="*/ 0 h 2288"/>
                  <a:gd name="T28" fmla="*/ 0 w 8172"/>
                  <a:gd name="T29" fmla="*/ 0 h 2288"/>
                  <a:gd name="T30" fmla="*/ 0 w 8172"/>
                  <a:gd name="T31" fmla="*/ 0 h 2288"/>
                  <a:gd name="T32" fmla="*/ 1 w 8172"/>
                  <a:gd name="T33" fmla="*/ 0 h 2288"/>
                  <a:gd name="T34" fmla="*/ 1 w 8172"/>
                  <a:gd name="T35" fmla="*/ 0 h 2288"/>
                  <a:gd name="T36" fmla="*/ 1 w 8172"/>
                  <a:gd name="T37" fmla="*/ 0 h 2288"/>
                  <a:gd name="T38" fmla="*/ 1 w 8172"/>
                  <a:gd name="T39" fmla="*/ 0 h 2288"/>
                  <a:gd name="T40" fmla="*/ 1 w 8172"/>
                  <a:gd name="T41" fmla="*/ 0 h 2288"/>
                  <a:gd name="T42" fmla="*/ 1 w 8172"/>
                  <a:gd name="T43" fmla="*/ 0 h 2288"/>
                  <a:gd name="T44" fmla="*/ 1 w 8172"/>
                  <a:gd name="T45" fmla="*/ 0 h 2288"/>
                  <a:gd name="T46" fmla="*/ 1 w 8172"/>
                  <a:gd name="T47" fmla="*/ 0 h 2288"/>
                  <a:gd name="T48" fmla="*/ 1 w 8172"/>
                  <a:gd name="T49" fmla="*/ 0 h 2288"/>
                  <a:gd name="T50" fmla="*/ 1 w 8172"/>
                  <a:gd name="T51" fmla="*/ 0 h 2288"/>
                  <a:gd name="T52" fmla="*/ 1 w 8172"/>
                  <a:gd name="T53" fmla="*/ 0 h 2288"/>
                  <a:gd name="T54" fmla="*/ 1 w 8172"/>
                  <a:gd name="T55" fmla="*/ 0 h 2288"/>
                  <a:gd name="T56" fmla="*/ 1 w 8172"/>
                  <a:gd name="T57" fmla="*/ 0 h 2288"/>
                  <a:gd name="T58" fmla="*/ 1 w 8172"/>
                  <a:gd name="T59" fmla="*/ 0 h 2288"/>
                  <a:gd name="T60" fmla="*/ 0 w 8172"/>
                  <a:gd name="T61" fmla="*/ 0 h 2288"/>
                  <a:gd name="T62" fmla="*/ 0 w 8172"/>
                  <a:gd name="T63" fmla="*/ 0 h 2288"/>
                  <a:gd name="T64" fmla="*/ 1 w 8172"/>
                  <a:gd name="T65" fmla="*/ 0 h 2288"/>
                  <a:gd name="T66" fmla="*/ 1 w 8172"/>
                  <a:gd name="T67" fmla="*/ 0 h 2288"/>
                  <a:gd name="T68" fmla="*/ 1 w 8172"/>
                  <a:gd name="T69" fmla="*/ 0 h 2288"/>
                  <a:gd name="T70" fmla="*/ 1 w 8172"/>
                  <a:gd name="T71" fmla="*/ 0 h 2288"/>
                  <a:gd name="T72" fmla="*/ 1 w 8172"/>
                  <a:gd name="T73" fmla="*/ 0 h 2288"/>
                  <a:gd name="T74" fmla="*/ 1 w 8172"/>
                  <a:gd name="T75" fmla="*/ 0 h 2288"/>
                  <a:gd name="T76" fmla="*/ 1 w 8172"/>
                  <a:gd name="T77" fmla="*/ 0 h 2288"/>
                  <a:gd name="T78" fmla="*/ 1 w 8172"/>
                  <a:gd name="T79" fmla="*/ 0 h 2288"/>
                  <a:gd name="T80" fmla="*/ 1 w 8172"/>
                  <a:gd name="T81" fmla="*/ 0 h 2288"/>
                  <a:gd name="T82" fmla="*/ 1 w 8172"/>
                  <a:gd name="T83" fmla="*/ 0 h 2288"/>
                  <a:gd name="T84" fmla="*/ 1 w 8172"/>
                  <a:gd name="T85" fmla="*/ 0 h 2288"/>
                  <a:gd name="T86" fmla="*/ 1 w 8172"/>
                  <a:gd name="T87" fmla="*/ 0 h 2288"/>
                  <a:gd name="T88" fmla="*/ 1 w 8172"/>
                  <a:gd name="T89" fmla="*/ 0 h 2288"/>
                  <a:gd name="T90" fmla="*/ 1 w 8172"/>
                  <a:gd name="T91" fmla="*/ 0 h 2288"/>
                  <a:gd name="T92" fmla="*/ 1 w 8172"/>
                  <a:gd name="T93" fmla="*/ 0 h 2288"/>
                  <a:gd name="T94" fmla="*/ 1 w 8172"/>
                  <a:gd name="T95" fmla="*/ 0 h 2288"/>
                  <a:gd name="T96" fmla="*/ 1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9" name="Freeform 7">
                <a:extLst>
                  <a:ext uri="{FF2B5EF4-FFF2-40B4-BE49-F238E27FC236}">
                    <a16:creationId xmlns:a16="http://schemas.microsoft.com/office/drawing/2014/main" id="{481C9B0A-7CF7-912D-1854-C385F9C23E0F}"/>
                  </a:ext>
                </a:extLst>
              </p:cNvPr>
              <p:cNvSpPr>
                <a:spLocks noChangeAspect="1"/>
              </p:cNvSpPr>
              <p:nvPr/>
            </p:nvSpPr>
            <p:spPr bwMode="auto">
              <a:xfrm rot="5400000">
                <a:off x="4820" y="3300"/>
                <a:ext cx="85" cy="417"/>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chemeClr val="accent1"/>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770" name="Group 8">
                <a:extLst>
                  <a:ext uri="{FF2B5EF4-FFF2-40B4-BE49-F238E27FC236}">
                    <a16:creationId xmlns:a16="http://schemas.microsoft.com/office/drawing/2014/main" id="{7BC2758E-6F9A-14D5-5E4F-9658AE9DB5E8}"/>
                  </a:ext>
                </a:extLst>
              </p:cNvPr>
              <p:cNvGrpSpPr>
                <a:grpSpLocks noChangeAspect="1"/>
              </p:cNvGrpSpPr>
              <p:nvPr/>
            </p:nvGrpSpPr>
            <p:grpSpPr bwMode="auto">
              <a:xfrm rot="5400000">
                <a:off x="4800" y="1528"/>
                <a:ext cx="125" cy="501"/>
                <a:chOff x="2840" y="2365"/>
                <a:chExt cx="95" cy="380"/>
              </a:xfrm>
            </p:grpSpPr>
            <p:sp>
              <p:nvSpPr>
                <p:cNvPr id="28795" name="Freeform 9">
                  <a:extLst>
                    <a:ext uri="{FF2B5EF4-FFF2-40B4-BE49-F238E27FC236}">
                      <a16:creationId xmlns:a16="http://schemas.microsoft.com/office/drawing/2014/main" id="{D6C3E7B9-D939-3D9E-0839-35715C6B3E41}"/>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6" name="Rectangle 10">
                  <a:extLst>
                    <a:ext uri="{FF2B5EF4-FFF2-40B4-BE49-F238E27FC236}">
                      <a16:creationId xmlns:a16="http://schemas.microsoft.com/office/drawing/2014/main" id="{A20BE01E-BC5C-A36F-819D-3127F18BB833}"/>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28771" name="Rectangle 11">
                <a:extLst>
                  <a:ext uri="{FF2B5EF4-FFF2-40B4-BE49-F238E27FC236}">
                    <a16:creationId xmlns:a16="http://schemas.microsoft.com/office/drawing/2014/main" id="{69600A97-FB04-45FA-462C-7D2AF37A265F}"/>
                  </a:ext>
                </a:extLst>
              </p:cNvPr>
              <p:cNvSpPr>
                <a:spLocks noChangeAspect="1" noChangeArrowheads="1"/>
              </p:cNvSpPr>
              <p:nvPr/>
            </p:nvSpPr>
            <p:spPr bwMode="auto">
              <a:xfrm rot="5400000">
                <a:off x="42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2" name="Rectangle 12">
                <a:extLst>
                  <a:ext uri="{FF2B5EF4-FFF2-40B4-BE49-F238E27FC236}">
                    <a16:creationId xmlns:a16="http://schemas.microsoft.com/office/drawing/2014/main" id="{A67F642E-257B-C7B0-4AC1-796D64A7C82F}"/>
                  </a:ext>
                </a:extLst>
              </p:cNvPr>
              <p:cNvSpPr>
                <a:spLocks noChangeAspect="1" noChangeArrowheads="1"/>
              </p:cNvSpPr>
              <p:nvPr/>
            </p:nvSpPr>
            <p:spPr bwMode="auto">
              <a:xfrm rot="5400000">
                <a:off x="41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3" name="Rectangle 13">
                <a:extLst>
                  <a:ext uri="{FF2B5EF4-FFF2-40B4-BE49-F238E27FC236}">
                    <a16:creationId xmlns:a16="http://schemas.microsoft.com/office/drawing/2014/main" id="{ED9164C2-2301-27A2-59B7-84EF98AFB874}"/>
                  </a:ext>
                </a:extLst>
              </p:cNvPr>
              <p:cNvSpPr>
                <a:spLocks noChangeAspect="1" noChangeArrowheads="1"/>
              </p:cNvSpPr>
              <p:nvPr/>
            </p:nvSpPr>
            <p:spPr bwMode="auto">
              <a:xfrm rot="5400000">
                <a:off x="416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4" name="Rectangle 14">
                <a:extLst>
                  <a:ext uri="{FF2B5EF4-FFF2-40B4-BE49-F238E27FC236}">
                    <a16:creationId xmlns:a16="http://schemas.microsoft.com/office/drawing/2014/main" id="{FB245A2B-56DC-3F1C-2DA7-D85BC0C96FA2}"/>
                  </a:ext>
                </a:extLst>
              </p:cNvPr>
              <p:cNvSpPr>
                <a:spLocks noChangeAspect="1" noChangeArrowheads="1"/>
              </p:cNvSpPr>
              <p:nvPr/>
            </p:nvSpPr>
            <p:spPr bwMode="auto">
              <a:xfrm rot="5400000">
                <a:off x="412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5" name="Rectangle 15">
                <a:extLst>
                  <a:ext uri="{FF2B5EF4-FFF2-40B4-BE49-F238E27FC236}">
                    <a16:creationId xmlns:a16="http://schemas.microsoft.com/office/drawing/2014/main" id="{E7D4B815-D1F4-265D-DA9D-C0810FDC1168}"/>
                  </a:ext>
                </a:extLst>
              </p:cNvPr>
              <p:cNvSpPr>
                <a:spLocks noChangeAspect="1" noChangeArrowheads="1"/>
              </p:cNvSpPr>
              <p:nvPr/>
            </p:nvSpPr>
            <p:spPr bwMode="auto">
              <a:xfrm rot="5400000">
                <a:off x="418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6" name="Rectangle 16">
                <a:extLst>
                  <a:ext uri="{FF2B5EF4-FFF2-40B4-BE49-F238E27FC236}">
                    <a16:creationId xmlns:a16="http://schemas.microsoft.com/office/drawing/2014/main" id="{983C7D61-CF02-05B9-A08E-DECF8E408B1F}"/>
                  </a:ext>
                </a:extLst>
              </p:cNvPr>
              <p:cNvSpPr>
                <a:spLocks noChangeAspect="1" noChangeArrowheads="1"/>
              </p:cNvSpPr>
              <p:nvPr/>
            </p:nvSpPr>
            <p:spPr bwMode="auto">
              <a:xfrm rot="5400000">
                <a:off x="420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7" name="Rectangle 17">
                <a:extLst>
                  <a:ext uri="{FF2B5EF4-FFF2-40B4-BE49-F238E27FC236}">
                    <a16:creationId xmlns:a16="http://schemas.microsoft.com/office/drawing/2014/main" id="{3CBEC755-A517-4B82-7DE1-1803FE42456D}"/>
                  </a:ext>
                </a:extLst>
              </p:cNvPr>
              <p:cNvSpPr>
                <a:spLocks noChangeAspect="1" noChangeArrowheads="1"/>
              </p:cNvSpPr>
              <p:nvPr/>
            </p:nvSpPr>
            <p:spPr bwMode="auto">
              <a:xfrm rot="5400000">
                <a:off x="42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8" name="Rectangle 18">
                <a:extLst>
                  <a:ext uri="{FF2B5EF4-FFF2-40B4-BE49-F238E27FC236}">
                    <a16:creationId xmlns:a16="http://schemas.microsoft.com/office/drawing/2014/main" id="{EF6D57CC-5FA2-BBAB-606E-DF21D4670EE7}"/>
                  </a:ext>
                </a:extLst>
              </p:cNvPr>
              <p:cNvSpPr>
                <a:spLocks noChangeAspect="1" noChangeArrowheads="1"/>
              </p:cNvSpPr>
              <p:nvPr/>
            </p:nvSpPr>
            <p:spPr bwMode="auto">
              <a:xfrm rot="5400000">
                <a:off x="410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9" name="Rectangle 19">
                <a:extLst>
                  <a:ext uri="{FF2B5EF4-FFF2-40B4-BE49-F238E27FC236}">
                    <a16:creationId xmlns:a16="http://schemas.microsoft.com/office/drawing/2014/main" id="{B250D882-7836-BD77-59A7-BC8C85FD12A4}"/>
                  </a:ext>
                </a:extLst>
              </p:cNvPr>
              <p:cNvSpPr>
                <a:spLocks noChangeAspect="1" noChangeArrowheads="1"/>
              </p:cNvSpPr>
              <p:nvPr/>
            </p:nvSpPr>
            <p:spPr bwMode="auto">
              <a:xfrm rot="5400000">
                <a:off x="400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0" name="Rectangle 20">
                <a:extLst>
                  <a:ext uri="{FF2B5EF4-FFF2-40B4-BE49-F238E27FC236}">
                    <a16:creationId xmlns:a16="http://schemas.microsoft.com/office/drawing/2014/main" id="{8E1BA2CB-D786-EE72-B251-3BBC576BC3C3}"/>
                  </a:ext>
                </a:extLst>
              </p:cNvPr>
              <p:cNvSpPr>
                <a:spLocks noChangeAspect="1" noChangeArrowheads="1"/>
              </p:cNvSpPr>
              <p:nvPr/>
            </p:nvSpPr>
            <p:spPr bwMode="auto">
              <a:xfrm rot="5400000">
                <a:off x="4027"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1" name="Rectangle 21">
                <a:extLst>
                  <a:ext uri="{FF2B5EF4-FFF2-40B4-BE49-F238E27FC236}">
                    <a16:creationId xmlns:a16="http://schemas.microsoft.com/office/drawing/2014/main" id="{71F31871-F6F9-6161-23FC-A9C862FEDF3F}"/>
                  </a:ext>
                </a:extLst>
              </p:cNvPr>
              <p:cNvSpPr>
                <a:spLocks noChangeAspect="1" noChangeArrowheads="1"/>
              </p:cNvSpPr>
              <p:nvPr/>
            </p:nvSpPr>
            <p:spPr bwMode="auto">
              <a:xfrm rot="5400000">
                <a:off x="398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2" name="Rectangle 22">
                <a:extLst>
                  <a:ext uri="{FF2B5EF4-FFF2-40B4-BE49-F238E27FC236}">
                    <a16:creationId xmlns:a16="http://schemas.microsoft.com/office/drawing/2014/main" id="{BBE5CB5B-670C-00DE-8C00-FA92817D2605}"/>
                  </a:ext>
                </a:extLst>
              </p:cNvPr>
              <p:cNvSpPr>
                <a:spLocks noChangeAspect="1" noChangeArrowheads="1"/>
              </p:cNvSpPr>
              <p:nvPr/>
            </p:nvSpPr>
            <p:spPr bwMode="auto">
              <a:xfrm rot="5400000">
                <a:off x="4048"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3" name="Rectangle 23">
                <a:extLst>
                  <a:ext uri="{FF2B5EF4-FFF2-40B4-BE49-F238E27FC236}">
                    <a16:creationId xmlns:a16="http://schemas.microsoft.com/office/drawing/2014/main" id="{FE8DC656-CFF9-69C5-1EF5-DE59645E4753}"/>
                  </a:ext>
                </a:extLst>
              </p:cNvPr>
              <p:cNvSpPr>
                <a:spLocks noChangeAspect="1" noChangeArrowheads="1"/>
              </p:cNvSpPr>
              <p:nvPr/>
            </p:nvSpPr>
            <p:spPr bwMode="auto">
              <a:xfrm rot="5400000">
                <a:off x="40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4" name="Rectangle 24">
                <a:extLst>
                  <a:ext uri="{FF2B5EF4-FFF2-40B4-BE49-F238E27FC236}">
                    <a16:creationId xmlns:a16="http://schemas.microsoft.com/office/drawing/2014/main" id="{ACFC691D-B77E-6BD5-F844-07D63729F995}"/>
                  </a:ext>
                </a:extLst>
              </p:cNvPr>
              <p:cNvSpPr>
                <a:spLocks noChangeAspect="1" noChangeArrowheads="1"/>
              </p:cNvSpPr>
              <p:nvPr/>
            </p:nvSpPr>
            <p:spPr bwMode="auto">
              <a:xfrm rot="5400000">
                <a:off x="40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5" name="Rectangle 25">
                <a:extLst>
                  <a:ext uri="{FF2B5EF4-FFF2-40B4-BE49-F238E27FC236}">
                    <a16:creationId xmlns:a16="http://schemas.microsoft.com/office/drawing/2014/main" id="{A333BF8F-7E7C-C643-3D19-88D25AA74FA2}"/>
                  </a:ext>
                </a:extLst>
              </p:cNvPr>
              <p:cNvSpPr>
                <a:spLocks noChangeAspect="1" noChangeArrowheads="1"/>
              </p:cNvSpPr>
              <p:nvPr/>
            </p:nvSpPr>
            <p:spPr bwMode="auto">
              <a:xfrm rot="5400000">
                <a:off x="396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6" name="Rectangle 26">
                <a:extLst>
                  <a:ext uri="{FF2B5EF4-FFF2-40B4-BE49-F238E27FC236}">
                    <a16:creationId xmlns:a16="http://schemas.microsoft.com/office/drawing/2014/main" id="{BE7F7CC3-3A15-BE27-94E9-5CFE4706C16E}"/>
                  </a:ext>
                </a:extLst>
              </p:cNvPr>
              <p:cNvSpPr>
                <a:spLocks noChangeAspect="1" noChangeArrowheads="1"/>
              </p:cNvSpPr>
              <p:nvPr/>
            </p:nvSpPr>
            <p:spPr bwMode="auto">
              <a:xfrm rot="5400000">
                <a:off x="38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7" name="Rectangle 27">
                <a:extLst>
                  <a:ext uri="{FF2B5EF4-FFF2-40B4-BE49-F238E27FC236}">
                    <a16:creationId xmlns:a16="http://schemas.microsoft.com/office/drawing/2014/main" id="{96B3D571-DDC1-2921-807A-7052C30C9131}"/>
                  </a:ext>
                </a:extLst>
              </p:cNvPr>
              <p:cNvSpPr>
                <a:spLocks noChangeAspect="1" noChangeArrowheads="1"/>
              </p:cNvSpPr>
              <p:nvPr/>
            </p:nvSpPr>
            <p:spPr bwMode="auto">
              <a:xfrm rot="5400000">
                <a:off x="38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8" name="Rectangle 28">
                <a:extLst>
                  <a:ext uri="{FF2B5EF4-FFF2-40B4-BE49-F238E27FC236}">
                    <a16:creationId xmlns:a16="http://schemas.microsoft.com/office/drawing/2014/main" id="{DE2EC297-A5EC-5A0A-3FC3-7811B3388CE7}"/>
                  </a:ext>
                </a:extLst>
              </p:cNvPr>
              <p:cNvSpPr>
                <a:spLocks noChangeAspect="1" noChangeArrowheads="1"/>
              </p:cNvSpPr>
              <p:nvPr/>
            </p:nvSpPr>
            <p:spPr bwMode="auto">
              <a:xfrm rot="5400000">
                <a:off x="38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9" name="Rectangle 29">
                <a:extLst>
                  <a:ext uri="{FF2B5EF4-FFF2-40B4-BE49-F238E27FC236}">
                    <a16:creationId xmlns:a16="http://schemas.microsoft.com/office/drawing/2014/main" id="{D56899DA-850A-884C-8C29-8DCD2DD8616C}"/>
                  </a:ext>
                </a:extLst>
              </p:cNvPr>
              <p:cNvSpPr>
                <a:spLocks noChangeAspect="1" noChangeArrowheads="1"/>
              </p:cNvSpPr>
              <p:nvPr/>
            </p:nvSpPr>
            <p:spPr bwMode="auto">
              <a:xfrm rot="5400000">
                <a:off x="390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0" name="Rectangle 30">
                <a:extLst>
                  <a:ext uri="{FF2B5EF4-FFF2-40B4-BE49-F238E27FC236}">
                    <a16:creationId xmlns:a16="http://schemas.microsoft.com/office/drawing/2014/main" id="{E1A0FCC0-6A59-D013-FA7A-51FD825A59D2}"/>
                  </a:ext>
                </a:extLst>
              </p:cNvPr>
              <p:cNvSpPr>
                <a:spLocks noChangeAspect="1" noChangeArrowheads="1"/>
              </p:cNvSpPr>
              <p:nvPr/>
            </p:nvSpPr>
            <p:spPr bwMode="auto">
              <a:xfrm rot="5400000">
                <a:off x="39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1" name="Rectangle 31">
                <a:extLst>
                  <a:ext uri="{FF2B5EF4-FFF2-40B4-BE49-F238E27FC236}">
                    <a16:creationId xmlns:a16="http://schemas.microsoft.com/office/drawing/2014/main" id="{D9C0E365-0E76-D5ED-3AD6-FEFD34AF1879}"/>
                  </a:ext>
                </a:extLst>
              </p:cNvPr>
              <p:cNvSpPr>
                <a:spLocks noChangeAspect="1" noChangeArrowheads="1"/>
              </p:cNvSpPr>
              <p:nvPr/>
            </p:nvSpPr>
            <p:spPr bwMode="auto">
              <a:xfrm rot="5400000">
                <a:off x="39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2" name="Line 32">
                <a:extLst>
                  <a:ext uri="{FF2B5EF4-FFF2-40B4-BE49-F238E27FC236}">
                    <a16:creationId xmlns:a16="http://schemas.microsoft.com/office/drawing/2014/main" id="{49205799-404F-DBCB-29AF-33D1E56F01A0}"/>
                  </a:ext>
                </a:extLst>
              </p:cNvPr>
              <p:cNvSpPr>
                <a:spLocks noChangeAspect="1" noChangeShapeType="1"/>
              </p:cNvSpPr>
              <p:nvPr/>
            </p:nvSpPr>
            <p:spPr bwMode="auto">
              <a:xfrm rot="5400000">
                <a:off x="4860" y="1861"/>
                <a:ext cx="0"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3" name="Line 33">
                <a:extLst>
                  <a:ext uri="{FF2B5EF4-FFF2-40B4-BE49-F238E27FC236}">
                    <a16:creationId xmlns:a16="http://schemas.microsoft.com/office/drawing/2014/main" id="{28413AF0-2B28-97FE-6822-9CE41B853783}"/>
                  </a:ext>
                </a:extLst>
              </p:cNvPr>
              <p:cNvSpPr>
                <a:spLocks noChangeAspect="1" noChangeShapeType="1"/>
              </p:cNvSpPr>
              <p:nvPr/>
            </p:nvSpPr>
            <p:spPr bwMode="auto">
              <a:xfrm rot="5400000" flipH="1">
                <a:off x="4859" y="3002"/>
                <a:ext cx="1"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4" name="Line 34">
                <a:extLst>
                  <a:ext uri="{FF2B5EF4-FFF2-40B4-BE49-F238E27FC236}">
                    <a16:creationId xmlns:a16="http://schemas.microsoft.com/office/drawing/2014/main" id="{DAAB051E-79D7-6F3F-026E-191053472202}"/>
                  </a:ext>
                </a:extLst>
              </p:cNvPr>
              <p:cNvSpPr>
                <a:spLocks noChangeAspect="1" noChangeShapeType="1"/>
              </p:cNvSpPr>
              <p:nvPr/>
            </p:nvSpPr>
            <p:spPr bwMode="auto">
              <a:xfrm rot="5400000">
                <a:off x="4863" y="2429"/>
                <a:ext cx="0" cy="424"/>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8766" name="Text Box 35">
              <a:extLst>
                <a:ext uri="{FF2B5EF4-FFF2-40B4-BE49-F238E27FC236}">
                  <a16:creationId xmlns:a16="http://schemas.microsoft.com/office/drawing/2014/main" id="{126AAD34-4B8B-D6DC-C1A1-829208961BC7}"/>
                </a:ext>
              </a:extLst>
            </p:cNvPr>
            <p:cNvSpPr txBox="1">
              <a:spLocks noChangeArrowheads="1"/>
            </p:cNvSpPr>
            <p:nvPr/>
          </p:nvSpPr>
          <p:spPr bwMode="auto">
            <a:xfrm>
              <a:off x="4424" y="3666"/>
              <a:ext cx="1183"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FULLY</a:t>
              </a:r>
            </a:p>
            <a:p>
              <a:pPr eaLnBrk="0" fontAlgn="base" hangingPunct="0">
                <a:spcBef>
                  <a:spcPct val="0"/>
                </a:spcBef>
                <a:spcAft>
                  <a:spcPct val="0"/>
                </a:spcAft>
              </a:pPr>
              <a:r>
                <a:rPr lang="en-GB" altLang="en-US" b="1">
                  <a:solidFill>
                    <a:srgbClr val="FFFFFF"/>
                  </a:solidFill>
                </a:rPr>
                <a:t>COMBUSTIBLE</a:t>
              </a:r>
            </a:p>
            <a:p>
              <a:pPr eaLnBrk="0" fontAlgn="base" hangingPunct="0">
                <a:spcBef>
                  <a:spcPct val="0"/>
                </a:spcBef>
                <a:spcAft>
                  <a:spcPct val="0"/>
                </a:spcAft>
              </a:pPr>
              <a:r>
                <a:rPr lang="en-GB" altLang="en-US" b="1">
                  <a:solidFill>
                    <a:srgbClr val="FFFFFF"/>
                  </a:solidFill>
                </a:rPr>
                <a:t>CASE</a:t>
              </a:r>
            </a:p>
          </p:txBody>
        </p:sp>
      </p:grpSp>
      <p:grpSp>
        <p:nvGrpSpPr>
          <p:cNvPr id="1133697" name="Group 129">
            <a:extLst>
              <a:ext uri="{FF2B5EF4-FFF2-40B4-BE49-F238E27FC236}">
                <a16:creationId xmlns:a16="http://schemas.microsoft.com/office/drawing/2014/main" id="{B114BC57-54DF-3589-F6B9-B5A2593D6EC7}"/>
              </a:ext>
            </a:extLst>
          </p:cNvPr>
          <p:cNvGrpSpPr>
            <a:grpSpLocks/>
          </p:cNvGrpSpPr>
          <p:nvPr/>
        </p:nvGrpSpPr>
        <p:grpSpPr bwMode="auto">
          <a:xfrm>
            <a:off x="2205038" y="2178051"/>
            <a:ext cx="1557338" cy="4576763"/>
            <a:chOff x="429" y="1372"/>
            <a:chExt cx="981" cy="2883"/>
          </a:xfrm>
        </p:grpSpPr>
        <p:sp>
          <p:nvSpPr>
            <p:cNvPr id="28737" name="Text Box 37">
              <a:extLst>
                <a:ext uri="{FF2B5EF4-FFF2-40B4-BE49-F238E27FC236}">
                  <a16:creationId xmlns:a16="http://schemas.microsoft.com/office/drawing/2014/main" id="{9AF1F2AB-2A82-E784-57E5-9F3F956AA9FF}"/>
                </a:ext>
              </a:extLst>
            </p:cNvPr>
            <p:cNvSpPr txBox="1">
              <a:spLocks noChangeArrowheads="1"/>
            </p:cNvSpPr>
            <p:nvPr/>
          </p:nvSpPr>
          <p:spPr bwMode="auto">
            <a:xfrm>
              <a:off x="429" y="3673"/>
              <a:ext cx="981"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BRASS</a:t>
              </a:r>
            </a:p>
            <a:p>
              <a:pPr eaLnBrk="0" fontAlgn="base" hangingPunct="0">
                <a:spcBef>
                  <a:spcPct val="0"/>
                </a:spcBef>
                <a:spcAft>
                  <a:spcPct val="0"/>
                </a:spcAft>
              </a:pPr>
              <a:r>
                <a:rPr lang="en-GB" altLang="en-US" b="1">
                  <a:solidFill>
                    <a:srgbClr val="FFFFFF"/>
                  </a:solidFill>
                </a:rPr>
                <a:t>CARTRIDGE</a:t>
              </a:r>
            </a:p>
            <a:p>
              <a:pPr eaLnBrk="0" fontAlgn="base" hangingPunct="0">
                <a:spcBef>
                  <a:spcPct val="0"/>
                </a:spcBef>
                <a:spcAft>
                  <a:spcPct val="0"/>
                </a:spcAft>
              </a:pPr>
              <a:r>
                <a:rPr lang="en-GB" altLang="en-US" b="1">
                  <a:solidFill>
                    <a:srgbClr val="FFFFFF"/>
                  </a:solidFill>
                </a:rPr>
                <a:t>CASE</a:t>
              </a:r>
            </a:p>
          </p:txBody>
        </p:sp>
        <p:grpSp>
          <p:nvGrpSpPr>
            <p:cNvPr id="28738" name="Group 128">
              <a:extLst>
                <a:ext uri="{FF2B5EF4-FFF2-40B4-BE49-F238E27FC236}">
                  <a16:creationId xmlns:a16="http://schemas.microsoft.com/office/drawing/2014/main" id="{3C2C2C9B-84C6-749B-3C9C-776276011509}"/>
                </a:ext>
              </a:extLst>
            </p:cNvPr>
            <p:cNvGrpSpPr>
              <a:grpSpLocks/>
            </p:cNvGrpSpPr>
            <p:nvPr/>
          </p:nvGrpSpPr>
          <p:grpSpPr bwMode="auto">
            <a:xfrm>
              <a:off x="501" y="1372"/>
              <a:ext cx="560" cy="2239"/>
              <a:chOff x="501" y="1372"/>
              <a:chExt cx="560" cy="2239"/>
            </a:xfrm>
          </p:grpSpPr>
          <p:grpSp>
            <p:nvGrpSpPr>
              <p:cNvPr id="28739" name="Group 38">
                <a:extLst>
                  <a:ext uri="{FF2B5EF4-FFF2-40B4-BE49-F238E27FC236}">
                    <a16:creationId xmlns:a16="http://schemas.microsoft.com/office/drawing/2014/main" id="{0A563CB6-AAD7-DD7F-7F6A-42CBFECB6BC0}"/>
                  </a:ext>
                </a:extLst>
              </p:cNvPr>
              <p:cNvGrpSpPr>
                <a:grpSpLocks/>
              </p:cNvGrpSpPr>
              <p:nvPr/>
            </p:nvGrpSpPr>
            <p:grpSpPr bwMode="auto">
              <a:xfrm rot="5400000">
                <a:off x="-339" y="2212"/>
                <a:ext cx="2239" cy="560"/>
                <a:chOff x="2214" y="1408"/>
                <a:chExt cx="2239" cy="560"/>
              </a:xfrm>
            </p:grpSpPr>
            <p:sp>
              <p:nvSpPr>
                <p:cNvPr id="28761" name="Freeform 39" descr="Large confetti">
                  <a:extLst>
                    <a:ext uri="{FF2B5EF4-FFF2-40B4-BE49-F238E27FC236}">
                      <a16:creationId xmlns:a16="http://schemas.microsoft.com/office/drawing/2014/main" id="{E1B328E1-42F6-C683-05E1-5B7A6EAD11B9}"/>
                    </a:ext>
                  </a:extLst>
                </p:cNvPr>
                <p:cNvSpPr>
                  <a:spLocks/>
                </p:cNvSpPr>
                <p:nvPr/>
              </p:nvSpPr>
              <p:spPr bwMode="auto">
                <a:xfrm>
                  <a:off x="2214" y="1473"/>
                  <a:ext cx="2187" cy="427"/>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762" name="Group 40">
                  <a:extLst>
                    <a:ext uri="{FF2B5EF4-FFF2-40B4-BE49-F238E27FC236}">
                      <a16:creationId xmlns:a16="http://schemas.microsoft.com/office/drawing/2014/main" id="{0A761CA7-F402-347E-C1A4-CEAAB635FACA}"/>
                    </a:ext>
                  </a:extLst>
                </p:cNvPr>
                <p:cNvGrpSpPr>
                  <a:grpSpLocks noChangeAspect="1"/>
                </p:cNvGrpSpPr>
                <p:nvPr/>
              </p:nvGrpSpPr>
              <p:grpSpPr bwMode="auto">
                <a:xfrm>
                  <a:off x="2214" y="1408"/>
                  <a:ext cx="2239" cy="560"/>
                  <a:chOff x="3721" y="2861"/>
                  <a:chExt cx="1519" cy="380"/>
                </a:xfrm>
              </p:grpSpPr>
              <p:sp>
                <p:nvSpPr>
                  <p:cNvPr id="28763" name="Freeform 41">
                    <a:extLst>
                      <a:ext uri="{FF2B5EF4-FFF2-40B4-BE49-F238E27FC236}">
                        <a16:creationId xmlns:a16="http://schemas.microsoft.com/office/drawing/2014/main" id="{25A55146-4A87-0672-5EC0-7C7C6B6FA0BE}"/>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4" name="Freeform 42">
                    <a:extLst>
                      <a:ext uri="{FF2B5EF4-FFF2-40B4-BE49-F238E27FC236}">
                        <a16:creationId xmlns:a16="http://schemas.microsoft.com/office/drawing/2014/main" id="{6A2DAA8C-7C90-D376-22B3-7672A13D47E0}"/>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28740" name="Group 43">
                <a:extLst>
                  <a:ext uri="{FF2B5EF4-FFF2-40B4-BE49-F238E27FC236}">
                    <a16:creationId xmlns:a16="http://schemas.microsoft.com/office/drawing/2014/main" id="{BFEC4B9C-3DB5-77E0-1D8E-79384FBD0EED}"/>
                  </a:ext>
                </a:extLst>
              </p:cNvPr>
              <p:cNvGrpSpPr>
                <a:grpSpLocks/>
              </p:cNvGrpSpPr>
              <p:nvPr/>
            </p:nvGrpSpPr>
            <p:grpSpPr bwMode="auto">
              <a:xfrm>
                <a:off x="718" y="2392"/>
                <a:ext cx="129" cy="1215"/>
                <a:chOff x="2760" y="2722"/>
                <a:chExt cx="129" cy="1215"/>
              </a:xfrm>
            </p:grpSpPr>
            <p:sp>
              <p:nvSpPr>
                <p:cNvPr id="28741" name="AutoShape 44">
                  <a:extLst>
                    <a:ext uri="{FF2B5EF4-FFF2-40B4-BE49-F238E27FC236}">
                      <a16:creationId xmlns:a16="http://schemas.microsoft.com/office/drawing/2014/main" id="{7DAB30FB-4423-981F-711C-22FEAD333DCB}"/>
                    </a:ext>
                  </a:extLst>
                </p:cNvPr>
                <p:cNvSpPr>
                  <a:spLocks noChangeArrowheads="1"/>
                </p:cNvSpPr>
                <p:nvPr/>
              </p:nvSpPr>
              <p:spPr bwMode="auto">
                <a:xfrm rot="5400000">
                  <a:off x="2261" y="3233"/>
                  <a:ext cx="1132" cy="109"/>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2" name="Freeform 45">
                  <a:extLst>
                    <a:ext uri="{FF2B5EF4-FFF2-40B4-BE49-F238E27FC236}">
                      <a16:creationId xmlns:a16="http://schemas.microsoft.com/office/drawing/2014/main" id="{C54F9AEA-8C93-083B-8AD1-2A065EFA85AC}"/>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43" name="Rectangle 46">
                  <a:extLst>
                    <a:ext uri="{FF2B5EF4-FFF2-40B4-BE49-F238E27FC236}">
                      <a16:creationId xmlns:a16="http://schemas.microsoft.com/office/drawing/2014/main" id="{90B7E2FB-99B5-8C33-CA4D-5471C75C493E}"/>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4" name="Rectangle 47">
                  <a:extLst>
                    <a:ext uri="{FF2B5EF4-FFF2-40B4-BE49-F238E27FC236}">
                      <a16:creationId xmlns:a16="http://schemas.microsoft.com/office/drawing/2014/main" id="{FCDDCD9D-EDE7-7912-76C5-C9505C454E4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5" name="Oval 48" descr="Granite">
                  <a:extLst>
                    <a:ext uri="{FF2B5EF4-FFF2-40B4-BE49-F238E27FC236}">
                      <a16:creationId xmlns:a16="http://schemas.microsoft.com/office/drawing/2014/main" id="{9171A9E5-29D7-54EF-EFEA-2AD60A6303CC}"/>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6" name="Oval 49" descr="Granite">
                  <a:extLst>
                    <a:ext uri="{FF2B5EF4-FFF2-40B4-BE49-F238E27FC236}">
                      <a16:creationId xmlns:a16="http://schemas.microsoft.com/office/drawing/2014/main" id="{C64682B3-C9E4-99B7-D44B-A1B30423E838}"/>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7" name="Oval 50" descr="Granite">
                  <a:extLst>
                    <a:ext uri="{FF2B5EF4-FFF2-40B4-BE49-F238E27FC236}">
                      <a16:creationId xmlns:a16="http://schemas.microsoft.com/office/drawing/2014/main" id="{A130E0B5-6AF1-FDCD-E5BF-EDCA388E12A9}"/>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8" name="Oval 51" descr="Granite">
                  <a:extLst>
                    <a:ext uri="{FF2B5EF4-FFF2-40B4-BE49-F238E27FC236}">
                      <a16:creationId xmlns:a16="http://schemas.microsoft.com/office/drawing/2014/main" id="{44F8D15C-EE70-0817-A2DB-CC1236DE42A8}"/>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9" name="Oval 52" descr="Granite">
                  <a:extLst>
                    <a:ext uri="{FF2B5EF4-FFF2-40B4-BE49-F238E27FC236}">
                      <a16:creationId xmlns:a16="http://schemas.microsoft.com/office/drawing/2014/main" id="{6CCB3C1A-C9BD-A473-3ECB-DE411BB7E5CA}"/>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50" name="Oval 53" descr="Granite">
                  <a:extLst>
                    <a:ext uri="{FF2B5EF4-FFF2-40B4-BE49-F238E27FC236}">
                      <a16:creationId xmlns:a16="http://schemas.microsoft.com/office/drawing/2014/main" id="{4594A214-AB1C-6EE9-91A3-32EF4C80F9F9}"/>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51" name="Freeform 54" descr="Granite">
                  <a:extLst>
                    <a:ext uri="{FF2B5EF4-FFF2-40B4-BE49-F238E27FC236}">
                      <a16:creationId xmlns:a16="http://schemas.microsoft.com/office/drawing/2014/main" id="{3D67857B-D10A-9402-E6F4-88F663B65035}"/>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2" name="Freeform 55" descr="Granite">
                  <a:extLst>
                    <a:ext uri="{FF2B5EF4-FFF2-40B4-BE49-F238E27FC236}">
                      <a16:creationId xmlns:a16="http://schemas.microsoft.com/office/drawing/2014/main" id="{CFFEB6BB-6DD2-0232-7A52-54F630459BCD}"/>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3" name="Freeform 56" descr="Granite">
                  <a:extLst>
                    <a:ext uri="{FF2B5EF4-FFF2-40B4-BE49-F238E27FC236}">
                      <a16:creationId xmlns:a16="http://schemas.microsoft.com/office/drawing/2014/main" id="{29F277C3-7A62-E323-5B31-D5AECBFE548D}"/>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4" name="Freeform 57" descr="Granite">
                  <a:extLst>
                    <a:ext uri="{FF2B5EF4-FFF2-40B4-BE49-F238E27FC236}">
                      <a16:creationId xmlns:a16="http://schemas.microsoft.com/office/drawing/2014/main" id="{8D1A4B4C-42F6-5BEF-FD48-03D061775FA4}"/>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5" name="Freeform 58" descr="Granite">
                  <a:extLst>
                    <a:ext uri="{FF2B5EF4-FFF2-40B4-BE49-F238E27FC236}">
                      <a16:creationId xmlns:a16="http://schemas.microsoft.com/office/drawing/2014/main" id="{32315119-5828-B39E-9D4F-E7B2EC1DC256}"/>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6" name="Freeform 59" descr="Granite">
                  <a:extLst>
                    <a:ext uri="{FF2B5EF4-FFF2-40B4-BE49-F238E27FC236}">
                      <a16:creationId xmlns:a16="http://schemas.microsoft.com/office/drawing/2014/main" id="{99BA3BD7-C588-4FCF-7093-DE9D59D322CA}"/>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7" name="Freeform 60" descr="Granite">
                  <a:extLst>
                    <a:ext uri="{FF2B5EF4-FFF2-40B4-BE49-F238E27FC236}">
                      <a16:creationId xmlns:a16="http://schemas.microsoft.com/office/drawing/2014/main" id="{A47FBA84-1696-06D9-44F9-B87EEFE9C6B6}"/>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8" name="Freeform 61" descr="Granite">
                  <a:extLst>
                    <a:ext uri="{FF2B5EF4-FFF2-40B4-BE49-F238E27FC236}">
                      <a16:creationId xmlns:a16="http://schemas.microsoft.com/office/drawing/2014/main" id="{F4B4CA17-2BD2-CC48-FE08-F0BE0A9EFF23}"/>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9" name="Freeform 62" descr="Granite">
                  <a:extLst>
                    <a:ext uri="{FF2B5EF4-FFF2-40B4-BE49-F238E27FC236}">
                      <a16:creationId xmlns:a16="http://schemas.microsoft.com/office/drawing/2014/main" id="{F2DF2E97-E7C2-5A6C-43A6-2BD2FBF07CE1}"/>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0" name="Freeform 63" descr="Granite">
                  <a:extLst>
                    <a:ext uri="{FF2B5EF4-FFF2-40B4-BE49-F238E27FC236}">
                      <a16:creationId xmlns:a16="http://schemas.microsoft.com/office/drawing/2014/main" id="{468306E7-5D32-FEF0-6BAA-28F5679AED3D}"/>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grpSp>
        <p:nvGrpSpPr>
          <p:cNvPr id="1133632" name="Group 64">
            <a:extLst>
              <a:ext uri="{FF2B5EF4-FFF2-40B4-BE49-F238E27FC236}">
                <a16:creationId xmlns:a16="http://schemas.microsoft.com/office/drawing/2014/main" id="{7B175DA5-DEAE-7F96-C974-C04E883E323E}"/>
              </a:ext>
            </a:extLst>
          </p:cNvPr>
          <p:cNvGrpSpPr>
            <a:grpSpLocks/>
          </p:cNvGrpSpPr>
          <p:nvPr/>
        </p:nvGrpSpPr>
        <p:grpSpPr bwMode="auto">
          <a:xfrm>
            <a:off x="5468940" y="2132013"/>
            <a:ext cx="2055813" cy="4611688"/>
            <a:chOff x="2485" y="1343"/>
            <a:chExt cx="1295" cy="2905"/>
          </a:xfrm>
        </p:grpSpPr>
        <p:sp>
          <p:nvSpPr>
            <p:cNvPr id="28703" name="Text Box 65">
              <a:extLst>
                <a:ext uri="{FF2B5EF4-FFF2-40B4-BE49-F238E27FC236}">
                  <a16:creationId xmlns:a16="http://schemas.microsoft.com/office/drawing/2014/main" id="{8A4321BA-7565-1217-8A33-CDD27396F152}"/>
                </a:ext>
              </a:extLst>
            </p:cNvPr>
            <p:cNvSpPr txBox="1">
              <a:spLocks noChangeArrowheads="1"/>
            </p:cNvSpPr>
            <p:nvPr/>
          </p:nvSpPr>
          <p:spPr bwMode="auto">
            <a:xfrm>
              <a:off x="3195" y="3666"/>
              <a:ext cx="585"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STEEL</a:t>
              </a:r>
            </a:p>
            <a:p>
              <a:pPr eaLnBrk="0" fontAlgn="base" hangingPunct="0">
                <a:spcBef>
                  <a:spcPct val="0"/>
                </a:spcBef>
                <a:spcAft>
                  <a:spcPct val="0"/>
                </a:spcAft>
              </a:pPr>
              <a:r>
                <a:rPr lang="en-GB" altLang="en-US" b="1">
                  <a:solidFill>
                    <a:srgbClr val="FFFFFF"/>
                  </a:solidFill>
                </a:rPr>
                <a:t>STUB</a:t>
              </a:r>
            </a:p>
            <a:p>
              <a:pPr eaLnBrk="0" fontAlgn="base" hangingPunct="0">
                <a:spcBef>
                  <a:spcPct val="0"/>
                </a:spcBef>
                <a:spcAft>
                  <a:spcPct val="0"/>
                </a:spcAft>
              </a:pPr>
              <a:r>
                <a:rPr lang="en-GB" altLang="en-US" b="1">
                  <a:solidFill>
                    <a:srgbClr val="FFFFFF"/>
                  </a:solidFill>
                </a:rPr>
                <a:t>CASE</a:t>
              </a:r>
            </a:p>
          </p:txBody>
        </p:sp>
        <p:grpSp>
          <p:nvGrpSpPr>
            <p:cNvPr id="28704" name="Group 66">
              <a:extLst>
                <a:ext uri="{FF2B5EF4-FFF2-40B4-BE49-F238E27FC236}">
                  <a16:creationId xmlns:a16="http://schemas.microsoft.com/office/drawing/2014/main" id="{D0180814-E1BE-11B6-FC60-D495EB4F12C5}"/>
                </a:ext>
              </a:extLst>
            </p:cNvPr>
            <p:cNvGrpSpPr>
              <a:grpSpLocks/>
            </p:cNvGrpSpPr>
            <p:nvPr/>
          </p:nvGrpSpPr>
          <p:grpSpPr bwMode="auto">
            <a:xfrm>
              <a:off x="2485" y="1343"/>
              <a:ext cx="1200" cy="2267"/>
              <a:chOff x="2485" y="1343"/>
              <a:chExt cx="1200" cy="2267"/>
            </a:xfrm>
          </p:grpSpPr>
          <p:sp>
            <p:nvSpPr>
              <p:cNvPr id="28705" name="Rectangle 67">
                <a:extLst>
                  <a:ext uri="{FF2B5EF4-FFF2-40B4-BE49-F238E27FC236}">
                    <a16:creationId xmlns:a16="http://schemas.microsoft.com/office/drawing/2014/main" id="{1926905D-70CD-957D-D08E-861E5B573BB1}"/>
                  </a:ext>
                </a:extLst>
              </p:cNvPr>
              <p:cNvSpPr>
                <a:spLocks noChangeArrowheads="1"/>
              </p:cNvSpPr>
              <p:nvPr/>
            </p:nvSpPr>
            <p:spPr bwMode="auto">
              <a:xfrm rot="5400000">
                <a:off x="3230" y="3140"/>
                <a:ext cx="324" cy="399"/>
              </a:xfrm>
              <a:prstGeom prst="rect">
                <a:avLst/>
              </a:prstGeom>
              <a:gradFill rotWithShape="0">
                <a:gsLst>
                  <a:gs pos="0">
                    <a:srgbClr val="292929"/>
                  </a:gs>
                  <a:gs pos="50000">
                    <a:srgbClr val="C0C0C0"/>
                  </a:gs>
                  <a:gs pos="100000">
                    <a:srgbClr val="292929"/>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6" name="Rectangle 68">
                <a:extLst>
                  <a:ext uri="{FF2B5EF4-FFF2-40B4-BE49-F238E27FC236}">
                    <a16:creationId xmlns:a16="http://schemas.microsoft.com/office/drawing/2014/main" id="{EA60379E-4AF8-0F5B-832B-3245C4D3C393}"/>
                  </a:ext>
                </a:extLst>
              </p:cNvPr>
              <p:cNvSpPr>
                <a:spLocks noChangeArrowheads="1"/>
              </p:cNvSpPr>
              <p:nvPr/>
            </p:nvSpPr>
            <p:spPr bwMode="auto">
              <a:xfrm>
                <a:off x="3246" y="3130"/>
                <a:ext cx="304" cy="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7" name="Rectangle 69">
                <a:extLst>
                  <a:ext uri="{FF2B5EF4-FFF2-40B4-BE49-F238E27FC236}">
                    <a16:creationId xmlns:a16="http://schemas.microsoft.com/office/drawing/2014/main" id="{40B277D7-CB0F-8A3B-C5C8-B52C01CF630E}"/>
                  </a:ext>
                </a:extLst>
              </p:cNvPr>
              <p:cNvSpPr>
                <a:spLocks noChangeArrowheads="1"/>
              </p:cNvSpPr>
              <p:nvPr/>
            </p:nvSpPr>
            <p:spPr bwMode="auto">
              <a:xfrm>
                <a:off x="3214" y="3082"/>
                <a:ext cx="384" cy="48"/>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8" name="Rectangle 70">
                <a:extLst>
                  <a:ext uri="{FF2B5EF4-FFF2-40B4-BE49-F238E27FC236}">
                    <a16:creationId xmlns:a16="http://schemas.microsoft.com/office/drawing/2014/main" id="{2AC35DB5-C548-9042-CFC8-01FE692940F0}"/>
                  </a:ext>
                </a:extLst>
              </p:cNvPr>
              <p:cNvSpPr>
                <a:spLocks noChangeArrowheads="1"/>
              </p:cNvSpPr>
              <p:nvPr/>
            </p:nvSpPr>
            <p:spPr bwMode="auto">
              <a:xfrm>
                <a:off x="3202" y="1786"/>
                <a:ext cx="396" cy="12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9" name="Freeform 71">
                <a:extLst>
                  <a:ext uri="{FF2B5EF4-FFF2-40B4-BE49-F238E27FC236}">
                    <a16:creationId xmlns:a16="http://schemas.microsoft.com/office/drawing/2014/main" id="{B427FBD4-A140-6FDD-9018-B7721DD0F9A5}"/>
                  </a:ext>
                </a:extLst>
              </p:cNvPr>
              <p:cNvSpPr>
                <a:spLocks/>
              </p:cNvSpPr>
              <p:nvPr/>
            </p:nvSpPr>
            <p:spPr bwMode="auto">
              <a:xfrm rot="5400000">
                <a:off x="3181" y="3106"/>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0" name="Freeform 72">
                <a:extLst>
                  <a:ext uri="{FF2B5EF4-FFF2-40B4-BE49-F238E27FC236}">
                    <a16:creationId xmlns:a16="http://schemas.microsoft.com/office/drawing/2014/main" id="{876F1597-A59D-E6B0-BB42-554E878D7F4B}"/>
                  </a:ext>
                </a:extLst>
              </p:cNvPr>
              <p:cNvSpPr>
                <a:spLocks/>
              </p:cNvSpPr>
              <p:nvPr/>
            </p:nvSpPr>
            <p:spPr bwMode="auto">
              <a:xfrm>
                <a:off x="3158"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1" name="Freeform 73">
                <a:extLst>
                  <a:ext uri="{FF2B5EF4-FFF2-40B4-BE49-F238E27FC236}">
                    <a16:creationId xmlns:a16="http://schemas.microsoft.com/office/drawing/2014/main" id="{FB5C9DD3-25CD-4B8C-4306-14E059BCBE99}"/>
                  </a:ext>
                </a:extLst>
              </p:cNvPr>
              <p:cNvSpPr>
                <a:spLocks/>
              </p:cNvSpPr>
              <p:nvPr/>
            </p:nvSpPr>
            <p:spPr bwMode="auto">
              <a:xfrm flipH="1">
                <a:off x="3542"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2" name="Text Box 74">
                <a:extLst>
                  <a:ext uri="{FF2B5EF4-FFF2-40B4-BE49-F238E27FC236}">
                    <a16:creationId xmlns:a16="http://schemas.microsoft.com/office/drawing/2014/main" id="{4F0BA709-1B1E-72DB-18F3-5FBA8F4896D8}"/>
                  </a:ext>
                </a:extLst>
              </p:cNvPr>
              <p:cNvSpPr txBox="1">
                <a:spLocks noChangeArrowheads="1"/>
              </p:cNvSpPr>
              <p:nvPr/>
            </p:nvSpPr>
            <p:spPr bwMode="auto">
              <a:xfrm>
                <a:off x="2485" y="1343"/>
                <a:ext cx="1183"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a:t>
                </a:r>
              </a:p>
              <a:p>
                <a:pPr eaLnBrk="0" fontAlgn="base" hangingPunct="0">
                  <a:spcBef>
                    <a:spcPct val="0"/>
                  </a:spcBef>
                  <a:spcAft>
                    <a:spcPct val="0"/>
                  </a:spcAft>
                </a:pPr>
                <a:r>
                  <a:rPr lang="en-GB" altLang="en-US" b="1">
                    <a:solidFill>
                      <a:srgbClr val="FFFFFF"/>
                    </a:solidFill>
                  </a:rPr>
                  <a:t>CASE</a:t>
                </a:r>
              </a:p>
            </p:txBody>
          </p:sp>
          <p:sp>
            <p:nvSpPr>
              <p:cNvPr id="28713" name="Line 75">
                <a:extLst>
                  <a:ext uri="{FF2B5EF4-FFF2-40B4-BE49-F238E27FC236}">
                    <a16:creationId xmlns:a16="http://schemas.microsoft.com/office/drawing/2014/main" id="{047F0983-4C1E-8DA5-941C-1F91C26B21F5}"/>
                  </a:ext>
                </a:extLst>
              </p:cNvPr>
              <p:cNvSpPr>
                <a:spLocks noChangeShapeType="1"/>
              </p:cNvSpPr>
              <p:nvPr/>
            </p:nvSpPr>
            <p:spPr bwMode="auto">
              <a:xfrm>
                <a:off x="3037" y="1644"/>
                <a:ext cx="152" cy="199"/>
              </a:xfrm>
              <a:prstGeom prst="line">
                <a:avLst/>
              </a:prstGeom>
              <a:noFill/>
              <a:ln w="254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4" name="Oval 76">
                <a:extLst>
                  <a:ext uri="{FF2B5EF4-FFF2-40B4-BE49-F238E27FC236}">
                    <a16:creationId xmlns:a16="http://schemas.microsoft.com/office/drawing/2014/main" id="{6ACE22C2-DCD7-3843-CE95-866BDE7BF56E}"/>
                  </a:ext>
                </a:extLst>
              </p:cNvPr>
              <p:cNvSpPr>
                <a:spLocks noChangeArrowheads="1"/>
              </p:cNvSpPr>
              <p:nvPr/>
            </p:nvSpPr>
            <p:spPr bwMode="auto">
              <a:xfrm>
                <a:off x="3152"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15" name="Oval 77">
                <a:extLst>
                  <a:ext uri="{FF2B5EF4-FFF2-40B4-BE49-F238E27FC236}">
                    <a16:creationId xmlns:a16="http://schemas.microsoft.com/office/drawing/2014/main" id="{418A365B-3CB7-FA21-EE21-7FB9BFE4DAFB}"/>
                  </a:ext>
                </a:extLst>
              </p:cNvPr>
              <p:cNvSpPr>
                <a:spLocks noChangeArrowheads="1"/>
              </p:cNvSpPr>
              <p:nvPr/>
            </p:nvSpPr>
            <p:spPr bwMode="auto">
              <a:xfrm>
                <a:off x="3586"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28716" name="Group 78">
                <a:extLst>
                  <a:ext uri="{FF2B5EF4-FFF2-40B4-BE49-F238E27FC236}">
                    <a16:creationId xmlns:a16="http://schemas.microsoft.com/office/drawing/2014/main" id="{16547B14-A7D3-ED2A-C77E-8204C02A7082}"/>
                  </a:ext>
                </a:extLst>
              </p:cNvPr>
              <p:cNvGrpSpPr>
                <a:grpSpLocks/>
              </p:cNvGrpSpPr>
              <p:nvPr/>
            </p:nvGrpSpPr>
            <p:grpSpPr bwMode="auto">
              <a:xfrm>
                <a:off x="3327" y="2211"/>
                <a:ext cx="131" cy="1395"/>
                <a:chOff x="2760" y="2542"/>
                <a:chExt cx="131" cy="1395"/>
              </a:xfrm>
            </p:grpSpPr>
            <p:sp>
              <p:nvSpPr>
                <p:cNvPr id="28717" name="AutoShape 79">
                  <a:extLst>
                    <a:ext uri="{FF2B5EF4-FFF2-40B4-BE49-F238E27FC236}">
                      <a16:creationId xmlns:a16="http://schemas.microsoft.com/office/drawing/2014/main" id="{F058FA87-0BC9-2987-CBF8-E120ACBDC208}"/>
                    </a:ext>
                  </a:extLst>
                </p:cNvPr>
                <p:cNvSpPr>
                  <a:spLocks noChangeArrowheads="1"/>
                </p:cNvSpPr>
                <p:nvPr/>
              </p:nvSpPr>
              <p:spPr bwMode="auto">
                <a:xfrm rot="5400000">
                  <a:off x="2134" y="3168"/>
                  <a:ext cx="1383" cy="131"/>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18" name="Freeform 80">
                  <a:extLst>
                    <a:ext uri="{FF2B5EF4-FFF2-40B4-BE49-F238E27FC236}">
                      <a16:creationId xmlns:a16="http://schemas.microsoft.com/office/drawing/2014/main" id="{38A2D9DD-6D48-4477-9600-41E8A03CA9C1}"/>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9" name="Rectangle 81">
                  <a:extLst>
                    <a:ext uri="{FF2B5EF4-FFF2-40B4-BE49-F238E27FC236}">
                      <a16:creationId xmlns:a16="http://schemas.microsoft.com/office/drawing/2014/main" id="{09740D91-E849-C737-025F-F79992F15D6A}"/>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0" name="Rectangle 82">
                  <a:extLst>
                    <a:ext uri="{FF2B5EF4-FFF2-40B4-BE49-F238E27FC236}">
                      <a16:creationId xmlns:a16="http://schemas.microsoft.com/office/drawing/2014/main" id="{C6E65180-9496-3F0B-8C42-76FA836BF789}"/>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1" name="Oval 83" descr="Granite">
                  <a:extLst>
                    <a:ext uri="{FF2B5EF4-FFF2-40B4-BE49-F238E27FC236}">
                      <a16:creationId xmlns:a16="http://schemas.microsoft.com/office/drawing/2014/main" id="{7EDDB208-76AB-714E-D872-F73384AA7876}"/>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2" name="Oval 84" descr="Granite">
                  <a:extLst>
                    <a:ext uri="{FF2B5EF4-FFF2-40B4-BE49-F238E27FC236}">
                      <a16:creationId xmlns:a16="http://schemas.microsoft.com/office/drawing/2014/main" id="{73AD7694-A45A-7611-B1C1-BE246E0782E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3" name="Oval 85" descr="Granite">
                  <a:extLst>
                    <a:ext uri="{FF2B5EF4-FFF2-40B4-BE49-F238E27FC236}">
                      <a16:creationId xmlns:a16="http://schemas.microsoft.com/office/drawing/2014/main" id="{CEBF7ACF-5C05-D2C8-2404-227EC1794F15}"/>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4" name="Oval 86" descr="Granite">
                  <a:extLst>
                    <a:ext uri="{FF2B5EF4-FFF2-40B4-BE49-F238E27FC236}">
                      <a16:creationId xmlns:a16="http://schemas.microsoft.com/office/drawing/2014/main" id="{190EDBCB-719C-C2ED-DD62-0CBCFEDB8591}"/>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5" name="Oval 87" descr="Granite">
                  <a:extLst>
                    <a:ext uri="{FF2B5EF4-FFF2-40B4-BE49-F238E27FC236}">
                      <a16:creationId xmlns:a16="http://schemas.microsoft.com/office/drawing/2014/main" id="{9E4A4014-ABDA-819E-8000-28D88082E481}"/>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6" name="Oval 88" descr="Granite">
                  <a:extLst>
                    <a:ext uri="{FF2B5EF4-FFF2-40B4-BE49-F238E27FC236}">
                      <a16:creationId xmlns:a16="http://schemas.microsoft.com/office/drawing/2014/main" id="{8B54FF3B-E6D4-393F-E854-E7BF8800ECEB}"/>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7" name="Freeform 89" descr="Granite">
                  <a:extLst>
                    <a:ext uri="{FF2B5EF4-FFF2-40B4-BE49-F238E27FC236}">
                      <a16:creationId xmlns:a16="http://schemas.microsoft.com/office/drawing/2014/main" id="{642544F8-54FF-F5EA-D548-E03DADEEF9E9}"/>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28" name="Freeform 90" descr="Granite">
                  <a:extLst>
                    <a:ext uri="{FF2B5EF4-FFF2-40B4-BE49-F238E27FC236}">
                      <a16:creationId xmlns:a16="http://schemas.microsoft.com/office/drawing/2014/main" id="{3FA75951-BF1D-DDD4-48FC-A068D171BBF3}"/>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29" name="Freeform 91" descr="Granite">
                  <a:extLst>
                    <a:ext uri="{FF2B5EF4-FFF2-40B4-BE49-F238E27FC236}">
                      <a16:creationId xmlns:a16="http://schemas.microsoft.com/office/drawing/2014/main" id="{171C11C6-9BDE-BFCC-A3BA-D6771DC1D930}"/>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0" name="Freeform 92" descr="Granite">
                  <a:extLst>
                    <a:ext uri="{FF2B5EF4-FFF2-40B4-BE49-F238E27FC236}">
                      <a16:creationId xmlns:a16="http://schemas.microsoft.com/office/drawing/2014/main" id="{E0986F2C-0092-27D1-8CB5-4D4E87CB6FED}"/>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1" name="Freeform 93" descr="Granite">
                  <a:extLst>
                    <a:ext uri="{FF2B5EF4-FFF2-40B4-BE49-F238E27FC236}">
                      <a16:creationId xmlns:a16="http://schemas.microsoft.com/office/drawing/2014/main" id="{86250123-E0F5-B876-C2FA-36D0B86979F8}"/>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2" name="Freeform 94" descr="Granite">
                  <a:extLst>
                    <a:ext uri="{FF2B5EF4-FFF2-40B4-BE49-F238E27FC236}">
                      <a16:creationId xmlns:a16="http://schemas.microsoft.com/office/drawing/2014/main" id="{68CB1D5A-D9E5-A47E-AE0C-3319C38F79A4}"/>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3" name="Freeform 95" descr="Granite">
                  <a:extLst>
                    <a:ext uri="{FF2B5EF4-FFF2-40B4-BE49-F238E27FC236}">
                      <a16:creationId xmlns:a16="http://schemas.microsoft.com/office/drawing/2014/main" id="{3F6BC08A-A5C5-8393-FD36-4C5DA2E51842}"/>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4" name="Freeform 96" descr="Granite">
                  <a:extLst>
                    <a:ext uri="{FF2B5EF4-FFF2-40B4-BE49-F238E27FC236}">
                      <a16:creationId xmlns:a16="http://schemas.microsoft.com/office/drawing/2014/main" id="{196B8F63-1BEB-88C4-9CD6-67B9F95578F0}"/>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5" name="Freeform 97" descr="Granite">
                  <a:extLst>
                    <a:ext uri="{FF2B5EF4-FFF2-40B4-BE49-F238E27FC236}">
                      <a16:creationId xmlns:a16="http://schemas.microsoft.com/office/drawing/2014/main" id="{9DE44F89-FC62-AD61-2E39-5DF93100238B}"/>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6" name="Freeform 98" descr="Granite">
                  <a:extLst>
                    <a:ext uri="{FF2B5EF4-FFF2-40B4-BE49-F238E27FC236}">
                      <a16:creationId xmlns:a16="http://schemas.microsoft.com/office/drawing/2014/main" id="{91518987-422A-6737-0553-3E4EEB204BB2}"/>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grpSp>
        <p:nvGrpSpPr>
          <p:cNvPr id="1133699" name="Group 131">
            <a:extLst>
              <a:ext uri="{FF2B5EF4-FFF2-40B4-BE49-F238E27FC236}">
                <a16:creationId xmlns:a16="http://schemas.microsoft.com/office/drawing/2014/main" id="{963D6EF0-616C-4BC9-6F6A-429A77767715}"/>
              </a:ext>
            </a:extLst>
          </p:cNvPr>
          <p:cNvGrpSpPr>
            <a:grpSpLocks/>
          </p:cNvGrpSpPr>
          <p:nvPr/>
        </p:nvGrpSpPr>
        <p:grpSpPr bwMode="auto">
          <a:xfrm>
            <a:off x="4513264" y="3557593"/>
            <a:ext cx="1100138" cy="3192467"/>
            <a:chOff x="1883" y="2241"/>
            <a:chExt cx="693" cy="2011"/>
          </a:xfrm>
        </p:grpSpPr>
        <p:sp>
          <p:nvSpPr>
            <p:cNvPr id="28679" name="Text Box 100">
              <a:extLst>
                <a:ext uri="{FF2B5EF4-FFF2-40B4-BE49-F238E27FC236}">
                  <a16:creationId xmlns:a16="http://schemas.microsoft.com/office/drawing/2014/main" id="{805F847D-8A38-CAD9-F1FB-EA378E8F3040}"/>
                </a:ext>
              </a:extLst>
            </p:cNvPr>
            <p:cNvSpPr txBox="1">
              <a:spLocks noChangeArrowheads="1"/>
            </p:cNvSpPr>
            <p:nvPr/>
          </p:nvSpPr>
          <p:spPr bwMode="auto">
            <a:xfrm>
              <a:off x="1951" y="3670"/>
              <a:ext cx="625"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BRASS</a:t>
              </a:r>
            </a:p>
            <a:p>
              <a:pPr eaLnBrk="0" fontAlgn="base" hangingPunct="0">
                <a:spcBef>
                  <a:spcPct val="0"/>
                </a:spcBef>
                <a:spcAft>
                  <a:spcPct val="0"/>
                </a:spcAft>
              </a:pPr>
              <a:r>
                <a:rPr lang="en-GB" altLang="en-US" b="1">
                  <a:solidFill>
                    <a:srgbClr val="FFFFFF"/>
                  </a:solidFill>
                </a:rPr>
                <a:t>STUB</a:t>
              </a:r>
            </a:p>
            <a:p>
              <a:pPr eaLnBrk="0" fontAlgn="base" hangingPunct="0">
                <a:spcBef>
                  <a:spcPct val="0"/>
                </a:spcBef>
                <a:spcAft>
                  <a:spcPct val="0"/>
                </a:spcAft>
              </a:pPr>
              <a:r>
                <a:rPr lang="en-GB" altLang="en-US" b="1">
                  <a:solidFill>
                    <a:srgbClr val="FFFFFF"/>
                  </a:solidFill>
                </a:rPr>
                <a:t>CASE</a:t>
              </a:r>
            </a:p>
          </p:txBody>
        </p:sp>
        <p:sp>
          <p:nvSpPr>
            <p:cNvPr id="28680" name="Rectangle 102">
              <a:extLst>
                <a:ext uri="{FF2B5EF4-FFF2-40B4-BE49-F238E27FC236}">
                  <a16:creationId xmlns:a16="http://schemas.microsoft.com/office/drawing/2014/main" id="{1DE84D70-6391-39A3-FB24-65FBCA3CC286}"/>
                </a:ext>
              </a:extLst>
            </p:cNvPr>
            <p:cNvSpPr>
              <a:spLocks noChangeArrowheads="1"/>
            </p:cNvSpPr>
            <p:nvPr/>
          </p:nvSpPr>
          <p:spPr bwMode="auto">
            <a:xfrm rot="5400000">
              <a:off x="2004" y="3144"/>
              <a:ext cx="324" cy="399"/>
            </a:xfrm>
            <a:prstGeom prst="rect">
              <a:avLst/>
            </a:prstGeom>
            <a:gradFill rotWithShape="0">
              <a:gsLst>
                <a:gs pos="0">
                  <a:srgbClr val="663300"/>
                </a:gs>
                <a:gs pos="50000">
                  <a:srgbClr val="FF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1" name="Freeform 103">
              <a:extLst>
                <a:ext uri="{FF2B5EF4-FFF2-40B4-BE49-F238E27FC236}">
                  <a16:creationId xmlns:a16="http://schemas.microsoft.com/office/drawing/2014/main" id="{25D4D5CF-E4A2-ED2B-BB8D-A1B29A377DC3}"/>
                </a:ext>
              </a:extLst>
            </p:cNvPr>
            <p:cNvSpPr>
              <a:spLocks/>
            </p:cNvSpPr>
            <p:nvPr/>
          </p:nvSpPr>
          <p:spPr bwMode="auto">
            <a:xfrm rot="5400000">
              <a:off x="1955" y="3110"/>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FF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682" name="Group 104">
              <a:extLst>
                <a:ext uri="{FF2B5EF4-FFF2-40B4-BE49-F238E27FC236}">
                  <a16:creationId xmlns:a16="http://schemas.microsoft.com/office/drawing/2014/main" id="{57AAE1CC-433F-289F-C426-258A3A711FC2}"/>
                </a:ext>
              </a:extLst>
            </p:cNvPr>
            <p:cNvGrpSpPr>
              <a:grpSpLocks/>
            </p:cNvGrpSpPr>
            <p:nvPr/>
          </p:nvGrpSpPr>
          <p:grpSpPr bwMode="auto">
            <a:xfrm>
              <a:off x="2075" y="2241"/>
              <a:ext cx="153" cy="1369"/>
              <a:chOff x="2738" y="2568"/>
              <a:chExt cx="153" cy="1369"/>
            </a:xfrm>
          </p:grpSpPr>
          <p:sp>
            <p:nvSpPr>
              <p:cNvPr id="28683" name="AutoShape 105">
                <a:extLst>
                  <a:ext uri="{FF2B5EF4-FFF2-40B4-BE49-F238E27FC236}">
                    <a16:creationId xmlns:a16="http://schemas.microsoft.com/office/drawing/2014/main" id="{AF4BCEEC-A407-C0E3-C16E-5937D3D74936}"/>
                  </a:ext>
                </a:extLst>
              </p:cNvPr>
              <p:cNvSpPr>
                <a:spLocks noChangeArrowheads="1"/>
              </p:cNvSpPr>
              <p:nvPr/>
            </p:nvSpPr>
            <p:spPr bwMode="auto">
              <a:xfrm rot="5400000">
                <a:off x="2183" y="3123"/>
                <a:ext cx="1263" cy="153"/>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4" name="Freeform 106">
                <a:extLst>
                  <a:ext uri="{FF2B5EF4-FFF2-40B4-BE49-F238E27FC236}">
                    <a16:creationId xmlns:a16="http://schemas.microsoft.com/office/drawing/2014/main" id="{26FBDB90-034C-CD43-4DB0-289C4BB2234A}"/>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85" name="Rectangle 107">
                <a:extLst>
                  <a:ext uri="{FF2B5EF4-FFF2-40B4-BE49-F238E27FC236}">
                    <a16:creationId xmlns:a16="http://schemas.microsoft.com/office/drawing/2014/main" id="{0FFED222-6D96-D89F-1D9B-BE6A9E158203}"/>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6" name="Rectangle 108">
                <a:extLst>
                  <a:ext uri="{FF2B5EF4-FFF2-40B4-BE49-F238E27FC236}">
                    <a16:creationId xmlns:a16="http://schemas.microsoft.com/office/drawing/2014/main" id="{620024BC-2BCC-531B-8E88-6D7EE9C0C525}"/>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7" name="Oval 109" descr="Granite">
                <a:extLst>
                  <a:ext uri="{FF2B5EF4-FFF2-40B4-BE49-F238E27FC236}">
                    <a16:creationId xmlns:a16="http://schemas.microsoft.com/office/drawing/2014/main" id="{2A3D9717-D114-E768-F72D-39D41CA6AA17}"/>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8" name="Oval 110" descr="Granite">
                <a:extLst>
                  <a:ext uri="{FF2B5EF4-FFF2-40B4-BE49-F238E27FC236}">
                    <a16:creationId xmlns:a16="http://schemas.microsoft.com/office/drawing/2014/main" id="{8E18A79E-2E69-E6EE-2408-46828CEF0DA8}"/>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9" name="Oval 111" descr="Granite">
                <a:extLst>
                  <a:ext uri="{FF2B5EF4-FFF2-40B4-BE49-F238E27FC236}">
                    <a16:creationId xmlns:a16="http://schemas.microsoft.com/office/drawing/2014/main" id="{11E6F62C-45AF-7D91-855D-A1666BA2F67B}"/>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0" name="Oval 112" descr="Granite">
                <a:extLst>
                  <a:ext uri="{FF2B5EF4-FFF2-40B4-BE49-F238E27FC236}">
                    <a16:creationId xmlns:a16="http://schemas.microsoft.com/office/drawing/2014/main" id="{A25529B7-9166-AFF7-C1CA-DE08AA66F8F0}"/>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1" name="Oval 113" descr="Granite">
                <a:extLst>
                  <a:ext uri="{FF2B5EF4-FFF2-40B4-BE49-F238E27FC236}">
                    <a16:creationId xmlns:a16="http://schemas.microsoft.com/office/drawing/2014/main" id="{350D1B86-9D97-2C7B-2036-A907544E3695}"/>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2" name="Oval 114" descr="Granite">
                <a:extLst>
                  <a:ext uri="{FF2B5EF4-FFF2-40B4-BE49-F238E27FC236}">
                    <a16:creationId xmlns:a16="http://schemas.microsoft.com/office/drawing/2014/main" id="{921A5ACC-31C0-3BED-AC54-381E2F8010C1}"/>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3" name="Freeform 115" descr="Granite">
                <a:extLst>
                  <a:ext uri="{FF2B5EF4-FFF2-40B4-BE49-F238E27FC236}">
                    <a16:creationId xmlns:a16="http://schemas.microsoft.com/office/drawing/2014/main" id="{70C2B39F-6E0B-3E2C-9A54-FB7DCDBD2D82}"/>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4" name="Freeform 116" descr="Granite">
                <a:extLst>
                  <a:ext uri="{FF2B5EF4-FFF2-40B4-BE49-F238E27FC236}">
                    <a16:creationId xmlns:a16="http://schemas.microsoft.com/office/drawing/2014/main" id="{EAC5CC83-5406-B001-3999-0B03256DC4AB}"/>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5" name="Freeform 117" descr="Granite">
                <a:extLst>
                  <a:ext uri="{FF2B5EF4-FFF2-40B4-BE49-F238E27FC236}">
                    <a16:creationId xmlns:a16="http://schemas.microsoft.com/office/drawing/2014/main" id="{B168686D-4E9F-E38F-82B1-4604B5327F34}"/>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6" name="Freeform 118" descr="Granite">
                <a:extLst>
                  <a:ext uri="{FF2B5EF4-FFF2-40B4-BE49-F238E27FC236}">
                    <a16:creationId xmlns:a16="http://schemas.microsoft.com/office/drawing/2014/main" id="{75ACB2E0-2873-B915-422A-BF119E4A6ED2}"/>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7" name="Freeform 119" descr="Granite">
                <a:extLst>
                  <a:ext uri="{FF2B5EF4-FFF2-40B4-BE49-F238E27FC236}">
                    <a16:creationId xmlns:a16="http://schemas.microsoft.com/office/drawing/2014/main" id="{315E3464-052E-337D-C67C-D9591F663210}"/>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8" name="Freeform 120" descr="Granite">
                <a:extLst>
                  <a:ext uri="{FF2B5EF4-FFF2-40B4-BE49-F238E27FC236}">
                    <a16:creationId xmlns:a16="http://schemas.microsoft.com/office/drawing/2014/main" id="{A4597380-3F80-22DE-EF9B-2A2671DAE180}"/>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9" name="Freeform 121" descr="Granite">
                <a:extLst>
                  <a:ext uri="{FF2B5EF4-FFF2-40B4-BE49-F238E27FC236}">
                    <a16:creationId xmlns:a16="http://schemas.microsoft.com/office/drawing/2014/main" id="{BD5E582C-1F3E-3F0C-3278-8E26E3F586E4}"/>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0" name="Freeform 122" descr="Granite">
                <a:extLst>
                  <a:ext uri="{FF2B5EF4-FFF2-40B4-BE49-F238E27FC236}">
                    <a16:creationId xmlns:a16="http://schemas.microsoft.com/office/drawing/2014/main" id="{5FC60157-06E6-B9A0-1356-2BFACD468126}"/>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1" name="Freeform 123" descr="Granite">
                <a:extLst>
                  <a:ext uri="{FF2B5EF4-FFF2-40B4-BE49-F238E27FC236}">
                    <a16:creationId xmlns:a16="http://schemas.microsoft.com/office/drawing/2014/main" id="{718E1D55-A7EF-F5FF-6883-77C7DDD765D2}"/>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2" name="Freeform 124" descr="Granite">
                <a:extLst>
                  <a:ext uri="{FF2B5EF4-FFF2-40B4-BE49-F238E27FC236}">
                    <a16:creationId xmlns:a16="http://schemas.microsoft.com/office/drawing/2014/main" id="{AAF87F16-11A6-662B-2A0E-DC4F669630FB}"/>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336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336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336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335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9DCF499-C700-3E9C-74E4-185280DF00F7}"/>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0723" name="Text Box 4">
            <a:extLst>
              <a:ext uri="{FF2B5EF4-FFF2-40B4-BE49-F238E27FC236}">
                <a16:creationId xmlns:a16="http://schemas.microsoft.com/office/drawing/2014/main" id="{469B6B01-724D-9C77-801C-A020194F50A9}"/>
              </a:ext>
            </a:extLst>
          </p:cNvPr>
          <p:cNvSpPr txBox="1">
            <a:spLocks noChangeArrowheads="1"/>
          </p:cNvSpPr>
          <p:nvPr/>
        </p:nvSpPr>
        <p:spPr bwMode="auto">
          <a:xfrm>
            <a:off x="1865314" y="750888"/>
            <a:ext cx="2097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Which Case?</a:t>
            </a:r>
          </a:p>
        </p:txBody>
      </p:sp>
      <p:sp>
        <p:nvSpPr>
          <p:cNvPr id="1134597" name="Text Box 5">
            <a:extLst>
              <a:ext uri="{FF2B5EF4-FFF2-40B4-BE49-F238E27FC236}">
                <a16:creationId xmlns:a16="http://schemas.microsoft.com/office/drawing/2014/main" id="{B2CC1D1D-030B-4BD0-F0ED-BF3CF0CCC3DA}"/>
              </a:ext>
            </a:extLst>
          </p:cNvPr>
          <p:cNvSpPr txBox="1">
            <a:spLocks noChangeArrowheads="1"/>
          </p:cNvSpPr>
          <p:nvPr/>
        </p:nvSpPr>
        <p:spPr bwMode="auto">
          <a:xfrm>
            <a:off x="1878014" y="142081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Cased</a:t>
            </a:r>
          </a:p>
          <a:p>
            <a:pPr lvl="1" eaLnBrk="0" fontAlgn="base" hangingPunct="0">
              <a:spcBef>
                <a:spcPct val="0"/>
              </a:spcBef>
              <a:spcAft>
                <a:spcPct val="0"/>
              </a:spcAft>
              <a:buFontTx/>
              <a:buChar char="•"/>
            </a:pPr>
            <a:r>
              <a:rPr lang="en-GB" altLang="en-US" sz="2000">
                <a:solidFill>
                  <a:srgbClr val="FFCC66"/>
                </a:solidFill>
              </a:rPr>
              <a:t>Small arms: Medium Cal: Large Cal Tk up to 120mm (low Pressure)</a:t>
            </a:r>
          </a:p>
        </p:txBody>
      </p:sp>
      <p:sp>
        <p:nvSpPr>
          <p:cNvPr id="1134599" name="Text Box 7">
            <a:extLst>
              <a:ext uri="{FF2B5EF4-FFF2-40B4-BE49-F238E27FC236}">
                <a16:creationId xmlns:a16="http://schemas.microsoft.com/office/drawing/2014/main" id="{F419AA02-5817-203B-65D7-48E686C8DA60}"/>
              </a:ext>
            </a:extLst>
          </p:cNvPr>
          <p:cNvSpPr txBox="1">
            <a:spLocks noChangeArrowheads="1"/>
          </p:cNvSpPr>
          <p:nvPr/>
        </p:nvSpPr>
        <p:spPr bwMode="auto">
          <a:xfrm>
            <a:off x="1892300" y="220980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Stub Cased</a:t>
            </a:r>
          </a:p>
          <a:p>
            <a:pPr lvl="1" eaLnBrk="0" fontAlgn="base" hangingPunct="0">
              <a:spcBef>
                <a:spcPct val="0"/>
              </a:spcBef>
              <a:spcAft>
                <a:spcPct val="0"/>
              </a:spcAft>
              <a:buFontTx/>
              <a:buChar char="•"/>
            </a:pPr>
            <a:r>
              <a:rPr lang="en-GB" altLang="en-US" sz="2000">
                <a:solidFill>
                  <a:srgbClr val="FFCC66"/>
                </a:solidFill>
              </a:rPr>
              <a:t>Large cal Tk up to 120mm (low Pressure)</a:t>
            </a:r>
          </a:p>
        </p:txBody>
      </p:sp>
      <p:sp>
        <p:nvSpPr>
          <p:cNvPr id="1134600" name="Text Box 8">
            <a:extLst>
              <a:ext uri="{FF2B5EF4-FFF2-40B4-BE49-F238E27FC236}">
                <a16:creationId xmlns:a16="http://schemas.microsoft.com/office/drawing/2014/main" id="{8C3EF72E-293B-8339-6692-AA75D03380D4}"/>
              </a:ext>
            </a:extLst>
          </p:cNvPr>
          <p:cNvSpPr txBox="1">
            <a:spLocks noChangeArrowheads="1"/>
          </p:cNvSpPr>
          <p:nvPr/>
        </p:nvSpPr>
        <p:spPr bwMode="auto">
          <a:xfrm>
            <a:off x="1893889" y="2998789"/>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Steel Stub Cased</a:t>
            </a:r>
          </a:p>
          <a:p>
            <a:pPr lvl="1" eaLnBrk="0" fontAlgn="base" hangingPunct="0">
              <a:spcBef>
                <a:spcPct val="0"/>
              </a:spcBef>
              <a:spcAft>
                <a:spcPct val="0"/>
              </a:spcAft>
              <a:buFontTx/>
              <a:buChar char="•"/>
            </a:pPr>
            <a:r>
              <a:rPr lang="en-GB" altLang="en-US" sz="2000">
                <a:solidFill>
                  <a:srgbClr val="FFCC66"/>
                </a:solidFill>
              </a:rPr>
              <a:t>Large cal  Tk 105mm to 120mm (High Pressure) and 140mm</a:t>
            </a:r>
          </a:p>
        </p:txBody>
      </p:sp>
      <p:sp>
        <p:nvSpPr>
          <p:cNvPr id="1134601" name="Text Box 9">
            <a:extLst>
              <a:ext uri="{FF2B5EF4-FFF2-40B4-BE49-F238E27FC236}">
                <a16:creationId xmlns:a16="http://schemas.microsoft.com/office/drawing/2014/main" id="{5C914E1D-765D-FFD5-CF54-774C84834FD0}"/>
              </a:ext>
            </a:extLst>
          </p:cNvPr>
          <p:cNvSpPr txBox="1">
            <a:spLocks noChangeArrowheads="1"/>
          </p:cNvSpPr>
          <p:nvPr/>
        </p:nvSpPr>
        <p:spPr bwMode="auto">
          <a:xfrm>
            <a:off x="1882775" y="3825876"/>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Brass Cased</a:t>
            </a:r>
          </a:p>
          <a:p>
            <a:pPr lvl="1" eaLnBrk="0" fontAlgn="base" hangingPunct="0">
              <a:spcBef>
                <a:spcPct val="0"/>
              </a:spcBef>
              <a:spcAft>
                <a:spcPct val="0"/>
              </a:spcAft>
              <a:buFontTx/>
              <a:buChar char="•"/>
            </a:pPr>
            <a:r>
              <a:rPr lang="en-GB" altLang="en-US" sz="2000">
                <a:solidFill>
                  <a:srgbClr val="FFCC66"/>
                </a:solidFill>
              </a:rPr>
              <a:t>Large cal 105mm  Fd</a:t>
            </a:r>
          </a:p>
        </p:txBody>
      </p:sp>
      <p:sp>
        <p:nvSpPr>
          <p:cNvPr id="1134602" name="Text Box 10">
            <a:extLst>
              <a:ext uri="{FF2B5EF4-FFF2-40B4-BE49-F238E27FC236}">
                <a16:creationId xmlns:a16="http://schemas.microsoft.com/office/drawing/2014/main" id="{FABCBE8B-A107-469F-1A67-5BE85D4FD015}"/>
              </a:ext>
            </a:extLst>
          </p:cNvPr>
          <p:cNvSpPr txBox="1">
            <a:spLocks noChangeArrowheads="1"/>
          </p:cNvSpPr>
          <p:nvPr/>
        </p:nvSpPr>
        <p:spPr bwMode="auto">
          <a:xfrm>
            <a:off x="1897064" y="462756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Full combustible cased</a:t>
            </a:r>
          </a:p>
          <a:p>
            <a:pPr lvl="1" eaLnBrk="0" fontAlgn="base" hangingPunct="0">
              <a:spcBef>
                <a:spcPct val="0"/>
              </a:spcBef>
              <a:spcAft>
                <a:spcPct val="0"/>
              </a:spcAft>
              <a:buFontTx/>
              <a:buChar char="•"/>
            </a:pPr>
            <a:r>
              <a:rPr lang="en-GB" altLang="en-US" sz="2000">
                <a:solidFill>
                  <a:srgbClr val="FFCC66"/>
                </a:solidFill>
              </a:rPr>
              <a:t>Large cal 155mm  Fd: 120mm Tk (UK)</a:t>
            </a:r>
          </a:p>
        </p:txBody>
      </p:sp>
      <p:sp>
        <p:nvSpPr>
          <p:cNvPr id="1134603" name="Text Box 11">
            <a:extLst>
              <a:ext uri="{FF2B5EF4-FFF2-40B4-BE49-F238E27FC236}">
                <a16:creationId xmlns:a16="http://schemas.microsoft.com/office/drawing/2014/main" id="{155DFA0F-353A-D61E-1B4B-108C9AC6DD3B}"/>
              </a:ext>
            </a:extLst>
          </p:cNvPr>
          <p:cNvSpPr txBox="1">
            <a:spLocks noChangeArrowheads="1"/>
          </p:cNvSpPr>
          <p:nvPr/>
        </p:nvSpPr>
        <p:spPr bwMode="auto">
          <a:xfrm>
            <a:off x="1885950" y="551815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‘Bag’  cased</a:t>
            </a:r>
          </a:p>
          <a:p>
            <a:pPr lvl="1" eaLnBrk="0" fontAlgn="base" hangingPunct="0">
              <a:spcBef>
                <a:spcPct val="0"/>
              </a:spcBef>
              <a:spcAft>
                <a:spcPct val="0"/>
              </a:spcAft>
              <a:buFontTx/>
              <a:buChar char="•"/>
            </a:pPr>
            <a:r>
              <a:rPr lang="en-GB" altLang="en-US" sz="2000">
                <a:solidFill>
                  <a:srgbClr val="FFCC66"/>
                </a:solidFill>
              </a:rPr>
              <a:t>Large cal 155mm  Fd: (US and UK ‘M’ and ‘L’ series)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45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45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460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460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460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4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597" grpId="0"/>
      <p:bldP spid="1134599" grpId="0"/>
      <p:bldP spid="1134600" grpId="0"/>
      <p:bldP spid="1134601" grpId="0"/>
      <p:bldP spid="1134602" grpId="0"/>
      <p:bldP spid="1134603"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9D68C2F-FAF4-0B84-F68B-721DB52D4CE8}"/>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2771" name="Text Box 4">
            <a:extLst>
              <a:ext uri="{FF2B5EF4-FFF2-40B4-BE49-F238E27FC236}">
                <a16:creationId xmlns:a16="http://schemas.microsoft.com/office/drawing/2014/main" id="{D9A85857-9347-20B8-FA51-8EC68402A9B4}"/>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sp>
        <p:nvSpPr>
          <p:cNvPr id="1135621" name="Text Box 5">
            <a:extLst>
              <a:ext uri="{FF2B5EF4-FFF2-40B4-BE49-F238E27FC236}">
                <a16:creationId xmlns:a16="http://schemas.microsoft.com/office/drawing/2014/main" id="{69F09125-23C8-4ABB-A39A-280238BD431E}"/>
              </a:ext>
            </a:extLst>
          </p:cNvPr>
          <p:cNvSpPr txBox="1">
            <a:spLocks noChangeArrowheads="1"/>
          </p:cNvSpPr>
          <p:nvPr/>
        </p:nvSpPr>
        <p:spPr bwMode="auto">
          <a:xfrm>
            <a:off x="2043114" y="1839914"/>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SELF OBTURATING GUNS</a:t>
            </a:r>
            <a:br>
              <a:rPr lang="en-GB" altLang="en-US" sz="2000" b="1">
                <a:solidFill>
                  <a:srgbClr val="FFFFFF"/>
                </a:solidFill>
              </a:rPr>
            </a:b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Separately Loading Ammunition </a:t>
            </a:r>
          </a:p>
          <a:p>
            <a:pPr eaLnBrk="0" fontAlgn="base" hangingPunct="0">
              <a:spcBef>
                <a:spcPct val="0"/>
              </a:spcBef>
              <a:spcAft>
                <a:spcPct val="0"/>
              </a:spcAft>
              <a:buFontTx/>
              <a:buChar char="•"/>
            </a:pPr>
            <a:r>
              <a:rPr lang="en-GB" altLang="en-US" sz="2000">
                <a:solidFill>
                  <a:srgbClr val="FFFFFF"/>
                </a:solidFill>
              </a:rPr>
              <a:t>Combustible cased or bag charges</a:t>
            </a:r>
          </a:p>
        </p:txBody>
      </p:sp>
      <p:grpSp>
        <p:nvGrpSpPr>
          <p:cNvPr id="1135627" name="Group 11">
            <a:extLst>
              <a:ext uri="{FF2B5EF4-FFF2-40B4-BE49-F238E27FC236}">
                <a16:creationId xmlns:a16="http://schemas.microsoft.com/office/drawing/2014/main" id="{F2EB8042-C6BC-E2D9-1E0C-4A1D65203AD5}"/>
              </a:ext>
            </a:extLst>
          </p:cNvPr>
          <p:cNvGrpSpPr>
            <a:grpSpLocks/>
          </p:cNvGrpSpPr>
          <p:nvPr/>
        </p:nvGrpSpPr>
        <p:grpSpPr bwMode="auto">
          <a:xfrm>
            <a:off x="1914525" y="3544888"/>
            <a:ext cx="8445500" cy="2362200"/>
            <a:chOff x="336" y="919"/>
            <a:chExt cx="5320" cy="1488"/>
          </a:xfrm>
        </p:grpSpPr>
        <p:grpSp>
          <p:nvGrpSpPr>
            <p:cNvPr id="32774" name="Group 12">
              <a:extLst>
                <a:ext uri="{FF2B5EF4-FFF2-40B4-BE49-F238E27FC236}">
                  <a16:creationId xmlns:a16="http://schemas.microsoft.com/office/drawing/2014/main" id="{F32682DC-82D1-4ABE-1CD2-863705F3E599}"/>
                </a:ext>
              </a:extLst>
            </p:cNvPr>
            <p:cNvGrpSpPr>
              <a:grpSpLocks/>
            </p:cNvGrpSpPr>
            <p:nvPr/>
          </p:nvGrpSpPr>
          <p:grpSpPr bwMode="auto">
            <a:xfrm>
              <a:off x="403" y="1167"/>
              <a:ext cx="5253" cy="1240"/>
              <a:chOff x="403" y="1167"/>
              <a:chExt cx="5253" cy="1240"/>
            </a:xfrm>
          </p:grpSpPr>
          <p:sp>
            <p:nvSpPr>
              <p:cNvPr id="32776" name="Freeform 13">
                <a:extLst>
                  <a:ext uri="{FF2B5EF4-FFF2-40B4-BE49-F238E27FC236}">
                    <a16:creationId xmlns:a16="http://schemas.microsoft.com/office/drawing/2014/main" id="{1439F37A-C5FE-5986-EB76-91A8EFFCD114}"/>
                  </a:ext>
                </a:extLst>
              </p:cNvPr>
              <p:cNvSpPr>
                <a:spLocks noChangeAspect="1"/>
              </p:cNvSpPr>
              <p:nvPr/>
            </p:nvSpPr>
            <p:spPr bwMode="auto">
              <a:xfrm>
                <a:off x="403" y="1167"/>
                <a:ext cx="804" cy="1240"/>
              </a:xfrm>
              <a:custGeom>
                <a:avLst/>
                <a:gdLst>
                  <a:gd name="T0" fmla="*/ 0 w 528"/>
                  <a:gd name="T1" fmla="*/ 14255 h 480"/>
                  <a:gd name="T2" fmla="*/ 6581 w 528"/>
                  <a:gd name="T3" fmla="*/ 0 h 480"/>
                  <a:gd name="T4" fmla="*/ 6581 w 528"/>
                  <a:gd name="T5" fmla="*/ 142649 h 480"/>
                  <a:gd name="T6" fmla="*/ 1791 w 528"/>
                  <a:gd name="T7" fmla="*/ 142649 h 480"/>
                  <a:gd name="T8" fmla="*/ 0 w 528"/>
                  <a:gd name="T9" fmla="*/ 114145 h 480"/>
                  <a:gd name="T10" fmla="*/ 0 w 528"/>
                  <a:gd name="T11" fmla="*/ 14255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77" name="Rectangle 14">
                <a:extLst>
                  <a:ext uri="{FF2B5EF4-FFF2-40B4-BE49-F238E27FC236}">
                    <a16:creationId xmlns:a16="http://schemas.microsoft.com/office/drawing/2014/main" id="{630359A8-6449-B1B3-4CCB-8020D04F6DF6}"/>
                  </a:ext>
                </a:extLst>
              </p:cNvPr>
              <p:cNvSpPr>
                <a:spLocks noChangeAspect="1" noChangeArrowheads="1"/>
              </p:cNvSpPr>
              <p:nvPr/>
            </p:nvSpPr>
            <p:spPr bwMode="auto">
              <a:xfrm>
                <a:off x="1207" y="1250"/>
                <a:ext cx="2014" cy="107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8" name="Oval 15">
                <a:extLst>
                  <a:ext uri="{FF2B5EF4-FFF2-40B4-BE49-F238E27FC236}">
                    <a16:creationId xmlns:a16="http://schemas.microsoft.com/office/drawing/2014/main" id="{21CEFF75-690B-2109-BFC5-236133DEEF0E}"/>
                  </a:ext>
                </a:extLst>
              </p:cNvPr>
              <p:cNvSpPr>
                <a:spLocks noChangeAspect="1" noChangeArrowheads="1"/>
              </p:cNvSpPr>
              <p:nvPr/>
            </p:nvSpPr>
            <p:spPr bwMode="auto">
              <a:xfrm>
                <a:off x="2950" y="1662"/>
                <a:ext cx="201" cy="249"/>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9" name="Rectangle 16">
                <a:extLst>
                  <a:ext uri="{FF2B5EF4-FFF2-40B4-BE49-F238E27FC236}">
                    <a16:creationId xmlns:a16="http://schemas.microsoft.com/office/drawing/2014/main" id="{7D81944B-38D4-A7C8-44F1-95762AF04810}"/>
                  </a:ext>
                </a:extLst>
              </p:cNvPr>
              <p:cNvSpPr>
                <a:spLocks noChangeAspect="1" noChangeArrowheads="1"/>
              </p:cNvSpPr>
              <p:nvPr/>
            </p:nvSpPr>
            <p:spPr bwMode="auto">
              <a:xfrm>
                <a:off x="1408" y="1167"/>
                <a:ext cx="938"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0" name="Rectangle 17">
                <a:extLst>
                  <a:ext uri="{FF2B5EF4-FFF2-40B4-BE49-F238E27FC236}">
                    <a16:creationId xmlns:a16="http://schemas.microsoft.com/office/drawing/2014/main" id="{E3F7F640-DBE9-A8FA-6D03-C63E94D0B3D8}"/>
                  </a:ext>
                </a:extLst>
              </p:cNvPr>
              <p:cNvSpPr>
                <a:spLocks noChangeAspect="1" noChangeArrowheads="1"/>
              </p:cNvSpPr>
              <p:nvPr/>
            </p:nvSpPr>
            <p:spPr bwMode="auto">
              <a:xfrm>
                <a:off x="1207" y="1167"/>
                <a:ext cx="134"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1" name="Rectangle 18">
                <a:extLst>
                  <a:ext uri="{FF2B5EF4-FFF2-40B4-BE49-F238E27FC236}">
                    <a16:creationId xmlns:a16="http://schemas.microsoft.com/office/drawing/2014/main" id="{BE632D29-6CF4-598A-8E33-229A4C879A23}"/>
                  </a:ext>
                </a:extLst>
              </p:cNvPr>
              <p:cNvSpPr>
                <a:spLocks noChangeAspect="1" noChangeArrowheads="1"/>
              </p:cNvSpPr>
              <p:nvPr/>
            </p:nvSpPr>
            <p:spPr bwMode="auto">
              <a:xfrm>
                <a:off x="1341" y="1250"/>
                <a:ext cx="67" cy="16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82" name="Group 19">
                <a:extLst>
                  <a:ext uri="{FF2B5EF4-FFF2-40B4-BE49-F238E27FC236}">
                    <a16:creationId xmlns:a16="http://schemas.microsoft.com/office/drawing/2014/main" id="{F6AC179E-E9A0-C634-F924-E7CE929BEE26}"/>
                  </a:ext>
                </a:extLst>
              </p:cNvPr>
              <p:cNvGrpSpPr>
                <a:grpSpLocks noChangeAspect="1"/>
              </p:cNvGrpSpPr>
              <p:nvPr/>
            </p:nvGrpSpPr>
            <p:grpSpPr bwMode="auto">
              <a:xfrm flipH="1">
                <a:off x="1207" y="2077"/>
                <a:ext cx="1139" cy="330"/>
                <a:chOff x="960" y="2016"/>
                <a:chExt cx="816" cy="192"/>
              </a:xfrm>
            </p:grpSpPr>
            <p:sp>
              <p:nvSpPr>
                <p:cNvPr id="32827" name="Rectangle 20">
                  <a:extLst>
                    <a:ext uri="{FF2B5EF4-FFF2-40B4-BE49-F238E27FC236}">
                      <a16:creationId xmlns:a16="http://schemas.microsoft.com/office/drawing/2014/main" id="{35ABDC67-6C7D-01FB-07D2-833B2D247B42}"/>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8" name="Rectangle 21">
                  <a:extLst>
                    <a:ext uri="{FF2B5EF4-FFF2-40B4-BE49-F238E27FC236}">
                      <a16:creationId xmlns:a16="http://schemas.microsoft.com/office/drawing/2014/main" id="{6C27B88A-F28C-5973-F180-F9626C54790A}"/>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9" name="Rectangle 22">
                  <a:extLst>
                    <a:ext uri="{FF2B5EF4-FFF2-40B4-BE49-F238E27FC236}">
                      <a16:creationId xmlns:a16="http://schemas.microsoft.com/office/drawing/2014/main" id="{04CEE6D9-F90C-014E-8169-D5722AA13E7B}"/>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2783" name="Rectangle 23">
                <a:extLst>
                  <a:ext uri="{FF2B5EF4-FFF2-40B4-BE49-F238E27FC236}">
                    <a16:creationId xmlns:a16="http://schemas.microsoft.com/office/drawing/2014/main" id="{C46A5384-C00C-9464-37D0-2D112DD6FD47}"/>
                  </a:ext>
                </a:extLst>
              </p:cNvPr>
              <p:cNvSpPr>
                <a:spLocks noChangeArrowheads="1"/>
              </p:cNvSpPr>
              <p:nvPr/>
            </p:nvSpPr>
            <p:spPr bwMode="auto">
              <a:xfrm>
                <a:off x="2803" y="1556"/>
                <a:ext cx="2845"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4" name="Rectangle 24">
                <a:extLst>
                  <a:ext uri="{FF2B5EF4-FFF2-40B4-BE49-F238E27FC236}">
                    <a16:creationId xmlns:a16="http://schemas.microsoft.com/office/drawing/2014/main" id="{F588F599-C148-A416-354B-022D6B1FFC11}"/>
                  </a:ext>
                </a:extLst>
              </p:cNvPr>
              <p:cNvSpPr>
                <a:spLocks noChangeArrowheads="1"/>
              </p:cNvSpPr>
              <p:nvPr/>
            </p:nvSpPr>
            <p:spPr bwMode="auto">
              <a:xfrm>
                <a:off x="2356" y="1556"/>
                <a:ext cx="437"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5" name="Rectangle 25">
                <a:extLst>
                  <a:ext uri="{FF2B5EF4-FFF2-40B4-BE49-F238E27FC236}">
                    <a16:creationId xmlns:a16="http://schemas.microsoft.com/office/drawing/2014/main" id="{876900D1-89BD-034F-2AC9-A28D3FDCB56C}"/>
                  </a:ext>
                </a:extLst>
              </p:cNvPr>
              <p:cNvSpPr>
                <a:spLocks noChangeArrowheads="1"/>
              </p:cNvSpPr>
              <p:nvPr/>
            </p:nvSpPr>
            <p:spPr bwMode="auto">
              <a:xfrm>
                <a:off x="1177" y="1577"/>
                <a:ext cx="1169" cy="424"/>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6" name="Rectangle 26">
                <a:extLst>
                  <a:ext uri="{FF2B5EF4-FFF2-40B4-BE49-F238E27FC236}">
                    <a16:creationId xmlns:a16="http://schemas.microsoft.com/office/drawing/2014/main" id="{7DCE0B4C-A5BA-B31A-71EC-CA0B140EF898}"/>
                  </a:ext>
                </a:extLst>
              </p:cNvPr>
              <p:cNvSpPr>
                <a:spLocks noChangeAspect="1" noChangeArrowheads="1"/>
              </p:cNvSpPr>
              <p:nvPr/>
            </p:nvSpPr>
            <p:spPr bwMode="auto">
              <a:xfrm>
                <a:off x="905" y="1405"/>
                <a:ext cx="302" cy="75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7" name="Freeform 27">
                <a:extLst>
                  <a:ext uri="{FF2B5EF4-FFF2-40B4-BE49-F238E27FC236}">
                    <a16:creationId xmlns:a16="http://schemas.microsoft.com/office/drawing/2014/main" id="{1F04260E-AA6E-0616-D109-134C3CDAD3FC}"/>
                  </a:ext>
                </a:extLst>
              </p:cNvPr>
              <p:cNvSpPr>
                <a:spLocks noChangeAspect="1"/>
              </p:cNvSpPr>
              <p:nvPr/>
            </p:nvSpPr>
            <p:spPr bwMode="auto">
              <a:xfrm>
                <a:off x="1207" y="1911"/>
                <a:ext cx="4449" cy="247"/>
              </a:xfrm>
              <a:custGeom>
                <a:avLst/>
                <a:gdLst>
                  <a:gd name="T0" fmla="*/ 0 w 2660"/>
                  <a:gd name="T1" fmla="*/ 5257 h 134"/>
                  <a:gd name="T2" fmla="*/ 26528 w 2660"/>
                  <a:gd name="T3" fmla="*/ 5257 h 134"/>
                  <a:gd name="T4" fmla="*/ 37407 w 2660"/>
                  <a:gd name="T5" fmla="*/ 3207 h 134"/>
                  <a:gd name="T6" fmla="*/ 58228 w 2660"/>
                  <a:gd name="T7" fmla="*/ 3207 h 134"/>
                  <a:gd name="T8" fmla="*/ 58166 w 2660"/>
                  <a:gd name="T9" fmla="*/ 0 h 134"/>
                  <a:gd name="T10" fmla="*/ 18492 w 2660"/>
                  <a:gd name="T11" fmla="*/ 326 h 134"/>
                  <a:gd name="T12" fmla="*/ 15339 w 2660"/>
                  <a:gd name="T13" fmla="*/ 1338 h 134"/>
                  <a:gd name="T14" fmla="*/ 0 w 2660"/>
                  <a:gd name="T15" fmla="*/ 1338 h 134"/>
                  <a:gd name="T16" fmla="*/ 0 w 2660"/>
                  <a:gd name="T17" fmla="*/ 5257 h 1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60" h="134">
                    <a:moveTo>
                      <a:pt x="0" y="134"/>
                    </a:moveTo>
                    <a:lnTo>
                      <a:pt x="1212" y="134"/>
                    </a:lnTo>
                    <a:lnTo>
                      <a:pt x="1709" y="82"/>
                    </a:lnTo>
                    <a:lnTo>
                      <a:pt x="2660" y="82"/>
                    </a:lnTo>
                    <a:lnTo>
                      <a:pt x="2657" y="0"/>
                    </a:lnTo>
                    <a:lnTo>
                      <a:pt x="845" y="8"/>
                    </a:lnTo>
                    <a:lnTo>
                      <a:pt x="701" y="34"/>
                    </a:lnTo>
                    <a:lnTo>
                      <a:pt x="0" y="34"/>
                    </a:lnTo>
                    <a:lnTo>
                      <a:pt x="0" y="134"/>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2788" name="Group 28">
                <a:extLst>
                  <a:ext uri="{FF2B5EF4-FFF2-40B4-BE49-F238E27FC236}">
                    <a16:creationId xmlns:a16="http://schemas.microsoft.com/office/drawing/2014/main" id="{3AC4CA7D-5E0E-E7AB-1860-398368F33665}"/>
                  </a:ext>
                </a:extLst>
              </p:cNvPr>
              <p:cNvGrpSpPr>
                <a:grpSpLocks/>
              </p:cNvGrpSpPr>
              <p:nvPr/>
            </p:nvGrpSpPr>
            <p:grpSpPr bwMode="auto">
              <a:xfrm>
                <a:off x="915" y="1591"/>
                <a:ext cx="341" cy="373"/>
                <a:chOff x="851" y="3292"/>
                <a:chExt cx="184" cy="163"/>
              </a:xfrm>
            </p:grpSpPr>
            <p:sp>
              <p:nvSpPr>
                <p:cNvPr id="32821" name="AutoShape 29">
                  <a:extLst>
                    <a:ext uri="{FF2B5EF4-FFF2-40B4-BE49-F238E27FC236}">
                      <a16:creationId xmlns:a16="http://schemas.microsoft.com/office/drawing/2014/main" id="{0EBE010F-5760-7026-0FD7-216848E48E76}"/>
                    </a:ext>
                  </a:extLst>
                </p:cNvPr>
                <p:cNvSpPr>
                  <a:spLocks noChangeAspect="1" noChangeArrowheads="1"/>
                </p:cNvSpPr>
                <p:nvPr/>
              </p:nvSpPr>
              <p:spPr bwMode="auto">
                <a:xfrm>
                  <a:off x="851" y="3311"/>
                  <a:ext cx="137" cy="112"/>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2" name="Rectangle 30">
                  <a:extLst>
                    <a:ext uri="{FF2B5EF4-FFF2-40B4-BE49-F238E27FC236}">
                      <a16:creationId xmlns:a16="http://schemas.microsoft.com/office/drawing/2014/main" id="{5596541F-925B-A82C-5E19-B675F666A588}"/>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3" name="Oval 31">
                  <a:extLst>
                    <a:ext uri="{FF2B5EF4-FFF2-40B4-BE49-F238E27FC236}">
                      <a16:creationId xmlns:a16="http://schemas.microsoft.com/office/drawing/2014/main" id="{28D762DD-EE5F-BB64-F037-EEA31CB04040}"/>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4" name="Freeform 32">
                  <a:extLst>
                    <a:ext uri="{FF2B5EF4-FFF2-40B4-BE49-F238E27FC236}">
                      <a16:creationId xmlns:a16="http://schemas.microsoft.com/office/drawing/2014/main" id="{4D0BC1A2-3767-0D09-F312-FC90AE2FA6CD}"/>
                    </a:ext>
                  </a:extLst>
                </p:cNvPr>
                <p:cNvSpPr>
                  <a:spLocks/>
                </p:cNvSpPr>
                <p:nvPr/>
              </p:nvSpPr>
              <p:spPr bwMode="auto">
                <a:xfrm>
                  <a:off x="901" y="3364"/>
                  <a:ext cx="89" cy="6"/>
                </a:xfrm>
                <a:custGeom>
                  <a:avLst/>
                  <a:gdLst>
                    <a:gd name="T0" fmla="*/ 0 w 101"/>
                    <a:gd name="T1" fmla="*/ 0 h 7"/>
                    <a:gd name="T2" fmla="*/ 48 w 101"/>
                    <a:gd name="T3" fmla="*/ 0 h 7"/>
                    <a:gd name="T4" fmla="*/ 47 w 101"/>
                    <a:gd name="T5" fmla="*/ 3 h 7"/>
                    <a:gd name="T6" fmla="*/ 0 w 101"/>
                    <a:gd name="T7" fmla="*/ 3 h 7"/>
                    <a:gd name="T8" fmla="*/ 0 w 101"/>
                    <a:gd name="T9" fmla="*/ 0 h 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5" name="Freeform 33">
                  <a:extLst>
                    <a:ext uri="{FF2B5EF4-FFF2-40B4-BE49-F238E27FC236}">
                      <a16:creationId xmlns:a16="http://schemas.microsoft.com/office/drawing/2014/main" id="{316ADB26-9651-91A0-42B8-FDBA5250DA87}"/>
                    </a:ext>
                  </a:extLst>
                </p:cNvPr>
                <p:cNvSpPr>
                  <a:spLocks/>
                </p:cNvSpPr>
                <p:nvPr/>
              </p:nvSpPr>
              <p:spPr bwMode="auto">
                <a:xfrm>
                  <a:off x="989" y="3365"/>
                  <a:ext cx="46" cy="22"/>
                </a:xfrm>
                <a:custGeom>
                  <a:avLst/>
                  <a:gdLst>
                    <a:gd name="T0" fmla="*/ 3 w 53"/>
                    <a:gd name="T1" fmla="*/ 0 h 26"/>
                    <a:gd name="T2" fmla="*/ 23 w 53"/>
                    <a:gd name="T3" fmla="*/ 7 h 26"/>
                    <a:gd name="T4" fmla="*/ 21 w 53"/>
                    <a:gd name="T5" fmla="*/ 10 h 26"/>
                    <a:gd name="T6" fmla="*/ 0 w 53"/>
                    <a:gd name="T7" fmla="*/ 3 h 26"/>
                    <a:gd name="T8" fmla="*/ 3 w 53"/>
                    <a:gd name="T9" fmla="*/ 0 h 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6" name="Freeform 34">
                  <a:extLst>
                    <a:ext uri="{FF2B5EF4-FFF2-40B4-BE49-F238E27FC236}">
                      <a16:creationId xmlns:a16="http://schemas.microsoft.com/office/drawing/2014/main" id="{C8DA7C08-8A62-AD30-0669-2CD80CC25A1D}"/>
                    </a:ext>
                  </a:extLst>
                </p:cNvPr>
                <p:cNvSpPr>
                  <a:spLocks/>
                </p:cNvSpPr>
                <p:nvPr/>
              </p:nvSpPr>
              <p:spPr bwMode="auto">
                <a:xfrm flipH="1" flipV="1">
                  <a:off x="852" y="3354"/>
                  <a:ext cx="92" cy="27"/>
                </a:xfrm>
                <a:custGeom>
                  <a:avLst/>
                  <a:gdLst>
                    <a:gd name="T0" fmla="*/ 0 w 298"/>
                    <a:gd name="T1" fmla="*/ 0 h 80"/>
                    <a:gd name="T2" fmla="*/ 0 w 298"/>
                    <a:gd name="T3" fmla="*/ 0 h 80"/>
                    <a:gd name="T4" fmla="*/ 0 w 298"/>
                    <a:gd name="T5" fmla="*/ 0 h 80"/>
                    <a:gd name="T6" fmla="*/ 0 w 298"/>
                    <a:gd name="T7" fmla="*/ 0 h 80"/>
                    <a:gd name="T8" fmla="*/ 0 w 298"/>
                    <a:gd name="T9" fmla="*/ 0 h 80"/>
                    <a:gd name="T10" fmla="*/ 0 w 298"/>
                    <a:gd name="T11" fmla="*/ 0 h 80"/>
                    <a:gd name="T12" fmla="*/ 0 w 298"/>
                    <a:gd name="T13" fmla="*/ 0 h 80"/>
                    <a:gd name="T14" fmla="*/ 0 w 298"/>
                    <a:gd name="T15" fmla="*/ 0 h 80"/>
                    <a:gd name="T16" fmla="*/ 0 w 298"/>
                    <a:gd name="T17" fmla="*/ 0 h 80"/>
                    <a:gd name="T18" fmla="*/ 0 w 298"/>
                    <a:gd name="T19" fmla="*/ 0 h 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89" name="Rectangle 35">
                <a:extLst>
                  <a:ext uri="{FF2B5EF4-FFF2-40B4-BE49-F238E27FC236}">
                    <a16:creationId xmlns:a16="http://schemas.microsoft.com/office/drawing/2014/main" id="{8EE17D08-7F20-11B3-2F87-1C526FC1C425}"/>
                  </a:ext>
                </a:extLst>
              </p:cNvPr>
              <p:cNvSpPr>
                <a:spLocks noChangeArrowheads="1"/>
              </p:cNvSpPr>
              <p:nvPr/>
            </p:nvSpPr>
            <p:spPr bwMode="auto">
              <a:xfrm>
                <a:off x="686" y="1411"/>
                <a:ext cx="217" cy="74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90" name="Group 36">
                <a:extLst>
                  <a:ext uri="{FF2B5EF4-FFF2-40B4-BE49-F238E27FC236}">
                    <a16:creationId xmlns:a16="http://schemas.microsoft.com/office/drawing/2014/main" id="{E01EF05D-F62A-A2C4-C6B7-BBE7040E3A9E}"/>
                  </a:ext>
                </a:extLst>
              </p:cNvPr>
              <p:cNvGrpSpPr>
                <a:grpSpLocks noChangeAspect="1"/>
              </p:cNvGrpSpPr>
              <p:nvPr/>
            </p:nvGrpSpPr>
            <p:grpSpPr bwMode="auto">
              <a:xfrm flipH="1">
                <a:off x="2321" y="1635"/>
                <a:ext cx="885" cy="289"/>
                <a:chOff x="336" y="2456"/>
                <a:chExt cx="1843" cy="461"/>
              </a:xfrm>
            </p:grpSpPr>
            <p:sp>
              <p:nvSpPr>
                <p:cNvPr id="32796" name="Freeform 37">
                  <a:extLst>
                    <a:ext uri="{FF2B5EF4-FFF2-40B4-BE49-F238E27FC236}">
                      <a16:creationId xmlns:a16="http://schemas.microsoft.com/office/drawing/2014/main" id="{ADB62DAB-341A-549C-316F-3498120F3735}"/>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7" name="Freeform 38">
                  <a:extLst>
                    <a:ext uri="{FF2B5EF4-FFF2-40B4-BE49-F238E27FC236}">
                      <a16:creationId xmlns:a16="http://schemas.microsoft.com/office/drawing/2014/main" id="{FEADAA6E-56ED-FD2B-05A8-14BD733A842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8" name="Freeform 39">
                  <a:extLst>
                    <a:ext uri="{FF2B5EF4-FFF2-40B4-BE49-F238E27FC236}">
                      <a16:creationId xmlns:a16="http://schemas.microsoft.com/office/drawing/2014/main" id="{5AA8E2D2-5A73-B400-507E-984A2B7B80BF}"/>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9" name="Freeform 40">
                  <a:extLst>
                    <a:ext uri="{FF2B5EF4-FFF2-40B4-BE49-F238E27FC236}">
                      <a16:creationId xmlns:a16="http://schemas.microsoft.com/office/drawing/2014/main" id="{4604675F-13FA-27AE-C11A-14276AF25F2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0" name="Freeform 41">
                  <a:extLst>
                    <a:ext uri="{FF2B5EF4-FFF2-40B4-BE49-F238E27FC236}">
                      <a16:creationId xmlns:a16="http://schemas.microsoft.com/office/drawing/2014/main" id="{A543FE18-7008-8B26-17F8-C73607A7B709}"/>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1" name="Freeform 42">
                  <a:extLst>
                    <a:ext uri="{FF2B5EF4-FFF2-40B4-BE49-F238E27FC236}">
                      <a16:creationId xmlns:a16="http://schemas.microsoft.com/office/drawing/2014/main" id="{71A65BBC-8C5E-B76E-E6B6-13C475E06653}"/>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2" name="Freeform 43">
                  <a:extLst>
                    <a:ext uri="{FF2B5EF4-FFF2-40B4-BE49-F238E27FC236}">
                      <a16:creationId xmlns:a16="http://schemas.microsoft.com/office/drawing/2014/main" id="{1530497F-9566-F9A1-D972-A1D0010D6A32}"/>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3" name="AutoShape 44">
                  <a:extLst>
                    <a:ext uri="{FF2B5EF4-FFF2-40B4-BE49-F238E27FC236}">
                      <a16:creationId xmlns:a16="http://schemas.microsoft.com/office/drawing/2014/main" id="{88FE4B17-BE75-6CA1-7C6F-3BBC9B3FFC7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4" name="Freeform 45">
                  <a:extLst>
                    <a:ext uri="{FF2B5EF4-FFF2-40B4-BE49-F238E27FC236}">
                      <a16:creationId xmlns:a16="http://schemas.microsoft.com/office/drawing/2014/main" id="{553A058F-359D-98ED-5338-1D1A09F72F7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5" name="Freeform 46">
                  <a:extLst>
                    <a:ext uri="{FF2B5EF4-FFF2-40B4-BE49-F238E27FC236}">
                      <a16:creationId xmlns:a16="http://schemas.microsoft.com/office/drawing/2014/main" id="{98068593-AC46-4E27-91A1-9FBE7B3752B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6" name="Rectangle 47">
                  <a:extLst>
                    <a:ext uri="{FF2B5EF4-FFF2-40B4-BE49-F238E27FC236}">
                      <a16:creationId xmlns:a16="http://schemas.microsoft.com/office/drawing/2014/main" id="{BB3C0551-D6D8-2D58-F47D-0FAB230D6EEF}"/>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7" name="Rectangle 48">
                  <a:extLst>
                    <a:ext uri="{FF2B5EF4-FFF2-40B4-BE49-F238E27FC236}">
                      <a16:creationId xmlns:a16="http://schemas.microsoft.com/office/drawing/2014/main" id="{AFBCF81F-B6C1-B6D2-9677-2C96F06C64F7}"/>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8" name="AutoShape 49">
                  <a:extLst>
                    <a:ext uri="{FF2B5EF4-FFF2-40B4-BE49-F238E27FC236}">
                      <a16:creationId xmlns:a16="http://schemas.microsoft.com/office/drawing/2014/main" id="{438E2BE7-404B-B8F4-D6C1-F1110611C7F5}"/>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9" name="AutoShape 50">
                  <a:extLst>
                    <a:ext uri="{FF2B5EF4-FFF2-40B4-BE49-F238E27FC236}">
                      <a16:creationId xmlns:a16="http://schemas.microsoft.com/office/drawing/2014/main" id="{4D41B6C1-6DD9-8C58-BE43-D2FD5C12A0D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0" name="Rectangle 51">
                  <a:extLst>
                    <a:ext uri="{FF2B5EF4-FFF2-40B4-BE49-F238E27FC236}">
                      <a16:creationId xmlns:a16="http://schemas.microsoft.com/office/drawing/2014/main" id="{E11E1392-569D-3B10-D8F4-C4668721C584}"/>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5668" name="Rectangle 52">
                  <a:extLst>
                    <a:ext uri="{FF2B5EF4-FFF2-40B4-BE49-F238E27FC236}">
                      <a16:creationId xmlns:a16="http://schemas.microsoft.com/office/drawing/2014/main" id="{A72F3C09-4D03-9ED4-FB4A-6A3F7FAE3C0F}"/>
                    </a:ext>
                  </a:extLst>
                </p:cNvPr>
                <p:cNvSpPr>
                  <a:spLocks noChangeAspect="1" noChangeArrowheads="1"/>
                </p:cNvSpPr>
                <p:nvPr/>
              </p:nvSpPr>
              <p:spPr bwMode="auto">
                <a:xfrm>
                  <a:off x="1642"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32812" name="Group 53">
                  <a:extLst>
                    <a:ext uri="{FF2B5EF4-FFF2-40B4-BE49-F238E27FC236}">
                      <a16:creationId xmlns:a16="http://schemas.microsoft.com/office/drawing/2014/main" id="{9C97A235-1B3F-F781-AC56-82AAC2D32987}"/>
                    </a:ext>
                  </a:extLst>
                </p:cNvPr>
                <p:cNvGrpSpPr>
                  <a:grpSpLocks noChangeAspect="1"/>
                </p:cNvGrpSpPr>
                <p:nvPr/>
              </p:nvGrpSpPr>
              <p:grpSpPr bwMode="auto">
                <a:xfrm>
                  <a:off x="835" y="2474"/>
                  <a:ext cx="77" cy="422"/>
                  <a:chOff x="2016" y="2448"/>
                  <a:chExt cx="144" cy="576"/>
                </a:xfrm>
              </p:grpSpPr>
              <p:sp>
                <p:nvSpPr>
                  <p:cNvPr id="1135670" name="Rectangle 54">
                    <a:extLst>
                      <a:ext uri="{FF2B5EF4-FFF2-40B4-BE49-F238E27FC236}">
                        <a16:creationId xmlns:a16="http://schemas.microsoft.com/office/drawing/2014/main" id="{5C52B70C-74C6-1B31-005E-7E86415314E7}"/>
                      </a:ext>
                    </a:extLst>
                  </p:cNvPr>
                  <p:cNvSpPr>
                    <a:spLocks noChangeAspect="1" noChangeArrowheads="1"/>
                  </p:cNvSpPr>
                  <p:nvPr/>
                </p:nvSpPr>
                <p:spPr bwMode="auto">
                  <a:xfrm>
                    <a:off x="2064" y="2447"/>
                    <a:ext cx="97" cy="577"/>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35671" name="AutoShape 55">
                    <a:extLst>
                      <a:ext uri="{FF2B5EF4-FFF2-40B4-BE49-F238E27FC236}">
                        <a16:creationId xmlns:a16="http://schemas.microsoft.com/office/drawing/2014/main" id="{2A4A3C4E-66E2-E137-D06D-97EB1268E219}"/>
                      </a:ext>
                    </a:extLst>
                  </p:cNvPr>
                  <p:cNvSpPr>
                    <a:spLocks noChangeAspect="1" noChangeArrowheads="1"/>
                  </p:cNvSpPr>
                  <p:nvPr/>
                </p:nvSpPr>
                <p:spPr bwMode="auto">
                  <a:xfrm rot="5400000">
                    <a:off x="1752" y="2713"/>
                    <a:ext cx="577" cy="4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32813" name="Rectangle 56">
                  <a:extLst>
                    <a:ext uri="{FF2B5EF4-FFF2-40B4-BE49-F238E27FC236}">
                      <a16:creationId xmlns:a16="http://schemas.microsoft.com/office/drawing/2014/main" id="{0B8C6068-6CB5-A95C-AA18-1E938D0A1A32}"/>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14" name="AutoShape 57">
                  <a:extLst>
                    <a:ext uri="{FF2B5EF4-FFF2-40B4-BE49-F238E27FC236}">
                      <a16:creationId xmlns:a16="http://schemas.microsoft.com/office/drawing/2014/main" id="{AB92777D-C761-187E-2A6F-7CADF6BA690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5" name="Freeform 58">
                  <a:extLst>
                    <a:ext uri="{FF2B5EF4-FFF2-40B4-BE49-F238E27FC236}">
                      <a16:creationId xmlns:a16="http://schemas.microsoft.com/office/drawing/2014/main" id="{C22C3D03-FCB7-1874-2087-E1804ADBE16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35675" name="AutoShape 59">
                  <a:extLst>
                    <a:ext uri="{FF2B5EF4-FFF2-40B4-BE49-F238E27FC236}">
                      <a16:creationId xmlns:a16="http://schemas.microsoft.com/office/drawing/2014/main" id="{50ACFE66-EB5E-39BB-1871-10D36F775250}"/>
                    </a:ext>
                  </a:extLst>
                </p:cNvPr>
                <p:cNvSpPr>
                  <a:spLocks noChangeAspect="1" noChangeArrowheads="1"/>
                </p:cNvSpPr>
                <p:nvPr/>
              </p:nvSpPr>
              <p:spPr bwMode="auto">
                <a:xfrm rot="5400000">
                  <a:off x="1391" y="2667"/>
                  <a:ext cx="461" cy="40"/>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32817" name="Line 60">
                  <a:extLst>
                    <a:ext uri="{FF2B5EF4-FFF2-40B4-BE49-F238E27FC236}">
                      <a16:creationId xmlns:a16="http://schemas.microsoft.com/office/drawing/2014/main" id="{706E6271-FB6E-C350-11D0-93EF7587D619}"/>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8" name="Line 61">
                  <a:extLst>
                    <a:ext uri="{FF2B5EF4-FFF2-40B4-BE49-F238E27FC236}">
                      <a16:creationId xmlns:a16="http://schemas.microsoft.com/office/drawing/2014/main" id="{1C6CE604-4E7D-955B-B0F9-D66B8320F5A8}"/>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32791" name="Group 62">
                <a:extLst>
                  <a:ext uri="{FF2B5EF4-FFF2-40B4-BE49-F238E27FC236}">
                    <a16:creationId xmlns:a16="http://schemas.microsoft.com/office/drawing/2014/main" id="{92642719-16E7-A2B8-CD0A-08118B37E4D7}"/>
                  </a:ext>
                </a:extLst>
              </p:cNvPr>
              <p:cNvGrpSpPr>
                <a:grpSpLocks noChangeAspect="1"/>
              </p:cNvGrpSpPr>
              <p:nvPr/>
            </p:nvGrpSpPr>
            <p:grpSpPr bwMode="auto">
              <a:xfrm flipH="1">
                <a:off x="1283" y="1632"/>
                <a:ext cx="1052" cy="325"/>
                <a:chOff x="652" y="2460"/>
                <a:chExt cx="2468" cy="714"/>
              </a:xfrm>
            </p:grpSpPr>
            <p:sp>
              <p:nvSpPr>
                <p:cNvPr id="32793" name="AutoShape 63">
                  <a:extLst>
                    <a:ext uri="{FF2B5EF4-FFF2-40B4-BE49-F238E27FC236}">
                      <a16:creationId xmlns:a16="http://schemas.microsoft.com/office/drawing/2014/main" id="{5B4BDF33-8742-BEE4-CA1C-77705026AF00}"/>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4" name="Rectangle 64">
                  <a:extLst>
                    <a:ext uri="{FF2B5EF4-FFF2-40B4-BE49-F238E27FC236}">
                      <a16:creationId xmlns:a16="http://schemas.microsoft.com/office/drawing/2014/main" id="{DE181BDD-09C6-8658-3C2E-414485E07DAC}"/>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5" name="AutoShape 65">
                  <a:extLst>
                    <a:ext uri="{FF2B5EF4-FFF2-40B4-BE49-F238E27FC236}">
                      <a16:creationId xmlns:a16="http://schemas.microsoft.com/office/drawing/2014/main" id="{0C9EFE1D-1377-EE51-5FB8-EA3F65C409D8}"/>
                    </a:ext>
                  </a:extLst>
                </p:cNvPr>
                <p:cNvSpPr>
                  <a:spLocks noChangeAspect="1" noChangeArrowheads="1"/>
                </p:cNvSpPr>
                <p:nvPr/>
              </p:nvSpPr>
              <p:spPr bwMode="auto">
                <a:xfrm rot="5400000">
                  <a:off x="320" y="2794"/>
                  <a:ext cx="712"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75 w 21600"/>
                    <a:gd name="T13" fmla="*/ 2298 h 21600"/>
                    <a:gd name="T14" fmla="*/ 19325 w 21600"/>
                    <a:gd name="T15" fmla="*/ 19302 h 21600"/>
                  </a:gdLst>
                  <a:ahLst/>
                  <a:cxnLst>
                    <a:cxn ang="T8">
                      <a:pos x="T0" y="T1"/>
                    </a:cxn>
                    <a:cxn ang="T9">
                      <a:pos x="T2" y="T3"/>
                    </a:cxn>
                    <a:cxn ang="T10">
                      <a:pos x="T4" y="T5"/>
                    </a:cxn>
                    <a:cxn ang="T11">
                      <a:pos x="T6" y="T7"/>
                    </a:cxn>
                  </a:cxnLst>
                  <a:rect l="T12" t="T13" r="T14" b="T15"/>
                  <a:pathLst>
                    <a:path w="21600" h="21600">
                      <a:moveTo>
                        <a:pt x="0" y="0"/>
                      </a:moveTo>
                      <a:lnTo>
                        <a:pt x="956" y="21600"/>
                      </a:lnTo>
                      <a:lnTo>
                        <a:pt x="20644"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92" name="Freeform 66">
                <a:extLst>
                  <a:ext uri="{FF2B5EF4-FFF2-40B4-BE49-F238E27FC236}">
                    <a16:creationId xmlns:a16="http://schemas.microsoft.com/office/drawing/2014/main" id="{94C0E25C-F19A-08FE-F6E0-FEC5D0345BBB}"/>
                  </a:ext>
                </a:extLst>
              </p:cNvPr>
              <p:cNvSpPr>
                <a:spLocks noChangeAspect="1"/>
              </p:cNvSpPr>
              <p:nvPr/>
            </p:nvSpPr>
            <p:spPr bwMode="auto">
              <a:xfrm>
                <a:off x="1207" y="1401"/>
                <a:ext cx="4436" cy="246"/>
              </a:xfrm>
              <a:custGeom>
                <a:avLst/>
                <a:gdLst>
                  <a:gd name="T0" fmla="*/ 0 w 2652"/>
                  <a:gd name="T1" fmla="*/ 81 h 133"/>
                  <a:gd name="T2" fmla="*/ 26703 w 2652"/>
                  <a:gd name="T3" fmla="*/ 0 h 133"/>
                  <a:gd name="T4" fmla="*/ 37437 w 2652"/>
                  <a:gd name="T5" fmla="*/ 2166 h 133"/>
                  <a:gd name="T6" fmla="*/ 58085 w 2652"/>
                  <a:gd name="T7" fmla="*/ 2122 h 133"/>
                  <a:gd name="T8" fmla="*/ 58085 w 2652"/>
                  <a:gd name="T9" fmla="*/ 5327 h 133"/>
                  <a:gd name="T10" fmla="*/ 18435 w 2652"/>
                  <a:gd name="T11" fmla="*/ 4998 h 133"/>
                  <a:gd name="T12" fmla="*/ 15360 w 2652"/>
                  <a:gd name="T13" fmla="*/ 4132 h 133"/>
                  <a:gd name="T14" fmla="*/ 0 w 2652"/>
                  <a:gd name="T15" fmla="*/ 4132 h 133"/>
                  <a:gd name="T16" fmla="*/ 0 w 2652"/>
                  <a:gd name="T17" fmla="*/ 81 h 1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52" h="133">
                    <a:moveTo>
                      <a:pt x="0" y="2"/>
                    </a:moveTo>
                    <a:lnTo>
                      <a:pt x="1219" y="0"/>
                    </a:lnTo>
                    <a:lnTo>
                      <a:pt x="1709" y="54"/>
                    </a:lnTo>
                    <a:lnTo>
                      <a:pt x="2652" y="53"/>
                    </a:lnTo>
                    <a:lnTo>
                      <a:pt x="2652" y="133"/>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75" name="Text Box 67">
              <a:extLst>
                <a:ext uri="{FF2B5EF4-FFF2-40B4-BE49-F238E27FC236}">
                  <a16:creationId xmlns:a16="http://schemas.microsoft.com/office/drawing/2014/main" id="{C03B9DC4-B057-B43F-D258-A0EFBA5F8B70}"/>
                </a:ext>
              </a:extLst>
            </p:cNvPr>
            <p:cNvSpPr txBox="1">
              <a:spLocks noChangeArrowheads="1"/>
            </p:cNvSpPr>
            <p:nvPr/>
          </p:nvSpPr>
          <p:spPr bwMode="auto">
            <a:xfrm>
              <a:off x="336" y="919"/>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56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35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5621"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5B3E8F7-4869-12EE-35B5-A67746BB7EAA}"/>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4819" name="Text Box 4">
            <a:extLst>
              <a:ext uri="{FF2B5EF4-FFF2-40B4-BE49-F238E27FC236}">
                <a16:creationId xmlns:a16="http://schemas.microsoft.com/office/drawing/2014/main" id="{AE3F52F5-B859-962E-7E92-3461A92573C2}"/>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grpSp>
        <p:nvGrpSpPr>
          <p:cNvPr id="34820" name="Group 230">
            <a:extLst>
              <a:ext uri="{FF2B5EF4-FFF2-40B4-BE49-F238E27FC236}">
                <a16:creationId xmlns:a16="http://schemas.microsoft.com/office/drawing/2014/main" id="{92D35A3E-7000-68B2-EC90-2032A963137E}"/>
              </a:ext>
            </a:extLst>
          </p:cNvPr>
          <p:cNvGrpSpPr>
            <a:grpSpLocks/>
          </p:cNvGrpSpPr>
          <p:nvPr/>
        </p:nvGrpSpPr>
        <p:grpSpPr bwMode="auto">
          <a:xfrm>
            <a:off x="1890714" y="3527426"/>
            <a:ext cx="8466137" cy="2309813"/>
            <a:chOff x="231" y="2502"/>
            <a:chExt cx="5333" cy="1455"/>
          </a:xfrm>
        </p:grpSpPr>
        <p:sp>
          <p:nvSpPr>
            <p:cNvPr id="34831" name="Text Box 6">
              <a:extLst>
                <a:ext uri="{FF2B5EF4-FFF2-40B4-BE49-F238E27FC236}">
                  <a16:creationId xmlns:a16="http://schemas.microsoft.com/office/drawing/2014/main" id="{F65BD248-9F94-0C6C-F4B4-53E56C447187}"/>
                </a:ext>
              </a:extLst>
            </p:cNvPr>
            <p:cNvSpPr txBox="1">
              <a:spLocks noChangeArrowheads="1"/>
            </p:cNvSpPr>
            <p:nvPr/>
          </p:nvSpPr>
          <p:spPr bwMode="auto">
            <a:xfrm>
              <a:off x="231" y="2502"/>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nvGrpSpPr>
            <p:cNvPr id="34832" name="Group 218">
              <a:extLst>
                <a:ext uri="{FF2B5EF4-FFF2-40B4-BE49-F238E27FC236}">
                  <a16:creationId xmlns:a16="http://schemas.microsoft.com/office/drawing/2014/main" id="{D60C82B6-D6E2-4072-1C9C-1AC2BA9D0D62}"/>
                </a:ext>
              </a:extLst>
            </p:cNvPr>
            <p:cNvGrpSpPr>
              <a:grpSpLocks/>
            </p:cNvGrpSpPr>
            <p:nvPr/>
          </p:nvGrpSpPr>
          <p:grpSpPr bwMode="auto">
            <a:xfrm>
              <a:off x="388" y="2765"/>
              <a:ext cx="5176" cy="1192"/>
              <a:chOff x="1244" y="2968"/>
              <a:chExt cx="3136" cy="672"/>
            </a:xfrm>
          </p:grpSpPr>
          <p:sp>
            <p:nvSpPr>
              <p:cNvPr id="34833" name="Freeform 76">
                <a:extLst>
                  <a:ext uri="{FF2B5EF4-FFF2-40B4-BE49-F238E27FC236}">
                    <a16:creationId xmlns:a16="http://schemas.microsoft.com/office/drawing/2014/main" id="{F1868EED-F141-7401-947A-02C3703582B6}"/>
                  </a:ext>
                </a:extLst>
              </p:cNvPr>
              <p:cNvSpPr>
                <a:spLocks noChangeAspect="1"/>
              </p:cNvSpPr>
              <p:nvPr/>
            </p:nvSpPr>
            <p:spPr bwMode="auto">
              <a:xfrm>
                <a:off x="1244" y="2968"/>
                <a:ext cx="481" cy="672"/>
              </a:xfrm>
              <a:custGeom>
                <a:avLst/>
                <a:gdLst>
                  <a:gd name="T0" fmla="*/ 0 w 528"/>
                  <a:gd name="T1" fmla="*/ 363 h 480"/>
                  <a:gd name="T2" fmla="*/ 302 w 528"/>
                  <a:gd name="T3" fmla="*/ 0 h 480"/>
                  <a:gd name="T4" fmla="*/ 302 w 528"/>
                  <a:gd name="T5" fmla="*/ 3615 h 480"/>
                  <a:gd name="T6" fmla="*/ 81 w 528"/>
                  <a:gd name="T7" fmla="*/ 3615 h 480"/>
                  <a:gd name="T8" fmla="*/ 0 w 528"/>
                  <a:gd name="T9" fmla="*/ 2892 h 480"/>
                  <a:gd name="T10" fmla="*/ 0 w 528"/>
                  <a:gd name="T11" fmla="*/ 363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5" name="Oval 78">
                <a:extLst>
                  <a:ext uri="{FF2B5EF4-FFF2-40B4-BE49-F238E27FC236}">
                    <a16:creationId xmlns:a16="http://schemas.microsoft.com/office/drawing/2014/main" id="{BBB035F3-68CA-D5FB-090A-9E89D36572CA}"/>
                  </a:ext>
                </a:extLst>
              </p:cNvPr>
              <p:cNvSpPr>
                <a:spLocks noChangeAspect="1" noChangeArrowheads="1"/>
              </p:cNvSpPr>
              <p:nvPr/>
            </p:nvSpPr>
            <p:spPr bwMode="auto">
              <a:xfrm>
                <a:off x="2767" y="3236"/>
                <a:ext cx="120" cy="135"/>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6" name="Rectangle 79">
                <a:extLst>
                  <a:ext uri="{FF2B5EF4-FFF2-40B4-BE49-F238E27FC236}">
                    <a16:creationId xmlns:a16="http://schemas.microsoft.com/office/drawing/2014/main" id="{A045EAF4-08D0-AAD8-85DB-AE688145E9C3}"/>
                  </a:ext>
                </a:extLst>
              </p:cNvPr>
              <p:cNvSpPr>
                <a:spLocks noChangeAspect="1" noChangeArrowheads="1"/>
              </p:cNvSpPr>
              <p:nvPr/>
            </p:nvSpPr>
            <p:spPr bwMode="auto">
              <a:xfrm>
                <a:off x="1845" y="2968"/>
                <a:ext cx="561"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7" name="Rectangle 80">
                <a:extLst>
                  <a:ext uri="{FF2B5EF4-FFF2-40B4-BE49-F238E27FC236}">
                    <a16:creationId xmlns:a16="http://schemas.microsoft.com/office/drawing/2014/main" id="{ECC91496-4065-5610-EFFC-C2EA0D9F6A28}"/>
                  </a:ext>
                </a:extLst>
              </p:cNvPr>
              <p:cNvSpPr>
                <a:spLocks noChangeAspect="1" noChangeArrowheads="1"/>
              </p:cNvSpPr>
              <p:nvPr/>
            </p:nvSpPr>
            <p:spPr bwMode="auto">
              <a:xfrm>
                <a:off x="1725" y="2968"/>
                <a:ext cx="80"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8" name="Rectangle 81">
                <a:extLst>
                  <a:ext uri="{FF2B5EF4-FFF2-40B4-BE49-F238E27FC236}">
                    <a16:creationId xmlns:a16="http://schemas.microsoft.com/office/drawing/2014/main" id="{9120B771-1CA1-3650-29D3-C93C76C9DA61}"/>
                  </a:ext>
                </a:extLst>
              </p:cNvPr>
              <p:cNvSpPr>
                <a:spLocks noChangeAspect="1" noChangeArrowheads="1"/>
              </p:cNvSpPr>
              <p:nvPr/>
            </p:nvSpPr>
            <p:spPr bwMode="auto">
              <a:xfrm>
                <a:off x="1805" y="3013"/>
                <a:ext cx="40" cy="8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4839" name="Group 82">
                <a:extLst>
                  <a:ext uri="{FF2B5EF4-FFF2-40B4-BE49-F238E27FC236}">
                    <a16:creationId xmlns:a16="http://schemas.microsoft.com/office/drawing/2014/main" id="{640BD70D-584C-177A-25B6-5AA8B566657C}"/>
                  </a:ext>
                </a:extLst>
              </p:cNvPr>
              <p:cNvGrpSpPr>
                <a:grpSpLocks noChangeAspect="1"/>
              </p:cNvGrpSpPr>
              <p:nvPr/>
            </p:nvGrpSpPr>
            <p:grpSpPr bwMode="auto">
              <a:xfrm flipH="1">
                <a:off x="1725" y="3461"/>
                <a:ext cx="681" cy="179"/>
                <a:chOff x="960" y="2016"/>
                <a:chExt cx="816" cy="192"/>
              </a:xfrm>
            </p:grpSpPr>
            <p:sp>
              <p:nvSpPr>
                <p:cNvPr id="34882" name="Rectangle 83">
                  <a:extLst>
                    <a:ext uri="{FF2B5EF4-FFF2-40B4-BE49-F238E27FC236}">
                      <a16:creationId xmlns:a16="http://schemas.microsoft.com/office/drawing/2014/main" id="{9FE65BB9-43E0-955E-BABF-FB8AC5F533D6}"/>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3" name="Rectangle 84">
                  <a:extLst>
                    <a:ext uri="{FF2B5EF4-FFF2-40B4-BE49-F238E27FC236}">
                      <a16:creationId xmlns:a16="http://schemas.microsoft.com/office/drawing/2014/main" id="{DB905D93-2CEB-5A0D-E294-31B783DD33F5}"/>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4" name="Rectangle 85">
                  <a:extLst>
                    <a:ext uri="{FF2B5EF4-FFF2-40B4-BE49-F238E27FC236}">
                      <a16:creationId xmlns:a16="http://schemas.microsoft.com/office/drawing/2014/main" id="{DAA748D2-73A6-54FC-EF94-22091DEE44B3}"/>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4840" name="Rectangle 86">
                <a:extLst>
                  <a:ext uri="{FF2B5EF4-FFF2-40B4-BE49-F238E27FC236}">
                    <a16:creationId xmlns:a16="http://schemas.microsoft.com/office/drawing/2014/main" id="{2F4C1051-11DE-6C8A-78CA-64BC0B4E8D41}"/>
                  </a:ext>
                </a:extLst>
              </p:cNvPr>
              <p:cNvSpPr>
                <a:spLocks noChangeArrowheads="1"/>
              </p:cNvSpPr>
              <p:nvPr/>
            </p:nvSpPr>
            <p:spPr bwMode="auto">
              <a:xfrm>
                <a:off x="2679" y="3179"/>
                <a:ext cx="170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1" name="Rectangle 87">
                <a:extLst>
                  <a:ext uri="{FF2B5EF4-FFF2-40B4-BE49-F238E27FC236}">
                    <a16:creationId xmlns:a16="http://schemas.microsoft.com/office/drawing/2014/main" id="{D6F088A3-B0FD-AA37-162B-A28EC8A584C4}"/>
                  </a:ext>
                </a:extLst>
              </p:cNvPr>
              <p:cNvSpPr>
                <a:spLocks noChangeArrowheads="1"/>
              </p:cNvSpPr>
              <p:nvPr/>
            </p:nvSpPr>
            <p:spPr bwMode="auto">
              <a:xfrm>
                <a:off x="2412" y="3179"/>
                <a:ext cx="26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3" name="Rectangle 89">
                <a:extLst>
                  <a:ext uri="{FF2B5EF4-FFF2-40B4-BE49-F238E27FC236}">
                    <a16:creationId xmlns:a16="http://schemas.microsoft.com/office/drawing/2014/main" id="{5E6373D9-867B-22B8-97E9-51FE7C41A9D4}"/>
                  </a:ext>
                </a:extLst>
              </p:cNvPr>
              <p:cNvSpPr>
                <a:spLocks noChangeAspect="1" noChangeArrowheads="1"/>
              </p:cNvSpPr>
              <p:nvPr/>
            </p:nvSpPr>
            <p:spPr bwMode="auto">
              <a:xfrm>
                <a:off x="1544" y="3097"/>
                <a:ext cx="181" cy="40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4" name="Rectangle 98">
                <a:extLst>
                  <a:ext uri="{FF2B5EF4-FFF2-40B4-BE49-F238E27FC236}">
                    <a16:creationId xmlns:a16="http://schemas.microsoft.com/office/drawing/2014/main" id="{22BDE540-EAB3-4AE1-9BA3-6F2B87EE1CB4}"/>
                  </a:ext>
                </a:extLst>
              </p:cNvPr>
              <p:cNvSpPr>
                <a:spLocks noChangeArrowheads="1"/>
              </p:cNvSpPr>
              <p:nvPr/>
            </p:nvSpPr>
            <p:spPr bwMode="auto">
              <a:xfrm>
                <a:off x="1413" y="3097"/>
                <a:ext cx="130" cy="40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5" name="Freeform 129">
                <a:extLst>
                  <a:ext uri="{FF2B5EF4-FFF2-40B4-BE49-F238E27FC236}">
                    <a16:creationId xmlns:a16="http://schemas.microsoft.com/office/drawing/2014/main" id="{0317FCD9-F9EF-A8D7-1AA2-04688758738C}"/>
                  </a:ext>
                </a:extLst>
              </p:cNvPr>
              <p:cNvSpPr>
                <a:spLocks noChangeAspect="1"/>
              </p:cNvSpPr>
              <p:nvPr/>
            </p:nvSpPr>
            <p:spPr bwMode="auto">
              <a:xfrm>
                <a:off x="1725" y="3096"/>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6" name="Freeform 130">
                <a:extLst>
                  <a:ext uri="{FF2B5EF4-FFF2-40B4-BE49-F238E27FC236}">
                    <a16:creationId xmlns:a16="http://schemas.microsoft.com/office/drawing/2014/main" id="{596CACB8-2601-2FC0-DA85-AD83791ABDD0}"/>
                  </a:ext>
                </a:extLst>
              </p:cNvPr>
              <p:cNvSpPr>
                <a:spLocks noChangeAspect="1"/>
              </p:cNvSpPr>
              <p:nvPr/>
            </p:nvSpPr>
            <p:spPr bwMode="auto">
              <a:xfrm flipV="1">
                <a:off x="1727" y="3373"/>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47" name="Group 216">
                <a:extLst>
                  <a:ext uri="{FF2B5EF4-FFF2-40B4-BE49-F238E27FC236}">
                    <a16:creationId xmlns:a16="http://schemas.microsoft.com/office/drawing/2014/main" id="{E44EFEFC-FD5B-BD93-4B10-8F5C4B3DFB7A}"/>
                  </a:ext>
                </a:extLst>
              </p:cNvPr>
              <p:cNvGrpSpPr>
                <a:grpSpLocks/>
              </p:cNvGrpSpPr>
              <p:nvPr/>
            </p:nvGrpSpPr>
            <p:grpSpPr bwMode="auto">
              <a:xfrm>
                <a:off x="1730" y="3167"/>
                <a:ext cx="1641" cy="273"/>
                <a:chOff x="1400" y="1875"/>
                <a:chExt cx="3777" cy="635"/>
              </a:xfrm>
            </p:grpSpPr>
            <p:sp>
              <p:nvSpPr>
                <p:cNvPr id="34849" name="Freeform 136">
                  <a:extLst>
                    <a:ext uri="{FF2B5EF4-FFF2-40B4-BE49-F238E27FC236}">
                      <a16:creationId xmlns:a16="http://schemas.microsoft.com/office/drawing/2014/main" id="{5D3CD854-B110-6A3D-3877-15190D232E17}"/>
                    </a:ext>
                  </a:extLst>
                </p:cNvPr>
                <p:cNvSpPr>
                  <a:spLocks noChangeAspect="1"/>
                </p:cNvSpPr>
                <p:nvPr/>
              </p:nvSpPr>
              <p:spPr bwMode="auto">
                <a:xfrm flipH="1">
                  <a:off x="4905" y="2119"/>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0" name="Freeform 137">
                  <a:extLst>
                    <a:ext uri="{FF2B5EF4-FFF2-40B4-BE49-F238E27FC236}">
                      <a16:creationId xmlns:a16="http://schemas.microsoft.com/office/drawing/2014/main" id="{27CE82E8-9106-4C9B-898D-26C8DCEB0D4C}"/>
                    </a:ext>
                  </a:extLst>
                </p:cNvPr>
                <p:cNvSpPr>
                  <a:spLocks noChangeAspect="1"/>
                </p:cNvSpPr>
                <p:nvPr/>
              </p:nvSpPr>
              <p:spPr bwMode="auto">
                <a:xfrm flipH="1">
                  <a:off x="3579" y="2005"/>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51" name="Group 138">
                  <a:extLst>
                    <a:ext uri="{FF2B5EF4-FFF2-40B4-BE49-F238E27FC236}">
                      <a16:creationId xmlns:a16="http://schemas.microsoft.com/office/drawing/2014/main" id="{E178FA09-9417-CE69-5C1F-83BFF2D3819E}"/>
                    </a:ext>
                  </a:extLst>
                </p:cNvPr>
                <p:cNvGrpSpPr>
                  <a:grpSpLocks noChangeAspect="1"/>
                </p:cNvGrpSpPr>
                <p:nvPr/>
              </p:nvGrpSpPr>
              <p:grpSpPr bwMode="auto">
                <a:xfrm flipH="1">
                  <a:off x="3791" y="1990"/>
                  <a:ext cx="125" cy="400"/>
                  <a:chOff x="3799" y="1296"/>
                  <a:chExt cx="233" cy="707"/>
                </a:xfrm>
              </p:grpSpPr>
              <p:sp>
                <p:nvSpPr>
                  <p:cNvPr id="34879" name="Rectangle 139">
                    <a:extLst>
                      <a:ext uri="{FF2B5EF4-FFF2-40B4-BE49-F238E27FC236}">
                        <a16:creationId xmlns:a16="http://schemas.microsoft.com/office/drawing/2014/main" id="{360DD1B1-4ADA-45A0-F00F-EFF0539489F0}"/>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0" name="AutoShape 140">
                    <a:extLst>
                      <a:ext uri="{FF2B5EF4-FFF2-40B4-BE49-F238E27FC236}">
                        <a16:creationId xmlns:a16="http://schemas.microsoft.com/office/drawing/2014/main" id="{FF304119-C657-E2FF-43B3-950C705087E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81" name="AutoShape 141">
                    <a:extLst>
                      <a:ext uri="{FF2B5EF4-FFF2-40B4-BE49-F238E27FC236}">
                        <a16:creationId xmlns:a16="http://schemas.microsoft.com/office/drawing/2014/main" id="{95CC143B-EEF1-938F-3BF2-65C61DCC4E84}"/>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52" name="Freeform 142">
                  <a:extLst>
                    <a:ext uri="{FF2B5EF4-FFF2-40B4-BE49-F238E27FC236}">
                      <a16:creationId xmlns:a16="http://schemas.microsoft.com/office/drawing/2014/main" id="{E15B6C68-84F1-578C-7013-BE4628E50A87}"/>
                    </a:ext>
                  </a:extLst>
                </p:cNvPr>
                <p:cNvSpPr>
                  <a:spLocks noChangeAspect="1"/>
                </p:cNvSpPr>
                <p:nvPr/>
              </p:nvSpPr>
              <p:spPr bwMode="auto">
                <a:xfrm flipH="1">
                  <a:off x="1400" y="1875"/>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3" name="Freeform 143">
                  <a:extLst>
                    <a:ext uri="{FF2B5EF4-FFF2-40B4-BE49-F238E27FC236}">
                      <a16:creationId xmlns:a16="http://schemas.microsoft.com/office/drawing/2014/main" id="{07A2C50E-8D48-D69F-2FF8-B7DA8689D997}"/>
                    </a:ext>
                  </a:extLst>
                </p:cNvPr>
                <p:cNvSpPr>
                  <a:spLocks noChangeAspect="1"/>
                </p:cNvSpPr>
                <p:nvPr/>
              </p:nvSpPr>
              <p:spPr bwMode="auto">
                <a:xfrm flipH="1">
                  <a:off x="1400" y="2246"/>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5" name="Freeform 150">
                  <a:extLst>
                    <a:ext uri="{FF2B5EF4-FFF2-40B4-BE49-F238E27FC236}">
                      <a16:creationId xmlns:a16="http://schemas.microsoft.com/office/drawing/2014/main" id="{65A5C185-7AB5-9739-2AD4-FE01EA7B7DC3}"/>
                    </a:ext>
                  </a:extLst>
                </p:cNvPr>
                <p:cNvSpPr>
                  <a:spLocks noChangeAspect="1"/>
                </p:cNvSpPr>
                <p:nvPr/>
              </p:nvSpPr>
              <p:spPr bwMode="auto">
                <a:xfrm flipH="1">
                  <a:off x="1413" y="2130"/>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6" name="Rectangle 151">
                  <a:extLst>
                    <a:ext uri="{FF2B5EF4-FFF2-40B4-BE49-F238E27FC236}">
                      <a16:creationId xmlns:a16="http://schemas.microsoft.com/office/drawing/2014/main" id="{8A1A531A-AEF4-53C0-9E3E-DD2C194BEE2E}"/>
                    </a:ext>
                  </a:extLst>
                </p:cNvPr>
                <p:cNvSpPr>
                  <a:spLocks noChangeAspect="1" noChangeArrowheads="1"/>
                </p:cNvSpPr>
                <p:nvPr/>
              </p:nvSpPr>
              <p:spPr bwMode="auto">
                <a:xfrm flipH="1">
                  <a:off x="1414" y="2178"/>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7" name="Rectangle 152">
                  <a:extLst>
                    <a:ext uri="{FF2B5EF4-FFF2-40B4-BE49-F238E27FC236}">
                      <a16:creationId xmlns:a16="http://schemas.microsoft.com/office/drawing/2014/main" id="{A945AF54-45C1-EADB-6634-4A046BC9600A}"/>
                    </a:ext>
                  </a:extLst>
                </p:cNvPr>
                <p:cNvSpPr>
                  <a:spLocks noChangeAspect="1" noChangeArrowheads="1"/>
                </p:cNvSpPr>
                <p:nvPr/>
              </p:nvSpPr>
              <p:spPr bwMode="auto">
                <a:xfrm flipH="1">
                  <a:off x="1445" y="2178"/>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5" name="Line 173">
                  <a:extLst>
                    <a:ext uri="{FF2B5EF4-FFF2-40B4-BE49-F238E27FC236}">
                      <a16:creationId xmlns:a16="http://schemas.microsoft.com/office/drawing/2014/main" id="{A247DDDA-3D4D-1FE3-5ED7-8B20EA73634B}"/>
                    </a:ext>
                  </a:extLst>
                </p:cNvPr>
                <p:cNvSpPr>
                  <a:spLocks noChangeShapeType="1"/>
                </p:cNvSpPr>
                <p:nvPr/>
              </p:nvSpPr>
              <p:spPr bwMode="auto">
                <a:xfrm flipV="1">
                  <a:off x="1482" y="2379"/>
                  <a:ext cx="2040" cy="42"/>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dirty="0">
                    <a:solidFill>
                      <a:srgbClr val="FFFFFF"/>
                    </a:solidFill>
                    <a:latin typeface="Arial" panose="020B0604020202020204" pitchFamily="34" charset="0"/>
                  </a:endParaRPr>
                </a:p>
              </p:txBody>
            </p:sp>
          </p:grpSp>
        </p:grpSp>
      </p:grpSp>
      <p:grpSp>
        <p:nvGrpSpPr>
          <p:cNvPr id="1177827" name="Group 227">
            <a:extLst>
              <a:ext uri="{FF2B5EF4-FFF2-40B4-BE49-F238E27FC236}">
                <a16:creationId xmlns:a16="http://schemas.microsoft.com/office/drawing/2014/main" id="{A75A22D4-E7DD-3480-979B-747E096ADC00}"/>
              </a:ext>
            </a:extLst>
          </p:cNvPr>
          <p:cNvGrpSpPr>
            <a:grpSpLocks/>
          </p:cNvGrpSpPr>
          <p:nvPr/>
        </p:nvGrpSpPr>
        <p:grpSpPr bwMode="auto">
          <a:xfrm>
            <a:off x="5741989" y="4654550"/>
            <a:ext cx="338137" cy="476250"/>
            <a:chOff x="2657" y="3212"/>
            <a:chExt cx="213" cy="300"/>
          </a:xfrm>
        </p:grpSpPr>
        <p:sp>
          <p:nvSpPr>
            <p:cNvPr id="34823" name="Line 219">
              <a:extLst>
                <a:ext uri="{FF2B5EF4-FFF2-40B4-BE49-F238E27FC236}">
                  <a16:creationId xmlns:a16="http://schemas.microsoft.com/office/drawing/2014/main" id="{A49D2065-7F2B-ADB4-6AE0-1EAF78DD45F6}"/>
                </a:ext>
              </a:extLst>
            </p:cNvPr>
            <p:cNvSpPr>
              <a:spLocks noChangeShapeType="1"/>
            </p:cNvSpPr>
            <p:nvPr/>
          </p:nvSpPr>
          <p:spPr bwMode="auto">
            <a:xfrm>
              <a:off x="2808" y="3219"/>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4" name="Line 220">
              <a:extLst>
                <a:ext uri="{FF2B5EF4-FFF2-40B4-BE49-F238E27FC236}">
                  <a16:creationId xmlns:a16="http://schemas.microsoft.com/office/drawing/2014/main" id="{681F42B6-DB4B-047A-203F-F04DD7A64469}"/>
                </a:ext>
              </a:extLst>
            </p:cNvPr>
            <p:cNvSpPr>
              <a:spLocks noChangeShapeType="1"/>
            </p:cNvSpPr>
            <p:nvPr/>
          </p:nvSpPr>
          <p:spPr bwMode="auto">
            <a:xfrm>
              <a:off x="2732" y="3218"/>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5" name="Line 221">
              <a:extLst>
                <a:ext uri="{FF2B5EF4-FFF2-40B4-BE49-F238E27FC236}">
                  <a16:creationId xmlns:a16="http://schemas.microsoft.com/office/drawing/2014/main" id="{E9238176-C25D-4A1A-9664-8CEB7C402883}"/>
                </a:ext>
              </a:extLst>
            </p:cNvPr>
            <p:cNvSpPr>
              <a:spLocks noChangeShapeType="1"/>
            </p:cNvSpPr>
            <p:nvPr/>
          </p:nvSpPr>
          <p:spPr bwMode="auto">
            <a:xfrm>
              <a:off x="2657" y="3212"/>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6" name="Line 222">
              <a:extLst>
                <a:ext uri="{FF2B5EF4-FFF2-40B4-BE49-F238E27FC236}">
                  <a16:creationId xmlns:a16="http://schemas.microsoft.com/office/drawing/2014/main" id="{521D294D-0430-4B74-6861-FBCE1F331775}"/>
                </a:ext>
              </a:extLst>
            </p:cNvPr>
            <p:cNvSpPr>
              <a:spLocks noChangeShapeType="1"/>
            </p:cNvSpPr>
            <p:nvPr/>
          </p:nvSpPr>
          <p:spPr bwMode="auto">
            <a:xfrm>
              <a:off x="2870" y="3224"/>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7" name="Line 223">
              <a:extLst>
                <a:ext uri="{FF2B5EF4-FFF2-40B4-BE49-F238E27FC236}">
                  <a16:creationId xmlns:a16="http://schemas.microsoft.com/office/drawing/2014/main" id="{6C0956AE-CB3D-E6E8-4A94-66356A622D49}"/>
                </a:ext>
              </a:extLst>
            </p:cNvPr>
            <p:cNvSpPr>
              <a:spLocks noChangeShapeType="1"/>
            </p:cNvSpPr>
            <p:nvPr/>
          </p:nvSpPr>
          <p:spPr bwMode="auto">
            <a:xfrm flipV="1">
              <a:off x="2659" y="3410"/>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8" name="Line 224">
              <a:extLst>
                <a:ext uri="{FF2B5EF4-FFF2-40B4-BE49-F238E27FC236}">
                  <a16:creationId xmlns:a16="http://schemas.microsoft.com/office/drawing/2014/main" id="{74AC69FA-BF74-D627-29E6-CC0B25DD8380}"/>
                </a:ext>
              </a:extLst>
            </p:cNvPr>
            <p:cNvSpPr>
              <a:spLocks noChangeShapeType="1"/>
            </p:cNvSpPr>
            <p:nvPr/>
          </p:nvSpPr>
          <p:spPr bwMode="auto">
            <a:xfrm flipV="1">
              <a:off x="2733"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9" name="Line 225">
              <a:extLst>
                <a:ext uri="{FF2B5EF4-FFF2-40B4-BE49-F238E27FC236}">
                  <a16:creationId xmlns:a16="http://schemas.microsoft.com/office/drawing/2014/main" id="{16FC13BA-39C1-2701-CA68-C61C4838EAC6}"/>
                </a:ext>
              </a:extLst>
            </p:cNvPr>
            <p:cNvSpPr>
              <a:spLocks noChangeShapeType="1"/>
            </p:cNvSpPr>
            <p:nvPr/>
          </p:nvSpPr>
          <p:spPr bwMode="auto">
            <a:xfrm flipV="1">
              <a:off x="2799"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0" name="Line 226">
              <a:extLst>
                <a:ext uri="{FF2B5EF4-FFF2-40B4-BE49-F238E27FC236}">
                  <a16:creationId xmlns:a16="http://schemas.microsoft.com/office/drawing/2014/main" id="{E4CE9D3C-2281-73E7-C49C-EF2439A006AF}"/>
                </a:ext>
              </a:extLst>
            </p:cNvPr>
            <p:cNvSpPr>
              <a:spLocks noChangeShapeType="1"/>
            </p:cNvSpPr>
            <p:nvPr/>
          </p:nvSpPr>
          <p:spPr bwMode="auto">
            <a:xfrm flipV="1">
              <a:off x="2868"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22" name="Text Box 231">
            <a:extLst>
              <a:ext uri="{FF2B5EF4-FFF2-40B4-BE49-F238E27FC236}">
                <a16:creationId xmlns:a16="http://schemas.microsoft.com/office/drawing/2014/main" id="{11223CD2-B954-5EEA-4EE3-D7925EAF6908}"/>
              </a:ext>
            </a:extLst>
          </p:cNvPr>
          <p:cNvSpPr txBox="1">
            <a:spLocks noChangeArrowheads="1"/>
          </p:cNvSpPr>
          <p:nvPr/>
        </p:nvSpPr>
        <p:spPr bwMode="auto">
          <a:xfrm>
            <a:off x="1992314" y="1811339"/>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dirty="0">
                <a:solidFill>
                  <a:srgbClr val="FFFFFF"/>
                </a:solidFill>
              </a:rPr>
              <a:t>CASE OBTURATING GUNS</a:t>
            </a:r>
          </a:p>
          <a:p>
            <a:pPr eaLnBrk="0" fontAlgn="base" hangingPunct="0">
              <a:spcBef>
                <a:spcPct val="0"/>
              </a:spcBef>
              <a:spcAft>
                <a:spcPct val="0"/>
              </a:spcAft>
              <a:buFontTx/>
              <a:buChar char="•"/>
            </a:pPr>
            <a:endParaRPr lang="en-GB" altLang="en-US" sz="2000" b="1" dirty="0">
              <a:solidFill>
                <a:srgbClr val="FFFFFF"/>
              </a:solidFill>
            </a:endParaRPr>
          </a:p>
          <a:p>
            <a:pPr eaLnBrk="0" fontAlgn="base" hangingPunct="0">
              <a:spcBef>
                <a:spcPct val="0"/>
              </a:spcBef>
              <a:spcAft>
                <a:spcPct val="0"/>
              </a:spcAft>
              <a:buFontTx/>
              <a:buChar char="•"/>
            </a:pPr>
            <a:r>
              <a:rPr lang="en-GB" altLang="en-US" sz="2000" dirty="0">
                <a:solidFill>
                  <a:srgbClr val="FFFFFF"/>
                </a:solidFill>
              </a:rPr>
              <a:t>Fixed Ammunition</a:t>
            </a:r>
          </a:p>
          <a:p>
            <a:pPr eaLnBrk="0" fontAlgn="base" hangingPunct="0">
              <a:spcBef>
                <a:spcPct val="0"/>
              </a:spcBef>
              <a:spcAft>
                <a:spcPct val="0"/>
              </a:spcAft>
              <a:buFontTx/>
              <a:buChar char="•"/>
            </a:pPr>
            <a:r>
              <a:rPr lang="en-GB" altLang="en-US" sz="2000" dirty="0">
                <a:solidFill>
                  <a:srgbClr val="FFFFFF"/>
                </a:solidFill>
              </a:rPr>
              <a:t>Full or stub brass at low pressure Steel stub at high pressure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8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4">
            <a:extLst>
              <a:ext uri="{FF2B5EF4-FFF2-40B4-BE49-F238E27FC236}">
                <a16:creationId xmlns:a16="http://schemas.microsoft.com/office/drawing/2014/main" id="{59C19ED2-1A98-E15C-3EAA-9783CBAA883E}"/>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6867" name="Rectangle 2">
            <a:extLst>
              <a:ext uri="{FF2B5EF4-FFF2-40B4-BE49-F238E27FC236}">
                <a16:creationId xmlns:a16="http://schemas.microsoft.com/office/drawing/2014/main" id="{A78E91A4-A5FC-9A87-3EF9-7B856681E959}"/>
              </a:ext>
            </a:extLst>
          </p:cNvPr>
          <p:cNvSpPr>
            <a:spLocks noGrp="1" noChangeArrowheads="1"/>
          </p:cNvSpPr>
          <p:nvPr>
            <p:ph type="title"/>
          </p:nvPr>
        </p:nvSpPr>
        <p:spPr>
          <a:xfrm>
            <a:off x="1981200" y="260351"/>
            <a:ext cx="8229600" cy="720725"/>
          </a:xfrm>
        </p:spPr>
        <p:txBody>
          <a:bodyPr/>
          <a:lstStyle/>
          <a:p>
            <a:r>
              <a:rPr lang="en-GB" altLang="en-US" sz="3600"/>
              <a:t>Function of Cartridge Case</a:t>
            </a:r>
          </a:p>
        </p:txBody>
      </p:sp>
      <p:pic>
        <p:nvPicPr>
          <p:cNvPr id="36868" name="Picture 3" descr="gun - ammo - 4">
            <a:extLst>
              <a:ext uri="{FF2B5EF4-FFF2-40B4-BE49-F238E27FC236}">
                <a16:creationId xmlns:a16="http://schemas.microsoft.com/office/drawing/2014/main" id="{2A7E3399-10A8-A694-463A-80113E944A3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514601" y="1125538"/>
            <a:ext cx="71977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9876" name="Group 4">
            <a:extLst>
              <a:ext uri="{FF2B5EF4-FFF2-40B4-BE49-F238E27FC236}">
                <a16:creationId xmlns:a16="http://schemas.microsoft.com/office/drawing/2014/main" id="{6B513872-EBD7-6B8A-594C-1938C8F822F4}"/>
              </a:ext>
            </a:extLst>
          </p:cNvPr>
          <p:cNvGrpSpPr>
            <a:grpSpLocks/>
          </p:cNvGrpSpPr>
          <p:nvPr/>
        </p:nvGrpSpPr>
        <p:grpSpPr bwMode="auto">
          <a:xfrm>
            <a:off x="4038600" y="4144963"/>
            <a:ext cx="5448300" cy="2138362"/>
            <a:chOff x="1584" y="2736"/>
            <a:chExt cx="3432" cy="1347"/>
          </a:xfrm>
        </p:grpSpPr>
        <p:pic>
          <p:nvPicPr>
            <p:cNvPr id="36870" name="Picture 5" descr="cannelure copy">
              <a:extLst>
                <a:ext uri="{FF2B5EF4-FFF2-40B4-BE49-F238E27FC236}">
                  <a16:creationId xmlns:a16="http://schemas.microsoft.com/office/drawing/2014/main" id="{808D2893-93E8-2366-4D50-0071F87B619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80" y="3600"/>
              <a:ext cx="2076"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1" name="Text Box 6">
              <a:extLst>
                <a:ext uri="{FF2B5EF4-FFF2-40B4-BE49-F238E27FC236}">
                  <a16:creationId xmlns:a16="http://schemas.microsoft.com/office/drawing/2014/main" id="{37F41045-D46E-5344-3C94-E31F0CF594E4}"/>
                </a:ext>
              </a:extLst>
            </p:cNvPr>
            <p:cNvSpPr txBox="1">
              <a:spLocks noChangeArrowheads="1"/>
            </p:cNvSpPr>
            <p:nvPr/>
          </p:nvSpPr>
          <p:spPr bwMode="auto">
            <a:xfrm>
              <a:off x="1584" y="3264"/>
              <a:ext cx="6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a:solidFill>
                    <a:srgbClr val="FFFFFF"/>
                  </a:solidFill>
                  <a:latin typeface="Times New Roman" panose="02020603050405020304" pitchFamily="18" charset="0"/>
                </a:rPr>
                <a:t>cannelure</a:t>
              </a:r>
            </a:p>
          </p:txBody>
        </p:sp>
        <p:sp>
          <p:nvSpPr>
            <p:cNvPr id="36872" name="AutoShape 7">
              <a:extLst>
                <a:ext uri="{FF2B5EF4-FFF2-40B4-BE49-F238E27FC236}">
                  <a16:creationId xmlns:a16="http://schemas.microsoft.com/office/drawing/2014/main" id="{77EBD726-EE21-93FC-C759-1ACFF553A384}"/>
                </a:ext>
              </a:extLst>
            </p:cNvPr>
            <p:cNvSpPr>
              <a:spLocks/>
            </p:cNvSpPr>
            <p:nvPr/>
          </p:nvSpPr>
          <p:spPr bwMode="auto">
            <a:xfrm rot="5400000">
              <a:off x="3876" y="2316"/>
              <a:ext cx="144" cy="2136"/>
            </a:xfrm>
            <a:prstGeom prst="leftBrace">
              <a:avLst>
                <a:gd name="adj1" fmla="val 123611"/>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3" name="AutoShape 8">
              <a:extLst>
                <a:ext uri="{FF2B5EF4-FFF2-40B4-BE49-F238E27FC236}">
                  <a16:creationId xmlns:a16="http://schemas.microsoft.com/office/drawing/2014/main" id="{C73BECC0-87B0-5C04-97FE-E67B6EA9776B}"/>
                </a:ext>
              </a:extLst>
            </p:cNvPr>
            <p:cNvSpPr>
              <a:spLocks/>
            </p:cNvSpPr>
            <p:nvPr/>
          </p:nvSpPr>
          <p:spPr bwMode="auto">
            <a:xfrm rot="-5400000">
              <a:off x="3081" y="2583"/>
              <a:ext cx="77" cy="384"/>
            </a:xfrm>
            <a:prstGeom prst="leftBrace">
              <a:avLst>
                <a:gd name="adj1" fmla="val 41558"/>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4" name="Line 9">
              <a:extLst>
                <a:ext uri="{FF2B5EF4-FFF2-40B4-BE49-F238E27FC236}">
                  <a16:creationId xmlns:a16="http://schemas.microsoft.com/office/drawing/2014/main" id="{62CA273F-8553-A5D1-2462-ADA736119432}"/>
                </a:ext>
              </a:extLst>
            </p:cNvPr>
            <p:cNvSpPr>
              <a:spLocks noChangeShapeType="1"/>
            </p:cNvSpPr>
            <p:nvPr/>
          </p:nvSpPr>
          <p:spPr bwMode="auto">
            <a:xfrm flipV="1">
              <a:off x="2400" y="3120"/>
              <a:ext cx="576"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5" name="Line 10">
              <a:extLst>
                <a:ext uri="{FF2B5EF4-FFF2-40B4-BE49-F238E27FC236}">
                  <a16:creationId xmlns:a16="http://schemas.microsoft.com/office/drawing/2014/main" id="{8E267DBB-3DC0-6EBF-E8DF-CB799B6CCCE1}"/>
                </a:ext>
              </a:extLst>
            </p:cNvPr>
            <p:cNvSpPr>
              <a:spLocks noChangeShapeType="1"/>
            </p:cNvSpPr>
            <p:nvPr/>
          </p:nvSpPr>
          <p:spPr bwMode="auto">
            <a:xfrm flipV="1">
              <a:off x="2976" y="2832"/>
              <a:ext cx="144"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6" name="Line 11">
              <a:extLst>
                <a:ext uri="{FF2B5EF4-FFF2-40B4-BE49-F238E27FC236}">
                  <a16:creationId xmlns:a16="http://schemas.microsoft.com/office/drawing/2014/main" id="{BF53AC44-EDF4-7705-2920-C29D18484ED0}"/>
                </a:ext>
              </a:extLst>
            </p:cNvPr>
            <p:cNvSpPr>
              <a:spLocks noChangeShapeType="1"/>
            </p:cNvSpPr>
            <p:nvPr/>
          </p:nvSpPr>
          <p:spPr bwMode="auto">
            <a:xfrm>
              <a:off x="2976" y="3120"/>
              <a:ext cx="960"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nodeType="clickEffect">
                                  <p:stCondLst>
                                    <p:cond delay="0"/>
                                  </p:stCondLst>
                                  <p:childTnLst>
                                    <p:set>
                                      <p:cBhvr>
                                        <p:cTn id="6" dur="1" fill="hold">
                                          <p:stCondLst>
                                            <p:cond delay="0"/>
                                          </p:stCondLst>
                                        </p:cTn>
                                        <p:tgtEl>
                                          <p:spTgt spid="79876"/>
                                        </p:tgtEl>
                                        <p:attrNameLst>
                                          <p:attrName>style.visibility</p:attrName>
                                        </p:attrNameLst>
                                      </p:cBhvr>
                                      <p:to>
                                        <p:strVal val="visible"/>
                                      </p:to>
                                    </p:set>
                                    <p:anim calcmode="lin" valueType="num">
                                      <p:cBhvr>
                                        <p:cTn id="7" dur="500" fill="hold"/>
                                        <p:tgtEl>
                                          <p:spTgt spid="79876"/>
                                        </p:tgtEl>
                                        <p:attrNameLst>
                                          <p:attrName>ppt_x</p:attrName>
                                        </p:attrNameLst>
                                      </p:cBhvr>
                                      <p:tavLst>
                                        <p:tav tm="0">
                                          <p:val>
                                            <p:strVal val="#ppt_x"/>
                                          </p:val>
                                        </p:tav>
                                        <p:tav tm="100000">
                                          <p:val>
                                            <p:strVal val="#ppt_x"/>
                                          </p:val>
                                        </p:tav>
                                      </p:tavLst>
                                    </p:anim>
                                    <p:anim calcmode="lin" valueType="num">
                                      <p:cBhvr>
                                        <p:cTn id="8" dur="500" fill="hold"/>
                                        <p:tgtEl>
                                          <p:spTgt spid="79876"/>
                                        </p:tgtEl>
                                        <p:attrNameLst>
                                          <p:attrName>ppt_y</p:attrName>
                                        </p:attrNameLst>
                                      </p:cBhvr>
                                      <p:tavLst>
                                        <p:tav tm="0">
                                          <p:val>
                                            <p:strVal val="#ppt_y-#ppt_h/2"/>
                                          </p:val>
                                        </p:tav>
                                        <p:tav tm="100000">
                                          <p:val>
                                            <p:strVal val="#ppt_y"/>
                                          </p:val>
                                        </p:tav>
                                      </p:tavLst>
                                    </p:anim>
                                    <p:anim calcmode="lin" valueType="num">
                                      <p:cBhvr>
                                        <p:cTn id="9" dur="500" fill="hold"/>
                                        <p:tgtEl>
                                          <p:spTgt spid="79876"/>
                                        </p:tgtEl>
                                        <p:attrNameLst>
                                          <p:attrName>ppt_w</p:attrName>
                                        </p:attrNameLst>
                                      </p:cBhvr>
                                      <p:tavLst>
                                        <p:tav tm="0">
                                          <p:val>
                                            <p:strVal val="#ppt_w"/>
                                          </p:val>
                                        </p:tav>
                                        <p:tav tm="100000">
                                          <p:val>
                                            <p:strVal val="#ppt_w"/>
                                          </p:val>
                                        </p:tav>
                                      </p:tavLst>
                                    </p:anim>
                                    <p:anim calcmode="lin" valueType="num">
                                      <p:cBhvr>
                                        <p:cTn id="10" dur="500" fill="hold"/>
                                        <p:tgtEl>
                                          <p:spTgt spid="798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4">
            <a:extLst>
              <a:ext uri="{FF2B5EF4-FFF2-40B4-BE49-F238E27FC236}">
                <a16:creationId xmlns:a16="http://schemas.microsoft.com/office/drawing/2014/main" id="{35DB8778-B298-06D7-391D-58ED5BB6C8F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7891" name="Rectangle 2">
            <a:extLst>
              <a:ext uri="{FF2B5EF4-FFF2-40B4-BE49-F238E27FC236}">
                <a16:creationId xmlns:a16="http://schemas.microsoft.com/office/drawing/2014/main" id="{BD61374A-3EDF-BA20-4003-14B2EDB6217D}"/>
              </a:ext>
            </a:extLst>
          </p:cNvPr>
          <p:cNvSpPr>
            <a:spLocks noGrp="1" noChangeArrowheads="1"/>
          </p:cNvSpPr>
          <p:nvPr>
            <p:ph type="title"/>
          </p:nvPr>
        </p:nvSpPr>
        <p:spPr>
          <a:xfrm>
            <a:off x="1981200" y="274639"/>
            <a:ext cx="8229600" cy="706437"/>
          </a:xfrm>
        </p:spPr>
        <p:txBody>
          <a:bodyPr/>
          <a:lstStyle/>
          <a:p>
            <a:r>
              <a:rPr lang="en-GB" altLang="en-US" sz="3600"/>
              <a:t>Function of Cartridge Case</a:t>
            </a:r>
          </a:p>
        </p:txBody>
      </p:sp>
      <p:pic>
        <p:nvPicPr>
          <p:cNvPr id="37892" name="Picture 3" descr="SA - ammo - cartridge case - function copy">
            <a:extLst>
              <a:ext uri="{FF2B5EF4-FFF2-40B4-BE49-F238E27FC236}">
                <a16:creationId xmlns:a16="http://schemas.microsoft.com/office/drawing/2014/main" id="{7BB4EDB2-4B91-B8EA-EC3A-EF26CEB0F45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46250" y="981075"/>
            <a:ext cx="7950200"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3BE7D89-6AD6-025F-2EEC-72804AB36B03}"/>
              </a:ext>
            </a:extLst>
          </p:cNvPr>
          <p:cNvSpPr>
            <a:spLocks noGrp="1" noChangeArrowheads="1"/>
          </p:cNvSpPr>
          <p:nvPr>
            <p:ph type="ctrTitle"/>
          </p:nvPr>
        </p:nvSpPr>
        <p:spPr>
          <a:xfrm>
            <a:off x="1622426" y="85725"/>
            <a:ext cx="3903663" cy="534988"/>
          </a:xfrm>
        </p:spPr>
        <p:txBody>
          <a:bodyPr anchor="ctr"/>
          <a:lstStyle/>
          <a:p>
            <a:pPr algn="l"/>
            <a:r>
              <a:rPr lang="en-GB" altLang="en-US" sz="2800"/>
              <a:t>Charge Components</a:t>
            </a:r>
          </a:p>
        </p:txBody>
      </p:sp>
      <p:grpSp>
        <p:nvGrpSpPr>
          <p:cNvPr id="10243" name="Group 131">
            <a:extLst>
              <a:ext uri="{FF2B5EF4-FFF2-40B4-BE49-F238E27FC236}">
                <a16:creationId xmlns:a16="http://schemas.microsoft.com/office/drawing/2014/main" id="{D72DEE1C-44D8-DCEB-EF67-C5F6EE6C7CC2}"/>
              </a:ext>
            </a:extLst>
          </p:cNvPr>
          <p:cNvGrpSpPr>
            <a:grpSpLocks/>
          </p:cNvGrpSpPr>
          <p:nvPr/>
        </p:nvGrpSpPr>
        <p:grpSpPr bwMode="auto">
          <a:xfrm>
            <a:off x="2152650" y="1346201"/>
            <a:ext cx="8210550" cy="2200275"/>
            <a:chOff x="396" y="1088"/>
            <a:chExt cx="5172" cy="1386"/>
          </a:xfrm>
        </p:grpSpPr>
        <p:sp>
          <p:nvSpPr>
            <p:cNvPr id="10266" name="AutoShape 54">
              <a:extLst>
                <a:ext uri="{FF2B5EF4-FFF2-40B4-BE49-F238E27FC236}">
                  <a16:creationId xmlns:a16="http://schemas.microsoft.com/office/drawing/2014/main" id="{5A6AF13C-310F-9E41-B073-4D4FC1CD4ECC}"/>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7" name="Text Box 35">
              <a:extLst>
                <a:ext uri="{FF2B5EF4-FFF2-40B4-BE49-F238E27FC236}">
                  <a16:creationId xmlns:a16="http://schemas.microsoft.com/office/drawing/2014/main" id="{0AA43FAE-B769-E31C-5826-7FD3CAFC7F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CONVENTIONAL ARTILLERY CHARGE SYSTEM - “subtractive” increments</a:t>
              </a:r>
            </a:p>
          </p:txBody>
        </p:sp>
        <p:sp>
          <p:nvSpPr>
            <p:cNvPr id="10268" name="AutoShape 51">
              <a:extLst>
                <a:ext uri="{FF2B5EF4-FFF2-40B4-BE49-F238E27FC236}">
                  <a16:creationId xmlns:a16="http://schemas.microsoft.com/office/drawing/2014/main" id="{319ABD5A-1A40-F64C-959E-22A82066F40E}"/>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9" name="AutoShape 59">
              <a:extLst>
                <a:ext uri="{FF2B5EF4-FFF2-40B4-BE49-F238E27FC236}">
                  <a16:creationId xmlns:a16="http://schemas.microsoft.com/office/drawing/2014/main" id="{681C37BA-B6F1-2621-C207-1CA0F8603DF0}"/>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2</a:t>
              </a:r>
            </a:p>
          </p:txBody>
        </p:sp>
        <p:sp>
          <p:nvSpPr>
            <p:cNvPr id="10270" name="AutoShape 57">
              <a:extLst>
                <a:ext uri="{FF2B5EF4-FFF2-40B4-BE49-F238E27FC236}">
                  <a16:creationId xmlns:a16="http://schemas.microsoft.com/office/drawing/2014/main" id="{C1ED51F8-4363-23C7-24D2-71AD6167F8E2}"/>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1</a:t>
              </a:r>
            </a:p>
          </p:txBody>
        </p:sp>
        <p:sp>
          <p:nvSpPr>
            <p:cNvPr id="10271" name="AutoShape 58">
              <a:extLst>
                <a:ext uri="{FF2B5EF4-FFF2-40B4-BE49-F238E27FC236}">
                  <a16:creationId xmlns:a16="http://schemas.microsoft.com/office/drawing/2014/main" id="{7A189E23-49E7-0160-4EB7-95559D84275D}"/>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3</a:t>
              </a:r>
            </a:p>
          </p:txBody>
        </p:sp>
        <p:sp>
          <p:nvSpPr>
            <p:cNvPr id="10272" name="AutoShape 60">
              <a:extLst>
                <a:ext uri="{FF2B5EF4-FFF2-40B4-BE49-F238E27FC236}">
                  <a16:creationId xmlns:a16="http://schemas.microsoft.com/office/drawing/2014/main" id="{7FC62E96-6BAC-FDEC-BE54-2E2F737E703F}"/>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CHARGE 1</a:t>
              </a:r>
            </a:p>
          </p:txBody>
        </p:sp>
        <p:sp>
          <p:nvSpPr>
            <p:cNvPr id="10273" name="AutoShape 66">
              <a:extLst>
                <a:ext uri="{FF2B5EF4-FFF2-40B4-BE49-F238E27FC236}">
                  <a16:creationId xmlns:a16="http://schemas.microsoft.com/office/drawing/2014/main" id="{C8E1C6B0-6A98-554C-67F8-A27A9E5EE763}"/>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4" name="AutoShape 67">
              <a:extLst>
                <a:ext uri="{FF2B5EF4-FFF2-40B4-BE49-F238E27FC236}">
                  <a16:creationId xmlns:a16="http://schemas.microsoft.com/office/drawing/2014/main" id="{66C2C9CB-DD92-E7FD-7DD7-BCE26B492C8B}"/>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5" name="AutoShape 69">
              <a:extLst>
                <a:ext uri="{FF2B5EF4-FFF2-40B4-BE49-F238E27FC236}">
                  <a16:creationId xmlns:a16="http://schemas.microsoft.com/office/drawing/2014/main" id="{7381C5DF-A3D0-261D-9137-8855F2CCF5D6}"/>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6" name="Freeform 76">
              <a:extLst>
                <a:ext uri="{FF2B5EF4-FFF2-40B4-BE49-F238E27FC236}">
                  <a16:creationId xmlns:a16="http://schemas.microsoft.com/office/drawing/2014/main" id="{8EFA670C-D724-2DDF-8D84-A9ED4C7CF869}"/>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77" name="Text Box 52">
              <a:extLst>
                <a:ext uri="{FF2B5EF4-FFF2-40B4-BE49-F238E27FC236}">
                  <a16:creationId xmlns:a16="http://schemas.microsoft.com/office/drawing/2014/main" id="{FA76A870-D72D-8636-6EA8-F8BC6CFCC40F}"/>
                </a:ext>
              </a:extLst>
            </p:cNvPr>
            <p:cNvSpPr txBox="1">
              <a:spLocks noChangeArrowheads="1"/>
            </p:cNvSpPr>
            <p:nvPr/>
          </p:nvSpPr>
          <p:spPr bwMode="auto">
            <a:xfrm>
              <a:off x="4862" y="2241"/>
              <a:ext cx="70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p:txBody>
        </p:sp>
        <p:sp>
          <p:nvSpPr>
            <p:cNvPr id="10278" name="Text Box 56">
              <a:extLst>
                <a:ext uri="{FF2B5EF4-FFF2-40B4-BE49-F238E27FC236}">
                  <a16:creationId xmlns:a16="http://schemas.microsoft.com/office/drawing/2014/main" id="{189835EA-5BAD-37E3-DA89-73138823AE23}"/>
                </a:ext>
              </a:extLst>
            </p:cNvPr>
            <p:cNvSpPr txBox="1">
              <a:spLocks noChangeArrowheads="1"/>
            </p:cNvSpPr>
            <p:nvPr/>
          </p:nvSpPr>
          <p:spPr bwMode="auto">
            <a:xfrm>
              <a:off x="3064" y="1362"/>
              <a:ext cx="97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7CCE6510-C134-0F23-F3F6-0E912C4094DE}"/>
              </a:ext>
            </a:extLst>
          </p:cNvPr>
          <p:cNvGrpSpPr>
            <a:grpSpLocks/>
          </p:cNvGrpSpPr>
          <p:nvPr/>
        </p:nvGrpSpPr>
        <p:grpSpPr bwMode="auto">
          <a:xfrm>
            <a:off x="2692400" y="4281489"/>
            <a:ext cx="7507288" cy="2217737"/>
            <a:chOff x="736" y="2697"/>
            <a:chExt cx="4729" cy="1397"/>
          </a:xfrm>
        </p:grpSpPr>
        <p:grpSp>
          <p:nvGrpSpPr>
            <p:cNvPr id="10245" name="Group 114">
              <a:extLst>
                <a:ext uri="{FF2B5EF4-FFF2-40B4-BE49-F238E27FC236}">
                  <a16:creationId xmlns:a16="http://schemas.microsoft.com/office/drawing/2014/main" id="{F435BA2D-15B4-1FAD-BB83-0191D413F8AE}"/>
                </a:ext>
              </a:extLst>
            </p:cNvPr>
            <p:cNvGrpSpPr>
              <a:grpSpLocks/>
            </p:cNvGrpSpPr>
            <p:nvPr/>
          </p:nvGrpSpPr>
          <p:grpSpPr bwMode="auto">
            <a:xfrm>
              <a:off x="4577" y="3024"/>
              <a:ext cx="672" cy="720"/>
              <a:chOff x="712" y="3120"/>
              <a:chExt cx="672" cy="720"/>
            </a:xfrm>
          </p:grpSpPr>
          <p:sp>
            <p:nvSpPr>
              <p:cNvPr id="10264" name="AutoShape 115">
                <a:extLst>
                  <a:ext uri="{FF2B5EF4-FFF2-40B4-BE49-F238E27FC236}">
                    <a16:creationId xmlns:a16="http://schemas.microsoft.com/office/drawing/2014/main" id="{75756E10-02C1-9133-CB82-3C2DA392DDD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5" name="Oval 116">
                <a:extLst>
                  <a:ext uri="{FF2B5EF4-FFF2-40B4-BE49-F238E27FC236}">
                    <a16:creationId xmlns:a16="http://schemas.microsoft.com/office/drawing/2014/main" id="{0B0E155F-2718-9815-DB9E-DBD1549BD69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6" name="Group 117">
              <a:extLst>
                <a:ext uri="{FF2B5EF4-FFF2-40B4-BE49-F238E27FC236}">
                  <a16:creationId xmlns:a16="http://schemas.microsoft.com/office/drawing/2014/main" id="{ECB59E06-2F00-A0E2-0552-0A6683A07C57}"/>
                </a:ext>
              </a:extLst>
            </p:cNvPr>
            <p:cNvGrpSpPr>
              <a:grpSpLocks/>
            </p:cNvGrpSpPr>
            <p:nvPr/>
          </p:nvGrpSpPr>
          <p:grpSpPr bwMode="auto">
            <a:xfrm>
              <a:off x="1000" y="3024"/>
              <a:ext cx="672" cy="720"/>
              <a:chOff x="712" y="3120"/>
              <a:chExt cx="672" cy="720"/>
            </a:xfrm>
          </p:grpSpPr>
          <p:sp>
            <p:nvSpPr>
              <p:cNvPr id="10262" name="AutoShape 118">
                <a:extLst>
                  <a:ext uri="{FF2B5EF4-FFF2-40B4-BE49-F238E27FC236}">
                    <a16:creationId xmlns:a16="http://schemas.microsoft.com/office/drawing/2014/main" id="{A1FF4E5A-F14C-DBFB-53A3-320E5C61228A}"/>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3" name="Oval 119">
                <a:extLst>
                  <a:ext uri="{FF2B5EF4-FFF2-40B4-BE49-F238E27FC236}">
                    <a16:creationId xmlns:a16="http://schemas.microsoft.com/office/drawing/2014/main" id="{9C20E564-3609-40E3-5A3A-11A8D5F96054}"/>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7" name="Group 120">
              <a:extLst>
                <a:ext uri="{FF2B5EF4-FFF2-40B4-BE49-F238E27FC236}">
                  <a16:creationId xmlns:a16="http://schemas.microsoft.com/office/drawing/2014/main" id="{61FF7D03-A16B-BEA2-4851-3E44D6AAB02C}"/>
                </a:ext>
              </a:extLst>
            </p:cNvPr>
            <p:cNvGrpSpPr>
              <a:grpSpLocks/>
            </p:cNvGrpSpPr>
            <p:nvPr/>
          </p:nvGrpSpPr>
          <p:grpSpPr bwMode="auto">
            <a:xfrm>
              <a:off x="1899" y="3024"/>
              <a:ext cx="672" cy="720"/>
              <a:chOff x="712" y="3120"/>
              <a:chExt cx="672" cy="720"/>
            </a:xfrm>
          </p:grpSpPr>
          <p:sp>
            <p:nvSpPr>
              <p:cNvPr id="10260" name="AutoShape 121">
                <a:extLst>
                  <a:ext uri="{FF2B5EF4-FFF2-40B4-BE49-F238E27FC236}">
                    <a16:creationId xmlns:a16="http://schemas.microsoft.com/office/drawing/2014/main" id="{6A8885FC-DF09-630D-565D-083F7EF3751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1" name="Oval 122">
                <a:extLst>
                  <a:ext uri="{FF2B5EF4-FFF2-40B4-BE49-F238E27FC236}">
                    <a16:creationId xmlns:a16="http://schemas.microsoft.com/office/drawing/2014/main" id="{FE1C42C0-2FCB-A4D1-15D3-8C699862251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8" name="Group 123">
              <a:extLst>
                <a:ext uri="{FF2B5EF4-FFF2-40B4-BE49-F238E27FC236}">
                  <a16:creationId xmlns:a16="http://schemas.microsoft.com/office/drawing/2014/main" id="{707D1EC0-9EC2-D3D4-642D-B991FBDCBCB1}"/>
                </a:ext>
              </a:extLst>
            </p:cNvPr>
            <p:cNvGrpSpPr>
              <a:grpSpLocks/>
            </p:cNvGrpSpPr>
            <p:nvPr/>
          </p:nvGrpSpPr>
          <p:grpSpPr bwMode="auto">
            <a:xfrm>
              <a:off x="2798" y="3024"/>
              <a:ext cx="672" cy="720"/>
              <a:chOff x="712" y="3120"/>
              <a:chExt cx="672" cy="720"/>
            </a:xfrm>
          </p:grpSpPr>
          <p:sp>
            <p:nvSpPr>
              <p:cNvPr id="10258" name="AutoShape 124">
                <a:extLst>
                  <a:ext uri="{FF2B5EF4-FFF2-40B4-BE49-F238E27FC236}">
                    <a16:creationId xmlns:a16="http://schemas.microsoft.com/office/drawing/2014/main" id="{4FB12B28-8F8F-6E33-37E8-B3CAE237C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9" name="Oval 125">
                <a:extLst>
                  <a:ext uri="{FF2B5EF4-FFF2-40B4-BE49-F238E27FC236}">
                    <a16:creationId xmlns:a16="http://schemas.microsoft.com/office/drawing/2014/main" id="{91D004B5-DAED-90E3-7264-8EE21455E3A1}"/>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9" name="Group 126">
              <a:extLst>
                <a:ext uri="{FF2B5EF4-FFF2-40B4-BE49-F238E27FC236}">
                  <a16:creationId xmlns:a16="http://schemas.microsoft.com/office/drawing/2014/main" id="{6B409958-CA4B-0AB7-2FD6-1368021A7402}"/>
                </a:ext>
              </a:extLst>
            </p:cNvPr>
            <p:cNvGrpSpPr>
              <a:grpSpLocks/>
            </p:cNvGrpSpPr>
            <p:nvPr/>
          </p:nvGrpSpPr>
          <p:grpSpPr bwMode="auto">
            <a:xfrm>
              <a:off x="3685" y="3024"/>
              <a:ext cx="672" cy="720"/>
              <a:chOff x="712" y="3120"/>
              <a:chExt cx="672" cy="720"/>
            </a:xfrm>
          </p:grpSpPr>
          <p:sp>
            <p:nvSpPr>
              <p:cNvPr id="10256" name="AutoShape 127">
                <a:extLst>
                  <a:ext uri="{FF2B5EF4-FFF2-40B4-BE49-F238E27FC236}">
                    <a16:creationId xmlns:a16="http://schemas.microsoft.com/office/drawing/2014/main" id="{F0BF74D8-CA6B-519A-005B-58EC87BCD15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7" name="Oval 128">
                <a:extLst>
                  <a:ext uri="{FF2B5EF4-FFF2-40B4-BE49-F238E27FC236}">
                    <a16:creationId xmlns:a16="http://schemas.microsoft.com/office/drawing/2014/main" id="{527A4555-39A2-1382-05FA-0DE4AE13C459}"/>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0250" name="Text Box 50">
              <a:extLst>
                <a:ext uri="{FF2B5EF4-FFF2-40B4-BE49-F238E27FC236}">
                  <a16:creationId xmlns:a16="http://schemas.microsoft.com/office/drawing/2014/main" id="{5E3FD5F0-EB08-9767-8820-D7B95DC88251}"/>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MODULAR CHARGE SYSTEM – “additive” increments</a:t>
              </a:r>
            </a:p>
          </p:txBody>
        </p:sp>
        <p:sp>
          <p:nvSpPr>
            <p:cNvPr id="10251" name="AutoShape 62">
              <a:extLst>
                <a:ext uri="{FF2B5EF4-FFF2-40B4-BE49-F238E27FC236}">
                  <a16:creationId xmlns:a16="http://schemas.microsoft.com/office/drawing/2014/main" id="{619186EE-3D8B-6FF7-E9E6-2EFA91B1ED64}"/>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2" name="AutoShape 63">
              <a:extLst>
                <a:ext uri="{FF2B5EF4-FFF2-40B4-BE49-F238E27FC236}">
                  <a16:creationId xmlns:a16="http://schemas.microsoft.com/office/drawing/2014/main" id="{9CA7419E-DDD9-4DAF-B0B7-163693B83D42}"/>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3" name="AutoShape 64">
              <a:extLst>
                <a:ext uri="{FF2B5EF4-FFF2-40B4-BE49-F238E27FC236}">
                  <a16:creationId xmlns:a16="http://schemas.microsoft.com/office/drawing/2014/main" id="{A78B4346-EDD7-9094-D0B8-D44E38C85B34}"/>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4" name="AutoShape 65">
              <a:extLst>
                <a:ext uri="{FF2B5EF4-FFF2-40B4-BE49-F238E27FC236}">
                  <a16:creationId xmlns:a16="http://schemas.microsoft.com/office/drawing/2014/main" id="{741949B8-1E50-A20B-6345-80063101972A}"/>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5" name="Text Box 48">
              <a:extLst>
                <a:ext uri="{FF2B5EF4-FFF2-40B4-BE49-F238E27FC236}">
                  <a16:creationId xmlns:a16="http://schemas.microsoft.com/office/drawing/2014/main" id="{90213A04-99E7-4AF1-BCD9-FA8463DAE167}"/>
                </a:ext>
              </a:extLst>
            </p:cNvPr>
            <p:cNvSpPr txBox="1">
              <a:spLocks noChangeArrowheads="1"/>
            </p:cNvSpPr>
            <p:nvPr/>
          </p:nvSpPr>
          <p:spPr bwMode="auto">
            <a:xfrm>
              <a:off x="736" y="3861"/>
              <a:ext cx="472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Note - in example shown, each increment contains a central igniter</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4">
            <a:extLst>
              <a:ext uri="{FF2B5EF4-FFF2-40B4-BE49-F238E27FC236}">
                <a16:creationId xmlns:a16="http://schemas.microsoft.com/office/drawing/2014/main" id="{9CDC7E26-734B-A4F0-72F6-9FD3AAC62C6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12291" name="Group 2">
            <a:extLst>
              <a:ext uri="{FF2B5EF4-FFF2-40B4-BE49-F238E27FC236}">
                <a16:creationId xmlns:a16="http://schemas.microsoft.com/office/drawing/2014/main" id="{A43F30EA-0B11-7CA0-F6CD-6D001869ED7C}"/>
              </a:ext>
            </a:extLst>
          </p:cNvPr>
          <p:cNvGrpSpPr>
            <a:grpSpLocks/>
          </p:cNvGrpSpPr>
          <p:nvPr/>
        </p:nvGrpSpPr>
        <p:grpSpPr bwMode="auto">
          <a:xfrm>
            <a:off x="1716089" y="1179514"/>
            <a:ext cx="8816975" cy="4975225"/>
            <a:chOff x="121" y="897"/>
            <a:chExt cx="5554" cy="3134"/>
          </a:xfrm>
        </p:grpSpPr>
        <p:pic>
          <p:nvPicPr>
            <p:cNvPr id="12293" name="Picture 3" descr="gun - charge - 155mm HOW US M3A1 copy">
              <a:extLst>
                <a:ext uri="{FF2B5EF4-FFF2-40B4-BE49-F238E27FC236}">
                  <a16:creationId xmlns:a16="http://schemas.microsoft.com/office/drawing/2014/main" id="{ADC09992-3528-7166-FC65-ADCA03F529D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1" y="2365"/>
              <a:ext cx="5339" cy="1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4">
              <a:extLst>
                <a:ext uri="{FF2B5EF4-FFF2-40B4-BE49-F238E27FC236}">
                  <a16:creationId xmlns:a16="http://schemas.microsoft.com/office/drawing/2014/main" id="{720B7FDC-CA8D-F7FF-18E2-E22FCE37FF0E}"/>
                </a:ext>
              </a:extLst>
            </p:cNvPr>
            <p:cNvSpPr txBox="1">
              <a:spLocks noChangeArrowheads="1"/>
            </p:cNvSpPr>
            <p:nvPr/>
          </p:nvSpPr>
          <p:spPr bwMode="auto">
            <a:xfrm>
              <a:off x="1931" y="897"/>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Charge 2 Increment</a:t>
              </a:r>
            </a:p>
          </p:txBody>
        </p:sp>
        <p:sp>
          <p:nvSpPr>
            <p:cNvPr id="12295" name="Text Box 5">
              <a:extLst>
                <a:ext uri="{FF2B5EF4-FFF2-40B4-BE49-F238E27FC236}">
                  <a16:creationId xmlns:a16="http://schemas.microsoft.com/office/drawing/2014/main" id="{66C06547-62B1-EB95-F4C4-55BCDA9CB1EC}"/>
                </a:ext>
              </a:extLst>
            </p:cNvPr>
            <p:cNvSpPr txBox="1">
              <a:spLocks noChangeArrowheads="1"/>
            </p:cNvSpPr>
            <p:nvPr/>
          </p:nvSpPr>
          <p:spPr bwMode="auto">
            <a:xfrm>
              <a:off x="143" y="1325"/>
              <a:ext cx="16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Base Charge Increment</a:t>
              </a:r>
            </a:p>
          </p:txBody>
        </p:sp>
        <p:sp>
          <p:nvSpPr>
            <p:cNvPr id="12296" name="Text Box 6">
              <a:extLst>
                <a:ext uri="{FF2B5EF4-FFF2-40B4-BE49-F238E27FC236}">
                  <a16:creationId xmlns:a16="http://schemas.microsoft.com/office/drawing/2014/main" id="{8C830AB8-6359-41AA-9BF8-BE8C9B343AE2}"/>
                </a:ext>
              </a:extLst>
            </p:cNvPr>
            <p:cNvSpPr txBox="1">
              <a:spLocks noChangeArrowheads="1"/>
            </p:cNvSpPr>
            <p:nvPr/>
          </p:nvSpPr>
          <p:spPr bwMode="auto">
            <a:xfrm>
              <a:off x="1002" y="1734"/>
              <a:ext cx="70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 Strap</a:t>
              </a:r>
            </a:p>
          </p:txBody>
        </p:sp>
        <p:sp>
          <p:nvSpPr>
            <p:cNvPr id="12297" name="Text Box 7">
              <a:extLst>
                <a:ext uri="{FF2B5EF4-FFF2-40B4-BE49-F238E27FC236}">
                  <a16:creationId xmlns:a16="http://schemas.microsoft.com/office/drawing/2014/main" id="{677CA082-17B0-3672-BEF2-465C9FBB2D81}"/>
                </a:ext>
              </a:extLst>
            </p:cNvPr>
            <p:cNvSpPr txBox="1">
              <a:spLocks noChangeArrowheads="1"/>
            </p:cNvSpPr>
            <p:nvPr/>
          </p:nvSpPr>
          <p:spPr bwMode="auto">
            <a:xfrm>
              <a:off x="2351" y="1176"/>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3 Increment</a:t>
              </a:r>
            </a:p>
          </p:txBody>
        </p:sp>
        <p:sp>
          <p:nvSpPr>
            <p:cNvPr id="12298" name="Text Box 8">
              <a:extLst>
                <a:ext uri="{FF2B5EF4-FFF2-40B4-BE49-F238E27FC236}">
                  <a16:creationId xmlns:a16="http://schemas.microsoft.com/office/drawing/2014/main" id="{BDFC751B-CCF9-A669-78BC-06CE9EBD0C1B}"/>
                </a:ext>
              </a:extLst>
            </p:cNvPr>
            <p:cNvSpPr txBox="1">
              <a:spLocks noChangeArrowheads="1"/>
            </p:cNvSpPr>
            <p:nvPr/>
          </p:nvSpPr>
          <p:spPr bwMode="auto">
            <a:xfrm>
              <a:off x="2838" y="1438"/>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4 Increment</a:t>
              </a:r>
            </a:p>
          </p:txBody>
        </p:sp>
        <p:sp>
          <p:nvSpPr>
            <p:cNvPr id="12299" name="Text Box 9">
              <a:extLst>
                <a:ext uri="{FF2B5EF4-FFF2-40B4-BE49-F238E27FC236}">
                  <a16:creationId xmlns:a16="http://schemas.microsoft.com/office/drawing/2014/main" id="{ACD427B4-2557-0469-3522-9D0D565C645B}"/>
                </a:ext>
              </a:extLst>
            </p:cNvPr>
            <p:cNvSpPr txBox="1">
              <a:spLocks noChangeArrowheads="1"/>
            </p:cNvSpPr>
            <p:nvPr/>
          </p:nvSpPr>
          <p:spPr bwMode="auto">
            <a:xfrm>
              <a:off x="3325" y="1743"/>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5 Increment</a:t>
              </a:r>
            </a:p>
          </p:txBody>
        </p:sp>
        <p:sp>
          <p:nvSpPr>
            <p:cNvPr id="12300" name="Text Box 10">
              <a:extLst>
                <a:ext uri="{FF2B5EF4-FFF2-40B4-BE49-F238E27FC236}">
                  <a16:creationId xmlns:a16="http://schemas.microsoft.com/office/drawing/2014/main" id="{AB6144A4-720C-5E6E-1750-307BDB88F77F}"/>
                </a:ext>
              </a:extLst>
            </p:cNvPr>
            <p:cNvSpPr txBox="1">
              <a:spLocks noChangeArrowheads="1"/>
            </p:cNvSpPr>
            <p:nvPr/>
          </p:nvSpPr>
          <p:spPr bwMode="auto">
            <a:xfrm>
              <a:off x="5349" y="1552"/>
              <a:ext cx="32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a:t>
              </a:r>
            </a:p>
          </p:txBody>
        </p:sp>
        <p:sp>
          <p:nvSpPr>
            <p:cNvPr id="12301" name="Text Box 11">
              <a:extLst>
                <a:ext uri="{FF2B5EF4-FFF2-40B4-BE49-F238E27FC236}">
                  <a16:creationId xmlns:a16="http://schemas.microsoft.com/office/drawing/2014/main" id="{BCC22028-548C-D952-C35C-06366F8F82E4}"/>
                </a:ext>
              </a:extLst>
            </p:cNvPr>
            <p:cNvSpPr txBox="1">
              <a:spLocks noChangeArrowheads="1"/>
            </p:cNvSpPr>
            <p:nvPr/>
          </p:nvSpPr>
          <p:spPr bwMode="auto">
            <a:xfrm>
              <a:off x="320" y="3779"/>
              <a:ext cx="8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Igniter Pad</a:t>
              </a:r>
            </a:p>
          </p:txBody>
        </p:sp>
        <p:sp>
          <p:nvSpPr>
            <p:cNvPr id="12302" name="Text Box 12">
              <a:extLst>
                <a:ext uri="{FF2B5EF4-FFF2-40B4-BE49-F238E27FC236}">
                  <a16:creationId xmlns:a16="http://schemas.microsoft.com/office/drawing/2014/main" id="{BB8DD553-B722-416B-E5B7-B8DA88DE069B}"/>
                </a:ext>
              </a:extLst>
            </p:cNvPr>
            <p:cNvSpPr txBox="1">
              <a:spLocks noChangeArrowheads="1"/>
            </p:cNvSpPr>
            <p:nvPr/>
          </p:nvSpPr>
          <p:spPr bwMode="auto">
            <a:xfrm>
              <a:off x="1643"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3" name="Text Box 13">
              <a:extLst>
                <a:ext uri="{FF2B5EF4-FFF2-40B4-BE49-F238E27FC236}">
                  <a16:creationId xmlns:a16="http://schemas.microsoft.com/office/drawing/2014/main" id="{AE9D2E8C-C6DD-4C4A-D4EA-01F5AD66153D}"/>
                </a:ext>
              </a:extLst>
            </p:cNvPr>
            <p:cNvSpPr txBox="1">
              <a:spLocks noChangeArrowheads="1"/>
            </p:cNvSpPr>
            <p:nvPr/>
          </p:nvSpPr>
          <p:spPr bwMode="auto">
            <a:xfrm>
              <a:off x="3817"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4" name="Line 14">
              <a:extLst>
                <a:ext uri="{FF2B5EF4-FFF2-40B4-BE49-F238E27FC236}">
                  <a16:creationId xmlns:a16="http://schemas.microsoft.com/office/drawing/2014/main" id="{CCDCE6B3-8939-FEE1-9604-97762601CEEB}"/>
                </a:ext>
              </a:extLst>
            </p:cNvPr>
            <p:cNvSpPr>
              <a:spLocks noChangeShapeType="1"/>
            </p:cNvSpPr>
            <p:nvPr/>
          </p:nvSpPr>
          <p:spPr bwMode="auto">
            <a:xfrm flipH="1">
              <a:off x="1805" y="1173"/>
              <a:ext cx="504" cy="162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5" name="Line 15">
              <a:extLst>
                <a:ext uri="{FF2B5EF4-FFF2-40B4-BE49-F238E27FC236}">
                  <a16:creationId xmlns:a16="http://schemas.microsoft.com/office/drawing/2014/main" id="{01962ECA-CEC9-8300-D01D-55F65721C39B}"/>
                </a:ext>
              </a:extLst>
            </p:cNvPr>
            <p:cNvSpPr>
              <a:spLocks noChangeShapeType="1"/>
            </p:cNvSpPr>
            <p:nvPr/>
          </p:nvSpPr>
          <p:spPr bwMode="auto">
            <a:xfrm flipH="1">
              <a:off x="2309" y="1489"/>
              <a:ext cx="300" cy="13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6" name="Line 16">
              <a:extLst>
                <a:ext uri="{FF2B5EF4-FFF2-40B4-BE49-F238E27FC236}">
                  <a16:creationId xmlns:a16="http://schemas.microsoft.com/office/drawing/2014/main" id="{2589E7A1-3211-AAF8-F0FA-2E5F6B20323E}"/>
                </a:ext>
              </a:extLst>
            </p:cNvPr>
            <p:cNvSpPr>
              <a:spLocks noChangeShapeType="1"/>
            </p:cNvSpPr>
            <p:nvPr/>
          </p:nvSpPr>
          <p:spPr bwMode="auto">
            <a:xfrm flipH="1">
              <a:off x="3172" y="1752"/>
              <a:ext cx="37" cy="11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7" name="Line 17">
              <a:extLst>
                <a:ext uri="{FF2B5EF4-FFF2-40B4-BE49-F238E27FC236}">
                  <a16:creationId xmlns:a16="http://schemas.microsoft.com/office/drawing/2014/main" id="{02A18DEC-6534-C221-FE8F-364B10773DF2}"/>
                </a:ext>
              </a:extLst>
            </p:cNvPr>
            <p:cNvSpPr>
              <a:spLocks noChangeShapeType="1"/>
            </p:cNvSpPr>
            <p:nvPr/>
          </p:nvSpPr>
          <p:spPr bwMode="auto">
            <a:xfrm>
              <a:off x="4034" y="2036"/>
              <a:ext cx="279" cy="80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8" name="Line 18">
              <a:extLst>
                <a:ext uri="{FF2B5EF4-FFF2-40B4-BE49-F238E27FC236}">
                  <a16:creationId xmlns:a16="http://schemas.microsoft.com/office/drawing/2014/main" id="{1A03D168-69AF-71D5-565B-6961771B9AB5}"/>
                </a:ext>
              </a:extLst>
            </p:cNvPr>
            <p:cNvSpPr>
              <a:spLocks noChangeShapeType="1"/>
            </p:cNvSpPr>
            <p:nvPr/>
          </p:nvSpPr>
          <p:spPr bwMode="auto">
            <a:xfrm flipH="1">
              <a:off x="5347" y="1923"/>
              <a:ext cx="203"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9" name="Line 19">
              <a:extLst>
                <a:ext uri="{FF2B5EF4-FFF2-40B4-BE49-F238E27FC236}">
                  <a16:creationId xmlns:a16="http://schemas.microsoft.com/office/drawing/2014/main" id="{3C548540-E6DF-6C9B-DE45-4E624CE897FE}"/>
                </a:ext>
              </a:extLst>
            </p:cNvPr>
            <p:cNvSpPr>
              <a:spLocks noChangeShapeType="1"/>
            </p:cNvSpPr>
            <p:nvPr/>
          </p:nvSpPr>
          <p:spPr bwMode="auto">
            <a:xfrm>
              <a:off x="1505" y="1998"/>
              <a:ext cx="204" cy="52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0" name="Line 20">
              <a:extLst>
                <a:ext uri="{FF2B5EF4-FFF2-40B4-BE49-F238E27FC236}">
                  <a16:creationId xmlns:a16="http://schemas.microsoft.com/office/drawing/2014/main" id="{5987EABF-D92B-632D-4CF9-56775DE52A34}"/>
                </a:ext>
              </a:extLst>
            </p:cNvPr>
            <p:cNvSpPr>
              <a:spLocks noChangeShapeType="1"/>
            </p:cNvSpPr>
            <p:nvPr/>
          </p:nvSpPr>
          <p:spPr bwMode="auto">
            <a:xfrm>
              <a:off x="809" y="1586"/>
              <a:ext cx="91" cy="125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1" name="Line 21">
              <a:extLst>
                <a:ext uri="{FF2B5EF4-FFF2-40B4-BE49-F238E27FC236}">
                  <a16:creationId xmlns:a16="http://schemas.microsoft.com/office/drawing/2014/main" id="{3471B55D-38E4-8DEF-F9F6-5E57FF72C313}"/>
                </a:ext>
              </a:extLst>
            </p:cNvPr>
            <p:cNvSpPr>
              <a:spLocks noChangeShapeType="1"/>
            </p:cNvSpPr>
            <p:nvPr/>
          </p:nvSpPr>
          <p:spPr bwMode="auto">
            <a:xfrm flipH="1" flipV="1">
              <a:off x="268" y="2840"/>
              <a:ext cx="391" cy="97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2" name="Line 22">
              <a:extLst>
                <a:ext uri="{FF2B5EF4-FFF2-40B4-BE49-F238E27FC236}">
                  <a16:creationId xmlns:a16="http://schemas.microsoft.com/office/drawing/2014/main" id="{41294270-6DDC-3294-A62D-D47974507C59}"/>
                </a:ext>
              </a:extLst>
            </p:cNvPr>
            <p:cNvSpPr>
              <a:spLocks noChangeShapeType="1"/>
            </p:cNvSpPr>
            <p:nvPr/>
          </p:nvSpPr>
          <p:spPr bwMode="auto">
            <a:xfrm flipH="1" flipV="1">
              <a:off x="1521" y="2973"/>
              <a:ext cx="300" cy="7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3" name="Line 23">
              <a:extLst>
                <a:ext uri="{FF2B5EF4-FFF2-40B4-BE49-F238E27FC236}">
                  <a16:creationId xmlns:a16="http://schemas.microsoft.com/office/drawing/2014/main" id="{CD953F0A-0ACA-514C-1FAE-CB6EC4D00A2D}"/>
                </a:ext>
              </a:extLst>
            </p:cNvPr>
            <p:cNvSpPr>
              <a:spLocks noChangeShapeType="1"/>
            </p:cNvSpPr>
            <p:nvPr/>
          </p:nvSpPr>
          <p:spPr bwMode="auto">
            <a:xfrm flipH="1" flipV="1">
              <a:off x="3605" y="2915"/>
              <a:ext cx="729" cy="8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4" name="Line 24">
              <a:extLst>
                <a:ext uri="{FF2B5EF4-FFF2-40B4-BE49-F238E27FC236}">
                  <a16:creationId xmlns:a16="http://schemas.microsoft.com/office/drawing/2014/main" id="{BBCB011A-E247-2936-5AE7-021118EE9F5C}"/>
                </a:ext>
              </a:extLst>
            </p:cNvPr>
            <p:cNvSpPr>
              <a:spLocks noChangeShapeType="1"/>
            </p:cNvSpPr>
            <p:nvPr/>
          </p:nvSpPr>
          <p:spPr bwMode="auto">
            <a:xfrm flipV="1">
              <a:off x="4334" y="2952"/>
              <a:ext cx="916" cy="82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292" name="Rectangle 25">
            <a:extLst>
              <a:ext uri="{FF2B5EF4-FFF2-40B4-BE49-F238E27FC236}">
                <a16:creationId xmlns:a16="http://schemas.microsoft.com/office/drawing/2014/main" id="{2DD41ED9-7864-A255-7838-BBA6B8B32C3C}"/>
              </a:ext>
            </a:extLst>
          </p:cNvPr>
          <p:cNvSpPr>
            <a:spLocks noGrp="1" noChangeArrowheads="1"/>
          </p:cNvSpPr>
          <p:nvPr>
            <p:ph type="title"/>
          </p:nvPr>
        </p:nvSpPr>
        <p:spPr>
          <a:xfrm>
            <a:off x="1981200" y="274639"/>
            <a:ext cx="8229600" cy="777875"/>
          </a:xfrm>
        </p:spPr>
        <p:txBody>
          <a:bodyPr/>
          <a:lstStyle/>
          <a:p>
            <a:r>
              <a:rPr lang="en-GB" altLang="en-US" sz="3600"/>
              <a:t>Charge M3A1, US 155mm Gun</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4">
            <a:extLst>
              <a:ext uri="{FF2B5EF4-FFF2-40B4-BE49-F238E27FC236}">
                <a16:creationId xmlns:a16="http://schemas.microsoft.com/office/drawing/2014/main" id="{A31809F5-8F58-0C44-BF0C-AB482029780B}"/>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13315" name="Picture 2" descr="somchem1">
            <a:extLst>
              <a:ext uri="{FF2B5EF4-FFF2-40B4-BE49-F238E27FC236}">
                <a16:creationId xmlns:a16="http://schemas.microsoft.com/office/drawing/2014/main" id="{F8117350-CEAC-C0C7-346B-26377C44B42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41077" y="981076"/>
            <a:ext cx="7012523" cy="5709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Rectangle 3">
            <a:extLst>
              <a:ext uri="{FF2B5EF4-FFF2-40B4-BE49-F238E27FC236}">
                <a16:creationId xmlns:a16="http://schemas.microsoft.com/office/drawing/2014/main" id="{24A9DB3B-60C5-B705-B752-DC091DB170C7}"/>
              </a:ext>
            </a:extLst>
          </p:cNvPr>
          <p:cNvSpPr>
            <a:spLocks noGrp="1" noChangeArrowheads="1"/>
          </p:cNvSpPr>
          <p:nvPr>
            <p:ph type="title"/>
          </p:nvPr>
        </p:nvSpPr>
        <p:spPr>
          <a:xfrm>
            <a:off x="524933" y="274639"/>
            <a:ext cx="9963681" cy="706437"/>
          </a:xfrm>
        </p:spPr>
        <p:txBody>
          <a:bodyPr/>
          <a:lstStyle/>
          <a:p>
            <a:r>
              <a:rPr lang="en-US" altLang="en-US" sz="3600" dirty="0"/>
              <a:t>SOMCHEM 155 mm Modular Charge System</a:t>
            </a:r>
            <a:endParaRPr lang="en-GB" altLang="en-US" sz="3600" dirty="0"/>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0">
            <a:extLst>
              <a:ext uri="{FF2B5EF4-FFF2-40B4-BE49-F238E27FC236}">
                <a16:creationId xmlns:a16="http://schemas.microsoft.com/office/drawing/2014/main" id="{F23AA49B-6308-C3CC-8BA7-AC7C12290376}"/>
              </a:ext>
            </a:extLst>
          </p:cNvPr>
          <p:cNvSpPr txBox="1">
            <a:spLocks noChangeArrowheads="1"/>
          </p:cNvSpPr>
          <p:nvPr/>
        </p:nvSpPr>
        <p:spPr bwMode="auto">
          <a:xfrm>
            <a:off x="1631951" y="152400"/>
            <a:ext cx="6119813" cy="5842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3200" b="1">
                <a:solidFill>
                  <a:srgbClr val="FFFFFF"/>
                </a:solidFill>
              </a:rPr>
              <a:t>L8 Artillery Charge System</a:t>
            </a:r>
          </a:p>
        </p:txBody>
      </p:sp>
      <p:pic>
        <p:nvPicPr>
          <p:cNvPr id="18435" name="Picture 46" descr="00000029">
            <a:extLst>
              <a:ext uri="{FF2B5EF4-FFF2-40B4-BE49-F238E27FC236}">
                <a16:creationId xmlns:a16="http://schemas.microsoft.com/office/drawing/2014/main" id="{CF47EAA7-A65E-AFFD-7A0C-CD09132F0F5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1250" y="950913"/>
            <a:ext cx="7620000"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a:extLst>
              <a:ext uri="{FF2B5EF4-FFF2-40B4-BE49-F238E27FC236}">
                <a16:creationId xmlns:a16="http://schemas.microsoft.com/office/drawing/2014/main" id="{76B6C95D-4915-7D3A-EED2-FC1CB97159F0}"/>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21507" name="Group 2">
            <a:extLst>
              <a:ext uri="{FF2B5EF4-FFF2-40B4-BE49-F238E27FC236}">
                <a16:creationId xmlns:a16="http://schemas.microsoft.com/office/drawing/2014/main" id="{B9839FD3-43E1-A2ED-7D32-71EABA306EEB}"/>
              </a:ext>
            </a:extLst>
          </p:cNvPr>
          <p:cNvGrpSpPr>
            <a:grpSpLocks/>
          </p:cNvGrpSpPr>
          <p:nvPr/>
        </p:nvGrpSpPr>
        <p:grpSpPr bwMode="auto">
          <a:xfrm>
            <a:off x="2332038" y="1692275"/>
            <a:ext cx="7580312" cy="4616450"/>
            <a:chOff x="519" y="1209"/>
            <a:chExt cx="4643" cy="2725"/>
          </a:xfrm>
        </p:grpSpPr>
        <p:pic>
          <p:nvPicPr>
            <p:cNvPr id="21509" name="Picture 3" descr="gun - charge - MV vs mass ratio copy">
              <a:extLst>
                <a:ext uri="{FF2B5EF4-FFF2-40B4-BE49-F238E27FC236}">
                  <a16:creationId xmlns:a16="http://schemas.microsoft.com/office/drawing/2014/main" id="{AF973F7B-C0E7-17B7-5560-F0E97D69614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48" y="1209"/>
              <a:ext cx="4514" cy="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Text Box 4">
              <a:extLst>
                <a:ext uri="{FF2B5EF4-FFF2-40B4-BE49-F238E27FC236}">
                  <a16:creationId xmlns:a16="http://schemas.microsoft.com/office/drawing/2014/main" id="{AA4D6CD7-C9B3-FF90-0CCE-4F08E94137F6}"/>
                </a:ext>
              </a:extLst>
            </p:cNvPr>
            <p:cNvSpPr txBox="1">
              <a:spLocks noChangeArrowheads="1"/>
            </p:cNvSpPr>
            <p:nvPr/>
          </p:nvSpPr>
          <p:spPr bwMode="auto">
            <a:xfrm>
              <a:off x="1056" y="3465"/>
              <a:ext cx="3870" cy="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a:solidFill>
                    <a:srgbClr val="FFFFFF"/>
                  </a:solidFill>
                  <a:latin typeface="Times New Roman" panose="02020603050405020304" pitchFamily="18" charset="0"/>
                </a:rPr>
                <a:t>0.0            0.2            0.4            0.6            0.8             1.0            1.2             1.4             1.6            1.8</a:t>
              </a:r>
            </a:p>
          </p:txBody>
        </p:sp>
        <p:sp>
          <p:nvSpPr>
            <p:cNvPr id="21511" name="Text Box 5">
              <a:extLst>
                <a:ext uri="{FF2B5EF4-FFF2-40B4-BE49-F238E27FC236}">
                  <a16:creationId xmlns:a16="http://schemas.microsoft.com/office/drawing/2014/main" id="{26FAB872-F1E3-9D12-B497-E8CCED6AC186}"/>
                </a:ext>
              </a:extLst>
            </p:cNvPr>
            <p:cNvSpPr txBox="1">
              <a:spLocks noChangeArrowheads="1"/>
            </p:cNvSpPr>
            <p:nvPr/>
          </p:nvSpPr>
          <p:spPr bwMode="auto">
            <a:xfrm>
              <a:off x="843" y="1314"/>
              <a:ext cx="302" cy="2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2000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1500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500</a:t>
              </a:r>
            </a:p>
            <a:p>
              <a:pPr algn="r" eaLnBrk="0" fontAlgn="base" hangingPunct="0">
                <a:spcBef>
                  <a:spcPct val="0"/>
                </a:spcBef>
                <a:spcAft>
                  <a:spcPct val="0"/>
                </a:spcAft>
              </a:pPr>
              <a:r>
                <a:rPr lang="en-GB" altLang="en-US" sz="1200">
                  <a:solidFill>
                    <a:srgbClr val="FFFFFF"/>
                  </a:solidFill>
                  <a:latin typeface="Times New Roman" panose="02020603050405020304" pitchFamily="18" charset="0"/>
                </a:rPr>
                <a:t>0</a:t>
              </a:r>
            </a:p>
          </p:txBody>
        </p:sp>
        <p:sp>
          <p:nvSpPr>
            <p:cNvPr id="21512" name="Text Box 6">
              <a:extLst>
                <a:ext uri="{FF2B5EF4-FFF2-40B4-BE49-F238E27FC236}">
                  <a16:creationId xmlns:a16="http://schemas.microsoft.com/office/drawing/2014/main" id="{866E9F81-B2A3-44C7-FB00-5EF6A4F955D5}"/>
                </a:ext>
              </a:extLst>
            </p:cNvPr>
            <p:cNvSpPr txBox="1">
              <a:spLocks noChangeArrowheads="1"/>
            </p:cNvSpPr>
            <p:nvPr/>
          </p:nvSpPr>
          <p:spPr bwMode="auto">
            <a:xfrm>
              <a:off x="2552" y="3736"/>
              <a:ext cx="1057" cy="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Mass Ratio </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C</a:t>
              </a:r>
              <a:r>
                <a:rPr lang="en-GB" altLang="en-US" sz="1600">
                  <a:solidFill>
                    <a:srgbClr val="FFFFFF"/>
                  </a:solidFill>
                  <a:latin typeface="Times New Roman" panose="02020603050405020304" pitchFamily="18" charset="0"/>
                </a:rPr>
                <a:t>/</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P</a:t>
              </a:r>
              <a:endParaRPr lang="en-GB" altLang="en-US" sz="1600">
                <a:solidFill>
                  <a:srgbClr val="FFFFFF"/>
                </a:solidFill>
                <a:latin typeface="Times New Roman" panose="02020603050405020304" pitchFamily="18" charset="0"/>
              </a:endParaRPr>
            </a:p>
          </p:txBody>
        </p:sp>
        <p:sp>
          <p:nvSpPr>
            <p:cNvPr id="21513" name="Text Box 7">
              <a:extLst>
                <a:ext uri="{FF2B5EF4-FFF2-40B4-BE49-F238E27FC236}">
                  <a16:creationId xmlns:a16="http://schemas.microsoft.com/office/drawing/2014/main" id="{443E7363-3E42-FCC4-1D9C-6FBA79C2EF39}"/>
                </a:ext>
              </a:extLst>
            </p:cNvPr>
            <p:cNvSpPr txBox="1">
              <a:spLocks noChangeArrowheads="1"/>
            </p:cNvSpPr>
            <p:nvPr/>
          </p:nvSpPr>
          <p:spPr bwMode="auto">
            <a:xfrm rot="-5400000">
              <a:off x="-10" y="2055"/>
              <a:ext cx="1263" cy="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Muzzle Velocity (m s</a:t>
              </a:r>
              <a:r>
                <a:rPr lang="en-GB" altLang="en-US" sz="1600" baseline="30000">
                  <a:solidFill>
                    <a:srgbClr val="FFFFFF"/>
                  </a:solidFill>
                  <a:latin typeface="Times New Roman" panose="02020603050405020304" pitchFamily="18" charset="0"/>
                </a:rPr>
                <a:t>-1</a:t>
              </a:r>
              <a:r>
                <a:rPr lang="en-GB" altLang="en-US" sz="1600">
                  <a:solidFill>
                    <a:srgbClr val="FFFFFF"/>
                  </a:solidFill>
                  <a:latin typeface="Times New Roman" panose="02020603050405020304" pitchFamily="18" charset="0"/>
                </a:rPr>
                <a:t>)</a:t>
              </a:r>
            </a:p>
          </p:txBody>
        </p:sp>
      </p:grpSp>
      <p:sp>
        <p:nvSpPr>
          <p:cNvPr id="21508" name="Rectangle 8">
            <a:extLst>
              <a:ext uri="{FF2B5EF4-FFF2-40B4-BE49-F238E27FC236}">
                <a16:creationId xmlns:a16="http://schemas.microsoft.com/office/drawing/2014/main" id="{94A7C904-1DB8-2E47-0589-8D3ED1386DD4}"/>
              </a:ext>
            </a:extLst>
          </p:cNvPr>
          <p:cNvSpPr>
            <a:spLocks noGrp="1" noChangeArrowheads="1"/>
          </p:cNvSpPr>
          <p:nvPr>
            <p:ph type="title"/>
          </p:nvPr>
        </p:nvSpPr>
        <p:spPr>
          <a:xfrm>
            <a:off x="2135189" y="414339"/>
            <a:ext cx="7921625" cy="1069975"/>
          </a:xfrm>
        </p:spPr>
        <p:txBody>
          <a:bodyPr/>
          <a:lstStyle/>
          <a:p>
            <a:r>
              <a:rPr lang="en-GB" altLang="en-US" sz="3600"/>
              <a:t>Muzzle Velocity vs Charge/Projectile Mass Ratio</a:t>
            </a:r>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4">
            <a:extLst>
              <a:ext uri="{FF2B5EF4-FFF2-40B4-BE49-F238E27FC236}">
                <a16:creationId xmlns:a16="http://schemas.microsoft.com/office/drawing/2014/main" id="{B7B1684A-1103-FED7-139C-C5B53C243E69}"/>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2531" name="Rectangle 9">
            <a:extLst>
              <a:ext uri="{FF2B5EF4-FFF2-40B4-BE49-F238E27FC236}">
                <a16:creationId xmlns:a16="http://schemas.microsoft.com/office/drawing/2014/main" id="{4C193167-EC94-8E5B-0591-49CAD9055FC3}"/>
              </a:ext>
            </a:extLst>
          </p:cNvPr>
          <p:cNvSpPr>
            <a:spLocks noGrp="1" noChangeArrowheads="1"/>
          </p:cNvSpPr>
          <p:nvPr>
            <p:ph type="title"/>
          </p:nvPr>
        </p:nvSpPr>
        <p:spPr>
          <a:xfrm>
            <a:off x="2116667" y="0"/>
            <a:ext cx="8229600" cy="850900"/>
          </a:xfrm>
        </p:spPr>
        <p:txBody>
          <a:bodyPr/>
          <a:lstStyle/>
          <a:p>
            <a:r>
              <a:rPr lang="en-GB" altLang="en-US" sz="3600" dirty="0"/>
              <a:t>Projectile Range</a:t>
            </a:r>
            <a:endParaRPr lang="en-US" altLang="en-US" sz="3600" dirty="0"/>
          </a:p>
        </p:txBody>
      </p:sp>
      <p:pic>
        <p:nvPicPr>
          <p:cNvPr id="22532" name="Picture 2">
            <a:extLst>
              <a:ext uri="{FF2B5EF4-FFF2-40B4-BE49-F238E27FC236}">
                <a16:creationId xmlns:a16="http://schemas.microsoft.com/office/drawing/2014/main" id="{3C207E5F-953B-4BB9-8862-7A4496EB745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52133" y="1125538"/>
            <a:ext cx="7279479" cy="5083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3" name="TextBox 1">
            <a:extLst>
              <a:ext uri="{FF2B5EF4-FFF2-40B4-BE49-F238E27FC236}">
                <a16:creationId xmlns:a16="http://schemas.microsoft.com/office/drawing/2014/main" id="{4AA40B1D-3132-4A92-D1CB-01BE6A353442}"/>
              </a:ext>
            </a:extLst>
          </p:cNvPr>
          <p:cNvSpPr txBox="1">
            <a:spLocks noChangeArrowheads="1"/>
          </p:cNvSpPr>
          <p:nvPr/>
        </p:nvSpPr>
        <p:spPr bwMode="auto">
          <a:xfrm>
            <a:off x="2424113" y="6237288"/>
            <a:ext cx="6742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cs typeface="Times New Roman" panose="02020603050405020304" pitchFamily="18" charset="0"/>
              </a:rPr>
              <a:t>High Angle Coverage of 155 mm Charge System with HE Shell</a:t>
            </a:r>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781CFEB-4D98-0659-749C-AFD9F6BAA27D}"/>
              </a:ext>
            </a:extLst>
          </p:cNvPr>
          <p:cNvSpPr>
            <a:spLocks noGrp="1" noChangeArrowheads="1"/>
          </p:cNvSpPr>
          <p:nvPr>
            <p:ph type="ctrTitle"/>
          </p:nvPr>
        </p:nvSpPr>
        <p:spPr>
          <a:xfrm>
            <a:off x="1595438" y="123825"/>
            <a:ext cx="3598862" cy="534988"/>
          </a:xfrm>
        </p:spPr>
        <p:txBody>
          <a:bodyPr anchor="ctr"/>
          <a:lstStyle/>
          <a:p>
            <a:pPr algn="l"/>
            <a:r>
              <a:rPr lang="en-GB" altLang="en-US" sz="2800"/>
              <a:t>Ignition Systems</a:t>
            </a:r>
          </a:p>
        </p:txBody>
      </p:sp>
      <p:grpSp>
        <p:nvGrpSpPr>
          <p:cNvPr id="646183" name="Group 39">
            <a:extLst>
              <a:ext uri="{FF2B5EF4-FFF2-40B4-BE49-F238E27FC236}">
                <a16:creationId xmlns:a16="http://schemas.microsoft.com/office/drawing/2014/main" id="{6020A481-17F8-FF3E-BCF8-5AC1948AB142}"/>
              </a:ext>
            </a:extLst>
          </p:cNvPr>
          <p:cNvGrpSpPr>
            <a:grpSpLocks/>
          </p:cNvGrpSpPr>
          <p:nvPr/>
        </p:nvGrpSpPr>
        <p:grpSpPr bwMode="auto">
          <a:xfrm>
            <a:off x="1752600" y="1239839"/>
            <a:ext cx="8337550" cy="2613025"/>
            <a:chOff x="144" y="781"/>
            <a:chExt cx="5252" cy="1646"/>
          </a:xfrm>
        </p:grpSpPr>
        <p:sp>
          <p:nvSpPr>
            <p:cNvPr id="16410" name="Text Box 6">
              <a:extLst>
                <a:ext uri="{FF2B5EF4-FFF2-40B4-BE49-F238E27FC236}">
                  <a16:creationId xmlns:a16="http://schemas.microsoft.com/office/drawing/2014/main" id="{16525A46-18DA-517F-4766-D05DCAF36FAC}"/>
                </a:ext>
              </a:extLst>
            </p:cNvPr>
            <p:cNvSpPr txBox="1">
              <a:spLocks noChangeArrowheads="1"/>
            </p:cNvSpPr>
            <p:nvPr/>
          </p:nvSpPr>
          <p:spPr bwMode="auto">
            <a:xfrm>
              <a:off x="1100" y="781"/>
              <a:ext cx="860"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BASE PAD</a:t>
              </a:r>
            </a:p>
          </p:txBody>
        </p:sp>
        <p:sp>
          <p:nvSpPr>
            <p:cNvPr id="16411" name="Text Box 7">
              <a:extLst>
                <a:ext uri="{FF2B5EF4-FFF2-40B4-BE49-F238E27FC236}">
                  <a16:creationId xmlns:a16="http://schemas.microsoft.com/office/drawing/2014/main" id="{4B4589F2-5E46-6F46-20A8-E8002895504F}"/>
                </a:ext>
              </a:extLst>
            </p:cNvPr>
            <p:cNvSpPr txBox="1">
              <a:spLocks noChangeArrowheads="1"/>
            </p:cNvSpPr>
            <p:nvPr/>
          </p:nvSpPr>
          <p:spPr bwMode="auto">
            <a:xfrm>
              <a:off x="3618" y="781"/>
              <a:ext cx="1164"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CENTRE CORE</a:t>
              </a:r>
            </a:p>
          </p:txBody>
        </p:sp>
        <p:sp>
          <p:nvSpPr>
            <p:cNvPr id="16412" name="Text Box 8">
              <a:extLst>
                <a:ext uri="{FF2B5EF4-FFF2-40B4-BE49-F238E27FC236}">
                  <a16:creationId xmlns:a16="http://schemas.microsoft.com/office/drawing/2014/main" id="{399058D1-0855-9124-4185-8F21E73A92B3}"/>
                </a:ext>
              </a:extLst>
            </p:cNvPr>
            <p:cNvSpPr txBox="1">
              <a:spLocks noChangeArrowheads="1"/>
            </p:cNvSpPr>
            <p:nvPr/>
          </p:nvSpPr>
          <p:spPr bwMode="auto">
            <a:xfrm>
              <a:off x="144" y="1850"/>
              <a:ext cx="2340"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UK 120mm Tank guns</a:t>
              </a:r>
            </a:p>
            <a:p>
              <a:pPr eaLnBrk="0" fontAlgn="base" hangingPunct="0">
                <a:spcBef>
                  <a:spcPct val="0"/>
                </a:spcBef>
                <a:spcAft>
                  <a:spcPct val="0"/>
                </a:spcAft>
              </a:pPr>
              <a:r>
                <a:rPr lang="en-GB" altLang="en-US" b="1">
                  <a:solidFill>
                    <a:srgbClr val="FFFFFF"/>
                  </a:solidFill>
                </a:rPr>
                <a:t>   155mm Artillery (conventional)</a:t>
              </a:r>
            </a:p>
          </p:txBody>
        </p:sp>
        <p:sp>
          <p:nvSpPr>
            <p:cNvPr id="16413" name="Text Box 9">
              <a:extLst>
                <a:ext uri="{FF2B5EF4-FFF2-40B4-BE49-F238E27FC236}">
                  <a16:creationId xmlns:a16="http://schemas.microsoft.com/office/drawing/2014/main" id="{6B794AD3-944E-5BC3-53C0-98769439E3F7}"/>
                </a:ext>
              </a:extLst>
            </p:cNvPr>
            <p:cNvSpPr txBox="1">
              <a:spLocks noChangeArrowheads="1"/>
            </p:cNvSpPr>
            <p:nvPr/>
          </p:nvSpPr>
          <p:spPr bwMode="auto">
            <a:xfrm>
              <a:off x="3120" y="1850"/>
              <a:ext cx="2276"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German 120mm SB Tank gun </a:t>
              </a:r>
            </a:p>
            <a:p>
              <a:pPr eaLnBrk="0" fontAlgn="base" hangingPunct="0">
                <a:spcBef>
                  <a:spcPct val="0"/>
                </a:spcBef>
                <a:spcAft>
                  <a:spcPct val="0"/>
                </a:spcAft>
              </a:pPr>
              <a:r>
                <a:rPr lang="en-GB" altLang="en-US" b="1">
                  <a:solidFill>
                    <a:srgbClr val="FFFFFF"/>
                  </a:solidFill>
                </a:rPr>
                <a:t>   155mm Artillery (MCS)</a:t>
              </a:r>
            </a:p>
          </p:txBody>
        </p:sp>
        <p:sp>
          <p:nvSpPr>
            <p:cNvPr id="16414" name="Rectangle 10">
              <a:extLst>
                <a:ext uri="{FF2B5EF4-FFF2-40B4-BE49-F238E27FC236}">
                  <a16:creationId xmlns:a16="http://schemas.microsoft.com/office/drawing/2014/main" id="{D89BC058-5C07-F6C6-E923-73B942746CE8}"/>
                </a:ext>
              </a:extLst>
            </p:cNvPr>
            <p:cNvSpPr>
              <a:spLocks noChangeArrowheads="1"/>
            </p:cNvSpPr>
            <p:nvPr/>
          </p:nvSpPr>
          <p:spPr bwMode="auto">
            <a:xfrm>
              <a:off x="960" y="1152"/>
              <a:ext cx="1008"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400" b="1">
                  <a:solidFill>
                    <a:srgbClr val="000000"/>
                  </a:solidFill>
                </a:rPr>
                <a:t>PROPELLANT</a:t>
              </a:r>
            </a:p>
          </p:txBody>
        </p:sp>
        <p:sp>
          <p:nvSpPr>
            <p:cNvPr id="16415" name="Rectangle 11">
              <a:extLst>
                <a:ext uri="{FF2B5EF4-FFF2-40B4-BE49-F238E27FC236}">
                  <a16:creationId xmlns:a16="http://schemas.microsoft.com/office/drawing/2014/main" id="{5F73C809-7D41-287B-6C31-058493C696A2}"/>
                </a:ext>
              </a:extLst>
            </p:cNvPr>
            <p:cNvSpPr>
              <a:spLocks noChangeArrowheads="1"/>
            </p:cNvSpPr>
            <p:nvPr/>
          </p:nvSpPr>
          <p:spPr bwMode="auto">
            <a:xfrm>
              <a:off x="1968" y="1152"/>
              <a:ext cx="144" cy="480"/>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6" name="Rectangle 12">
              <a:extLst>
                <a:ext uri="{FF2B5EF4-FFF2-40B4-BE49-F238E27FC236}">
                  <a16:creationId xmlns:a16="http://schemas.microsoft.com/office/drawing/2014/main" id="{848374A4-ACC7-F427-F3AD-65B9D38FA146}"/>
                </a:ext>
              </a:extLst>
            </p:cNvPr>
            <p:cNvSpPr>
              <a:spLocks noChangeArrowheads="1"/>
            </p:cNvSpPr>
            <p:nvPr/>
          </p:nvSpPr>
          <p:spPr bwMode="auto">
            <a:xfrm>
              <a:off x="3648" y="1152"/>
              <a:ext cx="1152"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7" name="Rectangle 13">
              <a:extLst>
                <a:ext uri="{FF2B5EF4-FFF2-40B4-BE49-F238E27FC236}">
                  <a16:creationId xmlns:a16="http://schemas.microsoft.com/office/drawing/2014/main" id="{165D905D-03DD-ABE2-B646-5369E6CB49A6}"/>
                </a:ext>
              </a:extLst>
            </p:cNvPr>
            <p:cNvSpPr>
              <a:spLocks noChangeArrowheads="1"/>
            </p:cNvSpPr>
            <p:nvPr/>
          </p:nvSpPr>
          <p:spPr bwMode="auto">
            <a:xfrm>
              <a:off x="3888" y="1344"/>
              <a:ext cx="912" cy="96"/>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000000"/>
                  </a:solidFill>
                </a:rPr>
                <a:t>IGNITER</a:t>
              </a:r>
            </a:p>
          </p:txBody>
        </p:sp>
        <p:sp>
          <p:nvSpPr>
            <p:cNvPr id="16418" name="Text Box 14">
              <a:extLst>
                <a:ext uri="{FF2B5EF4-FFF2-40B4-BE49-F238E27FC236}">
                  <a16:creationId xmlns:a16="http://schemas.microsoft.com/office/drawing/2014/main" id="{294745C8-C5E9-A51A-B273-EAC15345DF46}"/>
                </a:ext>
              </a:extLst>
            </p:cNvPr>
            <p:cNvSpPr txBox="1">
              <a:spLocks noChangeArrowheads="1"/>
            </p:cNvSpPr>
            <p:nvPr/>
          </p:nvSpPr>
          <p:spPr bwMode="auto">
            <a:xfrm>
              <a:off x="2144" y="1073"/>
              <a:ext cx="635" cy="212"/>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IGNITER</a:t>
              </a:r>
            </a:p>
          </p:txBody>
        </p:sp>
        <p:sp>
          <p:nvSpPr>
            <p:cNvPr id="16419" name="Text Box 15">
              <a:extLst>
                <a:ext uri="{FF2B5EF4-FFF2-40B4-BE49-F238E27FC236}">
                  <a16:creationId xmlns:a16="http://schemas.microsoft.com/office/drawing/2014/main" id="{AF7501B8-B314-89CC-9E11-666BF50EDD11}"/>
                </a:ext>
              </a:extLst>
            </p:cNvPr>
            <p:cNvSpPr txBox="1">
              <a:spLocks noChangeArrowheads="1"/>
            </p:cNvSpPr>
            <p:nvPr/>
          </p:nvSpPr>
          <p:spPr bwMode="auto">
            <a:xfrm>
              <a:off x="2748" y="1608"/>
              <a:ext cx="1102" cy="233"/>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FFFFFF"/>
                  </a:solidFill>
                </a:rPr>
                <a:t>PROPELLANT</a:t>
              </a:r>
            </a:p>
          </p:txBody>
        </p:sp>
        <p:sp>
          <p:nvSpPr>
            <p:cNvPr id="16420" name="Line 16">
              <a:extLst>
                <a:ext uri="{FF2B5EF4-FFF2-40B4-BE49-F238E27FC236}">
                  <a16:creationId xmlns:a16="http://schemas.microsoft.com/office/drawing/2014/main" id="{5D27A8FA-CB23-17CB-B6C1-F36C4320B4F6}"/>
                </a:ext>
              </a:extLst>
            </p:cNvPr>
            <p:cNvSpPr>
              <a:spLocks noChangeShapeType="1"/>
            </p:cNvSpPr>
            <p:nvPr/>
          </p:nvSpPr>
          <p:spPr bwMode="auto">
            <a:xfrm flipH="1">
              <a:off x="2016" y="1248"/>
              <a:ext cx="192" cy="9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6421" name="Line 17">
              <a:extLst>
                <a:ext uri="{FF2B5EF4-FFF2-40B4-BE49-F238E27FC236}">
                  <a16:creationId xmlns:a16="http://schemas.microsoft.com/office/drawing/2014/main" id="{E2AF6378-8266-7A96-4715-A061829CA05A}"/>
                </a:ext>
              </a:extLst>
            </p:cNvPr>
            <p:cNvSpPr>
              <a:spLocks noChangeShapeType="1"/>
            </p:cNvSpPr>
            <p:nvPr/>
          </p:nvSpPr>
          <p:spPr bwMode="auto">
            <a:xfrm flipV="1">
              <a:off x="3408" y="1392"/>
              <a:ext cx="384" cy="21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646184" name="Group 40">
            <a:extLst>
              <a:ext uri="{FF2B5EF4-FFF2-40B4-BE49-F238E27FC236}">
                <a16:creationId xmlns:a16="http://schemas.microsoft.com/office/drawing/2014/main" id="{992586CA-F898-E78E-9821-559E91BA3585}"/>
              </a:ext>
            </a:extLst>
          </p:cNvPr>
          <p:cNvGrpSpPr>
            <a:grpSpLocks/>
          </p:cNvGrpSpPr>
          <p:nvPr/>
        </p:nvGrpSpPr>
        <p:grpSpPr bwMode="auto">
          <a:xfrm>
            <a:off x="2174876" y="4387850"/>
            <a:ext cx="8094663" cy="1879600"/>
            <a:chOff x="410" y="2764"/>
            <a:chExt cx="5099" cy="1184"/>
          </a:xfrm>
        </p:grpSpPr>
        <p:sp>
          <p:nvSpPr>
            <p:cNvPr id="16389" name="Text Box 3">
              <a:extLst>
                <a:ext uri="{FF2B5EF4-FFF2-40B4-BE49-F238E27FC236}">
                  <a16:creationId xmlns:a16="http://schemas.microsoft.com/office/drawing/2014/main" id="{D9B2AB4E-99F3-CC7B-E178-75FABA1CA2A5}"/>
                </a:ext>
              </a:extLst>
            </p:cNvPr>
            <p:cNvSpPr txBox="1">
              <a:spLocks noChangeArrowheads="1"/>
            </p:cNvSpPr>
            <p:nvPr/>
          </p:nvSpPr>
          <p:spPr bwMode="auto">
            <a:xfrm>
              <a:off x="1776" y="2764"/>
              <a:ext cx="2154"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WHY THESE CONFIGURATIONS?</a:t>
              </a:r>
            </a:p>
          </p:txBody>
        </p:sp>
        <p:sp>
          <p:nvSpPr>
            <p:cNvPr id="16390" name="Text Box 4">
              <a:extLst>
                <a:ext uri="{FF2B5EF4-FFF2-40B4-BE49-F238E27FC236}">
                  <a16:creationId xmlns:a16="http://schemas.microsoft.com/office/drawing/2014/main" id="{15FF9C99-25DB-4F2E-E401-8F5C45BBB681}"/>
                </a:ext>
              </a:extLst>
            </p:cNvPr>
            <p:cNvSpPr txBox="1">
              <a:spLocks noChangeArrowheads="1"/>
            </p:cNvSpPr>
            <p:nvPr/>
          </p:nvSpPr>
          <p:spPr bwMode="auto">
            <a:xfrm>
              <a:off x="2901" y="3717"/>
              <a:ext cx="26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 = centre ignition</a:t>
              </a:r>
            </a:p>
          </p:txBody>
        </p:sp>
        <p:sp>
          <p:nvSpPr>
            <p:cNvPr id="16391" name="Text Box 5">
              <a:extLst>
                <a:ext uri="{FF2B5EF4-FFF2-40B4-BE49-F238E27FC236}">
                  <a16:creationId xmlns:a16="http://schemas.microsoft.com/office/drawing/2014/main" id="{56B9A3C5-73AE-06EB-289F-474B0658BC23}"/>
                </a:ext>
              </a:extLst>
            </p:cNvPr>
            <p:cNvSpPr txBox="1">
              <a:spLocks noChangeArrowheads="1"/>
            </p:cNvSpPr>
            <p:nvPr/>
          </p:nvSpPr>
          <p:spPr bwMode="auto">
            <a:xfrm>
              <a:off x="410" y="3715"/>
              <a:ext cx="224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 = base ignition</a:t>
              </a:r>
            </a:p>
          </p:txBody>
        </p:sp>
        <p:sp>
          <p:nvSpPr>
            <p:cNvPr id="16392" name="Rectangle 18" descr="Light horizontal">
              <a:extLst>
                <a:ext uri="{FF2B5EF4-FFF2-40B4-BE49-F238E27FC236}">
                  <a16:creationId xmlns:a16="http://schemas.microsoft.com/office/drawing/2014/main" id="{9709A065-4B02-6570-916F-C53644623A05}"/>
                </a:ext>
              </a:extLst>
            </p:cNvPr>
            <p:cNvSpPr>
              <a:spLocks noChangeArrowheads="1"/>
            </p:cNvSpPr>
            <p:nvPr/>
          </p:nvSpPr>
          <p:spPr bwMode="auto">
            <a:xfrm>
              <a:off x="960" y="3168"/>
              <a:ext cx="1008" cy="480"/>
            </a:xfrm>
            <a:prstGeom prst="rect">
              <a:avLst/>
            </a:prstGeom>
            <a:blipFill dpi="0" rotWithShape="0">
              <a:blip r:embed="rId3"/>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3" name="Rectangle 19">
              <a:extLst>
                <a:ext uri="{FF2B5EF4-FFF2-40B4-BE49-F238E27FC236}">
                  <a16:creationId xmlns:a16="http://schemas.microsoft.com/office/drawing/2014/main" id="{8040C04A-78DE-C0F3-291A-FAD080DB02C0}"/>
                </a:ext>
              </a:extLst>
            </p:cNvPr>
            <p:cNvSpPr>
              <a:spLocks noChangeArrowheads="1"/>
            </p:cNvSpPr>
            <p:nvPr/>
          </p:nvSpPr>
          <p:spPr bwMode="auto">
            <a:xfrm>
              <a:off x="1968" y="3168"/>
              <a:ext cx="144" cy="480"/>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4" name="Rectangle 20" descr="Large confetti">
              <a:extLst>
                <a:ext uri="{FF2B5EF4-FFF2-40B4-BE49-F238E27FC236}">
                  <a16:creationId xmlns:a16="http://schemas.microsoft.com/office/drawing/2014/main" id="{8E34439F-3AF6-9B0C-64DB-CDCA8B4F7425}"/>
                </a:ext>
              </a:extLst>
            </p:cNvPr>
            <p:cNvSpPr>
              <a:spLocks noChangeArrowheads="1"/>
            </p:cNvSpPr>
            <p:nvPr/>
          </p:nvSpPr>
          <p:spPr bwMode="auto">
            <a:xfrm>
              <a:off x="3648" y="3168"/>
              <a:ext cx="1152" cy="480"/>
            </a:xfrm>
            <a:prstGeom prst="rect">
              <a:avLst/>
            </a:prstGeom>
            <a:blipFill dpi="0" rotWithShape="0">
              <a:blip r:embed="rId4"/>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5" name="Rectangle 21">
              <a:extLst>
                <a:ext uri="{FF2B5EF4-FFF2-40B4-BE49-F238E27FC236}">
                  <a16:creationId xmlns:a16="http://schemas.microsoft.com/office/drawing/2014/main" id="{A2B99A75-023E-01E8-4D42-6A7E2DDCE5D5}"/>
                </a:ext>
              </a:extLst>
            </p:cNvPr>
            <p:cNvSpPr>
              <a:spLocks noChangeArrowheads="1"/>
            </p:cNvSpPr>
            <p:nvPr/>
          </p:nvSpPr>
          <p:spPr bwMode="auto">
            <a:xfrm>
              <a:off x="3888" y="3360"/>
              <a:ext cx="912" cy="96"/>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6" name="AutoShape 22">
              <a:extLst>
                <a:ext uri="{FF2B5EF4-FFF2-40B4-BE49-F238E27FC236}">
                  <a16:creationId xmlns:a16="http://schemas.microsoft.com/office/drawing/2014/main" id="{133B5AFB-2FB8-5054-48E0-44ECE517D3D6}"/>
                </a:ext>
              </a:extLst>
            </p:cNvPr>
            <p:cNvSpPr>
              <a:spLocks noChangeArrowheads="1"/>
            </p:cNvSpPr>
            <p:nvPr/>
          </p:nvSpPr>
          <p:spPr bwMode="auto">
            <a:xfrm>
              <a:off x="1584" y="321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7" name="AutoShape 23">
              <a:extLst>
                <a:ext uri="{FF2B5EF4-FFF2-40B4-BE49-F238E27FC236}">
                  <a16:creationId xmlns:a16="http://schemas.microsoft.com/office/drawing/2014/main" id="{01F3BD70-8908-F8D1-3FC5-30E91AB2843A}"/>
                </a:ext>
              </a:extLst>
            </p:cNvPr>
            <p:cNvSpPr>
              <a:spLocks noChangeArrowheads="1"/>
            </p:cNvSpPr>
            <p:nvPr/>
          </p:nvSpPr>
          <p:spPr bwMode="auto">
            <a:xfrm>
              <a:off x="1584" y="345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8" name="AutoShape 24">
              <a:extLst>
                <a:ext uri="{FF2B5EF4-FFF2-40B4-BE49-F238E27FC236}">
                  <a16:creationId xmlns:a16="http://schemas.microsoft.com/office/drawing/2014/main" id="{9495C10B-4180-3708-8136-F7512E7C0E46}"/>
                </a:ext>
              </a:extLst>
            </p:cNvPr>
            <p:cNvSpPr>
              <a:spLocks noChangeAspect="1" noChangeArrowheads="1"/>
            </p:cNvSpPr>
            <p:nvPr/>
          </p:nvSpPr>
          <p:spPr bwMode="auto">
            <a:xfrm rot="5400000">
              <a:off x="461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9" name="AutoShape 25">
              <a:extLst>
                <a:ext uri="{FF2B5EF4-FFF2-40B4-BE49-F238E27FC236}">
                  <a16:creationId xmlns:a16="http://schemas.microsoft.com/office/drawing/2014/main" id="{F36EBCF8-51DC-7CE9-B89C-556A9B7D1811}"/>
                </a:ext>
              </a:extLst>
            </p:cNvPr>
            <p:cNvSpPr>
              <a:spLocks noChangeAspect="1" noChangeArrowheads="1"/>
            </p:cNvSpPr>
            <p:nvPr/>
          </p:nvSpPr>
          <p:spPr bwMode="auto">
            <a:xfrm rot="5400000">
              <a:off x="445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0" name="AutoShape 26">
              <a:extLst>
                <a:ext uri="{FF2B5EF4-FFF2-40B4-BE49-F238E27FC236}">
                  <a16:creationId xmlns:a16="http://schemas.microsoft.com/office/drawing/2014/main" id="{4A46C2F9-D7CD-3273-CF69-78672F58FA5B}"/>
                </a:ext>
              </a:extLst>
            </p:cNvPr>
            <p:cNvSpPr>
              <a:spLocks noChangeAspect="1" noChangeArrowheads="1"/>
            </p:cNvSpPr>
            <p:nvPr/>
          </p:nvSpPr>
          <p:spPr bwMode="auto">
            <a:xfrm rot="5400000">
              <a:off x="4296"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1" name="AutoShape 27">
              <a:extLst>
                <a:ext uri="{FF2B5EF4-FFF2-40B4-BE49-F238E27FC236}">
                  <a16:creationId xmlns:a16="http://schemas.microsoft.com/office/drawing/2014/main" id="{C27A9909-19FD-1C76-88EE-E8F89EB3F1A5}"/>
                </a:ext>
              </a:extLst>
            </p:cNvPr>
            <p:cNvSpPr>
              <a:spLocks noChangeAspect="1" noChangeArrowheads="1"/>
            </p:cNvSpPr>
            <p:nvPr/>
          </p:nvSpPr>
          <p:spPr bwMode="auto">
            <a:xfrm rot="5400000">
              <a:off x="412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2" name="AutoShape 28">
              <a:extLst>
                <a:ext uri="{FF2B5EF4-FFF2-40B4-BE49-F238E27FC236}">
                  <a16:creationId xmlns:a16="http://schemas.microsoft.com/office/drawing/2014/main" id="{432F3384-93EB-9A37-16FD-47E31AB21BB3}"/>
                </a:ext>
              </a:extLst>
            </p:cNvPr>
            <p:cNvSpPr>
              <a:spLocks noChangeAspect="1" noChangeArrowheads="1"/>
            </p:cNvSpPr>
            <p:nvPr/>
          </p:nvSpPr>
          <p:spPr bwMode="auto">
            <a:xfrm rot="5400000">
              <a:off x="3952"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3" name="AutoShape 29">
              <a:extLst>
                <a:ext uri="{FF2B5EF4-FFF2-40B4-BE49-F238E27FC236}">
                  <a16:creationId xmlns:a16="http://schemas.microsoft.com/office/drawing/2014/main" id="{F2AD2173-F965-7EC2-1F0D-57CA6134663D}"/>
                </a:ext>
              </a:extLst>
            </p:cNvPr>
            <p:cNvSpPr>
              <a:spLocks noChangeAspect="1" noChangeArrowheads="1"/>
            </p:cNvSpPr>
            <p:nvPr/>
          </p:nvSpPr>
          <p:spPr bwMode="auto">
            <a:xfrm rot="3621697">
              <a:off x="3770" y="3220"/>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4" name="AutoShape 30">
              <a:extLst>
                <a:ext uri="{FF2B5EF4-FFF2-40B4-BE49-F238E27FC236}">
                  <a16:creationId xmlns:a16="http://schemas.microsoft.com/office/drawing/2014/main" id="{1A6DAB72-9615-DBD0-B659-D2D5C9E6346E}"/>
                </a:ext>
              </a:extLst>
            </p:cNvPr>
            <p:cNvSpPr>
              <a:spLocks noChangeAspect="1" noChangeArrowheads="1"/>
            </p:cNvSpPr>
            <p:nvPr/>
          </p:nvSpPr>
          <p:spPr bwMode="auto">
            <a:xfrm rot="16200000" flipV="1">
              <a:off x="461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5" name="AutoShape 31">
              <a:extLst>
                <a:ext uri="{FF2B5EF4-FFF2-40B4-BE49-F238E27FC236}">
                  <a16:creationId xmlns:a16="http://schemas.microsoft.com/office/drawing/2014/main" id="{DE4CA811-46D1-BF7A-39F8-291648FCBC53}"/>
                </a:ext>
              </a:extLst>
            </p:cNvPr>
            <p:cNvSpPr>
              <a:spLocks noChangeAspect="1" noChangeArrowheads="1"/>
            </p:cNvSpPr>
            <p:nvPr/>
          </p:nvSpPr>
          <p:spPr bwMode="auto">
            <a:xfrm rot="16200000" flipV="1">
              <a:off x="445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6" name="AutoShape 32">
              <a:extLst>
                <a:ext uri="{FF2B5EF4-FFF2-40B4-BE49-F238E27FC236}">
                  <a16:creationId xmlns:a16="http://schemas.microsoft.com/office/drawing/2014/main" id="{E3C8CD5C-8F6F-8F3B-091F-197CA0D13E28}"/>
                </a:ext>
              </a:extLst>
            </p:cNvPr>
            <p:cNvSpPr>
              <a:spLocks noChangeAspect="1" noChangeArrowheads="1"/>
            </p:cNvSpPr>
            <p:nvPr/>
          </p:nvSpPr>
          <p:spPr bwMode="auto">
            <a:xfrm rot="16200000" flipV="1">
              <a:off x="4296"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7" name="AutoShape 33">
              <a:extLst>
                <a:ext uri="{FF2B5EF4-FFF2-40B4-BE49-F238E27FC236}">
                  <a16:creationId xmlns:a16="http://schemas.microsoft.com/office/drawing/2014/main" id="{2A01C80C-8576-5A79-D544-50AAAC2AEACC}"/>
                </a:ext>
              </a:extLst>
            </p:cNvPr>
            <p:cNvSpPr>
              <a:spLocks noChangeAspect="1" noChangeArrowheads="1"/>
            </p:cNvSpPr>
            <p:nvPr/>
          </p:nvSpPr>
          <p:spPr bwMode="auto">
            <a:xfrm rot="16200000" flipV="1">
              <a:off x="412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8" name="AutoShape 34">
              <a:extLst>
                <a:ext uri="{FF2B5EF4-FFF2-40B4-BE49-F238E27FC236}">
                  <a16:creationId xmlns:a16="http://schemas.microsoft.com/office/drawing/2014/main" id="{A572C553-24B1-E16A-9560-9ADE5A2A78E3}"/>
                </a:ext>
              </a:extLst>
            </p:cNvPr>
            <p:cNvSpPr>
              <a:spLocks noChangeAspect="1" noChangeArrowheads="1"/>
            </p:cNvSpPr>
            <p:nvPr/>
          </p:nvSpPr>
          <p:spPr bwMode="auto">
            <a:xfrm rot="16200000" flipV="1">
              <a:off x="3952"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9" name="AutoShape 35">
              <a:extLst>
                <a:ext uri="{FF2B5EF4-FFF2-40B4-BE49-F238E27FC236}">
                  <a16:creationId xmlns:a16="http://schemas.microsoft.com/office/drawing/2014/main" id="{A5ECF781-D796-86F3-2C4C-19218CA54E4B}"/>
                </a:ext>
              </a:extLst>
            </p:cNvPr>
            <p:cNvSpPr>
              <a:spLocks noChangeAspect="1" noChangeArrowheads="1"/>
            </p:cNvSpPr>
            <p:nvPr/>
          </p:nvSpPr>
          <p:spPr bwMode="auto">
            <a:xfrm rot="17978303" flipV="1">
              <a:off x="3770" y="3478"/>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61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46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a:extLst>
              <a:ext uri="{FF2B5EF4-FFF2-40B4-BE49-F238E27FC236}">
                <a16:creationId xmlns:a16="http://schemas.microsoft.com/office/drawing/2014/main" id="{C56D85A6-FBA1-B876-B079-4D4BC2D1D0FA}"/>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0483" name="Text Box 2">
            <a:extLst>
              <a:ext uri="{FF2B5EF4-FFF2-40B4-BE49-F238E27FC236}">
                <a16:creationId xmlns:a16="http://schemas.microsoft.com/office/drawing/2014/main" id="{B148667C-5449-24B2-E0AA-7569538D2BEB}"/>
              </a:ext>
            </a:extLst>
          </p:cNvPr>
          <p:cNvSpPr txBox="1">
            <a:spLocks noChangeArrowheads="1"/>
          </p:cNvSpPr>
          <p:nvPr/>
        </p:nvSpPr>
        <p:spPr bwMode="auto">
          <a:xfrm>
            <a:off x="2298700"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6</a:t>
            </a:r>
          </a:p>
        </p:txBody>
      </p:sp>
      <p:sp>
        <p:nvSpPr>
          <p:cNvPr id="20484" name="Text Box 3">
            <a:extLst>
              <a:ext uri="{FF2B5EF4-FFF2-40B4-BE49-F238E27FC236}">
                <a16:creationId xmlns:a16="http://schemas.microsoft.com/office/drawing/2014/main" id="{9CFDC04B-8337-4901-23DF-7F0924BF3902}"/>
              </a:ext>
            </a:extLst>
          </p:cNvPr>
          <p:cNvSpPr txBox="1">
            <a:spLocks noChangeArrowheads="1"/>
          </p:cNvSpPr>
          <p:nvPr/>
        </p:nvSpPr>
        <p:spPr bwMode="auto">
          <a:xfrm>
            <a:off x="4868863"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5</a:t>
            </a:r>
          </a:p>
        </p:txBody>
      </p:sp>
      <p:grpSp>
        <p:nvGrpSpPr>
          <p:cNvPr id="20485" name="Group 4">
            <a:extLst>
              <a:ext uri="{FF2B5EF4-FFF2-40B4-BE49-F238E27FC236}">
                <a16:creationId xmlns:a16="http://schemas.microsoft.com/office/drawing/2014/main" id="{30D31E12-F9E2-4001-B8C4-A3BCB44BB98E}"/>
              </a:ext>
            </a:extLst>
          </p:cNvPr>
          <p:cNvGrpSpPr>
            <a:grpSpLocks/>
          </p:cNvGrpSpPr>
          <p:nvPr/>
        </p:nvGrpSpPr>
        <p:grpSpPr bwMode="auto">
          <a:xfrm>
            <a:off x="2089150" y="981076"/>
            <a:ext cx="8332788" cy="4830763"/>
            <a:chOff x="356" y="911"/>
            <a:chExt cx="5249" cy="3043"/>
          </a:xfrm>
        </p:grpSpPr>
        <p:pic>
          <p:nvPicPr>
            <p:cNvPr id="20487" name="Picture 5" descr="gun - charge - 155mm HOW FH70 copy">
              <a:extLst>
                <a:ext uri="{FF2B5EF4-FFF2-40B4-BE49-F238E27FC236}">
                  <a16:creationId xmlns:a16="http://schemas.microsoft.com/office/drawing/2014/main" id="{AB34F8A1-CAE2-5E94-4812-9963136EA5B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0" y="1184"/>
              <a:ext cx="3453" cy="2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Text Box 6">
              <a:extLst>
                <a:ext uri="{FF2B5EF4-FFF2-40B4-BE49-F238E27FC236}">
                  <a16:creationId xmlns:a16="http://schemas.microsoft.com/office/drawing/2014/main" id="{E22853AC-4222-E813-2572-2443140C7C84}"/>
                </a:ext>
              </a:extLst>
            </p:cNvPr>
            <p:cNvSpPr txBox="1">
              <a:spLocks noChangeArrowheads="1"/>
            </p:cNvSpPr>
            <p:nvPr/>
          </p:nvSpPr>
          <p:spPr bwMode="auto">
            <a:xfrm>
              <a:off x="1240" y="1290"/>
              <a:ext cx="12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Sleeve</a:t>
              </a:r>
            </a:p>
          </p:txBody>
        </p:sp>
        <p:sp>
          <p:nvSpPr>
            <p:cNvPr id="20489" name="Text Box 7">
              <a:extLst>
                <a:ext uri="{FF2B5EF4-FFF2-40B4-BE49-F238E27FC236}">
                  <a16:creationId xmlns:a16="http://schemas.microsoft.com/office/drawing/2014/main" id="{E9BC8888-E083-A480-2572-D99111CCB9AC}"/>
                </a:ext>
              </a:extLst>
            </p:cNvPr>
            <p:cNvSpPr txBox="1">
              <a:spLocks noChangeArrowheads="1"/>
            </p:cNvSpPr>
            <p:nvPr/>
          </p:nvSpPr>
          <p:spPr bwMode="auto">
            <a:xfrm>
              <a:off x="4657" y="911"/>
              <a:ext cx="76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Igniter Bag</a:t>
              </a:r>
            </a:p>
          </p:txBody>
        </p:sp>
        <p:sp>
          <p:nvSpPr>
            <p:cNvPr id="20490" name="Text Box 8">
              <a:extLst>
                <a:ext uri="{FF2B5EF4-FFF2-40B4-BE49-F238E27FC236}">
                  <a16:creationId xmlns:a16="http://schemas.microsoft.com/office/drawing/2014/main" id="{78464FEB-0F5D-0802-9C2B-3D71192E6376}"/>
                </a:ext>
              </a:extLst>
            </p:cNvPr>
            <p:cNvSpPr txBox="1">
              <a:spLocks noChangeArrowheads="1"/>
            </p:cNvSpPr>
            <p:nvPr/>
          </p:nvSpPr>
          <p:spPr bwMode="auto">
            <a:xfrm>
              <a:off x="4033" y="2662"/>
              <a:ext cx="15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Charge Bag</a:t>
              </a:r>
            </a:p>
          </p:txBody>
        </p:sp>
        <p:sp>
          <p:nvSpPr>
            <p:cNvPr id="20491" name="Text Box 9">
              <a:extLst>
                <a:ext uri="{FF2B5EF4-FFF2-40B4-BE49-F238E27FC236}">
                  <a16:creationId xmlns:a16="http://schemas.microsoft.com/office/drawing/2014/main" id="{4AD752B2-39B8-0ADA-526E-B86EE5FCB660}"/>
                </a:ext>
              </a:extLst>
            </p:cNvPr>
            <p:cNvSpPr txBox="1">
              <a:spLocks noChangeArrowheads="1"/>
            </p:cNvSpPr>
            <p:nvPr/>
          </p:nvSpPr>
          <p:spPr bwMode="auto">
            <a:xfrm>
              <a:off x="3391" y="3090"/>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3</a:t>
              </a:r>
            </a:p>
          </p:txBody>
        </p:sp>
        <p:sp>
          <p:nvSpPr>
            <p:cNvPr id="20492" name="Text Box 10">
              <a:extLst>
                <a:ext uri="{FF2B5EF4-FFF2-40B4-BE49-F238E27FC236}">
                  <a16:creationId xmlns:a16="http://schemas.microsoft.com/office/drawing/2014/main" id="{54CD7FC2-77DF-9232-831E-FD89CB4953AF}"/>
                </a:ext>
              </a:extLst>
            </p:cNvPr>
            <p:cNvSpPr txBox="1">
              <a:spLocks noChangeArrowheads="1"/>
            </p:cNvSpPr>
            <p:nvPr/>
          </p:nvSpPr>
          <p:spPr bwMode="auto">
            <a:xfrm>
              <a:off x="2749" y="3518"/>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4</a:t>
              </a:r>
            </a:p>
          </p:txBody>
        </p:sp>
        <p:sp>
          <p:nvSpPr>
            <p:cNvPr id="20493" name="Text Box 11">
              <a:extLst>
                <a:ext uri="{FF2B5EF4-FFF2-40B4-BE49-F238E27FC236}">
                  <a16:creationId xmlns:a16="http://schemas.microsoft.com/office/drawing/2014/main" id="{47414372-1BFB-FBC8-A0FA-D93BF52136DF}"/>
                </a:ext>
              </a:extLst>
            </p:cNvPr>
            <p:cNvSpPr txBox="1">
              <a:spLocks noChangeArrowheads="1"/>
            </p:cNvSpPr>
            <p:nvPr/>
          </p:nvSpPr>
          <p:spPr bwMode="auto">
            <a:xfrm>
              <a:off x="356" y="2085"/>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7</a:t>
              </a:r>
            </a:p>
          </p:txBody>
        </p:sp>
        <p:sp>
          <p:nvSpPr>
            <p:cNvPr id="20494" name="Line 12">
              <a:extLst>
                <a:ext uri="{FF2B5EF4-FFF2-40B4-BE49-F238E27FC236}">
                  <a16:creationId xmlns:a16="http://schemas.microsoft.com/office/drawing/2014/main" id="{66059998-D8D5-6C1A-A3B6-B3CFB805350B}"/>
                </a:ext>
              </a:extLst>
            </p:cNvPr>
            <p:cNvSpPr>
              <a:spLocks noChangeShapeType="1"/>
            </p:cNvSpPr>
            <p:nvPr/>
          </p:nvSpPr>
          <p:spPr bwMode="auto">
            <a:xfrm flipH="1">
              <a:off x="4538" y="1179"/>
              <a:ext cx="375" cy="2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5" name="Line 13">
              <a:extLst>
                <a:ext uri="{FF2B5EF4-FFF2-40B4-BE49-F238E27FC236}">
                  <a16:creationId xmlns:a16="http://schemas.microsoft.com/office/drawing/2014/main" id="{873FF1DE-81E0-CE1E-C495-1C72F108A23B}"/>
                </a:ext>
              </a:extLst>
            </p:cNvPr>
            <p:cNvSpPr>
              <a:spLocks noChangeShapeType="1"/>
            </p:cNvSpPr>
            <p:nvPr/>
          </p:nvSpPr>
          <p:spPr bwMode="auto">
            <a:xfrm flipH="1" flipV="1">
              <a:off x="3691" y="2416"/>
              <a:ext cx="359" cy="2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6" name="Line 14">
              <a:extLst>
                <a:ext uri="{FF2B5EF4-FFF2-40B4-BE49-F238E27FC236}">
                  <a16:creationId xmlns:a16="http://schemas.microsoft.com/office/drawing/2014/main" id="{FF936C29-E8CB-4BB3-CB54-A9C0BAAA366E}"/>
                </a:ext>
              </a:extLst>
            </p:cNvPr>
            <p:cNvSpPr>
              <a:spLocks noChangeShapeType="1"/>
            </p:cNvSpPr>
            <p:nvPr/>
          </p:nvSpPr>
          <p:spPr bwMode="auto">
            <a:xfrm flipH="1" flipV="1">
              <a:off x="2915" y="2190"/>
              <a:ext cx="683" cy="93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7" name="Line 15">
              <a:extLst>
                <a:ext uri="{FF2B5EF4-FFF2-40B4-BE49-F238E27FC236}">
                  <a16:creationId xmlns:a16="http://schemas.microsoft.com/office/drawing/2014/main" id="{A9F57E44-8FB9-3BC0-BC38-42DD264EC277}"/>
                </a:ext>
              </a:extLst>
            </p:cNvPr>
            <p:cNvSpPr>
              <a:spLocks noChangeShapeType="1"/>
            </p:cNvSpPr>
            <p:nvPr/>
          </p:nvSpPr>
          <p:spPr bwMode="auto">
            <a:xfrm flipH="1" flipV="1">
              <a:off x="2213" y="3054"/>
              <a:ext cx="546" cy="48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8" name="Line 16">
              <a:extLst>
                <a:ext uri="{FF2B5EF4-FFF2-40B4-BE49-F238E27FC236}">
                  <a16:creationId xmlns:a16="http://schemas.microsoft.com/office/drawing/2014/main" id="{2ED89B06-7B0D-51E9-3EC2-1FD90C868A95}"/>
                </a:ext>
              </a:extLst>
            </p:cNvPr>
            <p:cNvSpPr>
              <a:spLocks noChangeShapeType="1"/>
            </p:cNvSpPr>
            <p:nvPr/>
          </p:nvSpPr>
          <p:spPr bwMode="auto">
            <a:xfrm flipH="1" flipV="1">
              <a:off x="1971" y="3504"/>
              <a:ext cx="370" cy="45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9" name="Line 17">
              <a:extLst>
                <a:ext uri="{FF2B5EF4-FFF2-40B4-BE49-F238E27FC236}">
                  <a16:creationId xmlns:a16="http://schemas.microsoft.com/office/drawing/2014/main" id="{76F156F8-7FB5-B7F0-F122-A262814FC5C2}"/>
                </a:ext>
              </a:extLst>
            </p:cNvPr>
            <p:cNvSpPr>
              <a:spLocks noChangeShapeType="1"/>
            </p:cNvSpPr>
            <p:nvPr/>
          </p:nvSpPr>
          <p:spPr bwMode="auto">
            <a:xfrm flipV="1">
              <a:off x="1163" y="3375"/>
              <a:ext cx="391" cy="54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0" name="Line 18">
              <a:extLst>
                <a:ext uri="{FF2B5EF4-FFF2-40B4-BE49-F238E27FC236}">
                  <a16:creationId xmlns:a16="http://schemas.microsoft.com/office/drawing/2014/main" id="{9B14C010-1946-294C-A400-2EEEFAF20AD8}"/>
                </a:ext>
              </a:extLst>
            </p:cNvPr>
            <p:cNvSpPr>
              <a:spLocks noChangeShapeType="1"/>
            </p:cNvSpPr>
            <p:nvPr/>
          </p:nvSpPr>
          <p:spPr bwMode="auto">
            <a:xfrm>
              <a:off x="921" y="2341"/>
              <a:ext cx="654" cy="429"/>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1" name="Line 19">
              <a:extLst>
                <a:ext uri="{FF2B5EF4-FFF2-40B4-BE49-F238E27FC236}">
                  <a16:creationId xmlns:a16="http://schemas.microsoft.com/office/drawing/2014/main" id="{85A349D1-A1A7-D2B4-DAC9-6E0CD4EA8A37}"/>
                </a:ext>
              </a:extLst>
            </p:cNvPr>
            <p:cNvSpPr>
              <a:spLocks noChangeShapeType="1"/>
            </p:cNvSpPr>
            <p:nvPr/>
          </p:nvSpPr>
          <p:spPr bwMode="auto">
            <a:xfrm>
              <a:off x="2384" y="1538"/>
              <a:ext cx="413" cy="503"/>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0486" name="Rectangle 20">
            <a:extLst>
              <a:ext uri="{FF2B5EF4-FFF2-40B4-BE49-F238E27FC236}">
                <a16:creationId xmlns:a16="http://schemas.microsoft.com/office/drawing/2014/main" id="{152C68BA-A323-A98D-B6F1-B6A9493FCC69}"/>
              </a:ext>
            </a:extLst>
          </p:cNvPr>
          <p:cNvSpPr>
            <a:spLocks noGrp="1" noChangeArrowheads="1"/>
          </p:cNvSpPr>
          <p:nvPr>
            <p:ph type="title"/>
          </p:nvPr>
        </p:nvSpPr>
        <p:spPr>
          <a:xfrm>
            <a:off x="1981200" y="274639"/>
            <a:ext cx="8229600" cy="777875"/>
          </a:xfrm>
        </p:spPr>
        <p:txBody>
          <a:bodyPr/>
          <a:lstStyle/>
          <a:p>
            <a:r>
              <a:rPr lang="en-GB" altLang="en-US" sz="3600"/>
              <a:t>155mm Ammunition System FH 70</a:t>
            </a:r>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F8E4A0D-5515-515F-E810-71D0F261A456}"/>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68576CB2-C053-44FA-88EC-36A337A85ED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D6B3D459-1044-9550-3D78-7643350698FD}"/>
              </a:ext>
            </a:extLst>
          </p:cNvPr>
          <p:cNvSpPr>
            <a:spLocks noGrp="1"/>
          </p:cNvSpPr>
          <p:nvPr>
            <p:ph type="title"/>
          </p:nvPr>
        </p:nvSpPr>
        <p:spPr/>
        <p:txBody>
          <a:bodyPr/>
          <a:lstStyle/>
          <a:p>
            <a:r>
              <a:rPr lang="en-US" dirty="0"/>
              <a:t>Propelling charge system</a:t>
            </a:r>
          </a:p>
        </p:txBody>
      </p:sp>
      <p:sp>
        <p:nvSpPr>
          <p:cNvPr id="5" name="Content Placeholder 4">
            <a:extLst>
              <a:ext uri="{FF2B5EF4-FFF2-40B4-BE49-F238E27FC236}">
                <a16:creationId xmlns:a16="http://schemas.microsoft.com/office/drawing/2014/main" id="{186152FD-63F7-759D-E0DB-7281D89F616D}"/>
              </a:ext>
            </a:extLst>
          </p:cNvPr>
          <p:cNvSpPr>
            <a:spLocks noGrp="1"/>
          </p:cNvSpPr>
          <p:nvPr>
            <p:ph sz="quarter" idx="16"/>
          </p:nvPr>
        </p:nvSpPr>
        <p:spPr/>
        <p:txBody>
          <a:bodyPr/>
          <a:lstStyle/>
          <a:p>
            <a:r>
              <a:rPr lang="en-US" dirty="0"/>
              <a:t>Cap – primer /electric</a:t>
            </a:r>
          </a:p>
          <a:p>
            <a:r>
              <a:rPr lang="en-US" dirty="0"/>
              <a:t>Primer / Tube</a:t>
            </a:r>
          </a:p>
          <a:p>
            <a:pPr lvl="1"/>
            <a:r>
              <a:rPr lang="en-US" dirty="0"/>
              <a:t>Ignite from cap, amplify stimulus, pre-pressurize breech, ignite propellant as desired</a:t>
            </a:r>
          </a:p>
          <a:p>
            <a:r>
              <a:rPr lang="en-US" dirty="0"/>
              <a:t>Propelling Charge</a:t>
            </a:r>
          </a:p>
          <a:p>
            <a:pPr lvl="1"/>
            <a:r>
              <a:rPr lang="en-US" dirty="0"/>
              <a:t>Ignite from primer, burn as desired</a:t>
            </a:r>
          </a:p>
          <a:p>
            <a:pPr lvl="1"/>
            <a:r>
              <a:rPr lang="en-US" dirty="0"/>
              <a:t>Fixed, Incremental, Modular</a:t>
            </a:r>
          </a:p>
        </p:txBody>
      </p:sp>
      <p:pic>
        <p:nvPicPr>
          <p:cNvPr id="8" name="Content Placeholder 10" descr="Diagram&#10;&#10;Description automatically generated">
            <a:extLst>
              <a:ext uri="{FF2B5EF4-FFF2-40B4-BE49-F238E27FC236}">
                <a16:creationId xmlns:a16="http://schemas.microsoft.com/office/drawing/2014/main" id="{C24D3EC4-BB1B-EF4E-62B0-427BD1B96F91}"/>
              </a:ext>
            </a:extLst>
          </p:cNvPr>
          <p:cNvPicPr>
            <a:picLocks noGrp="1" noChangeAspect="1"/>
          </p:cNvPicPr>
          <p:nvPr>
            <p:ph sz="quarter" idx="17"/>
          </p:nvPr>
        </p:nvPicPr>
        <p:blipFill>
          <a:blip r:embed="rId2" cstate="screen">
            <a:extLst>
              <a:ext uri="{28A0092B-C50C-407E-A947-70E740481C1C}">
                <a14:useLocalDpi xmlns:a14="http://schemas.microsoft.com/office/drawing/2010/main"/>
              </a:ext>
            </a:extLst>
          </a:blip>
          <a:stretch>
            <a:fillRect/>
          </a:stretch>
        </p:blipFill>
        <p:spPr>
          <a:xfrm>
            <a:off x="7775179" y="2160588"/>
            <a:ext cx="2988468" cy="3071812"/>
          </a:xfrm>
          <a:prstGeom prst="rect">
            <a:avLst/>
          </a:prstGeom>
        </p:spPr>
      </p:pic>
      <p:pic>
        <p:nvPicPr>
          <p:cNvPr id="9" name="Content Placeholder 8" descr="A picture containing diagram&#10;&#10;Description automatically generated">
            <a:extLst>
              <a:ext uri="{FF2B5EF4-FFF2-40B4-BE49-F238E27FC236}">
                <a16:creationId xmlns:a16="http://schemas.microsoft.com/office/drawing/2014/main" id="{ECA30C7C-7AD0-EDE8-D73D-AADF3358954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82325" y="3810612"/>
            <a:ext cx="2006600" cy="1422400"/>
          </a:xfrm>
          <a:prstGeom prst="rect">
            <a:avLst/>
          </a:prstGeom>
        </p:spPr>
      </p:pic>
    </p:spTree>
    <p:extLst>
      <p:ext uri="{BB962C8B-B14F-4D97-AF65-F5344CB8AC3E}">
        <p14:creationId xmlns:p14="http://schemas.microsoft.com/office/powerpoint/2010/main" val="3918753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59D278B-42BE-2E34-C3C3-EB36B6FF8CCB}"/>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CE776615-0508-6AB2-D832-FB91349C051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131EC12D-49B1-C5CE-6686-9C6DCF00E1F3}"/>
              </a:ext>
            </a:extLst>
          </p:cNvPr>
          <p:cNvSpPr>
            <a:spLocks noGrp="1"/>
          </p:cNvSpPr>
          <p:nvPr>
            <p:ph type="title"/>
          </p:nvPr>
        </p:nvSpPr>
        <p:spPr/>
        <p:txBody>
          <a:bodyPr/>
          <a:lstStyle/>
          <a:p>
            <a:r>
              <a:rPr lang="en-US" dirty="0"/>
              <a:t>Ignition of propelling charges</a:t>
            </a:r>
          </a:p>
        </p:txBody>
      </p:sp>
      <p:sp>
        <p:nvSpPr>
          <p:cNvPr id="5" name="Content Placeholder 4">
            <a:extLst>
              <a:ext uri="{FF2B5EF4-FFF2-40B4-BE49-F238E27FC236}">
                <a16:creationId xmlns:a16="http://schemas.microsoft.com/office/drawing/2014/main" id="{10C18CDA-7915-3C1F-D618-01FD694A6B1F}"/>
              </a:ext>
            </a:extLst>
          </p:cNvPr>
          <p:cNvSpPr>
            <a:spLocks noGrp="1"/>
          </p:cNvSpPr>
          <p:nvPr>
            <p:ph sz="quarter" idx="16"/>
          </p:nvPr>
        </p:nvSpPr>
        <p:spPr/>
        <p:txBody>
          <a:bodyPr/>
          <a:lstStyle/>
          <a:p>
            <a:r>
              <a:rPr lang="en-US" dirty="0"/>
              <a:t>Primers – used to ignite the propellant charge in quick fire (QF) gun systems</a:t>
            </a:r>
          </a:p>
          <a:p>
            <a:pPr lvl="1"/>
            <a:r>
              <a:rPr lang="en-US" dirty="0"/>
              <a:t>Primers percussion</a:t>
            </a:r>
          </a:p>
          <a:p>
            <a:pPr lvl="1"/>
            <a:r>
              <a:rPr lang="en-US" dirty="0"/>
              <a:t>Primers electric</a:t>
            </a:r>
          </a:p>
          <a:p>
            <a:r>
              <a:rPr lang="en-US" dirty="0"/>
              <a:t>Tubes – ignite the propellant bag charges in breech loading (BL) gun systems and act as rearward obturation mechanism</a:t>
            </a:r>
          </a:p>
          <a:p>
            <a:pPr lvl="1"/>
            <a:r>
              <a:rPr lang="en-US" dirty="0"/>
              <a:t>Tubes percussion</a:t>
            </a:r>
          </a:p>
          <a:p>
            <a:pPr lvl="1"/>
            <a:r>
              <a:rPr lang="en-US" dirty="0"/>
              <a:t>Tubes electric</a:t>
            </a:r>
          </a:p>
        </p:txBody>
      </p:sp>
    </p:spTree>
    <p:extLst>
      <p:ext uri="{BB962C8B-B14F-4D97-AF65-F5344CB8AC3E}">
        <p14:creationId xmlns:p14="http://schemas.microsoft.com/office/powerpoint/2010/main" val="1283566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694048" y="1659791"/>
            <a:ext cx="10803903" cy="3864989"/>
          </a:xfrm>
        </p:spPr>
        <p:txBody>
          <a:bodyPr/>
          <a:lstStyle/>
          <a:p>
            <a:r>
              <a:rPr lang="en-US" sz="3200" dirty="0"/>
              <a:t>There are 3 key aspects to propellant thermodynamics:</a:t>
            </a:r>
          </a:p>
          <a:p>
            <a:endParaRPr lang="en-US" sz="3200" dirty="0"/>
          </a:p>
          <a:p>
            <a:pPr marL="514350" indent="-514350">
              <a:buAutoNum type="arabicPeriod"/>
            </a:pPr>
            <a:r>
              <a:rPr lang="en-US" sz="3200" dirty="0"/>
              <a:t>Specific Energy (F)</a:t>
            </a:r>
          </a:p>
          <a:p>
            <a:pPr marL="514350" indent="-514350">
              <a:buAutoNum type="arabicPeriod"/>
            </a:pPr>
            <a:r>
              <a:rPr lang="en-US" sz="3200" dirty="0"/>
              <a:t>Calorimetric Value (Q) and Flame Temperature (T</a:t>
            </a:r>
            <a:r>
              <a:rPr lang="en-US" sz="3200" baseline="-25000" dirty="0"/>
              <a:t>o</a:t>
            </a:r>
            <a:r>
              <a:rPr lang="en-US" sz="3200" dirty="0"/>
              <a:t>)</a:t>
            </a:r>
          </a:p>
          <a:p>
            <a:pPr marL="514350" indent="-514350">
              <a:buAutoNum type="arabicPeriod"/>
            </a:pPr>
            <a:r>
              <a:rPr lang="en-US" sz="3200" dirty="0"/>
              <a:t>Oxygen Balance (</a:t>
            </a:r>
            <a:r>
              <a:rPr lang="en-US" sz="3200" dirty="0" err="1"/>
              <a:t>Ω</a:t>
            </a:r>
            <a:r>
              <a:rPr lang="en-US" sz="32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5960938"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Thermodynamics</a:t>
            </a:r>
          </a:p>
        </p:txBody>
      </p:sp>
    </p:spTree>
    <p:extLst>
      <p:ext uri="{BB962C8B-B14F-4D97-AF65-F5344CB8AC3E}">
        <p14:creationId xmlns:p14="http://schemas.microsoft.com/office/powerpoint/2010/main" val="2241108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4">
            <a:extLst>
              <a:ext uri="{FF2B5EF4-FFF2-40B4-BE49-F238E27FC236}">
                <a16:creationId xmlns:a16="http://schemas.microsoft.com/office/drawing/2014/main" id="{8400920F-599B-9A84-8056-68E3868C61D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aphicFrame>
        <p:nvGraphicFramePr>
          <p:cNvPr id="43011" name="Object 2">
            <a:extLst>
              <a:ext uri="{FF2B5EF4-FFF2-40B4-BE49-F238E27FC236}">
                <a16:creationId xmlns:a16="http://schemas.microsoft.com/office/drawing/2014/main" id="{14AB2615-A53F-4FC7-1062-E7ED601A0A02}"/>
              </a:ext>
            </a:extLst>
          </p:cNvPr>
          <p:cNvGraphicFramePr>
            <a:graphicFrameLocks noGrp="1" noChangeAspect="1"/>
          </p:cNvGraphicFramePr>
          <p:nvPr>
            <p:ph type="tbl" idx="4294967295"/>
          </p:nvPr>
        </p:nvGraphicFramePr>
        <p:xfrm>
          <a:off x="2640013" y="1246189"/>
          <a:ext cx="7232650" cy="5621337"/>
        </p:xfrm>
        <a:graphic>
          <a:graphicData uri="http://schemas.openxmlformats.org/presentationml/2006/ole">
            <mc:AlternateContent xmlns:mc="http://schemas.openxmlformats.org/markup-compatibility/2006">
              <mc:Choice xmlns:v="urn:schemas-microsoft-com:vml" Requires="v">
                <p:oleObj name="Document" r:id="rId2" imgW="7175500" imgH="5575300" progId="Word.Document.8">
                  <p:embed/>
                </p:oleObj>
              </mc:Choice>
              <mc:Fallback>
                <p:oleObj name="Document" r:id="rId2" imgW="7175500" imgH="5575300" progId="Word.Document.8">
                  <p:embed/>
                  <p:pic>
                    <p:nvPicPr>
                      <p:cNvPr id="43011" name="Object 2">
                        <a:extLst>
                          <a:ext uri="{FF2B5EF4-FFF2-40B4-BE49-F238E27FC236}">
                            <a16:creationId xmlns:a16="http://schemas.microsoft.com/office/drawing/2014/main" id="{14AB2615-A53F-4FC7-1062-E7ED601A0A02}"/>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246189"/>
                        <a:ext cx="7232650" cy="562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43012" name="Rectangle 3">
            <a:extLst>
              <a:ext uri="{FF2B5EF4-FFF2-40B4-BE49-F238E27FC236}">
                <a16:creationId xmlns:a16="http://schemas.microsoft.com/office/drawing/2014/main" id="{E80C41C9-7B0D-4F05-C947-1FF20E37DB6D}"/>
              </a:ext>
            </a:extLst>
          </p:cNvPr>
          <p:cNvSpPr>
            <a:spLocks noGrp="1" noChangeArrowheads="1"/>
          </p:cNvSpPr>
          <p:nvPr>
            <p:ph type="title"/>
          </p:nvPr>
        </p:nvSpPr>
        <p:spPr>
          <a:xfrm>
            <a:off x="1981200" y="274639"/>
            <a:ext cx="8229600" cy="777875"/>
          </a:xfrm>
        </p:spPr>
        <p:txBody>
          <a:bodyPr/>
          <a:lstStyle/>
          <a:p>
            <a:r>
              <a:rPr lang="en-GB" altLang="en-US" sz="3600"/>
              <a:t>Partition of Energy</a:t>
            </a: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283285" cy="3864989"/>
              </a:xfrm>
            </p:spPr>
            <p:txBody>
              <a:bodyPr wrap="square"/>
              <a:lstStyle/>
              <a:p>
                <a:r>
                  <a:rPr lang="en-GB" sz="2400" dirty="0"/>
                  <a:t>The chemical energy of the propellant gives an approximate indication of the resulting velocity imparted to the projectile. If the efficiency of the gun is expressed in a simplistic way as 𝜂 then: </a:t>
                </a:r>
              </a:p>
              <a:p>
                <a:pPr algn="ctr"/>
                <a14:m>
                  <m:oMath xmlns:m="http://schemas.openxmlformats.org/officeDocument/2006/math">
                    <m:r>
                      <m:rPr>
                        <m:sty m:val="p"/>
                      </m:rPr>
                      <a:rPr lang="en-GB" sz="3200" i="1">
                        <a:latin typeface="Cambria Math" panose="02040503050406030204" pitchFamily="18" charset="0"/>
                      </a:rPr>
                      <m:t>W</m:t>
                    </m:r>
                    <m:r>
                      <a:rPr lang="en-GB" sz="3200" b="0" i="1" smtClean="0">
                        <a:latin typeface="Cambria Math" panose="02040503050406030204" pitchFamily="18" charset="0"/>
                      </a:rPr>
                      <m:t>𝑄</m:t>
                    </m:r>
                    <m:r>
                      <a:rPr lang="en-GB" sz="3200" b="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𝑚𝑣</m:t>
                            </m:r>
                          </m:e>
                          <m:sup>
                            <m:r>
                              <a:rPr lang="en-GB" sz="3200" b="0" i="1" smtClean="0">
                                <a:latin typeface="Cambria Math" panose="02040503050406030204" pitchFamily="18" charset="0"/>
                                <a:ea typeface="Cambria Math" panose="02040503050406030204" pitchFamily="18" charset="0"/>
                              </a:rPr>
                              <m:t>2</m:t>
                            </m:r>
                          </m:sup>
                        </m:sSup>
                      </m:num>
                      <m:den>
                        <m:r>
                          <a:rPr lang="en-GB" sz="3200" b="0" i="1" smtClean="0">
                            <a:latin typeface="Cambria Math" panose="02040503050406030204" pitchFamily="18" charset="0"/>
                            <a:ea typeface="Cambria Math" panose="02040503050406030204" pitchFamily="18" charset="0"/>
                          </a:rPr>
                          <m:t>2</m:t>
                        </m:r>
                      </m:den>
                    </m:f>
                    <m:r>
                      <a:rPr lang="en-GB" sz="3200" b="0" i="0" smtClean="0">
                        <a:latin typeface="Cambria Math" panose="02040503050406030204" pitchFamily="18" charset="0"/>
                        <a:ea typeface="Cambria Math" panose="02040503050406030204" pitchFamily="18" charset="0"/>
                      </a:rPr>
                      <m:t>, </m:t>
                    </m:r>
                    <m:r>
                      <m:rPr>
                        <m:sty m:val="p"/>
                      </m:rPr>
                      <a:rPr lang="en-GB" sz="3200" b="0" i="0" smtClean="0">
                        <a:latin typeface="Cambria Math" panose="02040503050406030204" pitchFamily="18" charset="0"/>
                        <a:ea typeface="Cambria Math" panose="02040503050406030204" pitchFamily="18" charset="0"/>
                      </a:rPr>
                      <m:t>or</m:t>
                    </m:r>
                    <m:r>
                      <a:rPr lang="en-GB" sz="3200" b="0" i="0"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𝑣</m:t>
                    </m:r>
                    <m:r>
                      <a:rPr lang="en-GB" sz="3200" b="0" i="0" smtClean="0">
                        <a:latin typeface="Cambria Math" panose="02040503050406030204" pitchFamily="18" charset="0"/>
                        <a:ea typeface="Cambria Math" panose="02040503050406030204" pitchFamily="18" charset="0"/>
                      </a:rPr>
                      <m:t>=</m:t>
                    </m:r>
                    <m:rad>
                      <m:radPr>
                        <m:degHide m:val="on"/>
                        <m:ctrlPr>
                          <a:rPr lang="en-GB" sz="3200" b="0" i="1" smtClean="0">
                            <a:latin typeface="Cambria Math" panose="02040503050406030204" pitchFamily="18" charset="0"/>
                            <a:ea typeface="Cambria Math" panose="02040503050406030204" pitchFamily="18" charset="0"/>
                          </a:rPr>
                        </m:ctrlPr>
                      </m:radPr>
                      <m:deg/>
                      <m:e>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𝑊𝑄</m:t>
                            </m:r>
                            <m:r>
                              <a:rPr lang="en-GB" sz="3200" b="0" i="1" smtClean="0">
                                <a:latin typeface="Cambria Math" panose="02040503050406030204" pitchFamily="18" charset="0"/>
                                <a:ea typeface="Cambria Math" panose="02040503050406030204" pitchFamily="18" charset="0"/>
                              </a:rPr>
                              <m:t>𝜂</m:t>
                            </m:r>
                          </m:num>
                          <m:den>
                            <m:r>
                              <a:rPr lang="en-GB" sz="3200" b="0" i="1" smtClean="0">
                                <a:latin typeface="Cambria Math" panose="02040503050406030204" pitchFamily="18" charset="0"/>
                                <a:ea typeface="Cambria Math" panose="02040503050406030204" pitchFamily="18" charset="0"/>
                              </a:rPr>
                              <m:t>𝑚</m:t>
                            </m:r>
                          </m:den>
                        </m:f>
                      </m:e>
                    </m:rad>
                  </m:oMath>
                </a14:m>
                <a:r>
                  <a:rPr lang="en-GB" sz="3200" dirty="0"/>
                  <a:t> </a:t>
                </a:r>
              </a:p>
              <a:p>
                <a:endParaRPr lang="en-GB" sz="2400" dirty="0"/>
              </a:p>
              <a:p>
                <a:r>
                  <a:rPr lang="en-GB" sz="2400" dirty="0"/>
                  <a:t>where Q is the total chemical energy of the propellant, in Jkg</a:t>
                </a:r>
                <a:r>
                  <a:rPr lang="en-GB" sz="2400" baseline="30000" dirty="0"/>
                  <a:t>-1</a:t>
                </a:r>
                <a:r>
                  <a:rPr lang="en-GB" sz="2400" dirty="0"/>
                  <a:t>, W is the propellant mass in kg, m is the projectile mass in kg, v is the muzzle velocity of the projectile in ms</a:t>
                </a:r>
                <a:r>
                  <a:rPr lang="en-GB" sz="2400" baseline="30000" dirty="0"/>
                  <a:t>-1</a:t>
                </a:r>
                <a:r>
                  <a:rPr lang="en-GB" sz="2400" dirty="0"/>
                  <a:t> </a:t>
                </a:r>
              </a:p>
              <a:p>
                <a:endParaRPr lang="en-GB" sz="2400" dirty="0"/>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283285" cy="3864989"/>
              </a:xfrm>
              <a:blipFill>
                <a:blip r:embed="rId3"/>
                <a:stretch>
                  <a:fillRect l="-1687" t="-3279" r="-1125"/>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Chemical Energy of Propellants</a:t>
            </a:r>
          </a:p>
        </p:txBody>
      </p:sp>
      <p:sp>
        <p:nvSpPr>
          <p:cNvPr id="4" name="TextBox 3">
            <a:extLst>
              <a:ext uri="{FF2B5EF4-FFF2-40B4-BE49-F238E27FC236}">
                <a16:creationId xmlns:a16="http://schemas.microsoft.com/office/drawing/2014/main" id="{8819159C-9BE4-AB6E-52BD-72688C8D8063}"/>
              </a:ext>
            </a:extLst>
          </p:cNvPr>
          <p:cNvSpPr txBox="1"/>
          <p:nvPr/>
        </p:nvSpPr>
        <p:spPr>
          <a:xfrm>
            <a:off x="5723360" y="5055093"/>
            <a:ext cx="6276562" cy="1631216"/>
          </a:xfrm>
          <a:prstGeom prst="rect">
            <a:avLst/>
          </a:prstGeom>
          <a:solidFill>
            <a:srgbClr val="FF0000"/>
          </a:solidFill>
          <a:ln w="57150">
            <a:solidFill>
              <a:schemeClr val="tx1"/>
            </a:solidFill>
          </a:ln>
        </p:spPr>
        <p:txBody>
          <a:bodyPr wrap="square" rtlCol="0">
            <a:spAutoFit/>
          </a:bodyPr>
          <a:lstStyle/>
          <a:p>
            <a:r>
              <a:rPr lang="en-US" sz="2000" dirty="0">
                <a:solidFill>
                  <a:schemeClr val="bg1"/>
                </a:solidFill>
              </a:rPr>
              <a:t>Note: Q varies by a factor of no more than 1.5 for Infantry / Common User / Artillery</a:t>
            </a:r>
          </a:p>
          <a:p>
            <a:endParaRPr lang="en-US" sz="2000" dirty="0">
              <a:solidFill>
                <a:schemeClr val="bg1"/>
              </a:solidFill>
            </a:endParaRPr>
          </a:p>
          <a:p>
            <a:r>
              <a:rPr lang="en-US" sz="2000" dirty="0">
                <a:solidFill>
                  <a:schemeClr val="bg1"/>
                </a:solidFill>
              </a:rPr>
              <a:t>But: the ratio of </a:t>
            </a:r>
            <a:r>
              <a:rPr lang="en-US" sz="2000" dirty="0" err="1">
                <a:solidFill>
                  <a:schemeClr val="bg1"/>
                </a:solidFill>
              </a:rPr>
              <a:t>W:m</a:t>
            </a:r>
            <a:r>
              <a:rPr lang="en-US" sz="2000" dirty="0">
                <a:solidFill>
                  <a:schemeClr val="bg1"/>
                </a:solidFill>
              </a:rPr>
              <a:t> can vary from 1:50 in pistols </a:t>
            </a:r>
            <a:r>
              <a:rPr lang="en-US" sz="2000" dirty="0" err="1">
                <a:solidFill>
                  <a:schemeClr val="bg1"/>
                </a:solidFill>
              </a:rPr>
              <a:t>cartidges</a:t>
            </a:r>
            <a:r>
              <a:rPr lang="en-US" sz="2000" dirty="0">
                <a:solidFill>
                  <a:schemeClr val="bg1"/>
                </a:solidFill>
              </a:rPr>
              <a:t> to 1:1 in APFSDS</a:t>
            </a:r>
          </a:p>
        </p:txBody>
      </p:sp>
    </p:spTree>
    <p:extLst>
      <p:ext uri="{BB962C8B-B14F-4D97-AF65-F5344CB8AC3E}">
        <p14:creationId xmlns:p14="http://schemas.microsoft.com/office/powerpoint/2010/main" val="3170781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F549A52F-1E34-923A-0A24-F3E1E0EB477A}"/>
                  </a:ext>
                </a:extLst>
              </p:cNvPr>
              <p:cNvSpPr>
                <a:spLocks noGrp="1"/>
              </p:cNvSpPr>
              <p:nvPr>
                <p:ph idx="1"/>
              </p:nvPr>
            </p:nvSpPr>
            <p:spPr/>
            <p:txBody>
              <a:bodyPr wrap="square"/>
              <a:lstStyle/>
              <a:p>
                <a:r>
                  <a:rPr lang="en-US" dirty="0"/>
                  <a:t>Worked Example: A 155mm shell (mass 43.2 kg) needs to be fired at 853 m/s to achieve the required range according to tables. A triple-base propellant is to be used, with a calorific value (Q) of 3400 Jg</a:t>
                </a:r>
                <a:r>
                  <a:rPr lang="en-US" baseline="30000" dirty="0"/>
                  <a:t>-1 </a:t>
                </a:r>
                <a:r>
                  <a:rPr lang="en-US" dirty="0"/>
                  <a:t>The gun is 34.41% efficient.</a:t>
                </a:r>
              </a:p>
              <a:p>
                <a:endParaRPr lang="en-US" baseline="30000" dirty="0"/>
              </a:p>
              <a:p>
                <a:r>
                  <a:rPr lang="en-US" dirty="0"/>
                  <a:t>What is the required mass of propellant (W)?</a:t>
                </a:r>
              </a:p>
              <a:p>
                <a:endParaRPr lang="en-US" dirty="0"/>
              </a:p>
              <a:p>
                <a:pPr/>
                <a14:m>
                  <m:oMathPara xmlns:m="http://schemas.openxmlformats.org/officeDocument/2006/math">
                    <m:oMathParaPr>
                      <m:jc m:val="centerGroup"/>
                    </m:oMathParaPr>
                    <m:oMath xmlns:m="http://schemas.openxmlformats.org/officeDocument/2006/math">
                      <m:r>
                        <m:rPr>
                          <m:sty m:val="p"/>
                        </m:rPr>
                        <a:rPr lang="en-GB" sz="2800" i="1" smtClean="0">
                          <a:latin typeface="Cambria Math" panose="02040503050406030204" pitchFamily="18" charset="0"/>
                        </a:rPr>
                        <m:t>W</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𝑚𝑣</m:t>
                              </m:r>
                            </m:e>
                            <m:sup>
                              <m:r>
                                <a:rPr lang="en-GB" sz="2800" b="0" i="1" smtClean="0">
                                  <a:latin typeface="Cambria Math" panose="02040503050406030204" pitchFamily="18" charset="0"/>
                                  <a:ea typeface="Cambria Math" panose="02040503050406030204" pitchFamily="18" charset="0"/>
                                </a:rPr>
                                <m:t>2</m:t>
                              </m:r>
                            </m:sup>
                          </m:sSup>
                        </m:num>
                        <m:den>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𝑄</m:t>
                          </m:r>
                          <m:r>
                            <a:rPr lang="en-GB" sz="2800" b="0" i="1" smtClean="0">
                              <a:latin typeface="Cambria Math" panose="02040503050406030204" pitchFamily="18" charset="0"/>
                              <a:ea typeface="Cambria Math" panose="02040503050406030204" pitchFamily="18" charset="0"/>
                            </a:rPr>
                            <m:t>𝜂</m:t>
                          </m:r>
                        </m:den>
                      </m:f>
                      <m:r>
                        <a:rPr lang="en-US" dirty="0">
                          <a:latin typeface="Cambria Math" panose="02040503050406030204" pitchFamily="18" charset="0"/>
                        </a:rPr>
                        <m:t>=</m:t>
                      </m:r>
                      <m:f>
                        <m:fPr>
                          <m:ctrlPr>
                            <a:rPr lang="en-US" i="1" dirty="0" smtClean="0">
                              <a:latin typeface="Cambria Math" panose="02040503050406030204" pitchFamily="18" charset="0"/>
                            </a:rPr>
                          </m:ctrlPr>
                        </m:fPr>
                        <m:num>
                          <m:r>
                            <a:rPr lang="en-GB" dirty="0">
                              <a:latin typeface="Cambria Math" panose="02040503050406030204" pitchFamily="18" charset="0"/>
                            </a:rPr>
                            <m:t>43.2</m:t>
                          </m:r>
                          <m:r>
                            <a:rPr lang="en-GB" i="1" dirty="0">
                              <a:latin typeface="Cambria Math" panose="02040503050406030204" pitchFamily="18" charset="0"/>
                              <a:ea typeface="Cambria Math" panose="02040503050406030204" pitchFamily="18" charset="0"/>
                            </a:rPr>
                            <m:t>×</m:t>
                          </m:r>
                          <m:sSup>
                            <m:sSupPr>
                              <m:ctrlPr>
                                <a:rPr lang="en-GB" i="1" dirty="0">
                                  <a:latin typeface="Cambria Math" panose="02040503050406030204" pitchFamily="18" charset="0"/>
                                  <a:ea typeface="Cambria Math" panose="02040503050406030204" pitchFamily="18" charset="0"/>
                                </a:rPr>
                              </m:ctrlPr>
                            </m:sSupPr>
                            <m:e>
                              <m:r>
                                <a:rPr lang="en-GB" i="1" dirty="0">
                                  <a:latin typeface="Cambria Math" panose="02040503050406030204" pitchFamily="18" charset="0"/>
                                  <a:ea typeface="Cambria Math" panose="02040503050406030204" pitchFamily="18" charset="0"/>
                                </a:rPr>
                                <m:t>853</m:t>
                              </m:r>
                            </m:e>
                            <m:sup>
                              <m:r>
                                <a:rPr lang="en-GB" i="1" dirty="0">
                                  <a:latin typeface="Cambria Math" panose="02040503050406030204" pitchFamily="18" charset="0"/>
                                  <a:ea typeface="Cambria Math" panose="02040503050406030204" pitchFamily="18" charset="0"/>
                                </a:rPr>
                                <m:t>2</m:t>
                              </m:r>
                            </m:sup>
                          </m:sSup>
                        </m:num>
                        <m:den>
                          <m:r>
                            <a:rPr lang="en-GB" b="0" i="1" dirty="0" smtClean="0">
                              <a:latin typeface="Cambria Math" panose="02040503050406030204" pitchFamily="18" charset="0"/>
                            </a:rPr>
                            <m:t>2</m:t>
                          </m:r>
                          <m:r>
                            <a:rPr lang="en-GB" b="0"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rPr>
                            <m:t>3400</m:t>
                          </m:r>
                          <m:r>
                            <a:rPr lang="en-GB" b="0" i="1" dirty="0" smtClean="0">
                              <a:latin typeface="Cambria Math" panose="02040503050406030204" pitchFamily="18" charset="0"/>
                              <a:ea typeface="Cambria Math" panose="02040503050406030204" pitchFamily="18" charset="0"/>
                            </a:rPr>
                            <m:t>×1000×0.3441</m:t>
                          </m:r>
                        </m:den>
                      </m:f>
                      <m:r>
                        <a:rPr lang="en-US"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ea typeface="Cambria Math" panose="02040503050406030204" pitchFamily="18" charset="0"/>
                        </a:rPr>
                        <m:t>13.5 </m:t>
                      </m:r>
                      <m:r>
                        <a:rPr lang="en-GB" b="0" i="1" dirty="0" smtClean="0">
                          <a:latin typeface="Cambria Math" panose="02040503050406030204" pitchFamily="18" charset="0"/>
                          <a:ea typeface="Cambria Math" panose="02040503050406030204" pitchFamily="18" charset="0"/>
                        </a:rPr>
                        <m:t>𝑘𝑔</m:t>
                      </m:r>
                    </m:oMath>
                  </m:oMathPara>
                </a14:m>
                <a:endParaRPr lang="en-US" dirty="0"/>
              </a:p>
              <a:p>
                <a:endParaRPr lang="en-US" dirty="0"/>
              </a:p>
              <a:p>
                <a:endParaRPr lang="en-US" dirty="0"/>
              </a:p>
              <a:p>
                <a:endParaRPr lang="en-US" baseline="30000" dirty="0"/>
              </a:p>
              <a:p>
                <a:endParaRPr lang="en-US" baseline="30000" dirty="0"/>
              </a:p>
              <a:p>
                <a:endParaRPr lang="en-US" baseline="30000" dirty="0"/>
              </a:p>
            </p:txBody>
          </p:sp>
        </mc:Choice>
        <mc:Fallback xmlns="">
          <p:sp>
            <p:nvSpPr>
              <p:cNvPr id="2" name="Content Placeholder 1">
                <a:extLst>
                  <a:ext uri="{FF2B5EF4-FFF2-40B4-BE49-F238E27FC236}">
                    <a16:creationId xmlns:a16="http://schemas.microsoft.com/office/drawing/2014/main" id="{F549A52F-1E34-923A-0A24-F3E1E0EB477A}"/>
                  </a:ext>
                </a:extLst>
              </p:cNvPr>
              <p:cNvSpPr>
                <a:spLocks noGrp="1" noRot="1" noChangeAspect="1" noMove="1" noResize="1" noEditPoints="1" noAdjustHandles="1" noChangeArrowheads="1" noChangeShapeType="1" noTextEdit="1"/>
              </p:cNvSpPr>
              <p:nvPr>
                <p:ph idx="1"/>
              </p:nvPr>
            </p:nvSpPr>
            <p:spPr>
              <a:blipFill>
                <a:blip r:embed="rId2"/>
                <a:stretch>
                  <a:fillRect l="-1995" t="-3595" b="-2614"/>
                </a:stretch>
              </a:blipFill>
            </p:spPr>
            <p:txBody>
              <a:bodyPr/>
              <a:lstStyle/>
              <a:p>
                <a:r>
                  <a:rPr lang="en-US">
                    <a:noFill/>
                  </a:rPr>
                  <a:t> </a:t>
                </a:r>
              </a:p>
            </p:txBody>
          </p:sp>
        </mc:Fallback>
      </mc:AlternateContent>
    </p:spTree>
    <p:extLst>
      <p:ext uri="{BB962C8B-B14F-4D97-AF65-F5344CB8AC3E}">
        <p14:creationId xmlns:p14="http://schemas.microsoft.com/office/powerpoint/2010/main" val="2157239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607655" cy="3864989"/>
              </a:xfrm>
            </p:spPr>
            <p:txBody>
              <a:bodyPr wrap="square"/>
              <a:lstStyle/>
              <a:p>
                <a:r>
                  <a:rPr lang="en-GB" sz="2000" dirty="0"/>
                  <a:t>Q can be calculated the same has for high explosives from Hess’ Law: </a:t>
                </a:r>
              </a:p>
              <a:p>
                <a:endParaRPr lang="en-GB" sz="2000" dirty="0"/>
              </a:p>
              <a:p>
                <a:endParaRPr lang="en-GB" sz="2000" dirty="0"/>
              </a:p>
              <a:p>
                <a:r>
                  <a:rPr lang="en-GB" sz="2000" dirty="0"/>
                  <a:t>And the flame temperature (T</a:t>
                </a:r>
                <a:r>
                  <a:rPr lang="en-GB" sz="2000" baseline="-25000" dirty="0"/>
                  <a:t>o</a:t>
                </a:r>
                <a:r>
                  <a:rPr lang="en-GB" sz="2000" dirty="0"/>
                  <a:t>) as:</a:t>
                </a:r>
              </a:p>
              <a:p>
                <a:pP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𝑇</m:t>
                          </m:r>
                        </m:e>
                        <m:sub>
                          <m:r>
                            <a:rPr lang="en-GB" sz="2000" b="0" i="1" smtClean="0">
                              <a:latin typeface="Cambria Math" panose="02040503050406030204" pitchFamily="18" charset="0"/>
                            </a:rPr>
                            <m:t>𝑜</m:t>
                          </m:r>
                        </m:sub>
                      </m:sSub>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𝑄</m:t>
                              </m:r>
                            </m:num>
                            <m:den>
                              <m:nary>
                                <m:naryPr>
                                  <m:chr m:val="∑"/>
                                  <m:subHide m:val="on"/>
                                  <m:supHide m:val="on"/>
                                  <m:ctrlPr>
                                    <a:rPr lang="en-GB" sz="2000" b="0" i="1" smtClean="0">
                                      <a:latin typeface="Cambria Math" panose="02040503050406030204" pitchFamily="18" charset="0"/>
                                    </a:rPr>
                                  </m:ctrlPr>
                                </m:naryPr>
                                <m:sub/>
                                <m:sup/>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den>
                          </m:f>
                        </m:e>
                      </m:d>
                      <m:r>
                        <a:rPr lang="en-GB" sz="2000" b="0" i="0" smtClean="0">
                          <a:latin typeface="Cambria Math" panose="02040503050406030204" pitchFamily="18" charset="0"/>
                        </a:rPr>
                        <m:t>+298</m:t>
                      </m:r>
                      <m:r>
                        <a:rPr lang="en-GB" sz="2000" b="0" i="1" smtClean="0">
                          <a:latin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 </m:t>
                      </m:r>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𝑇</m:t>
                          </m:r>
                        </m:e>
                        <m:sub>
                          <m:r>
                            <a:rPr lang="en-GB" sz="2000" b="0" i="1" smtClean="0">
                              <a:latin typeface="Cambria Math" panose="02040503050406030204" pitchFamily="18" charset="0"/>
                              <a:ea typeface="Cambria Math" panose="02040503050406030204" pitchFamily="18" charset="0"/>
                            </a:rPr>
                            <m:t>𝑜</m:t>
                          </m:r>
                        </m:sub>
                      </m:sSub>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𝑄</m:t>
                      </m:r>
                    </m:oMath>
                  </m:oMathPara>
                </a14:m>
                <a:endParaRPr lang="en-GB" sz="2000" dirty="0"/>
              </a:p>
              <a:p>
                <a:r>
                  <a:rPr lang="en-GB" sz="2000" dirty="0"/>
                  <a:t>Where </a:t>
                </a:r>
                <a14:m>
                  <m:oMath xmlns:m="http://schemas.openxmlformats.org/officeDocument/2006/math">
                    <m:nary>
                      <m:naryPr>
                        <m:chr m:val="∑"/>
                        <m:subHide m:val="on"/>
                        <m:supHide m:val="on"/>
                        <m:ctrlPr>
                          <a:rPr lang="en-GB" sz="2000" i="1" smtClean="0">
                            <a:latin typeface="Cambria Math" panose="02040503050406030204" pitchFamily="18" charset="0"/>
                          </a:rPr>
                        </m:ctrlPr>
                      </m:naryPr>
                      <m:sub/>
                      <m:sup/>
                      <m:e>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oMath>
                </a14:m>
                <a:r>
                  <a:rPr lang="en-GB" sz="2000" dirty="0"/>
                  <a:t> is the sum of the mean molar heat capacities of the combustion gases at constant volume. For conventional propellants, the value of the expression </a:t>
                </a:r>
                <a14:m>
                  <m:oMath xmlns:m="http://schemas.openxmlformats.org/officeDocument/2006/math">
                    <m:nary>
                      <m:naryPr>
                        <m:chr m:val="∑"/>
                        <m:subHide m:val="on"/>
                        <m:supHide m:val="on"/>
                        <m:ctrlPr>
                          <a:rPr lang="en-GB" sz="2000" i="1">
                            <a:latin typeface="Cambria Math" panose="02040503050406030204" pitchFamily="18" charset="0"/>
                          </a:rPr>
                        </m:ctrlPr>
                      </m:naryPr>
                      <m:sub/>
                      <m:sup/>
                      <m:e>
                        <m:sSub>
                          <m:sSubPr>
                            <m:ctrlPr>
                              <a:rPr lang="en-GB" sz="2000" i="1">
                                <a:latin typeface="Cambria Math" panose="02040503050406030204" pitchFamily="18" charset="0"/>
                              </a:rPr>
                            </m:ctrlPr>
                          </m:sSubPr>
                          <m:e>
                            <m:r>
                              <a:rPr lang="en-GB" sz="2000" i="1">
                                <a:latin typeface="Cambria Math" panose="02040503050406030204" pitchFamily="18" charset="0"/>
                              </a:rPr>
                              <m:t>𝐶</m:t>
                            </m:r>
                          </m:e>
                          <m:sub>
                            <m:r>
                              <a:rPr lang="en-GB" sz="2000" i="1">
                                <a:latin typeface="Cambria Math" panose="02040503050406030204" pitchFamily="18" charset="0"/>
                              </a:rPr>
                              <m:t>𝑣</m:t>
                            </m:r>
                          </m:sub>
                        </m:sSub>
                      </m:e>
                    </m:nary>
                    <m:r>
                      <a:rPr lang="en-GB" sz="2000" i="1">
                        <a:latin typeface="Cambria Math" panose="02040503050406030204" pitchFamily="18" charset="0"/>
                      </a:rPr>
                      <m:t> </m:t>
                    </m:r>
                  </m:oMath>
                </a14:m>
                <a:r>
                  <a:rPr lang="en-GB" sz="2000" dirty="0"/>
                  <a:t>does not vary greatly, so </a:t>
                </a:r>
                <a:r>
                  <a:rPr lang="en-GB" sz="2000" i="1" dirty="0"/>
                  <a:t>T</a:t>
                </a:r>
                <a:r>
                  <a:rPr lang="en-GB" sz="2000" i="1" baseline="-25000" dirty="0"/>
                  <a:t>o</a:t>
                </a:r>
                <a:r>
                  <a:rPr lang="en-GB" sz="2000" dirty="0"/>
                  <a:t> is approximately proportional to </a:t>
                </a:r>
                <a:r>
                  <a:rPr lang="en-GB" sz="2000" i="1" dirty="0"/>
                  <a:t>Q</a:t>
                </a:r>
                <a:r>
                  <a:rPr lang="en-GB" sz="2000" dirty="0"/>
                  <a:t>. The value of </a:t>
                </a:r>
                <a:r>
                  <a:rPr lang="en-GB" sz="2000" i="1" dirty="0"/>
                  <a:t>T</a:t>
                </a:r>
                <a:r>
                  <a:rPr lang="en-GB" sz="2000" i="1" baseline="-25000" dirty="0"/>
                  <a:t>o</a:t>
                </a:r>
                <a:r>
                  <a:rPr lang="en-GB" sz="2000" baseline="-25000" dirty="0"/>
                  <a:t> </a:t>
                </a:r>
                <a:r>
                  <a:rPr lang="en-GB" sz="2000" dirty="0"/>
                  <a:t>is of considerable importance because it plays a large part in determining the characteristic performance of the gun in relation to heat transfer, bore erosion and muzzle flash. Therefore, since </a:t>
                </a:r>
                <a:r>
                  <a:rPr lang="en-GB" sz="2000" i="1" dirty="0"/>
                  <a:t>T</a:t>
                </a:r>
                <a:r>
                  <a:rPr lang="en-GB" sz="2000" i="1" baseline="-25000" dirty="0"/>
                  <a:t>o</a:t>
                </a:r>
                <a:r>
                  <a:rPr lang="en-GB" sz="2000" dirty="0"/>
                  <a:t> depends on </a:t>
                </a:r>
                <a:r>
                  <a:rPr lang="en-GB" sz="2000" i="1" dirty="0"/>
                  <a:t>Q</a:t>
                </a:r>
                <a:r>
                  <a:rPr lang="en-GB" sz="2000" dirty="0"/>
                  <a:t> it is necessary to understand the way in which this is controlled by the combustion chemistry. </a:t>
                </a:r>
              </a:p>
              <a:p>
                <a:endParaRPr lang="en-GB" sz="2000" dirty="0"/>
              </a:p>
              <a:p>
                <a:endParaRPr lang="en-GB" sz="2000" dirty="0"/>
              </a:p>
              <a:p>
                <a:endParaRPr lang="en-US" sz="20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607655" cy="3864989"/>
              </a:xfrm>
              <a:blipFill>
                <a:blip r:embed="rId3"/>
                <a:stretch>
                  <a:fillRect l="-1422" t="-2951" r="-109" b="-2623"/>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Calorimetric Value and Flame Temperature</a:t>
            </a:r>
          </a:p>
        </p:txBody>
      </p:sp>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82BF1037-7356-B943-9854-BC9D7F702D53}"/>
                  </a:ext>
                </a:extLst>
              </p:cNvPr>
              <p:cNvSpPr txBox="1"/>
              <p:nvPr/>
            </p:nvSpPr>
            <p:spPr>
              <a:xfrm>
                <a:off x="3139648" y="1881264"/>
                <a:ext cx="5717206" cy="404919"/>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US" sz="2400" i="1" smtClean="0">
                          <a:solidFill>
                            <a:schemeClr val="bg1"/>
                          </a:solidFill>
                          <a:latin typeface="Cambria Math" panose="02040503050406030204" pitchFamily="18" charset="0"/>
                          <a:ea typeface="Cambria Math" panose="02040503050406030204" pitchFamily="18" charset="0"/>
                        </a:rPr>
                        <m:t>∆</m:t>
                      </m:r>
                      <m:sSub>
                        <m:sSubPr>
                          <m:ctrlPr>
                            <a:rPr lang="en-US" sz="240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𝐻</m:t>
                          </m:r>
                        </m:e>
                        <m:sub>
                          <m:r>
                            <a:rPr lang="en-GB" sz="2400" b="0" i="1" smtClean="0">
                              <a:solidFill>
                                <a:schemeClr val="bg1"/>
                              </a:solidFill>
                              <a:latin typeface="Cambria Math" panose="02040503050406030204" pitchFamily="18" charset="0"/>
                              <a:ea typeface="Cambria Math" panose="02040503050406030204" pitchFamily="18" charset="0"/>
                            </a:rPr>
                            <m:t>𝑟𝑒𝑎𝑐𝑡𝑖𝑜𝑛</m:t>
                          </m:r>
                        </m:sub>
                      </m:sSub>
                      <m:r>
                        <a:rPr lang="en-GB" sz="2400" b="0" i="1" smtClean="0">
                          <a:solidFill>
                            <a:schemeClr val="bg1"/>
                          </a:solidFill>
                          <a:latin typeface="Cambria Math" panose="02040503050406030204" pitchFamily="18" charset="0"/>
                          <a:ea typeface="Cambria Math" panose="02040503050406030204" pitchFamily="18" charset="0"/>
                        </a:rPr>
                        <m:t>=</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𝐻</m:t>
                          </m:r>
                        </m:e>
                        <m:sub>
                          <m:r>
                            <a:rPr lang="en-GB" sz="2400" b="0" i="1" smtClean="0">
                              <a:solidFill>
                                <a:schemeClr val="bg1"/>
                              </a:solidFill>
                              <a:latin typeface="Cambria Math" panose="02040503050406030204" pitchFamily="18" charset="0"/>
                              <a:ea typeface="Cambria Math" panose="02040503050406030204" pitchFamily="18" charset="0"/>
                            </a:rPr>
                            <m:t>𝑓</m:t>
                          </m:r>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𝑝𝑟𝑜𝑑𝑢𝑐𝑡𝑠</m:t>
                          </m:r>
                          <m:r>
                            <a:rPr lang="en-GB" sz="2400" b="0" i="1" smtClean="0">
                              <a:solidFill>
                                <a:schemeClr val="bg1"/>
                              </a:solidFill>
                              <a:latin typeface="Cambria Math" panose="02040503050406030204" pitchFamily="18" charset="0"/>
                              <a:ea typeface="Cambria Math" panose="02040503050406030204" pitchFamily="18" charset="0"/>
                            </a:rPr>
                            <m:t>)</m:t>
                          </m:r>
                        </m:sub>
                      </m:sSub>
                      <m:r>
                        <a:rPr lang="en-GB" sz="2400" b="0" i="1" smtClean="0">
                          <a:solidFill>
                            <a:schemeClr val="bg1"/>
                          </a:solidFill>
                          <a:latin typeface="Cambria Math" panose="02040503050406030204" pitchFamily="18" charset="0"/>
                          <a:ea typeface="Cambria Math" panose="02040503050406030204" pitchFamily="18" charset="0"/>
                        </a:rPr>
                        <m:t>−</m:t>
                      </m:r>
                      <m:sSub>
                        <m:sSubPr>
                          <m:ctrlPr>
                            <a:rPr lang="en-GB" sz="2400" b="0" i="1" smtClean="0">
                              <a:solidFill>
                                <a:schemeClr val="bg1"/>
                              </a:solidFill>
                              <a:latin typeface="Cambria Math" panose="02040503050406030204" pitchFamily="18" charset="0"/>
                              <a:ea typeface="Cambria Math" panose="02040503050406030204" pitchFamily="18" charset="0"/>
                            </a:rPr>
                          </m:ctrlPr>
                        </m:sSubPr>
                        <m:e>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𝐻</m:t>
                          </m:r>
                        </m:e>
                        <m:sub>
                          <m:r>
                            <a:rPr lang="en-GB" sz="2400" b="0" i="1" smtClean="0">
                              <a:solidFill>
                                <a:schemeClr val="bg1"/>
                              </a:solidFill>
                              <a:latin typeface="Cambria Math" panose="02040503050406030204" pitchFamily="18" charset="0"/>
                              <a:ea typeface="Cambria Math" panose="02040503050406030204" pitchFamily="18" charset="0"/>
                            </a:rPr>
                            <m:t>𝑓</m:t>
                          </m:r>
                          <m:r>
                            <a:rPr lang="en-GB" sz="2400" b="0" i="1" smtClean="0">
                              <a:solidFill>
                                <a:schemeClr val="bg1"/>
                              </a:solidFill>
                              <a:latin typeface="Cambria Math" panose="02040503050406030204" pitchFamily="18" charset="0"/>
                              <a:ea typeface="Cambria Math" panose="02040503050406030204" pitchFamily="18" charset="0"/>
                            </a:rPr>
                            <m:t>(</m:t>
                          </m:r>
                          <m:r>
                            <a:rPr lang="en-GB" sz="2400" b="0" i="1" smtClean="0">
                              <a:solidFill>
                                <a:schemeClr val="bg1"/>
                              </a:solidFill>
                              <a:latin typeface="Cambria Math" panose="02040503050406030204" pitchFamily="18" charset="0"/>
                              <a:ea typeface="Cambria Math" panose="02040503050406030204" pitchFamily="18" charset="0"/>
                            </a:rPr>
                            <m:t>𝑟𝑒𝑎𝑐𝑡𝑎𝑛𝑡𝑠</m:t>
                          </m:r>
                          <m:r>
                            <a:rPr lang="en-GB" sz="2400" b="0" i="1" smtClean="0">
                              <a:solidFill>
                                <a:schemeClr val="bg1"/>
                              </a:solidFill>
                              <a:latin typeface="Cambria Math" panose="02040503050406030204" pitchFamily="18" charset="0"/>
                              <a:ea typeface="Cambria Math" panose="02040503050406030204" pitchFamily="18" charset="0"/>
                            </a:rPr>
                            <m:t>)</m:t>
                          </m:r>
                        </m:sub>
                      </m:sSub>
                    </m:oMath>
                  </m:oMathPara>
                </a14:m>
                <a:endParaRPr lang="en-US" sz="2400" dirty="0">
                  <a:solidFill>
                    <a:schemeClr val="bg1"/>
                  </a:solidFill>
                </a:endParaRPr>
              </a:p>
            </p:txBody>
          </p:sp>
        </mc:Choice>
        <mc:Fallback>
          <p:sp>
            <p:nvSpPr>
              <p:cNvPr id="4" name="TextBox 3">
                <a:extLst>
                  <a:ext uri="{FF2B5EF4-FFF2-40B4-BE49-F238E27FC236}">
                    <a16:creationId xmlns:a16="http://schemas.microsoft.com/office/drawing/2014/main" id="{82BF1037-7356-B943-9854-BC9D7F702D53}"/>
                  </a:ext>
                </a:extLst>
              </p:cNvPr>
              <p:cNvSpPr txBox="1">
                <a:spLocks noRot="1" noChangeAspect="1" noMove="1" noResize="1" noEditPoints="1" noAdjustHandles="1" noChangeArrowheads="1" noChangeShapeType="1" noTextEdit="1"/>
              </p:cNvSpPr>
              <p:nvPr/>
            </p:nvSpPr>
            <p:spPr>
              <a:xfrm>
                <a:off x="3139648" y="1881264"/>
                <a:ext cx="5717206" cy="404919"/>
              </a:xfrm>
              <a:prstGeom prst="rect">
                <a:avLst/>
              </a:prstGeom>
              <a:blipFill>
                <a:blip r:embed="rId4"/>
                <a:stretch>
                  <a:fillRect l="-887" r="-443" b="-28125"/>
                </a:stretch>
              </a:blipFill>
            </p:spPr>
            <p:txBody>
              <a:bodyPr/>
              <a:lstStyle/>
              <a:p>
                <a:r>
                  <a:rPr lang="en-US">
                    <a:noFill/>
                  </a:rPr>
                  <a:t> </a:t>
                </a:r>
              </a:p>
            </p:txBody>
          </p:sp>
        </mc:Fallback>
      </mc:AlternateContent>
    </p:spTree>
    <p:extLst>
      <p:ext uri="{BB962C8B-B14F-4D97-AF65-F5344CB8AC3E}">
        <p14:creationId xmlns:p14="http://schemas.microsoft.com/office/powerpoint/2010/main" val="1601883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latin typeface="+mj-lt"/>
                <a:ea typeface="+mj-ea"/>
                <a:cs typeface="+mj-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7612085" y="5343552"/>
            <a:ext cx="2059731" cy="400110"/>
          </a:xfrm>
          <a:prstGeom prst="rect">
            <a:avLst/>
          </a:prstGeom>
          <a:solidFill>
            <a:schemeClr val="bg1"/>
          </a:solidFill>
        </p:spPr>
        <p:txBody>
          <a:bodyPr wrap="none" rtlCol="0">
            <a:spAutoFit/>
          </a:bodyPr>
          <a:lstStyle/>
          <a:p>
            <a:r>
              <a:rPr lang="en-US" sz="2000" dirty="0"/>
              <a:t>Oxygen Balance </a:t>
            </a:r>
            <a:r>
              <a:rPr lang="en-US" sz="2000" dirty="0" err="1"/>
              <a:t>Ω</a:t>
            </a:r>
            <a:endParaRPr lang="en-US" sz="2000" dirty="0"/>
          </a:p>
        </p:txBody>
      </p:sp>
      <p:sp>
        <p:nvSpPr>
          <p:cNvPr id="6" name="TextBox 5">
            <a:extLst>
              <a:ext uri="{FF2B5EF4-FFF2-40B4-BE49-F238E27FC236}">
                <a16:creationId xmlns:a16="http://schemas.microsoft.com/office/drawing/2014/main" id="{D3FBB47C-C304-EDE7-00C3-61D4B21D3C78}"/>
              </a:ext>
            </a:extLst>
          </p:cNvPr>
          <p:cNvSpPr txBox="1"/>
          <p:nvPr/>
        </p:nvSpPr>
        <p:spPr>
          <a:xfrm>
            <a:off x="6866422" y="2412514"/>
            <a:ext cx="964880" cy="369332"/>
          </a:xfrm>
          <a:prstGeom prst="rect">
            <a:avLst/>
          </a:prstGeom>
          <a:noFill/>
        </p:spPr>
        <p:txBody>
          <a:bodyPr wrap="none" rtlCol="0">
            <a:spAutoFit/>
          </a:bodyPr>
          <a:lstStyle/>
          <a:p>
            <a:r>
              <a:rPr lang="en-US" dirty="0"/>
              <a:t>CO</a:t>
            </a:r>
            <a:r>
              <a:rPr lang="en-US" baseline="-25000" dirty="0"/>
              <a:t>2</a:t>
            </a:r>
            <a:r>
              <a:rPr lang="en-US" dirty="0"/>
              <a:t> H</a:t>
            </a:r>
            <a:r>
              <a:rPr lang="en-US" baseline="-25000" dirty="0"/>
              <a:t>2</a:t>
            </a:r>
            <a:r>
              <a:rPr lang="en-US" dirty="0"/>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9925738" y="750345"/>
            <a:ext cx="415498" cy="369332"/>
          </a:xfrm>
          <a:prstGeom prst="rect">
            <a:avLst/>
          </a:prstGeom>
          <a:noFill/>
        </p:spPr>
        <p:txBody>
          <a:bodyPr wrap="none" rtlCol="0">
            <a:spAutoFit/>
          </a:bodyPr>
          <a:lstStyle/>
          <a:p>
            <a:r>
              <a:rPr lang="en-US" dirty="0"/>
              <a:t>O</a:t>
            </a:r>
            <a:r>
              <a:rPr lang="en-US" baseline="-25000" dirty="0"/>
              <a:t>2</a:t>
            </a:r>
            <a:endParaRPr lang="en-US" dirty="0"/>
          </a:p>
        </p:txBody>
      </p:sp>
    </p:spTree>
    <p:extLst>
      <p:ext uri="{BB962C8B-B14F-4D97-AF65-F5344CB8AC3E}">
        <p14:creationId xmlns:p14="http://schemas.microsoft.com/office/powerpoint/2010/main" val="15881425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BE5E8A4-01B6-4DE7-40E1-9D799533A97D}"/>
              </a:ext>
            </a:extLst>
          </p:cNvPr>
          <p:cNvSpPr>
            <a:spLocks noGrp="1"/>
          </p:cNvSpPr>
          <p:nvPr>
            <p:ph type="title"/>
          </p:nvPr>
        </p:nvSpPr>
        <p:spPr>
          <a:xfrm>
            <a:off x="358219" y="365125"/>
            <a:ext cx="11481847" cy="1325563"/>
          </a:xfrm>
        </p:spPr>
        <p:txBody>
          <a:bodyPr anchor="ctr">
            <a:normAutofit/>
          </a:bodyPr>
          <a:lstStyle/>
          <a:p>
            <a:r>
              <a:rPr lang="en-US" dirty="0"/>
              <a:t>Key properties of solid gun propellants</a:t>
            </a:r>
          </a:p>
        </p:txBody>
      </p:sp>
      <p:sp>
        <p:nvSpPr>
          <p:cNvPr id="3" name="Slide Number Placeholder 2" hidden="1">
            <a:extLst>
              <a:ext uri="{FF2B5EF4-FFF2-40B4-BE49-F238E27FC236}">
                <a16:creationId xmlns:a16="http://schemas.microsoft.com/office/drawing/2014/main" id="{685915A3-571D-C8F4-0452-D4E430AE58EB}"/>
              </a:ext>
            </a:extLst>
          </p:cNvPr>
          <p:cNvSpPr>
            <a:spLocks noGrp="1"/>
          </p:cNvSpPr>
          <p:nvPr>
            <p:ph type="sldNum" sz="quarter" idx="4294967295"/>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graphicFrame>
        <p:nvGraphicFramePr>
          <p:cNvPr id="7" name="Content Placeholder 4">
            <a:extLst>
              <a:ext uri="{FF2B5EF4-FFF2-40B4-BE49-F238E27FC236}">
                <a16:creationId xmlns:a16="http://schemas.microsoft.com/office/drawing/2014/main" id="{FC050868-806C-0098-99D2-0176F380A131}"/>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9423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DC8DBFC9-2FE3-41D7-B14B-D8826D9AE21C}"/>
              </a:ext>
            </a:extLst>
          </p:cNvPr>
          <p:cNvSpPr>
            <a:spLocks noGrp="1"/>
          </p:cNvSpPr>
          <p:nvPr>
            <p:ph type="title"/>
          </p:nvPr>
        </p:nvSpPr>
        <p:spPr>
          <a:xfrm>
            <a:off x="358219" y="365125"/>
            <a:ext cx="11481847" cy="1325563"/>
          </a:xfrm>
        </p:spPr>
        <p:txBody>
          <a:bodyPr anchor="ctr">
            <a:normAutofit/>
          </a:bodyPr>
          <a:lstStyle/>
          <a:p>
            <a:r>
              <a:rPr lang="en-US" dirty="0"/>
              <a:t>Key properties of solid gun propellants</a:t>
            </a:r>
          </a:p>
        </p:txBody>
      </p:sp>
      <p:sp>
        <p:nvSpPr>
          <p:cNvPr id="3" name="Slide Number Placeholder 2" hidden="1">
            <a:extLst>
              <a:ext uri="{FF2B5EF4-FFF2-40B4-BE49-F238E27FC236}">
                <a16:creationId xmlns:a16="http://schemas.microsoft.com/office/drawing/2014/main" id="{EE454660-A9AA-FA87-A232-517229E45B9D}"/>
              </a:ext>
            </a:extLst>
          </p:cNvPr>
          <p:cNvSpPr>
            <a:spLocks noGrp="1"/>
          </p:cNvSpPr>
          <p:nvPr>
            <p:ph type="sldNum" sz="quarter" idx="4294967295"/>
          </p:nvPr>
        </p:nvSpPr>
        <p:spPr>
          <a:xfrm>
            <a:off x="11576984" y="250629"/>
            <a:ext cx="364217" cy="126000"/>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graphicFrame>
        <p:nvGraphicFramePr>
          <p:cNvPr id="9" name="Content Placeholder 4">
            <a:extLst>
              <a:ext uri="{FF2B5EF4-FFF2-40B4-BE49-F238E27FC236}">
                <a16:creationId xmlns:a16="http://schemas.microsoft.com/office/drawing/2014/main" id="{7782A011-5902-3A41-3C85-AA893595C5DA}"/>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6945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2F87F6-CD65-243A-790D-9590A49C1725}"/>
              </a:ext>
            </a:extLst>
          </p:cNvPr>
          <p:cNvSpPr>
            <a:spLocks noGrp="1"/>
          </p:cNvSpPr>
          <p:nvPr>
            <p:ph idx="1"/>
          </p:nvPr>
        </p:nvSpPr>
        <p:spPr/>
        <p:txBody>
          <a:bodyPr wrap="square"/>
          <a:lstStyle/>
          <a:p>
            <a:pPr marL="514350" indent="-514350">
              <a:buAutoNum type="arabicPeriod"/>
            </a:pPr>
            <a:r>
              <a:rPr lang="en-US" dirty="0"/>
              <a:t>To produce a high primer flame temperature (T</a:t>
            </a:r>
            <a:r>
              <a:rPr lang="en-US" baseline="-25000" dirty="0"/>
              <a:t>o</a:t>
            </a:r>
            <a:r>
              <a:rPr lang="en-US" dirty="0"/>
              <a:t>)</a:t>
            </a:r>
          </a:p>
          <a:p>
            <a:pPr marL="514350" indent="-514350">
              <a:buAutoNum type="arabicPeriod"/>
            </a:pPr>
            <a:r>
              <a:rPr lang="en-US" dirty="0"/>
              <a:t>To produce a flame which radiates thermal energy efficiently</a:t>
            </a:r>
          </a:p>
          <a:p>
            <a:pPr marL="514350" indent="-514350">
              <a:buAutoNum type="arabicPeriod"/>
            </a:pPr>
            <a:r>
              <a:rPr lang="en-US" dirty="0"/>
              <a:t>To produce hot particles</a:t>
            </a:r>
          </a:p>
          <a:p>
            <a:pPr marL="514350" indent="-514350">
              <a:buAutoNum type="arabicPeriod"/>
            </a:pPr>
            <a:r>
              <a:rPr lang="en-US" dirty="0"/>
              <a:t>To cause a directional flow of hot gases through and around the propellant charge (grain geometry – progressive, neutral, regressive)</a:t>
            </a:r>
          </a:p>
          <a:p>
            <a:endParaRPr lang="en-US" dirty="0"/>
          </a:p>
          <a:p>
            <a:r>
              <a:rPr lang="en-US" dirty="0"/>
              <a:t>Note: primers containing gunpowder and nitrocellulose can achieve Q of 3500 J g-</a:t>
            </a:r>
            <a:r>
              <a:rPr lang="en-US" baseline="30000" dirty="0"/>
              <a:t>1</a:t>
            </a:r>
            <a:r>
              <a:rPr lang="en-US" dirty="0"/>
              <a:t> and T</a:t>
            </a:r>
            <a:r>
              <a:rPr lang="en-US" baseline="-25000" dirty="0"/>
              <a:t>o</a:t>
            </a:r>
            <a:r>
              <a:rPr lang="en-US" dirty="0"/>
              <a:t> of 3500K</a:t>
            </a:r>
          </a:p>
        </p:txBody>
      </p:sp>
      <p:sp>
        <p:nvSpPr>
          <p:cNvPr id="3" name="Content Placeholder 1">
            <a:extLst>
              <a:ext uri="{FF2B5EF4-FFF2-40B4-BE49-F238E27FC236}">
                <a16:creationId xmlns:a16="http://schemas.microsoft.com/office/drawing/2014/main" id="{6E6DD07B-5D9A-5144-EBAF-061B23C5082A}"/>
              </a:ext>
            </a:extLst>
          </p:cNvPr>
          <p:cNvSpPr txBox="1">
            <a:spLocks/>
          </p:cNvSpPr>
          <p:nvPr/>
        </p:nvSpPr>
        <p:spPr>
          <a:xfrm>
            <a:off x="5498714" y="3888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Requirements of Primer</a:t>
            </a:r>
          </a:p>
        </p:txBody>
      </p:sp>
    </p:spTree>
    <p:extLst>
      <p:ext uri="{BB962C8B-B14F-4D97-AF65-F5344CB8AC3E}">
        <p14:creationId xmlns:p14="http://schemas.microsoft.com/office/powerpoint/2010/main" val="44562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03C758-20E6-9E8D-4D9C-97C0E04D4C66}"/>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E3B1E295-22E4-36ED-C826-667E0D9C2E5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4E2DB9F2-33BA-BD58-2D87-10F6A73EE751}"/>
              </a:ext>
            </a:extLst>
          </p:cNvPr>
          <p:cNvSpPr>
            <a:spLocks noGrp="1"/>
          </p:cNvSpPr>
          <p:nvPr>
            <p:ph type="title"/>
          </p:nvPr>
        </p:nvSpPr>
        <p:spPr/>
        <p:txBody>
          <a:bodyPr/>
          <a:lstStyle/>
          <a:p>
            <a:r>
              <a:rPr lang="en-US" dirty="0"/>
              <a:t>Ballistic Life</a:t>
            </a:r>
          </a:p>
        </p:txBody>
      </p:sp>
      <p:sp>
        <p:nvSpPr>
          <p:cNvPr id="5" name="Content Placeholder 4">
            <a:extLst>
              <a:ext uri="{FF2B5EF4-FFF2-40B4-BE49-F238E27FC236}">
                <a16:creationId xmlns:a16="http://schemas.microsoft.com/office/drawing/2014/main" id="{C77F7D4E-6A74-0A3F-C951-3C3D71C85254}"/>
              </a:ext>
            </a:extLst>
          </p:cNvPr>
          <p:cNvSpPr>
            <a:spLocks noGrp="1"/>
          </p:cNvSpPr>
          <p:nvPr>
            <p:ph sz="quarter" idx="16"/>
          </p:nvPr>
        </p:nvSpPr>
        <p:spPr/>
        <p:txBody>
          <a:bodyPr/>
          <a:lstStyle/>
          <a:p>
            <a:r>
              <a:rPr lang="en-US" dirty="0"/>
              <a:t>The period during which the ballistic specification of the propellant (F, Q, Vieille) is maintained within its original manufacture limits. More life determining than chemical safe life.</a:t>
            </a:r>
          </a:p>
          <a:p>
            <a:r>
              <a:rPr lang="en-US" dirty="0"/>
              <a:t>Influenced by:</a:t>
            </a:r>
          </a:p>
          <a:p>
            <a:pPr lvl="1"/>
            <a:r>
              <a:rPr lang="en-US" dirty="0"/>
              <a:t>Degradation rate of NC</a:t>
            </a:r>
          </a:p>
          <a:p>
            <a:pPr lvl="1"/>
            <a:r>
              <a:rPr lang="en-US" dirty="0"/>
              <a:t>Extent of component migration (plasticizer, surface moderant)</a:t>
            </a:r>
          </a:p>
          <a:p>
            <a:pPr lvl="1"/>
            <a:r>
              <a:rPr lang="en-US" dirty="0"/>
              <a:t>Changes in composition (water absorption, solvent loss)</a:t>
            </a:r>
          </a:p>
          <a:p>
            <a:r>
              <a:rPr lang="en-US" dirty="0"/>
              <a:t>Ballistic changes assessed by Closed Vessel Testing</a:t>
            </a:r>
          </a:p>
        </p:txBody>
      </p:sp>
    </p:spTree>
    <p:extLst>
      <p:ext uri="{BB962C8B-B14F-4D97-AF65-F5344CB8AC3E}">
        <p14:creationId xmlns:p14="http://schemas.microsoft.com/office/powerpoint/2010/main" val="21020665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26A30869-6A12-065B-D47D-52D9271098FB}"/>
              </a:ext>
            </a:extLst>
          </p:cNvPr>
          <p:cNvSpPr>
            <a:spLocks noGrp="1"/>
          </p:cNvSpPr>
          <p:nvPr>
            <p:ph type="body" sz="quarter" idx="19"/>
          </p:nvPr>
        </p:nvSpPr>
        <p:spPr>
          <a:xfrm>
            <a:off x="0" y="1440000"/>
            <a:ext cx="12193200" cy="4660763"/>
          </a:xfrm>
        </p:spPr>
        <p:txBody>
          <a:bodyPr/>
          <a:lstStyle/>
          <a:p>
            <a:endParaRPr lang="en-US" dirty="0"/>
          </a:p>
        </p:txBody>
      </p:sp>
      <p:sp>
        <p:nvSpPr>
          <p:cNvPr id="3" name="Slide Number Placeholder 2">
            <a:extLst>
              <a:ext uri="{FF2B5EF4-FFF2-40B4-BE49-F238E27FC236}">
                <a16:creationId xmlns:a16="http://schemas.microsoft.com/office/drawing/2014/main" id="{F0F2C49F-B287-BBF7-D310-CFFA24C0906D}"/>
              </a:ext>
            </a:extLst>
          </p:cNvPr>
          <p:cNvSpPr>
            <a:spLocks noGrp="1"/>
          </p:cNvSpPr>
          <p:nvPr>
            <p:ph type="sldNum" sz="quarter" idx="10"/>
          </p:nvPr>
        </p:nvSpPr>
        <p:spPr>
          <a:xfrm>
            <a:off x="11576984" y="250629"/>
            <a:ext cx="364217" cy="126000"/>
          </a:xfrm>
        </p:spPr>
        <p:txBody>
          <a:bodyPr anchor="ct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9091399C-B5EF-49C7-B81A-539AE2F27BD0}" type="slidenum">
              <a:rPr kumimoji="0" lang="en-GB" sz="9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33</a:t>
            </a:fld>
            <a:endParaRPr kumimoji="0" lang="en-GB" sz="9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68315A14-27A4-47C2-EFC3-DF6AEEABDD3D}"/>
              </a:ext>
            </a:extLst>
          </p:cNvPr>
          <p:cNvSpPr>
            <a:spLocks noGrp="1"/>
          </p:cNvSpPr>
          <p:nvPr>
            <p:ph type="title"/>
          </p:nvPr>
        </p:nvSpPr>
        <p:spPr>
          <a:xfrm>
            <a:off x="757840" y="440058"/>
            <a:ext cx="11181748" cy="822677"/>
          </a:xfrm>
        </p:spPr>
        <p:txBody>
          <a:bodyPr anchor="b">
            <a:normAutofit/>
          </a:bodyPr>
          <a:lstStyle/>
          <a:p>
            <a:r>
              <a:rPr lang="en-US" dirty="0"/>
              <a:t>Chemical Safe Life</a:t>
            </a:r>
          </a:p>
        </p:txBody>
      </p:sp>
      <p:sp>
        <p:nvSpPr>
          <p:cNvPr id="13" name="Text Placeholder 5">
            <a:extLst>
              <a:ext uri="{FF2B5EF4-FFF2-40B4-BE49-F238E27FC236}">
                <a16:creationId xmlns:a16="http://schemas.microsoft.com/office/drawing/2014/main" id="{6E07F594-9E97-ED05-5A45-D758F89179B9}"/>
              </a:ext>
            </a:extLst>
          </p:cNvPr>
          <p:cNvSpPr>
            <a:spLocks noGrp="1"/>
          </p:cNvSpPr>
          <p:nvPr>
            <p:ph type="body" sz="quarter" idx="4294967295"/>
          </p:nvPr>
        </p:nvSpPr>
        <p:spPr>
          <a:xfrm>
            <a:off x="755650" y="5487988"/>
            <a:ext cx="11172825" cy="612775"/>
          </a:xfrm>
        </p:spPr>
        <p:txBody>
          <a:bodyPr/>
          <a:lstStyle/>
          <a:p>
            <a:endParaRPr lang="en-US" dirty="0"/>
          </a:p>
        </p:txBody>
      </p:sp>
      <p:graphicFrame>
        <p:nvGraphicFramePr>
          <p:cNvPr id="7" name="Content Placeholder 4">
            <a:extLst>
              <a:ext uri="{FF2B5EF4-FFF2-40B4-BE49-F238E27FC236}">
                <a16:creationId xmlns:a16="http://schemas.microsoft.com/office/drawing/2014/main" id="{2F72405E-FC87-6C43-381B-F668B0AE6C65}"/>
              </a:ext>
            </a:extLst>
          </p:cNvPr>
          <p:cNvGraphicFramePr>
            <a:graphicFrameLocks noGrp="1"/>
          </p:cNvGraphicFramePr>
          <p:nvPr>
            <p:ph sz="quarter" idx="17"/>
          </p:nvPr>
        </p:nvGraphicFramePr>
        <p:xfrm>
          <a:off x="755649" y="1618262"/>
          <a:ext cx="11184000" cy="3609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1146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B2D02F7-02C5-22D3-0D09-0130A1C9B537}"/>
              </a:ext>
            </a:extLst>
          </p:cNvPr>
          <p:cNvSpPr>
            <a:spLocks noGrp="1"/>
          </p:cNvSpPr>
          <p:nvPr>
            <p:ph type="pic" sz="quarter" idx="14"/>
          </p:nvPr>
        </p:nvSpPr>
        <p:spPr/>
        <p:txBody>
          <a:bodyPr/>
          <a:lstStyle/>
          <a:p>
            <a:endParaRPr lang="en-US" dirty="0"/>
          </a:p>
        </p:txBody>
      </p:sp>
      <p:sp>
        <p:nvSpPr>
          <p:cNvPr id="3" name="Slide Number Placeholder 2">
            <a:extLst>
              <a:ext uri="{FF2B5EF4-FFF2-40B4-BE49-F238E27FC236}">
                <a16:creationId xmlns:a16="http://schemas.microsoft.com/office/drawing/2014/main" id="{0B270642-A29A-1AE8-2B21-543DBCB651C7}"/>
              </a:ext>
            </a:extLst>
          </p:cNvPr>
          <p:cNvSpPr>
            <a:spLocks noGrp="1"/>
          </p:cNvSpPr>
          <p:nvPr>
            <p:ph type="sldNum" sz="quarter" idx="1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3FEC754C-2646-1525-7FCA-03EAE34FC861}"/>
              </a:ext>
            </a:extLst>
          </p:cNvPr>
          <p:cNvSpPr>
            <a:spLocks noGrp="1"/>
          </p:cNvSpPr>
          <p:nvPr>
            <p:ph type="title"/>
          </p:nvPr>
        </p:nvSpPr>
        <p:spPr/>
        <p:txBody>
          <a:bodyPr/>
          <a:lstStyle/>
          <a:p>
            <a:r>
              <a:rPr lang="en-US" dirty="0"/>
              <a:t>Conventional Gun Propellants</a:t>
            </a:r>
          </a:p>
        </p:txBody>
      </p:sp>
    </p:spTree>
    <p:extLst>
      <p:ext uri="{BB962C8B-B14F-4D97-AF65-F5344CB8AC3E}">
        <p14:creationId xmlns:p14="http://schemas.microsoft.com/office/powerpoint/2010/main" val="3834786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7CAB16F0-7B48-D5C3-B9E1-A0B2ED258264}"/>
              </a:ext>
            </a:extLst>
          </p:cNvPr>
          <p:cNvSpPr>
            <a:spLocks noGrp="1"/>
          </p:cNvSpPr>
          <p:nvPr>
            <p:ph type="body" sz="quarter" idx="17"/>
          </p:nvPr>
        </p:nvSpPr>
        <p:spPr>
          <a:xfrm>
            <a:off x="0" y="1357200"/>
            <a:ext cx="12193200" cy="4744800"/>
          </a:xfrm>
        </p:spPr>
        <p:txBody>
          <a:bodyPr/>
          <a:lstStyle/>
          <a:p>
            <a:endParaRPr lang="en-US" dirty="0"/>
          </a:p>
        </p:txBody>
      </p:sp>
      <p:sp>
        <p:nvSpPr>
          <p:cNvPr id="3" name="Slide Number Placeholder 2">
            <a:extLst>
              <a:ext uri="{FF2B5EF4-FFF2-40B4-BE49-F238E27FC236}">
                <a16:creationId xmlns:a16="http://schemas.microsoft.com/office/drawing/2014/main" id="{E2F261C2-B6AD-3DA0-0DCF-2669986124BF}"/>
              </a:ext>
            </a:extLst>
          </p:cNvPr>
          <p:cNvSpPr>
            <a:spLocks noGrp="1"/>
          </p:cNvSpPr>
          <p:nvPr>
            <p:ph type="sldNum" sz="quarter" idx="10"/>
          </p:nvPr>
        </p:nvSpPr>
        <p:spPr>
          <a:xfrm>
            <a:off x="11576984" y="250629"/>
            <a:ext cx="364217" cy="126000"/>
          </a:xfrm>
        </p:spPr>
        <p:txBody>
          <a:bodyPr anchor="ct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9091399C-B5EF-49C7-B81A-539AE2F27BD0}" type="slidenum">
              <a:rPr kumimoji="0" lang="en-GB" sz="9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36</a:t>
            </a:fld>
            <a:endParaRPr kumimoji="0" lang="en-GB" sz="9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18" name="Title 3">
            <a:extLst>
              <a:ext uri="{FF2B5EF4-FFF2-40B4-BE49-F238E27FC236}">
                <a16:creationId xmlns:a16="http://schemas.microsoft.com/office/drawing/2014/main" id="{300AE70B-816A-BF22-3799-FC14D9562554}"/>
              </a:ext>
            </a:extLst>
          </p:cNvPr>
          <p:cNvSpPr>
            <a:spLocks noGrp="1"/>
          </p:cNvSpPr>
          <p:nvPr>
            <p:ph type="title"/>
          </p:nvPr>
        </p:nvSpPr>
        <p:spPr>
          <a:xfrm>
            <a:off x="0" y="719138"/>
            <a:ext cx="6096000" cy="1260000"/>
          </a:xfrm>
        </p:spPr>
        <p:txBody>
          <a:bodyPr/>
          <a:lstStyle/>
          <a:p>
            <a:r>
              <a:rPr lang="en-US" dirty="0"/>
              <a:t>Typical constituents</a:t>
            </a:r>
          </a:p>
        </p:txBody>
      </p:sp>
      <p:sp>
        <p:nvSpPr>
          <p:cNvPr id="6" name="Content Placeholder 5">
            <a:extLst>
              <a:ext uri="{FF2B5EF4-FFF2-40B4-BE49-F238E27FC236}">
                <a16:creationId xmlns:a16="http://schemas.microsoft.com/office/drawing/2014/main" id="{AD0ED7C3-D89F-4B60-E06F-F4AE35C593EF}"/>
              </a:ext>
            </a:extLst>
          </p:cNvPr>
          <p:cNvSpPr>
            <a:spLocks noGrp="1"/>
          </p:cNvSpPr>
          <p:nvPr>
            <p:ph sz="quarter" idx="16"/>
          </p:nvPr>
        </p:nvSpPr>
        <p:spPr>
          <a:xfrm>
            <a:off x="756001" y="2160000"/>
            <a:ext cx="5340000" cy="3940763"/>
          </a:xfrm>
        </p:spPr>
        <p:txBody>
          <a:bodyPr>
            <a:normAutofit/>
          </a:bodyPr>
          <a:lstStyle/>
          <a:p>
            <a:r>
              <a:rPr lang="en-US" dirty="0"/>
              <a:t>NC mixed with an organic solvent or energetic liquid such as nitroglycerine (NG)</a:t>
            </a:r>
          </a:p>
          <a:p>
            <a:r>
              <a:rPr lang="en-US" dirty="0"/>
              <a:t>Crystalline energetic fillers such as RDX</a:t>
            </a:r>
          </a:p>
          <a:p>
            <a:r>
              <a:rPr lang="en-US" dirty="0"/>
              <a:t>NC/liquid paste extruded and then dried to form solid grains</a:t>
            </a:r>
          </a:p>
        </p:txBody>
      </p:sp>
      <p:pic>
        <p:nvPicPr>
          <p:cNvPr id="11" name="Content Placeholder 10" descr="A pile of grey objects&#10;&#10;AI-generated content may be incorrect.">
            <a:extLst>
              <a:ext uri="{FF2B5EF4-FFF2-40B4-BE49-F238E27FC236}">
                <a16:creationId xmlns:a16="http://schemas.microsoft.com/office/drawing/2014/main" id="{70E311AF-C3CD-8D7C-6829-9075F7C15D51}"/>
              </a:ext>
            </a:extLst>
          </p:cNvPr>
          <p:cNvPicPr>
            <a:picLocks noGrp="1" noChangeAspect="1"/>
          </p:cNvPicPr>
          <p:nvPr>
            <p:ph type="pic" sz="quarter" idx="20"/>
          </p:nvPr>
        </p:nvPicPr>
        <p:blipFill>
          <a:blip r:embed="rId2">
            <a:extLst>
              <a:ext uri="{28A0092B-C50C-407E-A947-70E740481C1C}">
                <a14:useLocalDpi xmlns:a14="http://schemas.microsoft.com/office/drawing/2010/main" val="0"/>
              </a:ext>
            </a:extLst>
          </a:blip>
          <a:stretch/>
        </p:blipFill>
        <p:spPr>
          <a:xfrm>
            <a:off x="6811491" y="1357313"/>
            <a:ext cx="4915493" cy="4743450"/>
          </a:xfrm>
          <a:noFill/>
        </p:spPr>
      </p:pic>
    </p:spTree>
    <p:extLst>
      <p:ext uri="{BB962C8B-B14F-4D97-AF65-F5344CB8AC3E}">
        <p14:creationId xmlns:p14="http://schemas.microsoft.com/office/powerpoint/2010/main" val="417578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8681" name="Freeform 9">
            <a:extLst>
              <a:ext uri="{FF2B5EF4-FFF2-40B4-BE49-F238E27FC236}">
                <a16:creationId xmlns:a16="http://schemas.microsoft.com/office/drawing/2014/main" id="{4195F1C7-1D50-17A3-5015-8157B424701A}"/>
              </a:ext>
            </a:extLst>
          </p:cNvPr>
          <p:cNvSpPr>
            <a:spLocks/>
          </p:cNvSpPr>
          <p:nvPr/>
        </p:nvSpPr>
        <p:spPr bwMode="auto">
          <a:xfrm>
            <a:off x="5498307" y="2250281"/>
            <a:ext cx="1195386" cy="1890712"/>
          </a:xfrm>
          <a:custGeom>
            <a:avLst/>
            <a:gdLst>
              <a:gd name="T0" fmla="*/ 2147483646 w 672"/>
              <a:gd name="T1" fmla="*/ 2147483646 h 1023"/>
              <a:gd name="T2" fmla="*/ 2147483646 w 672"/>
              <a:gd name="T3" fmla="*/ 2147483646 h 1023"/>
              <a:gd name="T4" fmla="*/ 2147483646 w 672"/>
              <a:gd name="T5" fmla="*/ 2147483646 h 1023"/>
              <a:gd name="T6" fmla="*/ 2147483646 w 672"/>
              <a:gd name="T7" fmla="*/ 2147483646 h 1023"/>
              <a:gd name="T8" fmla="*/ 2147483646 w 672"/>
              <a:gd name="T9" fmla="*/ 2147483646 h 1023"/>
              <a:gd name="T10" fmla="*/ 2147483646 w 672"/>
              <a:gd name="T11" fmla="*/ 2147483646 h 1023"/>
              <a:gd name="T12" fmla="*/ 2147483646 w 672"/>
              <a:gd name="T13" fmla="*/ 2147483646 h 1023"/>
              <a:gd name="T14" fmla="*/ 2147483646 w 672"/>
              <a:gd name="T15" fmla="*/ 2147483646 h 1023"/>
              <a:gd name="T16" fmla="*/ 2147483646 w 672"/>
              <a:gd name="T17" fmla="*/ 2147483646 h 1023"/>
              <a:gd name="T18" fmla="*/ 2147483646 w 672"/>
              <a:gd name="T19" fmla="*/ 2147483646 h 1023"/>
              <a:gd name="T20" fmla="*/ 2147483646 w 672"/>
              <a:gd name="T21" fmla="*/ 2147483646 h 1023"/>
              <a:gd name="T22" fmla="*/ 2147483646 w 672"/>
              <a:gd name="T23" fmla="*/ 2147483646 h 1023"/>
              <a:gd name="T24" fmla="*/ 2147483646 w 672"/>
              <a:gd name="T25" fmla="*/ 2147483646 h 1023"/>
              <a:gd name="T26" fmla="*/ 2147483646 w 672"/>
              <a:gd name="T27" fmla="*/ 2147483646 h 1023"/>
              <a:gd name="T28" fmla="*/ 2147483646 w 672"/>
              <a:gd name="T29" fmla="*/ 2147483646 h 1023"/>
              <a:gd name="T30" fmla="*/ 2147483646 w 672"/>
              <a:gd name="T31" fmla="*/ 2147483646 h 1023"/>
              <a:gd name="T32" fmla="*/ 2147483646 w 672"/>
              <a:gd name="T33" fmla="*/ 2147483646 h 1023"/>
              <a:gd name="T34" fmla="*/ 2147483646 w 672"/>
              <a:gd name="T35" fmla="*/ 2147483646 h 1023"/>
              <a:gd name="T36" fmla="*/ 2147483646 w 672"/>
              <a:gd name="T37" fmla="*/ 2147483646 h 1023"/>
              <a:gd name="T38" fmla="*/ 2147483646 w 672"/>
              <a:gd name="T39" fmla="*/ 2147483646 h 1023"/>
              <a:gd name="T40" fmla="*/ 2147483646 w 672"/>
              <a:gd name="T41" fmla="*/ 2147483646 h 1023"/>
              <a:gd name="T42" fmla="*/ 2147483646 w 672"/>
              <a:gd name="T43" fmla="*/ 2147483646 h 1023"/>
              <a:gd name="T44" fmla="*/ 2147483646 w 672"/>
              <a:gd name="T45" fmla="*/ 2147483646 h 1023"/>
              <a:gd name="T46" fmla="*/ 2147483646 w 672"/>
              <a:gd name="T47" fmla="*/ 2147483646 h 1023"/>
              <a:gd name="T48" fmla="*/ 2147483646 w 672"/>
              <a:gd name="T49" fmla="*/ 2147483646 h 1023"/>
              <a:gd name="T50" fmla="*/ 2147483646 w 672"/>
              <a:gd name="T51" fmla="*/ 2147483646 h 1023"/>
              <a:gd name="T52" fmla="*/ 2147483646 w 672"/>
              <a:gd name="T53" fmla="*/ 2147483646 h 1023"/>
              <a:gd name="T54" fmla="*/ 2147483646 w 672"/>
              <a:gd name="T55" fmla="*/ 0 h 1023"/>
              <a:gd name="T56" fmla="*/ 2147483646 w 672"/>
              <a:gd name="T57" fmla="*/ 2147483646 h 1023"/>
              <a:gd name="T58" fmla="*/ 2147483646 w 672"/>
              <a:gd name="T59" fmla="*/ 2147483646 h 1023"/>
              <a:gd name="T60" fmla="*/ 2147483646 w 672"/>
              <a:gd name="T61" fmla="*/ 2147483646 h 1023"/>
              <a:gd name="T62" fmla="*/ 2147483646 w 672"/>
              <a:gd name="T63" fmla="*/ 2147483646 h 1023"/>
              <a:gd name="T64" fmla="*/ 2147483646 w 672"/>
              <a:gd name="T65" fmla="*/ 2147483646 h 1023"/>
              <a:gd name="T66" fmla="*/ 2147483646 w 672"/>
              <a:gd name="T67" fmla="*/ 2147483646 h 1023"/>
              <a:gd name="T68" fmla="*/ 2147483646 w 672"/>
              <a:gd name="T69" fmla="*/ 2147483646 h 1023"/>
              <a:gd name="T70" fmla="*/ 2147483646 w 672"/>
              <a:gd name="T71" fmla="*/ 2147483646 h 1023"/>
              <a:gd name="T72" fmla="*/ 2147483646 w 672"/>
              <a:gd name="T73" fmla="*/ 2147483646 h 1023"/>
              <a:gd name="T74" fmla="*/ 2147483646 w 672"/>
              <a:gd name="T75" fmla="*/ 2147483646 h 1023"/>
              <a:gd name="T76" fmla="*/ 2147483646 w 672"/>
              <a:gd name="T77" fmla="*/ 2147483646 h 1023"/>
              <a:gd name="T78" fmla="*/ 2147483646 w 672"/>
              <a:gd name="T79" fmla="*/ 2147483646 h 1023"/>
              <a:gd name="T80" fmla="*/ 0 w 672"/>
              <a:gd name="T81" fmla="*/ 2147483646 h 1023"/>
              <a:gd name="T82" fmla="*/ 0 w 672"/>
              <a:gd name="T83" fmla="*/ 2147483646 h 1023"/>
              <a:gd name="T84" fmla="*/ 2147483646 w 672"/>
              <a:gd name="T85" fmla="*/ 2147483646 h 1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72" h="1023">
                <a:moveTo>
                  <a:pt x="18" y="759"/>
                </a:moveTo>
                <a:lnTo>
                  <a:pt x="36" y="807"/>
                </a:lnTo>
                <a:lnTo>
                  <a:pt x="69" y="870"/>
                </a:lnTo>
                <a:lnTo>
                  <a:pt x="126" y="942"/>
                </a:lnTo>
                <a:lnTo>
                  <a:pt x="195" y="990"/>
                </a:lnTo>
                <a:lnTo>
                  <a:pt x="255" y="1011"/>
                </a:lnTo>
                <a:lnTo>
                  <a:pt x="327" y="1023"/>
                </a:lnTo>
                <a:lnTo>
                  <a:pt x="375" y="1020"/>
                </a:lnTo>
                <a:lnTo>
                  <a:pt x="447" y="1005"/>
                </a:lnTo>
                <a:lnTo>
                  <a:pt x="516" y="966"/>
                </a:lnTo>
                <a:lnTo>
                  <a:pt x="567" y="918"/>
                </a:lnTo>
                <a:lnTo>
                  <a:pt x="606" y="861"/>
                </a:lnTo>
                <a:lnTo>
                  <a:pt x="633" y="801"/>
                </a:lnTo>
                <a:lnTo>
                  <a:pt x="645" y="750"/>
                </a:lnTo>
                <a:lnTo>
                  <a:pt x="672" y="573"/>
                </a:lnTo>
                <a:lnTo>
                  <a:pt x="666" y="420"/>
                </a:lnTo>
                <a:lnTo>
                  <a:pt x="624" y="288"/>
                </a:lnTo>
                <a:lnTo>
                  <a:pt x="591" y="369"/>
                </a:lnTo>
                <a:lnTo>
                  <a:pt x="573" y="456"/>
                </a:lnTo>
                <a:lnTo>
                  <a:pt x="546" y="366"/>
                </a:lnTo>
                <a:lnTo>
                  <a:pt x="513" y="183"/>
                </a:lnTo>
                <a:lnTo>
                  <a:pt x="459" y="66"/>
                </a:lnTo>
                <a:lnTo>
                  <a:pt x="423" y="183"/>
                </a:lnTo>
                <a:lnTo>
                  <a:pt x="408" y="288"/>
                </a:lnTo>
                <a:lnTo>
                  <a:pt x="399" y="375"/>
                </a:lnTo>
                <a:lnTo>
                  <a:pt x="354" y="252"/>
                </a:lnTo>
                <a:lnTo>
                  <a:pt x="330" y="132"/>
                </a:lnTo>
                <a:lnTo>
                  <a:pt x="321" y="0"/>
                </a:lnTo>
                <a:lnTo>
                  <a:pt x="285" y="87"/>
                </a:lnTo>
                <a:lnTo>
                  <a:pt x="279" y="141"/>
                </a:lnTo>
                <a:lnTo>
                  <a:pt x="255" y="69"/>
                </a:lnTo>
                <a:lnTo>
                  <a:pt x="216" y="168"/>
                </a:lnTo>
                <a:lnTo>
                  <a:pt x="198" y="258"/>
                </a:lnTo>
                <a:lnTo>
                  <a:pt x="174" y="192"/>
                </a:lnTo>
                <a:lnTo>
                  <a:pt x="138" y="264"/>
                </a:lnTo>
                <a:lnTo>
                  <a:pt x="108" y="378"/>
                </a:lnTo>
                <a:lnTo>
                  <a:pt x="90" y="318"/>
                </a:lnTo>
                <a:lnTo>
                  <a:pt x="81" y="279"/>
                </a:lnTo>
                <a:lnTo>
                  <a:pt x="36" y="390"/>
                </a:lnTo>
                <a:lnTo>
                  <a:pt x="15" y="495"/>
                </a:lnTo>
                <a:lnTo>
                  <a:pt x="0" y="606"/>
                </a:lnTo>
                <a:lnTo>
                  <a:pt x="0" y="693"/>
                </a:lnTo>
                <a:lnTo>
                  <a:pt x="18" y="759"/>
                </a:lnTo>
                <a:close/>
              </a:path>
            </a:pathLst>
          </a:custGeom>
          <a:gradFill rotWithShape="1">
            <a:gsLst>
              <a:gs pos="0">
                <a:schemeClr val="accent1"/>
              </a:gs>
              <a:gs pos="100000">
                <a:srgbClr val="FF9900"/>
              </a:gs>
            </a:gsLst>
            <a:path path="rect">
              <a:fillToRect l="50000" t="50000" r="50000" b="50000"/>
            </a:path>
          </a:gradFill>
          <a:ln w="6350" cap="flat" cmpd="sng">
            <a:solidFill>
              <a:schemeClr val="accent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227" name="Rectangle 3">
            <a:extLst>
              <a:ext uri="{FF2B5EF4-FFF2-40B4-BE49-F238E27FC236}">
                <a16:creationId xmlns:a16="http://schemas.microsoft.com/office/drawing/2014/main" id="{B80EEBCA-33FA-230D-0540-A4F334164557}"/>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2228" name="Oval 5">
            <a:extLst>
              <a:ext uri="{FF2B5EF4-FFF2-40B4-BE49-F238E27FC236}">
                <a16:creationId xmlns:a16="http://schemas.microsoft.com/office/drawing/2014/main" id="{4032DD00-6528-47E3-A6AE-2BCDE965E7C2}"/>
              </a:ext>
            </a:extLst>
          </p:cNvPr>
          <p:cNvSpPr>
            <a:spLocks noChangeArrowheads="1"/>
          </p:cNvSpPr>
          <p:nvPr/>
        </p:nvSpPr>
        <p:spPr bwMode="auto">
          <a:xfrm>
            <a:off x="2468563" y="3127841"/>
            <a:ext cx="1484312" cy="562630"/>
          </a:xfrm>
          <a:prstGeom prst="ellipse">
            <a:avLst/>
          </a:prstGeom>
          <a:solidFill>
            <a:srgbClr val="FFCC66"/>
          </a:solidFill>
          <a:ln w="38100" algn="ctr">
            <a:solidFill>
              <a:srgbClr val="FFCC66"/>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78" name="Cloud">
            <a:extLst>
              <a:ext uri="{FF2B5EF4-FFF2-40B4-BE49-F238E27FC236}">
                <a16:creationId xmlns:a16="http://schemas.microsoft.com/office/drawing/2014/main" id="{CCB9E765-2571-5AF4-B324-339D21B3AF21}"/>
              </a:ext>
            </a:extLst>
          </p:cNvPr>
          <p:cNvSpPr>
            <a:spLocks noChangeAspect="1" noEditPoints="1" noChangeArrowheads="1"/>
          </p:cNvSpPr>
          <p:nvPr/>
        </p:nvSpPr>
        <p:spPr bwMode="auto">
          <a:xfrm rot="10800000">
            <a:off x="8445501" y="2476500"/>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080808"/>
              </a:gs>
              <a:gs pos="100000">
                <a:schemeClr val="bg2"/>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08680" name="Oval 8">
            <a:extLst>
              <a:ext uri="{FF2B5EF4-FFF2-40B4-BE49-F238E27FC236}">
                <a16:creationId xmlns:a16="http://schemas.microsoft.com/office/drawing/2014/main" id="{30D92F88-B1C1-6F3F-0F3D-82200895F478}"/>
              </a:ext>
            </a:extLst>
          </p:cNvPr>
          <p:cNvSpPr>
            <a:spLocks noChangeArrowheads="1"/>
          </p:cNvSpPr>
          <p:nvPr/>
        </p:nvSpPr>
        <p:spPr bwMode="auto">
          <a:xfrm>
            <a:off x="5699126" y="3143716"/>
            <a:ext cx="784225" cy="562630"/>
          </a:xfrm>
          <a:prstGeom prst="ellipse">
            <a:avLst/>
          </a:prstGeom>
          <a:solidFill>
            <a:srgbClr val="FFCC66"/>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2" name="AutoShape 10">
            <a:extLst>
              <a:ext uri="{FF2B5EF4-FFF2-40B4-BE49-F238E27FC236}">
                <a16:creationId xmlns:a16="http://schemas.microsoft.com/office/drawing/2014/main" id="{0B2518D2-65F7-B210-B040-CE49DFCA9534}"/>
              </a:ext>
            </a:extLst>
          </p:cNvPr>
          <p:cNvSpPr>
            <a:spLocks noChangeArrowheads="1"/>
          </p:cNvSpPr>
          <p:nvPr/>
        </p:nvSpPr>
        <p:spPr bwMode="auto">
          <a:xfrm rot="5400000">
            <a:off x="7303295"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3" name="AutoShape 11">
            <a:extLst>
              <a:ext uri="{FF2B5EF4-FFF2-40B4-BE49-F238E27FC236}">
                <a16:creationId xmlns:a16="http://schemas.microsoft.com/office/drawing/2014/main" id="{F3F01014-63A4-EC65-2071-6A9A478DF421}"/>
              </a:ext>
            </a:extLst>
          </p:cNvPr>
          <p:cNvSpPr>
            <a:spLocks noChangeArrowheads="1"/>
          </p:cNvSpPr>
          <p:nvPr/>
        </p:nvSpPr>
        <p:spPr bwMode="auto">
          <a:xfrm rot="5400000">
            <a:off x="4425158"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2233" name="Text Box 12">
            <a:extLst>
              <a:ext uri="{FF2B5EF4-FFF2-40B4-BE49-F238E27FC236}">
                <a16:creationId xmlns:a16="http://schemas.microsoft.com/office/drawing/2014/main" id="{F87D0141-DC59-105E-B007-9BCBCFB1E388}"/>
              </a:ext>
            </a:extLst>
          </p:cNvPr>
          <p:cNvSpPr txBox="1">
            <a:spLocks noChangeArrowheads="1"/>
          </p:cNvSpPr>
          <p:nvPr/>
        </p:nvSpPr>
        <p:spPr bwMode="auto">
          <a:xfrm>
            <a:off x="2538413" y="4457700"/>
            <a:ext cx="13462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Propellant</a:t>
            </a:r>
          </a:p>
        </p:txBody>
      </p:sp>
      <p:sp>
        <p:nvSpPr>
          <p:cNvPr id="1308685" name="Text Box 13">
            <a:extLst>
              <a:ext uri="{FF2B5EF4-FFF2-40B4-BE49-F238E27FC236}">
                <a16:creationId xmlns:a16="http://schemas.microsoft.com/office/drawing/2014/main" id="{0E1A9081-39B9-7434-0A8C-7F85255A7310}"/>
              </a:ext>
            </a:extLst>
          </p:cNvPr>
          <p:cNvSpPr txBox="1">
            <a:spLocks noChangeArrowheads="1"/>
          </p:cNvSpPr>
          <p:nvPr/>
        </p:nvSpPr>
        <p:spPr bwMode="auto">
          <a:xfrm>
            <a:off x="8294688" y="4246564"/>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Burnt</a:t>
            </a:r>
          </a:p>
          <a:p>
            <a:pPr algn="ctr" eaLnBrk="0" fontAlgn="base" hangingPunct="0">
              <a:spcBef>
                <a:spcPct val="0"/>
              </a:spcBef>
              <a:spcAft>
                <a:spcPct val="0"/>
              </a:spcAft>
            </a:pPr>
            <a:r>
              <a:rPr lang="en-GB" altLang="en-US" sz="1600" b="1">
                <a:solidFill>
                  <a:srgbClr val="FFFFFF"/>
                </a:solidFill>
              </a:rPr>
              <a:t>Propellant</a:t>
            </a:r>
          </a:p>
        </p:txBody>
      </p:sp>
      <p:sp>
        <p:nvSpPr>
          <p:cNvPr id="1308686" name="Text Box 14">
            <a:extLst>
              <a:ext uri="{FF2B5EF4-FFF2-40B4-BE49-F238E27FC236}">
                <a16:creationId xmlns:a16="http://schemas.microsoft.com/office/drawing/2014/main" id="{32BF4210-5DDA-3FA5-E391-FFCE4E87FFEB}"/>
              </a:ext>
            </a:extLst>
          </p:cNvPr>
          <p:cNvSpPr txBox="1">
            <a:spLocks noChangeArrowheads="1"/>
          </p:cNvSpPr>
          <p:nvPr/>
        </p:nvSpPr>
        <p:spPr bwMode="auto">
          <a:xfrm>
            <a:off x="5407025" y="4248151"/>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Burning</a:t>
            </a:r>
          </a:p>
          <a:p>
            <a:pPr algn="ctr" eaLnBrk="0" fontAlgn="base" hangingPunct="0">
              <a:spcBef>
                <a:spcPct val="0"/>
              </a:spcBef>
              <a:spcAft>
                <a:spcPct val="0"/>
              </a:spcAft>
            </a:pPr>
            <a:r>
              <a:rPr lang="en-GB" altLang="en-US" sz="1600" b="1">
                <a:solidFill>
                  <a:srgbClr val="FFFFFF"/>
                </a:solidFill>
              </a:rPr>
              <a:t>Propellant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08681"/>
                                        </p:tgtEl>
                                        <p:attrNameLst>
                                          <p:attrName>style.visibility</p:attrName>
                                        </p:attrNameLst>
                                      </p:cBhvr>
                                      <p:to>
                                        <p:strVal val="visible"/>
                                      </p:to>
                                    </p:set>
                                    <p:animEffect transition="in" filter="blinds(horizontal)">
                                      <p:cBhvr>
                                        <p:cTn id="7" dur="500"/>
                                        <p:tgtEl>
                                          <p:spTgt spid="1308681"/>
                                        </p:tgtEl>
                                      </p:cBhvr>
                                    </p:animEffect>
                                  </p:childTnLst>
                                </p:cTn>
                              </p:par>
                              <p:par>
                                <p:cTn id="8" presetID="3" presetClass="entr" presetSubtype="10" fill="hold" nodeType="withEffect">
                                  <p:stCondLst>
                                    <p:cond delay="0"/>
                                  </p:stCondLst>
                                  <p:childTnLst>
                                    <p:set>
                                      <p:cBhvr>
                                        <p:cTn id="9" dur="1" fill="hold">
                                          <p:stCondLst>
                                            <p:cond delay="0"/>
                                          </p:stCondLst>
                                        </p:cTn>
                                        <p:tgtEl>
                                          <p:spTgt spid="1308680"/>
                                        </p:tgtEl>
                                        <p:attrNameLst>
                                          <p:attrName>style.visibility</p:attrName>
                                        </p:attrNameLst>
                                      </p:cBhvr>
                                      <p:to>
                                        <p:strVal val="visible"/>
                                      </p:to>
                                    </p:set>
                                    <p:animEffect transition="in" filter="blinds(horizontal)">
                                      <p:cBhvr>
                                        <p:cTn id="10" dur="500"/>
                                        <p:tgtEl>
                                          <p:spTgt spid="1308680"/>
                                        </p:tgtEl>
                                      </p:cBhvr>
                                    </p:animEffect>
                                  </p:childTnLst>
                                </p:cTn>
                              </p:par>
                              <p:par>
                                <p:cTn id="11" presetID="3" presetClass="entr" presetSubtype="10" fill="hold" nodeType="withEffect">
                                  <p:stCondLst>
                                    <p:cond delay="0"/>
                                  </p:stCondLst>
                                  <p:childTnLst>
                                    <p:set>
                                      <p:cBhvr>
                                        <p:cTn id="12" dur="1" fill="hold">
                                          <p:stCondLst>
                                            <p:cond delay="0"/>
                                          </p:stCondLst>
                                        </p:cTn>
                                        <p:tgtEl>
                                          <p:spTgt spid="1308683"/>
                                        </p:tgtEl>
                                        <p:attrNameLst>
                                          <p:attrName>style.visibility</p:attrName>
                                        </p:attrNameLst>
                                      </p:cBhvr>
                                      <p:to>
                                        <p:strVal val="visible"/>
                                      </p:to>
                                    </p:set>
                                    <p:animEffect transition="in" filter="blinds(horizontal)">
                                      <p:cBhvr>
                                        <p:cTn id="13" dur="500"/>
                                        <p:tgtEl>
                                          <p:spTgt spid="1308683"/>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08686"/>
                                        </p:tgtEl>
                                        <p:attrNameLst>
                                          <p:attrName>style.visibility</p:attrName>
                                        </p:attrNameLst>
                                      </p:cBhvr>
                                      <p:to>
                                        <p:strVal val="visible"/>
                                      </p:to>
                                    </p:set>
                                    <p:animEffect transition="in" filter="blinds(horizontal)">
                                      <p:cBhvr>
                                        <p:cTn id="16" dur="500"/>
                                        <p:tgtEl>
                                          <p:spTgt spid="130868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nodeType="clickEffect">
                                  <p:stCondLst>
                                    <p:cond delay="0"/>
                                  </p:stCondLst>
                                  <p:childTnLst>
                                    <p:set>
                                      <p:cBhvr>
                                        <p:cTn id="20" dur="1" fill="hold">
                                          <p:stCondLst>
                                            <p:cond delay="0"/>
                                          </p:stCondLst>
                                        </p:cTn>
                                        <p:tgtEl>
                                          <p:spTgt spid="1308678"/>
                                        </p:tgtEl>
                                        <p:attrNameLst>
                                          <p:attrName>style.visibility</p:attrName>
                                        </p:attrNameLst>
                                      </p:cBhvr>
                                      <p:to>
                                        <p:strVal val="visible"/>
                                      </p:to>
                                    </p:set>
                                    <p:animEffect transition="in" filter="blinds(horizontal)">
                                      <p:cBhvr>
                                        <p:cTn id="21" dur="500"/>
                                        <p:tgtEl>
                                          <p:spTgt spid="1308678"/>
                                        </p:tgtEl>
                                      </p:cBhvr>
                                    </p:animEffect>
                                  </p:childTnLst>
                                </p:cTn>
                              </p:par>
                              <p:par>
                                <p:cTn id="22" presetID="3" presetClass="entr" presetSubtype="10" fill="hold" nodeType="withEffect">
                                  <p:stCondLst>
                                    <p:cond delay="0"/>
                                  </p:stCondLst>
                                  <p:childTnLst>
                                    <p:set>
                                      <p:cBhvr>
                                        <p:cTn id="23" dur="1" fill="hold">
                                          <p:stCondLst>
                                            <p:cond delay="0"/>
                                          </p:stCondLst>
                                        </p:cTn>
                                        <p:tgtEl>
                                          <p:spTgt spid="1308682"/>
                                        </p:tgtEl>
                                        <p:attrNameLst>
                                          <p:attrName>style.visibility</p:attrName>
                                        </p:attrNameLst>
                                      </p:cBhvr>
                                      <p:to>
                                        <p:strVal val="visible"/>
                                      </p:to>
                                    </p:set>
                                    <p:animEffect transition="in" filter="blinds(horizontal)">
                                      <p:cBhvr>
                                        <p:cTn id="24" dur="500"/>
                                        <p:tgtEl>
                                          <p:spTgt spid="1308682"/>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08685"/>
                                        </p:tgtEl>
                                        <p:attrNameLst>
                                          <p:attrName>style.visibility</p:attrName>
                                        </p:attrNameLst>
                                      </p:cBhvr>
                                      <p:to>
                                        <p:strVal val="visible"/>
                                      </p:to>
                                    </p:set>
                                    <p:animEffect transition="in" filter="blinds(horizontal)">
                                      <p:cBhvr>
                                        <p:cTn id="27" dur="500"/>
                                        <p:tgtEl>
                                          <p:spTgt spid="13086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8685" grpId="0"/>
      <p:bldP spid="130868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98E26A8-62ED-9E19-67A3-0E63164DFA17}"/>
              </a:ext>
            </a:extLst>
          </p:cNvPr>
          <p:cNvSpPr>
            <a:spLocks noGrp="1"/>
          </p:cNvSpPr>
          <p:nvPr>
            <p:ph type="body" sz="quarter" idx="19"/>
          </p:nvPr>
        </p:nvSpPr>
        <p:spPr/>
        <p:txBody>
          <a:bodyPr/>
          <a:lstStyle/>
          <a:p>
            <a:endParaRPr lang="en-US" dirty="0"/>
          </a:p>
        </p:txBody>
      </p:sp>
      <p:sp>
        <p:nvSpPr>
          <p:cNvPr id="3" name="Slide Number Placeholder 2">
            <a:extLst>
              <a:ext uri="{FF2B5EF4-FFF2-40B4-BE49-F238E27FC236}">
                <a16:creationId xmlns:a16="http://schemas.microsoft.com/office/drawing/2014/main" id="{8DBAD637-432E-B63F-5976-48644E15454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8A952E52-AA05-43E6-05E2-DF3702954734}"/>
              </a:ext>
            </a:extLst>
          </p:cNvPr>
          <p:cNvSpPr>
            <a:spLocks noGrp="1"/>
          </p:cNvSpPr>
          <p:nvPr>
            <p:ph type="title"/>
          </p:nvPr>
        </p:nvSpPr>
        <p:spPr/>
        <p:txBody>
          <a:bodyPr/>
          <a:lstStyle/>
          <a:p>
            <a:r>
              <a:rPr lang="en-US" dirty="0"/>
              <a:t>Burning Characteristics</a:t>
            </a:r>
          </a:p>
        </p:txBody>
      </p:sp>
      <p:sp>
        <p:nvSpPr>
          <p:cNvPr id="5" name="Content Placeholder 4">
            <a:extLst>
              <a:ext uri="{FF2B5EF4-FFF2-40B4-BE49-F238E27FC236}">
                <a16:creationId xmlns:a16="http://schemas.microsoft.com/office/drawing/2014/main" id="{9DB22E4C-FF95-EC16-DD16-3DCC75148142}"/>
              </a:ext>
            </a:extLst>
          </p:cNvPr>
          <p:cNvSpPr>
            <a:spLocks noGrp="1"/>
          </p:cNvSpPr>
          <p:nvPr>
            <p:ph sz="quarter" idx="16"/>
          </p:nvPr>
        </p:nvSpPr>
        <p:spPr/>
        <p:txBody>
          <a:bodyPr/>
          <a:lstStyle/>
          <a:p>
            <a:r>
              <a:rPr lang="en-US" dirty="0"/>
              <a:t>Piobert’s Law</a:t>
            </a:r>
          </a:p>
          <a:p>
            <a:pPr lvl="1"/>
            <a:r>
              <a:rPr lang="en-US" dirty="0"/>
              <a:t>Propellants burn on exposed surfaces in parallel layers and regress normal to the surface</a:t>
            </a:r>
          </a:p>
          <a:p>
            <a:pPr lvl="1"/>
            <a:r>
              <a:rPr lang="en-US" dirty="0"/>
              <a:t>Erosive burning i.e. the shape gets smaller</a:t>
            </a:r>
          </a:p>
        </p:txBody>
      </p:sp>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C0D87276-C8EC-506B-EEA9-DE4228334716}"/>
                  </a:ext>
                </a:extLst>
              </p:cNvPr>
              <p:cNvSpPr>
                <a:spLocks noGrp="1"/>
              </p:cNvSpPr>
              <p:nvPr>
                <p:ph sz="quarter" idx="17"/>
              </p:nvPr>
            </p:nvSpPr>
            <p:spPr/>
            <p:txBody>
              <a:bodyPr/>
              <a:lstStyle/>
              <a:p>
                <a:r>
                  <a:rPr lang="en-US" dirty="0"/>
                  <a:t>Vieille’s Law</a:t>
                </a:r>
              </a:p>
              <a:p>
                <a14:m>
                  <m:oMath xmlns:m="http://schemas.openxmlformats.org/officeDocument/2006/math">
                    <m:r>
                      <a:rPr lang="en-GB" b="0" i="1" smtClean="0">
                        <a:latin typeface="Cambria Math" panose="02040503050406030204" pitchFamily="18" charset="0"/>
                      </a:rPr>
                      <m:t>𝑟</m:t>
                    </m:r>
                    <m:r>
                      <a:rPr lang="en-GB" b="0" i="1" smtClean="0">
                        <a:latin typeface="Cambria Math" panose="02040503050406030204" pitchFamily="18" charset="0"/>
                      </a:rPr>
                      <m:t>=</m:t>
                    </m:r>
                    <m:r>
                      <a:rPr lang="en-GB" b="0" i="1" smtClean="0">
                        <a:latin typeface="Cambria Math" panose="02040503050406030204" pitchFamily="18" charset="0"/>
                      </a:rPr>
                      <m:t>𝑏</m:t>
                    </m:r>
                    <m:sSup>
                      <m:sSupPr>
                        <m:ctrlPr>
                          <a:rPr lang="en-GB" b="0" i="1" smtClean="0">
                            <a:latin typeface="Cambria Math" panose="02040503050406030204" pitchFamily="18" charset="0"/>
                          </a:rPr>
                        </m:ctrlPr>
                      </m:sSupPr>
                      <m:e>
                        <m:r>
                          <a:rPr lang="en-GB" b="0" i="1" smtClean="0">
                            <a:latin typeface="Cambria Math" panose="02040503050406030204" pitchFamily="18" charset="0"/>
                          </a:rPr>
                          <m:t>𝑃</m:t>
                        </m:r>
                      </m:e>
                      <m:sup>
                        <m:r>
                          <a:rPr lang="en-GB" b="0" i="1" smtClean="0">
                            <a:latin typeface="Cambria Math" panose="02040503050406030204" pitchFamily="18" charset="0"/>
                            <a:ea typeface="Cambria Math" panose="02040503050406030204" pitchFamily="18" charset="0"/>
                          </a:rPr>
                          <m:t>𝛼</m:t>
                        </m:r>
                      </m:sup>
                    </m:sSup>
                  </m:oMath>
                </a14:m>
                <a:endParaRPr lang="en-US" dirty="0"/>
              </a:p>
            </p:txBody>
          </p:sp>
        </mc:Choice>
        <mc:Fallback xmlns="">
          <p:sp>
            <p:nvSpPr>
              <p:cNvPr id="6" name="Content Placeholder 5">
                <a:extLst>
                  <a:ext uri="{FF2B5EF4-FFF2-40B4-BE49-F238E27FC236}">
                    <a16:creationId xmlns:a16="http://schemas.microsoft.com/office/drawing/2014/main" id="{C0D87276-C8EC-506B-EEA9-DE4228334716}"/>
                  </a:ext>
                </a:extLst>
              </p:cNvPr>
              <p:cNvSpPr>
                <a:spLocks noGrp="1" noRot="1" noChangeAspect="1" noMove="1" noResize="1" noEditPoints="1" noAdjustHandles="1" noChangeArrowheads="1" noChangeShapeType="1" noTextEdit="1"/>
              </p:cNvSpPr>
              <p:nvPr>
                <p:ph sz="quarter" idx="17"/>
              </p:nvPr>
            </p:nvSpPr>
            <p:spPr>
              <a:blipFill>
                <a:blip r:embed="rId2"/>
                <a:stretch>
                  <a:fillRect l="-3915" t="-2881"/>
                </a:stretch>
              </a:blipFill>
            </p:spPr>
            <p:txBody>
              <a:bodyPr/>
              <a:lstStyle/>
              <a:p>
                <a:r>
                  <a:rPr lang="en-US">
                    <a:noFill/>
                  </a:rPr>
                  <a:t> </a:t>
                </a:r>
              </a:p>
            </p:txBody>
          </p:sp>
        </mc:Fallback>
      </mc:AlternateContent>
      <p:sp>
        <p:nvSpPr>
          <p:cNvPr id="7" name="Content Placeholder 6">
            <a:extLst>
              <a:ext uri="{FF2B5EF4-FFF2-40B4-BE49-F238E27FC236}">
                <a16:creationId xmlns:a16="http://schemas.microsoft.com/office/drawing/2014/main" id="{5C482185-CDF0-6597-A6F3-9E8D9F43BBAC}"/>
              </a:ext>
            </a:extLst>
          </p:cNvPr>
          <p:cNvSpPr>
            <a:spLocks noGrp="1"/>
          </p:cNvSpPr>
          <p:nvPr>
            <p:ph sz="quarter" idx="18"/>
          </p:nvPr>
        </p:nvSpPr>
        <p:spPr/>
        <p:txBody>
          <a:bodyPr/>
          <a:lstStyle/>
          <a:p>
            <a:r>
              <a:rPr lang="en-US" dirty="0"/>
              <a:t>The Form Function</a:t>
            </a:r>
          </a:p>
          <a:p>
            <a:pPr lvl="1"/>
            <a:r>
              <a:rPr lang="en-US" dirty="0"/>
              <a:t>Progressive burning</a:t>
            </a:r>
          </a:p>
          <a:p>
            <a:pPr lvl="1"/>
            <a:r>
              <a:rPr lang="en-US" dirty="0"/>
              <a:t>Neutral burning</a:t>
            </a:r>
          </a:p>
          <a:p>
            <a:pPr lvl="1"/>
            <a:r>
              <a:rPr lang="en-US" dirty="0"/>
              <a:t>Regressive burning</a:t>
            </a:r>
          </a:p>
        </p:txBody>
      </p:sp>
      <p:pic>
        <p:nvPicPr>
          <p:cNvPr id="9" name="Picture 8" descr="A picture containing text, watch&#10;&#10;Description automatically generated">
            <a:extLst>
              <a:ext uri="{FF2B5EF4-FFF2-40B4-BE49-F238E27FC236}">
                <a16:creationId xmlns:a16="http://schemas.microsoft.com/office/drawing/2014/main" id="{C13D334D-D39B-EB2A-D372-42F4602B98A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8438" y="4183273"/>
            <a:ext cx="4055035" cy="1789809"/>
          </a:xfrm>
          <a:prstGeom prst="rect">
            <a:avLst/>
          </a:prstGeom>
        </p:spPr>
      </p:pic>
      <p:pic>
        <p:nvPicPr>
          <p:cNvPr id="10" name="Picture 9" descr="Diagram&#10;&#10;Description automatically generated with medium confidence">
            <a:extLst>
              <a:ext uri="{FF2B5EF4-FFF2-40B4-BE49-F238E27FC236}">
                <a16:creationId xmlns:a16="http://schemas.microsoft.com/office/drawing/2014/main" id="{63DB4E79-404F-4D8A-BDD1-8C1D73D66D6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72002" y="4012570"/>
            <a:ext cx="3078186" cy="1960512"/>
          </a:xfrm>
          <a:prstGeom prst="rect">
            <a:avLst/>
          </a:prstGeom>
        </p:spPr>
      </p:pic>
      <p:pic>
        <p:nvPicPr>
          <p:cNvPr id="11" name="Picture 10" descr="Diagram&#10;&#10;Description automatically generated with medium confidence">
            <a:extLst>
              <a:ext uri="{FF2B5EF4-FFF2-40B4-BE49-F238E27FC236}">
                <a16:creationId xmlns:a16="http://schemas.microsoft.com/office/drawing/2014/main" id="{1568464D-CDBC-C504-B32E-FA09D2719D5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719864" y="4466462"/>
            <a:ext cx="1866900" cy="1498600"/>
          </a:xfrm>
          <a:prstGeom prst="rect">
            <a:avLst/>
          </a:prstGeom>
        </p:spPr>
      </p:pic>
    </p:spTree>
    <p:extLst>
      <p:ext uri="{BB962C8B-B14F-4D97-AF65-F5344CB8AC3E}">
        <p14:creationId xmlns:p14="http://schemas.microsoft.com/office/powerpoint/2010/main" val="3255747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3F3E5DB-739B-F7E0-0E0F-FAF88E392E59}"/>
              </a:ext>
            </a:extLst>
          </p:cNvPr>
          <p:cNvSpPr>
            <a:spLocks noGrp="1"/>
          </p:cNvSpPr>
          <p:nvPr>
            <p:ph type="body" sz="quarter" idx="19"/>
          </p:nvPr>
        </p:nvSpPr>
        <p:spPr/>
        <p:txBody>
          <a:bodyPr/>
          <a:lstStyle/>
          <a:p>
            <a:endParaRPr lang="en-US" dirty="0"/>
          </a:p>
        </p:txBody>
      </p:sp>
      <p:sp>
        <p:nvSpPr>
          <p:cNvPr id="3" name="Slide Number Placeholder 2">
            <a:extLst>
              <a:ext uri="{FF2B5EF4-FFF2-40B4-BE49-F238E27FC236}">
                <a16:creationId xmlns:a16="http://schemas.microsoft.com/office/drawing/2014/main" id="{54E8F04E-9479-8FC3-A9D1-0B59169DE90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3750E16C-201A-EBEF-2A08-1376211EE689}"/>
              </a:ext>
            </a:extLst>
          </p:cNvPr>
          <p:cNvSpPr>
            <a:spLocks noGrp="1"/>
          </p:cNvSpPr>
          <p:nvPr>
            <p:ph type="title"/>
          </p:nvPr>
        </p:nvSpPr>
        <p:spPr/>
        <p:txBody>
          <a:bodyPr/>
          <a:lstStyle/>
          <a:p>
            <a:r>
              <a:rPr lang="en-US" dirty="0"/>
              <a:t>Propellant Grain Geometries</a:t>
            </a:r>
          </a:p>
        </p:txBody>
      </p:sp>
      <p:sp>
        <p:nvSpPr>
          <p:cNvPr id="5" name="Content Placeholder 4">
            <a:extLst>
              <a:ext uri="{FF2B5EF4-FFF2-40B4-BE49-F238E27FC236}">
                <a16:creationId xmlns:a16="http://schemas.microsoft.com/office/drawing/2014/main" id="{E1CD25E2-9D60-0236-A2D7-0423438CD36D}"/>
              </a:ext>
            </a:extLst>
          </p:cNvPr>
          <p:cNvSpPr>
            <a:spLocks noGrp="1"/>
          </p:cNvSpPr>
          <p:nvPr>
            <p:ph sz="quarter" idx="16"/>
          </p:nvPr>
        </p:nvSpPr>
        <p:spPr/>
        <p:txBody>
          <a:bodyPr/>
          <a:lstStyle/>
          <a:p>
            <a:endParaRPr lang="en-US" dirty="0"/>
          </a:p>
          <a:p>
            <a:endParaRPr lang="en-US" dirty="0"/>
          </a:p>
          <a:p>
            <a:endParaRPr lang="en-US" dirty="0"/>
          </a:p>
          <a:p>
            <a:endParaRPr lang="en-US" dirty="0"/>
          </a:p>
          <a:p>
            <a:endParaRPr lang="en-US" dirty="0"/>
          </a:p>
          <a:p>
            <a:r>
              <a:rPr lang="en-US" dirty="0"/>
              <a:t>Surface area decreases as propellant burns</a:t>
            </a:r>
          </a:p>
        </p:txBody>
      </p:sp>
      <p:sp>
        <p:nvSpPr>
          <p:cNvPr id="6" name="Content Placeholder 5">
            <a:extLst>
              <a:ext uri="{FF2B5EF4-FFF2-40B4-BE49-F238E27FC236}">
                <a16:creationId xmlns:a16="http://schemas.microsoft.com/office/drawing/2014/main" id="{182BD635-96D6-3C32-52E9-AFBB7334D0E1}"/>
              </a:ext>
            </a:extLst>
          </p:cNvPr>
          <p:cNvSpPr>
            <a:spLocks noGrp="1"/>
          </p:cNvSpPr>
          <p:nvPr>
            <p:ph sz="quarter" idx="17"/>
          </p:nvPr>
        </p:nvSpPr>
        <p:spPr/>
        <p:txBody>
          <a:bodyPr/>
          <a:lstStyle/>
          <a:p>
            <a:endParaRPr lang="en-US" dirty="0"/>
          </a:p>
          <a:p>
            <a:endParaRPr lang="en-US" dirty="0"/>
          </a:p>
          <a:p>
            <a:endParaRPr lang="en-US" dirty="0"/>
          </a:p>
          <a:p>
            <a:endParaRPr lang="en-US" dirty="0"/>
          </a:p>
          <a:p>
            <a:endParaRPr lang="en-US" dirty="0"/>
          </a:p>
          <a:p>
            <a:r>
              <a:rPr lang="en-US" dirty="0"/>
              <a:t>Surface area remains constant as propellant burns</a:t>
            </a:r>
          </a:p>
        </p:txBody>
      </p:sp>
      <p:sp>
        <p:nvSpPr>
          <p:cNvPr id="7" name="Content Placeholder 6">
            <a:extLst>
              <a:ext uri="{FF2B5EF4-FFF2-40B4-BE49-F238E27FC236}">
                <a16:creationId xmlns:a16="http://schemas.microsoft.com/office/drawing/2014/main" id="{FBE6D183-CA93-A9EC-7A87-934F037303D2}"/>
              </a:ext>
            </a:extLst>
          </p:cNvPr>
          <p:cNvSpPr>
            <a:spLocks noGrp="1"/>
          </p:cNvSpPr>
          <p:nvPr>
            <p:ph sz="quarter" idx="18"/>
          </p:nvPr>
        </p:nvSpPr>
        <p:spPr/>
        <p:txBody>
          <a:bodyPr/>
          <a:lstStyle/>
          <a:p>
            <a:endParaRPr lang="en-US" dirty="0"/>
          </a:p>
          <a:p>
            <a:endParaRPr lang="en-US" dirty="0"/>
          </a:p>
          <a:p>
            <a:endParaRPr lang="en-US" dirty="0"/>
          </a:p>
          <a:p>
            <a:endParaRPr lang="en-US" dirty="0"/>
          </a:p>
          <a:p>
            <a:endParaRPr lang="en-US" dirty="0"/>
          </a:p>
          <a:p>
            <a:r>
              <a:rPr lang="en-US" dirty="0"/>
              <a:t>Surface area increases as propellant burns</a:t>
            </a:r>
          </a:p>
        </p:txBody>
      </p:sp>
      <p:grpSp>
        <p:nvGrpSpPr>
          <p:cNvPr id="9" name="Group 25">
            <a:extLst>
              <a:ext uri="{FF2B5EF4-FFF2-40B4-BE49-F238E27FC236}">
                <a16:creationId xmlns:a16="http://schemas.microsoft.com/office/drawing/2014/main" id="{9184A073-2A99-C3E4-D4B2-48CA049E14CE}"/>
              </a:ext>
            </a:extLst>
          </p:cNvPr>
          <p:cNvGrpSpPr>
            <a:grpSpLocks/>
          </p:cNvGrpSpPr>
          <p:nvPr/>
        </p:nvGrpSpPr>
        <p:grpSpPr bwMode="auto">
          <a:xfrm>
            <a:off x="1300956" y="2554669"/>
            <a:ext cx="1828800" cy="990600"/>
            <a:chOff x="176" y="2362"/>
            <a:chExt cx="1152" cy="624"/>
          </a:xfrm>
        </p:grpSpPr>
        <p:sp>
          <p:nvSpPr>
            <p:cNvPr id="10" name="AutoShape 26">
              <a:extLst>
                <a:ext uri="{FF2B5EF4-FFF2-40B4-BE49-F238E27FC236}">
                  <a16:creationId xmlns:a16="http://schemas.microsoft.com/office/drawing/2014/main" id="{71D369D3-5462-71CA-047A-E714515657B8}"/>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 name="Text Box 27">
              <a:extLst>
                <a:ext uri="{FF2B5EF4-FFF2-40B4-BE49-F238E27FC236}">
                  <a16:creationId xmlns:a16="http://schemas.microsoft.com/office/drawing/2014/main" id="{18C65CB8-89CC-3905-E8BD-7468DA2967C1}"/>
                </a:ext>
              </a:extLst>
            </p:cNvPr>
            <p:cNvSpPr txBox="1">
              <a:spLocks noChangeArrowheads="1"/>
            </p:cNvSpPr>
            <p:nvPr/>
          </p:nvSpPr>
          <p:spPr bwMode="auto">
            <a:xfrm>
              <a:off x="610" y="2565"/>
              <a:ext cx="398"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CORD</a:t>
              </a:r>
            </a:p>
          </p:txBody>
        </p:sp>
      </p:grpSp>
      <p:grpSp>
        <p:nvGrpSpPr>
          <p:cNvPr id="12" name="Group 28">
            <a:extLst>
              <a:ext uri="{FF2B5EF4-FFF2-40B4-BE49-F238E27FC236}">
                <a16:creationId xmlns:a16="http://schemas.microsoft.com/office/drawing/2014/main" id="{71E0E549-35B3-3A12-59AA-5A69253D3114}"/>
              </a:ext>
            </a:extLst>
          </p:cNvPr>
          <p:cNvGrpSpPr>
            <a:grpSpLocks/>
          </p:cNvGrpSpPr>
          <p:nvPr/>
        </p:nvGrpSpPr>
        <p:grpSpPr bwMode="auto">
          <a:xfrm>
            <a:off x="5070475" y="2584451"/>
            <a:ext cx="1828800" cy="1071563"/>
            <a:chOff x="1268" y="3152"/>
            <a:chExt cx="1152" cy="675"/>
          </a:xfrm>
        </p:grpSpPr>
        <p:sp>
          <p:nvSpPr>
            <p:cNvPr id="13" name="AutoShape 29">
              <a:extLst>
                <a:ext uri="{FF2B5EF4-FFF2-40B4-BE49-F238E27FC236}">
                  <a16:creationId xmlns:a16="http://schemas.microsoft.com/office/drawing/2014/main" id="{126ED589-0B78-9ED4-132D-649531251248}"/>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4" name="Oval 30">
              <a:extLst>
                <a:ext uri="{FF2B5EF4-FFF2-40B4-BE49-F238E27FC236}">
                  <a16:creationId xmlns:a16="http://schemas.microsoft.com/office/drawing/2014/main" id="{3A75F252-1AED-78A2-6597-EC89E2CF1669}"/>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5" name="Text Box 31">
              <a:extLst>
                <a:ext uri="{FF2B5EF4-FFF2-40B4-BE49-F238E27FC236}">
                  <a16:creationId xmlns:a16="http://schemas.microsoft.com/office/drawing/2014/main" id="{5EE5D640-78B4-EBED-3C02-077ADF5A3853}"/>
                </a:ext>
              </a:extLst>
            </p:cNvPr>
            <p:cNvSpPr txBox="1">
              <a:spLocks noChangeArrowheads="1"/>
            </p:cNvSpPr>
            <p:nvPr/>
          </p:nvSpPr>
          <p:spPr bwMode="auto">
            <a:xfrm>
              <a:off x="1720" y="3323"/>
              <a:ext cx="377"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TUBE</a:t>
              </a:r>
            </a:p>
          </p:txBody>
        </p:sp>
      </p:grpSp>
      <p:grpSp>
        <p:nvGrpSpPr>
          <p:cNvPr id="16" name="Group 40">
            <a:extLst>
              <a:ext uri="{FF2B5EF4-FFF2-40B4-BE49-F238E27FC236}">
                <a16:creationId xmlns:a16="http://schemas.microsoft.com/office/drawing/2014/main" id="{D4D4B797-5BBD-A906-356A-42EA7D8057A5}"/>
              </a:ext>
            </a:extLst>
          </p:cNvPr>
          <p:cNvGrpSpPr>
            <a:grpSpLocks/>
          </p:cNvGrpSpPr>
          <p:nvPr/>
        </p:nvGrpSpPr>
        <p:grpSpPr bwMode="auto">
          <a:xfrm>
            <a:off x="8887619" y="2492756"/>
            <a:ext cx="1828800" cy="1114425"/>
            <a:chOff x="4436" y="2378"/>
            <a:chExt cx="1152" cy="702"/>
          </a:xfrm>
        </p:grpSpPr>
        <p:grpSp>
          <p:nvGrpSpPr>
            <p:cNvPr id="17" name="Group 41">
              <a:extLst>
                <a:ext uri="{FF2B5EF4-FFF2-40B4-BE49-F238E27FC236}">
                  <a16:creationId xmlns:a16="http://schemas.microsoft.com/office/drawing/2014/main" id="{9390038E-4B5F-7516-3CE8-38E413A293DD}"/>
                </a:ext>
              </a:extLst>
            </p:cNvPr>
            <p:cNvGrpSpPr>
              <a:grpSpLocks/>
            </p:cNvGrpSpPr>
            <p:nvPr/>
          </p:nvGrpSpPr>
          <p:grpSpPr bwMode="auto">
            <a:xfrm>
              <a:off x="4436" y="2378"/>
              <a:ext cx="1152" cy="702"/>
              <a:chOff x="3964" y="2641"/>
              <a:chExt cx="1152" cy="702"/>
            </a:xfrm>
          </p:grpSpPr>
          <p:sp>
            <p:nvSpPr>
              <p:cNvPr id="19" name="AutoShape 42">
                <a:extLst>
                  <a:ext uri="{FF2B5EF4-FFF2-40B4-BE49-F238E27FC236}">
                    <a16:creationId xmlns:a16="http://schemas.microsoft.com/office/drawing/2014/main" id="{F31DF150-643F-8B7A-B50A-0F071957A9C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0" name="Oval 43">
                <a:extLst>
                  <a:ext uri="{FF2B5EF4-FFF2-40B4-BE49-F238E27FC236}">
                    <a16:creationId xmlns:a16="http://schemas.microsoft.com/office/drawing/2014/main" id="{699B24BA-788C-E1C3-F827-5CD6B77C0D3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1" name="Oval 44">
                <a:extLst>
                  <a:ext uri="{FF2B5EF4-FFF2-40B4-BE49-F238E27FC236}">
                    <a16:creationId xmlns:a16="http://schemas.microsoft.com/office/drawing/2014/main" id="{F2F2EE14-063D-14A8-2191-6B8F5A816E2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2" name="Oval 45">
                <a:extLst>
                  <a:ext uri="{FF2B5EF4-FFF2-40B4-BE49-F238E27FC236}">
                    <a16:creationId xmlns:a16="http://schemas.microsoft.com/office/drawing/2014/main" id="{D702E439-D092-E559-82BB-24787BDCE6C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3" name="Oval 46">
                <a:extLst>
                  <a:ext uri="{FF2B5EF4-FFF2-40B4-BE49-F238E27FC236}">
                    <a16:creationId xmlns:a16="http://schemas.microsoft.com/office/drawing/2014/main" id="{318EA232-6770-3AD6-721D-23DF5D699D7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4" name="Oval 47">
                <a:extLst>
                  <a:ext uri="{FF2B5EF4-FFF2-40B4-BE49-F238E27FC236}">
                    <a16:creationId xmlns:a16="http://schemas.microsoft.com/office/drawing/2014/main" id="{ADFAF1B4-BB9D-5A13-7A8A-2D0BA34DD30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5" name="Oval 48">
                <a:extLst>
                  <a:ext uri="{FF2B5EF4-FFF2-40B4-BE49-F238E27FC236}">
                    <a16:creationId xmlns:a16="http://schemas.microsoft.com/office/drawing/2014/main" id="{BA3E22A9-D546-59A7-9A4C-A625F21BE81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6" name="Oval 49">
                <a:extLst>
                  <a:ext uri="{FF2B5EF4-FFF2-40B4-BE49-F238E27FC236}">
                    <a16:creationId xmlns:a16="http://schemas.microsoft.com/office/drawing/2014/main" id="{2034E977-208A-1F8C-55C2-918BD6BC370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altLang="en-US"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8" name="Text Box 50">
              <a:extLst>
                <a:ext uri="{FF2B5EF4-FFF2-40B4-BE49-F238E27FC236}">
                  <a16:creationId xmlns:a16="http://schemas.microsoft.com/office/drawing/2014/main" id="{A2F8B1CA-3C48-822F-89A1-9F6DB914E61A}"/>
                </a:ext>
              </a:extLst>
            </p:cNvPr>
            <p:cNvSpPr txBox="1">
              <a:spLocks noChangeArrowheads="1"/>
            </p:cNvSpPr>
            <p:nvPr/>
          </p:nvSpPr>
          <p:spPr bwMode="auto">
            <a:xfrm>
              <a:off x="4867" y="2555"/>
              <a:ext cx="463"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7 HOLE</a:t>
              </a:r>
            </a:p>
          </p:txBody>
        </p:sp>
      </p:grpSp>
    </p:spTree>
    <p:extLst>
      <p:ext uri="{BB962C8B-B14F-4D97-AF65-F5344CB8AC3E}">
        <p14:creationId xmlns:p14="http://schemas.microsoft.com/office/powerpoint/2010/main" val="29477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linds(horizontal)">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E4A26F-4CB1-E3D9-9A2B-B5DC5E129EC9}"/>
              </a:ext>
            </a:extLst>
          </p:cNvPr>
          <p:cNvSpPr/>
          <p:nvPr/>
        </p:nvSpPr>
        <p:spPr bwMode="auto">
          <a:xfrm>
            <a:off x="6770961" y="195421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Oval 1">
            <a:extLst>
              <a:ext uri="{FF2B5EF4-FFF2-40B4-BE49-F238E27FC236}">
                <a16:creationId xmlns:a16="http://schemas.microsoft.com/office/drawing/2014/main" id="{198957BF-894B-2E90-F902-10610F4C1917}"/>
              </a:ext>
            </a:extLst>
          </p:cNvPr>
          <p:cNvSpPr/>
          <p:nvPr/>
        </p:nvSpPr>
        <p:spPr bwMode="auto">
          <a:xfrm>
            <a:off x="2411409" y="1982258"/>
            <a:ext cx="2295522" cy="2292346"/>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58371" name="Rectangle 13">
            <a:extLst>
              <a:ext uri="{FF2B5EF4-FFF2-40B4-BE49-F238E27FC236}">
                <a16:creationId xmlns:a16="http://schemas.microsoft.com/office/drawing/2014/main" id="{3AFE4D44-80A6-55CA-191B-E87BD95CED64}"/>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8373" name="Text Box 18">
            <a:extLst>
              <a:ext uri="{FF2B5EF4-FFF2-40B4-BE49-F238E27FC236}">
                <a16:creationId xmlns:a16="http://schemas.microsoft.com/office/drawing/2014/main" id="{52445799-28EA-1696-F896-4360C55EEBCC}"/>
              </a:ext>
            </a:extLst>
          </p:cNvPr>
          <p:cNvSpPr txBox="1">
            <a:spLocks noChangeArrowheads="1"/>
          </p:cNvSpPr>
          <p:nvPr/>
        </p:nvSpPr>
        <p:spPr bwMode="auto">
          <a:xfrm>
            <a:off x="3924301" y="5167313"/>
            <a:ext cx="357981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Surface  </a:t>
            </a:r>
            <a:r>
              <a:rPr lang="en-GB" altLang="en-US" sz="1600" b="1">
                <a:solidFill>
                  <a:srgbClr val="FFFFFF"/>
                </a:solidFill>
                <a:sym typeface="Math B"/>
              </a:rPr>
              <a:t>  </a:t>
            </a:r>
            <a:r>
              <a:rPr lang="en-GB" altLang="en-US" sz="1600" b="1">
                <a:solidFill>
                  <a:srgbClr val="FFFFFF"/>
                </a:solidFill>
              </a:rPr>
              <a:t>Circumference</a:t>
            </a:r>
          </a:p>
        </p:txBody>
      </p:sp>
      <p:sp>
        <p:nvSpPr>
          <p:cNvPr id="58374" name="Text Box 19">
            <a:extLst>
              <a:ext uri="{FF2B5EF4-FFF2-40B4-BE49-F238E27FC236}">
                <a16:creationId xmlns:a16="http://schemas.microsoft.com/office/drawing/2014/main" id="{4984D6F4-62C2-F2AD-6E41-BDAA1FFF6576}"/>
              </a:ext>
            </a:extLst>
          </p:cNvPr>
          <p:cNvSpPr txBox="1">
            <a:spLocks noChangeArrowheads="1"/>
          </p:cNvSpPr>
          <p:nvPr/>
        </p:nvSpPr>
        <p:spPr bwMode="auto">
          <a:xfrm>
            <a:off x="2371725" y="5145088"/>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2</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endParaRPr lang="el-GR" altLang="en-US" sz="1600" b="1" baseline="30000">
              <a:solidFill>
                <a:srgbClr val="FFFFFF"/>
              </a:solidFill>
              <a:cs typeface="Arial" panose="020B0604020202020204" pitchFamily="34" charset="0"/>
            </a:endParaRPr>
          </a:p>
        </p:txBody>
      </p:sp>
      <p:sp>
        <p:nvSpPr>
          <p:cNvPr id="1311764" name="Text Box 20">
            <a:extLst>
              <a:ext uri="{FF2B5EF4-FFF2-40B4-BE49-F238E27FC236}">
                <a16:creationId xmlns:a16="http://schemas.microsoft.com/office/drawing/2014/main" id="{26E558EE-A58E-B1E2-DB9F-0C8D17979DA8}"/>
              </a:ext>
            </a:extLst>
          </p:cNvPr>
          <p:cNvSpPr txBox="1">
            <a:spLocks noChangeArrowheads="1"/>
          </p:cNvSpPr>
          <p:nvPr/>
        </p:nvSpPr>
        <p:spPr bwMode="auto">
          <a:xfrm>
            <a:off x="6618288" y="5124451"/>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2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endParaRPr lang="el-GR" altLang="en-US" sz="1600" b="1">
              <a:solidFill>
                <a:srgbClr val="FFFFFF"/>
              </a:solidFill>
              <a:cs typeface="Arial" panose="020B0604020202020204" pitchFamily="34" charset="0"/>
            </a:endParaRPr>
          </a:p>
        </p:txBody>
      </p:sp>
      <p:sp>
        <p:nvSpPr>
          <p:cNvPr id="1311765" name="Line 21">
            <a:extLst>
              <a:ext uri="{FF2B5EF4-FFF2-40B4-BE49-F238E27FC236}">
                <a16:creationId xmlns:a16="http://schemas.microsoft.com/office/drawing/2014/main" id="{4D3DDDAA-7569-089F-DAC8-D4BCDAFC3308}"/>
              </a:ext>
            </a:extLst>
          </p:cNvPr>
          <p:cNvSpPr>
            <a:spLocks noChangeShapeType="1"/>
          </p:cNvSpPr>
          <p:nvPr/>
        </p:nvSpPr>
        <p:spPr bwMode="auto">
          <a:xfrm>
            <a:off x="3578226" y="2538413"/>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6" name="Line 22">
            <a:extLst>
              <a:ext uri="{FF2B5EF4-FFF2-40B4-BE49-F238E27FC236}">
                <a16:creationId xmlns:a16="http://schemas.microsoft.com/office/drawing/2014/main" id="{5874EB10-D6C2-DE9D-62A0-767265C66F89}"/>
              </a:ext>
            </a:extLst>
          </p:cNvPr>
          <p:cNvSpPr>
            <a:spLocks noChangeShapeType="1"/>
          </p:cNvSpPr>
          <p:nvPr/>
        </p:nvSpPr>
        <p:spPr bwMode="auto">
          <a:xfrm>
            <a:off x="3578226" y="3060700"/>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7" name="Line 23">
            <a:extLst>
              <a:ext uri="{FF2B5EF4-FFF2-40B4-BE49-F238E27FC236}">
                <a16:creationId xmlns:a16="http://schemas.microsoft.com/office/drawing/2014/main" id="{A3636615-29AD-C56C-DDE5-141E7C67ABA9}"/>
              </a:ext>
            </a:extLst>
          </p:cNvPr>
          <p:cNvSpPr>
            <a:spLocks noChangeShapeType="1"/>
          </p:cNvSpPr>
          <p:nvPr/>
        </p:nvSpPr>
        <p:spPr bwMode="auto">
          <a:xfrm>
            <a:off x="3578226" y="1982788"/>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79" name="Line 24">
            <a:extLst>
              <a:ext uri="{FF2B5EF4-FFF2-40B4-BE49-F238E27FC236}">
                <a16:creationId xmlns:a16="http://schemas.microsoft.com/office/drawing/2014/main" id="{44667E4B-65AB-16BD-938C-1591DCB768B9}"/>
              </a:ext>
            </a:extLst>
          </p:cNvPr>
          <p:cNvSpPr>
            <a:spLocks noChangeShapeType="1"/>
          </p:cNvSpPr>
          <p:nvPr/>
        </p:nvSpPr>
        <p:spPr bwMode="auto">
          <a:xfrm rot="-5400000">
            <a:off x="3039269" y="2515394"/>
            <a:ext cx="1100138"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9" name="Line 25">
            <a:extLst>
              <a:ext uri="{FF2B5EF4-FFF2-40B4-BE49-F238E27FC236}">
                <a16:creationId xmlns:a16="http://schemas.microsoft.com/office/drawing/2014/main" id="{D36D5766-77D8-45E1-B3AC-11E8B4327B35}"/>
              </a:ext>
            </a:extLst>
          </p:cNvPr>
          <p:cNvSpPr>
            <a:spLocks noChangeShapeType="1"/>
          </p:cNvSpPr>
          <p:nvPr/>
        </p:nvSpPr>
        <p:spPr bwMode="auto">
          <a:xfrm rot="-5400000">
            <a:off x="7035800" y="2266950"/>
            <a:ext cx="57785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81" name="Text Box 27">
            <a:extLst>
              <a:ext uri="{FF2B5EF4-FFF2-40B4-BE49-F238E27FC236}">
                <a16:creationId xmlns:a16="http://schemas.microsoft.com/office/drawing/2014/main" id="{EDC2DD75-0656-C4B7-F359-04DF6ED391DD}"/>
              </a:ext>
            </a:extLst>
          </p:cNvPr>
          <p:cNvSpPr txBox="1">
            <a:spLocks noChangeArrowheads="1"/>
          </p:cNvSpPr>
          <p:nvPr/>
        </p:nvSpPr>
        <p:spPr bwMode="auto">
          <a:xfrm>
            <a:off x="6135688" y="209708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r</a:t>
            </a:r>
            <a:endParaRPr lang="el-GR" altLang="en-US" sz="2000" b="1">
              <a:solidFill>
                <a:srgbClr val="080808"/>
              </a:solidFill>
              <a:cs typeface="Arial" panose="020B0604020202020204" pitchFamily="34" charset="0"/>
            </a:endParaRPr>
          </a:p>
        </p:txBody>
      </p:sp>
      <p:sp>
        <p:nvSpPr>
          <p:cNvPr id="58382" name="Text Box 28">
            <a:extLst>
              <a:ext uri="{FF2B5EF4-FFF2-40B4-BE49-F238E27FC236}">
                <a16:creationId xmlns:a16="http://schemas.microsoft.com/office/drawing/2014/main" id="{D9DAD4CF-B256-6EE9-DD54-ACD338E0B132}"/>
              </a:ext>
            </a:extLst>
          </p:cNvPr>
          <p:cNvSpPr txBox="1">
            <a:spLocks noChangeArrowheads="1"/>
          </p:cNvSpPr>
          <p:nvPr/>
        </p:nvSpPr>
        <p:spPr bwMode="auto">
          <a:xfrm>
            <a:off x="2014538" y="2328864"/>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2 r</a:t>
            </a:r>
            <a:endParaRPr lang="el-GR" altLang="en-US" sz="2000" b="1">
              <a:solidFill>
                <a:srgbClr val="080808"/>
              </a:solidFill>
              <a:cs typeface="Arial" panose="020B0604020202020204" pitchFamily="34" charset="0"/>
            </a:endParaRPr>
          </a:p>
        </p:txBody>
      </p:sp>
      <p:sp>
        <p:nvSpPr>
          <p:cNvPr id="58383" name="Text Box 29">
            <a:extLst>
              <a:ext uri="{FF2B5EF4-FFF2-40B4-BE49-F238E27FC236}">
                <a16:creationId xmlns:a16="http://schemas.microsoft.com/office/drawing/2014/main" id="{697AB604-8A9C-C5DC-72F9-F397D2830CF0}"/>
              </a:ext>
            </a:extLst>
          </p:cNvPr>
          <p:cNvSpPr txBox="1">
            <a:spLocks noChangeArrowheads="1"/>
          </p:cNvSpPr>
          <p:nvPr/>
        </p:nvSpPr>
        <p:spPr bwMode="auto">
          <a:xfrm>
            <a:off x="4446588" y="4445000"/>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Mass  </a:t>
            </a:r>
            <a:r>
              <a:rPr lang="en-GB" altLang="en-US" sz="1600" b="1">
                <a:solidFill>
                  <a:srgbClr val="FFFFFF"/>
                </a:solidFill>
                <a:sym typeface="Math B"/>
              </a:rPr>
              <a:t>  </a:t>
            </a:r>
            <a:r>
              <a:rPr lang="en-GB" altLang="en-US" sz="1600" b="1">
                <a:solidFill>
                  <a:srgbClr val="FFFFFF"/>
                </a:solidFill>
              </a:rPr>
              <a:t>CSA</a:t>
            </a:r>
          </a:p>
        </p:txBody>
      </p:sp>
      <p:sp>
        <p:nvSpPr>
          <p:cNvPr id="58384" name="Text Box 30">
            <a:extLst>
              <a:ext uri="{FF2B5EF4-FFF2-40B4-BE49-F238E27FC236}">
                <a16:creationId xmlns:a16="http://schemas.microsoft.com/office/drawing/2014/main" id="{BBFF150C-3EDA-866C-DD0E-EBC4B69503C3}"/>
              </a:ext>
            </a:extLst>
          </p:cNvPr>
          <p:cNvSpPr txBox="1">
            <a:spLocks noChangeArrowheads="1"/>
          </p:cNvSpPr>
          <p:nvPr/>
        </p:nvSpPr>
        <p:spPr bwMode="auto">
          <a:xfrm>
            <a:off x="2371725" y="4422775"/>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r>
              <a:rPr lang="en-GB" altLang="en-US" sz="1600" b="1" baseline="30000">
                <a:solidFill>
                  <a:srgbClr val="FFFFFF"/>
                </a:solidFill>
                <a:cs typeface="Arial" panose="020B0604020202020204" pitchFamily="34" charset="0"/>
              </a:rPr>
              <a:t>2</a:t>
            </a:r>
            <a:endParaRPr lang="el-GR" altLang="en-US" sz="1600" b="1" baseline="30000">
              <a:solidFill>
                <a:srgbClr val="FFFFFF"/>
              </a:solidFill>
              <a:cs typeface="Arial" panose="020B0604020202020204" pitchFamily="34" charset="0"/>
            </a:endParaRPr>
          </a:p>
        </p:txBody>
      </p:sp>
      <p:sp>
        <p:nvSpPr>
          <p:cNvPr id="1311775" name="Text Box 31">
            <a:extLst>
              <a:ext uri="{FF2B5EF4-FFF2-40B4-BE49-F238E27FC236}">
                <a16:creationId xmlns:a16="http://schemas.microsoft.com/office/drawing/2014/main" id="{DBC21CEE-4DB0-46B6-DB88-8CB0F2E0DE9D}"/>
              </a:ext>
            </a:extLst>
          </p:cNvPr>
          <p:cNvSpPr txBox="1">
            <a:spLocks noChangeArrowheads="1"/>
          </p:cNvSpPr>
          <p:nvPr/>
        </p:nvSpPr>
        <p:spPr bwMode="auto">
          <a:xfrm>
            <a:off x="6618288" y="440213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r>
              <a:rPr lang="en-GB" altLang="en-US" sz="1600" b="1" baseline="30000">
                <a:solidFill>
                  <a:srgbClr val="FFFFFF"/>
                </a:solidFill>
                <a:cs typeface="Arial" panose="020B0604020202020204" pitchFamily="34" charset="0"/>
              </a:rPr>
              <a:t>2</a:t>
            </a:r>
            <a:r>
              <a:rPr lang="en-GB" altLang="en-US" sz="1600" b="1">
                <a:solidFill>
                  <a:srgbClr val="FFFFFF"/>
                </a:solidFill>
                <a:cs typeface="Arial" panose="020B0604020202020204" pitchFamily="34" charset="0"/>
              </a:rPr>
              <a:t>)</a:t>
            </a:r>
            <a:endParaRPr lang="el-GR" altLang="en-US" sz="1600" b="1">
              <a:solidFill>
                <a:srgbClr val="FFFFFF"/>
              </a:solidFill>
              <a:cs typeface="Arial" panose="020B0604020202020204" pitchFamily="34" charset="0"/>
            </a:endParaRPr>
          </a:p>
        </p:txBody>
      </p:sp>
      <p:sp>
        <p:nvSpPr>
          <p:cNvPr id="1311776" name="Rectangle 32">
            <a:extLst>
              <a:ext uri="{FF2B5EF4-FFF2-40B4-BE49-F238E27FC236}">
                <a16:creationId xmlns:a16="http://schemas.microsoft.com/office/drawing/2014/main" id="{5ADBE93A-2AB6-5D44-D7E2-3E5938BFB760}"/>
              </a:ext>
            </a:extLst>
          </p:cNvPr>
          <p:cNvSpPr>
            <a:spLocks noChangeArrowheads="1"/>
          </p:cNvSpPr>
          <p:nvPr/>
        </p:nvSpPr>
        <p:spPr bwMode="auto">
          <a:xfrm>
            <a:off x="2684464" y="5646739"/>
            <a:ext cx="59594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Half propellant web size </a:t>
            </a:r>
            <a:r>
              <a:rPr lang="en-GB" altLang="en-US" sz="2000" b="1">
                <a:solidFill>
                  <a:srgbClr val="FFCC00"/>
                </a:solidFill>
                <a:sym typeface="Wingdings" pitchFamily="2" charset="2"/>
              </a:rPr>
              <a:t>  Double surface area</a:t>
            </a:r>
            <a:endParaRPr lang="en-GB" altLang="en-US" sz="2000" b="1">
              <a:solidFill>
                <a:srgbClr val="FFCC00"/>
              </a:solidFill>
            </a:endParaRPr>
          </a:p>
        </p:txBody>
      </p:sp>
      <p:sp>
        <p:nvSpPr>
          <p:cNvPr id="5" name="Oval 4">
            <a:extLst>
              <a:ext uri="{FF2B5EF4-FFF2-40B4-BE49-F238E27FC236}">
                <a16:creationId xmlns:a16="http://schemas.microsoft.com/office/drawing/2014/main" id="{ED55F904-6359-1940-1372-C71FAF4F67D7}"/>
              </a:ext>
            </a:extLst>
          </p:cNvPr>
          <p:cNvSpPr/>
          <p:nvPr/>
        </p:nvSpPr>
        <p:spPr bwMode="auto">
          <a:xfrm>
            <a:off x="7922425" y="193728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6" name="Oval 5">
            <a:extLst>
              <a:ext uri="{FF2B5EF4-FFF2-40B4-BE49-F238E27FC236}">
                <a16:creationId xmlns:a16="http://schemas.microsoft.com/office/drawing/2014/main" id="{94F3F18D-AD8A-D040-F37C-ED1B7981033F}"/>
              </a:ext>
            </a:extLst>
          </p:cNvPr>
          <p:cNvSpPr/>
          <p:nvPr/>
        </p:nvSpPr>
        <p:spPr bwMode="auto">
          <a:xfrm>
            <a:off x="7922426" y="308874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Oval 6">
            <a:extLst>
              <a:ext uri="{FF2B5EF4-FFF2-40B4-BE49-F238E27FC236}">
                <a16:creationId xmlns:a16="http://schemas.microsoft.com/office/drawing/2014/main" id="{B10C3621-9BBA-A80C-2013-3700A2E546A3}"/>
              </a:ext>
            </a:extLst>
          </p:cNvPr>
          <p:cNvSpPr/>
          <p:nvPr/>
        </p:nvSpPr>
        <p:spPr bwMode="auto">
          <a:xfrm>
            <a:off x="6787895" y="3088744"/>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withEffect">
                                  <p:stCondLst>
                                    <p:cond delay="0"/>
                                  </p:stCondLst>
                                  <p:childTnLst>
                                    <p:set>
                                      <p:cBhvr>
                                        <p:cTn id="6" dur="1" fill="hold">
                                          <p:stCondLst>
                                            <p:cond delay="0"/>
                                          </p:stCondLst>
                                        </p:cTn>
                                        <p:tgtEl>
                                          <p:spTgt spid="1311769"/>
                                        </p:tgtEl>
                                        <p:attrNameLst>
                                          <p:attrName>style.visibility</p:attrName>
                                        </p:attrNameLst>
                                      </p:cBhvr>
                                      <p:to>
                                        <p:strVal val="visible"/>
                                      </p:to>
                                    </p:set>
                                    <p:animEffect transition="in" filter="blinds(horizontal)">
                                      <p:cBhvr>
                                        <p:cTn id="7" dur="500"/>
                                        <p:tgtEl>
                                          <p:spTgt spid="1311769"/>
                                        </p:tgtEl>
                                      </p:cBhvr>
                                    </p:animEffect>
                                  </p:childTnLst>
                                </p:cTn>
                              </p:par>
                              <p:par>
                                <p:cTn id="8" presetID="3" presetClass="entr" presetSubtype="10" fill="hold" nodeType="withEffect">
                                  <p:stCondLst>
                                    <p:cond delay="0"/>
                                  </p:stCondLst>
                                  <p:childTnLst>
                                    <p:set>
                                      <p:cBhvr>
                                        <p:cTn id="9" dur="1" fill="hold">
                                          <p:stCondLst>
                                            <p:cond delay="0"/>
                                          </p:stCondLst>
                                        </p:cTn>
                                        <p:tgtEl>
                                          <p:spTgt spid="1311767"/>
                                        </p:tgtEl>
                                        <p:attrNameLst>
                                          <p:attrName>style.visibility</p:attrName>
                                        </p:attrNameLst>
                                      </p:cBhvr>
                                      <p:to>
                                        <p:strVal val="visible"/>
                                      </p:to>
                                    </p:set>
                                    <p:animEffect transition="in" filter="blinds(horizontal)">
                                      <p:cBhvr>
                                        <p:cTn id="10" dur="500"/>
                                        <p:tgtEl>
                                          <p:spTgt spid="1311767"/>
                                        </p:tgtEl>
                                      </p:cBhvr>
                                    </p:animEffect>
                                  </p:childTnLst>
                                </p:cTn>
                              </p:par>
                              <p:par>
                                <p:cTn id="11" presetID="3" presetClass="entr" presetSubtype="10" fill="hold" nodeType="withEffect">
                                  <p:stCondLst>
                                    <p:cond delay="0"/>
                                  </p:stCondLst>
                                  <p:childTnLst>
                                    <p:set>
                                      <p:cBhvr>
                                        <p:cTn id="12" dur="1" fill="hold">
                                          <p:stCondLst>
                                            <p:cond delay="0"/>
                                          </p:stCondLst>
                                        </p:cTn>
                                        <p:tgtEl>
                                          <p:spTgt spid="1311765"/>
                                        </p:tgtEl>
                                        <p:attrNameLst>
                                          <p:attrName>style.visibility</p:attrName>
                                        </p:attrNameLst>
                                      </p:cBhvr>
                                      <p:to>
                                        <p:strVal val="visible"/>
                                      </p:to>
                                    </p:set>
                                    <p:animEffect transition="in" filter="blinds(horizontal)">
                                      <p:cBhvr>
                                        <p:cTn id="13" dur="500"/>
                                        <p:tgtEl>
                                          <p:spTgt spid="1311765"/>
                                        </p:tgtEl>
                                      </p:cBhvr>
                                    </p:animEffect>
                                  </p:childTnLst>
                                </p:cTn>
                              </p:par>
                              <p:par>
                                <p:cTn id="14" presetID="3" presetClass="entr" presetSubtype="10" fill="hold" nodeType="withEffect">
                                  <p:stCondLst>
                                    <p:cond delay="0"/>
                                  </p:stCondLst>
                                  <p:childTnLst>
                                    <p:set>
                                      <p:cBhvr>
                                        <p:cTn id="15" dur="1" fill="hold">
                                          <p:stCondLst>
                                            <p:cond delay="0"/>
                                          </p:stCondLst>
                                        </p:cTn>
                                        <p:tgtEl>
                                          <p:spTgt spid="1311766"/>
                                        </p:tgtEl>
                                        <p:attrNameLst>
                                          <p:attrName>style.visibility</p:attrName>
                                        </p:attrNameLst>
                                      </p:cBhvr>
                                      <p:to>
                                        <p:strVal val="visible"/>
                                      </p:to>
                                    </p:set>
                                    <p:animEffect transition="in" filter="blinds(horizontal)">
                                      <p:cBhvr>
                                        <p:cTn id="16" dur="500"/>
                                        <p:tgtEl>
                                          <p:spTgt spid="131176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311775"/>
                                        </p:tgtEl>
                                        <p:attrNameLst>
                                          <p:attrName>style.visibility</p:attrName>
                                        </p:attrNameLst>
                                      </p:cBhvr>
                                      <p:to>
                                        <p:strVal val="visible"/>
                                      </p:to>
                                    </p:set>
                                    <p:animEffect transition="in" filter="blinds(horizontal)">
                                      <p:cBhvr>
                                        <p:cTn id="21" dur="500"/>
                                        <p:tgtEl>
                                          <p:spTgt spid="131177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311764"/>
                                        </p:tgtEl>
                                        <p:attrNameLst>
                                          <p:attrName>style.visibility</p:attrName>
                                        </p:attrNameLst>
                                      </p:cBhvr>
                                      <p:to>
                                        <p:strVal val="visible"/>
                                      </p:to>
                                    </p:set>
                                    <p:animEffect transition="in" filter="blinds(horizontal)">
                                      <p:cBhvr>
                                        <p:cTn id="26" dur="500"/>
                                        <p:tgtEl>
                                          <p:spTgt spid="131176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311776"/>
                                        </p:tgtEl>
                                        <p:attrNameLst>
                                          <p:attrName>style.visibility</p:attrName>
                                        </p:attrNameLst>
                                      </p:cBhvr>
                                      <p:to>
                                        <p:strVal val="visible"/>
                                      </p:to>
                                    </p:set>
                                    <p:animEffect transition="in" filter="blinds(horizontal)">
                                      <p:cBhvr>
                                        <p:cTn id="31" dur="500"/>
                                        <p:tgtEl>
                                          <p:spTgt spid="13117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764" grpId="0"/>
      <p:bldP spid="1311775" grpId="0"/>
      <p:bldP spid="131177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D0659CF-CE59-71A1-81BF-52F8597EE77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9395" name="Rectangle 22">
            <a:extLst>
              <a:ext uri="{FF2B5EF4-FFF2-40B4-BE49-F238E27FC236}">
                <a16:creationId xmlns:a16="http://schemas.microsoft.com/office/drawing/2014/main" id="{9B5BF49F-EAFF-A517-38F9-0970874AD5A3}"/>
              </a:ext>
            </a:extLst>
          </p:cNvPr>
          <p:cNvSpPr>
            <a:spLocks noChangeArrowheads="1"/>
          </p:cNvSpPr>
          <p:nvPr/>
        </p:nvSpPr>
        <p:spPr bwMode="auto">
          <a:xfrm>
            <a:off x="1803400" y="2884488"/>
            <a:ext cx="8528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Burning Rate =</a:t>
            </a:r>
            <a:r>
              <a:rPr lang="en-GB" altLang="en-US" sz="3600" b="1">
                <a:solidFill>
                  <a:srgbClr val="FFFFFF"/>
                </a:solidFill>
                <a:sym typeface="Wingdings" pitchFamily="2" charset="2"/>
              </a:rPr>
              <a:t>  Coefficient x Pressure</a:t>
            </a:r>
            <a:endParaRPr lang="en-GB" altLang="en-US" sz="3600" b="1">
              <a:solidFill>
                <a:srgbClr val="FFFFFF"/>
              </a:solidFill>
            </a:endParaRPr>
          </a:p>
        </p:txBody>
      </p:sp>
      <p:sp>
        <p:nvSpPr>
          <p:cNvPr id="1312791" name="Rectangle 23">
            <a:extLst>
              <a:ext uri="{FF2B5EF4-FFF2-40B4-BE49-F238E27FC236}">
                <a16:creationId xmlns:a16="http://schemas.microsoft.com/office/drawing/2014/main" id="{94FCD33D-29FD-D94B-3916-A24462008E87}"/>
              </a:ext>
            </a:extLst>
          </p:cNvPr>
          <p:cNvSpPr>
            <a:spLocks noChangeArrowheads="1"/>
          </p:cNvSpPr>
          <p:nvPr/>
        </p:nvSpPr>
        <p:spPr bwMode="auto">
          <a:xfrm>
            <a:off x="3557589" y="5386389"/>
            <a:ext cx="50323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  Faster Burning Rate</a:t>
            </a:r>
            <a:endParaRPr lang="en-GB" altLang="en-US" sz="2000" b="1">
              <a:solidFill>
                <a:srgbClr val="FFCC00"/>
              </a:solidFill>
            </a:endParaRPr>
          </a:p>
        </p:txBody>
      </p:sp>
      <p:sp>
        <p:nvSpPr>
          <p:cNvPr id="59397" name="Rectangle 24">
            <a:extLst>
              <a:ext uri="{FF2B5EF4-FFF2-40B4-BE49-F238E27FC236}">
                <a16:creationId xmlns:a16="http://schemas.microsoft.com/office/drawing/2014/main" id="{06EC18CE-CED1-3F04-8D55-2F2CF0BDF279}"/>
              </a:ext>
            </a:extLst>
          </p:cNvPr>
          <p:cNvSpPr>
            <a:spLocks noChangeArrowheads="1"/>
          </p:cNvSpPr>
          <p:nvPr/>
        </p:nvSpPr>
        <p:spPr bwMode="auto">
          <a:xfrm>
            <a:off x="4173539" y="2014539"/>
            <a:ext cx="383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u="sng">
                <a:solidFill>
                  <a:srgbClr val="FFFFFF"/>
                </a:solidFill>
              </a:rPr>
              <a:t>Simple Burning Rate Equation</a:t>
            </a:r>
          </a:p>
        </p:txBody>
      </p:sp>
      <p:sp>
        <p:nvSpPr>
          <p:cNvPr id="59398" name="Rectangle 25">
            <a:extLst>
              <a:ext uri="{FF2B5EF4-FFF2-40B4-BE49-F238E27FC236}">
                <a16:creationId xmlns:a16="http://schemas.microsoft.com/office/drawing/2014/main" id="{4FF9FE5A-F1C5-4750-33C4-5B9D7E604DCB}"/>
              </a:ext>
            </a:extLst>
          </p:cNvPr>
          <p:cNvSpPr>
            <a:spLocks noChangeArrowheads="1"/>
          </p:cNvSpPr>
          <p:nvPr/>
        </p:nvSpPr>
        <p:spPr bwMode="auto">
          <a:xfrm>
            <a:off x="3562351" y="4459289"/>
            <a:ext cx="6003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Beta (</a:t>
            </a:r>
            <a:r>
              <a:rPr lang="el-GR" altLang="en-US" sz="2000" b="1">
                <a:solidFill>
                  <a:srgbClr val="FFFFFF"/>
                </a:solidFill>
                <a:cs typeface="Arial" panose="020B0604020202020204" pitchFamily="34" charset="0"/>
              </a:rPr>
              <a:t>β</a:t>
            </a:r>
            <a:r>
              <a:rPr lang="en-GB" altLang="en-US" sz="2000" b="1">
                <a:solidFill>
                  <a:srgbClr val="FFFFFF"/>
                </a:solidFill>
                <a:cs typeface="Arial" panose="020B0604020202020204" pitchFamily="34" charset="0"/>
              </a:rPr>
              <a:t>) </a:t>
            </a:r>
            <a:r>
              <a:rPr lang="en-GB" altLang="en-US" sz="2000" b="1">
                <a:solidFill>
                  <a:srgbClr val="FFFFFF"/>
                </a:solidFill>
              </a:rPr>
              <a:t>is the term for the Burn Rate Coefficient</a:t>
            </a:r>
          </a:p>
        </p:txBody>
      </p:sp>
      <p:sp>
        <p:nvSpPr>
          <p:cNvPr id="59399" name="Rectangle 26">
            <a:extLst>
              <a:ext uri="{FF2B5EF4-FFF2-40B4-BE49-F238E27FC236}">
                <a16:creationId xmlns:a16="http://schemas.microsoft.com/office/drawing/2014/main" id="{069E9C3C-8AF8-264C-B4DD-4BE801CA2B2A}"/>
              </a:ext>
            </a:extLst>
          </p:cNvPr>
          <p:cNvSpPr>
            <a:spLocks noChangeArrowheads="1"/>
          </p:cNvSpPr>
          <p:nvPr/>
        </p:nvSpPr>
        <p:spPr bwMode="auto">
          <a:xfrm>
            <a:off x="2724151" y="3446464"/>
            <a:ext cx="930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a:t>
            </a:r>
          </a:p>
        </p:txBody>
      </p:sp>
      <p:sp>
        <p:nvSpPr>
          <p:cNvPr id="59400" name="Rectangle 27">
            <a:extLst>
              <a:ext uri="{FF2B5EF4-FFF2-40B4-BE49-F238E27FC236}">
                <a16:creationId xmlns:a16="http://schemas.microsoft.com/office/drawing/2014/main" id="{7678B247-C0F1-BECA-7598-92FA1EC75992}"/>
              </a:ext>
            </a:extLst>
          </p:cNvPr>
          <p:cNvSpPr>
            <a:spLocks noChangeArrowheads="1"/>
          </p:cNvSpPr>
          <p:nvPr/>
        </p:nvSpPr>
        <p:spPr bwMode="auto">
          <a:xfrm>
            <a:off x="8832851" y="3455989"/>
            <a:ext cx="874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(MPa)</a:t>
            </a:r>
          </a:p>
        </p:txBody>
      </p:sp>
      <p:sp>
        <p:nvSpPr>
          <p:cNvPr id="59401" name="Rectangle 28">
            <a:extLst>
              <a:ext uri="{FF2B5EF4-FFF2-40B4-BE49-F238E27FC236}">
                <a16:creationId xmlns:a16="http://schemas.microsoft.com/office/drawing/2014/main" id="{73943525-9573-5BE5-8651-1E2F82375B02}"/>
              </a:ext>
            </a:extLst>
          </p:cNvPr>
          <p:cNvSpPr>
            <a:spLocks noChangeArrowheads="1"/>
          </p:cNvSpPr>
          <p:nvPr/>
        </p:nvSpPr>
        <p:spPr bwMode="auto">
          <a:xfrm>
            <a:off x="5791201" y="3444876"/>
            <a:ext cx="1522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(cm/s/MPa)</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12791"/>
                                        </p:tgtEl>
                                        <p:attrNameLst>
                                          <p:attrName>style.visibility</p:attrName>
                                        </p:attrNameLst>
                                      </p:cBhvr>
                                      <p:to>
                                        <p:strVal val="visible"/>
                                      </p:to>
                                    </p:set>
                                    <p:animEffect transition="in" filter="blinds(horizontal)">
                                      <p:cBhvr>
                                        <p:cTn id="7" dur="500"/>
                                        <p:tgtEl>
                                          <p:spTgt spid="13127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2791"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0F77EE0-ECAA-A19F-B238-25CD55DAF39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0419" name="Rectangle 9">
            <a:extLst>
              <a:ext uri="{FF2B5EF4-FFF2-40B4-BE49-F238E27FC236}">
                <a16:creationId xmlns:a16="http://schemas.microsoft.com/office/drawing/2014/main" id="{38C5DDC8-E68E-557F-3234-E7E2664D8C56}"/>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0420" name="Rectangle 11">
            <a:extLst>
              <a:ext uri="{FF2B5EF4-FFF2-40B4-BE49-F238E27FC236}">
                <a16:creationId xmlns:a16="http://schemas.microsoft.com/office/drawing/2014/main" id="{F5E959AA-715E-F5EA-D29C-E7B33BCAFC4A}"/>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0421" name="Rectangle 16">
            <a:extLst>
              <a:ext uri="{FF2B5EF4-FFF2-40B4-BE49-F238E27FC236}">
                <a16:creationId xmlns:a16="http://schemas.microsoft.com/office/drawing/2014/main" id="{23FC799A-F6B1-8282-B4D8-3B3439F582DF}"/>
              </a:ext>
            </a:extLst>
          </p:cNvPr>
          <p:cNvSpPr>
            <a:spLocks noChangeArrowheads="1"/>
          </p:cNvSpPr>
          <p:nvPr/>
        </p:nvSpPr>
        <p:spPr bwMode="auto">
          <a:xfrm>
            <a:off x="3000376" y="4875214"/>
            <a:ext cx="6151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gives a Faster Burning Rate ……</a:t>
            </a:r>
            <a:endParaRPr lang="en-GB" altLang="en-US" sz="2000" b="1">
              <a:solidFill>
                <a:srgbClr val="FFCC00"/>
              </a:solidFill>
            </a:endParaRPr>
          </a:p>
        </p:txBody>
      </p:sp>
      <p:sp>
        <p:nvSpPr>
          <p:cNvPr id="60422" name="AutoShape 17">
            <a:extLst>
              <a:ext uri="{FF2B5EF4-FFF2-40B4-BE49-F238E27FC236}">
                <a16:creationId xmlns:a16="http://schemas.microsoft.com/office/drawing/2014/main" id="{4039FDA2-DA24-F53F-60E9-C8229EE406B3}"/>
              </a:ext>
            </a:extLst>
          </p:cNvPr>
          <p:cNvSpPr>
            <a:spLocks noChangeArrowheads="1"/>
          </p:cNvSpPr>
          <p:nvPr/>
        </p:nvSpPr>
        <p:spPr bwMode="auto">
          <a:xfrm>
            <a:off x="5329238" y="3034774"/>
            <a:ext cx="1371600"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7A3A4C42-DD6A-D77B-5BFF-4F82FF058522}"/>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1443" name="AutoShape 7">
            <a:extLst>
              <a:ext uri="{FF2B5EF4-FFF2-40B4-BE49-F238E27FC236}">
                <a16:creationId xmlns:a16="http://schemas.microsoft.com/office/drawing/2014/main" id="{8F394AE4-D403-E722-AFCF-8986E9A4F0E8}"/>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1444" name="Rectangle 9">
            <a:extLst>
              <a:ext uri="{FF2B5EF4-FFF2-40B4-BE49-F238E27FC236}">
                <a16:creationId xmlns:a16="http://schemas.microsoft.com/office/drawing/2014/main" id="{287EB9A0-71DA-5A83-ECB8-3F7B2C79A008}"/>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1445" name="Rectangle 10">
            <a:extLst>
              <a:ext uri="{FF2B5EF4-FFF2-40B4-BE49-F238E27FC236}">
                <a16:creationId xmlns:a16="http://schemas.microsoft.com/office/drawing/2014/main" id="{0560F4B5-3F75-E244-60B6-FDDCACA932DB}"/>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1446" name="Rectangle 13">
            <a:extLst>
              <a:ext uri="{FF2B5EF4-FFF2-40B4-BE49-F238E27FC236}">
                <a16:creationId xmlns:a16="http://schemas.microsoft.com/office/drawing/2014/main" id="{6288EF11-44B2-268C-4F18-438068F2D7A2}"/>
              </a:ext>
            </a:extLst>
          </p:cNvPr>
          <p:cNvSpPr>
            <a:spLocks noChangeArrowheads="1"/>
          </p:cNvSpPr>
          <p:nvPr/>
        </p:nvSpPr>
        <p:spPr bwMode="auto">
          <a:xfrm>
            <a:off x="2376489" y="4875214"/>
            <a:ext cx="74056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but a Faster </a:t>
            </a:r>
            <a:r>
              <a:rPr lang="en-GB" altLang="en-US" sz="2000" b="1">
                <a:solidFill>
                  <a:srgbClr val="FFCC00"/>
                </a:solidFill>
                <a:sym typeface="Wingdings" pitchFamily="2" charset="2"/>
              </a:rPr>
              <a:t>Burning Rate generates a higher pressure …….</a:t>
            </a:r>
            <a:endParaRPr lang="en-GB" altLang="en-US" sz="2000" b="1">
              <a:solidFill>
                <a:srgbClr val="FFCC00"/>
              </a:solidFill>
            </a:endParaRPr>
          </a:p>
        </p:txBody>
      </p:sp>
      <p:sp>
        <p:nvSpPr>
          <p:cNvPr id="61447" name="AutoShape 14">
            <a:extLst>
              <a:ext uri="{FF2B5EF4-FFF2-40B4-BE49-F238E27FC236}">
                <a16:creationId xmlns:a16="http://schemas.microsoft.com/office/drawing/2014/main" id="{4DEDD4D7-7F0D-3F70-75A7-AFD2EA9F25A4}"/>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44962A31-ED08-F929-A560-11C671A0E8A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2467" name="AutoShape 7">
            <a:extLst>
              <a:ext uri="{FF2B5EF4-FFF2-40B4-BE49-F238E27FC236}">
                <a16:creationId xmlns:a16="http://schemas.microsoft.com/office/drawing/2014/main" id="{2AF6958C-CE1D-4587-FF34-CC0877796791}"/>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8" name="AutoShape 8">
            <a:extLst>
              <a:ext uri="{FF2B5EF4-FFF2-40B4-BE49-F238E27FC236}">
                <a16:creationId xmlns:a16="http://schemas.microsoft.com/office/drawing/2014/main" id="{1EF81192-B0F2-0E0C-CAD0-528447371DAB}"/>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9" name="Rectangle 9">
            <a:extLst>
              <a:ext uri="{FF2B5EF4-FFF2-40B4-BE49-F238E27FC236}">
                <a16:creationId xmlns:a16="http://schemas.microsoft.com/office/drawing/2014/main" id="{622522E5-9701-ECC1-1820-C8AF093F7B45}"/>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2470" name="Rectangle 10">
            <a:extLst>
              <a:ext uri="{FF2B5EF4-FFF2-40B4-BE49-F238E27FC236}">
                <a16:creationId xmlns:a16="http://schemas.microsoft.com/office/drawing/2014/main" id="{0690A126-C03A-AC6E-A330-083190DB9713}"/>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2471" name="Rectangle 12">
            <a:extLst>
              <a:ext uri="{FF2B5EF4-FFF2-40B4-BE49-F238E27FC236}">
                <a16:creationId xmlns:a16="http://schemas.microsoft.com/office/drawing/2014/main" id="{9DE495DF-A97C-C75B-EBC0-0FF8BF55BEE6}"/>
              </a:ext>
            </a:extLst>
          </p:cNvPr>
          <p:cNvSpPr>
            <a:spLocks noChangeArrowheads="1"/>
          </p:cNvSpPr>
          <p:nvPr/>
        </p:nvSpPr>
        <p:spPr bwMode="auto">
          <a:xfrm>
            <a:off x="3633788" y="4997451"/>
            <a:ext cx="48895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gives a faster burning rate …..</a:t>
            </a:r>
          </a:p>
        </p:txBody>
      </p:sp>
      <p:sp>
        <p:nvSpPr>
          <p:cNvPr id="62472" name="AutoShape 13">
            <a:extLst>
              <a:ext uri="{FF2B5EF4-FFF2-40B4-BE49-F238E27FC236}">
                <a16:creationId xmlns:a16="http://schemas.microsoft.com/office/drawing/2014/main" id="{036B4816-9396-25CE-12DE-3FF2735747AB}"/>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96762204-8278-610C-6364-2323451221F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3491" name="AutoShape 3">
            <a:extLst>
              <a:ext uri="{FF2B5EF4-FFF2-40B4-BE49-F238E27FC236}">
                <a16:creationId xmlns:a16="http://schemas.microsoft.com/office/drawing/2014/main" id="{71D97ED7-8C9E-82EB-4D68-F3D7EF2B0376}"/>
              </a:ext>
            </a:extLst>
          </p:cNvPr>
          <p:cNvSpPr>
            <a:spLocks noChangeArrowheads="1"/>
          </p:cNvSpPr>
          <p:nvPr/>
        </p:nvSpPr>
        <p:spPr bwMode="auto">
          <a:xfrm rot="5400000">
            <a:off x="5019675" y="879475"/>
            <a:ext cx="1062038" cy="6808788"/>
          </a:xfrm>
          <a:prstGeom prst="curvedLeftArrow">
            <a:avLst>
              <a:gd name="adj1" fmla="val 61558"/>
              <a:gd name="adj2" fmla="val 189839"/>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2" name="AutoShape 4">
            <a:extLst>
              <a:ext uri="{FF2B5EF4-FFF2-40B4-BE49-F238E27FC236}">
                <a16:creationId xmlns:a16="http://schemas.microsoft.com/office/drawing/2014/main" id="{27FD5702-7D8C-3254-27DA-21EB3409273F}"/>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3" name="AutoShape 5">
            <a:extLst>
              <a:ext uri="{FF2B5EF4-FFF2-40B4-BE49-F238E27FC236}">
                <a16:creationId xmlns:a16="http://schemas.microsoft.com/office/drawing/2014/main" id="{05FC7182-36C7-FB1E-B5AD-38F35E7F49D5}"/>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4" name="Rectangle 6">
            <a:extLst>
              <a:ext uri="{FF2B5EF4-FFF2-40B4-BE49-F238E27FC236}">
                <a16:creationId xmlns:a16="http://schemas.microsoft.com/office/drawing/2014/main" id="{07DF0463-7DCE-713B-44E6-F6D8B8AC51C0}"/>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3495" name="Rectangle 7">
            <a:extLst>
              <a:ext uri="{FF2B5EF4-FFF2-40B4-BE49-F238E27FC236}">
                <a16:creationId xmlns:a16="http://schemas.microsoft.com/office/drawing/2014/main" id="{6483CAFA-32CA-5355-5F2E-7CCA50F37DD4}"/>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1357832" name="Rectangle 8">
            <a:extLst>
              <a:ext uri="{FF2B5EF4-FFF2-40B4-BE49-F238E27FC236}">
                <a16:creationId xmlns:a16="http://schemas.microsoft.com/office/drawing/2014/main" id="{D9E197AA-933B-3A2C-3825-8EFAAC207E36}"/>
              </a:ext>
            </a:extLst>
          </p:cNvPr>
          <p:cNvSpPr>
            <a:spLocks noChangeArrowheads="1"/>
          </p:cNvSpPr>
          <p:nvPr/>
        </p:nvSpPr>
        <p:spPr bwMode="auto">
          <a:xfrm>
            <a:off x="2595563" y="5753101"/>
            <a:ext cx="69977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Positive feedback system = inherently difficult to control</a:t>
            </a:r>
          </a:p>
        </p:txBody>
      </p:sp>
      <p:sp>
        <p:nvSpPr>
          <p:cNvPr id="63497" name="Rectangle 9">
            <a:extLst>
              <a:ext uri="{FF2B5EF4-FFF2-40B4-BE49-F238E27FC236}">
                <a16:creationId xmlns:a16="http://schemas.microsoft.com/office/drawing/2014/main" id="{880D8E79-3CDB-C855-17E2-78880315DD90}"/>
              </a:ext>
            </a:extLst>
          </p:cNvPr>
          <p:cNvSpPr>
            <a:spLocks noChangeArrowheads="1"/>
          </p:cNvSpPr>
          <p:nvPr/>
        </p:nvSpPr>
        <p:spPr bwMode="auto">
          <a:xfrm>
            <a:off x="2763839" y="4997451"/>
            <a:ext cx="6626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repeated in continuing increasing cycles …..</a:t>
            </a:r>
          </a:p>
        </p:txBody>
      </p:sp>
      <p:sp>
        <p:nvSpPr>
          <p:cNvPr id="63498" name="AutoShape 10">
            <a:extLst>
              <a:ext uri="{FF2B5EF4-FFF2-40B4-BE49-F238E27FC236}">
                <a16:creationId xmlns:a16="http://schemas.microsoft.com/office/drawing/2014/main" id="{2A4CAE3E-8C97-101E-13F0-DF7776AD17F5}"/>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7832"/>
                                        </p:tgtEl>
                                        <p:attrNameLst>
                                          <p:attrName>style.visibility</p:attrName>
                                        </p:attrNameLst>
                                      </p:cBhvr>
                                      <p:to>
                                        <p:strVal val="visible"/>
                                      </p:to>
                                    </p:set>
                                    <p:animEffect transition="in" filter="blinds(horizontal)">
                                      <p:cBhvr>
                                        <p:cTn id="7" dur="500"/>
                                        <p:tgtEl>
                                          <p:spTgt spid="13578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783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41C767D4-67BE-9713-698E-723C835A794D}"/>
              </a:ext>
            </a:extLst>
          </p:cNvPr>
          <p:cNvSpPr>
            <a:spLocks noChangeAspect="1" noChangeArrowheads="1"/>
          </p:cNvSpPr>
          <p:nvPr/>
        </p:nvSpPr>
        <p:spPr bwMode="auto">
          <a:xfrm>
            <a:off x="2503488" y="1011239"/>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Key Messages on Combustion</a:t>
            </a:r>
          </a:p>
        </p:txBody>
      </p:sp>
      <p:sp>
        <p:nvSpPr>
          <p:cNvPr id="1316875" name="Text Box 11">
            <a:extLst>
              <a:ext uri="{FF2B5EF4-FFF2-40B4-BE49-F238E27FC236}">
                <a16:creationId xmlns:a16="http://schemas.microsoft.com/office/drawing/2014/main" id="{88690CBB-5D85-990E-638D-AA193AF329D8}"/>
              </a:ext>
            </a:extLst>
          </p:cNvPr>
          <p:cNvSpPr txBox="1">
            <a:spLocks noChangeArrowheads="1"/>
          </p:cNvSpPr>
          <p:nvPr/>
        </p:nvSpPr>
        <p:spPr bwMode="auto">
          <a:xfrm>
            <a:off x="2474914" y="2024064"/>
            <a:ext cx="7578725"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903288" indent="355600">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Rate of combustion depends on surface area</a:t>
            </a:r>
          </a:p>
          <a:p>
            <a:pPr eaLnBrk="0" fontAlgn="base" hangingPunct="0">
              <a:spcBef>
                <a:spcPct val="0"/>
              </a:spcBef>
              <a:spcAft>
                <a:spcPct val="0"/>
              </a:spcAft>
              <a:buFontTx/>
              <a:buChar char="•"/>
            </a:pPr>
            <a:endParaRPr lang="en-GB" altLang="en-US" sz="2000"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Small web propellants burn more quickly than large web</a:t>
            </a:r>
          </a:p>
          <a:p>
            <a:pPr lvl="1" eaLnBrk="0" fontAlgn="base" hangingPunct="0">
              <a:spcBef>
                <a:spcPct val="0"/>
              </a:spcBef>
              <a:spcAft>
                <a:spcPct val="0"/>
              </a:spcAft>
              <a:buFont typeface="Wingdings" pitchFamily="2" charset="2"/>
              <a:buChar char="Ø"/>
            </a:pPr>
            <a:endParaRPr lang="en-GB" altLang="en-US"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Must not lose control of the propellant surface area</a:t>
            </a:r>
          </a:p>
          <a:p>
            <a:pPr eaLnBrk="0" fontAlgn="base" hangingPunct="0">
              <a:spcBef>
                <a:spcPct val="0"/>
              </a:spcBef>
              <a:spcAft>
                <a:spcPct val="0"/>
              </a:spcAft>
              <a:buFontTx/>
              <a:buChar char="•"/>
            </a:pPr>
            <a:endParaRPr lang="en-GB" altLang="en-US" b="1">
              <a:solidFill>
                <a:srgbClr val="FFFFFF"/>
              </a:solidFill>
            </a:endParaRPr>
          </a:p>
          <a:p>
            <a:pPr eaLnBrk="0" fontAlgn="base" hangingPunct="0">
              <a:spcBef>
                <a:spcPct val="0"/>
              </a:spcBef>
              <a:spcAft>
                <a:spcPct val="0"/>
              </a:spcAft>
              <a:buFontTx/>
              <a:buChar char="•"/>
            </a:pPr>
            <a:r>
              <a:rPr lang="en-GB" altLang="en-US" sz="2000" b="1">
                <a:solidFill>
                  <a:srgbClr val="FFFFFF"/>
                </a:solidFill>
              </a:rPr>
              <a:t>Rate of combustion depends on pressure</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b="1">
                <a:solidFill>
                  <a:srgbClr val="FFFFFF"/>
                </a:solidFill>
              </a:rPr>
              <a:t>Positive feedback system</a:t>
            </a:r>
          </a:p>
          <a:p>
            <a:pPr eaLnBrk="0" fontAlgn="base" hangingPunct="0">
              <a:spcBef>
                <a:spcPct val="0"/>
              </a:spcBef>
              <a:spcAft>
                <a:spcPct val="0"/>
              </a:spcAft>
              <a:buFontTx/>
              <a:buChar char="•"/>
            </a:pPr>
            <a:endParaRPr lang="en-GB"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16875">
                                            <p:txEl>
                                              <p:pRg st="0" end="0"/>
                                            </p:txEl>
                                          </p:spTgt>
                                        </p:tgtEl>
                                        <p:attrNameLst>
                                          <p:attrName>style.visibility</p:attrName>
                                        </p:attrNameLst>
                                      </p:cBhvr>
                                      <p:to>
                                        <p:strVal val="visible"/>
                                      </p:to>
                                    </p:set>
                                    <p:animEffect transition="in" filter="blinds(horizontal)">
                                      <p:cBhvr>
                                        <p:cTn id="7" dur="500"/>
                                        <p:tgtEl>
                                          <p:spTgt spid="13168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16875">
                                            <p:txEl>
                                              <p:pRg st="2" end="2"/>
                                            </p:txEl>
                                          </p:spTgt>
                                        </p:tgtEl>
                                        <p:attrNameLst>
                                          <p:attrName>style.visibility</p:attrName>
                                        </p:attrNameLst>
                                      </p:cBhvr>
                                      <p:to>
                                        <p:strVal val="visible"/>
                                      </p:to>
                                    </p:set>
                                    <p:animEffect transition="in" filter="blinds(horizontal)">
                                      <p:cBhvr>
                                        <p:cTn id="12" dur="500"/>
                                        <p:tgtEl>
                                          <p:spTgt spid="13168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16875">
                                            <p:txEl>
                                              <p:pRg st="4" end="4"/>
                                            </p:txEl>
                                          </p:spTgt>
                                        </p:tgtEl>
                                        <p:attrNameLst>
                                          <p:attrName>style.visibility</p:attrName>
                                        </p:attrNameLst>
                                      </p:cBhvr>
                                      <p:to>
                                        <p:strVal val="visible"/>
                                      </p:to>
                                    </p:set>
                                    <p:animEffect transition="in" filter="blinds(horizontal)">
                                      <p:cBhvr>
                                        <p:cTn id="17" dur="500"/>
                                        <p:tgtEl>
                                          <p:spTgt spid="13168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16875">
                                            <p:txEl>
                                              <p:pRg st="6" end="6"/>
                                            </p:txEl>
                                          </p:spTgt>
                                        </p:tgtEl>
                                        <p:attrNameLst>
                                          <p:attrName>style.visibility</p:attrName>
                                        </p:attrNameLst>
                                      </p:cBhvr>
                                      <p:to>
                                        <p:strVal val="visible"/>
                                      </p:to>
                                    </p:set>
                                    <p:animEffect transition="in" filter="blinds(horizontal)">
                                      <p:cBhvr>
                                        <p:cTn id="22" dur="500"/>
                                        <p:tgtEl>
                                          <p:spTgt spid="1316875">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16875">
                                            <p:txEl>
                                              <p:pRg st="8" end="8"/>
                                            </p:txEl>
                                          </p:spTgt>
                                        </p:tgtEl>
                                        <p:attrNameLst>
                                          <p:attrName>style.visibility</p:attrName>
                                        </p:attrNameLst>
                                      </p:cBhvr>
                                      <p:to>
                                        <p:strVal val="visible"/>
                                      </p:to>
                                    </p:set>
                                    <p:animEffect transition="in" filter="blinds(horizontal)">
                                      <p:cBhvr>
                                        <p:cTn id="27" dur="500"/>
                                        <p:tgtEl>
                                          <p:spTgt spid="13168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Grain shape and ratio of surface area burn </a:t>
            </a:r>
          </a:p>
          <a:p>
            <a:pPr>
              <a:spcBef>
                <a:spcPct val="0"/>
              </a:spcBef>
              <a:spcAft>
                <a:spcPts val="600"/>
              </a:spcAft>
            </a:pPr>
            <a:r>
              <a:rPr lang="en-US" sz="3600" kern="1200" dirty="0">
                <a:solidFill>
                  <a:schemeClr val="tx1"/>
                </a:solidFill>
                <a:latin typeface="+mj-lt"/>
                <a:ea typeface="+mj-ea"/>
                <a:cs typeface="+mj-cs"/>
              </a:rPr>
              <a:t>(the form function)</a:t>
            </a: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0117" y="2365285"/>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82505" y="2440478"/>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7693478" y="1533405"/>
            <a:ext cx="3805851" cy="831880"/>
          </a:xfrm>
          <a:prstGeom prst="rect">
            <a:avLst/>
          </a:prstGeom>
        </p:spPr>
      </p:pic>
      <p:sp>
        <p:nvSpPr>
          <p:cNvPr id="2" name="TextBox 1">
            <a:extLst>
              <a:ext uri="{FF2B5EF4-FFF2-40B4-BE49-F238E27FC236}">
                <a16:creationId xmlns:a16="http://schemas.microsoft.com/office/drawing/2014/main" id="{7F8A937D-3A60-809E-356F-77F8FE4F239F}"/>
              </a:ext>
            </a:extLst>
          </p:cNvPr>
          <p:cNvSpPr txBox="1"/>
          <p:nvPr/>
        </p:nvSpPr>
        <p:spPr>
          <a:xfrm>
            <a:off x="2797628" y="1941217"/>
            <a:ext cx="4598310" cy="923330"/>
          </a:xfrm>
          <a:prstGeom prst="rect">
            <a:avLst/>
          </a:prstGeom>
          <a:noFill/>
        </p:spPr>
        <p:txBody>
          <a:bodyPr wrap="none" rtlCol="0">
            <a:spAutoFit/>
          </a:bodyPr>
          <a:lstStyle/>
          <a:p>
            <a:r>
              <a:rPr lang="en-US" dirty="0"/>
              <a:t>Z = fraction of grain mass burnt at given instant</a:t>
            </a:r>
          </a:p>
          <a:p>
            <a:r>
              <a:rPr lang="en-US" dirty="0"/>
              <a:t>f = fraction of grain mass remaining</a:t>
            </a:r>
          </a:p>
          <a:p>
            <a:r>
              <a:rPr lang="en-US" dirty="0"/>
              <a:t>𝜽=form coefficient for grain shape</a:t>
            </a:r>
          </a:p>
        </p:txBody>
      </p:sp>
      <p:sp>
        <p:nvSpPr>
          <p:cNvPr id="5" name="TextBox 4">
            <a:extLst>
              <a:ext uri="{FF2B5EF4-FFF2-40B4-BE49-F238E27FC236}">
                <a16:creationId xmlns:a16="http://schemas.microsoft.com/office/drawing/2014/main" id="{58192E21-9C25-74DB-43AA-B9579B939406}"/>
              </a:ext>
            </a:extLst>
          </p:cNvPr>
          <p:cNvSpPr txBox="1"/>
          <p:nvPr/>
        </p:nvSpPr>
        <p:spPr>
          <a:xfrm>
            <a:off x="1060420" y="2864547"/>
            <a:ext cx="676788" cy="369332"/>
          </a:xfrm>
          <a:prstGeom prst="rect">
            <a:avLst/>
          </a:prstGeom>
          <a:noFill/>
        </p:spPr>
        <p:txBody>
          <a:bodyPr wrap="none" rtlCol="0">
            <a:spAutoFit/>
          </a:bodyPr>
          <a:lstStyle/>
          <a:p>
            <a:r>
              <a:rPr lang="en-US" dirty="0"/>
              <a:t>𝜽=+1</a:t>
            </a:r>
          </a:p>
        </p:txBody>
      </p:sp>
      <p:sp>
        <p:nvSpPr>
          <p:cNvPr id="6" name="TextBox 5">
            <a:extLst>
              <a:ext uri="{FF2B5EF4-FFF2-40B4-BE49-F238E27FC236}">
                <a16:creationId xmlns:a16="http://schemas.microsoft.com/office/drawing/2014/main" id="{925901E2-2EAA-79D3-626B-ECB00CBFA40A}"/>
              </a:ext>
            </a:extLst>
          </p:cNvPr>
          <p:cNvSpPr txBox="1"/>
          <p:nvPr/>
        </p:nvSpPr>
        <p:spPr>
          <a:xfrm>
            <a:off x="1486836" y="3965330"/>
            <a:ext cx="561372" cy="369332"/>
          </a:xfrm>
          <a:prstGeom prst="rect">
            <a:avLst/>
          </a:prstGeom>
          <a:noFill/>
        </p:spPr>
        <p:txBody>
          <a:bodyPr wrap="none" rtlCol="0">
            <a:spAutoFit/>
          </a:bodyPr>
          <a:lstStyle/>
          <a:p>
            <a:r>
              <a:rPr lang="en-US" dirty="0"/>
              <a:t>𝜽=0</a:t>
            </a:r>
          </a:p>
        </p:txBody>
      </p:sp>
      <p:sp>
        <p:nvSpPr>
          <p:cNvPr id="8" name="TextBox 7">
            <a:extLst>
              <a:ext uri="{FF2B5EF4-FFF2-40B4-BE49-F238E27FC236}">
                <a16:creationId xmlns:a16="http://schemas.microsoft.com/office/drawing/2014/main" id="{2A59B93F-7A4A-4A7F-4FFE-0825BB5C6E18}"/>
              </a:ext>
            </a:extLst>
          </p:cNvPr>
          <p:cNvSpPr txBox="1"/>
          <p:nvPr/>
        </p:nvSpPr>
        <p:spPr>
          <a:xfrm>
            <a:off x="4358700" y="4590810"/>
            <a:ext cx="1040670" cy="369332"/>
          </a:xfrm>
          <a:prstGeom prst="rect">
            <a:avLst/>
          </a:prstGeom>
          <a:noFill/>
        </p:spPr>
        <p:txBody>
          <a:bodyPr wrap="none" rtlCol="0">
            <a:spAutoFit/>
          </a:bodyPr>
          <a:lstStyle/>
          <a:p>
            <a:r>
              <a:rPr lang="en-US" dirty="0"/>
              <a:t>𝜽=-0.172</a:t>
            </a:r>
          </a:p>
        </p:txBody>
      </p:sp>
      <p:sp>
        <p:nvSpPr>
          <p:cNvPr id="10" name="TextBox 9">
            <a:extLst>
              <a:ext uri="{FF2B5EF4-FFF2-40B4-BE49-F238E27FC236}">
                <a16:creationId xmlns:a16="http://schemas.microsoft.com/office/drawing/2014/main" id="{2E0F478F-92A5-A8E6-5D16-B9AA9D418759}"/>
              </a:ext>
            </a:extLst>
          </p:cNvPr>
          <p:cNvSpPr txBox="1"/>
          <p:nvPr/>
        </p:nvSpPr>
        <p:spPr>
          <a:xfrm>
            <a:off x="3526928" y="6288161"/>
            <a:ext cx="5668924" cy="461665"/>
          </a:xfrm>
          <a:prstGeom prst="rect">
            <a:avLst/>
          </a:prstGeom>
          <a:noFill/>
        </p:spPr>
        <p:txBody>
          <a:bodyPr wrap="none" rtlCol="0">
            <a:spAutoFit/>
          </a:bodyPr>
          <a:lstStyle/>
          <a:p>
            <a:r>
              <a:rPr lang="en-US" sz="2400" dirty="0"/>
              <a:t>𝜽= +</a:t>
            </a:r>
            <a:r>
              <a:rPr lang="en-US" sz="2400" dirty="0" err="1"/>
              <a:t>ve</a:t>
            </a:r>
            <a:r>
              <a:rPr lang="en-US" sz="2400" dirty="0"/>
              <a:t> regressive, 0 neutral, -</a:t>
            </a:r>
            <a:r>
              <a:rPr lang="en-US" sz="2400" dirty="0" err="1"/>
              <a:t>ve</a:t>
            </a:r>
            <a:r>
              <a:rPr lang="en-US" sz="2400" dirty="0"/>
              <a:t> progressive</a:t>
            </a:r>
          </a:p>
        </p:txBody>
      </p:sp>
    </p:spTree>
    <p:extLst>
      <p:ext uri="{BB962C8B-B14F-4D97-AF65-F5344CB8AC3E}">
        <p14:creationId xmlns:p14="http://schemas.microsoft.com/office/powerpoint/2010/main" val="24934753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200" kern="1200">
                <a:solidFill>
                  <a:schemeClr val="tx1"/>
                </a:solidFill>
                <a:latin typeface="+mj-lt"/>
                <a:ea typeface="+mj-ea"/>
                <a:cs typeface="+mj-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r>
              <a:rPr lang="en-US" dirty="0"/>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r>
              <a:rPr lang="en-US" dirty="0"/>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r>
              <a:rPr lang="en-US" dirty="0"/>
              <a:t>𝜽=0</a:t>
            </a:r>
          </a:p>
        </p:txBody>
      </p:sp>
    </p:spTree>
    <p:extLst>
      <p:ext uri="{BB962C8B-B14F-4D97-AF65-F5344CB8AC3E}">
        <p14:creationId xmlns:p14="http://schemas.microsoft.com/office/powerpoint/2010/main" val="18668158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4BD766F5-E3A4-ACEC-08FE-B5FA64D23FB3}"/>
              </a:ext>
            </a:extLst>
          </p:cNvPr>
          <p:cNvSpPr>
            <a:spLocks noChangeAspect="1" noChangeArrowheads="1"/>
          </p:cNvSpPr>
          <p:nvPr/>
        </p:nvSpPr>
        <p:spPr bwMode="auto">
          <a:xfrm>
            <a:off x="1665289" y="96839"/>
            <a:ext cx="8320087"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sz="3600" b="1">
                <a:solidFill>
                  <a:srgbClr val="FFFFFF"/>
                </a:solidFill>
              </a:rPr>
              <a:t>Propellant Configuration - Geometry</a:t>
            </a:r>
          </a:p>
        </p:txBody>
      </p:sp>
      <p:grpSp>
        <p:nvGrpSpPr>
          <p:cNvPr id="115715" name="Group 62">
            <a:extLst>
              <a:ext uri="{FF2B5EF4-FFF2-40B4-BE49-F238E27FC236}">
                <a16:creationId xmlns:a16="http://schemas.microsoft.com/office/drawing/2014/main" id="{7C4AED71-BD5F-9D92-DD11-C54DF776458F}"/>
              </a:ext>
            </a:extLst>
          </p:cNvPr>
          <p:cNvGrpSpPr>
            <a:grpSpLocks/>
          </p:cNvGrpSpPr>
          <p:nvPr/>
        </p:nvGrpSpPr>
        <p:grpSpPr bwMode="auto">
          <a:xfrm>
            <a:off x="1803400" y="1736725"/>
            <a:ext cx="8591550" cy="4338638"/>
            <a:chOff x="176" y="1094"/>
            <a:chExt cx="5412" cy="2733"/>
          </a:xfrm>
        </p:grpSpPr>
        <p:grpSp>
          <p:nvGrpSpPr>
            <p:cNvPr id="115724" name="Group 3">
              <a:extLst>
                <a:ext uri="{FF2B5EF4-FFF2-40B4-BE49-F238E27FC236}">
                  <a16:creationId xmlns:a16="http://schemas.microsoft.com/office/drawing/2014/main" id="{30494F4A-46ED-563A-F712-450BC04D8D22}"/>
                </a:ext>
              </a:extLst>
            </p:cNvPr>
            <p:cNvGrpSpPr>
              <a:grpSpLocks/>
            </p:cNvGrpSpPr>
            <p:nvPr/>
          </p:nvGrpSpPr>
          <p:grpSpPr bwMode="auto">
            <a:xfrm>
              <a:off x="1224" y="1206"/>
              <a:ext cx="3532" cy="2305"/>
              <a:chOff x="1224" y="1206"/>
              <a:chExt cx="3532" cy="2305"/>
            </a:xfrm>
          </p:grpSpPr>
          <p:sp>
            <p:nvSpPr>
              <p:cNvPr id="115772" name="AutoShape 4">
                <a:extLst>
                  <a:ext uri="{FF2B5EF4-FFF2-40B4-BE49-F238E27FC236}">
                    <a16:creationId xmlns:a16="http://schemas.microsoft.com/office/drawing/2014/main" id="{2491F82F-A721-0275-DE46-02C5E79D096F}"/>
                  </a:ext>
                </a:extLst>
              </p:cNvPr>
              <p:cNvSpPr>
                <a:spLocks noChangeAspect="1" noChangeArrowheads="1"/>
              </p:cNvSpPr>
              <p:nvPr/>
            </p:nvSpPr>
            <p:spPr bwMode="auto">
              <a:xfrm flipV="1">
                <a:off x="1224" y="1206"/>
                <a:ext cx="3532" cy="230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62 w 21600"/>
                  <a:gd name="T19" fmla="*/ 3167 h 21600"/>
                  <a:gd name="T20" fmla="*/ 18438 w 21600"/>
                  <a:gd name="T21" fmla="*/ 18433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81" y="16238"/>
                    </a:moveTo>
                    <a:cubicBezTo>
                      <a:pt x="15695" y="15171"/>
                      <a:pt x="16955" y="13079"/>
                      <a:pt x="16955" y="10800"/>
                    </a:cubicBezTo>
                    <a:cubicBezTo>
                      <a:pt x="16955" y="7400"/>
                      <a:pt x="14199" y="4645"/>
                      <a:pt x="10800" y="4645"/>
                    </a:cubicBezTo>
                    <a:cubicBezTo>
                      <a:pt x="7750" y="4645"/>
                      <a:pt x="5160" y="6877"/>
                      <a:pt x="4712" y="9894"/>
                    </a:cubicBezTo>
                    <a:lnTo>
                      <a:pt x="117" y="9210"/>
                    </a:lnTo>
                    <a:cubicBezTo>
                      <a:pt x="905" y="3917"/>
                      <a:pt x="5449" y="0"/>
                      <a:pt x="10800" y="0"/>
                    </a:cubicBezTo>
                    <a:cubicBezTo>
                      <a:pt x="16764" y="0"/>
                      <a:pt x="21600" y="4835"/>
                      <a:pt x="21600" y="10800"/>
                    </a:cubicBezTo>
                    <a:cubicBezTo>
                      <a:pt x="21600" y="14799"/>
                      <a:pt x="19390" y="18470"/>
                      <a:pt x="15856" y="20343"/>
                    </a:cubicBezTo>
                    <a:lnTo>
                      <a:pt x="17120" y="22728"/>
                    </a:lnTo>
                    <a:lnTo>
                      <a:pt x="10330" y="20643"/>
                    </a:lnTo>
                    <a:lnTo>
                      <a:pt x="12417" y="13852"/>
                    </a:lnTo>
                    <a:lnTo>
                      <a:pt x="13681" y="16238"/>
                    </a:lnTo>
                    <a:close/>
                  </a:path>
                </a:pathLst>
              </a:custGeom>
              <a:solidFill>
                <a:schemeClr val="bg2"/>
              </a:solidFill>
              <a:ln w="635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3" name="Text Box 5">
                <a:extLst>
                  <a:ext uri="{FF2B5EF4-FFF2-40B4-BE49-F238E27FC236}">
                    <a16:creationId xmlns:a16="http://schemas.microsoft.com/office/drawing/2014/main" id="{4C8F72FC-C12C-7FA4-DB54-5A2CA75F7B63}"/>
                  </a:ext>
                </a:extLst>
              </p:cNvPr>
              <p:cNvSpPr txBox="1">
                <a:spLocks noChangeArrowheads="1"/>
              </p:cNvSpPr>
              <p:nvPr/>
            </p:nvSpPr>
            <p:spPr bwMode="auto">
              <a:xfrm>
                <a:off x="2334" y="2160"/>
                <a:ext cx="1458" cy="442"/>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CC00"/>
                    </a:solidFill>
                  </a:rPr>
                  <a:t>More Progressive</a:t>
                </a:r>
              </a:p>
              <a:p>
                <a:pPr eaLnBrk="0" fontAlgn="base" hangingPunct="0">
                  <a:spcBef>
                    <a:spcPct val="0"/>
                  </a:spcBef>
                  <a:spcAft>
                    <a:spcPct val="0"/>
                  </a:spcAft>
                </a:pPr>
                <a:r>
                  <a:rPr lang="en-GB" altLang="en-US" sz="2000" b="1">
                    <a:solidFill>
                      <a:srgbClr val="FFCC00"/>
                    </a:solidFill>
                  </a:rPr>
                  <a:t>Burning</a:t>
                </a:r>
              </a:p>
            </p:txBody>
          </p:sp>
        </p:grpSp>
        <p:grpSp>
          <p:nvGrpSpPr>
            <p:cNvPr id="115725" name="Group 6">
              <a:extLst>
                <a:ext uri="{FF2B5EF4-FFF2-40B4-BE49-F238E27FC236}">
                  <a16:creationId xmlns:a16="http://schemas.microsoft.com/office/drawing/2014/main" id="{56BA1168-E969-5735-F0D9-B64D01A52A54}"/>
                </a:ext>
              </a:extLst>
            </p:cNvPr>
            <p:cNvGrpSpPr>
              <a:grpSpLocks/>
            </p:cNvGrpSpPr>
            <p:nvPr/>
          </p:nvGrpSpPr>
          <p:grpSpPr bwMode="auto">
            <a:xfrm>
              <a:off x="735" y="1094"/>
              <a:ext cx="1200" cy="864"/>
              <a:chOff x="735" y="1094"/>
              <a:chExt cx="1200" cy="864"/>
            </a:xfrm>
          </p:grpSpPr>
          <p:grpSp>
            <p:nvGrpSpPr>
              <p:cNvPr id="115767" name="Group 7">
                <a:extLst>
                  <a:ext uri="{FF2B5EF4-FFF2-40B4-BE49-F238E27FC236}">
                    <a16:creationId xmlns:a16="http://schemas.microsoft.com/office/drawing/2014/main" id="{7CD77393-E9B7-3B3D-3A4C-AA4890ECA5F6}"/>
                  </a:ext>
                </a:extLst>
              </p:cNvPr>
              <p:cNvGrpSpPr>
                <a:grpSpLocks/>
              </p:cNvGrpSpPr>
              <p:nvPr/>
            </p:nvGrpSpPr>
            <p:grpSpPr bwMode="auto">
              <a:xfrm>
                <a:off x="735" y="1094"/>
                <a:ext cx="1200" cy="864"/>
                <a:chOff x="288" y="1056"/>
                <a:chExt cx="1200" cy="864"/>
              </a:xfrm>
            </p:grpSpPr>
            <p:sp>
              <p:nvSpPr>
                <p:cNvPr id="115769" name="Freeform 8">
                  <a:extLst>
                    <a:ext uri="{FF2B5EF4-FFF2-40B4-BE49-F238E27FC236}">
                      <a16:creationId xmlns:a16="http://schemas.microsoft.com/office/drawing/2014/main" id="{CD6C9FE9-A8A8-03DD-4F58-0EE3005E9588}"/>
                    </a:ext>
                  </a:extLst>
                </p:cNvPr>
                <p:cNvSpPr>
                  <a:spLocks/>
                </p:cNvSpPr>
                <p:nvPr/>
              </p:nvSpPr>
              <p:spPr bwMode="auto">
                <a:xfrm>
                  <a:off x="288" y="1488"/>
                  <a:ext cx="336" cy="432"/>
                </a:xfrm>
                <a:custGeom>
                  <a:avLst/>
                  <a:gdLst>
                    <a:gd name="T0" fmla="*/ 0 w 336"/>
                    <a:gd name="T1" fmla="*/ 0 h 432"/>
                    <a:gd name="T2" fmla="*/ 336 w 336"/>
                    <a:gd name="T3" fmla="*/ 288 h 432"/>
                    <a:gd name="T4" fmla="*/ 336 w 336"/>
                    <a:gd name="T5" fmla="*/ 432 h 432"/>
                    <a:gd name="T6" fmla="*/ 0 w 336"/>
                    <a:gd name="T7" fmla="*/ 144 h 432"/>
                    <a:gd name="T8" fmla="*/ 0 w 336"/>
                    <a:gd name="T9" fmla="*/ 0 h 4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6" h="432">
                      <a:moveTo>
                        <a:pt x="0" y="0"/>
                      </a:moveTo>
                      <a:lnTo>
                        <a:pt x="336" y="288"/>
                      </a:lnTo>
                      <a:lnTo>
                        <a:pt x="336" y="432"/>
                      </a:lnTo>
                      <a:lnTo>
                        <a:pt x="0" y="144"/>
                      </a:lnTo>
                      <a:lnTo>
                        <a:pt x="0" y="0"/>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0" name="Freeform 9">
                  <a:extLst>
                    <a:ext uri="{FF2B5EF4-FFF2-40B4-BE49-F238E27FC236}">
                      <a16:creationId xmlns:a16="http://schemas.microsoft.com/office/drawing/2014/main" id="{B8B467CF-F1CC-8F5D-393C-9E7E0D7C3F47}"/>
                    </a:ext>
                  </a:extLst>
                </p:cNvPr>
                <p:cNvSpPr>
                  <a:spLocks/>
                </p:cNvSpPr>
                <p:nvPr/>
              </p:nvSpPr>
              <p:spPr bwMode="auto">
                <a:xfrm>
                  <a:off x="288" y="1056"/>
                  <a:ext cx="1200" cy="720"/>
                </a:xfrm>
                <a:custGeom>
                  <a:avLst/>
                  <a:gdLst>
                    <a:gd name="T0" fmla="*/ 0 w 1200"/>
                    <a:gd name="T1" fmla="*/ 432 h 720"/>
                    <a:gd name="T2" fmla="*/ 864 w 1200"/>
                    <a:gd name="T3" fmla="*/ 0 h 720"/>
                    <a:gd name="T4" fmla="*/ 1200 w 1200"/>
                    <a:gd name="T5" fmla="*/ 288 h 720"/>
                    <a:gd name="T6" fmla="*/ 336 w 1200"/>
                    <a:gd name="T7" fmla="*/ 720 h 720"/>
                    <a:gd name="T8" fmla="*/ 0 w 1200"/>
                    <a:gd name="T9" fmla="*/ 432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0" h="720">
                      <a:moveTo>
                        <a:pt x="0" y="432"/>
                      </a:moveTo>
                      <a:lnTo>
                        <a:pt x="864" y="0"/>
                      </a:lnTo>
                      <a:lnTo>
                        <a:pt x="1200" y="288"/>
                      </a:lnTo>
                      <a:lnTo>
                        <a:pt x="336" y="720"/>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1" name="Freeform 10">
                  <a:extLst>
                    <a:ext uri="{FF2B5EF4-FFF2-40B4-BE49-F238E27FC236}">
                      <a16:creationId xmlns:a16="http://schemas.microsoft.com/office/drawing/2014/main" id="{A058AE03-40C7-0991-A0B0-5B4E41F5D9C4}"/>
                    </a:ext>
                  </a:extLst>
                </p:cNvPr>
                <p:cNvSpPr>
                  <a:spLocks/>
                </p:cNvSpPr>
                <p:nvPr/>
              </p:nvSpPr>
              <p:spPr bwMode="auto">
                <a:xfrm>
                  <a:off x="624" y="1344"/>
                  <a:ext cx="864" cy="576"/>
                </a:xfrm>
                <a:custGeom>
                  <a:avLst/>
                  <a:gdLst>
                    <a:gd name="T0" fmla="*/ 0 w 864"/>
                    <a:gd name="T1" fmla="*/ 432 h 576"/>
                    <a:gd name="T2" fmla="*/ 864 w 864"/>
                    <a:gd name="T3" fmla="*/ 0 h 576"/>
                    <a:gd name="T4" fmla="*/ 864 w 864"/>
                    <a:gd name="T5" fmla="*/ 144 h 576"/>
                    <a:gd name="T6" fmla="*/ 0 w 864"/>
                    <a:gd name="T7" fmla="*/ 576 h 576"/>
                    <a:gd name="T8" fmla="*/ 0 w 864"/>
                    <a:gd name="T9" fmla="*/ 432 h 5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4" h="576">
                      <a:moveTo>
                        <a:pt x="0" y="432"/>
                      </a:moveTo>
                      <a:lnTo>
                        <a:pt x="864" y="0"/>
                      </a:lnTo>
                      <a:lnTo>
                        <a:pt x="864" y="144"/>
                      </a:lnTo>
                      <a:lnTo>
                        <a:pt x="0" y="576"/>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68" name="Text Box 11">
                <a:extLst>
                  <a:ext uri="{FF2B5EF4-FFF2-40B4-BE49-F238E27FC236}">
                    <a16:creationId xmlns:a16="http://schemas.microsoft.com/office/drawing/2014/main" id="{4DD510ED-00CA-78D3-3286-69C613A68778}"/>
                  </a:ext>
                </a:extLst>
              </p:cNvPr>
              <p:cNvSpPr txBox="1">
                <a:spLocks noChangeArrowheads="1"/>
              </p:cNvSpPr>
              <p:nvPr/>
            </p:nvSpPr>
            <p:spPr bwMode="auto">
              <a:xfrm>
                <a:off x="1119" y="1379"/>
                <a:ext cx="690"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RIBBON</a:t>
                </a:r>
              </a:p>
            </p:txBody>
          </p:sp>
        </p:grpSp>
        <p:grpSp>
          <p:nvGrpSpPr>
            <p:cNvPr id="115726" name="Group 12">
              <a:extLst>
                <a:ext uri="{FF2B5EF4-FFF2-40B4-BE49-F238E27FC236}">
                  <a16:creationId xmlns:a16="http://schemas.microsoft.com/office/drawing/2014/main" id="{3D9BF742-1B54-C047-932D-22B05510F174}"/>
                </a:ext>
              </a:extLst>
            </p:cNvPr>
            <p:cNvGrpSpPr>
              <a:grpSpLocks/>
            </p:cNvGrpSpPr>
            <p:nvPr/>
          </p:nvGrpSpPr>
          <p:grpSpPr bwMode="auto">
            <a:xfrm>
              <a:off x="176" y="2362"/>
              <a:ext cx="1152" cy="624"/>
              <a:chOff x="176" y="2362"/>
              <a:chExt cx="1152" cy="624"/>
            </a:xfrm>
          </p:grpSpPr>
          <p:sp>
            <p:nvSpPr>
              <p:cNvPr id="115765" name="AutoShape 13">
                <a:extLst>
                  <a:ext uri="{FF2B5EF4-FFF2-40B4-BE49-F238E27FC236}">
                    <a16:creationId xmlns:a16="http://schemas.microsoft.com/office/drawing/2014/main" id="{5CE9BC59-9FE6-702B-5D3D-A261525635BE}"/>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6" name="Text Box 14">
                <a:extLst>
                  <a:ext uri="{FF2B5EF4-FFF2-40B4-BE49-F238E27FC236}">
                    <a16:creationId xmlns:a16="http://schemas.microsoft.com/office/drawing/2014/main" id="{E3820495-DE58-8B95-DA39-8D45DEAD9431}"/>
                  </a:ext>
                </a:extLst>
              </p:cNvPr>
              <p:cNvSpPr txBox="1">
                <a:spLocks noChangeArrowheads="1"/>
              </p:cNvSpPr>
              <p:nvPr/>
            </p:nvSpPr>
            <p:spPr bwMode="auto">
              <a:xfrm>
                <a:off x="610" y="2565"/>
                <a:ext cx="544"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CORD</a:t>
                </a:r>
              </a:p>
            </p:txBody>
          </p:sp>
        </p:grpSp>
        <p:grpSp>
          <p:nvGrpSpPr>
            <p:cNvPr id="115727" name="Group 15">
              <a:extLst>
                <a:ext uri="{FF2B5EF4-FFF2-40B4-BE49-F238E27FC236}">
                  <a16:creationId xmlns:a16="http://schemas.microsoft.com/office/drawing/2014/main" id="{1ED570B5-29F5-ED76-097E-4E93AA2409D6}"/>
                </a:ext>
              </a:extLst>
            </p:cNvPr>
            <p:cNvGrpSpPr>
              <a:grpSpLocks/>
            </p:cNvGrpSpPr>
            <p:nvPr/>
          </p:nvGrpSpPr>
          <p:grpSpPr bwMode="auto">
            <a:xfrm>
              <a:off x="1268" y="3152"/>
              <a:ext cx="1152" cy="675"/>
              <a:chOff x="1268" y="3152"/>
              <a:chExt cx="1152" cy="675"/>
            </a:xfrm>
          </p:grpSpPr>
          <p:sp>
            <p:nvSpPr>
              <p:cNvPr id="115762" name="AutoShape 16">
                <a:extLst>
                  <a:ext uri="{FF2B5EF4-FFF2-40B4-BE49-F238E27FC236}">
                    <a16:creationId xmlns:a16="http://schemas.microsoft.com/office/drawing/2014/main" id="{CDECF664-15C5-9597-D58E-573ADE918CF9}"/>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3" name="Oval 17">
                <a:extLst>
                  <a:ext uri="{FF2B5EF4-FFF2-40B4-BE49-F238E27FC236}">
                    <a16:creationId xmlns:a16="http://schemas.microsoft.com/office/drawing/2014/main" id="{1C6D07D9-8785-A3EB-954B-5EC9F1A60EE9}"/>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4" name="Text Box 18">
                <a:extLst>
                  <a:ext uri="{FF2B5EF4-FFF2-40B4-BE49-F238E27FC236}">
                    <a16:creationId xmlns:a16="http://schemas.microsoft.com/office/drawing/2014/main" id="{E3A43381-B997-1F1B-AC5D-AF741F555D8C}"/>
                  </a:ext>
                </a:extLst>
              </p:cNvPr>
              <p:cNvSpPr txBox="1">
                <a:spLocks noChangeArrowheads="1"/>
              </p:cNvSpPr>
              <p:nvPr/>
            </p:nvSpPr>
            <p:spPr bwMode="auto">
              <a:xfrm>
                <a:off x="1720" y="3323"/>
                <a:ext cx="51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TUBE</a:t>
                </a:r>
              </a:p>
            </p:txBody>
          </p:sp>
        </p:grpSp>
        <p:grpSp>
          <p:nvGrpSpPr>
            <p:cNvPr id="115728" name="Group 27">
              <a:extLst>
                <a:ext uri="{FF2B5EF4-FFF2-40B4-BE49-F238E27FC236}">
                  <a16:creationId xmlns:a16="http://schemas.microsoft.com/office/drawing/2014/main" id="{DF532C01-E549-F0F5-B6CE-D76F6131E7A0}"/>
                </a:ext>
              </a:extLst>
            </p:cNvPr>
            <p:cNvGrpSpPr>
              <a:grpSpLocks/>
            </p:cNvGrpSpPr>
            <p:nvPr/>
          </p:nvGrpSpPr>
          <p:grpSpPr bwMode="auto">
            <a:xfrm>
              <a:off x="4436" y="2378"/>
              <a:ext cx="1152" cy="702"/>
              <a:chOff x="4436" y="2378"/>
              <a:chExt cx="1152" cy="702"/>
            </a:xfrm>
          </p:grpSpPr>
          <p:grpSp>
            <p:nvGrpSpPr>
              <p:cNvPr id="115752" name="Group 28">
                <a:extLst>
                  <a:ext uri="{FF2B5EF4-FFF2-40B4-BE49-F238E27FC236}">
                    <a16:creationId xmlns:a16="http://schemas.microsoft.com/office/drawing/2014/main" id="{0B9E7BFD-681E-AEA3-C093-D522CA781501}"/>
                  </a:ext>
                </a:extLst>
              </p:cNvPr>
              <p:cNvGrpSpPr>
                <a:grpSpLocks/>
              </p:cNvGrpSpPr>
              <p:nvPr/>
            </p:nvGrpSpPr>
            <p:grpSpPr bwMode="auto">
              <a:xfrm>
                <a:off x="4436" y="2378"/>
                <a:ext cx="1152" cy="702"/>
                <a:chOff x="3964" y="2641"/>
                <a:chExt cx="1152" cy="702"/>
              </a:xfrm>
            </p:grpSpPr>
            <p:sp>
              <p:nvSpPr>
                <p:cNvPr id="115754" name="AutoShape 29">
                  <a:extLst>
                    <a:ext uri="{FF2B5EF4-FFF2-40B4-BE49-F238E27FC236}">
                      <a16:creationId xmlns:a16="http://schemas.microsoft.com/office/drawing/2014/main" id="{22715E7D-5A19-8BB8-63BF-4366214190F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5" name="Oval 30">
                  <a:extLst>
                    <a:ext uri="{FF2B5EF4-FFF2-40B4-BE49-F238E27FC236}">
                      <a16:creationId xmlns:a16="http://schemas.microsoft.com/office/drawing/2014/main" id="{AC7F4AC4-CEAA-D3C1-29E0-D56A41ECC0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6" name="Oval 31">
                  <a:extLst>
                    <a:ext uri="{FF2B5EF4-FFF2-40B4-BE49-F238E27FC236}">
                      <a16:creationId xmlns:a16="http://schemas.microsoft.com/office/drawing/2014/main" id="{B10D4D72-3FD3-B25F-33CD-463F21E56E4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7" name="Oval 32">
                  <a:extLst>
                    <a:ext uri="{FF2B5EF4-FFF2-40B4-BE49-F238E27FC236}">
                      <a16:creationId xmlns:a16="http://schemas.microsoft.com/office/drawing/2014/main" id="{0752F57A-5DC9-6FA4-DD91-22F280FDCE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8" name="Oval 33">
                  <a:extLst>
                    <a:ext uri="{FF2B5EF4-FFF2-40B4-BE49-F238E27FC236}">
                      <a16:creationId xmlns:a16="http://schemas.microsoft.com/office/drawing/2014/main" id="{9C3817F5-42BE-DC88-89B9-911F8C6221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9" name="Oval 34">
                  <a:extLst>
                    <a:ext uri="{FF2B5EF4-FFF2-40B4-BE49-F238E27FC236}">
                      <a16:creationId xmlns:a16="http://schemas.microsoft.com/office/drawing/2014/main" id="{8AEA12DA-F2B6-10C0-084D-76E83A850CF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0" name="Oval 35">
                  <a:extLst>
                    <a:ext uri="{FF2B5EF4-FFF2-40B4-BE49-F238E27FC236}">
                      <a16:creationId xmlns:a16="http://schemas.microsoft.com/office/drawing/2014/main" id="{495E3AA5-6988-8CA4-2D2B-CC45080DEE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1" name="Oval 36">
                  <a:extLst>
                    <a:ext uri="{FF2B5EF4-FFF2-40B4-BE49-F238E27FC236}">
                      <a16:creationId xmlns:a16="http://schemas.microsoft.com/office/drawing/2014/main" id="{D494238E-7A1E-7425-E853-9BB41BA7A67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53" name="Text Box 37">
                <a:extLst>
                  <a:ext uri="{FF2B5EF4-FFF2-40B4-BE49-F238E27FC236}">
                    <a16:creationId xmlns:a16="http://schemas.microsoft.com/office/drawing/2014/main" id="{F04BB137-7BAE-1C76-F6A4-B95C3FEEACEF}"/>
                  </a:ext>
                </a:extLst>
              </p:cNvPr>
              <p:cNvSpPr txBox="1">
                <a:spLocks noChangeArrowheads="1"/>
              </p:cNvSpPr>
              <p:nvPr/>
            </p:nvSpPr>
            <p:spPr bwMode="auto">
              <a:xfrm>
                <a:off x="4867" y="2555"/>
                <a:ext cx="641"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7 HOLE</a:t>
                </a:r>
              </a:p>
            </p:txBody>
          </p:sp>
        </p:grpSp>
        <p:grpSp>
          <p:nvGrpSpPr>
            <p:cNvPr id="115729" name="Group 38">
              <a:extLst>
                <a:ext uri="{FF2B5EF4-FFF2-40B4-BE49-F238E27FC236}">
                  <a16:creationId xmlns:a16="http://schemas.microsoft.com/office/drawing/2014/main" id="{88B00562-6BC1-3487-E3DF-B0629C69CD78}"/>
                </a:ext>
              </a:extLst>
            </p:cNvPr>
            <p:cNvGrpSpPr>
              <a:grpSpLocks/>
            </p:cNvGrpSpPr>
            <p:nvPr/>
          </p:nvGrpSpPr>
          <p:grpSpPr bwMode="auto">
            <a:xfrm>
              <a:off x="3752" y="1313"/>
              <a:ext cx="1152" cy="707"/>
              <a:chOff x="3752" y="1313"/>
              <a:chExt cx="1152" cy="707"/>
            </a:xfrm>
          </p:grpSpPr>
          <p:grpSp>
            <p:nvGrpSpPr>
              <p:cNvPr id="115730" name="Group 39">
                <a:extLst>
                  <a:ext uri="{FF2B5EF4-FFF2-40B4-BE49-F238E27FC236}">
                    <a16:creationId xmlns:a16="http://schemas.microsoft.com/office/drawing/2014/main" id="{23E2082C-95C6-BBB6-7FAC-12ECEA1DC35C}"/>
                  </a:ext>
                </a:extLst>
              </p:cNvPr>
              <p:cNvGrpSpPr>
                <a:grpSpLocks/>
              </p:cNvGrpSpPr>
              <p:nvPr/>
            </p:nvGrpSpPr>
            <p:grpSpPr bwMode="auto">
              <a:xfrm>
                <a:off x="3752" y="1313"/>
                <a:ext cx="1152" cy="707"/>
                <a:chOff x="4247" y="1251"/>
                <a:chExt cx="1152" cy="707"/>
              </a:xfrm>
            </p:grpSpPr>
            <p:sp>
              <p:nvSpPr>
                <p:cNvPr id="115732" name="AutoShape 40">
                  <a:extLst>
                    <a:ext uri="{FF2B5EF4-FFF2-40B4-BE49-F238E27FC236}">
                      <a16:creationId xmlns:a16="http://schemas.microsoft.com/office/drawing/2014/main" id="{2C7D9EEC-49F7-5211-413B-C13BA4900DE6}"/>
                    </a:ext>
                  </a:extLst>
                </p:cNvPr>
                <p:cNvSpPr>
                  <a:spLocks noChangeArrowheads="1"/>
                </p:cNvSpPr>
                <p:nvPr/>
              </p:nvSpPr>
              <p:spPr bwMode="auto">
                <a:xfrm rot="-6997794">
                  <a:off x="4511" y="98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3" name="Oval 41">
                  <a:extLst>
                    <a:ext uri="{FF2B5EF4-FFF2-40B4-BE49-F238E27FC236}">
                      <a16:creationId xmlns:a16="http://schemas.microsoft.com/office/drawing/2014/main" id="{5317AD1C-16D1-88BD-B3EA-1396537BADD5}"/>
                    </a:ext>
                  </a:extLst>
                </p:cNvPr>
                <p:cNvSpPr>
                  <a:spLocks noChangeAspect="1" noChangeArrowheads="1"/>
                </p:cNvSpPr>
                <p:nvPr/>
              </p:nvSpPr>
              <p:spPr bwMode="auto">
                <a:xfrm rot="-1632241">
                  <a:off x="4419" y="1735"/>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4" name="Oval 42">
                  <a:extLst>
                    <a:ext uri="{FF2B5EF4-FFF2-40B4-BE49-F238E27FC236}">
                      <a16:creationId xmlns:a16="http://schemas.microsoft.com/office/drawing/2014/main" id="{CEF6D71E-75F3-182E-A18E-CB26A8D9A269}"/>
                    </a:ext>
                  </a:extLst>
                </p:cNvPr>
                <p:cNvSpPr>
                  <a:spLocks noChangeAspect="1" noChangeArrowheads="1"/>
                </p:cNvSpPr>
                <p:nvPr/>
              </p:nvSpPr>
              <p:spPr bwMode="auto">
                <a:xfrm rot="-1632241">
                  <a:off x="4378" y="1650"/>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5" name="Oval 43">
                  <a:extLst>
                    <a:ext uri="{FF2B5EF4-FFF2-40B4-BE49-F238E27FC236}">
                      <a16:creationId xmlns:a16="http://schemas.microsoft.com/office/drawing/2014/main" id="{4CB6766C-FCFA-D394-04C5-6AC0F7F65830}"/>
                    </a:ext>
                  </a:extLst>
                </p:cNvPr>
                <p:cNvSpPr>
                  <a:spLocks noChangeAspect="1" noChangeArrowheads="1"/>
                </p:cNvSpPr>
                <p:nvPr/>
              </p:nvSpPr>
              <p:spPr bwMode="auto">
                <a:xfrm rot="-1632241">
                  <a:off x="4464" y="1818"/>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6" name="Oval 44">
                  <a:extLst>
                    <a:ext uri="{FF2B5EF4-FFF2-40B4-BE49-F238E27FC236}">
                      <a16:creationId xmlns:a16="http://schemas.microsoft.com/office/drawing/2014/main" id="{D3D98A0F-2B9E-B044-DC15-59D873C380BE}"/>
                    </a:ext>
                  </a:extLst>
                </p:cNvPr>
                <p:cNvSpPr>
                  <a:spLocks noChangeAspect="1" noChangeArrowheads="1"/>
                </p:cNvSpPr>
                <p:nvPr/>
              </p:nvSpPr>
              <p:spPr bwMode="auto">
                <a:xfrm rot="-1632241">
                  <a:off x="4369" y="1716"/>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7" name="Oval 45">
                  <a:extLst>
                    <a:ext uri="{FF2B5EF4-FFF2-40B4-BE49-F238E27FC236}">
                      <a16:creationId xmlns:a16="http://schemas.microsoft.com/office/drawing/2014/main" id="{BDF8E57B-23ED-3B69-DACC-B5BAAE46F296}"/>
                    </a:ext>
                  </a:extLst>
                </p:cNvPr>
                <p:cNvSpPr>
                  <a:spLocks noChangeAspect="1" noChangeArrowheads="1"/>
                </p:cNvSpPr>
                <p:nvPr/>
              </p:nvSpPr>
              <p:spPr bwMode="auto">
                <a:xfrm rot="-1632241">
                  <a:off x="4471" y="1754"/>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8" name="Oval 46">
                  <a:extLst>
                    <a:ext uri="{FF2B5EF4-FFF2-40B4-BE49-F238E27FC236}">
                      <a16:creationId xmlns:a16="http://schemas.microsoft.com/office/drawing/2014/main" id="{4BB29966-3503-E67F-7924-1B31EA715DCE}"/>
                    </a:ext>
                  </a:extLst>
                </p:cNvPr>
                <p:cNvSpPr>
                  <a:spLocks noChangeAspect="1" noChangeArrowheads="1"/>
                </p:cNvSpPr>
                <p:nvPr/>
              </p:nvSpPr>
              <p:spPr bwMode="auto">
                <a:xfrm rot="-1632241">
                  <a:off x="4412" y="1795"/>
                  <a:ext cx="14" cy="35"/>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9" name="Oval 47">
                  <a:extLst>
                    <a:ext uri="{FF2B5EF4-FFF2-40B4-BE49-F238E27FC236}">
                      <a16:creationId xmlns:a16="http://schemas.microsoft.com/office/drawing/2014/main" id="{CF987CCB-DF9D-C45E-678A-BFB371FEC5DD}"/>
                    </a:ext>
                  </a:extLst>
                </p:cNvPr>
                <p:cNvSpPr>
                  <a:spLocks noChangeAspect="1" noChangeArrowheads="1"/>
                </p:cNvSpPr>
                <p:nvPr/>
              </p:nvSpPr>
              <p:spPr bwMode="auto">
                <a:xfrm rot="-1632241">
                  <a:off x="4431" y="16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0" name="Oval 48">
                  <a:extLst>
                    <a:ext uri="{FF2B5EF4-FFF2-40B4-BE49-F238E27FC236}">
                      <a16:creationId xmlns:a16="http://schemas.microsoft.com/office/drawing/2014/main" id="{ACDC939C-6864-AFC5-3154-1DAA9F674B18}"/>
                    </a:ext>
                  </a:extLst>
                </p:cNvPr>
                <p:cNvSpPr>
                  <a:spLocks noChangeAspect="1" noChangeArrowheads="1"/>
                </p:cNvSpPr>
                <p:nvPr/>
              </p:nvSpPr>
              <p:spPr bwMode="auto">
                <a:xfrm rot="-1632241">
                  <a:off x="4307" y="15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1" name="Oval 49">
                  <a:extLst>
                    <a:ext uri="{FF2B5EF4-FFF2-40B4-BE49-F238E27FC236}">
                      <a16:creationId xmlns:a16="http://schemas.microsoft.com/office/drawing/2014/main" id="{413E06FF-0BFE-FF17-41B8-30FA0029DF7F}"/>
                    </a:ext>
                  </a:extLst>
                </p:cNvPr>
                <p:cNvSpPr>
                  <a:spLocks noChangeAspect="1" noChangeArrowheads="1"/>
                </p:cNvSpPr>
                <p:nvPr/>
              </p:nvSpPr>
              <p:spPr bwMode="auto">
                <a:xfrm rot="-1632241">
                  <a:off x="4535" y="189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2" name="Oval 50">
                  <a:extLst>
                    <a:ext uri="{FF2B5EF4-FFF2-40B4-BE49-F238E27FC236}">
                      <a16:creationId xmlns:a16="http://schemas.microsoft.com/office/drawing/2014/main" id="{46E94FD4-FE27-6CDC-0BE6-7B0C454D4B9F}"/>
                    </a:ext>
                  </a:extLst>
                </p:cNvPr>
                <p:cNvSpPr>
                  <a:spLocks noChangeAspect="1" noChangeArrowheads="1"/>
                </p:cNvSpPr>
                <p:nvPr/>
              </p:nvSpPr>
              <p:spPr bwMode="auto">
                <a:xfrm rot="-1632241">
                  <a:off x="4321" y="1747"/>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3" name="Oval 51">
                  <a:extLst>
                    <a:ext uri="{FF2B5EF4-FFF2-40B4-BE49-F238E27FC236}">
                      <a16:creationId xmlns:a16="http://schemas.microsoft.com/office/drawing/2014/main" id="{729170A6-1311-3DE3-2EA9-4984468A6440}"/>
                    </a:ext>
                  </a:extLst>
                </p:cNvPr>
                <p:cNvSpPr>
                  <a:spLocks noChangeAspect="1" noChangeArrowheads="1"/>
                </p:cNvSpPr>
                <p:nvPr/>
              </p:nvSpPr>
              <p:spPr bwMode="auto">
                <a:xfrm rot="-1632241">
                  <a:off x="4526" y="173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4" name="Oval 52">
                  <a:extLst>
                    <a:ext uri="{FF2B5EF4-FFF2-40B4-BE49-F238E27FC236}">
                      <a16:creationId xmlns:a16="http://schemas.microsoft.com/office/drawing/2014/main" id="{1FDC93D9-49DD-B933-99EB-685316F2BCD6}"/>
                    </a:ext>
                  </a:extLst>
                </p:cNvPr>
                <p:cNvSpPr>
                  <a:spLocks noChangeAspect="1" noChangeArrowheads="1"/>
                </p:cNvSpPr>
                <p:nvPr/>
              </p:nvSpPr>
              <p:spPr bwMode="auto">
                <a:xfrm rot="-1632241">
                  <a:off x="4413" y="157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5" name="Oval 53">
                  <a:extLst>
                    <a:ext uri="{FF2B5EF4-FFF2-40B4-BE49-F238E27FC236}">
                      <a16:creationId xmlns:a16="http://schemas.microsoft.com/office/drawing/2014/main" id="{1FB689F7-9E46-BAED-0887-016720CD0697}"/>
                    </a:ext>
                  </a:extLst>
                </p:cNvPr>
                <p:cNvSpPr>
                  <a:spLocks noChangeAspect="1" noChangeArrowheads="1"/>
                </p:cNvSpPr>
                <p:nvPr/>
              </p:nvSpPr>
              <p:spPr bwMode="auto">
                <a:xfrm rot="-1632241">
                  <a:off x="4429" y="1902"/>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6" name="Oval 54">
                  <a:extLst>
                    <a:ext uri="{FF2B5EF4-FFF2-40B4-BE49-F238E27FC236}">
                      <a16:creationId xmlns:a16="http://schemas.microsoft.com/office/drawing/2014/main" id="{F14F1453-321E-08C3-5BE3-687D3B320173}"/>
                    </a:ext>
                  </a:extLst>
                </p:cNvPr>
                <p:cNvSpPr>
                  <a:spLocks noChangeAspect="1" noChangeArrowheads="1"/>
                </p:cNvSpPr>
                <p:nvPr/>
              </p:nvSpPr>
              <p:spPr bwMode="auto">
                <a:xfrm rot="-1632241">
                  <a:off x="4479" y="164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7" name="Oval 55">
                  <a:extLst>
                    <a:ext uri="{FF2B5EF4-FFF2-40B4-BE49-F238E27FC236}">
                      <a16:creationId xmlns:a16="http://schemas.microsoft.com/office/drawing/2014/main" id="{A17FE503-F64C-2EF7-A1CD-B6B7742553EA}"/>
                    </a:ext>
                  </a:extLst>
                </p:cNvPr>
                <p:cNvSpPr>
                  <a:spLocks noChangeAspect="1" noChangeArrowheads="1"/>
                </p:cNvSpPr>
                <p:nvPr/>
              </p:nvSpPr>
              <p:spPr bwMode="auto">
                <a:xfrm rot="-1632241">
                  <a:off x="4352" y="154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8" name="Oval 56">
                  <a:extLst>
                    <a:ext uri="{FF2B5EF4-FFF2-40B4-BE49-F238E27FC236}">
                      <a16:creationId xmlns:a16="http://schemas.microsoft.com/office/drawing/2014/main" id="{5AF93427-B277-EC0E-B14A-1BDC11C6E2A4}"/>
                    </a:ext>
                  </a:extLst>
                </p:cNvPr>
                <p:cNvSpPr>
                  <a:spLocks noChangeAspect="1" noChangeArrowheads="1"/>
                </p:cNvSpPr>
                <p:nvPr/>
              </p:nvSpPr>
              <p:spPr bwMode="auto">
                <a:xfrm rot="-1632241">
                  <a:off x="4297" y="165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9" name="Oval 57">
                  <a:extLst>
                    <a:ext uri="{FF2B5EF4-FFF2-40B4-BE49-F238E27FC236}">
                      <a16:creationId xmlns:a16="http://schemas.microsoft.com/office/drawing/2014/main" id="{45596FB3-7E40-E773-905C-B75D380995E4}"/>
                    </a:ext>
                  </a:extLst>
                </p:cNvPr>
                <p:cNvSpPr>
                  <a:spLocks noChangeAspect="1" noChangeArrowheads="1"/>
                </p:cNvSpPr>
                <p:nvPr/>
              </p:nvSpPr>
              <p:spPr bwMode="auto">
                <a:xfrm rot="-1632241">
                  <a:off x="4369" y="183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0" name="Oval 58">
                  <a:extLst>
                    <a:ext uri="{FF2B5EF4-FFF2-40B4-BE49-F238E27FC236}">
                      <a16:creationId xmlns:a16="http://schemas.microsoft.com/office/drawing/2014/main" id="{3DF57C48-AAB9-F9C6-8E0C-564987A35FBB}"/>
                    </a:ext>
                  </a:extLst>
                </p:cNvPr>
                <p:cNvSpPr>
                  <a:spLocks noChangeAspect="1" noChangeArrowheads="1"/>
                </p:cNvSpPr>
                <p:nvPr/>
              </p:nvSpPr>
              <p:spPr bwMode="auto">
                <a:xfrm rot="-1632241">
                  <a:off x="4485" y="192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1" name="Oval 59">
                  <a:extLst>
                    <a:ext uri="{FF2B5EF4-FFF2-40B4-BE49-F238E27FC236}">
                      <a16:creationId xmlns:a16="http://schemas.microsoft.com/office/drawing/2014/main" id="{783A461C-F23B-903D-A03E-FF45CE67318F}"/>
                    </a:ext>
                  </a:extLst>
                </p:cNvPr>
                <p:cNvSpPr>
                  <a:spLocks noChangeAspect="1" noChangeArrowheads="1"/>
                </p:cNvSpPr>
                <p:nvPr/>
              </p:nvSpPr>
              <p:spPr bwMode="auto">
                <a:xfrm rot="-1632241">
                  <a:off x="4548" y="182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31" name="Text Box 60">
                <a:extLst>
                  <a:ext uri="{FF2B5EF4-FFF2-40B4-BE49-F238E27FC236}">
                    <a16:creationId xmlns:a16="http://schemas.microsoft.com/office/drawing/2014/main" id="{9A479EC8-EEA5-166D-D96F-262003A663FC}"/>
                  </a:ext>
                </a:extLst>
              </p:cNvPr>
              <p:cNvSpPr txBox="1">
                <a:spLocks noChangeArrowheads="1"/>
              </p:cNvSpPr>
              <p:nvPr/>
            </p:nvSpPr>
            <p:spPr bwMode="auto">
              <a:xfrm>
                <a:off x="4170" y="1491"/>
                <a:ext cx="72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19 HOLE</a:t>
                </a:r>
              </a:p>
            </p:txBody>
          </p:sp>
        </p:grpSp>
      </p:grpSp>
      <p:grpSp>
        <p:nvGrpSpPr>
          <p:cNvPr id="115716" name="Group 19">
            <a:extLst>
              <a:ext uri="{FF2B5EF4-FFF2-40B4-BE49-F238E27FC236}">
                <a16:creationId xmlns:a16="http://schemas.microsoft.com/office/drawing/2014/main" id="{4D7B1D51-81E9-8469-070E-353064C38511}"/>
              </a:ext>
            </a:extLst>
          </p:cNvPr>
          <p:cNvGrpSpPr>
            <a:grpSpLocks/>
          </p:cNvGrpSpPr>
          <p:nvPr/>
        </p:nvGrpSpPr>
        <p:grpSpPr bwMode="auto">
          <a:xfrm>
            <a:off x="6307139" y="5030789"/>
            <a:ext cx="1900238" cy="1189037"/>
            <a:chOff x="3013" y="3169"/>
            <a:chExt cx="1197" cy="749"/>
          </a:xfrm>
        </p:grpSpPr>
        <p:grpSp>
          <p:nvGrpSpPr>
            <p:cNvPr id="115717" name="Group 20">
              <a:extLst>
                <a:ext uri="{FF2B5EF4-FFF2-40B4-BE49-F238E27FC236}">
                  <a16:creationId xmlns:a16="http://schemas.microsoft.com/office/drawing/2014/main" id="{98423DE9-CB62-BC49-808A-9A32EC2C0639}"/>
                </a:ext>
              </a:extLst>
            </p:cNvPr>
            <p:cNvGrpSpPr>
              <a:grpSpLocks/>
            </p:cNvGrpSpPr>
            <p:nvPr/>
          </p:nvGrpSpPr>
          <p:grpSpPr bwMode="auto">
            <a:xfrm>
              <a:off x="3013" y="3169"/>
              <a:ext cx="1152" cy="749"/>
              <a:chOff x="2431" y="3106"/>
              <a:chExt cx="1152" cy="749"/>
            </a:xfrm>
          </p:grpSpPr>
          <p:sp>
            <p:nvSpPr>
              <p:cNvPr id="115719" name="AutoShape 21">
                <a:extLst>
                  <a:ext uri="{FF2B5EF4-FFF2-40B4-BE49-F238E27FC236}">
                    <a16:creationId xmlns:a16="http://schemas.microsoft.com/office/drawing/2014/main" id="{FCF008F1-CC79-3AE2-9C3D-0A07B6D01383}"/>
                  </a:ext>
                </a:extLst>
              </p:cNvPr>
              <p:cNvSpPr>
                <a:spLocks noChangeArrowheads="1"/>
              </p:cNvSpPr>
              <p:nvPr/>
            </p:nvSpPr>
            <p:spPr bwMode="auto">
              <a:xfrm rot="-6997794">
                <a:off x="2695" y="2842"/>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0" name="Oval 22">
                <a:extLst>
                  <a:ext uri="{FF2B5EF4-FFF2-40B4-BE49-F238E27FC236}">
                    <a16:creationId xmlns:a16="http://schemas.microsoft.com/office/drawing/2014/main" id="{F196E13E-FC68-9D4D-29C6-62E60B269624}"/>
                  </a:ext>
                </a:extLst>
              </p:cNvPr>
              <p:cNvSpPr>
                <a:spLocks noChangeAspect="1" noChangeArrowheads="1"/>
              </p:cNvSpPr>
              <p:nvPr/>
            </p:nvSpPr>
            <p:spPr bwMode="auto">
              <a:xfrm rot="-1632241">
                <a:off x="2547" y="3445"/>
                <a:ext cx="134" cy="336"/>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1" name="Line 23">
                <a:extLst>
                  <a:ext uri="{FF2B5EF4-FFF2-40B4-BE49-F238E27FC236}">
                    <a16:creationId xmlns:a16="http://schemas.microsoft.com/office/drawing/2014/main" id="{D86C82F4-4641-6FAC-3A8B-1130ABEC0E46}"/>
                  </a:ext>
                </a:extLst>
              </p:cNvPr>
              <p:cNvSpPr>
                <a:spLocks noChangeShapeType="1"/>
              </p:cNvSpPr>
              <p:nvPr/>
            </p:nvSpPr>
            <p:spPr bwMode="auto">
              <a:xfrm flipH="1">
                <a:off x="2626" y="3740"/>
                <a:ext cx="0" cy="114"/>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2" name="Freeform 24">
                <a:extLst>
                  <a:ext uri="{FF2B5EF4-FFF2-40B4-BE49-F238E27FC236}">
                    <a16:creationId xmlns:a16="http://schemas.microsoft.com/office/drawing/2014/main" id="{129157AD-6022-11BE-B614-1CB4BD7A2B02}"/>
                  </a:ext>
                </a:extLst>
              </p:cNvPr>
              <p:cNvSpPr>
                <a:spLocks/>
              </p:cNvSpPr>
              <p:nvPr/>
            </p:nvSpPr>
            <p:spPr bwMode="auto">
              <a:xfrm>
                <a:off x="2578" y="3624"/>
                <a:ext cx="133" cy="178"/>
              </a:xfrm>
              <a:custGeom>
                <a:avLst/>
                <a:gdLst>
                  <a:gd name="T0" fmla="*/ 0 w 133"/>
                  <a:gd name="T1" fmla="*/ 178 h 178"/>
                  <a:gd name="T2" fmla="*/ 0 w 133"/>
                  <a:gd name="T3" fmla="*/ 57 h 178"/>
                  <a:gd name="T4" fmla="*/ 113 w 133"/>
                  <a:gd name="T5" fmla="*/ 0 h 178"/>
                  <a:gd name="T6" fmla="*/ 118 w 133"/>
                  <a:gd name="T7" fmla="*/ 9 h 178"/>
                  <a:gd name="T8" fmla="*/ 120 w 133"/>
                  <a:gd name="T9" fmla="*/ 19 h 178"/>
                  <a:gd name="T10" fmla="*/ 124 w 133"/>
                  <a:gd name="T11" fmla="*/ 30 h 178"/>
                  <a:gd name="T12" fmla="*/ 128 w 133"/>
                  <a:gd name="T13" fmla="*/ 44 h 178"/>
                  <a:gd name="T14" fmla="*/ 130 w 133"/>
                  <a:gd name="T15" fmla="*/ 56 h 178"/>
                  <a:gd name="T16" fmla="*/ 132 w 133"/>
                  <a:gd name="T17" fmla="*/ 66 h 178"/>
                  <a:gd name="T18" fmla="*/ 133 w 133"/>
                  <a:gd name="T19" fmla="*/ 74 h 178"/>
                  <a:gd name="T20" fmla="*/ 48 w 133"/>
                  <a:gd name="T21" fmla="*/ 116 h 178"/>
                  <a:gd name="T22" fmla="*/ 48 w 133"/>
                  <a:gd name="T23" fmla="*/ 157 h 178"/>
                  <a:gd name="T24" fmla="*/ 0 w 133"/>
                  <a:gd name="T25" fmla="*/ 178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3" h="178">
                    <a:moveTo>
                      <a:pt x="0" y="178"/>
                    </a:moveTo>
                    <a:lnTo>
                      <a:pt x="0" y="57"/>
                    </a:lnTo>
                    <a:lnTo>
                      <a:pt x="113" y="0"/>
                    </a:lnTo>
                    <a:lnTo>
                      <a:pt x="118" y="9"/>
                    </a:lnTo>
                    <a:lnTo>
                      <a:pt x="120" y="19"/>
                    </a:lnTo>
                    <a:lnTo>
                      <a:pt x="124" y="30"/>
                    </a:lnTo>
                    <a:lnTo>
                      <a:pt x="128" y="44"/>
                    </a:lnTo>
                    <a:lnTo>
                      <a:pt x="130" y="56"/>
                    </a:lnTo>
                    <a:lnTo>
                      <a:pt x="132" y="66"/>
                    </a:lnTo>
                    <a:lnTo>
                      <a:pt x="133" y="74"/>
                    </a:lnTo>
                    <a:lnTo>
                      <a:pt x="48" y="116"/>
                    </a:lnTo>
                    <a:lnTo>
                      <a:pt x="48" y="157"/>
                    </a:lnTo>
                    <a:lnTo>
                      <a:pt x="0" y="178"/>
                    </a:lnTo>
                    <a:close/>
                  </a:path>
                </a:pathLst>
              </a:custGeom>
              <a:gradFill rotWithShape="0">
                <a:gsLst>
                  <a:gs pos="0">
                    <a:srgbClr val="765E00"/>
                  </a:gs>
                  <a:gs pos="5000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3" name="Freeform 25">
                <a:extLst>
                  <a:ext uri="{FF2B5EF4-FFF2-40B4-BE49-F238E27FC236}">
                    <a16:creationId xmlns:a16="http://schemas.microsoft.com/office/drawing/2014/main" id="{A9C5F9B6-C257-A5E0-4F44-D6113665552F}"/>
                  </a:ext>
                </a:extLst>
              </p:cNvPr>
              <p:cNvSpPr>
                <a:spLocks/>
              </p:cNvSpPr>
              <p:nvPr/>
            </p:nvSpPr>
            <p:spPr bwMode="auto">
              <a:xfrm>
                <a:off x="2573" y="3784"/>
                <a:ext cx="51" cy="71"/>
              </a:xfrm>
              <a:custGeom>
                <a:avLst/>
                <a:gdLst>
                  <a:gd name="T0" fmla="*/ 0 w 51"/>
                  <a:gd name="T1" fmla="*/ 21 h 71"/>
                  <a:gd name="T2" fmla="*/ 51 w 51"/>
                  <a:gd name="T3" fmla="*/ 0 h 71"/>
                  <a:gd name="T4" fmla="*/ 51 w 51"/>
                  <a:gd name="T5" fmla="*/ 71 h 71"/>
                  <a:gd name="T6" fmla="*/ 0 w 51"/>
                  <a:gd name="T7" fmla="*/ 21 h 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1" h="71">
                    <a:moveTo>
                      <a:pt x="0" y="21"/>
                    </a:moveTo>
                    <a:lnTo>
                      <a:pt x="51" y="0"/>
                    </a:lnTo>
                    <a:lnTo>
                      <a:pt x="51" y="71"/>
                    </a:lnTo>
                    <a:lnTo>
                      <a:pt x="0" y="21"/>
                    </a:lnTo>
                    <a:close/>
                  </a:path>
                </a:pathLst>
              </a:custGeom>
              <a:gradFill rotWithShape="0">
                <a:gsLst>
                  <a:gs pos="0">
                    <a:srgbClr val="765E00"/>
                  </a:gs>
                  <a:gs pos="50000">
                    <a:srgbClr val="FFCC00"/>
                  </a:gs>
                  <a:gs pos="100000">
                    <a:srgbClr val="765E00"/>
                  </a:gs>
                </a:gsLst>
                <a:lin ang="2700000" scaled="1"/>
              </a:grad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18" name="Text Box 26">
              <a:extLst>
                <a:ext uri="{FF2B5EF4-FFF2-40B4-BE49-F238E27FC236}">
                  <a16:creationId xmlns:a16="http://schemas.microsoft.com/office/drawing/2014/main" id="{EF737805-53C0-6DEE-E451-4D5FCE3A8165}"/>
                </a:ext>
              </a:extLst>
            </p:cNvPr>
            <p:cNvSpPr txBox="1">
              <a:spLocks noChangeArrowheads="1"/>
            </p:cNvSpPr>
            <p:nvPr/>
          </p:nvSpPr>
          <p:spPr bwMode="auto">
            <a:xfrm>
              <a:off x="3415" y="3292"/>
              <a:ext cx="795"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SLOTTED</a:t>
              </a:r>
            </a:p>
            <a:p>
              <a:pPr eaLnBrk="0" fontAlgn="base" hangingPunct="0">
                <a:spcBef>
                  <a:spcPct val="0"/>
                </a:spcBef>
                <a:spcAft>
                  <a:spcPct val="0"/>
                </a:spcAft>
              </a:pPr>
              <a:r>
                <a:rPr lang="en-GB" altLang="en-US" b="1">
                  <a:solidFill>
                    <a:srgbClr val="000000"/>
                  </a:solidFill>
                </a:rPr>
                <a:t>TUBE</a:t>
              </a:r>
            </a:p>
          </p:txBody>
        </p:sp>
      </p:grpSp>
    </p:spTree>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FFFF"/>
                </a:solidFill>
                <a:effectLst/>
                <a:uLnTx/>
                <a:uFillTx/>
                <a:latin typeface="Calibri Light"/>
                <a:ea typeface="+mn-ea"/>
                <a:cs typeface="+mn-cs"/>
              </a:rPr>
              <a:t>Internal Ballistics – </a:t>
            </a:r>
          </a:p>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FFFFFF"/>
                </a:solidFill>
                <a:effectLst/>
                <a:uLnTx/>
                <a:uFillTx/>
                <a:latin typeface="Calibri Light"/>
                <a:ea typeface="+mn-ea"/>
                <a:cs typeface="+mn-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2356994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Line 3">
            <a:extLst>
              <a:ext uri="{FF2B5EF4-FFF2-40B4-BE49-F238E27FC236}">
                <a16:creationId xmlns:a16="http://schemas.microsoft.com/office/drawing/2014/main" id="{DCE343B5-E209-C6DC-C5E8-F29F81C3EF1C}"/>
              </a:ext>
            </a:extLst>
          </p:cNvPr>
          <p:cNvSpPr>
            <a:spLocks noChangeShapeType="1"/>
          </p:cNvSpPr>
          <p:nvPr/>
        </p:nvSpPr>
        <p:spPr bwMode="auto">
          <a:xfrm flipV="1">
            <a:off x="3352800" y="1981200"/>
            <a:ext cx="0" cy="31242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5" name="Freeform 4">
            <a:extLst>
              <a:ext uri="{FF2B5EF4-FFF2-40B4-BE49-F238E27FC236}">
                <a16:creationId xmlns:a16="http://schemas.microsoft.com/office/drawing/2014/main" id="{6653F33E-543B-39E6-C9AF-9C61C7BF8394}"/>
              </a:ext>
            </a:extLst>
          </p:cNvPr>
          <p:cNvSpPr>
            <a:spLocks noChangeAspect="1"/>
          </p:cNvSpPr>
          <p:nvPr/>
        </p:nvSpPr>
        <p:spPr bwMode="auto">
          <a:xfrm>
            <a:off x="2632075" y="5313364"/>
            <a:ext cx="687388" cy="858837"/>
          </a:xfrm>
          <a:custGeom>
            <a:avLst/>
            <a:gdLst>
              <a:gd name="T0" fmla="*/ 0 w 528"/>
              <a:gd name="T1" fmla="*/ 2147483646 h 480"/>
              <a:gd name="T2" fmla="*/ 2147483646 w 528"/>
              <a:gd name="T3" fmla="*/ 0 h 480"/>
              <a:gd name="T4" fmla="*/ 2147483646 w 528"/>
              <a:gd name="T5" fmla="*/ 2147483646 h 480"/>
              <a:gd name="T6" fmla="*/ 2147483646 w 528"/>
              <a:gd name="T7" fmla="*/ 2147483646 h 480"/>
              <a:gd name="T8" fmla="*/ 0 w 528"/>
              <a:gd name="T9" fmla="*/ 2147483646 h 480"/>
              <a:gd name="T10" fmla="*/ 0 w 528"/>
              <a:gd name="T11" fmla="*/ 2147483646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6" name="Freeform 5">
            <a:extLst>
              <a:ext uri="{FF2B5EF4-FFF2-40B4-BE49-F238E27FC236}">
                <a16:creationId xmlns:a16="http://schemas.microsoft.com/office/drawing/2014/main" id="{460BE8A5-5928-C6DD-A48B-3B4DE78ACEC5}"/>
              </a:ext>
            </a:extLst>
          </p:cNvPr>
          <p:cNvSpPr>
            <a:spLocks noChangeAspect="1"/>
          </p:cNvSpPr>
          <p:nvPr/>
        </p:nvSpPr>
        <p:spPr bwMode="auto">
          <a:xfrm>
            <a:off x="3319464" y="5484814"/>
            <a:ext cx="5900737" cy="515937"/>
          </a:xfrm>
          <a:custGeom>
            <a:avLst/>
            <a:gdLst>
              <a:gd name="T0" fmla="*/ 0 w 4944"/>
              <a:gd name="T1" fmla="*/ 0 h 528"/>
              <a:gd name="T2" fmla="*/ 2147483646 w 4944"/>
              <a:gd name="T3" fmla="*/ 0 h 528"/>
              <a:gd name="T4" fmla="*/ 2147483646 w 4944"/>
              <a:gd name="T5" fmla="*/ 2147483646 h 528"/>
              <a:gd name="T6" fmla="*/ 2147483646 w 4944"/>
              <a:gd name="T7" fmla="*/ 2147483646 h 528"/>
              <a:gd name="T8" fmla="*/ 2147483646 w 4944"/>
              <a:gd name="T9" fmla="*/ 2147483646 h 528"/>
              <a:gd name="T10" fmla="*/ 2147483646 w 4944"/>
              <a:gd name="T11" fmla="*/ 2147483646 h 528"/>
              <a:gd name="T12" fmla="*/ 2147483646 w 4944"/>
              <a:gd name="T13" fmla="*/ 2147483646 h 528"/>
              <a:gd name="T14" fmla="*/ 0 w 4944"/>
              <a:gd name="T15" fmla="*/ 2147483646 h 528"/>
              <a:gd name="T16" fmla="*/ 0 w 4944"/>
              <a:gd name="T17" fmla="*/ 0 h 5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7" name="Rectangle 6">
            <a:extLst>
              <a:ext uri="{FF2B5EF4-FFF2-40B4-BE49-F238E27FC236}">
                <a16:creationId xmlns:a16="http://schemas.microsoft.com/office/drawing/2014/main" id="{8E392CF5-8281-1EA8-61F1-9C1B62D845AE}"/>
              </a:ext>
            </a:extLst>
          </p:cNvPr>
          <p:cNvSpPr>
            <a:spLocks noChangeAspect="1" noChangeArrowheads="1"/>
          </p:cNvSpPr>
          <p:nvPr/>
        </p:nvSpPr>
        <p:spPr bwMode="auto">
          <a:xfrm>
            <a:off x="6870701" y="5484814"/>
            <a:ext cx="974725" cy="5159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8" name="Rectangle 7">
            <a:extLst>
              <a:ext uri="{FF2B5EF4-FFF2-40B4-BE49-F238E27FC236}">
                <a16:creationId xmlns:a16="http://schemas.microsoft.com/office/drawing/2014/main" id="{8141775B-DF6B-54A0-A093-0FC47B51D57D}"/>
              </a:ext>
            </a:extLst>
          </p:cNvPr>
          <p:cNvSpPr>
            <a:spLocks noChangeAspect="1" noChangeArrowheads="1"/>
          </p:cNvSpPr>
          <p:nvPr/>
        </p:nvSpPr>
        <p:spPr bwMode="auto">
          <a:xfrm>
            <a:off x="5610226" y="5541964"/>
            <a:ext cx="1260475"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9" name="Rectangle 8">
            <a:extLst>
              <a:ext uri="{FF2B5EF4-FFF2-40B4-BE49-F238E27FC236}">
                <a16:creationId xmlns:a16="http://schemas.microsoft.com/office/drawing/2014/main" id="{68C8F96C-881E-4B98-8BA4-23D78E8F52BD}"/>
              </a:ext>
            </a:extLst>
          </p:cNvPr>
          <p:cNvSpPr>
            <a:spLocks noChangeAspect="1" noChangeArrowheads="1"/>
          </p:cNvSpPr>
          <p:nvPr/>
        </p:nvSpPr>
        <p:spPr bwMode="auto">
          <a:xfrm>
            <a:off x="7845425" y="5541964"/>
            <a:ext cx="1258888"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0" name="Rectangle 9">
            <a:extLst>
              <a:ext uri="{FF2B5EF4-FFF2-40B4-BE49-F238E27FC236}">
                <a16:creationId xmlns:a16="http://schemas.microsoft.com/office/drawing/2014/main" id="{FD72BACB-27B2-5A60-1A1D-381F2A18787E}"/>
              </a:ext>
            </a:extLst>
          </p:cNvPr>
          <p:cNvSpPr>
            <a:spLocks noChangeAspect="1" noChangeArrowheads="1"/>
          </p:cNvSpPr>
          <p:nvPr/>
        </p:nvSpPr>
        <p:spPr bwMode="auto">
          <a:xfrm>
            <a:off x="3319463" y="5370514"/>
            <a:ext cx="1719262" cy="7445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1" name="Oval 10">
            <a:extLst>
              <a:ext uri="{FF2B5EF4-FFF2-40B4-BE49-F238E27FC236}">
                <a16:creationId xmlns:a16="http://schemas.microsoft.com/office/drawing/2014/main" id="{4C63DA1F-CB0C-142E-DE99-11431AE447CF}"/>
              </a:ext>
            </a:extLst>
          </p:cNvPr>
          <p:cNvSpPr>
            <a:spLocks noChangeAspect="1" noChangeArrowheads="1"/>
          </p:cNvSpPr>
          <p:nvPr/>
        </p:nvSpPr>
        <p:spPr bwMode="auto">
          <a:xfrm>
            <a:off x="4808538" y="5656264"/>
            <a:ext cx="171450" cy="173037"/>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2" name="Rectangle 11">
            <a:extLst>
              <a:ext uri="{FF2B5EF4-FFF2-40B4-BE49-F238E27FC236}">
                <a16:creationId xmlns:a16="http://schemas.microsoft.com/office/drawing/2014/main" id="{ED94DCA4-D8F7-FF0A-8FDA-E4D05218CD69}"/>
              </a:ext>
            </a:extLst>
          </p:cNvPr>
          <p:cNvSpPr>
            <a:spLocks noChangeAspect="1" noChangeArrowheads="1"/>
          </p:cNvSpPr>
          <p:nvPr/>
        </p:nvSpPr>
        <p:spPr bwMode="auto">
          <a:xfrm>
            <a:off x="3490914" y="5313363"/>
            <a:ext cx="801687"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3" name="Rectangle 12">
            <a:extLst>
              <a:ext uri="{FF2B5EF4-FFF2-40B4-BE49-F238E27FC236}">
                <a16:creationId xmlns:a16="http://schemas.microsoft.com/office/drawing/2014/main" id="{FCDB64E0-B909-8776-07DF-4B1D9D9E7C41}"/>
              </a:ext>
            </a:extLst>
          </p:cNvPr>
          <p:cNvSpPr>
            <a:spLocks noChangeAspect="1" noChangeArrowheads="1"/>
          </p:cNvSpPr>
          <p:nvPr/>
        </p:nvSpPr>
        <p:spPr bwMode="auto">
          <a:xfrm>
            <a:off x="3319463" y="5313363"/>
            <a:ext cx="114300"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4" name="Rectangle 13">
            <a:extLst>
              <a:ext uri="{FF2B5EF4-FFF2-40B4-BE49-F238E27FC236}">
                <a16:creationId xmlns:a16="http://schemas.microsoft.com/office/drawing/2014/main" id="{39FEF86F-6300-4A9B-3E37-C72A7681550E}"/>
              </a:ext>
            </a:extLst>
          </p:cNvPr>
          <p:cNvSpPr>
            <a:spLocks noChangeAspect="1" noChangeArrowheads="1"/>
          </p:cNvSpPr>
          <p:nvPr/>
        </p:nvSpPr>
        <p:spPr bwMode="auto">
          <a:xfrm>
            <a:off x="3433763" y="5370513"/>
            <a:ext cx="57150" cy="114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5" name="Rectangle 14">
            <a:extLst>
              <a:ext uri="{FF2B5EF4-FFF2-40B4-BE49-F238E27FC236}">
                <a16:creationId xmlns:a16="http://schemas.microsoft.com/office/drawing/2014/main" id="{98B2DBE0-495D-7D28-E20D-942EA1951612}"/>
              </a:ext>
            </a:extLst>
          </p:cNvPr>
          <p:cNvSpPr>
            <a:spLocks noChangeArrowheads="1"/>
          </p:cNvSpPr>
          <p:nvPr/>
        </p:nvSpPr>
        <p:spPr bwMode="auto">
          <a:xfrm>
            <a:off x="4862514" y="5599114"/>
            <a:ext cx="4357687" cy="293687"/>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6" name="Rectangle 15">
            <a:extLst>
              <a:ext uri="{FF2B5EF4-FFF2-40B4-BE49-F238E27FC236}">
                <a16:creationId xmlns:a16="http://schemas.microsoft.com/office/drawing/2014/main" id="{ECB16283-4697-9206-9646-00A2789FB433}"/>
              </a:ext>
            </a:extLst>
          </p:cNvPr>
          <p:cNvSpPr>
            <a:spLocks noChangeArrowheads="1"/>
          </p:cNvSpPr>
          <p:nvPr/>
        </p:nvSpPr>
        <p:spPr bwMode="auto">
          <a:xfrm>
            <a:off x="4487863" y="5597525"/>
            <a:ext cx="373062"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7" name="Rectangle 16">
            <a:extLst>
              <a:ext uri="{FF2B5EF4-FFF2-40B4-BE49-F238E27FC236}">
                <a16:creationId xmlns:a16="http://schemas.microsoft.com/office/drawing/2014/main" id="{22025E8F-0CD9-BD20-06A5-668E0C9D87F5}"/>
              </a:ext>
            </a:extLst>
          </p:cNvPr>
          <p:cNvSpPr>
            <a:spLocks noChangeArrowheads="1"/>
          </p:cNvSpPr>
          <p:nvPr/>
        </p:nvSpPr>
        <p:spPr bwMode="auto">
          <a:xfrm>
            <a:off x="3294064" y="5597525"/>
            <a:ext cx="1190625"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8" name="Rectangle 17">
            <a:extLst>
              <a:ext uri="{FF2B5EF4-FFF2-40B4-BE49-F238E27FC236}">
                <a16:creationId xmlns:a16="http://schemas.microsoft.com/office/drawing/2014/main" id="{21D4AAE8-7D4B-ECC2-BA9E-E440B894B914}"/>
              </a:ext>
            </a:extLst>
          </p:cNvPr>
          <p:cNvSpPr>
            <a:spLocks noChangeAspect="1" noChangeArrowheads="1"/>
          </p:cNvSpPr>
          <p:nvPr/>
        </p:nvSpPr>
        <p:spPr bwMode="auto">
          <a:xfrm>
            <a:off x="3033713" y="5484814"/>
            <a:ext cx="285750" cy="515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79889" name="Group 18">
            <a:extLst>
              <a:ext uri="{FF2B5EF4-FFF2-40B4-BE49-F238E27FC236}">
                <a16:creationId xmlns:a16="http://schemas.microsoft.com/office/drawing/2014/main" id="{355A8186-0876-1BAB-9473-BF3F50C9E435}"/>
              </a:ext>
            </a:extLst>
          </p:cNvPr>
          <p:cNvGrpSpPr>
            <a:grpSpLocks noChangeAspect="1"/>
          </p:cNvGrpSpPr>
          <p:nvPr/>
        </p:nvGrpSpPr>
        <p:grpSpPr bwMode="auto">
          <a:xfrm flipH="1" flipV="1">
            <a:off x="4581526" y="5648326"/>
            <a:ext cx="695325" cy="188913"/>
            <a:chOff x="3652" y="2251"/>
            <a:chExt cx="2108" cy="543"/>
          </a:xfrm>
        </p:grpSpPr>
        <p:sp>
          <p:nvSpPr>
            <p:cNvPr id="79906" name="Freeform 19">
              <a:extLst>
                <a:ext uri="{FF2B5EF4-FFF2-40B4-BE49-F238E27FC236}">
                  <a16:creationId xmlns:a16="http://schemas.microsoft.com/office/drawing/2014/main" id="{754312C4-0D2B-5865-A19F-BC39614BE540}"/>
                </a:ext>
              </a:extLst>
            </p:cNvPr>
            <p:cNvSpPr>
              <a:spLocks noChangeAspect="1"/>
            </p:cNvSpPr>
            <p:nvPr/>
          </p:nvSpPr>
          <p:spPr bwMode="auto">
            <a:xfrm>
              <a:off x="3669" y="2471"/>
              <a:ext cx="1920" cy="101"/>
            </a:xfrm>
            <a:custGeom>
              <a:avLst/>
              <a:gdLst>
                <a:gd name="T0" fmla="*/ 0 w 2278"/>
                <a:gd name="T1" fmla="*/ 26 h 113"/>
                <a:gd name="T2" fmla="*/ 9 w 2278"/>
                <a:gd name="T3" fmla="*/ 29 h 113"/>
                <a:gd name="T4" fmla="*/ 19 w 2278"/>
                <a:gd name="T5" fmla="*/ 32 h 113"/>
                <a:gd name="T6" fmla="*/ 29 w 2278"/>
                <a:gd name="T7" fmla="*/ 35 h 113"/>
                <a:gd name="T8" fmla="*/ 37 w 2278"/>
                <a:gd name="T9" fmla="*/ 37 h 113"/>
                <a:gd name="T10" fmla="*/ 47 w 2278"/>
                <a:gd name="T11" fmla="*/ 40 h 113"/>
                <a:gd name="T12" fmla="*/ 56 w 2278"/>
                <a:gd name="T13" fmla="*/ 41 h 113"/>
                <a:gd name="T14" fmla="*/ 66 w 2278"/>
                <a:gd name="T15" fmla="*/ 44 h 113"/>
                <a:gd name="T16" fmla="*/ 76 w 2278"/>
                <a:gd name="T17" fmla="*/ 46 h 113"/>
                <a:gd name="T18" fmla="*/ 85 w 2278"/>
                <a:gd name="T19" fmla="*/ 46 h 113"/>
                <a:gd name="T20" fmla="*/ 94 w 2278"/>
                <a:gd name="T21" fmla="*/ 49 h 113"/>
                <a:gd name="T22" fmla="*/ 105 w 2278"/>
                <a:gd name="T23" fmla="*/ 50 h 113"/>
                <a:gd name="T24" fmla="*/ 114 w 2278"/>
                <a:gd name="T25" fmla="*/ 50 h 113"/>
                <a:gd name="T26" fmla="*/ 124 w 2278"/>
                <a:gd name="T27" fmla="*/ 50 h 113"/>
                <a:gd name="T28" fmla="*/ 133 w 2278"/>
                <a:gd name="T29" fmla="*/ 51 h 113"/>
                <a:gd name="T30" fmla="*/ 142 w 2278"/>
                <a:gd name="T31" fmla="*/ 51 h 113"/>
                <a:gd name="T32" fmla="*/ 153 w 2278"/>
                <a:gd name="T33" fmla="*/ 50 h 113"/>
                <a:gd name="T34" fmla="*/ 153 w 2278"/>
                <a:gd name="T35" fmla="*/ 51 h 113"/>
                <a:gd name="T36" fmla="*/ 688 w 2278"/>
                <a:gd name="T37" fmla="*/ 51 h 113"/>
                <a:gd name="T38" fmla="*/ 688 w 2278"/>
                <a:gd name="T39" fmla="*/ 0 h 113"/>
                <a:gd name="T40" fmla="*/ 153 w 2278"/>
                <a:gd name="T41" fmla="*/ 0 h 113"/>
                <a:gd name="T42" fmla="*/ 153 w 2278"/>
                <a:gd name="T43" fmla="*/ 1 h 113"/>
                <a:gd name="T44" fmla="*/ 142 w 2278"/>
                <a:gd name="T45" fmla="*/ 2 h 113"/>
                <a:gd name="T46" fmla="*/ 133 w 2278"/>
                <a:gd name="T47" fmla="*/ 2 h 113"/>
                <a:gd name="T48" fmla="*/ 124 w 2278"/>
                <a:gd name="T49" fmla="*/ 4 h 113"/>
                <a:gd name="T50" fmla="*/ 114 w 2278"/>
                <a:gd name="T51" fmla="*/ 4 h 113"/>
                <a:gd name="T52" fmla="*/ 105 w 2278"/>
                <a:gd name="T53" fmla="*/ 4 h 113"/>
                <a:gd name="T54" fmla="*/ 94 w 2278"/>
                <a:gd name="T55" fmla="*/ 4 h 113"/>
                <a:gd name="T56" fmla="*/ 85 w 2278"/>
                <a:gd name="T57" fmla="*/ 4 h 113"/>
                <a:gd name="T58" fmla="*/ 76 w 2278"/>
                <a:gd name="T59" fmla="*/ 6 h 113"/>
                <a:gd name="T60" fmla="*/ 66 w 2278"/>
                <a:gd name="T61" fmla="*/ 9 h 113"/>
                <a:gd name="T62" fmla="*/ 56 w 2278"/>
                <a:gd name="T63" fmla="*/ 10 h 113"/>
                <a:gd name="T64" fmla="*/ 47 w 2278"/>
                <a:gd name="T65" fmla="*/ 12 h 113"/>
                <a:gd name="T66" fmla="*/ 37 w 2278"/>
                <a:gd name="T67" fmla="*/ 14 h 113"/>
                <a:gd name="T68" fmla="*/ 29 w 2278"/>
                <a:gd name="T69" fmla="*/ 17 h 113"/>
                <a:gd name="T70" fmla="*/ 19 w 2278"/>
                <a:gd name="T71" fmla="*/ 20 h 113"/>
                <a:gd name="T72" fmla="*/ 9 w 2278"/>
                <a:gd name="T73" fmla="*/ 23 h 113"/>
                <a:gd name="T74" fmla="*/ 0 w 2278"/>
                <a:gd name="T75" fmla="*/ 26 h 113"/>
                <a:gd name="T76" fmla="*/ 0 w 2278"/>
                <a:gd name="T77" fmla="*/ 26 h 113"/>
                <a:gd name="T78" fmla="*/ 0 w 2278"/>
                <a:gd name="T79" fmla="*/ 26 h 113"/>
                <a:gd name="T80" fmla="*/ 0 w 2278"/>
                <a:gd name="T81" fmla="*/ 26 h 113"/>
                <a:gd name="T82" fmla="*/ 0 w 2278"/>
                <a:gd name="T83" fmla="*/ 26 h 113"/>
                <a:gd name="T84" fmla="*/ 0 w 2278"/>
                <a:gd name="T85" fmla="*/ 26 h 113"/>
                <a:gd name="T86" fmla="*/ 0 w 2278"/>
                <a:gd name="T87" fmla="*/ 26 h 113"/>
                <a:gd name="T88" fmla="*/ 0 w 2278"/>
                <a:gd name="T89" fmla="*/ 26 h 113"/>
                <a:gd name="T90" fmla="*/ 0 w 2278"/>
                <a:gd name="T91" fmla="*/ 26 h 113"/>
                <a:gd name="T92" fmla="*/ 0 w 2278"/>
                <a:gd name="T93" fmla="*/ 26 h 113"/>
                <a:gd name="T94" fmla="*/ 0 w 2278"/>
                <a:gd name="T95" fmla="*/ 26 h 113"/>
                <a:gd name="T96" fmla="*/ 0 w 2278"/>
                <a:gd name="T97" fmla="*/ 26 h 113"/>
                <a:gd name="T98" fmla="*/ 0 w 2278"/>
                <a:gd name="T99" fmla="*/ 26 h 113"/>
                <a:gd name="T100" fmla="*/ 0 w 2278"/>
                <a:gd name="T101" fmla="*/ 26 h 113"/>
                <a:gd name="T102" fmla="*/ 0 w 2278"/>
                <a:gd name="T103" fmla="*/ 26 h 113"/>
                <a:gd name="T104" fmla="*/ 0 w 2278"/>
                <a:gd name="T105" fmla="*/ 26 h 113"/>
                <a:gd name="T106" fmla="*/ 0 w 2278"/>
                <a:gd name="T107" fmla="*/ 26 h 113"/>
                <a:gd name="T108" fmla="*/ 0 w 2278"/>
                <a:gd name="T109" fmla="*/ 26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7" name="Freeform 20">
              <a:extLst>
                <a:ext uri="{FF2B5EF4-FFF2-40B4-BE49-F238E27FC236}">
                  <a16:creationId xmlns:a16="http://schemas.microsoft.com/office/drawing/2014/main" id="{DFE3E046-2C77-A6D4-7270-EFE5275F4C6E}"/>
                </a:ext>
              </a:extLst>
            </p:cNvPr>
            <p:cNvSpPr>
              <a:spLocks noChangeAspect="1"/>
            </p:cNvSpPr>
            <p:nvPr/>
          </p:nvSpPr>
          <p:spPr bwMode="auto">
            <a:xfrm>
              <a:off x="5218" y="2302"/>
              <a:ext cx="172" cy="121"/>
            </a:xfrm>
            <a:custGeom>
              <a:avLst/>
              <a:gdLst>
                <a:gd name="T0" fmla="*/ 34 w 225"/>
                <a:gd name="T1" fmla="*/ 3 h 158"/>
                <a:gd name="T2" fmla="*/ 34 w 225"/>
                <a:gd name="T3" fmla="*/ 24 h 158"/>
                <a:gd name="T4" fmla="*/ 11 w 225"/>
                <a:gd name="T5" fmla="*/ 21 h 158"/>
                <a:gd name="T6" fmla="*/ 0 w 225"/>
                <a:gd name="T7" fmla="*/ 18 h 158"/>
                <a:gd name="T8" fmla="*/ 4 w 225"/>
                <a:gd name="T9" fmla="*/ 8 h 158"/>
                <a:gd name="T10" fmla="*/ 4 w 225"/>
                <a:gd name="T11" fmla="*/ 0 h 158"/>
                <a:gd name="T12" fmla="*/ 14 w 225"/>
                <a:gd name="T13" fmla="*/ 0 h 158"/>
                <a:gd name="T14" fmla="*/ 24 w 225"/>
                <a:gd name="T15" fmla="*/ 0 h 158"/>
                <a:gd name="T16" fmla="*/ 34 w 225"/>
                <a:gd name="T17" fmla="*/ 3 h 158"/>
                <a:gd name="T18" fmla="*/ 34 w 225"/>
                <a:gd name="T19" fmla="*/ 3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8" name="Freeform 21">
              <a:extLst>
                <a:ext uri="{FF2B5EF4-FFF2-40B4-BE49-F238E27FC236}">
                  <a16:creationId xmlns:a16="http://schemas.microsoft.com/office/drawing/2014/main" id="{7746DF14-B26E-3E8F-1268-08626661D257}"/>
                </a:ext>
              </a:extLst>
            </p:cNvPr>
            <p:cNvSpPr>
              <a:spLocks noChangeAspect="1"/>
            </p:cNvSpPr>
            <p:nvPr/>
          </p:nvSpPr>
          <p:spPr bwMode="auto">
            <a:xfrm>
              <a:off x="4119" y="2285"/>
              <a:ext cx="156" cy="172"/>
            </a:xfrm>
            <a:custGeom>
              <a:avLst/>
              <a:gdLst>
                <a:gd name="T0" fmla="*/ 0 w 203"/>
                <a:gd name="T1" fmla="*/ 4 h 224"/>
                <a:gd name="T2" fmla="*/ 0 w 203"/>
                <a:gd name="T3" fmla="*/ 35 h 224"/>
                <a:gd name="T4" fmla="*/ 25 w 203"/>
                <a:gd name="T5" fmla="*/ 31 h 224"/>
                <a:gd name="T6" fmla="*/ 28 w 203"/>
                <a:gd name="T7" fmla="*/ 28 h 224"/>
                <a:gd name="T8" fmla="*/ 32 w 203"/>
                <a:gd name="T9" fmla="*/ 22 h 224"/>
                <a:gd name="T10" fmla="*/ 32 w 203"/>
                <a:gd name="T11" fmla="*/ 14 h 224"/>
                <a:gd name="T12" fmla="*/ 28 w 203"/>
                <a:gd name="T13" fmla="*/ 11 h 224"/>
                <a:gd name="T14" fmla="*/ 22 w 203"/>
                <a:gd name="T15" fmla="*/ 4 h 224"/>
                <a:gd name="T16" fmla="*/ 15 w 203"/>
                <a:gd name="T17" fmla="*/ 0 h 224"/>
                <a:gd name="T18" fmla="*/ 7 w 203"/>
                <a:gd name="T19" fmla="*/ 0 h 224"/>
                <a:gd name="T20" fmla="*/ 0 w 203"/>
                <a:gd name="T21" fmla="*/ 4 h 224"/>
                <a:gd name="T22" fmla="*/ 0 w 203"/>
                <a:gd name="T23" fmla="*/ 4 h 2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9" name="Freeform 22">
              <a:extLst>
                <a:ext uri="{FF2B5EF4-FFF2-40B4-BE49-F238E27FC236}">
                  <a16:creationId xmlns:a16="http://schemas.microsoft.com/office/drawing/2014/main" id="{556DBA0C-9D92-464B-E4D0-F452F49ECAF4}"/>
                </a:ext>
              </a:extLst>
            </p:cNvPr>
            <p:cNvSpPr>
              <a:spLocks noChangeAspect="1"/>
            </p:cNvSpPr>
            <p:nvPr/>
          </p:nvSpPr>
          <p:spPr bwMode="auto">
            <a:xfrm>
              <a:off x="5218" y="2268"/>
              <a:ext cx="206" cy="206"/>
            </a:xfrm>
            <a:custGeom>
              <a:avLst/>
              <a:gdLst>
                <a:gd name="T0" fmla="*/ 0 w 269"/>
                <a:gd name="T1" fmla="*/ 4 h 270"/>
                <a:gd name="T2" fmla="*/ 41 w 269"/>
                <a:gd name="T3" fmla="*/ 40 h 270"/>
                <a:gd name="T4" fmla="*/ 41 w 269"/>
                <a:gd name="T5" fmla="*/ 34 h 270"/>
                <a:gd name="T6" fmla="*/ 41 w 269"/>
                <a:gd name="T7" fmla="*/ 33 h 270"/>
                <a:gd name="T8" fmla="*/ 41 w 269"/>
                <a:gd name="T9" fmla="*/ 33 h 270"/>
                <a:gd name="T10" fmla="*/ 41 w 269"/>
                <a:gd name="T11" fmla="*/ 33 h 270"/>
                <a:gd name="T12" fmla="*/ 40 w 269"/>
                <a:gd name="T13" fmla="*/ 32 h 270"/>
                <a:gd name="T14" fmla="*/ 40 w 269"/>
                <a:gd name="T15" fmla="*/ 31 h 270"/>
                <a:gd name="T16" fmla="*/ 39 w 269"/>
                <a:gd name="T17" fmla="*/ 31 h 270"/>
                <a:gd name="T18" fmla="*/ 39 w 269"/>
                <a:gd name="T19" fmla="*/ 31 h 270"/>
                <a:gd name="T20" fmla="*/ 39 w 269"/>
                <a:gd name="T21" fmla="*/ 31 h 270"/>
                <a:gd name="T22" fmla="*/ 38 w 269"/>
                <a:gd name="T23" fmla="*/ 31 h 270"/>
                <a:gd name="T24" fmla="*/ 17 w 269"/>
                <a:gd name="T25" fmla="*/ 24 h 270"/>
                <a:gd name="T26" fmla="*/ 15 w 269"/>
                <a:gd name="T27" fmla="*/ 24 h 270"/>
                <a:gd name="T28" fmla="*/ 15 w 269"/>
                <a:gd name="T29" fmla="*/ 22 h 270"/>
                <a:gd name="T30" fmla="*/ 14 w 269"/>
                <a:gd name="T31" fmla="*/ 21 h 270"/>
                <a:gd name="T32" fmla="*/ 14 w 269"/>
                <a:gd name="T33" fmla="*/ 21 h 270"/>
                <a:gd name="T34" fmla="*/ 14 w 269"/>
                <a:gd name="T35" fmla="*/ 19 h 270"/>
                <a:gd name="T36" fmla="*/ 15 w 269"/>
                <a:gd name="T37" fmla="*/ 18 h 270"/>
                <a:gd name="T38" fmla="*/ 15 w 269"/>
                <a:gd name="T39" fmla="*/ 18 h 270"/>
                <a:gd name="T40" fmla="*/ 17 w 269"/>
                <a:gd name="T41" fmla="*/ 17 h 270"/>
                <a:gd name="T42" fmla="*/ 31 w 269"/>
                <a:gd name="T43" fmla="*/ 14 h 270"/>
                <a:gd name="T44" fmla="*/ 31 w 269"/>
                <a:gd name="T45" fmla="*/ 14 h 270"/>
                <a:gd name="T46" fmla="*/ 31 w 269"/>
                <a:gd name="T47" fmla="*/ 14 h 270"/>
                <a:gd name="T48" fmla="*/ 33 w 269"/>
                <a:gd name="T49" fmla="*/ 14 h 270"/>
                <a:gd name="T50" fmla="*/ 34 w 269"/>
                <a:gd name="T51" fmla="*/ 13 h 270"/>
                <a:gd name="T52" fmla="*/ 34 w 269"/>
                <a:gd name="T53" fmla="*/ 12 h 270"/>
                <a:gd name="T54" fmla="*/ 34 w 269"/>
                <a:gd name="T55" fmla="*/ 12 h 270"/>
                <a:gd name="T56" fmla="*/ 34 w 269"/>
                <a:gd name="T57" fmla="*/ 11 h 270"/>
                <a:gd name="T58" fmla="*/ 34 w 269"/>
                <a:gd name="T59" fmla="*/ 11 h 270"/>
                <a:gd name="T60" fmla="*/ 34 w 269"/>
                <a:gd name="T61" fmla="*/ 11 h 270"/>
                <a:gd name="T62" fmla="*/ 34 w 269"/>
                <a:gd name="T63" fmla="*/ 6 h 270"/>
                <a:gd name="T64" fmla="*/ 34 w 269"/>
                <a:gd name="T65" fmla="*/ 6 h 270"/>
                <a:gd name="T66" fmla="*/ 34 w 269"/>
                <a:gd name="T67" fmla="*/ 5 h 270"/>
                <a:gd name="T68" fmla="*/ 34 w 269"/>
                <a:gd name="T69" fmla="*/ 5 h 270"/>
                <a:gd name="T70" fmla="*/ 34 w 269"/>
                <a:gd name="T71" fmla="*/ 5 h 270"/>
                <a:gd name="T72" fmla="*/ 34 w 269"/>
                <a:gd name="T73" fmla="*/ 4 h 270"/>
                <a:gd name="T74" fmla="*/ 32 w 269"/>
                <a:gd name="T75" fmla="*/ 4 h 270"/>
                <a:gd name="T76" fmla="*/ 31 w 269"/>
                <a:gd name="T77" fmla="*/ 4 h 270"/>
                <a:gd name="T78" fmla="*/ 31 w 269"/>
                <a:gd name="T79" fmla="*/ 4 h 270"/>
                <a:gd name="T80" fmla="*/ 11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0" name="Freeform 23">
              <a:extLst>
                <a:ext uri="{FF2B5EF4-FFF2-40B4-BE49-F238E27FC236}">
                  <a16:creationId xmlns:a16="http://schemas.microsoft.com/office/drawing/2014/main" id="{658711F4-6116-98B4-48CF-0B11AEF33911}"/>
                </a:ext>
              </a:extLst>
            </p:cNvPr>
            <p:cNvSpPr>
              <a:spLocks noChangeAspect="1"/>
            </p:cNvSpPr>
            <p:nvPr/>
          </p:nvSpPr>
          <p:spPr bwMode="auto">
            <a:xfrm>
              <a:off x="4137" y="2251"/>
              <a:ext cx="69" cy="35"/>
            </a:xfrm>
            <a:custGeom>
              <a:avLst/>
              <a:gdLst>
                <a:gd name="T0" fmla="*/ 13 w 91"/>
                <a:gd name="T1" fmla="*/ 6 h 46"/>
                <a:gd name="T2" fmla="*/ 0 w 91"/>
                <a:gd name="T3" fmla="*/ 6 h 46"/>
                <a:gd name="T4" fmla="*/ 0 w 91"/>
                <a:gd name="T5" fmla="*/ 4 h 46"/>
                <a:gd name="T6" fmla="*/ 4 w 91"/>
                <a:gd name="T7" fmla="*/ 0 h 46"/>
                <a:gd name="T8" fmla="*/ 13 w 91"/>
                <a:gd name="T9" fmla="*/ 0 h 46"/>
                <a:gd name="T10" fmla="*/ 13 w 91"/>
                <a:gd name="T11" fmla="*/ 6 h 46"/>
                <a:gd name="T12" fmla="*/ 13 w 91"/>
                <a:gd name="T13" fmla="*/ 6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1" name="Freeform 24">
              <a:extLst>
                <a:ext uri="{FF2B5EF4-FFF2-40B4-BE49-F238E27FC236}">
                  <a16:creationId xmlns:a16="http://schemas.microsoft.com/office/drawing/2014/main" id="{FBFE50B3-0395-B17D-34D7-D9D7E18E6563}"/>
                </a:ext>
              </a:extLst>
            </p:cNvPr>
            <p:cNvSpPr>
              <a:spLocks noChangeAspect="1"/>
            </p:cNvSpPr>
            <p:nvPr/>
          </p:nvSpPr>
          <p:spPr bwMode="auto">
            <a:xfrm>
              <a:off x="5098" y="2251"/>
              <a:ext cx="121" cy="52"/>
            </a:xfrm>
            <a:custGeom>
              <a:avLst/>
              <a:gdLst>
                <a:gd name="T0" fmla="*/ 0 w 158"/>
                <a:gd name="T1" fmla="*/ 4 h 68"/>
                <a:gd name="T2" fmla="*/ 4 w 158"/>
                <a:gd name="T3" fmla="*/ 0 h 68"/>
                <a:gd name="T4" fmla="*/ 21 w 158"/>
                <a:gd name="T5" fmla="*/ 0 h 68"/>
                <a:gd name="T6" fmla="*/ 24 w 158"/>
                <a:gd name="T7" fmla="*/ 4 h 68"/>
                <a:gd name="T8" fmla="*/ 24 w 158"/>
                <a:gd name="T9" fmla="*/ 11 h 68"/>
                <a:gd name="T10" fmla="*/ 0 w 158"/>
                <a:gd name="T11" fmla="*/ 11 h 68"/>
                <a:gd name="T12" fmla="*/ 0 w 158"/>
                <a:gd name="T13" fmla="*/ 4 h 68"/>
                <a:gd name="T14" fmla="*/ 0 w 158"/>
                <a:gd name="T15" fmla="*/ 4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22"/>
                  </a:moveTo>
                  <a:lnTo>
                    <a:pt x="22" y="0"/>
                  </a:lnTo>
                  <a:lnTo>
                    <a:pt x="134" y="0"/>
                  </a:lnTo>
                  <a:lnTo>
                    <a:pt x="157" y="22"/>
                  </a:lnTo>
                  <a:lnTo>
                    <a:pt x="157" y="67"/>
                  </a:lnTo>
                  <a:lnTo>
                    <a:pt x="0" y="67"/>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2" name="Freeform 25">
              <a:extLst>
                <a:ext uri="{FF2B5EF4-FFF2-40B4-BE49-F238E27FC236}">
                  <a16:creationId xmlns:a16="http://schemas.microsoft.com/office/drawing/2014/main" id="{242D9521-7C1E-90B7-067E-CB1FA26B965C}"/>
                </a:ext>
              </a:extLst>
            </p:cNvPr>
            <p:cNvSpPr>
              <a:spLocks noChangeAspect="1"/>
            </p:cNvSpPr>
            <p:nvPr/>
          </p:nvSpPr>
          <p:spPr bwMode="auto">
            <a:xfrm>
              <a:off x="5080" y="2268"/>
              <a:ext cx="139" cy="52"/>
            </a:xfrm>
            <a:custGeom>
              <a:avLst/>
              <a:gdLst>
                <a:gd name="T0" fmla="*/ 0 w 181"/>
                <a:gd name="T1" fmla="*/ 0 h 68"/>
                <a:gd name="T2" fmla="*/ 4 w 181"/>
                <a:gd name="T3" fmla="*/ 0 h 68"/>
                <a:gd name="T4" fmla="*/ 4 w 181"/>
                <a:gd name="T5" fmla="*/ 6 h 68"/>
                <a:gd name="T6" fmla="*/ 28 w 181"/>
                <a:gd name="T7" fmla="*/ 6 h 68"/>
                <a:gd name="T8" fmla="*/ 28 w 181"/>
                <a:gd name="T9" fmla="*/ 11 h 68"/>
                <a:gd name="T10" fmla="*/ 0 w 181"/>
                <a:gd name="T11" fmla="*/ 11 h 68"/>
                <a:gd name="T12" fmla="*/ 0 w 181"/>
                <a:gd name="T13" fmla="*/ 0 h 68"/>
                <a:gd name="T14" fmla="*/ 0 w 181"/>
                <a:gd name="T15" fmla="*/ 0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8">
                  <a:moveTo>
                    <a:pt x="0" y="0"/>
                  </a:moveTo>
                  <a:lnTo>
                    <a:pt x="23" y="0"/>
                  </a:lnTo>
                  <a:lnTo>
                    <a:pt x="23" y="45"/>
                  </a:lnTo>
                  <a:lnTo>
                    <a:pt x="180" y="45"/>
                  </a:lnTo>
                  <a:lnTo>
                    <a:pt x="180" y="67"/>
                  </a:lnTo>
                  <a:lnTo>
                    <a:pt x="0" y="67"/>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3" name="Freeform 26">
              <a:extLst>
                <a:ext uri="{FF2B5EF4-FFF2-40B4-BE49-F238E27FC236}">
                  <a16:creationId xmlns:a16="http://schemas.microsoft.com/office/drawing/2014/main" id="{39B7881C-E7C2-A435-2687-86A166FD7412}"/>
                </a:ext>
              </a:extLst>
            </p:cNvPr>
            <p:cNvSpPr>
              <a:spLocks noChangeAspect="1"/>
            </p:cNvSpPr>
            <p:nvPr/>
          </p:nvSpPr>
          <p:spPr bwMode="auto">
            <a:xfrm>
              <a:off x="4068" y="2268"/>
              <a:ext cx="1339" cy="206"/>
            </a:xfrm>
            <a:custGeom>
              <a:avLst/>
              <a:gdLst>
                <a:gd name="T0" fmla="*/ 35 w 1749"/>
                <a:gd name="T1" fmla="*/ 15 h 270"/>
                <a:gd name="T2" fmla="*/ 36 w 1749"/>
                <a:gd name="T3" fmla="*/ 18 h 270"/>
                <a:gd name="T4" fmla="*/ 37 w 1749"/>
                <a:gd name="T5" fmla="*/ 21 h 270"/>
                <a:gd name="T6" fmla="*/ 36 w 1749"/>
                <a:gd name="T7" fmla="*/ 24 h 270"/>
                <a:gd name="T8" fmla="*/ 35 w 1749"/>
                <a:gd name="T9" fmla="*/ 25 h 270"/>
                <a:gd name="T10" fmla="*/ 34 w 1749"/>
                <a:gd name="T11" fmla="*/ 27 h 270"/>
                <a:gd name="T12" fmla="*/ 31 w 1749"/>
                <a:gd name="T13" fmla="*/ 29 h 270"/>
                <a:gd name="T14" fmla="*/ 29 w 1749"/>
                <a:gd name="T15" fmla="*/ 31 h 270"/>
                <a:gd name="T16" fmla="*/ 28 w 1749"/>
                <a:gd name="T17" fmla="*/ 31 h 270"/>
                <a:gd name="T18" fmla="*/ 0 w 1749"/>
                <a:gd name="T19" fmla="*/ 40 h 270"/>
                <a:gd name="T20" fmla="*/ 269 w 1749"/>
                <a:gd name="T21" fmla="*/ 40 h 270"/>
                <a:gd name="T22" fmla="*/ 269 w 1749"/>
                <a:gd name="T23" fmla="*/ 34 h 270"/>
                <a:gd name="T24" fmla="*/ 246 w 1749"/>
                <a:gd name="T25" fmla="*/ 27 h 270"/>
                <a:gd name="T26" fmla="*/ 243 w 1749"/>
                <a:gd name="T27" fmla="*/ 26 h 270"/>
                <a:gd name="T28" fmla="*/ 241 w 1749"/>
                <a:gd name="T29" fmla="*/ 24 h 270"/>
                <a:gd name="T30" fmla="*/ 240 w 1749"/>
                <a:gd name="T31" fmla="*/ 22 h 270"/>
                <a:gd name="T32" fmla="*/ 240 w 1749"/>
                <a:gd name="T33" fmla="*/ 21 h 270"/>
                <a:gd name="T34" fmla="*/ 240 w 1749"/>
                <a:gd name="T35" fmla="*/ 18 h 270"/>
                <a:gd name="T36" fmla="*/ 241 w 1749"/>
                <a:gd name="T37" fmla="*/ 16 h 270"/>
                <a:gd name="T38" fmla="*/ 243 w 1749"/>
                <a:gd name="T39" fmla="*/ 14 h 270"/>
                <a:gd name="T40" fmla="*/ 246 w 1749"/>
                <a:gd name="T41" fmla="*/ 14 h 270"/>
                <a:gd name="T42" fmla="*/ 263 w 1749"/>
                <a:gd name="T43" fmla="*/ 11 h 270"/>
                <a:gd name="T44" fmla="*/ 242 w 1749"/>
                <a:gd name="T45" fmla="*/ 4 h 270"/>
                <a:gd name="T46" fmla="*/ 231 w 1749"/>
                <a:gd name="T47" fmla="*/ 11 h 270"/>
                <a:gd name="T48" fmla="*/ 204 w 1749"/>
                <a:gd name="T49" fmla="*/ 0 h 270"/>
                <a:gd name="T50" fmla="*/ 190 w 1749"/>
                <a:gd name="T51" fmla="*/ 0 h 270"/>
                <a:gd name="T52" fmla="*/ 185 w 1749"/>
                <a:gd name="T53" fmla="*/ 4 h 270"/>
                <a:gd name="T54" fmla="*/ 180 w 1749"/>
                <a:gd name="T55" fmla="*/ 8 h 270"/>
                <a:gd name="T56" fmla="*/ 175 w 1749"/>
                <a:gd name="T57" fmla="*/ 11 h 270"/>
                <a:gd name="T58" fmla="*/ 169 w 1749"/>
                <a:gd name="T59" fmla="*/ 14 h 270"/>
                <a:gd name="T60" fmla="*/ 164 w 1749"/>
                <a:gd name="T61" fmla="*/ 16 h 270"/>
                <a:gd name="T62" fmla="*/ 158 w 1749"/>
                <a:gd name="T63" fmla="*/ 18 h 270"/>
                <a:gd name="T64" fmla="*/ 151 w 1749"/>
                <a:gd name="T65" fmla="*/ 19 h 270"/>
                <a:gd name="T66" fmla="*/ 145 w 1749"/>
                <a:gd name="T67" fmla="*/ 21 h 270"/>
                <a:gd name="T68" fmla="*/ 73 w 1749"/>
                <a:gd name="T69" fmla="*/ 27 h 270"/>
                <a:gd name="T70" fmla="*/ 71 w 1749"/>
                <a:gd name="T71" fmla="*/ 27 h 270"/>
                <a:gd name="T72" fmla="*/ 68 w 1749"/>
                <a:gd name="T73" fmla="*/ 27 h 270"/>
                <a:gd name="T74" fmla="*/ 66 w 1749"/>
                <a:gd name="T75" fmla="*/ 27 h 270"/>
                <a:gd name="T76" fmla="*/ 62 w 1749"/>
                <a:gd name="T77" fmla="*/ 27 h 270"/>
                <a:gd name="T78" fmla="*/ 60 w 1749"/>
                <a:gd name="T79" fmla="*/ 26 h 270"/>
                <a:gd name="T80" fmla="*/ 57 w 1749"/>
                <a:gd name="T81" fmla="*/ 24 h 270"/>
                <a:gd name="T82" fmla="*/ 54 w 1749"/>
                <a:gd name="T83" fmla="*/ 24 h 270"/>
                <a:gd name="T84" fmla="*/ 53 w 1749"/>
                <a:gd name="T85" fmla="*/ 21 h 270"/>
                <a:gd name="T86" fmla="*/ 52 w 1749"/>
                <a:gd name="T87" fmla="*/ 21 h 270"/>
                <a:gd name="T88" fmla="*/ 34 w 1749"/>
                <a:gd name="T89" fmla="*/ 4 h 270"/>
                <a:gd name="T90" fmla="*/ 28 w 1749"/>
                <a:gd name="T91" fmla="*/ 0 h 270"/>
                <a:gd name="T92" fmla="*/ 11 w 1749"/>
                <a:gd name="T93" fmla="*/ 4 h 270"/>
                <a:gd name="T94" fmla="*/ 11 w 1749"/>
                <a:gd name="T95" fmla="*/ 6 h 270"/>
                <a:gd name="T96" fmla="*/ 21 w 1749"/>
                <a:gd name="T97" fmla="*/ 6 h 270"/>
                <a:gd name="T98" fmla="*/ 22 w 1749"/>
                <a:gd name="T99" fmla="*/ 6 h 270"/>
                <a:gd name="T100" fmla="*/ 24 w 1749"/>
                <a:gd name="T101" fmla="*/ 7 h 270"/>
                <a:gd name="T102" fmla="*/ 24 w 1749"/>
                <a:gd name="T103" fmla="*/ 7 h 270"/>
                <a:gd name="T104" fmla="*/ 26 w 1749"/>
                <a:gd name="T105" fmla="*/ 8 h 270"/>
                <a:gd name="T106" fmla="*/ 28 w 1749"/>
                <a:gd name="T107" fmla="*/ 8 h 270"/>
                <a:gd name="T108" fmla="*/ 29 w 1749"/>
                <a:gd name="T109" fmla="*/ 8 h 270"/>
                <a:gd name="T110" fmla="*/ 30 w 1749"/>
                <a:gd name="T111" fmla="*/ 9 h 270"/>
                <a:gd name="T112" fmla="*/ 31 w 1749"/>
                <a:gd name="T113" fmla="*/ 11 h 270"/>
                <a:gd name="T114" fmla="*/ 34 w 1749"/>
                <a:gd name="T115" fmla="*/ 14 h 270"/>
                <a:gd name="T116" fmla="*/ 34 w 1749"/>
                <a:gd name="T117" fmla="*/ 14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1748" y="269"/>
                  </a:lnTo>
                  <a:lnTo>
                    <a:pt x="1748" y="224"/>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225" y="23"/>
                  </a:lnTo>
                  <a:lnTo>
                    <a:pt x="225" y="0"/>
                  </a:lnTo>
                  <a:lnTo>
                    <a:pt x="180" y="0"/>
                  </a:lnTo>
                  <a:lnTo>
                    <a:pt x="180" y="23"/>
                  </a:lnTo>
                  <a:lnTo>
                    <a:pt x="68" y="23"/>
                  </a:lnTo>
                  <a:lnTo>
                    <a:pt x="68"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4" name="Freeform 27">
              <a:extLst>
                <a:ext uri="{FF2B5EF4-FFF2-40B4-BE49-F238E27FC236}">
                  <a16:creationId xmlns:a16="http://schemas.microsoft.com/office/drawing/2014/main" id="{55829895-E6EF-5D3E-8F8B-F24F76084F2D}"/>
                </a:ext>
              </a:extLst>
            </p:cNvPr>
            <p:cNvSpPr>
              <a:spLocks noChangeAspect="1"/>
            </p:cNvSpPr>
            <p:nvPr/>
          </p:nvSpPr>
          <p:spPr bwMode="auto">
            <a:xfrm>
              <a:off x="5218" y="2622"/>
              <a:ext cx="172" cy="121"/>
            </a:xfrm>
            <a:custGeom>
              <a:avLst/>
              <a:gdLst>
                <a:gd name="T0" fmla="*/ 34 w 225"/>
                <a:gd name="T1" fmla="*/ 22 h 157"/>
                <a:gd name="T2" fmla="*/ 34 w 225"/>
                <a:gd name="T3" fmla="*/ 0 h 157"/>
                <a:gd name="T4" fmla="*/ 11 w 225"/>
                <a:gd name="T5" fmla="*/ 3 h 157"/>
                <a:gd name="T6" fmla="*/ 0 w 225"/>
                <a:gd name="T7" fmla="*/ 6 h 157"/>
                <a:gd name="T8" fmla="*/ 4 w 225"/>
                <a:gd name="T9" fmla="*/ 16 h 157"/>
                <a:gd name="T10" fmla="*/ 4 w 225"/>
                <a:gd name="T11" fmla="*/ 25 h 157"/>
                <a:gd name="T12" fmla="*/ 14 w 225"/>
                <a:gd name="T13" fmla="*/ 25 h 157"/>
                <a:gd name="T14" fmla="*/ 24 w 225"/>
                <a:gd name="T15" fmla="*/ 25 h 157"/>
                <a:gd name="T16" fmla="*/ 34 w 225"/>
                <a:gd name="T17" fmla="*/ 22 h 157"/>
                <a:gd name="T18" fmla="*/ 34 w 225"/>
                <a:gd name="T19" fmla="*/ 22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5" name="Freeform 28">
              <a:extLst>
                <a:ext uri="{FF2B5EF4-FFF2-40B4-BE49-F238E27FC236}">
                  <a16:creationId xmlns:a16="http://schemas.microsoft.com/office/drawing/2014/main" id="{B39497B6-082B-6763-3C55-E4F8C00C997A}"/>
                </a:ext>
              </a:extLst>
            </p:cNvPr>
            <p:cNvSpPr>
              <a:spLocks noChangeAspect="1"/>
            </p:cNvSpPr>
            <p:nvPr/>
          </p:nvSpPr>
          <p:spPr bwMode="auto">
            <a:xfrm>
              <a:off x="4119" y="2587"/>
              <a:ext cx="156" cy="173"/>
            </a:xfrm>
            <a:custGeom>
              <a:avLst/>
              <a:gdLst>
                <a:gd name="T0" fmla="*/ 0 w 203"/>
                <a:gd name="T1" fmla="*/ 32 h 225"/>
                <a:gd name="T2" fmla="*/ 0 w 203"/>
                <a:gd name="T3" fmla="*/ 0 h 225"/>
                <a:gd name="T4" fmla="*/ 25 w 203"/>
                <a:gd name="T5" fmla="*/ 4 h 225"/>
                <a:gd name="T6" fmla="*/ 28 w 203"/>
                <a:gd name="T7" fmla="*/ 7 h 225"/>
                <a:gd name="T8" fmla="*/ 32 w 203"/>
                <a:gd name="T9" fmla="*/ 15 h 225"/>
                <a:gd name="T10" fmla="*/ 32 w 203"/>
                <a:gd name="T11" fmla="*/ 22 h 225"/>
                <a:gd name="T12" fmla="*/ 28 w 203"/>
                <a:gd name="T13" fmla="*/ 25 h 225"/>
                <a:gd name="T14" fmla="*/ 22 w 203"/>
                <a:gd name="T15" fmla="*/ 32 h 225"/>
                <a:gd name="T16" fmla="*/ 15 w 203"/>
                <a:gd name="T17" fmla="*/ 35 h 225"/>
                <a:gd name="T18" fmla="*/ 7 w 203"/>
                <a:gd name="T19" fmla="*/ 35 h 225"/>
                <a:gd name="T20" fmla="*/ 0 w 203"/>
                <a:gd name="T21" fmla="*/ 32 h 225"/>
                <a:gd name="T22" fmla="*/ 0 w 203"/>
                <a:gd name="T23" fmla="*/ 32 h 2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6" name="Freeform 29">
              <a:extLst>
                <a:ext uri="{FF2B5EF4-FFF2-40B4-BE49-F238E27FC236}">
                  <a16:creationId xmlns:a16="http://schemas.microsoft.com/office/drawing/2014/main" id="{F2472BC7-B524-1774-88E7-B7688D70AAC1}"/>
                </a:ext>
              </a:extLst>
            </p:cNvPr>
            <p:cNvSpPr>
              <a:spLocks noChangeAspect="1"/>
            </p:cNvSpPr>
            <p:nvPr/>
          </p:nvSpPr>
          <p:spPr bwMode="auto">
            <a:xfrm>
              <a:off x="5218" y="2570"/>
              <a:ext cx="206" cy="207"/>
            </a:xfrm>
            <a:custGeom>
              <a:avLst/>
              <a:gdLst>
                <a:gd name="T0" fmla="*/ 0 w 269"/>
                <a:gd name="T1" fmla="*/ 37 h 271"/>
                <a:gd name="T2" fmla="*/ 41 w 269"/>
                <a:gd name="T3" fmla="*/ 0 h 271"/>
                <a:gd name="T4" fmla="*/ 41 w 269"/>
                <a:gd name="T5" fmla="*/ 7 h 271"/>
                <a:gd name="T6" fmla="*/ 41 w 269"/>
                <a:gd name="T7" fmla="*/ 7 h 271"/>
                <a:gd name="T8" fmla="*/ 41 w 269"/>
                <a:gd name="T9" fmla="*/ 8 h 271"/>
                <a:gd name="T10" fmla="*/ 41 w 269"/>
                <a:gd name="T11" fmla="*/ 8 h 271"/>
                <a:gd name="T12" fmla="*/ 40 w 269"/>
                <a:gd name="T13" fmla="*/ 9 h 271"/>
                <a:gd name="T14" fmla="*/ 40 w 269"/>
                <a:gd name="T15" fmla="*/ 9 h 271"/>
                <a:gd name="T16" fmla="*/ 39 w 269"/>
                <a:gd name="T17" fmla="*/ 10 h 271"/>
                <a:gd name="T18" fmla="*/ 39 w 269"/>
                <a:gd name="T19" fmla="*/ 11 h 271"/>
                <a:gd name="T20" fmla="*/ 39 w 269"/>
                <a:gd name="T21" fmla="*/ 11 h 271"/>
                <a:gd name="T22" fmla="*/ 38 w 269"/>
                <a:gd name="T23" fmla="*/ 11 h 271"/>
                <a:gd name="T24" fmla="*/ 17 w 269"/>
                <a:gd name="T25" fmla="*/ 17 h 271"/>
                <a:gd name="T26" fmla="*/ 15 w 269"/>
                <a:gd name="T27" fmla="*/ 18 h 271"/>
                <a:gd name="T28" fmla="*/ 15 w 269"/>
                <a:gd name="T29" fmla="*/ 18 h 271"/>
                <a:gd name="T30" fmla="*/ 14 w 269"/>
                <a:gd name="T31" fmla="*/ 20 h 271"/>
                <a:gd name="T32" fmla="*/ 14 w 269"/>
                <a:gd name="T33" fmla="*/ 21 h 271"/>
                <a:gd name="T34" fmla="*/ 14 w 269"/>
                <a:gd name="T35" fmla="*/ 21 h 271"/>
                <a:gd name="T36" fmla="*/ 15 w 269"/>
                <a:gd name="T37" fmla="*/ 23 h 271"/>
                <a:gd name="T38" fmla="*/ 15 w 269"/>
                <a:gd name="T39" fmla="*/ 24 h 271"/>
                <a:gd name="T40" fmla="*/ 17 w 269"/>
                <a:gd name="T41" fmla="*/ 24 h 271"/>
                <a:gd name="T42" fmla="*/ 31 w 269"/>
                <a:gd name="T43" fmla="*/ 27 h 271"/>
                <a:gd name="T44" fmla="*/ 31 w 269"/>
                <a:gd name="T45" fmla="*/ 27 h 271"/>
                <a:gd name="T46" fmla="*/ 31 w 269"/>
                <a:gd name="T47" fmla="*/ 28 h 271"/>
                <a:gd name="T48" fmla="*/ 33 w 269"/>
                <a:gd name="T49" fmla="*/ 28 h 271"/>
                <a:gd name="T50" fmla="*/ 34 w 269"/>
                <a:gd name="T51" fmla="*/ 28 h 271"/>
                <a:gd name="T52" fmla="*/ 34 w 269"/>
                <a:gd name="T53" fmla="*/ 28 h 271"/>
                <a:gd name="T54" fmla="*/ 34 w 269"/>
                <a:gd name="T55" fmla="*/ 29 h 271"/>
                <a:gd name="T56" fmla="*/ 34 w 269"/>
                <a:gd name="T57" fmla="*/ 30 h 271"/>
                <a:gd name="T58" fmla="*/ 34 w 269"/>
                <a:gd name="T59" fmla="*/ 31 h 271"/>
                <a:gd name="T60" fmla="*/ 34 w 269"/>
                <a:gd name="T61" fmla="*/ 31 h 271"/>
                <a:gd name="T62" fmla="*/ 34 w 269"/>
                <a:gd name="T63" fmla="*/ 34 h 271"/>
                <a:gd name="T64" fmla="*/ 34 w 269"/>
                <a:gd name="T65" fmla="*/ 35 h 271"/>
                <a:gd name="T66" fmla="*/ 34 w 269"/>
                <a:gd name="T67" fmla="*/ 36 h 271"/>
                <a:gd name="T68" fmla="*/ 34 w 269"/>
                <a:gd name="T69" fmla="*/ 36 h 271"/>
                <a:gd name="T70" fmla="*/ 34 w 269"/>
                <a:gd name="T71" fmla="*/ 37 h 271"/>
                <a:gd name="T72" fmla="*/ 34 w 269"/>
                <a:gd name="T73" fmla="*/ 37 h 271"/>
                <a:gd name="T74" fmla="*/ 32 w 269"/>
                <a:gd name="T75" fmla="*/ 37 h 271"/>
                <a:gd name="T76" fmla="*/ 31 w 269"/>
                <a:gd name="T77" fmla="*/ 37 h 271"/>
                <a:gd name="T78" fmla="*/ 31 w 269"/>
                <a:gd name="T79" fmla="*/ 37 h 271"/>
                <a:gd name="T80" fmla="*/ 11 w 269"/>
                <a:gd name="T81" fmla="*/ 40 h 271"/>
                <a:gd name="T82" fmla="*/ 0 w 269"/>
                <a:gd name="T83" fmla="*/ 40 h 27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1">
                  <a:moveTo>
                    <a:pt x="0" y="269"/>
                  </a:moveTo>
                  <a:lnTo>
                    <a:pt x="0" y="247"/>
                  </a:lnTo>
                  <a:lnTo>
                    <a:pt x="44" y="45"/>
                  </a:lnTo>
                  <a:lnTo>
                    <a:pt x="268" y="0"/>
                  </a:lnTo>
                  <a:lnTo>
                    <a:pt x="268" y="1"/>
                  </a:lnTo>
                  <a:lnTo>
                    <a:pt x="268" y="46"/>
                  </a:lnTo>
                  <a:lnTo>
                    <a:pt x="267" y="49"/>
                  </a:lnTo>
                  <a:lnTo>
                    <a:pt x="266" y="50"/>
                  </a:lnTo>
                  <a:lnTo>
                    <a:pt x="264" y="52"/>
                  </a:lnTo>
                  <a:lnTo>
                    <a:pt x="264" y="54"/>
                  </a:lnTo>
                  <a:lnTo>
                    <a:pt x="262" y="56"/>
                  </a:lnTo>
                  <a:lnTo>
                    <a:pt x="262" y="58"/>
                  </a:lnTo>
                  <a:lnTo>
                    <a:pt x="260" y="60"/>
                  </a:lnTo>
                  <a:lnTo>
                    <a:pt x="258" y="62"/>
                  </a:lnTo>
                  <a:lnTo>
                    <a:pt x="256" y="63"/>
                  </a:lnTo>
                  <a:lnTo>
                    <a:pt x="254" y="65"/>
                  </a:lnTo>
                  <a:lnTo>
                    <a:pt x="253" y="65"/>
                  </a:lnTo>
                  <a:lnTo>
                    <a:pt x="251" y="67"/>
                  </a:lnTo>
                  <a:lnTo>
                    <a:pt x="250" y="67"/>
                  </a:lnTo>
                  <a:lnTo>
                    <a:pt x="248" y="68"/>
                  </a:lnTo>
                  <a:lnTo>
                    <a:pt x="246" y="68"/>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7" name="Freeform 30">
              <a:extLst>
                <a:ext uri="{FF2B5EF4-FFF2-40B4-BE49-F238E27FC236}">
                  <a16:creationId xmlns:a16="http://schemas.microsoft.com/office/drawing/2014/main" id="{B424B280-BC30-B521-0456-20FC3F1F8290}"/>
                </a:ext>
              </a:extLst>
            </p:cNvPr>
            <p:cNvSpPr>
              <a:spLocks noChangeAspect="1"/>
            </p:cNvSpPr>
            <p:nvPr/>
          </p:nvSpPr>
          <p:spPr bwMode="auto">
            <a:xfrm>
              <a:off x="4137" y="2759"/>
              <a:ext cx="69" cy="35"/>
            </a:xfrm>
            <a:custGeom>
              <a:avLst/>
              <a:gdLst>
                <a:gd name="T0" fmla="*/ 13 w 91"/>
                <a:gd name="T1" fmla="*/ 0 h 46"/>
                <a:gd name="T2" fmla="*/ 0 w 91"/>
                <a:gd name="T3" fmla="*/ 0 h 46"/>
                <a:gd name="T4" fmla="*/ 0 w 91"/>
                <a:gd name="T5" fmla="*/ 4 h 46"/>
                <a:gd name="T6" fmla="*/ 4 w 91"/>
                <a:gd name="T7" fmla="*/ 6 h 46"/>
                <a:gd name="T8" fmla="*/ 13 w 91"/>
                <a:gd name="T9" fmla="*/ 6 h 46"/>
                <a:gd name="T10" fmla="*/ 13 w 91"/>
                <a:gd name="T11" fmla="*/ 0 h 46"/>
                <a:gd name="T12" fmla="*/ 13 w 91"/>
                <a:gd name="T13" fmla="*/ 0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0"/>
                  </a:moveTo>
                  <a:lnTo>
                    <a:pt x="0" y="0"/>
                  </a:lnTo>
                  <a:lnTo>
                    <a:pt x="0" y="23"/>
                  </a:lnTo>
                  <a:lnTo>
                    <a:pt x="22" y="45"/>
                  </a:lnTo>
                  <a:lnTo>
                    <a:pt x="90" y="45"/>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8" name="Freeform 31">
              <a:extLst>
                <a:ext uri="{FF2B5EF4-FFF2-40B4-BE49-F238E27FC236}">
                  <a16:creationId xmlns:a16="http://schemas.microsoft.com/office/drawing/2014/main" id="{9C93F832-530A-C63F-FC56-DCB105ED5B37}"/>
                </a:ext>
              </a:extLst>
            </p:cNvPr>
            <p:cNvSpPr>
              <a:spLocks noChangeAspect="1"/>
            </p:cNvSpPr>
            <p:nvPr/>
          </p:nvSpPr>
          <p:spPr bwMode="auto">
            <a:xfrm>
              <a:off x="5098" y="2742"/>
              <a:ext cx="121" cy="52"/>
            </a:xfrm>
            <a:custGeom>
              <a:avLst/>
              <a:gdLst>
                <a:gd name="T0" fmla="*/ 0 w 158"/>
                <a:gd name="T1" fmla="*/ 6 h 68"/>
                <a:gd name="T2" fmla="*/ 4 w 158"/>
                <a:gd name="T3" fmla="*/ 11 h 68"/>
                <a:gd name="T4" fmla="*/ 21 w 158"/>
                <a:gd name="T5" fmla="*/ 11 h 68"/>
                <a:gd name="T6" fmla="*/ 24 w 158"/>
                <a:gd name="T7" fmla="*/ 6 h 68"/>
                <a:gd name="T8" fmla="*/ 24 w 158"/>
                <a:gd name="T9" fmla="*/ 0 h 68"/>
                <a:gd name="T10" fmla="*/ 0 w 158"/>
                <a:gd name="T11" fmla="*/ 0 h 68"/>
                <a:gd name="T12" fmla="*/ 0 w 158"/>
                <a:gd name="T13" fmla="*/ 6 h 68"/>
                <a:gd name="T14" fmla="*/ 0 w 158"/>
                <a:gd name="T15" fmla="*/ 6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45"/>
                  </a:moveTo>
                  <a:lnTo>
                    <a:pt x="22" y="67"/>
                  </a:lnTo>
                  <a:lnTo>
                    <a:pt x="134" y="67"/>
                  </a:lnTo>
                  <a:lnTo>
                    <a:pt x="157" y="45"/>
                  </a:lnTo>
                  <a:lnTo>
                    <a:pt x="157" y="0"/>
                  </a:lnTo>
                  <a:lnTo>
                    <a:pt x="0" y="0"/>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9" name="Freeform 32">
              <a:extLst>
                <a:ext uri="{FF2B5EF4-FFF2-40B4-BE49-F238E27FC236}">
                  <a16:creationId xmlns:a16="http://schemas.microsoft.com/office/drawing/2014/main" id="{20E081B9-3216-2E9F-E10B-431F806044BC}"/>
                </a:ext>
              </a:extLst>
            </p:cNvPr>
            <p:cNvSpPr>
              <a:spLocks noChangeAspect="1"/>
            </p:cNvSpPr>
            <p:nvPr/>
          </p:nvSpPr>
          <p:spPr bwMode="auto">
            <a:xfrm>
              <a:off x="5080" y="2724"/>
              <a:ext cx="139" cy="53"/>
            </a:xfrm>
            <a:custGeom>
              <a:avLst/>
              <a:gdLst>
                <a:gd name="T0" fmla="*/ 0 w 181"/>
                <a:gd name="T1" fmla="*/ 11 h 69"/>
                <a:gd name="T2" fmla="*/ 4 w 181"/>
                <a:gd name="T3" fmla="*/ 11 h 69"/>
                <a:gd name="T4" fmla="*/ 4 w 181"/>
                <a:gd name="T5" fmla="*/ 4 h 69"/>
                <a:gd name="T6" fmla="*/ 28 w 181"/>
                <a:gd name="T7" fmla="*/ 4 h 69"/>
                <a:gd name="T8" fmla="*/ 28 w 181"/>
                <a:gd name="T9" fmla="*/ 0 h 69"/>
                <a:gd name="T10" fmla="*/ 0 w 181"/>
                <a:gd name="T11" fmla="*/ 0 h 69"/>
                <a:gd name="T12" fmla="*/ 0 w 181"/>
                <a:gd name="T13" fmla="*/ 11 h 69"/>
                <a:gd name="T14" fmla="*/ 0 w 181"/>
                <a:gd name="T15" fmla="*/ 11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9">
                  <a:moveTo>
                    <a:pt x="0" y="68"/>
                  </a:moveTo>
                  <a:lnTo>
                    <a:pt x="23" y="68"/>
                  </a:lnTo>
                  <a:lnTo>
                    <a:pt x="23" y="23"/>
                  </a:lnTo>
                  <a:lnTo>
                    <a:pt x="180" y="23"/>
                  </a:lnTo>
                  <a:lnTo>
                    <a:pt x="180" y="0"/>
                  </a:lnTo>
                  <a:lnTo>
                    <a:pt x="0" y="0"/>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0" name="Freeform 33">
              <a:extLst>
                <a:ext uri="{FF2B5EF4-FFF2-40B4-BE49-F238E27FC236}">
                  <a16:creationId xmlns:a16="http://schemas.microsoft.com/office/drawing/2014/main" id="{712BB1B1-C3DC-3E23-FA16-B7BDC454B667}"/>
                </a:ext>
              </a:extLst>
            </p:cNvPr>
            <p:cNvSpPr>
              <a:spLocks noChangeAspect="1"/>
            </p:cNvSpPr>
            <p:nvPr/>
          </p:nvSpPr>
          <p:spPr bwMode="auto">
            <a:xfrm>
              <a:off x="4068" y="2571"/>
              <a:ext cx="1339" cy="206"/>
            </a:xfrm>
            <a:custGeom>
              <a:avLst/>
              <a:gdLst>
                <a:gd name="T0" fmla="*/ 35 w 1749"/>
                <a:gd name="T1" fmla="*/ 26 h 270"/>
                <a:gd name="T2" fmla="*/ 36 w 1749"/>
                <a:gd name="T3" fmla="*/ 24 h 270"/>
                <a:gd name="T4" fmla="*/ 37 w 1749"/>
                <a:gd name="T5" fmla="*/ 21 h 270"/>
                <a:gd name="T6" fmla="*/ 36 w 1749"/>
                <a:gd name="T7" fmla="*/ 18 h 270"/>
                <a:gd name="T8" fmla="*/ 35 w 1749"/>
                <a:gd name="T9" fmla="*/ 16 h 270"/>
                <a:gd name="T10" fmla="*/ 34 w 1749"/>
                <a:gd name="T11" fmla="*/ 14 h 270"/>
                <a:gd name="T12" fmla="*/ 31 w 1749"/>
                <a:gd name="T13" fmla="*/ 12 h 270"/>
                <a:gd name="T14" fmla="*/ 29 w 1749"/>
                <a:gd name="T15" fmla="*/ 11 h 270"/>
                <a:gd name="T16" fmla="*/ 28 w 1749"/>
                <a:gd name="T17" fmla="*/ 11 h 270"/>
                <a:gd name="T18" fmla="*/ 0 w 1749"/>
                <a:gd name="T19" fmla="*/ 0 h 270"/>
                <a:gd name="T20" fmla="*/ 269 w 1749"/>
                <a:gd name="T21" fmla="*/ 0 h 270"/>
                <a:gd name="T22" fmla="*/ 269 w 1749"/>
                <a:gd name="T23" fmla="*/ 6 h 270"/>
                <a:gd name="T24" fmla="*/ 246 w 1749"/>
                <a:gd name="T25" fmla="*/ 14 h 270"/>
                <a:gd name="T26" fmla="*/ 243 w 1749"/>
                <a:gd name="T27" fmla="*/ 14 h 270"/>
                <a:gd name="T28" fmla="*/ 241 w 1749"/>
                <a:gd name="T29" fmla="*/ 16 h 270"/>
                <a:gd name="T30" fmla="*/ 240 w 1749"/>
                <a:gd name="T31" fmla="*/ 18 h 270"/>
                <a:gd name="T32" fmla="*/ 240 w 1749"/>
                <a:gd name="T33" fmla="*/ 21 h 270"/>
                <a:gd name="T34" fmla="*/ 240 w 1749"/>
                <a:gd name="T35" fmla="*/ 22 h 270"/>
                <a:gd name="T36" fmla="*/ 241 w 1749"/>
                <a:gd name="T37" fmla="*/ 24 h 270"/>
                <a:gd name="T38" fmla="*/ 243 w 1749"/>
                <a:gd name="T39" fmla="*/ 26 h 270"/>
                <a:gd name="T40" fmla="*/ 246 w 1749"/>
                <a:gd name="T41" fmla="*/ 27 h 270"/>
                <a:gd name="T42" fmla="*/ 263 w 1749"/>
                <a:gd name="T43" fmla="*/ 31 h 270"/>
                <a:gd name="T44" fmla="*/ 242 w 1749"/>
                <a:gd name="T45" fmla="*/ 37 h 270"/>
                <a:gd name="T46" fmla="*/ 231 w 1749"/>
                <a:gd name="T47" fmla="*/ 31 h 270"/>
                <a:gd name="T48" fmla="*/ 204 w 1749"/>
                <a:gd name="T49" fmla="*/ 40 h 270"/>
                <a:gd name="T50" fmla="*/ 190 w 1749"/>
                <a:gd name="T51" fmla="*/ 40 h 270"/>
                <a:gd name="T52" fmla="*/ 185 w 1749"/>
                <a:gd name="T53" fmla="*/ 37 h 270"/>
                <a:gd name="T54" fmla="*/ 180 w 1749"/>
                <a:gd name="T55" fmla="*/ 33 h 270"/>
                <a:gd name="T56" fmla="*/ 175 w 1749"/>
                <a:gd name="T57" fmla="*/ 30 h 270"/>
                <a:gd name="T58" fmla="*/ 169 w 1749"/>
                <a:gd name="T59" fmla="*/ 27 h 270"/>
                <a:gd name="T60" fmla="*/ 164 w 1749"/>
                <a:gd name="T61" fmla="*/ 24 h 270"/>
                <a:gd name="T62" fmla="*/ 158 w 1749"/>
                <a:gd name="T63" fmla="*/ 23 h 270"/>
                <a:gd name="T64" fmla="*/ 151 w 1749"/>
                <a:gd name="T65" fmla="*/ 21 h 270"/>
                <a:gd name="T66" fmla="*/ 145 w 1749"/>
                <a:gd name="T67" fmla="*/ 21 h 270"/>
                <a:gd name="T68" fmla="*/ 73 w 1749"/>
                <a:gd name="T69" fmla="*/ 14 h 270"/>
                <a:gd name="T70" fmla="*/ 71 w 1749"/>
                <a:gd name="T71" fmla="*/ 14 h 270"/>
                <a:gd name="T72" fmla="*/ 68 w 1749"/>
                <a:gd name="T73" fmla="*/ 14 h 270"/>
                <a:gd name="T74" fmla="*/ 66 w 1749"/>
                <a:gd name="T75" fmla="*/ 14 h 270"/>
                <a:gd name="T76" fmla="*/ 62 w 1749"/>
                <a:gd name="T77" fmla="*/ 14 h 270"/>
                <a:gd name="T78" fmla="*/ 60 w 1749"/>
                <a:gd name="T79" fmla="*/ 15 h 270"/>
                <a:gd name="T80" fmla="*/ 57 w 1749"/>
                <a:gd name="T81" fmla="*/ 16 h 270"/>
                <a:gd name="T82" fmla="*/ 54 w 1749"/>
                <a:gd name="T83" fmla="*/ 18 h 270"/>
                <a:gd name="T84" fmla="*/ 53 w 1749"/>
                <a:gd name="T85" fmla="*/ 19 h 270"/>
                <a:gd name="T86" fmla="*/ 52 w 1749"/>
                <a:gd name="T87" fmla="*/ 21 h 270"/>
                <a:gd name="T88" fmla="*/ 34 w 1749"/>
                <a:gd name="T89" fmla="*/ 37 h 270"/>
                <a:gd name="T90" fmla="*/ 28 w 1749"/>
                <a:gd name="T91" fmla="*/ 40 h 270"/>
                <a:gd name="T92" fmla="*/ 11 w 1749"/>
                <a:gd name="T93" fmla="*/ 37 h 270"/>
                <a:gd name="T94" fmla="*/ 11 w 1749"/>
                <a:gd name="T95" fmla="*/ 34 h 270"/>
                <a:gd name="T96" fmla="*/ 21 w 1749"/>
                <a:gd name="T97" fmla="*/ 34 h 270"/>
                <a:gd name="T98" fmla="*/ 22 w 1749"/>
                <a:gd name="T99" fmla="*/ 34 h 270"/>
                <a:gd name="T100" fmla="*/ 24 w 1749"/>
                <a:gd name="T101" fmla="*/ 34 h 270"/>
                <a:gd name="T102" fmla="*/ 24 w 1749"/>
                <a:gd name="T103" fmla="*/ 34 h 270"/>
                <a:gd name="T104" fmla="*/ 26 w 1749"/>
                <a:gd name="T105" fmla="*/ 33 h 270"/>
                <a:gd name="T106" fmla="*/ 28 w 1749"/>
                <a:gd name="T107" fmla="*/ 33 h 270"/>
                <a:gd name="T108" fmla="*/ 29 w 1749"/>
                <a:gd name="T109" fmla="*/ 32 h 270"/>
                <a:gd name="T110" fmla="*/ 30 w 1749"/>
                <a:gd name="T111" fmla="*/ 31 h 270"/>
                <a:gd name="T112" fmla="*/ 31 w 1749"/>
                <a:gd name="T113" fmla="*/ 31 h 270"/>
                <a:gd name="T114" fmla="*/ 34 w 1749"/>
                <a:gd name="T115" fmla="*/ 27 h 270"/>
                <a:gd name="T116" fmla="*/ 34 w 1749"/>
                <a:gd name="T117" fmla="*/ 27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1748" y="0"/>
                  </a:lnTo>
                  <a:lnTo>
                    <a:pt x="1748" y="45"/>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225" y="246"/>
                  </a:lnTo>
                  <a:lnTo>
                    <a:pt x="225" y="269"/>
                  </a:lnTo>
                  <a:lnTo>
                    <a:pt x="180" y="269"/>
                  </a:lnTo>
                  <a:lnTo>
                    <a:pt x="180"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1" name="Freeform 34">
              <a:extLst>
                <a:ext uri="{FF2B5EF4-FFF2-40B4-BE49-F238E27FC236}">
                  <a16:creationId xmlns:a16="http://schemas.microsoft.com/office/drawing/2014/main" id="{80D89376-3783-5BB9-0C06-CA675B67E6C7}"/>
                </a:ext>
              </a:extLst>
            </p:cNvPr>
            <p:cNvSpPr>
              <a:spLocks noChangeAspect="1"/>
            </p:cNvSpPr>
            <p:nvPr/>
          </p:nvSpPr>
          <p:spPr bwMode="auto">
            <a:xfrm>
              <a:off x="5418" y="2377"/>
              <a:ext cx="342" cy="97"/>
            </a:xfrm>
            <a:custGeom>
              <a:avLst/>
              <a:gdLst>
                <a:gd name="T0" fmla="*/ 0 w 446"/>
                <a:gd name="T1" fmla="*/ 39 h 113"/>
                <a:gd name="T2" fmla="*/ 35 w 446"/>
                <a:gd name="T3" fmla="*/ 0 h 113"/>
                <a:gd name="T4" fmla="*/ 69 w 446"/>
                <a:gd name="T5" fmla="*/ 0 h 113"/>
                <a:gd name="T6" fmla="*/ 69 w 446"/>
                <a:gd name="T7" fmla="*/ 19 h 113"/>
                <a:gd name="T8" fmla="*/ 69 w 446"/>
                <a:gd name="T9" fmla="*/ 39 h 113"/>
                <a:gd name="T10" fmla="*/ 0 w 446"/>
                <a:gd name="T11" fmla="*/ 39 h 113"/>
                <a:gd name="T12" fmla="*/ 0 w 446"/>
                <a:gd name="T13" fmla="*/ 39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2" name="Freeform 35">
              <a:extLst>
                <a:ext uri="{FF2B5EF4-FFF2-40B4-BE49-F238E27FC236}">
                  <a16:creationId xmlns:a16="http://schemas.microsoft.com/office/drawing/2014/main" id="{BEA2CDA9-CC74-FC5B-E6C2-A2DCEF0C5067}"/>
                </a:ext>
              </a:extLst>
            </p:cNvPr>
            <p:cNvSpPr>
              <a:spLocks noChangeAspect="1"/>
            </p:cNvSpPr>
            <p:nvPr/>
          </p:nvSpPr>
          <p:spPr bwMode="auto">
            <a:xfrm>
              <a:off x="5418" y="2572"/>
              <a:ext cx="342" cy="96"/>
            </a:xfrm>
            <a:custGeom>
              <a:avLst/>
              <a:gdLst>
                <a:gd name="T0" fmla="*/ 0 w 446"/>
                <a:gd name="T1" fmla="*/ 0 h 112"/>
                <a:gd name="T2" fmla="*/ 35 w 446"/>
                <a:gd name="T3" fmla="*/ 38 h 112"/>
                <a:gd name="T4" fmla="*/ 69 w 446"/>
                <a:gd name="T5" fmla="*/ 38 h 112"/>
                <a:gd name="T6" fmla="*/ 69 w 446"/>
                <a:gd name="T7" fmla="*/ 19 h 112"/>
                <a:gd name="T8" fmla="*/ 69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3" name="AutoShape 36">
              <a:extLst>
                <a:ext uri="{FF2B5EF4-FFF2-40B4-BE49-F238E27FC236}">
                  <a16:creationId xmlns:a16="http://schemas.microsoft.com/office/drawing/2014/main" id="{5C1AA8C6-464E-E730-C4C0-E6DAFFC0341B}"/>
                </a:ext>
              </a:extLst>
            </p:cNvPr>
            <p:cNvSpPr>
              <a:spLocks noChangeAspect="1" noChangeArrowheads="1"/>
            </p:cNvSpPr>
            <p:nvPr/>
          </p:nvSpPr>
          <p:spPr bwMode="auto">
            <a:xfrm rot="5400000">
              <a:off x="3692" y="2456"/>
              <a:ext cx="49" cy="13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171 w 21600"/>
                <a:gd name="T13" fmla="*/ 5982 h 21600"/>
                <a:gd name="T14" fmla="*/ 15429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4" name="Freeform 37">
              <a:extLst>
                <a:ext uri="{FF2B5EF4-FFF2-40B4-BE49-F238E27FC236}">
                  <a16:creationId xmlns:a16="http://schemas.microsoft.com/office/drawing/2014/main" id="{FF594B2F-F39B-1186-B373-26E78A488CA2}"/>
                </a:ext>
              </a:extLst>
            </p:cNvPr>
            <p:cNvSpPr>
              <a:spLocks noChangeAspect="1"/>
            </p:cNvSpPr>
            <p:nvPr/>
          </p:nvSpPr>
          <p:spPr bwMode="auto">
            <a:xfrm>
              <a:off x="5418" y="2471"/>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5" name="Freeform 38">
              <a:extLst>
                <a:ext uri="{FF2B5EF4-FFF2-40B4-BE49-F238E27FC236}">
                  <a16:creationId xmlns:a16="http://schemas.microsoft.com/office/drawing/2014/main" id="{F92F4F8E-99CE-83B1-7ECD-87D74B6D6E73}"/>
                </a:ext>
              </a:extLst>
            </p:cNvPr>
            <p:cNvSpPr>
              <a:spLocks noChangeAspect="1"/>
            </p:cNvSpPr>
            <p:nvPr/>
          </p:nvSpPr>
          <p:spPr bwMode="auto">
            <a:xfrm flipV="1">
              <a:off x="5418" y="2555"/>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6" name="Rectangle 39">
              <a:extLst>
                <a:ext uri="{FF2B5EF4-FFF2-40B4-BE49-F238E27FC236}">
                  <a16:creationId xmlns:a16="http://schemas.microsoft.com/office/drawing/2014/main" id="{395DA577-D427-BC97-CBD3-E585F421C5B1}"/>
                </a:ext>
              </a:extLst>
            </p:cNvPr>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grpSp>
        <p:nvGrpSpPr>
          <p:cNvPr id="79890" name="Group 40">
            <a:extLst>
              <a:ext uri="{FF2B5EF4-FFF2-40B4-BE49-F238E27FC236}">
                <a16:creationId xmlns:a16="http://schemas.microsoft.com/office/drawing/2014/main" id="{3D5E3D24-6FFC-DC3F-B3C1-347D68522C67}"/>
              </a:ext>
            </a:extLst>
          </p:cNvPr>
          <p:cNvGrpSpPr>
            <a:grpSpLocks noChangeAspect="1"/>
          </p:cNvGrpSpPr>
          <p:nvPr/>
        </p:nvGrpSpPr>
        <p:grpSpPr bwMode="auto">
          <a:xfrm>
            <a:off x="3319464" y="5484814"/>
            <a:ext cx="5900737" cy="515937"/>
            <a:chOff x="432" y="2304"/>
            <a:chExt cx="4944" cy="576"/>
          </a:xfrm>
        </p:grpSpPr>
        <p:sp>
          <p:nvSpPr>
            <p:cNvPr id="79904" name="Freeform 41">
              <a:extLst>
                <a:ext uri="{FF2B5EF4-FFF2-40B4-BE49-F238E27FC236}">
                  <a16:creationId xmlns:a16="http://schemas.microsoft.com/office/drawing/2014/main" id="{EC79BA40-91C8-970C-0199-771369792942}"/>
                </a:ext>
              </a:extLst>
            </p:cNvPr>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5" name="Freeform 42">
              <a:extLst>
                <a:ext uri="{FF2B5EF4-FFF2-40B4-BE49-F238E27FC236}">
                  <a16:creationId xmlns:a16="http://schemas.microsoft.com/office/drawing/2014/main" id="{6B0D3689-A816-0DDB-4FCF-F4E31649D625}"/>
                </a:ext>
              </a:extLst>
            </p:cNvPr>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79891" name="Line 51">
            <a:extLst>
              <a:ext uri="{FF2B5EF4-FFF2-40B4-BE49-F238E27FC236}">
                <a16:creationId xmlns:a16="http://schemas.microsoft.com/office/drawing/2014/main" id="{4821586D-DB47-F4CD-86DF-D147257C8580}"/>
              </a:ext>
            </a:extLst>
          </p:cNvPr>
          <p:cNvSpPr>
            <a:spLocks noChangeShapeType="1"/>
          </p:cNvSpPr>
          <p:nvPr/>
        </p:nvSpPr>
        <p:spPr bwMode="auto">
          <a:xfrm flipV="1">
            <a:off x="3352800" y="2438400"/>
            <a:ext cx="0" cy="297180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2" name="Line 59">
            <a:extLst>
              <a:ext uri="{FF2B5EF4-FFF2-40B4-BE49-F238E27FC236}">
                <a16:creationId xmlns:a16="http://schemas.microsoft.com/office/drawing/2014/main" id="{59AF0E82-113A-677B-89CC-D165A6286C9D}"/>
              </a:ext>
            </a:extLst>
          </p:cNvPr>
          <p:cNvSpPr>
            <a:spLocks noChangeShapeType="1"/>
          </p:cNvSpPr>
          <p:nvPr/>
        </p:nvSpPr>
        <p:spPr bwMode="auto">
          <a:xfrm>
            <a:off x="3352800" y="5105400"/>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3" name="Text Box 60">
            <a:extLst>
              <a:ext uri="{FF2B5EF4-FFF2-40B4-BE49-F238E27FC236}">
                <a16:creationId xmlns:a16="http://schemas.microsoft.com/office/drawing/2014/main" id="{3F6E69C9-FBC4-7A66-EBDB-612E44CAA830}"/>
              </a:ext>
            </a:extLst>
          </p:cNvPr>
          <p:cNvSpPr txBox="1">
            <a:spLocks noChangeArrowheads="1"/>
          </p:cNvSpPr>
          <p:nvPr/>
        </p:nvSpPr>
        <p:spPr bwMode="auto">
          <a:xfrm>
            <a:off x="5410201" y="5105400"/>
            <a:ext cx="179387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PROJECTILE TRAVEL</a:t>
            </a:r>
          </a:p>
        </p:txBody>
      </p:sp>
      <p:sp>
        <p:nvSpPr>
          <p:cNvPr id="79894" name="Text Box 61">
            <a:extLst>
              <a:ext uri="{FF2B5EF4-FFF2-40B4-BE49-F238E27FC236}">
                <a16:creationId xmlns:a16="http://schemas.microsoft.com/office/drawing/2014/main" id="{7392A0E4-CA71-5AA8-F5C8-5BDA5AFDEEC0}"/>
              </a:ext>
            </a:extLst>
          </p:cNvPr>
          <p:cNvSpPr txBox="1">
            <a:spLocks noChangeArrowheads="1"/>
          </p:cNvSpPr>
          <p:nvPr/>
        </p:nvSpPr>
        <p:spPr bwMode="auto">
          <a:xfrm>
            <a:off x="2209801" y="2209800"/>
            <a:ext cx="1020763"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79895" name="Rectangle 69">
            <a:extLst>
              <a:ext uri="{FF2B5EF4-FFF2-40B4-BE49-F238E27FC236}">
                <a16:creationId xmlns:a16="http://schemas.microsoft.com/office/drawing/2014/main" id="{0444BA9D-072F-AA9B-2D7F-B6CE3873F30B}"/>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Pressure Distribution</a:t>
            </a:r>
          </a:p>
        </p:txBody>
      </p:sp>
      <p:sp>
        <p:nvSpPr>
          <p:cNvPr id="79896" name="Line 73">
            <a:extLst>
              <a:ext uri="{FF2B5EF4-FFF2-40B4-BE49-F238E27FC236}">
                <a16:creationId xmlns:a16="http://schemas.microsoft.com/office/drawing/2014/main" id="{FAB45C2B-D9AA-1488-B8EE-DBC3035DDD08}"/>
              </a:ext>
            </a:extLst>
          </p:cNvPr>
          <p:cNvSpPr>
            <a:spLocks noChangeShapeType="1"/>
          </p:cNvSpPr>
          <p:nvPr/>
        </p:nvSpPr>
        <p:spPr bwMode="auto">
          <a:xfrm flipV="1">
            <a:off x="4746625" y="2816226"/>
            <a:ext cx="0" cy="2771775"/>
          </a:xfrm>
          <a:prstGeom prst="line">
            <a:avLst/>
          </a:prstGeom>
          <a:noFill/>
          <a:ln w="1905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7" name="Line 74">
            <a:extLst>
              <a:ext uri="{FF2B5EF4-FFF2-40B4-BE49-F238E27FC236}">
                <a16:creationId xmlns:a16="http://schemas.microsoft.com/office/drawing/2014/main" id="{D72AA803-A3AE-EE57-31CD-60B7FA74B483}"/>
              </a:ext>
            </a:extLst>
          </p:cNvPr>
          <p:cNvSpPr>
            <a:spLocks noChangeShapeType="1"/>
          </p:cNvSpPr>
          <p:nvPr/>
        </p:nvSpPr>
        <p:spPr bwMode="auto">
          <a:xfrm>
            <a:off x="3338513" y="4732338"/>
            <a:ext cx="1408112"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5" name="Line 75">
            <a:extLst>
              <a:ext uri="{FF2B5EF4-FFF2-40B4-BE49-F238E27FC236}">
                <a16:creationId xmlns:a16="http://schemas.microsoft.com/office/drawing/2014/main" id="{BF515FF9-9C01-E870-EAB8-256D45EAB86D}"/>
              </a:ext>
            </a:extLst>
          </p:cNvPr>
          <p:cNvSpPr>
            <a:spLocks noChangeShapeType="1"/>
          </p:cNvSpPr>
          <p:nvPr/>
        </p:nvSpPr>
        <p:spPr bwMode="auto">
          <a:xfrm>
            <a:off x="3332163" y="4324350"/>
            <a:ext cx="1408112" cy="0"/>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6" name="AutoShape 76">
            <a:extLst>
              <a:ext uri="{FF2B5EF4-FFF2-40B4-BE49-F238E27FC236}">
                <a16:creationId xmlns:a16="http://schemas.microsoft.com/office/drawing/2014/main" id="{C872DF2D-211F-DE6B-948C-19E5D3DAE9D3}"/>
              </a:ext>
            </a:extLst>
          </p:cNvPr>
          <p:cNvSpPr>
            <a:spLocks noChangeArrowheads="1"/>
          </p:cNvSpPr>
          <p:nvPr/>
        </p:nvSpPr>
        <p:spPr bwMode="auto">
          <a:xfrm>
            <a:off x="3992563" y="4305667"/>
            <a:ext cx="201612" cy="431066"/>
          </a:xfrm>
          <a:prstGeom prst="upArrow">
            <a:avLst>
              <a:gd name="adj1" fmla="val 50000"/>
              <a:gd name="adj2" fmla="val 30709"/>
            </a:avLst>
          </a:prstGeom>
          <a:solidFill>
            <a:schemeClr val="accent1"/>
          </a:solidFill>
          <a:ln w="38100" algn="ctr">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900" name="Text Box 77">
            <a:extLst>
              <a:ext uri="{FF2B5EF4-FFF2-40B4-BE49-F238E27FC236}">
                <a16:creationId xmlns:a16="http://schemas.microsoft.com/office/drawing/2014/main" id="{52D83CEB-2AD8-5EFB-5533-EA68C6D483F7}"/>
              </a:ext>
            </a:extLst>
          </p:cNvPr>
          <p:cNvSpPr txBox="1">
            <a:spLocks noChangeArrowheads="1"/>
          </p:cNvSpPr>
          <p:nvPr/>
        </p:nvSpPr>
        <p:spPr bwMode="auto">
          <a:xfrm>
            <a:off x="5268913" y="2028826"/>
            <a:ext cx="470376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1260475" indent="623888">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Before projectile starts to move,</a:t>
            </a:r>
          </a:p>
          <a:p>
            <a:pPr eaLnBrk="0" fontAlgn="base" hangingPunct="0">
              <a:spcBef>
                <a:spcPct val="0"/>
              </a:spcBef>
              <a:spcAft>
                <a:spcPct val="0"/>
              </a:spcAft>
            </a:pPr>
            <a:r>
              <a:rPr lang="en-GB" altLang="en-US" sz="2000" b="1">
                <a:solidFill>
                  <a:srgbClr val="FFFFFF"/>
                </a:solidFill>
              </a:rPr>
              <a:t>pressure is uniform in gun chamber</a:t>
            </a:r>
          </a:p>
        </p:txBody>
      </p:sp>
      <p:sp>
        <p:nvSpPr>
          <p:cNvPr id="1228878" name="Text Box 78">
            <a:extLst>
              <a:ext uri="{FF2B5EF4-FFF2-40B4-BE49-F238E27FC236}">
                <a16:creationId xmlns:a16="http://schemas.microsoft.com/office/drawing/2014/main" id="{195EB0F6-17ED-89E2-CD4A-5AE78AB84C22}"/>
              </a:ext>
            </a:extLst>
          </p:cNvPr>
          <p:cNvSpPr txBox="1">
            <a:spLocks noChangeArrowheads="1"/>
          </p:cNvSpPr>
          <p:nvPr/>
        </p:nvSpPr>
        <p:spPr bwMode="auto">
          <a:xfrm>
            <a:off x="6073775" y="3455988"/>
            <a:ext cx="2046288" cy="13144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CC00"/>
                </a:solidFill>
              </a:rPr>
              <a:t>Burning Propellant</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Generates gas</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Increases Pressure</a:t>
            </a:r>
          </a:p>
        </p:txBody>
      </p:sp>
      <p:sp>
        <p:nvSpPr>
          <p:cNvPr id="1228879" name="AutoShape 79">
            <a:extLst>
              <a:ext uri="{FF2B5EF4-FFF2-40B4-BE49-F238E27FC236}">
                <a16:creationId xmlns:a16="http://schemas.microsoft.com/office/drawing/2014/main" id="{23CA4F3C-012D-79BC-A172-1B968F3034B4}"/>
              </a:ext>
            </a:extLst>
          </p:cNvPr>
          <p:cNvSpPr>
            <a:spLocks/>
          </p:cNvSpPr>
          <p:nvPr/>
        </p:nvSpPr>
        <p:spPr bwMode="auto">
          <a:xfrm>
            <a:off x="5907088" y="3896141"/>
            <a:ext cx="190500" cy="465892"/>
          </a:xfrm>
          <a:prstGeom prst="leftBrace">
            <a:avLst>
              <a:gd name="adj1" fmla="val 59028"/>
              <a:gd name="adj2" fmla="val 50000"/>
            </a:avLst>
          </a:prstGeom>
          <a:noFill/>
          <a:ln w="381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0" name="Line 80">
            <a:extLst>
              <a:ext uri="{FF2B5EF4-FFF2-40B4-BE49-F238E27FC236}">
                <a16:creationId xmlns:a16="http://schemas.microsoft.com/office/drawing/2014/main" id="{B63BAE85-7FD9-7837-B93E-E80E402DBA12}"/>
              </a:ext>
            </a:extLst>
          </p:cNvPr>
          <p:cNvSpPr>
            <a:spLocks noChangeShapeType="1"/>
          </p:cNvSpPr>
          <p:nvPr/>
        </p:nvSpPr>
        <p:spPr bwMode="auto">
          <a:xfrm flipH="1">
            <a:off x="4470400" y="4137026"/>
            <a:ext cx="1277938" cy="3476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28876"/>
                                        </p:tgtEl>
                                        <p:attrNameLst>
                                          <p:attrName>style.visibility</p:attrName>
                                        </p:attrNameLst>
                                      </p:cBhvr>
                                      <p:to>
                                        <p:strVal val="visible"/>
                                      </p:to>
                                    </p:set>
                                    <p:animEffect transition="in" filter="blinds(horizontal)">
                                      <p:cBhvr>
                                        <p:cTn id="7" dur="500"/>
                                        <p:tgtEl>
                                          <p:spTgt spid="1228876"/>
                                        </p:tgtEl>
                                      </p:cBhvr>
                                    </p:animEffect>
                                  </p:childTnLst>
                                </p:cTn>
                              </p:par>
                              <p:par>
                                <p:cTn id="8" presetID="3" presetClass="entr" presetSubtype="10" fill="hold" nodeType="withEffect">
                                  <p:stCondLst>
                                    <p:cond delay="0"/>
                                  </p:stCondLst>
                                  <p:childTnLst>
                                    <p:set>
                                      <p:cBhvr>
                                        <p:cTn id="9" dur="1" fill="hold">
                                          <p:stCondLst>
                                            <p:cond delay="0"/>
                                          </p:stCondLst>
                                        </p:cTn>
                                        <p:tgtEl>
                                          <p:spTgt spid="1228875"/>
                                        </p:tgtEl>
                                        <p:attrNameLst>
                                          <p:attrName>style.visibility</p:attrName>
                                        </p:attrNameLst>
                                      </p:cBhvr>
                                      <p:to>
                                        <p:strVal val="visible"/>
                                      </p:to>
                                    </p:set>
                                    <p:animEffect transition="in" filter="blinds(horizontal)">
                                      <p:cBhvr>
                                        <p:cTn id="10" dur="500"/>
                                        <p:tgtEl>
                                          <p:spTgt spid="1228875"/>
                                        </p:tgtEl>
                                      </p:cBhvr>
                                    </p:animEffect>
                                  </p:childTnLst>
                                </p:cTn>
                              </p:par>
                              <p:par>
                                <p:cTn id="11" presetID="3" presetClass="entr" presetSubtype="10" fill="hold" nodeType="withEffect">
                                  <p:stCondLst>
                                    <p:cond delay="0"/>
                                  </p:stCondLst>
                                  <p:childTnLst>
                                    <p:set>
                                      <p:cBhvr>
                                        <p:cTn id="12" dur="1" fill="hold">
                                          <p:stCondLst>
                                            <p:cond delay="0"/>
                                          </p:stCondLst>
                                        </p:cTn>
                                        <p:tgtEl>
                                          <p:spTgt spid="1228880"/>
                                        </p:tgtEl>
                                        <p:attrNameLst>
                                          <p:attrName>style.visibility</p:attrName>
                                        </p:attrNameLst>
                                      </p:cBhvr>
                                      <p:to>
                                        <p:strVal val="visible"/>
                                      </p:to>
                                    </p:set>
                                    <p:animEffect transition="in" filter="blinds(horizontal)">
                                      <p:cBhvr>
                                        <p:cTn id="13" dur="500"/>
                                        <p:tgtEl>
                                          <p:spTgt spid="1228880"/>
                                        </p:tgtEl>
                                      </p:cBhvr>
                                    </p:animEffect>
                                  </p:childTnLst>
                                </p:cTn>
                              </p:par>
                              <p:par>
                                <p:cTn id="14" presetID="3" presetClass="entr" presetSubtype="10" fill="hold" nodeType="withEffect">
                                  <p:stCondLst>
                                    <p:cond delay="0"/>
                                  </p:stCondLst>
                                  <p:childTnLst>
                                    <p:set>
                                      <p:cBhvr>
                                        <p:cTn id="15" dur="1" fill="hold">
                                          <p:stCondLst>
                                            <p:cond delay="0"/>
                                          </p:stCondLst>
                                        </p:cTn>
                                        <p:tgtEl>
                                          <p:spTgt spid="1228879"/>
                                        </p:tgtEl>
                                        <p:attrNameLst>
                                          <p:attrName>style.visibility</p:attrName>
                                        </p:attrNameLst>
                                      </p:cBhvr>
                                      <p:to>
                                        <p:strVal val="visible"/>
                                      </p:to>
                                    </p:set>
                                    <p:animEffect transition="in" filter="blinds(horizontal)">
                                      <p:cBhvr>
                                        <p:cTn id="16" dur="500"/>
                                        <p:tgtEl>
                                          <p:spTgt spid="1228879"/>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228878"/>
                                        </p:tgtEl>
                                        <p:attrNameLst>
                                          <p:attrName>style.visibility</p:attrName>
                                        </p:attrNameLst>
                                      </p:cBhvr>
                                      <p:to>
                                        <p:strVal val="visible"/>
                                      </p:to>
                                    </p:set>
                                    <p:animEffect transition="in" filter="blinds(horizontal)">
                                      <p:cBhvr>
                                        <p:cTn id="19" dur="500"/>
                                        <p:tgtEl>
                                          <p:spTgt spid="1228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8"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B74D4535-1374-719E-1B91-48699F489515}"/>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Real Propellant Ignition</a:t>
            </a:r>
          </a:p>
        </p:txBody>
      </p:sp>
      <p:sp>
        <p:nvSpPr>
          <p:cNvPr id="98307" name="Rectangle 26">
            <a:extLst>
              <a:ext uri="{FF2B5EF4-FFF2-40B4-BE49-F238E27FC236}">
                <a16:creationId xmlns:a16="http://schemas.microsoft.com/office/drawing/2014/main" id="{4788B9BC-A9BB-A433-CAF2-A365E6D47461}"/>
              </a:ext>
            </a:extLst>
          </p:cNvPr>
          <p:cNvSpPr>
            <a:spLocks noChangeAspect="1" noChangeArrowheads="1"/>
          </p:cNvSpPr>
          <p:nvPr/>
        </p:nvSpPr>
        <p:spPr bwMode="auto">
          <a:xfrm>
            <a:off x="3319463" y="218471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8" name="Rectangle 31">
            <a:extLst>
              <a:ext uri="{FF2B5EF4-FFF2-40B4-BE49-F238E27FC236}">
                <a16:creationId xmlns:a16="http://schemas.microsoft.com/office/drawing/2014/main" id="{304E0333-0521-AA0B-3F03-FF3B9DF517A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9" name="Rectangle 32">
            <a:extLst>
              <a:ext uri="{FF2B5EF4-FFF2-40B4-BE49-F238E27FC236}">
                <a16:creationId xmlns:a16="http://schemas.microsoft.com/office/drawing/2014/main" id="{539DDD23-5B97-589A-97D8-0C01E06DA0AD}"/>
              </a:ext>
            </a:extLst>
          </p:cNvPr>
          <p:cNvSpPr>
            <a:spLocks noChangeArrowheads="1"/>
          </p:cNvSpPr>
          <p:nvPr/>
        </p:nvSpPr>
        <p:spPr bwMode="auto">
          <a:xfrm>
            <a:off x="3294064" y="254983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0" name="Rectangle 33">
            <a:extLst>
              <a:ext uri="{FF2B5EF4-FFF2-40B4-BE49-F238E27FC236}">
                <a16:creationId xmlns:a16="http://schemas.microsoft.com/office/drawing/2014/main" id="{1275F8AA-5F18-A878-5C03-D49F1E46A105}"/>
              </a:ext>
            </a:extLst>
          </p:cNvPr>
          <p:cNvSpPr>
            <a:spLocks noChangeAspect="1" noChangeArrowheads="1"/>
          </p:cNvSpPr>
          <p:nvPr/>
        </p:nvSpPr>
        <p:spPr bwMode="auto">
          <a:xfrm flipH="1">
            <a:off x="3129353" y="2214689"/>
            <a:ext cx="187201" cy="2165689"/>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1" name="Rectangle 42">
            <a:extLst>
              <a:ext uri="{FF2B5EF4-FFF2-40B4-BE49-F238E27FC236}">
                <a16:creationId xmlns:a16="http://schemas.microsoft.com/office/drawing/2014/main" id="{DEB344CA-A5C2-3747-8CF7-DDE1FF7C6130}"/>
              </a:ext>
            </a:extLst>
          </p:cNvPr>
          <p:cNvSpPr>
            <a:spLocks noChangeArrowheads="1"/>
          </p:cNvSpPr>
          <p:nvPr/>
        </p:nvSpPr>
        <p:spPr bwMode="auto">
          <a:xfrm>
            <a:off x="8711116" y="301063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2" name="Rectangle 43">
            <a:extLst>
              <a:ext uri="{FF2B5EF4-FFF2-40B4-BE49-F238E27FC236}">
                <a16:creationId xmlns:a16="http://schemas.microsoft.com/office/drawing/2014/main" id="{79E30F0C-703B-F621-7F11-EB882C7A1E8A}"/>
              </a:ext>
            </a:extLst>
          </p:cNvPr>
          <p:cNvSpPr>
            <a:spLocks noChangeArrowheads="1"/>
          </p:cNvSpPr>
          <p:nvPr/>
        </p:nvSpPr>
        <p:spPr bwMode="auto">
          <a:xfrm>
            <a:off x="8461375" y="305869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3" name="Rectangle 44">
            <a:extLst>
              <a:ext uri="{FF2B5EF4-FFF2-40B4-BE49-F238E27FC236}">
                <a16:creationId xmlns:a16="http://schemas.microsoft.com/office/drawing/2014/main" id="{313F6DFD-DFBD-A814-127D-1B23C72FB924}"/>
              </a:ext>
            </a:extLst>
          </p:cNvPr>
          <p:cNvSpPr>
            <a:spLocks noChangeArrowheads="1"/>
          </p:cNvSpPr>
          <p:nvPr/>
        </p:nvSpPr>
        <p:spPr bwMode="auto">
          <a:xfrm>
            <a:off x="8982075" y="302871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4" name="AutoShape 45">
            <a:extLst>
              <a:ext uri="{FF2B5EF4-FFF2-40B4-BE49-F238E27FC236}">
                <a16:creationId xmlns:a16="http://schemas.microsoft.com/office/drawing/2014/main" id="{9724D16F-7A1A-1993-1361-FCAF7DA8FEEB}"/>
              </a:ext>
            </a:extLst>
          </p:cNvPr>
          <p:cNvSpPr>
            <a:spLocks noChangeArrowheads="1"/>
          </p:cNvSpPr>
          <p:nvPr/>
        </p:nvSpPr>
        <p:spPr bwMode="auto">
          <a:xfrm rot="5400000" flipH="1">
            <a:off x="7590632" y="303837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15" name="Rectangle 46">
            <a:extLst>
              <a:ext uri="{FF2B5EF4-FFF2-40B4-BE49-F238E27FC236}">
                <a16:creationId xmlns:a16="http://schemas.microsoft.com/office/drawing/2014/main" id="{98E727FC-A3C4-8ECC-B5C8-787CA5D8A6F9}"/>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6" name="Rectangle 49">
            <a:extLst>
              <a:ext uri="{FF2B5EF4-FFF2-40B4-BE49-F238E27FC236}">
                <a16:creationId xmlns:a16="http://schemas.microsoft.com/office/drawing/2014/main" id="{6CAAEBE4-5B4B-88A0-CED8-8237243E2B41}"/>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7" name="Rectangle 50">
            <a:extLst>
              <a:ext uri="{FF2B5EF4-FFF2-40B4-BE49-F238E27FC236}">
                <a16:creationId xmlns:a16="http://schemas.microsoft.com/office/drawing/2014/main" id="{92ED4CF2-3744-1C4C-A962-C28C4D850CC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8" name="Rectangle 51">
            <a:extLst>
              <a:ext uri="{FF2B5EF4-FFF2-40B4-BE49-F238E27FC236}">
                <a16:creationId xmlns:a16="http://schemas.microsoft.com/office/drawing/2014/main" id="{32B2675F-DC39-1385-74F0-A889D5A61F7F}"/>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9" name="Rectangle 52">
            <a:extLst>
              <a:ext uri="{FF2B5EF4-FFF2-40B4-BE49-F238E27FC236}">
                <a16:creationId xmlns:a16="http://schemas.microsoft.com/office/drawing/2014/main" id="{34548903-450F-3088-6FCA-EC4683318693}"/>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0" name="Rectangle 53">
            <a:extLst>
              <a:ext uri="{FF2B5EF4-FFF2-40B4-BE49-F238E27FC236}">
                <a16:creationId xmlns:a16="http://schemas.microsoft.com/office/drawing/2014/main" id="{8C770613-E90A-39F6-C4FA-43794C8FB1B7}"/>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1" name="Rectangle 54">
            <a:extLst>
              <a:ext uri="{FF2B5EF4-FFF2-40B4-BE49-F238E27FC236}">
                <a16:creationId xmlns:a16="http://schemas.microsoft.com/office/drawing/2014/main" id="{927131CD-7662-E1F3-57FD-FE75B7C85FCA}"/>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2" name="Rectangle 55">
            <a:extLst>
              <a:ext uri="{FF2B5EF4-FFF2-40B4-BE49-F238E27FC236}">
                <a16:creationId xmlns:a16="http://schemas.microsoft.com/office/drawing/2014/main" id="{A6014BA6-85E1-9675-8A23-8D7946C1DB3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3" name="Rectangle 56">
            <a:extLst>
              <a:ext uri="{FF2B5EF4-FFF2-40B4-BE49-F238E27FC236}">
                <a16:creationId xmlns:a16="http://schemas.microsoft.com/office/drawing/2014/main" id="{C0FBFFE9-9E06-3493-E8BF-38D0CB60041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4" name="Rectangle 57">
            <a:extLst>
              <a:ext uri="{FF2B5EF4-FFF2-40B4-BE49-F238E27FC236}">
                <a16:creationId xmlns:a16="http://schemas.microsoft.com/office/drawing/2014/main" id="{F9146590-8703-A56C-4D97-821FDF3D4F3C}"/>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5" name="Rectangle 58">
            <a:extLst>
              <a:ext uri="{FF2B5EF4-FFF2-40B4-BE49-F238E27FC236}">
                <a16:creationId xmlns:a16="http://schemas.microsoft.com/office/drawing/2014/main" id="{926FB5AC-4BA7-BC30-8584-F32029987154}"/>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6" name="Rectangle 59">
            <a:extLst>
              <a:ext uri="{FF2B5EF4-FFF2-40B4-BE49-F238E27FC236}">
                <a16:creationId xmlns:a16="http://schemas.microsoft.com/office/drawing/2014/main" id="{56BDC886-2FA9-C7D9-71CA-02D464CEF941}"/>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7" name="Rectangle 60">
            <a:extLst>
              <a:ext uri="{FF2B5EF4-FFF2-40B4-BE49-F238E27FC236}">
                <a16:creationId xmlns:a16="http://schemas.microsoft.com/office/drawing/2014/main" id="{72B8F4B5-88DF-3898-618F-2E2E2C5A725D}"/>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8" name="Rectangle 61">
            <a:extLst>
              <a:ext uri="{FF2B5EF4-FFF2-40B4-BE49-F238E27FC236}">
                <a16:creationId xmlns:a16="http://schemas.microsoft.com/office/drawing/2014/main" id="{259E9E69-69FF-A85E-F195-5BA4A021AE16}"/>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9" name="Rectangle 62">
            <a:extLst>
              <a:ext uri="{FF2B5EF4-FFF2-40B4-BE49-F238E27FC236}">
                <a16:creationId xmlns:a16="http://schemas.microsoft.com/office/drawing/2014/main" id="{42F14FA5-72DC-5B1F-8CD3-A9D62695D16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0" name="Rectangle 63">
            <a:extLst>
              <a:ext uri="{FF2B5EF4-FFF2-40B4-BE49-F238E27FC236}">
                <a16:creationId xmlns:a16="http://schemas.microsoft.com/office/drawing/2014/main" id="{E1DB59A4-8D3E-EA9E-4928-EFCFE610963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1" name="Rectangle 64">
            <a:extLst>
              <a:ext uri="{FF2B5EF4-FFF2-40B4-BE49-F238E27FC236}">
                <a16:creationId xmlns:a16="http://schemas.microsoft.com/office/drawing/2014/main" id="{9AA059D4-DF60-1696-117A-D357425A8555}"/>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2" name="Rectangle 65">
            <a:extLst>
              <a:ext uri="{FF2B5EF4-FFF2-40B4-BE49-F238E27FC236}">
                <a16:creationId xmlns:a16="http://schemas.microsoft.com/office/drawing/2014/main" id="{7C093A8E-F513-9BDB-928C-BD3F87AAF2D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3" name="Rectangle 66">
            <a:extLst>
              <a:ext uri="{FF2B5EF4-FFF2-40B4-BE49-F238E27FC236}">
                <a16:creationId xmlns:a16="http://schemas.microsoft.com/office/drawing/2014/main" id="{487E9114-CCCB-C2EC-881A-68928C0B373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4" name="Rectangle 67">
            <a:extLst>
              <a:ext uri="{FF2B5EF4-FFF2-40B4-BE49-F238E27FC236}">
                <a16:creationId xmlns:a16="http://schemas.microsoft.com/office/drawing/2014/main" id="{4DAC2FE6-AC73-CE0E-2FC1-73ED0423EAA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5" name="Rectangle 68">
            <a:extLst>
              <a:ext uri="{FF2B5EF4-FFF2-40B4-BE49-F238E27FC236}">
                <a16:creationId xmlns:a16="http://schemas.microsoft.com/office/drawing/2014/main" id="{F68329EC-ECB9-180B-4BA8-661B2ABD88CC}"/>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6" name="Rectangle 69">
            <a:extLst>
              <a:ext uri="{FF2B5EF4-FFF2-40B4-BE49-F238E27FC236}">
                <a16:creationId xmlns:a16="http://schemas.microsoft.com/office/drawing/2014/main" id="{7C336021-E0FD-792F-AB9B-AB108217FD8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7" name="Rectangle 70">
            <a:extLst>
              <a:ext uri="{FF2B5EF4-FFF2-40B4-BE49-F238E27FC236}">
                <a16:creationId xmlns:a16="http://schemas.microsoft.com/office/drawing/2014/main" id="{B966EB4B-A990-2DB7-5DD6-8068ECC6941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8" name="Rectangle 71">
            <a:extLst>
              <a:ext uri="{FF2B5EF4-FFF2-40B4-BE49-F238E27FC236}">
                <a16:creationId xmlns:a16="http://schemas.microsoft.com/office/drawing/2014/main" id="{99481818-F517-22E5-33B9-0258C576728D}"/>
              </a:ext>
            </a:extLst>
          </p:cNvPr>
          <p:cNvSpPr>
            <a:spLocks noChangeArrowheads="1"/>
          </p:cNvSpPr>
          <p:nvPr/>
        </p:nvSpPr>
        <p:spPr bwMode="auto">
          <a:xfrm>
            <a:off x="3506789" y="269563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9" name="Rectangle 72">
            <a:extLst>
              <a:ext uri="{FF2B5EF4-FFF2-40B4-BE49-F238E27FC236}">
                <a16:creationId xmlns:a16="http://schemas.microsoft.com/office/drawing/2014/main" id="{93AC78C9-DC09-6EBA-230A-B910706364B0}"/>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3929" name="Rectangle 73">
            <a:extLst>
              <a:ext uri="{FF2B5EF4-FFF2-40B4-BE49-F238E27FC236}">
                <a16:creationId xmlns:a16="http://schemas.microsoft.com/office/drawing/2014/main" id="{192146C1-A337-2C80-BEB8-5C6BF42AA279}"/>
              </a:ext>
            </a:extLst>
          </p:cNvPr>
          <p:cNvSpPr>
            <a:spLocks noChangeArrowheads="1"/>
          </p:cNvSpPr>
          <p:nvPr/>
        </p:nvSpPr>
        <p:spPr bwMode="auto">
          <a:xfrm>
            <a:off x="3135314" y="306226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8341" name="Line 74">
            <a:extLst>
              <a:ext uri="{FF2B5EF4-FFF2-40B4-BE49-F238E27FC236}">
                <a16:creationId xmlns:a16="http://schemas.microsoft.com/office/drawing/2014/main" id="{F6B5F323-8074-D426-D5EC-A04C65DBB35F}"/>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2" name="Line 76">
            <a:extLst>
              <a:ext uri="{FF2B5EF4-FFF2-40B4-BE49-F238E27FC236}">
                <a16:creationId xmlns:a16="http://schemas.microsoft.com/office/drawing/2014/main" id="{E74F192B-70ED-2423-D025-00576619E02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3" name="Line 77">
            <a:extLst>
              <a:ext uri="{FF2B5EF4-FFF2-40B4-BE49-F238E27FC236}">
                <a16:creationId xmlns:a16="http://schemas.microsoft.com/office/drawing/2014/main" id="{E904156B-ABBD-58B8-239C-14F75B748AB5}"/>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4" name="Line 79">
            <a:extLst>
              <a:ext uri="{FF2B5EF4-FFF2-40B4-BE49-F238E27FC236}">
                <a16:creationId xmlns:a16="http://schemas.microsoft.com/office/drawing/2014/main" id="{B2ED4F75-BB00-533F-AE3D-6DA0B86B7AA2}"/>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5" name="Text Box 80">
            <a:extLst>
              <a:ext uri="{FF2B5EF4-FFF2-40B4-BE49-F238E27FC236}">
                <a16:creationId xmlns:a16="http://schemas.microsoft.com/office/drawing/2014/main" id="{CBDB5088-7015-BEFF-AE0F-52D0850DD26B}"/>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Igniter Pad</a:t>
            </a:r>
          </a:p>
        </p:txBody>
      </p:sp>
      <p:sp>
        <p:nvSpPr>
          <p:cNvPr id="98346" name="Text Box 81">
            <a:extLst>
              <a:ext uri="{FF2B5EF4-FFF2-40B4-BE49-F238E27FC236}">
                <a16:creationId xmlns:a16="http://schemas.microsoft.com/office/drawing/2014/main" id="{D61EACCC-FF50-A319-7CF7-9669323AF609}"/>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Stick Propellant</a:t>
            </a:r>
          </a:p>
        </p:txBody>
      </p:sp>
      <p:sp>
        <p:nvSpPr>
          <p:cNvPr id="98347" name="Text Box 82">
            <a:extLst>
              <a:ext uri="{FF2B5EF4-FFF2-40B4-BE49-F238E27FC236}">
                <a16:creationId xmlns:a16="http://schemas.microsoft.com/office/drawing/2014/main" id="{9382AD9A-758C-C314-6C6E-FB08093B44EF}"/>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Rear of projectile</a:t>
            </a:r>
          </a:p>
        </p:txBody>
      </p:sp>
      <p:sp>
        <p:nvSpPr>
          <p:cNvPr id="98348" name="Text Box 83">
            <a:extLst>
              <a:ext uri="{FF2B5EF4-FFF2-40B4-BE49-F238E27FC236}">
                <a16:creationId xmlns:a16="http://schemas.microsoft.com/office/drawing/2014/main" id="{39696E8D-89F9-B5BC-8DE6-5702E7B2B00A}"/>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Vent</a:t>
            </a:r>
          </a:p>
          <a:p>
            <a:pPr eaLnBrk="0" fontAlgn="base" hangingPunct="0">
              <a:spcBef>
                <a:spcPct val="0"/>
              </a:spcBef>
              <a:spcAft>
                <a:spcPct val="0"/>
              </a:spcAft>
            </a:pPr>
            <a:r>
              <a:rPr lang="en-GB" altLang="en-US" sz="1600" b="1">
                <a:solidFill>
                  <a:srgbClr val="FFCC00"/>
                </a:solidFill>
              </a:rPr>
              <a:t>Channel</a:t>
            </a:r>
          </a:p>
        </p:txBody>
      </p:sp>
    </p:spTree>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33114633-200C-BBFB-9898-27BACE0FBF5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1" name="Text Box 5">
            <a:extLst>
              <a:ext uri="{FF2B5EF4-FFF2-40B4-BE49-F238E27FC236}">
                <a16:creationId xmlns:a16="http://schemas.microsoft.com/office/drawing/2014/main" id="{62303E0C-6D9D-96FF-09F7-C91AE012CBB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99332" name="Line 6">
            <a:extLst>
              <a:ext uri="{FF2B5EF4-FFF2-40B4-BE49-F238E27FC236}">
                <a16:creationId xmlns:a16="http://schemas.microsoft.com/office/drawing/2014/main" id="{899E5CDF-7434-065A-CD25-7EAEE99C871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3" name="Rectangle 7">
            <a:extLst>
              <a:ext uri="{FF2B5EF4-FFF2-40B4-BE49-F238E27FC236}">
                <a16:creationId xmlns:a16="http://schemas.microsoft.com/office/drawing/2014/main" id="{4AE426D3-C45A-FC0A-D1C4-FC1A0520837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4" name="Rectangle 8">
            <a:extLst>
              <a:ext uri="{FF2B5EF4-FFF2-40B4-BE49-F238E27FC236}">
                <a16:creationId xmlns:a16="http://schemas.microsoft.com/office/drawing/2014/main" id="{9770145F-A566-1268-128B-61345E18C1B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5" name="Rectangle 9">
            <a:extLst>
              <a:ext uri="{FF2B5EF4-FFF2-40B4-BE49-F238E27FC236}">
                <a16:creationId xmlns:a16="http://schemas.microsoft.com/office/drawing/2014/main" id="{FE7FA184-8430-D538-97B0-9CAF79001AB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6" name="Rectangle 10">
            <a:extLst>
              <a:ext uri="{FF2B5EF4-FFF2-40B4-BE49-F238E27FC236}">
                <a16:creationId xmlns:a16="http://schemas.microsoft.com/office/drawing/2014/main" id="{C6E25743-CE2B-7658-8E31-24DFA1D483E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7" name="Rectangle 11">
            <a:extLst>
              <a:ext uri="{FF2B5EF4-FFF2-40B4-BE49-F238E27FC236}">
                <a16:creationId xmlns:a16="http://schemas.microsoft.com/office/drawing/2014/main" id="{D4E59B12-178F-5AFA-7025-F602A1D3689C}"/>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8" name="Rectangle 12">
            <a:extLst>
              <a:ext uri="{FF2B5EF4-FFF2-40B4-BE49-F238E27FC236}">
                <a16:creationId xmlns:a16="http://schemas.microsoft.com/office/drawing/2014/main" id="{3E7A4192-C1D2-9218-1278-356453AA1F0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9" name="Rectangle 13">
            <a:extLst>
              <a:ext uri="{FF2B5EF4-FFF2-40B4-BE49-F238E27FC236}">
                <a16:creationId xmlns:a16="http://schemas.microsoft.com/office/drawing/2014/main" id="{D4F7571C-386D-0D7F-886C-E641552571F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0" name="AutoShape 14">
            <a:extLst>
              <a:ext uri="{FF2B5EF4-FFF2-40B4-BE49-F238E27FC236}">
                <a16:creationId xmlns:a16="http://schemas.microsoft.com/office/drawing/2014/main" id="{D709DF1F-06D8-8280-A281-B5F43E1260E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45" name="Rectangle 19">
            <a:extLst>
              <a:ext uri="{FF2B5EF4-FFF2-40B4-BE49-F238E27FC236}">
                <a16:creationId xmlns:a16="http://schemas.microsoft.com/office/drawing/2014/main" id="{DE7587B0-0A37-80DB-868D-DB7F7C30BE8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7" name="Rectangle 21">
            <a:extLst>
              <a:ext uri="{FF2B5EF4-FFF2-40B4-BE49-F238E27FC236}">
                <a16:creationId xmlns:a16="http://schemas.microsoft.com/office/drawing/2014/main" id="{E958BE2D-CB76-96E0-0FFD-601A990E50CD}"/>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8" name="Rectangle 22">
            <a:extLst>
              <a:ext uri="{FF2B5EF4-FFF2-40B4-BE49-F238E27FC236}">
                <a16:creationId xmlns:a16="http://schemas.microsoft.com/office/drawing/2014/main" id="{049C5742-D5E3-6858-57A7-C600E86922CF}"/>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9" name="Rectangle 23">
            <a:extLst>
              <a:ext uri="{FF2B5EF4-FFF2-40B4-BE49-F238E27FC236}">
                <a16:creationId xmlns:a16="http://schemas.microsoft.com/office/drawing/2014/main" id="{70CB83F6-FEEC-6012-0B34-8BF2952264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0" name="Rectangle 24">
            <a:extLst>
              <a:ext uri="{FF2B5EF4-FFF2-40B4-BE49-F238E27FC236}">
                <a16:creationId xmlns:a16="http://schemas.microsoft.com/office/drawing/2014/main" id="{D5A40D3F-6431-BC3A-9CAF-4990C679C57B}"/>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1" name="Rectangle 25">
            <a:extLst>
              <a:ext uri="{FF2B5EF4-FFF2-40B4-BE49-F238E27FC236}">
                <a16:creationId xmlns:a16="http://schemas.microsoft.com/office/drawing/2014/main" id="{E7CD9B4D-109C-5CCD-510E-8E7BA0FAF09B}"/>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2" name="Rectangle 26">
            <a:extLst>
              <a:ext uri="{FF2B5EF4-FFF2-40B4-BE49-F238E27FC236}">
                <a16:creationId xmlns:a16="http://schemas.microsoft.com/office/drawing/2014/main" id="{AE1247A9-A3D6-A00E-DE56-610B1F473139}"/>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3" name="Rectangle 27">
            <a:extLst>
              <a:ext uri="{FF2B5EF4-FFF2-40B4-BE49-F238E27FC236}">
                <a16:creationId xmlns:a16="http://schemas.microsoft.com/office/drawing/2014/main" id="{550E65B5-BA1B-EB49-CEFF-042953380D70}"/>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4" name="Rectangle 28">
            <a:extLst>
              <a:ext uri="{FF2B5EF4-FFF2-40B4-BE49-F238E27FC236}">
                <a16:creationId xmlns:a16="http://schemas.microsoft.com/office/drawing/2014/main" id="{07DDF200-8773-93A1-E9F5-95C1D71AD744}"/>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5" name="Rectangle 29">
            <a:extLst>
              <a:ext uri="{FF2B5EF4-FFF2-40B4-BE49-F238E27FC236}">
                <a16:creationId xmlns:a16="http://schemas.microsoft.com/office/drawing/2014/main" id="{5A2CE130-A36E-D17C-54DF-1CB082AE038D}"/>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6" name="Rectangle 30">
            <a:extLst>
              <a:ext uri="{FF2B5EF4-FFF2-40B4-BE49-F238E27FC236}">
                <a16:creationId xmlns:a16="http://schemas.microsoft.com/office/drawing/2014/main" id="{D5974A48-D219-6160-6E7A-FAE2AA91E954}"/>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7" name="Rectangle 31">
            <a:extLst>
              <a:ext uri="{FF2B5EF4-FFF2-40B4-BE49-F238E27FC236}">
                <a16:creationId xmlns:a16="http://schemas.microsoft.com/office/drawing/2014/main" id="{7EE30FB5-655C-03C9-D8FB-53794FD01CC7}"/>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8" name="Rectangle 32">
            <a:extLst>
              <a:ext uri="{FF2B5EF4-FFF2-40B4-BE49-F238E27FC236}">
                <a16:creationId xmlns:a16="http://schemas.microsoft.com/office/drawing/2014/main" id="{E397AC86-F33B-68F4-9521-541A699E714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9" name="Rectangle 33">
            <a:extLst>
              <a:ext uri="{FF2B5EF4-FFF2-40B4-BE49-F238E27FC236}">
                <a16:creationId xmlns:a16="http://schemas.microsoft.com/office/drawing/2014/main" id="{05E21A1F-6513-80A0-189B-5B0EBCD886BF}"/>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0" name="Rectangle 34">
            <a:extLst>
              <a:ext uri="{FF2B5EF4-FFF2-40B4-BE49-F238E27FC236}">
                <a16:creationId xmlns:a16="http://schemas.microsoft.com/office/drawing/2014/main" id="{6FC9DA53-F7C1-B573-1CC9-E52CBB9DDCB2}"/>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1" name="Rectangle 35">
            <a:extLst>
              <a:ext uri="{FF2B5EF4-FFF2-40B4-BE49-F238E27FC236}">
                <a16:creationId xmlns:a16="http://schemas.microsoft.com/office/drawing/2014/main" id="{B2E8D99D-F246-34A3-A0A9-0B50D34B7663}"/>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2" name="Rectangle 36">
            <a:extLst>
              <a:ext uri="{FF2B5EF4-FFF2-40B4-BE49-F238E27FC236}">
                <a16:creationId xmlns:a16="http://schemas.microsoft.com/office/drawing/2014/main" id="{D76D2B7C-0852-38FF-E98C-8A40B1A56ED5}"/>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3" name="Rectangle 37">
            <a:extLst>
              <a:ext uri="{FF2B5EF4-FFF2-40B4-BE49-F238E27FC236}">
                <a16:creationId xmlns:a16="http://schemas.microsoft.com/office/drawing/2014/main" id="{44B43D74-2808-0E06-088E-7A5E12A3A8E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4" name="Rectangle 38">
            <a:extLst>
              <a:ext uri="{FF2B5EF4-FFF2-40B4-BE49-F238E27FC236}">
                <a16:creationId xmlns:a16="http://schemas.microsoft.com/office/drawing/2014/main" id="{1E781C8C-505E-DA34-3F75-21E69256245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5" name="Rectangle 39">
            <a:extLst>
              <a:ext uri="{FF2B5EF4-FFF2-40B4-BE49-F238E27FC236}">
                <a16:creationId xmlns:a16="http://schemas.microsoft.com/office/drawing/2014/main" id="{E657D848-7248-F409-053D-1827DE0D5A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5944" name="Rectangle 40">
            <a:extLst>
              <a:ext uri="{FF2B5EF4-FFF2-40B4-BE49-F238E27FC236}">
                <a16:creationId xmlns:a16="http://schemas.microsoft.com/office/drawing/2014/main" id="{AA4A0DB3-E9FF-DAA2-0995-703EE36DE04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7" name="Text Box 41">
            <a:extLst>
              <a:ext uri="{FF2B5EF4-FFF2-40B4-BE49-F238E27FC236}">
                <a16:creationId xmlns:a16="http://schemas.microsoft.com/office/drawing/2014/main" id="{0D5EECFE-44A3-2F1B-FC48-436A48F280F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1)  TVE or Percussion Tube produces flash</a:t>
            </a:r>
          </a:p>
        </p:txBody>
      </p:sp>
      <p:sp>
        <p:nvSpPr>
          <p:cNvPr id="1275946" name="AutoShape 42">
            <a:extLst>
              <a:ext uri="{FF2B5EF4-FFF2-40B4-BE49-F238E27FC236}">
                <a16:creationId xmlns:a16="http://schemas.microsoft.com/office/drawing/2014/main" id="{AEEFC7E2-D349-7605-104B-258ABF3EA111}"/>
              </a:ext>
            </a:extLst>
          </p:cNvPr>
          <p:cNvSpPr>
            <a:spLocks noChangeArrowheads="1"/>
          </p:cNvSpPr>
          <p:nvPr/>
        </p:nvSpPr>
        <p:spPr bwMode="auto">
          <a:xfrm rot="5400000">
            <a:off x="3161888" y="2753600"/>
            <a:ext cx="315150" cy="630079"/>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9" name="Line 43">
            <a:extLst>
              <a:ext uri="{FF2B5EF4-FFF2-40B4-BE49-F238E27FC236}">
                <a16:creationId xmlns:a16="http://schemas.microsoft.com/office/drawing/2014/main" id="{EFE4CD35-227C-A3C6-76E8-A4CAA26926AF}"/>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70" name="Line 44">
            <a:extLst>
              <a:ext uri="{FF2B5EF4-FFF2-40B4-BE49-F238E27FC236}">
                <a16:creationId xmlns:a16="http://schemas.microsoft.com/office/drawing/2014/main" id="{B7961F8A-4085-1D2A-B1B7-7294F370ADFE}"/>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2F45963B-9E49-8FD8-E8CA-85F3488E18D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5" name="Text Box 4">
            <a:extLst>
              <a:ext uri="{FF2B5EF4-FFF2-40B4-BE49-F238E27FC236}">
                <a16:creationId xmlns:a16="http://schemas.microsoft.com/office/drawing/2014/main" id="{AD8161E2-9ADA-691B-AB5B-654A465E9A6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0356" name="Line 5">
            <a:extLst>
              <a:ext uri="{FF2B5EF4-FFF2-40B4-BE49-F238E27FC236}">
                <a16:creationId xmlns:a16="http://schemas.microsoft.com/office/drawing/2014/main" id="{832F188A-B1D9-04B0-DB3F-AB71B7F73E0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7" name="Rectangle 6">
            <a:extLst>
              <a:ext uri="{FF2B5EF4-FFF2-40B4-BE49-F238E27FC236}">
                <a16:creationId xmlns:a16="http://schemas.microsoft.com/office/drawing/2014/main" id="{88985BF2-FF73-DCD2-FC24-B4D4C1F2B7C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8" name="Rectangle 7">
            <a:extLst>
              <a:ext uri="{FF2B5EF4-FFF2-40B4-BE49-F238E27FC236}">
                <a16:creationId xmlns:a16="http://schemas.microsoft.com/office/drawing/2014/main" id="{61C2233A-7080-8A06-FCC6-4C537B9B0BD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9" name="Rectangle 8">
            <a:extLst>
              <a:ext uri="{FF2B5EF4-FFF2-40B4-BE49-F238E27FC236}">
                <a16:creationId xmlns:a16="http://schemas.microsoft.com/office/drawing/2014/main" id="{77A88CC3-E3B8-8453-6034-7B96FB23478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0" name="Rectangle 9">
            <a:extLst>
              <a:ext uri="{FF2B5EF4-FFF2-40B4-BE49-F238E27FC236}">
                <a16:creationId xmlns:a16="http://schemas.microsoft.com/office/drawing/2014/main" id="{D786DB77-4187-2323-5694-2946F81606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1" name="Rectangle 10">
            <a:extLst>
              <a:ext uri="{FF2B5EF4-FFF2-40B4-BE49-F238E27FC236}">
                <a16:creationId xmlns:a16="http://schemas.microsoft.com/office/drawing/2014/main" id="{93DC4207-AB5D-5CEF-53C1-72CB87C26B7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2" name="Rectangle 11">
            <a:extLst>
              <a:ext uri="{FF2B5EF4-FFF2-40B4-BE49-F238E27FC236}">
                <a16:creationId xmlns:a16="http://schemas.microsoft.com/office/drawing/2014/main" id="{65117E98-F102-5BA7-0C2E-3852D5175DD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3" name="Rectangle 12">
            <a:extLst>
              <a:ext uri="{FF2B5EF4-FFF2-40B4-BE49-F238E27FC236}">
                <a16:creationId xmlns:a16="http://schemas.microsoft.com/office/drawing/2014/main" id="{626E04BF-B74C-93B2-D23B-CCEF67003AEE}"/>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4" name="AutoShape 13">
            <a:extLst>
              <a:ext uri="{FF2B5EF4-FFF2-40B4-BE49-F238E27FC236}">
                <a16:creationId xmlns:a16="http://schemas.microsoft.com/office/drawing/2014/main" id="{942EC0C6-9220-AD1E-D08E-6FEF0F9E7301}"/>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73" name="Rectangle 22">
            <a:extLst>
              <a:ext uri="{FF2B5EF4-FFF2-40B4-BE49-F238E27FC236}">
                <a16:creationId xmlns:a16="http://schemas.microsoft.com/office/drawing/2014/main" id="{1414E60A-6566-F56F-72DC-81B6C44BE543}"/>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4" name="Rectangle 23">
            <a:extLst>
              <a:ext uri="{FF2B5EF4-FFF2-40B4-BE49-F238E27FC236}">
                <a16:creationId xmlns:a16="http://schemas.microsoft.com/office/drawing/2014/main" id="{BBC49053-42B1-76B0-5DC4-5D72B94F3D3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5" name="Rectangle 24">
            <a:extLst>
              <a:ext uri="{FF2B5EF4-FFF2-40B4-BE49-F238E27FC236}">
                <a16:creationId xmlns:a16="http://schemas.microsoft.com/office/drawing/2014/main" id="{579C3A41-BD73-E019-1768-E96EF0D1A038}"/>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6" name="Rectangle 25">
            <a:extLst>
              <a:ext uri="{FF2B5EF4-FFF2-40B4-BE49-F238E27FC236}">
                <a16:creationId xmlns:a16="http://schemas.microsoft.com/office/drawing/2014/main" id="{CAD8CEC1-72E5-2E30-155C-36E2F4E1535B}"/>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7" name="Rectangle 26">
            <a:extLst>
              <a:ext uri="{FF2B5EF4-FFF2-40B4-BE49-F238E27FC236}">
                <a16:creationId xmlns:a16="http://schemas.microsoft.com/office/drawing/2014/main" id="{7294F03A-79A8-BBC4-A0FD-A31FBDD9CDC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8" name="Rectangle 27">
            <a:extLst>
              <a:ext uri="{FF2B5EF4-FFF2-40B4-BE49-F238E27FC236}">
                <a16:creationId xmlns:a16="http://schemas.microsoft.com/office/drawing/2014/main" id="{3704BB54-85E5-3D71-7CFF-AB8D87F01753}"/>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9" name="Rectangle 28">
            <a:extLst>
              <a:ext uri="{FF2B5EF4-FFF2-40B4-BE49-F238E27FC236}">
                <a16:creationId xmlns:a16="http://schemas.microsoft.com/office/drawing/2014/main" id="{F432632C-CD7F-B9DA-0488-ADB58F350644}"/>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0" name="Rectangle 29">
            <a:extLst>
              <a:ext uri="{FF2B5EF4-FFF2-40B4-BE49-F238E27FC236}">
                <a16:creationId xmlns:a16="http://schemas.microsoft.com/office/drawing/2014/main" id="{FC503DC0-5B25-8911-9536-9D9D48850D1B}"/>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1" name="Rectangle 30">
            <a:extLst>
              <a:ext uri="{FF2B5EF4-FFF2-40B4-BE49-F238E27FC236}">
                <a16:creationId xmlns:a16="http://schemas.microsoft.com/office/drawing/2014/main" id="{933711BE-D18F-CB6D-C745-3CB57BA5366C}"/>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2" name="Rectangle 31">
            <a:extLst>
              <a:ext uri="{FF2B5EF4-FFF2-40B4-BE49-F238E27FC236}">
                <a16:creationId xmlns:a16="http://schemas.microsoft.com/office/drawing/2014/main" id="{10B96941-152F-1D6C-F97F-20D91318AFA4}"/>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3" name="Rectangle 32">
            <a:extLst>
              <a:ext uri="{FF2B5EF4-FFF2-40B4-BE49-F238E27FC236}">
                <a16:creationId xmlns:a16="http://schemas.microsoft.com/office/drawing/2014/main" id="{60B2BC71-927B-6C3D-5C47-44555DAEAD9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4" name="Rectangle 33">
            <a:extLst>
              <a:ext uri="{FF2B5EF4-FFF2-40B4-BE49-F238E27FC236}">
                <a16:creationId xmlns:a16="http://schemas.microsoft.com/office/drawing/2014/main" id="{FBE722BC-3F62-0A18-6916-2A012FB403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5" name="Rectangle 34">
            <a:extLst>
              <a:ext uri="{FF2B5EF4-FFF2-40B4-BE49-F238E27FC236}">
                <a16:creationId xmlns:a16="http://schemas.microsoft.com/office/drawing/2014/main" id="{4C0AFF3A-29CF-7100-151B-1D272FF06011}"/>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6" name="Rectangle 35">
            <a:extLst>
              <a:ext uri="{FF2B5EF4-FFF2-40B4-BE49-F238E27FC236}">
                <a16:creationId xmlns:a16="http://schemas.microsoft.com/office/drawing/2014/main" id="{10F0CBD6-E6D9-4E53-5662-CF879460A4C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7" name="Rectangle 36">
            <a:extLst>
              <a:ext uri="{FF2B5EF4-FFF2-40B4-BE49-F238E27FC236}">
                <a16:creationId xmlns:a16="http://schemas.microsoft.com/office/drawing/2014/main" id="{E5E03F9E-08A0-A032-1FA9-8F1A838B19AB}"/>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8" name="Rectangle 37">
            <a:extLst>
              <a:ext uri="{FF2B5EF4-FFF2-40B4-BE49-F238E27FC236}">
                <a16:creationId xmlns:a16="http://schemas.microsoft.com/office/drawing/2014/main" id="{606E1097-F8B7-5849-76C0-CF59FF25305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9" name="Rectangle 38">
            <a:extLst>
              <a:ext uri="{FF2B5EF4-FFF2-40B4-BE49-F238E27FC236}">
                <a16:creationId xmlns:a16="http://schemas.microsoft.com/office/drawing/2014/main" id="{554E54A8-1380-B365-02DD-29BF5E61886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7991" name="Rectangle 39">
            <a:extLst>
              <a:ext uri="{FF2B5EF4-FFF2-40B4-BE49-F238E27FC236}">
                <a16:creationId xmlns:a16="http://schemas.microsoft.com/office/drawing/2014/main" id="{E292DBF4-42DF-9568-D840-A1C379A37DE6}"/>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0391" name="Text Box 40">
            <a:extLst>
              <a:ext uri="{FF2B5EF4-FFF2-40B4-BE49-F238E27FC236}">
                <a16:creationId xmlns:a16="http://schemas.microsoft.com/office/drawing/2014/main" id="{32C7401A-F255-9481-B663-7D71BB2B01B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2)  Igniter pad ignites</a:t>
            </a:r>
          </a:p>
        </p:txBody>
      </p:sp>
      <p:sp>
        <p:nvSpPr>
          <p:cNvPr id="100392" name="Line 42">
            <a:extLst>
              <a:ext uri="{FF2B5EF4-FFF2-40B4-BE49-F238E27FC236}">
                <a16:creationId xmlns:a16="http://schemas.microsoft.com/office/drawing/2014/main" id="{924FF5D2-2840-A593-3918-72D406CCED64}"/>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3" name="Line 43">
            <a:extLst>
              <a:ext uri="{FF2B5EF4-FFF2-40B4-BE49-F238E27FC236}">
                <a16:creationId xmlns:a16="http://schemas.microsoft.com/office/drawing/2014/main" id="{F5C8E26E-1F65-01B5-C1E7-0926C85D7B27}"/>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4" name="Cloud">
            <a:extLst>
              <a:ext uri="{FF2B5EF4-FFF2-40B4-BE49-F238E27FC236}">
                <a16:creationId xmlns:a16="http://schemas.microsoft.com/office/drawing/2014/main" id="{FA6EBF1D-7DE7-AB71-EFFD-4C76CC947F2C}"/>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FAB6B70-05DF-E4FB-F371-2E855D2FE94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79" name="Text Box 4">
            <a:extLst>
              <a:ext uri="{FF2B5EF4-FFF2-40B4-BE49-F238E27FC236}">
                <a16:creationId xmlns:a16="http://schemas.microsoft.com/office/drawing/2014/main" id="{4165B7DD-201F-989A-079F-BBCBAFFCE61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1380" name="Line 5">
            <a:extLst>
              <a:ext uri="{FF2B5EF4-FFF2-40B4-BE49-F238E27FC236}">
                <a16:creationId xmlns:a16="http://schemas.microsoft.com/office/drawing/2014/main" id="{126C72D1-784E-72A1-CFF4-BD519DFDEA5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1" name="Rectangle 6">
            <a:extLst>
              <a:ext uri="{FF2B5EF4-FFF2-40B4-BE49-F238E27FC236}">
                <a16:creationId xmlns:a16="http://schemas.microsoft.com/office/drawing/2014/main" id="{B3E66027-4570-2C90-D235-3C7044DD2BC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2" name="Rectangle 7">
            <a:extLst>
              <a:ext uri="{FF2B5EF4-FFF2-40B4-BE49-F238E27FC236}">
                <a16:creationId xmlns:a16="http://schemas.microsoft.com/office/drawing/2014/main" id="{3C6C5700-D667-ECC1-1950-67A476C0259D}"/>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3" name="Rectangle 8">
            <a:extLst>
              <a:ext uri="{FF2B5EF4-FFF2-40B4-BE49-F238E27FC236}">
                <a16:creationId xmlns:a16="http://schemas.microsoft.com/office/drawing/2014/main" id="{2F0CD820-4AD1-97A1-AE5E-98EF61362BE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4" name="Rectangle 9">
            <a:extLst>
              <a:ext uri="{FF2B5EF4-FFF2-40B4-BE49-F238E27FC236}">
                <a16:creationId xmlns:a16="http://schemas.microsoft.com/office/drawing/2014/main" id="{A9DE3ABD-598F-5916-CC06-F0DCD0AC482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5" name="Rectangle 10">
            <a:extLst>
              <a:ext uri="{FF2B5EF4-FFF2-40B4-BE49-F238E27FC236}">
                <a16:creationId xmlns:a16="http://schemas.microsoft.com/office/drawing/2014/main" id="{FB02B0BC-1749-D63A-E423-8D0DC9BE023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6" name="Rectangle 11">
            <a:extLst>
              <a:ext uri="{FF2B5EF4-FFF2-40B4-BE49-F238E27FC236}">
                <a16:creationId xmlns:a16="http://schemas.microsoft.com/office/drawing/2014/main" id="{6C60E3E0-A828-EAA4-3C15-58C06C62E0A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7" name="Rectangle 12">
            <a:extLst>
              <a:ext uri="{FF2B5EF4-FFF2-40B4-BE49-F238E27FC236}">
                <a16:creationId xmlns:a16="http://schemas.microsoft.com/office/drawing/2014/main" id="{084B677A-F84C-DCCA-FD62-2D2C17B9FC52}"/>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8" name="AutoShape 13">
            <a:extLst>
              <a:ext uri="{FF2B5EF4-FFF2-40B4-BE49-F238E27FC236}">
                <a16:creationId xmlns:a16="http://schemas.microsoft.com/office/drawing/2014/main" id="{7AD255E2-A687-0F09-6FB7-87294221EF8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96" name="Rectangle 21">
            <a:extLst>
              <a:ext uri="{FF2B5EF4-FFF2-40B4-BE49-F238E27FC236}">
                <a16:creationId xmlns:a16="http://schemas.microsoft.com/office/drawing/2014/main" id="{0935FEAA-2AC4-0CF8-80B1-F8E35867CFEE}"/>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7" name="Rectangle 22">
            <a:extLst>
              <a:ext uri="{FF2B5EF4-FFF2-40B4-BE49-F238E27FC236}">
                <a16:creationId xmlns:a16="http://schemas.microsoft.com/office/drawing/2014/main" id="{04D89571-57DB-4B6B-A817-147CF5F233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8" name="Rectangle 23">
            <a:extLst>
              <a:ext uri="{FF2B5EF4-FFF2-40B4-BE49-F238E27FC236}">
                <a16:creationId xmlns:a16="http://schemas.microsoft.com/office/drawing/2014/main" id="{7124814E-52CB-4C79-51C7-4767DED967D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9" name="Rectangle 24">
            <a:extLst>
              <a:ext uri="{FF2B5EF4-FFF2-40B4-BE49-F238E27FC236}">
                <a16:creationId xmlns:a16="http://schemas.microsoft.com/office/drawing/2014/main" id="{29C327C8-0FF6-5716-BCA2-EB8BE689BBEC}"/>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0" name="Rectangle 25">
            <a:extLst>
              <a:ext uri="{FF2B5EF4-FFF2-40B4-BE49-F238E27FC236}">
                <a16:creationId xmlns:a16="http://schemas.microsoft.com/office/drawing/2014/main" id="{05C87C95-D6B8-911E-87AE-2CBC46A19B73}"/>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1" name="Rectangle 26">
            <a:extLst>
              <a:ext uri="{FF2B5EF4-FFF2-40B4-BE49-F238E27FC236}">
                <a16:creationId xmlns:a16="http://schemas.microsoft.com/office/drawing/2014/main" id="{7979218D-ED34-108B-2C1D-1DFE44BFE0D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2" name="Rectangle 27">
            <a:extLst>
              <a:ext uri="{FF2B5EF4-FFF2-40B4-BE49-F238E27FC236}">
                <a16:creationId xmlns:a16="http://schemas.microsoft.com/office/drawing/2014/main" id="{C45EEC3B-D836-1302-BE08-5A4FF2277A12}"/>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3" name="Rectangle 28">
            <a:extLst>
              <a:ext uri="{FF2B5EF4-FFF2-40B4-BE49-F238E27FC236}">
                <a16:creationId xmlns:a16="http://schemas.microsoft.com/office/drawing/2014/main" id="{62E87469-288F-FC80-3569-8A8B15564CFF}"/>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4" name="Rectangle 29">
            <a:extLst>
              <a:ext uri="{FF2B5EF4-FFF2-40B4-BE49-F238E27FC236}">
                <a16:creationId xmlns:a16="http://schemas.microsoft.com/office/drawing/2014/main" id="{4D9FA031-ACC7-A642-A887-C9DF35F4A80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5" name="Rectangle 30">
            <a:extLst>
              <a:ext uri="{FF2B5EF4-FFF2-40B4-BE49-F238E27FC236}">
                <a16:creationId xmlns:a16="http://schemas.microsoft.com/office/drawing/2014/main" id="{622435E8-D842-46AA-BDE0-373F49B26DEB}"/>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6" name="Rectangle 31">
            <a:extLst>
              <a:ext uri="{FF2B5EF4-FFF2-40B4-BE49-F238E27FC236}">
                <a16:creationId xmlns:a16="http://schemas.microsoft.com/office/drawing/2014/main" id="{80D63FE1-3EA1-7F1F-FE95-EAB4F74B2B67}"/>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7" name="Rectangle 32">
            <a:extLst>
              <a:ext uri="{FF2B5EF4-FFF2-40B4-BE49-F238E27FC236}">
                <a16:creationId xmlns:a16="http://schemas.microsoft.com/office/drawing/2014/main" id="{E9A1BA90-9194-BAF2-8C18-41B314E4EFBE}"/>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8" name="Rectangle 33">
            <a:extLst>
              <a:ext uri="{FF2B5EF4-FFF2-40B4-BE49-F238E27FC236}">
                <a16:creationId xmlns:a16="http://schemas.microsoft.com/office/drawing/2014/main" id="{A7D7DCCE-69A1-59C1-9846-F4E130621B9A}"/>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9" name="Rectangle 34">
            <a:extLst>
              <a:ext uri="{FF2B5EF4-FFF2-40B4-BE49-F238E27FC236}">
                <a16:creationId xmlns:a16="http://schemas.microsoft.com/office/drawing/2014/main" id="{BA0985AB-A755-DBA9-413A-0A30B8D97114}"/>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0" name="Rectangle 35">
            <a:extLst>
              <a:ext uri="{FF2B5EF4-FFF2-40B4-BE49-F238E27FC236}">
                <a16:creationId xmlns:a16="http://schemas.microsoft.com/office/drawing/2014/main" id="{AAB615A5-684A-D7C5-1FA3-70A018F244BA}"/>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1" name="Rectangle 36">
            <a:extLst>
              <a:ext uri="{FF2B5EF4-FFF2-40B4-BE49-F238E27FC236}">
                <a16:creationId xmlns:a16="http://schemas.microsoft.com/office/drawing/2014/main" id="{19B1FD99-56B2-D978-DC51-4E854F9CBDC3}"/>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2" name="Rectangle 37">
            <a:extLst>
              <a:ext uri="{FF2B5EF4-FFF2-40B4-BE49-F238E27FC236}">
                <a16:creationId xmlns:a16="http://schemas.microsoft.com/office/drawing/2014/main" id="{00F2140A-3ACC-DCDA-6762-A38D1E312E60}"/>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3" name="Rectangle 38">
            <a:extLst>
              <a:ext uri="{FF2B5EF4-FFF2-40B4-BE49-F238E27FC236}">
                <a16:creationId xmlns:a16="http://schemas.microsoft.com/office/drawing/2014/main" id="{CB19AC40-DFCE-92C5-8F28-F1399AE3FE9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9015" name="Rectangle 39">
            <a:extLst>
              <a:ext uri="{FF2B5EF4-FFF2-40B4-BE49-F238E27FC236}">
                <a16:creationId xmlns:a16="http://schemas.microsoft.com/office/drawing/2014/main" id="{BE39540D-B89A-4E90-7ADF-4F0C551E096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1415" name="Text Box 40">
            <a:extLst>
              <a:ext uri="{FF2B5EF4-FFF2-40B4-BE49-F238E27FC236}">
                <a16:creationId xmlns:a16="http://schemas.microsoft.com/office/drawing/2014/main" id="{6EA4AFFF-87BF-FBBE-241E-B172D31D0EF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3)  Rear part of propellant ignites</a:t>
            </a:r>
          </a:p>
        </p:txBody>
      </p:sp>
      <p:sp>
        <p:nvSpPr>
          <p:cNvPr id="101416" name="Line 41">
            <a:extLst>
              <a:ext uri="{FF2B5EF4-FFF2-40B4-BE49-F238E27FC236}">
                <a16:creationId xmlns:a16="http://schemas.microsoft.com/office/drawing/2014/main" id="{E5444E2A-AC7A-CB8D-1837-DE65885DEAB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7" name="Line 42">
            <a:extLst>
              <a:ext uri="{FF2B5EF4-FFF2-40B4-BE49-F238E27FC236}">
                <a16:creationId xmlns:a16="http://schemas.microsoft.com/office/drawing/2014/main" id="{09510D58-4921-5B19-63CA-0CF05D5F7BB6}"/>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8" name="Cloud">
            <a:extLst>
              <a:ext uri="{FF2B5EF4-FFF2-40B4-BE49-F238E27FC236}">
                <a16:creationId xmlns:a16="http://schemas.microsoft.com/office/drawing/2014/main" id="{D3A7111A-BD29-5C5F-1A92-BCAEB3D540D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9" name="Cloud">
            <a:extLst>
              <a:ext uri="{FF2B5EF4-FFF2-40B4-BE49-F238E27FC236}">
                <a16:creationId xmlns:a16="http://schemas.microsoft.com/office/drawing/2014/main" id="{9EF328C7-F49A-CC97-B73E-472CB96E54F6}"/>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0" name="Cloud">
            <a:extLst>
              <a:ext uri="{FF2B5EF4-FFF2-40B4-BE49-F238E27FC236}">
                <a16:creationId xmlns:a16="http://schemas.microsoft.com/office/drawing/2014/main" id="{7D6B13AC-CBC8-EA01-A083-4B92F2B32EC9}"/>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1" name="Line 46">
            <a:extLst>
              <a:ext uri="{FF2B5EF4-FFF2-40B4-BE49-F238E27FC236}">
                <a16:creationId xmlns:a16="http://schemas.microsoft.com/office/drawing/2014/main" id="{19F6C28E-9946-AED4-EB26-9CA926FDC8BD}"/>
              </a:ext>
            </a:extLst>
          </p:cNvPr>
          <p:cNvSpPr>
            <a:spLocks noChangeShapeType="1"/>
          </p:cNvSpPr>
          <p:nvPr/>
        </p:nvSpPr>
        <p:spPr bwMode="auto">
          <a:xfrm>
            <a:off x="3731642" y="4500924"/>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2" name="Text Box 47">
            <a:extLst>
              <a:ext uri="{FF2B5EF4-FFF2-40B4-BE49-F238E27FC236}">
                <a16:creationId xmlns:a16="http://schemas.microsoft.com/office/drawing/2014/main" id="{ECEADE08-E5FB-524F-C560-64AE206CD482}"/>
              </a:ext>
            </a:extLst>
          </p:cNvPr>
          <p:cNvSpPr txBox="1">
            <a:spLocks noChangeArrowheads="1"/>
          </p:cNvSpPr>
          <p:nvPr/>
        </p:nvSpPr>
        <p:spPr bwMode="auto">
          <a:xfrm>
            <a:off x="4967288" y="4339431"/>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dirty="0">
                <a:solidFill>
                  <a:srgbClr val="FFCC00"/>
                </a:solidFill>
              </a:rPr>
              <a:t>Gas flows along chamber</a:t>
            </a:r>
          </a:p>
        </p:txBody>
      </p:sp>
    </p:spTree>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6BC0B563-2FD9-6E26-95C7-232C0B18287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3" name="Text Box 4">
            <a:extLst>
              <a:ext uri="{FF2B5EF4-FFF2-40B4-BE49-F238E27FC236}">
                <a16:creationId xmlns:a16="http://schemas.microsoft.com/office/drawing/2014/main" id="{4E0F8DD2-98AB-D9BC-2793-05CD304D793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2404" name="Line 5">
            <a:extLst>
              <a:ext uri="{FF2B5EF4-FFF2-40B4-BE49-F238E27FC236}">
                <a16:creationId xmlns:a16="http://schemas.microsoft.com/office/drawing/2014/main" id="{725745CE-B8B9-342E-919B-71B2270597D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5" name="Rectangle 6">
            <a:extLst>
              <a:ext uri="{FF2B5EF4-FFF2-40B4-BE49-F238E27FC236}">
                <a16:creationId xmlns:a16="http://schemas.microsoft.com/office/drawing/2014/main" id="{68A7DD9C-6997-4510-9B17-18B18EE5B01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6" name="Rectangle 7">
            <a:extLst>
              <a:ext uri="{FF2B5EF4-FFF2-40B4-BE49-F238E27FC236}">
                <a16:creationId xmlns:a16="http://schemas.microsoft.com/office/drawing/2014/main" id="{ED49C00D-86CA-81FD-AF30-FBC1767CE0A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7" name="Rectangle 8">
            <a:extLst>
              <a:ext uri="{FF2B5EF4-FFF2-40B4-BE49-F238E27FC236}">
                <a16:creationId xmlns:a16="http://schemas.microsoft.com/office/drawing/2014/main" id="{45DCC2A4-2731-AE48-B637-46925D5F5D8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dirty="0">
              <a:solidFill>
                <a:srgbClr val="FFFFFF"/>
              </a:solidFill>
            </a:endParaRPr>
          </a:p>
        </p:txBody>
      </p:sp>
      <p:sp>
        <p:nvSpPr>
          <p:cNvPr id="102408" name="Rectangle 9">
            <a:extLst>
              <a:ext uri="{FF2B5EF4-FFF2-40B4-BE49-F238E27FC236}">
                <a16:creationId xmlns:a16="http://schemas.microsoft.com/office/drawing/2014/main" id="{D5392198-19E7-2B54-2F68-7AF63FF2512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9" name="Rectangle 10">
            <a:extLst>
              <a:ext uri="{FF2B5EF4-FFF2-40B4-BE49-F238E27FC236}">
                <a16:creationId xmlns:a16="http://schemas.microsoft.com/office/drawing/2014/main" id="{E9118985-99CE-9703-A45F-8E1F3F9C0CC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0" name="Rectangle 11">
            <a:extLst>
              <a:ext uri="{FF2B5EF4-FFF2-40B4-BE49-F238E27FC236}">
                <a16:creationId xmlns:a16="http://schemas.microsoft.com/office/drawing/2014/main" id="{740030BF-5A83-5DC9-AE5C-1BF1AD984573}"/>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1" name="Rectangle 12">
            <a:extLst>
              <a:ext uri="{FF2B5EF4-FFF2-40B4-BE49-F238E27FC236}">
                <a16:creationId xmlns:a16="http://schemas.microsoft.com/office/drawing/2014/main" id="{4F5DA892-FA7E-4CB8-DB9E-410FC1C2D70D}"/>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2" name="AutoShape 13">
            <a:extLst>
              <a:ext uri="{FF2B5EF4-FFF2-40B4-BE49-F238E27FC236}">
                <a16:creationId xmlns:a16="http://schemas.microsoft.com/office/drawing/2014/main" id="{81F05335-FB04-D384-ECB4-055BCA9770A3}"/>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18" name="Rectangle 19">
            <a:extLst>
              <a:ext uri="{FF2B5EF4-FFF2-40B4-BE49-F238E27FC236}">
                <a16:creationId xmlns:a16="http://schemas.microsoft.com/office/drawing/2014/main" id="{7A1441A5-B902-D1BE-A509-9D71A7A328FA}"/>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0" name="Rectangle 21">
            <a:extLst>
              <a:ext uri="{FF2B5EF4-FFF2-40B4-BE49-F238E27FC236}">
                <a16:creationId xmlns:a16="http://schemas.microsoft.com/office/drawing/2014/main" id="{FD3690A0-FA02-7F1A-6493-CF80092F7917}"/>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1" name="Rectangle 22">
            <a:extLst>
              <a:ext uri="{FF2B5EF4-FFF2-40B4-BE49-F238E27FC236}">
                <a16:creationId xmlns:a16="http://schemas.microsoft.com/office/drawing/2014/main" id="{69141F95-CA70-7DCC-DB2C-88976FFA9B9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2" name="Rectangle 23">
            <a:extLst>
              <a:ext uri="{FF2B5EF4-FFF2-40B4-BE49-F238E27FC236}">
                <a16:creationId xmlns:a16="http://schemas.microsoft.com/office/drawing/2014/main" id="{003AA6E9-ECE2-B314-4D24-A892DF66F67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3" name="Rectangle 24">
            <a:extLst>
              <a:ext uri="{FF2B5EF4-FFF2-40B4-BE49-F238E27FC236}">
                <a16:creationId xmlns:a16="http://schemas.microsoft.com/office/drawing/2014/main" id="{C0CF7977-4FDC-55C8-2B2D-CD907E48EDB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4" name="Rectangle 25">
            <a:extLst>
              <a:ext uri="{FF2B5EF4-FFF2-40B4-BE49-F238E27FC236}">
                <a16:creationId xmlns:a16="http://schemas.microsoft.com/office/drawing/2014/main" id="{54776A0B-EC50-2A5A-D788-3579E871E39D}"/>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5" name="Rectangle 26">
            <a:extLst>
              <a:ext uri="{FF2B5EF4-FFF2-40B4-BE49-F238E27FC236}">
                <a16:creationId xmlns:a16="http://schemas.microsoft.com/office/drawing/2014/main" id="{7891CBA5-FCCC-60FC-1192-CDD59151EF9A}"/>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6" name="Rectangle 27">
            <a:extLst>
              <a:ext uri="{FF2B5EF4-FFF2-40B4-BE49-F238E27FC236}">
                <a16:creationId xmlns:a16="http://schemas.microsoft.com/office/drawing/2014/main" id="{6684E437-AF06-2B63-C635-C828BB9E3C4F}"/>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7" name="Rectangle 28">
            <a:extLst>
              <a:ext uri="{FF2B5EF4-FFF2-40B4-BE49-F238E27FC236}">
                <a16:creationId xmlns:a16="http://schemas.microsoft.com/office/drawing/2014/main" id="{92D77894-86ED-0F2E-81D0-292EAD812DD8}"/>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8" name="Rectangle 29">
            <a:extLst>
              <a:ext uri="{FF2B5EF4-FFF2-40B4-BE49-F238E27FC236}">
                <a16:creationId xmlns:a16="http://schemas.microsoft.com/office/drawing/2014/main" id="{CB120A41-9D1A-0984-98C1-7EE3103EE2A0}"/>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9" name="Rectangle 30">
            <a:extLst>
              <a:ext uri="{FF2B5EF4-FFF2-40B4-BE49-F238E27FC236}">
                <a16:creationId xmlns:a16="http://schemas.microsoft.com/office/drawing/2014/main" id="{3C66929B-2A1A-A4D0-BAC1-394A9CD9E8F1}"/>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0" name="Rectangle 31">
            <a:extLst>
              <a:ext uri="{FF2B5EF4-FFF2-40B4-BE49-F238E27FC236}">
                <a16:creationId xmlns:a16="http://schemas.microsoft.com/office/drawing/2014/main" id="{F3A91B03-154E-1B76-44B4-740774202B6E}"/>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1" name="Rectangle 32">
            <a:extLst>
              <a:ext uri="{FF2B5EF4-FFF2-40B4-BE49-F238E27FC236}">
                <a16:creationId xmlns:a16="http://schemas.microsoft.com/office/drawing/2014/main" id="{6611C6D1-8224-5BA0-BB04-578041DDB57B}"/>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2" name="Rectangle 33">
            <a:extLst>
              <a:ext uri="{FF2B5EF4-FFF2-40B4-BE49-F238E27FC236}">
                <a16:creationId xmlns:a16="http://schemas.microsoft.com/office/drawing/2014/main" id="{0B51F910-9F62-3436-74AC-BB9153EC18D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3" name="Rectangle 34">
            <a:extLst>
              <a:ext uri="{FF2B5EF4-FFF2-40B4-BE49-F238E27FC236}">
                <a16:creationId xmlns:a16="http://schemas.microsoft.com/office/drawing/2014/main" id="{5C97912B-5980-C821-C0E8-C5D8AE0C20FD}"/>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4" name="Rectangle 35">
            <a:extLst>
              <a:ext uri="{FF2B5EF4-FFF2-40B4-BE49-F238E27FC236}">
                <a16:creationId xmlns:a16="http://schemas.microsoft.com/office/drawing/2014/main" id="{B4761F9B-B006-2297-B1E2-CDF5351B371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5" name="Rectangle 36">
            <a:extLst>
              <a:ext uri="{FF2B5EF4-FFF2-40B4-BE49-F238E27FC236}">
                <a16:creationId xmlns:a16="http://schemas.microsoft.com/office/drawing/2014/main" id="{1A5C8970-0AFC-0C1E-5B86-5204BE80107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6" name="Rectangle 37">
            <a:extLst>
              <a:ext uri="{FF2B5EF4-FFF2-40B4-BE49-F238E27FC236}">
                <a16:creationId xmlns:a16="http://schemas.microsoft.com/office/drawing/2014/main" id="{1699917A-769F-FF5D-AA8C-A9682DB3F09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7" name="Rectangle 38">
            <a:extLst>
              <a:ext uri="{FF2B5EF4-FFF2-40B4-BE49-F238E27FC236}">
                <a16:creationId xmlns:a16="http://schemas.microsoft.com/office/drawing/2014/main" id="{CE205E95-BB23-5F09-2B47-009505C9D66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0039" name="Rectangle 39">
            <a:extLst>
              <a:ext uri="{FF2B5EF4-FFF2-40B4-BE49-F238E27FC236}">
                <a16:creationId xmlns:a16="http://schemas.microsoft.com/office/drawing/2014/main" id="{FDEB2C1D-B719-FC63-F490-22D31AF851A0}"/>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2439" name="Text Box 40">
            <a:extLst>
              <a:ext uri="{FF2B5EF4-FFF2-40B4-BE49-F238E27FC236}">
                <a16:creationId xmlns:a16="http://schemas.microsoft.com/office/drawing/2014/main" id="{33BAB9E4-0C50-71B0-95C4-BE3AC1D985C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4)  Propellant ignition continues</a:t>
            </a:r>
          </a:p>
        </p:txBody>
      </p:sp>
      <p:sp>
        <p:nvSpPr>
          <p:cNvPr id="102440" name="Line 41">
            <a:extLst>
              <a:ext uri="{FF2B5EF4-FFF2-40B4-BE49-F238E27FC236}">
                <a16:creationId xmlns:a16="http://schemas.microsoft.com/office/drawing/2014/main" id="{0974BB4A-9867-121B-BC08-1A60F79B949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1" name="Line 42">
            <a:extLst>
              <a:ext uri="{FF2B5EF4-FFF2-40B4-BE49-F238E27FC236}">
                <a16:creationId xmlns:a16="http://schemas.microsoft.com/office/drawing/2014/main" id="{268C2181-D1D7-1569-9E66-DBC18F3DD227}"/>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2" name="Cloud">
            <a:extLst>
              <a:ext uri="{FF2B5EF4-FFF2-40B4-BE49-F238E27FC236}">
                <a16:creationId xmlns:a16="http://schemas.microsoft.com/office/drawing/2014/main" id="{B7A498EA-115B-2B06-5E87-8164F054782E}"/>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3" name="Cloud">
            <a:extLst>
              <a:ext uri="{FF2B5EF4-FFF2-40B4-BE49-F238E27FC236}">
                <a16:creationId xmlns:a16="http://schemas.microsoft.com/office/drawing/2014/main" id="{3A2E5F36-C061-5299-B7F4-3531B92EEBAA}"/>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4" name="Cloud">
            <a:extLst>
              <a:ext uri="{FF2B5EF4-FFF2-40B4-BE49-F238E27FC236}">
                <a16:creationId xmlns:a16="http://schemas.microsoft.com/office/drawing/2014/main" id="{D113A91B-9902-4C18-66A5-98639E3BF36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5" name="Cloud">
            <a:extLst>
              <a:ext uri="{FF2B5EF4-FFF2-40B4-BE49-F238E27FC236}">
                <a16:creationId xmlns:a16="http://schemas.microsoft.com/office/drawing/2014/main" id="{A2145B93-9787-3F44-EDCE-45513FB2E1D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6" name="Cloud">
            <a:extLst>
              <a:ext uri="{FF2B5EF4-FFF2-40B4-BE49-F238E27FC236}">
                <a16:creationId xmlns:a16="http://schemas.microsoft.com/office/drawing/2014/main" id="{99B72113-7458-C3B5-F78E-A093025E1EC0}"/>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7" name="Line 51">
            <a:extLst>
              <a:ext uri="{FF2B5EF4-FFF2-40B4-BE49-F238E27FC236}">
                <a16:creationId xmlns:a16="http://schemas.microsoft.com/office/drawing/2014/main" id="{C578070D-A409-EED2-2958-740955E5DDB1}"/>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8" name="Text Box 52">
            <a:extLst>
              <a:ext uri="{FF2B5EF4-FFF2-40B4-BE49-F238E27FC236}">
                <a16:creationId xmlns:a16="http://schemas.microsoft.com/office/drawing/2014/main" id="{2635D014-E86D-6065-3D0F-B4EB3374174D}"/>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spTree>
  </p:cSld>
  <p:clrMapOvr>
    <a:masterClrMapping/>
  </p:clrMapOvr>
  <p:transition>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48BC4C69-C029-45C4-667D-3E9413AC6C2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7" name="Text Box 4">
            <a:extLst>
              <a:ext uri="{FF2B5EF4-FFF2-40B4-BE49-F238E27FC236}">
                <a16:creationId xmlns:a16="http://schemas.microsoft.com/office/drawing/2014/main" id="{2E0C793D-726A-2AD5-3CDB-E94ACCE185D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3428" name="Line 5">
            <a:extLst>
              <a:ext uri="{FF2B5EF4-FFF2-40B4-BE49-F238E27FC236}">
                <a16:creationId xmlns:a16="http://schemas.microsoft.com/office/drawing/2014/main" id="{A912CDBD-1318-5078-BA8E-E489300DC5AB}"/>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9" name="Rectangle 6">
            <a:extLst>
              <a:ext uri="{FF2B5EF4-FFF2-40B4-BE49-F238E27FC236}">
                <a16:creationId xmlns:a16="http://schemas.microsoft.com/office/drawing/2014/main" id="{2187A4AF-CCF7-E5AE-E957-2C6FEA0BB64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0" name="Rectangle 7">
            <a:extLst>
              <a:ext uri="{FF2B5EF4-FFF2-40B4-BE49-F238E27FC236}">
                <a16:creationId xmlns:a16="http://schemas.microsoft.com/office/drawing/2014/main" id="{A9B781EA-39C1-59D8-9296-9FA334328B9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1" name="Rectangle 8">
            <a:extLst>
              <a:ext uri="{FF2B5EF4-FFF2-40B4-BE49-F238E27FC236}">
                <a16:creationId xmlns:a16="http://schemas.microsoft.com/office/drawing/2014/main" id="{C55EC529-5EAD-C059-8B63-E90F26E9832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2" name="Rectangle 9">
            <a:extLst>
              <a:ext uri="{FF2B5EF4-FFF2-40B4-BE49-F238E27FC236}">
                <a16:creationId xmlns:a16="http://schemas.microsoft.com/office/drawing/2014/main" id="{C0462BED-CC7F-3439-8318-225406CCFBF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3" name="Rectangle 10">
            <a:extLst>
              <a:ext uri="{FF2B5EF4-FFF2-40B4-BE49-F238E27FC236}">
                <a16:creationId xmlns:a16="http://schemas.microsoft.com/office/drawing/2014/main" id="{399BBEF8-7EF0-4BC9-3884-7AAE1AF8FCC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4" name="Rectangle 11">
            <a:extLst>
              <a:ext uri="{FF2B5EF4-FFF2-40B4-BE49-F238E27FC236}">
                <a16:creationId xmlns:a16="http://schemas.microsoft.com/office/drawing/2014/main" id="{6518CA6D-C688-C20D-69FE-B183B90F0715}"/>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5" name="Rectangle 12">
            <a:extLst>
              <a:ext uri="{FF2B5EF4-FFF2-40B4-BE49-F238E27FC236}">
                <a16:creationId xmlns:a16="http://schemas.microsoft.com/office/drawing/2014/main" id="{35F97651-9E97-1FBA-E228-4724165A3427}"/>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6" name="AutoShape 13">
            <a:extLst>
              <a:ext uri="{FF2B5EF4-FFF2-40B4-BE49-F238E27FC236}">
                <a16:creationId xmlns:a16="http://schemas.microsoft.com/office/drawing/2014/main" id="{B018702F-B819-2E46-A1F9-0FCE65D8D6C6}"/>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40" name="Rectangle 17">
            <a:extLst>
              <a:ext uri="{FF2B5EF4-FFF2-40B4-BE49-F238E27FC236}">
                <a16:creationId xmlns:a16="http://schemas.microsoft.com/office/drawing/2014/main" id="{AC50FBCD-9BC4-9511-7247-1A660E671B28}"/>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1" name="Rectangle 18">
            <a:extLst>
              <a:ext uri="{FF2B5EF4-FFF2-40B4-BE49-F238E27FC236}">
                <a16:creationId xmlns:a16="http://schemas.microsoft.com/office/drawing/2014/main" id="{FAA7B791-9E58-8AB9-2779-B2262082F9F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2" name="Rectangle 19">
            <a:extLst>
              <a:ext uri="{FF2B5EF4-FFF2-40B4-BE49-F238E27FC236}">
                <a16:creationId xmlns:a16="http://schemas.microsoft.com/office/drawing/2014/main" id="{C7837577-595B-8EB2-7F44-E88E57D1F3B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3" name="Rectangle 20">
            <a:extLst>
              <a:ext uri="{FF2B5EF4-FFF2-40B4-BE49-F238E27FC236}">
                <a16:creationId xmlns:a16="http://schemas.microsoft.com/office/drawing/2014/main" id="{0F2E21CC-EF9A-A368-A8B6-99A77EA16C2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4" name="Rectangle 21">
            <a:extLst>
              <a:ext uri="{FF2B5EF4-FFF2-40B4-BE49-F238E27FC236}">
                <a16:creationId xmlns:a16="http://schemas.microsoft.com/office/drawing/2014/main" id="{1C55780C-536D-36C4-2B47-C84B19429BA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5" name="Rectangle 22">
            <a:extLst>
              <a:ext uri="{FF2B5EF4-FFF2-40B4-BE49-F238E27FC236}">
                <a16:creationId xmlns:a16="http://schemas.microsoft.com/office/drawing/2014/main" id="{7A5ECCB7-CDE5-482B-879A-693F93441486}"/>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6" name="Rectangle 23">
            <a:extLst>
              <a:ext uri="{FF2B5EF4-FFF2-40B4-BE49-F238E27FC236}">
                <a16:creationId xmlns:a16="http://schemas.microsoft.com/office/drawing/2014/main" id="{BC3C88B9-61F3-24AA-6E1D-7AEA056DA08D}"/>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7" name="Rectangle 24">
            <a:extLst>
              <a:ext uri="{FF2B5EF4-FFF2-40B4-BE49-F238E27FC236}">
                <a16:creationId xmlns:a16="http://schemas.microsoft.com/office/drawing/2014/main" id="{B66627F3-A747-AE00-9DF8-853658E9C639}"/>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8" name="Rectangle 25">
            <a:extLst>
              <a:ext uri="{FF2B5EF4-FFF2-40B4-BE49-F238E27FC236}">
                <a16:creationId xmlns:a16="http://schemas.microsoft.com/office/drawing/2014/main" id="{FA1BD1F9-FF30-EBDC-BB48-F8205691081F}"/>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9" name="Rectangle 26">
            <a:extLst>
              <a:ext uri="{FF2B5EF4-FFF2-40B4-BE49-F238E27FC236}">
                <a16:creationId xmlns:a16="http://schemas.microsoft.com/office/drawing/2014/main" id="{467F432B-CF0F-78CE-5BFC-92552A32963E}"/>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0" name="Rectangle 27">
            <a:extLst>
              <a:ext uri="{FF2B5EF4-FFF2-40B4-BE49-F238E27FC236}">
                <a16:creationId xmlns:a16="http://schemas.microsoft.com/office/drawing/2014/main" id="{77F440AB-0CE1-3E94-E209-DDA22F31E3CC}"/>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1" name="Rectangle 28">
            <a:extLst>
              <a:ext uri="{FF2B5EF4-FFF2-40B4-BE49-F238E27FC236}">
                <a16:creationId xmlns:a16="http://schemas.microsoft.com/office/drawing/2014/main" id="{A101C943-DC56-7B6A-EBEA-A3FB6889BEA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2" name="Rectangle 29">
            <a:extLst>
              <a:ext uri="{FF2B5EF4-FFF2-40B4-BE49-F238E27FC236}">
                <a16:creationId xmlns:a16="http://schemas.microsoft.com/office/drawing/2014/main" id="{217F3CF5-47E0-3266-3A61-41FA4CB4C2E2}"/>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3" name="Rectangle 30">
            <a:extLst>
              <a:ext uri="{FF2B5EF4-FFF2-40B4-BE49-F238E27FC236}">
                <a16:creationId xmlns:a16="http://schemas.microsoft.com/office/drawing/2014/main" id="{62EDFD35-37A9-1D99-C617-D989654C8AE8}"/>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4" name="Rectangle 31">
            <a:extLst>
              <a:ext uri="{FF2B5EF4-FFF2-40B4-BE49-F238E27FC236}">
                <a16:creationId xmlns:a16="http://schemas.microsoft.com/office/drawing/2014/main" id="{1B9A0C9F-980D-5B11-71DC-C8FE844E704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5" name="Rectangle 32">
            <a:extLst>
              <a:ext uri="{FF2B5EF4-FFF2-40B4-BE49-F238E27FC236}">
                <a16:creationId xmlns:a16="http://schemas.microsoft.com/office/drawing/2014/main" id="{9CDCA141-1DE8-B550-F88C-D7AE91972BDC}"/>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6" name="Rectangle 33">
            <a:extLst>
              <a:ext uri="{FF2B5EF4-FFF2-40B4-BE49-F238E27FC236}">
                <a16:creationId xmlns:a16="http://schemas.microsoft.com/office/drawing/2014/main" id="{D0E84765-9188-2681-A588-1BF6D41ABC2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7" name="Rectangle 34">
            <a:extLst>
              <a:ext uri="{FF2B5EF4-FFF2-40B4-BE49-F238E27FC236}">
                <a16:creationId xmlns:a16="http://schemas.microsoft.com/office/drawing/2014/main" id="{13EA22F3-C17C-B0F3-489E-EDBCF493A1FE}"/>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8" name="Rectangle 35">
            <a:extLst>
              <a:ext uri="{FF2B5EF4-FFF2-40B4-BE49-F238E27FC236}">
                <a16:creationId xmlns:a16="http://schemas.microsoft.com/office/drawing/2014/main" id="{6E82A261-06F0-EE5C-3D1D-46657C5AD821}"/>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9" name="Rectangle 36">
            <a:extLst>
              <a:ext uri="{FF2B5EF4-FFF2-40B4-BE49-F238E27FC236}">
                <a16:creationId xmlns:a16="http://schemas.microsoft.com/office/drawing/2014/main" id="{912B4A1C-777B-37F8-7D3F-58688CB64CA4}"/>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0" name="Rectangle 37">
            <a:extLst>
              <a:ext uri="{FF2B5EF4-FFF2-40B4-BE49-F238E27FC236}">
                <a16:creationId xmlns:a16="http://schemas.microsoft.com/office/drawing/2014/main" id="{6B738C9E-F7B7-CE63-F659-2E933D145F5C}"/>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1" name="Rectangle 38">
            <a:extLst>
              <a:ext uri="{FF2B5EF4-FFF2-40B4-BE49-F238E27FC236}">
                <a16:creationId xmlns:a16="http://schemas.microsoft.com/office/drawing/2014/main" id="{10EB96F2-AB62-F87C-C847-F8FAA10435D8}"/>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1063" name="Rectangle 39">
            <a:extLst>
              <a:ext uri="{FF2B5EF4-FFF2-40B4-BE49-F238E27FC236}">
                <a16:creationId xmlns:a16="http://schemas.microsoft.com/office/drawing/2014/main" id="{CC4FF196-A8E5-5975-F031-CAE58FA3AFEC}"/>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3463" name="Text Box 40">
            <a:extLst>
              <a:ext uri="{FF2B5EF4-FFF2-40B4-BE49-F238E27FC236}">
                <a16:creationId xmlns:a16="http://schemas.microsoft.com/office/drawing/2014/main" id="{30A250BE-BAD5-DBB2-C289-5E48CD40BC6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5)  Pressure front reaches projectile</a:t>
            </a:r>
          </a:p>
        </p:txBody>
      </p:sp>
      <p:sp>
        <p:nvSpPr>
          <p:cNvPr id="103464" name="Line 41">
            <a:extLst>
              <a:ext uri="{FF2B5EF4-FFF2-40B4-BE49-F238E27FC236}">
                <a16:creationId xmlns:a16="http://schemas.microsoft.com/office/drawing/2014/main" id="{9422AD11-1B98-88C6-6D0A-97F1BDAD6DE3}"/>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5" name="Line 42">
            <a:extLst>
              <a:ext uri="{FF2B5EF4-FFF2-40B4-BE49-F238E27FC236}">
                <a16:creationId xmlns:a16="http://schemas.microsoft.com/office/drawing/2014/main" id="{9A3CCCF0-8CD2-B92E-4D02-A9A318BB0A26}"/>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6" name="Cloud">
            <a:extLst>
              <a:ext uri="{FF2B5EF4-FFF2-40B4-BE49-F238E27FC236}">
                <a16:creationId xmlns:a16="http://schemas.microsoft.com/office/drawing/2014/main" id="{DB2947CF-8E54-1C13-6B85-E498284A904A}"/>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7" name="Cloud">
            <a:extLst>
              <a:ext uri="{FF2B5EF4-FFF2-40B4-BE49-F238E27FC236}">
                <a16:creationId xmlns:a16="http://schemas.microsoft.com/office/drawing/2014/main" id="{DC0EB4BE-3759-F0D1-C63B-AC737EFB44C7}"/>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8" name="Cloud">
            <a:extLst>
              <a:ext uri="{FF2B5EF4-FFF2-40B4-BE49-F238E27FC236}">
                <a16:creationId xmlns:a16="http://schemas.microsoft.com/office/drawing/2014/main" id="{9F94D679-C7EC-4B87-80C7-48FC84D5C129}"/>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9" name="Cloud">
            <a:extLst>
              <a:ext uri="{FF2B5EF4-FFF2-40B4-BE49-F238E27FC236}">
                <a16:creationId xmlns:a16="http://schemas.microsoft.com/office/drawing/2014/main" id="{9FA375AB-800B-D969-D250-8EBFCD388663}"/>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0" name="Cloud">
            <a:extLst>
              <a:ext uri="{FF2B5EF4-FFF2-40B4-BE49-F238E27FC236}">
                <a16:creationId xmlns:a16="http://schemas.microsoft.com/office/drawing/2014/main" id="{779B9D0B-D95B-B755-2CA3-E094C23C002A}"/>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1" name="Line 48">
            <a:extLst>
              <a:ext uri="{FF2B5EF4-FFF2-40B4-BE49-F238E27FC236}">
                <a16:creationId xmlns:a16="http://schemas.microsoft.com/office/drawing/2014/main" id="{D1052A46-0DD1-F781-1E51-C8B7B89EE4D2}"/>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2" name="Text Box 49">
            <a:extLst>
              <a:ext uri="{FF2B5EF4-FFF2-40B4-BE49-F238E27FC236}">
                <a16:creationId xmlns:a16="http://schemas.microsoft.com/office/drawing/2014/main" id="{CE399071-ACE1-5FB4-2184-3A672EBE5320}"/>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stopped by</a:t>
            </a:r>
          </a:p>
          <a:p>
            <a:pPr eaLnBrk="0" fontAlgn="base" hangingPunct="0">
              <a:spcBef>
                <a:spcPct val="0"/>
              </a:spcBef>
              <a:spcAft>
                <a:spcPct val="0"/>
              </a:spcAft>
            </a:pPr>
            <a:r>
              <a:rPr lang="en-GB" altLang="en-US" sz="1600" b="1">
                <a:solidFill>
                  <a:srgbClr val="FFCC00"/>
                </a:solidFill>
              </a:rPr>
              <a:t>stationary projectile</a:t>
            </a:r>
          </a:p>
        </p:txBody>
      </p:sp>
      <p:sp>
        <p:nvSpPr>
          <p:cNvPr id="103473" name="Line 50">
            <a:extLst>
              <a:ext uri="{FF2B5EF4-FFF2-40B4-BE49-F238E27FC236}">
                <a16:creationId xmlns:a16="http://schemas.microsoft.com/office/drawing/2014/main" id="{D0FCDE26-3771-C33D-D95A-69873C5B8166}"/>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4" name="Line 51">
            <a:extLst>
              <a:ext uri="{FF2B5EF4-FFF2-40B4-BE49-F238E27FC236}">
                <a16:creationId xmlns:a16="http://schemas.microsoft.com/office/drawing/2014/main" id="{5099AC10-0D9B-2045-723F-D43AD0856793}"/>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5" name="Line 52">
            <a:extLst>
              <a:ext uri="{FF2B5EF4-FFF2-40B4-BE49-F238E27FC236}">
                <a16:creationId xmlns:a16="http://schemas.microsoft.com/office/drawing/2014/main" id="{889B4F83-F18E-E184-60E5-31FEED1EF974}"/>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6" name="Line 53">
            <a:extLst>
              <a:ext uri="{FF2B5EF4-FFF2-40B4-BE49-F238E27FC236}">
                <a16:creationId xmlns:a16="http://schemas.microsoft.com/office/drawing/2014/main" id="{5CFEFFA3-C9D4-ACC5-6108-A36E94FBBAA4}"/>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7" name="Cloud">
            <a:extLst>
              <a:ext uri="{FF2B5EF4-FFF2-40B4-BE49-F238E27FC236}">
                <a16:creationId xmlns:a16="http://schemas.microsoft.com/office/drawing/2014/main" id="{90D6B5BA-9B6F-CA1E-3D95-AC01F1C3B86D}"/>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8" name="Cloud">
            <a:extLst>
              <a:ext uri="{FF2B5EF4-FFF2-40B4-BE49-F238E27FC236}">
                <a16:creationId xmlns:a16="http://schemas.microsoft.com/office/drawing/2014/main" id="{95C5D4A0-CDF6-C866-C145-9F26C4F22B75}"/>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8A142608-DA33-FCA5-A83B-B6E906226D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1" name="Text Box 4">
            <a:extLst>
              <a:ext uri="{FF2B5EF4-FFF2-40B4-BE49-F238E27FC236}">
                <a16:creationId xmlns:a16="http://schemas.microsoft.com/office/drawing/2014/main" id="{8719EA00-9FD9-7557-F695-B2AA865C310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4452" name="Line 5">
            <a:extLst>
              <a:ext uri="{FF2B5EF4-FFF2-40B4-BE49-F238E27FC236}">
                <a16:creationId xmlns:a16="http://schemas.microsoft.com/office/drawing/2014/main" id="{673F01CD-1679-321C-EFB7-7A0AB32AA37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3" name="Rectangle 6">
            <a:extLst>
              <a:ext uri="{FF2B5EF4-FFF2-40B4-BE49-F238E27FC236}">
                <a16:creationId xmlns:a16="http://schemas.microsoft.com/office/drawing/2014/main" id="{538D004A-5737-9DA0-BAB0-502FA062FCA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4" name="Rectangle 7">
            <a:extLst>
              <a:ext uri="{FF2B5EF4-FFF2-40B4-BE49-F238E27FC236}">
                <a16:creationId xmlns:a16="http://schemas.microsoft.com/office/drawing/2014/main" id="{76581DE3-AA20-BAB7-C0ED-943586160E2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5" name="Rectangle 8">
            <a:extLst>
              <a:ext uri="{FF2B5EF4-FFF2-40B4-BE49-F238E27FC236}">
                <a16:creationId xmlns:a16="http://schemas.microsoft.com/office/drawing/2014/main" id="{E3A7C988-8712-169E-E62B-2FEDB38FFEF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6" name="Rectangle 9">
            <a:extLst>
              <a:ext uri="{FF2B5EF4-FFF2-40B4-BE49-F238E27FC236}">
                <a16:creationId xmlns:a16="http://schemas.microsoft.com/office/drawing/2014/main" id="{B8BA9A7F-573D-63C3-03CF-A815D20C12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7" name="Rectangle 10">
            <a:extLst>
              <a:ext uri="{FF2B5EF4-FFF2-40B4-BE49-F238E27FC236}">
                <a16:creationId xmlns:a16="http://schemas.microsoft.com/office/drawing/2014/main" id="{6CCB5F40-0A84-6C49-1FF0-9A7D868D5D8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8" name="Rectangle 11">
            <a:extLst>
              <a:ext uri="{FF2B5EF4-FFF2-40B4-BE49-F238E27FC236}">
                <a16:creationId xmlns:a16="http://schemas.microsoft.com/office/drawing/2014/main" id="{3F991DEB-AA5A-EA80-E535-2A1E5E4269B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9" name="Rectangle 12">
            <a:extLst>
              <a:ext uri="{FF2B5EF4-FFF2-40B4-BE49-F238E27FC236}">
                <a16:creationId xmlns:a16="http://schemas.microsoft.com/office/drawing/2014/main" id="{CD149129-E659-A64E-1812-F94A50B2F67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0" name="AutoShape 13">
            <a:extLst>
              <a:ext uri="{FF2B5EF4-FFF2-40B4-BE49-F238E27FC236}">
                <a16:creationId xmlns:a16="http://schemas.microsoft.com/office/drawing/2014/main" id="{21E3BEA4-A3AB-D5B3-4609-9D946CD6742F}"/>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64" name="Rectangle 17">
            <a:extLst>
              <a:ext uri="{FF2B5EF4-FFF2-40B4-BE49-F238E27FC236}">
                <a16:creationId xmlns:a16="http://schemas.microsoft.com/office/drawing/2014/main" id="{99047BCD-6B4A-2DA7-2179-6E25F4B982B6}"/>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5" name="Rectangle 18">
            <a:extLst>
              <a:ext uri="{FF2B5EF4-FFF2-40B4-BE49-F238E27FC236}">
                <a16:creationId xmlns:a16="http://schemas.microsoft.com/office/drawing/2014/main" id="{8D95A09E-0A31-56D6-D416-421B4935EB0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6" name="Rectangle 19">
            <a:extLst>
              <a:ext uri="{FF2B5EF4-FFF2-40B4-BE49-F238E27FC236}">
                <a16:creationId xmlns:a16="http://schemas.microsoft.com/office/drawing/2014/main" id="{54D96EDA-A50E-1CE1-EE71-A195DA3D24F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7" name="Rectangle 20">
            <a:extLst>
              <a:ext uri="{FF2B5EF4-FFF2-40B4-BE49-F238E27FC236}">
                <a16:creationId xmlns:a16="http://schemas.microsoft.com/office/drawing/2014/main" id="{97D70349-6B06-718B-81C5-19609557BE14}"/>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8" name="Rectangle 21">
            <a:extLst>
              <a:ext uri="{FF2B5EF4-FFF2-40B4-BE49-F238E27FC236}">
                <a16:creationId xmlns:a16="http://schemas.microsoft.com/office/drawing/2014/main" id="{E55C90DC-3D38-CE83-A3D5-830F5D6AB4B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9" name="Rectangle 22">
            <a:extLst>
              <a:ext uri="{FF2B5EF4-FFF2-40B4-BE49-F238E27FC236}">
                <a16:creationId xmlns:a16="http://schemas.microsoft.com/office/drawing/2014/main" id="{B6A476C2-9C43-7D7C-7CAB-E33F6EA77AA9}"/>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0" name="Rectangle 23">
            <a:extLst>
              <a:ext uri="{FF2B5EF4-FFF2-40B4-BE49-F238E27FC236}">
                <a16:creationId xmlns:a16="http://schemas.microsoft.com/office/drawing/2014/main" id="{5E7B532C-69CD-5C72-A638-9FC5284EB9AA}"/>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1" name="Rectangle 24">
            <a:extLst>
              <a:ext uri="{FF2B5EF4-FFF2-40B4-BE49-F238E27FC236}">
                <a16:creationId xmlns:a16="http://schemas.microsoft.com/office/drawing/2014/main" id="{C84FF49E-A8CE-FD25-8056-9F083E056565}"/>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2" name="Rectangle 25">
            <a:extLst>
              <a:ext uri="{FF2B5EF4-FFF2-40B4-BE49-F238E27FC236}">
                <a16:creationId xmlns:a16="http://schemas.microsoft.com/office/drawing/2014/main" id="{1E4101E4-1E35-B86E-8EF7-B6A9ECA4D282}"/>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3" name="Rectangle 26">
            <a:extLst>
              <a:ext uri="{FF2B5EF4-FFF2-40B4-BE49-F238E27FC236}">
                <a16:creationId xmlns:a16="http://schemas.microsoft.com/office/drawing/2014/main" id="{2CC77E4E-B9C9-6D4C-4742-62B6501931AC}"/>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4" name="Rectangle 27">
            <a:extLst>
              <a:ext uri="{FF2B5EF4-FFF2-40B4-BE49-F238E27FC236}">
                <a16:creationId xmlns:a16="http://schemas.microsoft.com/office/drawing/2014/main" id="{8E311539-941B-71DC-4FBA-306CECDC64F9}"/>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5" name="Rectangle 28">
            <a:extLst>
              <a:ext uri="{FF2B5EF4-FFF2-40B4-BE49-F238E27FC236}">
                <a16:creationId xmlns:a16="http://schemas.microsoft.com/office/drawing/2014/main" id="{4E83F0AD-432D-BF51-8291-7F46C8D3B5E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6" name="Rectangle 29">
            <a:extLst>
              <a:ext uri="{FF2B5EF4-FFF2-40B4-BE49-F238E27FC236}">
                <a16:creationId xmlns:a16="http://schemas.microsoft.com/office/drawing/2014/main" id="{9A6A3C00-B66F-1195-3435-3CF2B8C7F20E}"/>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7" name="Rectangle 30">
            <a:extLst>
              <a:ext uri="{FF2B5EF4-FFF2-40B4-BE49-F238E27FC236}">
                <a16:creationId xmlns:a16="http://schemas.microsoft.com/office/drawing/2014/main" id="{B6F2CB2E-4427-1C40-EA33-C6D8F7D69EA9}"/>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8" name="Rectangle 31">
            <a:extLst>
              <a:ext uri="{FF2B5EF4-FFF2-40B4-BE49-F238E27FC236}">
                <a16:creationId xmlns:a16="http://schemas.microsoft.com/office/drawing/2014/main" id="{8B1B341C-DC3B-831B-A634-4EB143D0996D}"/>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9" name="Rectangle 32">
            <a:extLst>
              <a:ext uri="{FF2B5EF4-FFF2-40B4-BE49-F238E27FC236}">
                <a16:creationId xmlns:a16="http://schemas.microsoft.com/office/drawing/2014/main" id="{26E3CAA8-9888-E483-B8F2-050D1C63EF81}"/>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0" name="Rectangle 33">
            <a:extLst>
              <a:ext uri="{FF2B5EF4-FFF2-40B4-BE49-F238E27FC236}">
                <a16:creationId xmlns:a16="http://schemas.microsoft.com/office/drawing/2014/main" id="{ACDC66D0-80BF-28C7-9CD2-8E10C849C1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1" name="Rectangle 34">
            <a:extLst>
              <a:ext uri="{FF2B5EF4-FFF2-40B4-BE49-F238E27FC236}">
                <a16:creationId xmlns:a16="http://schemas.microsoft.com/office/drawing/2014/main" id="{ECCE2CD5-B799-7908-0A52-6D0120EE5072}"/>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2" name="Rectangle 35">
            <a:extLst>
              <a:ext uri="{FF2B5EF4-FFF2-40B4-BE49-F238E27FC236}">
                <a16:creationId xmlns:a16="http://schemas.microsoft.com/office/drawing/2014/main" id="{B5DE4089-1C52-B9AF-182A-DBD90A27E902}"/>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3" name="Rectangle 36">
            <a:extLst>
              <a:ext uri="{FF2B5EF4-FFF2-40B4-BE49-F238E27FC236}">
                <a16:creationId xmlns:a16="http://schemas.microsoft.com/office/drawing/2014/main" id="{80AF40CD-8423-A5DF-D018-271914B11ED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4" name="Rectangle 37">
            <a:extLst>
              <a:ext uri="{FF2B5EF4-FFF2-40B4-BE49-F238E27FC236}">
                <a16:creationId xmlns:a16="http://schemas.microsoft.com/office/drawing/2014/main" id="{506684C4-CBC0-DAC3-ED80-7FBDD40BF52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5" name="Rectangle 38">
            <a:extLst>
              <a:ext uri="{FF2B5EF4-FFF2-40B4-BE49-F238E27FC236}">
                <a16:creationId xmlns:a16="http://schemas.microsoft.com/office/drawing/2014/main" id="{A0F131A1-845D-CFD0-4ECF-2B67A797EC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2087" name="Rectangle 39">
            <a:extLst>
              <a:ext uri="{FF2B5EF4-FFF2-40B4-BE49-F238E27FC236}">
                <a16:creationId xmlns:a16="http://schemas.microsoft.com/office/drawing/2014/main" id="{283EC372-BCBA-91E6-E781-20EAA41CB58F}"/>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4487" name="Text Box 40">
            <a:extLst>
              <a:ext uri="{FF2B5EF4-FFF2-40B4-BE49-F238E27FC236}">
                <a16:creationId xmlns:a16="http://schemas.microsoft.com/office/drawing/2014/main" id="{AAFC60C9-0E77-539D-8848-6FCAE9EC40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6)  Front part of propellant starts to burn</a:t>
            </a:r>
          </a:p>
        </p:txBody>
      </p:sp>
      <p:sp>
        <p:nvSpPr>
          <p:cNvPr id="104488" name="Line 41">
            <a:extLst>
              <a:ext uri="{FF2B5EF4-FFF2-40B4-BE49-F238E27FC236}">
                <a16:creationId xmlns:a16="http://schemas.microsoft.com/office/drawing/2014/main" id="{203D3066-E6A8-21A8-A0C9-604627C8AE5C}"/>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89" name="Line 42">
            <a:extLst>
              <a:ext uri="{FF2B5EF4-FFF2-40B4-BE49-F238E27FC236}">
                <a16:creationId xmlns:a16="http://schemas.microsoft.com/office/drawing/2014/main" id="{70700EBA-7FD9-2057-41C0-576142AE1822}"/>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0" name="Cloud">
            <a:extLst>
              <a:ext uri="{FF2B5EF4-FFF2-40B4-BE49-F238E27FC236}">
                <a16:creationId xmlns:a16="http://schemas.microsoft.com/office/drawing/2014/main" id="{BEA5951B-DBE9-DE78-7291-4B20A2F9FCD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1" name="Cloud">
            <a:extLst>
              <a:ext uri="{FF2B5EF4-FFF2-40B4-BE49-F238E27FC236}">
                <a16:creationId xmlns:a16="http://schemas.microsoft.com/office/drawing/2014/main" id="{84EAE9B9-EC15-8F2D-0433-62FB3B1EF74D}"/>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2" name="Cloud">
            <a:extLst>
              <a:ext uri="{FF2B5EF4-FFF2-40B4-BE49-F238E27FC236}">
                <a16:creationId xmlns:a16="http://schemas.microsoft.com/office/drawing/2014/main" id="{39E880B5-8A7F-BCE7-9E86-4192F06CA8D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3" name="Cloud">
            <a:extLst>
              <a:ext uri="{FF2B5EF4-FFF2-40B4-BE49-F238E27FC236}">
                <a16:creationId xmlns:a16="http://schemas.microsoft.com/office/drawing/2014/main" id="{1F5D07A1-8AFE-D82D-E93A-E08CD528E90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4" name="Cloud">
            <a:extLst>
              <a:ext uri="{FF2B5EF4-FFF2-40B4-BE49-F238E27FC236}">
                <a16:creationId xmlns:a16="http://schemas.microsoft.com/office/drawing/2014/main" id="{EF6FF66A-5204-6627-7D8C-D0A534B00D8C}"/>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5" name="Text Box 49">
            <a:extLst>
              <a:ext uri="{FF2B5EF4-FFF2-40B4-BE49-F238E27FC236}">
                <a16:creationId xmlns:a16="http://schemas.microsoft.com/office/drawing/2014/main" id="{ADB1147B-A875-E187-EB58-7DA7741BCCE6}"/>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Higher pressure 	</a:t>
            </a:r>
            <a:r>
              <a:rPr lang="en-GB" altLang="en-US" sz="1600" b="1">
                <a:solidFill>
                  <a:srgbClr val="FFCC00"/>
                </a:solidFill>
                <a:cs typeface="Arial" panose="020B0604020202020204" pitchFamily="34" charset="0"/>
              </a:rPr>
              <a:t>→</a:t>
            </a:r>
            <a:r>
              <a:rPr lang="en-GB" altLang="en-US" sz="1600" b="1">
                <a:solidFill>
                  <a:srgbClr val="FFCC00"/>
                </a:solidFill>
              </a:rPr>
              <a:t> Faster propellant burn rate</a:t>
            </a:r>
          </a:p>
          <a:p>
            <a:pPr eaLnBrk="0" fontAlgn="base" hangingPunct="0">
              <a:spcBef>
                <a:spcPct val="0"/>
              </a:spcBef>
              <a:spcAft>
                <a:spcPct val="0"/>
              </a:spcAft>
            </a:pPr>
            <a:r>
              <a:rPr lang="en-GB" altLang="en-US" sz="1600" b="1">
                <a:solidFill>
                  <a:srgbClr val="FFCC00"/>
                </a:solidFill>
              </a:rPr>
              <a:t>		→ More gas </a:t>
            </a:r>
          </a:p>
          <a:p>
            <a:pPr eaLnBrk="0" fontAlgn="base" hangingPunct="0">
              <a:spcBef>
                <a:spcPct val="0"/>
              </a:spcBef>
              <a:spcAft>
                <a:spcPct val="0"/>
              </a:spcAft>
            </a:pPr>
            <a:r>
              <a:rPr lang="en-GB" altLang="en-US" sz="1600" b="1">
                <a:solidFill>
                  <a:srgbClr val="FFCC00"/>
                </a:solidFill>
              </a:rPr>
              <a:t>		→ Higher pressure</a:t>
            </a:r>
          </a:p>
        </p:txBody>
      </p:sp>
      <p:sp>
        <p:nvSpPr>
          <p:cNvPr id="104496" name="Line 52">
            <a:extLst>
              <a:ext uri="{FF2B5EF4-FFF2-40B4-BE49-F238E27FC236}">
                <a16:creationId xmlns:a16="http://schemas.microsoft.com/office/drawing/2014/main" id="{39413B86-D7B9-DD8E-21BE-73DEBBF59636}"/>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7" name="Line 53">
            <a:extLst>
              <a:ext uri="{FF2B5EF4-FFF2-40B4-BE49-F238E27FC236}">
                <a16:creationId xmlns:a16="http://schemas.microsoft.com/office/drawing/2014/main" id="{7323F011-FF76-5BD2-5B79-7275BFB7E1A7}"/>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8" name="Cloud">
            <a:extLst>
              <a:ext uri="{FF2B5EF4-FFF2-40B4-BE49-F238E27FC236}">
                <a16:creationId xmlns:a16="http://schemas.microsoft.com/office/drawing/2014/main" id="{DFD18B9F-58BA-78E8-0059-CD2CE406FA2A}"/>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9" name="Cloud">
            <a:extLst>
              <a:ext uri="{FF2B5EF4-FFF2-40B4-BE49-F238E27FC236}">
                <a16:creationId xmlns:a16="http://schemas.microsoft.com/office/drawing/2014/main" id="{951DD43D-76A3-49E6-B058-B9FB6BFEFF2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0" name="Cloud">
            <a:extLst>
              <a:ext uri="{FF2B5EF4-FFF2-40B4-BE49-F238E27FC236}">
                <a16:creationId xmlns:a16="http://schemas.microsoft.com/office/drawing/2014/main" id="{C1A5B75F-43C3-111B-5FFB-A504C6ACF90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1" name="Text Box 57">
            <a:extLst>
              <a:ext uri="{FF2B5EF4-FFF2-40B4-BE49-F238E27FC236}">
                <a16:creationId xmlns:a16="http://schemas.microsoft.com/office/drawing/2014/main" id="{83AC7C5F-4841-AAFA-89FA-D10A3BC7997A}"/>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at front of chamber higher than at rear</a:t>
            </a: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81EB6191-A2E2-FB88-89D3-40A5CD85285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5" name="Text Box 4">
            <a:extLst>
              <a:ext uri="{FF2B5EF4-FFF2-40B4-BE49-F238E27FC236}">
                <a16:creationId xmlns:a16="http://schemas.microsoft.com/office/drawing/2014/main" id="{E5E839BF-8CD2-3423-466F-83A1E7AD02F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5476" name="Line 5">
            <a:extLst>
              <a:ext uri="{FF2B5EF4-FFF2-40B4-BE49-F238E27FC236}">
                <a16:creationId xmlns:a16="http://schemas.microsoft.com/office/drawing/2014/main" id="{34070AFE-8962-CF20-E095-FD2B35F24703}"/>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7" name="Rectangle 6">
            <a:extLst>
              <a:ext uri="{FF2B5EF4-FFF2-40B4-BE49-F238E27FC236}">
                <a16:creationId xmlns:a16="http://schemas.microsoft.com/office/drawing/2014/main" id="{B430F6D4-0882-196C-8527-00EE603DCBB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8" name="Rectangle 7">
            <a:extLst>
              <a:ext uri="{FF2B5EF4-FFF2-40B4-BE49-F238E27FC236}">
                <a16:creationId xmlns:a16="http://schemas.microsoft.com/office/drawing/2014/main" id="{8E00934F-B805-A3AE-E3DF-A7D4C2F75CC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9" name="Rectangle 8">
            <a:extLst>
              <a:ext uri="{FF2B5EF4-FFF2-40B4-BE49-F238E27FC236}">
                <a16:creationId xmlns:a16="http://schemas.microsoft.com/office/drawing/2014/main" id="{9A391368-1B4F-8724-9AAD-C69F8B82740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0" name="Rectangle 9">
            <a:extLst>
              <a:ext uri="{FF2B5EF4-FFF2-40B4-BE49-F238E27FC236}">
                <a16:creationId xmlns:a16="http://schemas.microsoft.com/office/drawing/2014/main" id="{8A70EACC-70C6-7036-6AEB-72BF160CC6BB}"/>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1" name="Rectangle 10">
            <a:extLst>
              <a:ext uri="{FF2B5EF4-FFF2-40B4-BE49-F238E27FC236}">
                <a16:creationId xmlns:a16="http://schemas.microsoft.com/office/drawing/2014/main" id="{0AE796C8-555C-EB5E-8F39-A51F990CEEB1}"/>
              </a:ext>
            </a:extLst>
          </p:cNvPr>
          <p:cNvSpPr>
            <a:spLocks noChangeArrowheads="1"/>
          </p:cNvSpPr>
          <p:nvPr/>
        </p:nvSpPr>
        <p:spPr bwMode="auto">
          <a:xfrm>
            <a:off x="94223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2" name="Rectangle 11">
            <a:extLst>
              <a:ext uri="{FF2B5EF4-FFF2-40B4-BE49-F238E27FC236}">
                <a16:creationId xmlns:a16="http://schemas.microsoft.com/office/drawing/2014/main" id="{7522D1BA-5322-8B7B-E182-BD62E3612399}"/>
              </a:ext>
            </a:extLst>
          </p:cNvPr>
          <p:cNvSpPr>
            <a:spLocks noChangeArrowheads="1"/>
          </p:cNvSpPr>
          <p:nvPr/>
        </p:nvSpPr>
        <p:spPr bwMode="auto">
          <a:xfrm>
            <a:off x="91725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3" name="AutoShape 13">
            <a:extLst>
              <a:ext uri="{FF2B5EF4-FFF2-40B4-BE49-F238E27FC236}">
                <a16:creationId xmlns:a16="http://schemas.microsoft.com/office/drawing/2014/main" id="{44F5076F-D408-6795-624E-4366B56200B1}"/>
              </a:ext>
            </a:extLst>
          </p:cNvPr>
          <p:cNvSpPr>
            <a:spLocks noChangeArrowheads="1"/>
          </p:cNvSpPr>
          <p:nvPr/>
        </p:nvSpPr>
        <p:spPr bwMode="auto">
          <a:xfrm rot="5400000" flipH="1">
            <a:off x="83018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84" name="Rectangle 14">
            <a:extLst>
              <a:ext uri="{FF2B5EF4-FFF2-40B4-BE49-F238E27FC236}">
                <a16:creationId xmlns:a16="http://schemas.microsoft.com/office/drawing/2014/main" id="{5A2C838B-A379-444F-7A1C-236CF248666F}"/>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5" name="Rectangle 15">
            <a:extLst>
              <a:ext uri="{FF2B5EF4-FFF2-40B4-BE49-F238E27FC236}">
                <a16:creationId xmlns:a16="http://schemas.microsoft.com/office/drawing/2014/main" id="{85B72265-FFD9-70FD-4088-06C804234B98}"/>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6" name="Rectangle 16">
            <a:extLst>
              <a:ext uri="{FF2B5EF4-FFF2-40B4-BE49-F238E27FC236}">
                <a16:creationId xmlns:a16="http://schemas.microsoft.com/office/drawing/2014/main" id="{9806D84D-D514-AA86-D472-8895EBCA72AE}"/>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7" name="Rectangle 17">
            <a:extLst>
              <a:ext uri="{FF2B5EF4-FFF2-40B4-BE49-F238E27FC236}">
                <a16:creationId xmlns:a16="http://schemas.microsoft.com/office/drawing/2014/main" id="{8C18DF95-B31F-0E41-2B8E-210D9E2251F4}"/>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8" name="Rectangle 18">
            <a:extLst>
              <a:ext uri="{FF2B5EF4-FFF2-40B4-BE49-F238E27FC236}">
                <a16:creationId xmlns:a16="http://schemas.microsoft.com/office/drawing/2014/main" id="{B8839522-4A52-1ADE-DE23-F13327E6287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9" name="Rectangle 19">
            <a:extLst>
              <a:ext uri="{FF2B5EF4-FFF2-40B4-BE49-F238E27FC236}">
                <a16:creationId xmlns:a16="http://schemas.microsoft.com/office/drawing/2014/main" id="{20B0626D-7BE4-CC38-0A37-718B1A6A387F}"/>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0" name="Rectangle 20">
            <a:extLst>
              <a:ext uri="{FF2B5EF4-FFF2-40B4-BE49-F238E27FC236}">
                <a16:creationId xmlns:a16="http://schemas.microsoft.com/office/drawing/2014/main" id="{0705FADA-2E01-AF6A-8A6D-A7E0D431F4C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1" name="Rectangle 21">
            <a:extLst>
              <a:ext uri="{FF2B5EF4-FFF2-40B4-BE49-F238E27FC236}">
                <a16:creationId xmlns:a16="http://schemas.microsoft.com/office/drawing/2014/main" id="{D376B934-42BF-E74D-3636-8D87DD48E688}"/>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2" name="Rectangle 22">
            <a:extLst>
              <a:ext uri="{FF2B5EF4-FFF2-40B4-BE49-F238E27FC236}">
                <a16:creationId xmlns:a16="http://schemas.microsoft.com/office/drawing/2014/main" id="{7A8813B3-38DC-BEFE-9C6F-9F41C1B9486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3" name="Rectangle 23">
            <a:extLst>
              <a:ext uri="{FF2B5EF4-FFF2-40B4-BE49-F238E27FC236}">
                <a16:creationId xmlns:a16="http://schemas.microsoft.com/office/drawing/2014/main" id="{861A1AE2-92F7-B176-D62A-0B59F61AF82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4" name="Rectangle 24">
            <a:extLst>
              <a:ext uri="{FF2B5EF4-FFF2-40B4-BE49-F238E27FC236}">
                <a16:creationId xmlns:a16="http://schemas.microsoft.com/office/drawing/2014/main" id="{7F19D162-15AF-A474-99F6-CB382876FE62}"/>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5" name="Rectangle 25">
            <a:extLst>
              <a:ext uri="{FF2B5EF4-FFF2-40B4-BE49-F238E27FC236}">
                <a16:creationId xmlns:a16="http://schemas.microsoft.com/office/drawing/2014/main" id="{68D236BA-C107-3943-430B-4964239DB49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6" name="Rectangle 26">
            <a:extLst>
              <a:ext uri="{FF2B5EF4-FFF2-40B4-BE49-F238E27FC236}">
                <a16:creationId xmlns:a16="http://schemas.microsoft.com/office/drawing/2014/main" id="{DB8E1844-22EB-CC90-800E-87612DBDF6BF}"/>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7" name="Rectangle 27">
            <a:extLst>
              <a:ext uri="{FF2B5EF4-FFF2-40B4-BE49-F238E27FC236}">
                <a16:creationId xmlns:a16="http://schemas.microsoft.com/office/drawing/2014/main" id="{43B0518B-3D2E-E91C-BFBF-5E10FD85114D}"/>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8" name="Rectangle 28">
            <a:extLst>
              <a:ext uri="{FF2B5EF4-FFF2-40B4-BE49-F238E27FC236}">
                <a16:creationId xmlns:a16="http://schemas.microsoft.com/office/drawing/2014/main" id="{705019FF-5A0B-6CDC-A99B-D62C7D42CBDC}"/>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9" name="Rectangle 29">
            <a:extLst>
              <a:ext uri="{FF2B5EF4-FFF2-40B4-BE49-F238E27FC236}">
                <a16:creationId xmlns:a16="http://schemas.microsoft.com/office/drawing/2014/main" id="{C51B5627-D8A5-C7CD-468C-A035B5B1C17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0" name="Rectangle 30">
            <a:extLst>
              <a:ext uri="{FF2B5EF4-FFF2-40B4-BE49-F238E27FC236}">
                <a16:creationId xmlns:a16="http://schemas.microsoft.com/office/drawing/2014/main" id="{95BA2890-E846-289E-CAF2-2398DA1E394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1" name="Rectangle 31">
            <a:extLst>
              <a:ext uri="{FF2B5EF4-FFF2-40B4-BE49-F238E27FC236}">
                <a16:creationId xmlns:a16="http://schemas.microsoft.com/office/drawing/2014/main" id="{25A1E184-AB62-6483-7C4E-76C9B174DD00}"/>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2" name="Rectangle 32">
            <a:extLst>
              <a:ext uri="{FF2B5EF4-FFF2-40B4-BE49-F238E27FC236}">
                <a16:creationId xmlns:a16="http://schemas.microsoft.com/office/drawing/2014/main" id="{B274555D-04BE-FC73-D579-F60450674D33}"/>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3" name="Rectangle 33">
            <a:extLst>
              <a:ext uri="{FF2B5EF4-FFF2-40B4-BE49-F238E27FC236}">
                <a16:creationId xmlns:a16="http://schemas.microsoft.com/office/drawing/2014/main" id="{5C18A7FF-C1F2-09BC-94F5-5344E2AEBF0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4" name="Rectangle 34">
            <a:extLst>
              <a:ext uri="{FF2B5EF4-FFF2-40B4-BE49-F238E27FC236}">
                <a16:creationId xmlns:a16="http://schemas.microsoft.com/office/drawing/2014/main" id="{C2FF8F54-FB2E-7563-09AC-83B5F8781048}"/>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5" name="Rectangle 35">
            <a:extLst>
              <a:ext uri="{FF2B5EF4-FFF2-40B4-BE49-F238E27FC236}">
                <a16:creationId xmlns:a16="http://schemas.microsoft.com/office/drawing/2014/main" id="{D7CF4BE5-0164-864D-0B15-DA42CC117D17}"/>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6" name="Rectangle 36">
            <a:extLst>
              <a:ext uri="{FF2B5EF4-FFF2-40B4-BE49-F238E27FC236}">
                <a16:creationId xmlns:a16="http://schemas.microsoft.com/office/drawing/2014/main" id="{8303ED6E-0FD0-7B17-1E7A-BF5263493040}"/>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7" name="Rectangle 37">
            <a:extLst>
              <a:ext uri="{FF2B5EF4-FFF2-40B4-BE49-F238E27FC236}">
                <a16:creationId xmlns:a16="http://schemas.microsoft.com/office/drawing/2014/main" id="{4ACF2539-A429-08F3-721E-FC994EB3D97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8" name="Rectangle 38">
            <a:extLst>
              <a:ext uri="{FF2B5EF4-FFF2-40B4-BE49-F238E27FC236}">
                <a16:creationId xmlns:a16="http://schemas.microsoft.com/office/drawing/2014/main" id="{AF8E82D8-FB4F-EFA7-BE4F-45FA438085CC}"/>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3111" name="Rectangle 39">
            <a:extLst>
              <a:ext uri="{FF2B5EF4-FFF2-40B4-BE49-F238E27FC236}">
                <a16:creationId xmlns:a16="http://schemas.microsoft.com/office/drawing/2014/main" id="{A14936D3-0759-7B1D-5126-9F7A392E81D7}"/>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5510" name="Text Box 40">
            <a:extLst>
              <a:ext uri="{FF2B5EF4-FFF2-40B4-BE49-F238E27FC236}">
                <a16:creationId xmlns:a16="http://schemas.microsoft.com/office/drawing/2014/main" id="{B4594F5F-7759-3A49-9BF6-D183E9205A1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7)  Projectile starts to move</a:t>
            </a:r>
          </a:p>
        </p:txBody>
      </p:sp>
      <p:sp>
        <p:nvSpPr>
          <p:cNvPr id="105511" name="Line 41">
            <a:extLst>
              <a:ext uri="{FF2B5EF4-FFF2-40B4-BE49-F238E27FC236}">
                <a16:creationId xmlns:a16="http://schemas.microsoft.com/office/drawing/2014/main" id="{ED647DD4-A908-FB05-44E9-10CE2FD13A23}"/>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2" name="Line 42">
            <a:extLst>
              <a:ext uri="{FF2B5EF4-FFF2-40B4-BE49-F238E27FC236}">
                <a16:creationId xmlns:a16="http://schemas.microsoft.com/office/drawing/2014/main" id="{FB179997-D9A9-4D97-22AE-E1D5041276F5}"/>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3" name="Cloud">
            <a:extLst>
              <a:ext uri="{FF2B5EF4-FFF2-40B4-BE49-F238E27FC236}">
                <a16:creationId xmlns:a16="http://schemas.microsoft.com/office/drawing/2014/main" id="{EFA4930D-C4D9-376F-2408-E3BB814DE4E2}"/>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4" name="Cloud">
            <a:extLst>
              <a:ext uri="{FF2B5EF4-FFF2-40B4-BE49-F238E27FC236}">
                <a16:creationId xmlns:a16="http://schemas.microsoft.com/office/drawing/2014/main" id="{FAF19471-6888-3EC2-123B-116C1027C12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5" name="Cloud">
            <a:extLst>
              <a:ext uri="{FF2B5EF4-FFF2-40B4-BE49-F238E27FC236}">
                <a16:creationId xmlns:a16="http://schemas.microsoft.com/office/drawing/2014/main" id="{6EA01B5B-6B81-E001-009A-3CF262AD98E0}"/>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6" name="Cloud">
            <a:extLst>
              <a:ext uri="{FF2B5EF4-FFF2-40B4-BE49-F238E27FC236}">
                <a16:creationId xmlns:a16="http://schemas.microsoft.com/office/drawing/2014/main" id="{8841941B-AD36-16E7-CF1C-6C5B678033B7}"/>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7" name="Cloud">
            <a:extLst>
              <a:ext uri="{FF2B5EF4-FFF2-40B4-BE49-F238E27FC236}">
                <a16:creationId xmlns:a16="http://schemas.microsoft.com/office/drawing/2014/main" id="{E70F9488-AC8D-B172-466E-A4B9E3C906DE}"/>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8" name="Line 49">
            <a:extLst>
              <a:ext uri="{FF2B5EF4-FFF2-40B4-BE49-F238E27FC236}">
                <a16:creationId xmlns:a16="http://schemas.microsoft.com/office/drawing/2014/main" id="{87017307-2200-897F-27D2-2D7077468283}"/>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9" name="Line 50">
            <a:extLst>
              <a:ext uri="{FF2B5EF4-FFF2-40B4-BE49-F238E27FC236}">
                <a16:creationId xmlns:a16="http://schemas.microsoft.com/office/drawing/2014/main" id="{D0E2CC42-B748-FF2E-6E53-2F53DC436E56}"/>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0" name="Cloud">
            <a:extLst>
              <a:ext uri="{FF2B5EF4-FFF2-40B4-BE49-F238E27FC236}">
                <a16:creationId xmlns:a16="http://schemas.microsoft.com/office/drawing/2014/main" id="{C70DDDB9-E834-AB16-0C37-565AB919CEE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1" name="Cloud">
            <a:extLst>
              <a:ext uri="{FF2B5EF4-FFF2-40B4-BE49-F238E27FC236}">
                <a16:creationId xmlns:a16="http://schemas.microsoft.com/office/drawing/2014/main" id="{C4A72A77-6777-0E97-6696-D628241F6BF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2" name="Cloud">
            <a:extLst>
              <a:ext uri="{FF2B5EF4-FFF2-40B4-BE49-F238E27FC236}">
                <a16:creationId xmlns:a16="http://schemas.microsoft.com/office/drawing/2014/main" id="{284C3E52-368F-6465-DC1C-B788465B8F2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3" name="Text Box 54">
            <a:extLst>
              <a:ext uri="{FF2B5EF4-FFF2-40B4-BE49-F238E27FC236}">
                <a16:creationId xmlns:a16="http://schemas.microsoft.com/office/drawing/2014/main" id="{DC62E359-6C99-6099-FDB2-DC5120379428}"/>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reduced</a:t>
            </a:r>
          </a:p>
        </p:txBody>
      </p:sp>
      <p:sp>
        <p:nvSpPr>
          <p:cNvPr id="105524" name="Cloud">
            <a:extLst>
              <a:ext uri="{FF2B5EF4-FFF2-40B4-BE49-F238E27FC236}">
                <a16:creationId xmlns:a16="http://schemas.microsoft.com/office/drawing/2014/main" id="{C334A413-8345-0E4B-F5BF-7218751CCA40}"/>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5" name="Line 56">
            <a:extLst>
              <a:ext uri="{FF2B5EF4-FFF2-40B4-BE49-F238E27FC236}">
                <a16:creationId xmlns:a16="http://schemas.microsoft.com/office/drawing/2014/main" id="{043B3E16-1C3F-8CDA-AE3C-8A97BD8C80FE}"/>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6" name="Line 57">
            <a:extLst>
              <a:ext uri="{FF2B5EF4-FFF2-40B4-BE49-F238E27FC236}">
                <a16:creationId xmlns:a16="http://schemas.microsoft.com/office/drawing/2014/main" id="{55944954-FF53-1F83-625A-E173BA0F523E}"/>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7" name="Text Box 58">
            <a:extLst>
              <a:ext uri="{FF2B5EF4-FFF2-40B4-BE49-F238E27FC236}">
                <a16:creationId xmlns:a16="http://schemas.microsoft.com/office/drawing/2014/main" id="{9DCE6276-2D89-6BF2-F4B4-17F8A6ADEA3F}"/>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flows behind projectile</a:t>
            </a:r>
          </a:p>
        </p:txBody>
      </p:sp>
    </p:spTree>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8539C820-26FA-1305-9D1A-38D6AD3DD2BF}"/>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499" name="Text Box 4">
            <a:extLst>
              <a:ext uri="{FF2B5EF4-FFF2-40B4-BE49-F238E27FC236}">
                <a16:creationId xmlns:a16="http://schemas.microsoft.com/office/drawing/2014/main" id="{EF01D98A-7E33-FF3F-7507-7F17C023B1C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6500" name="Line 5">
            <a:extLst>
              <a:ext uri="{FF2B5EF4-FFF2-40B4-BE49-F238E27FC236}">
                <a16:creationId xmlns:a16="http://schemas.microsoft.com/office/drawing/2014/main" id="{22697985-8E44-26C8-2C16-AB94775B09C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1" name="Rectangle 6">
            <a:extLst>
              <a:ext uri="{FF2B5EF4-FFF2-40B4-BE49-F238E27FC236}">
                <a16:creationId xmlns:a16="http://schemas.microsoft.com/office/drawing/2014/main" id="{073C6217-CF15-D601-7D99-DD8EA2048C1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2" name="Rectangle 7">
            <a:extLst>
              <a:ext uri="{FF2B5EF4-FFF2-40B4-BE49-F238E27FC236}">
                <a16:creationId xmlns:a16="http://schemas.microsoft.com/office/drawing/2014/main" id="{67A83B3F-12F3-8996-9537-A3AE29B780C6}"/>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3" name="Rectangle 8">
            <a:extLst>
              <a:ext uri="{FF2B5EF4-FFF2-40B4-BE49-F238E27FC236}">
                <a16:creationId xmlns:a16="http://schemas.microsoft.com/office/drawing/2014/main" id="{A80AE064-00DB-F435-C5AA-86C3409E918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4" name="Rectangle 9">
            <a:extLst>
              <a:ext uri="{FF2B5EF4-FFF2-40B4-BE49-F238E27FC236}">
                <a16:creationId xmlns:a16="http://schemas.microsoft.com/office/drawing/2014/main" id="{9350C848-E230-875C-862C-28BD59B0EB4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5" name="AutoShape 12">
            <a:extLst>
              <a:ext uri="{FF2B5EF4-FFF2-40B4-BE49-F238E27FC236}">
                <a16:creationId xmlns:a16="http://schemas.microsoft.com/office/drawing/2014/main" id="{71D18404-A82E-AF4D-26DF-74DDBC44CC27}"/>
              </a:ext>
            </a:extLst>
          </p:cNvPr>
          <p:cNvSpPr>
            <a:spLocks noChangeArrowheads="1"/>
          </p:cNvSpPr>
          <p:nvPr/>
        </p:nvSpPr>
        <p:spPr bwMode="auto">
          <a:xfrm rot="5400000" flipH="1">
            <a:off x="88352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8" name="Rectangle 15">
            <a:extLst>
              <a:ext uri="{FF2B5EF4-FFF2-40B4-BE49-F238E27FC236}">
                <a16:creationId xmlns:a16="http://schemas.microsoft.com/office/drawing/2014/main" id="{FAD08BE3-BD9F-937B-FD95-827D265092B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9" name="Rectangle 16">
            <a:extLst>
              <a:ext uri="{FF2B5EF4-FFF2-40B4-BE49-F238E27FC236}">
                <a16:creationId xmlns:a16="http://schemas.microsoft.com/office/drawing/2014/main" id="{1A9DA607-ED8D-B573-B890-76B35DCAF8C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0" name="Rectangle 17">
            <a:extLst>
              <a:ext uri="{FF2B5EF4-FFF2-40B4-BE49-F238E27FC236}">
                <a16:creationId xmlns:a16="http://schemas.microsoft.com/office/drawing/2014/main" id="{20E0B04D-17DA-8725-A13A-7D184EF555E5}"/>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1" name="Rectangle 18">
            <a:extLst>
              <a:ext uri="{FF2B5EF4-FFF2-40B4-BE49-F238E27FC236}">
                <a16:creationId xmlns:a16="http://schemas.microsoft.com/office/drawing/2014/main" id="{AED9D434-A87A-C063-9431-234E9B3C20CD}"/>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2" name="Rectangle 19">
            <a:extLst>
              <a:ext uri="{FF2B5EF4-FFF2-40B4-BE49-F238E27FC236}">
                <a16:creationId xmlns:a16="http://schemas.microsoft.com/office/drawing/2014/main" id="{6BF1DC37-9862-ED2E-2C67-5B4EA5978946}"/>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3" name="Rectangle 20">
            <a:extLst>
              <a:ext uri="{FF2B5EF4-FFF2-40B4-BE49-F238E27FC236}">
                <a16:creationId xmlns:a16="http://schemas.microsoft.com/office/drawing/2014/main" id="{BCDCE230-3451-527E-02C4-0B5505DB35E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4" name="Rectangle 21">
            <a:extLst>
              <a:ext uri="{FF2B5EF4-FFF2-40B4-BE49-F238E27FC236}">
                <a16:creationId xmlns:a16="http://schemas.microsoft.com/office/drawing/2014/main" id="{34733BEC-DDB9-9A5F-CE7D-DF37DDCF0E0D}"/>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5" name="Rectangle 22">
            <a:extLst>
              <a:ext uri="{FF2B5EF4-FFF2-40B4-BE49-F238E27FC236}">
                <a16:creationId xmlns:a16="http://schemas.microsoft.com/office/drawing/2014/main" id="{D084CD68-3ACD-0522-6A9D-3DC499F761D6}"/>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6" name="Rectangle 23">
            <a:extLst>
              <a:ext uri="{FF2B5EF4-FFF2-40B4-BE49-F238E27FC236}">
                <a16:creationId xmlns:a16="http://schemas.microsoft.com/office/drawing/2014/main" id="{450FB834-9D53-2B42-2C05-6CA89299497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7" name="Rectangle 24">
            <a:extLst>
              <a:ext uri="{FF2B5EF4-FFF2-40B4-BE49-F238E27FC236}">
                <a16:creationId xmlns:a16="http://schemas.microsoft.com/office/drawing/2014/main" id="{6A3CFAE5-EA7D-6BC6-C6A8-D3A1C6ECFF8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8" name="Rectangle 25">
            <a:extLst>
              <a:ext uri="{FF2B5EF4-FFF2-40B4-BE49-F238E27FC236}">
                <a16:creationId xmlns:a16="http://schemas.microsoft.com/office/drawing/2014/main" id="{A5BCF44E-5CF3-58E4-F0A4-E432335A45E2}"/>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9" name="Rectangle 26">
            <a:extLst>
              <a:ext uri="{FF2B5EF4-FFF2-40B4-BE49-F238E27FC236}">
                <a16:creationId xmlns:a16="http://schemas.microsoft.com/office/drawing/2014/main" id="{4A877135-40B0-9B50-495C-ABB0FF2A0431}"/>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0" name="Rectangle 27">
            <a:extLst>
              <a:ext uri="{FF2B5EF4-FFF2-40B4-BE49-F238E27FC236}">
                <a16:creationId xmlns:a16="http://schemas.microsoft.com/office/drawing/2014/main" id="{71442C0E-DD96-1E58-053E-67B439C7DBC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1" name="Rectangle 28">
            <a:extLst>
              <a:ext uri="{FF2B5EF4-FFF2-40B4-BE49-F238E27FC236}">
                <a16:creationId xmlns:a16="http://schemas.microsoft.com/office/drawing/2014/main" id="{5B2E5506-C179-0920-AB37-37E7E38FC8D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2" name="Rectangle 29">
            <a:extLst>
              <a:ext uri="{FF2B5EF4-FFF2-40B4-BE49-F238E27FC236}">
                <a16:creationId xmlns:a16="http://schemas.microsoft.com/office/drawing/2014/main" id="{48FFD618-EBF8-473C-D6AB-92DF6228F7B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3" name="Rectangle 30">
            <a:extLst>
              <a:ext uri="{FF2B5EF4-FFF2-40B4-BE49-F238E27FC236}">
                <a16:creationId xmlns:a16="http://schemas.microsoft.com/office/drawing/2014/main" id="{8042598D-5A46-F204-A406-4A59AC0B6DE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4" name="Rectangle 31">
            <a:extLst>
              <a:ext uri="{FF2B5EF4-FFF2-40B4-BE49-F238E27FC236}">
                <a16:creationId xmlns:a16="http://schemas.microsoft.com/office/drawing/2014/main" id="{9E557953-3766-65B3-5274-541BDD60CB66}"/>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5" name="Rectangle 32">
            <a:extLst>
              <a:ext uri="{FF2B5EF4-FFF2-40B4-BE49-F238E27FC236}">
                <a16:creationId xmlns:a16="http://schemas.microsoft.com/office/drawing/2014/main" id="{5E6D8BB8-8E56-4642-0C30-B2B2420799E3}"/>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6" name="Rectangle 33">
            <a:extLst>
              <a:ext uri="{FF2B5EF4-FFF2-40B4-BE49-F238E27FC236}">
                <a16:creationId xmlns:a16="http://schemas.microsoft.com/office/drawing/2014/main" id="{136B096C-4678-3BA9-ECF7-140D569E227F}"/>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7" name="Rectangle 34">
            <a:extLst>
              <a:ext uri="{FF2B5EF4-FFF2-40B4-BE49-F238E27FC236}">
                <a16:creationId xmlns:a16="http://schemas.microsoft.com/office/drawing/2014/main" id="{F0F81A36-719A-E1F0-CEF6-3EC74441E06B}"/>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8" name="Rectangle 35">
            <a:extLst>
              <a:ext uri="{FF2B5EF4-FFF2-40B4-BE49-F238E27FC236}">
                <a16:creationId xmlns:a16="http://schemas.microsoft.com/office/drawing/2014/main" id="{D34D32F3-195C-97CC-ED17-A26C81BFA58C}"/>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9" name="Rectangle 36">
            <a:extLst>
              <a:ext uri="{FF2B5EF4-FFF2-40B4-BE49-F238E27FC236}">
                <a16:creationId xmlns:a16="http://schemas.microsoft.com/office/drawing/2014/main" id="{A319EFD2-AD49-DA82-7704-4390322547F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30" name="Rectangle 37">
            <a:extLst>
              <a:ext uri="{FF2B5EF4-FFF2-40B4-BE49-F238E27FC236}">
                <a16:creationId xmlns:a16="http://schemas.microsoft.com/office/drawing/2014/main" id="{B3359A74-7B2F-E4E9-AC0C-576F54906023}"/>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5158" name="Rectangle 38">
            <a:extLst>
              <a:ext uri="{FF2B5EF4-FFF2-40B4-BE49-F238E27FC236}">
                <a16:creationId xmlns:a16="http://schemas.microsoft.com/office/drawing/2014/main" id="{C108E093-140A-BBD1-FFC7-C592EF55D09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6532" name="Text Box 39">
            <a:extLst>
              <a:ext uri="{FF2B5EF4-FFF2-40B4-BE49-F238E27FC236}">
                <a16:creationId xmlns:a16="http://schemas.microsoft.com/office/drawing/2014/main" id="{1EC5B26B-EA80-C558-47B8-03084C9EC68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8)  Projectile continues to move</a:t>
            </a:r>
          </a:p>
        </p:txBody>
      </p:sp>
      <p:sp>
        <p:nvSpPr>
          <p:cNvPr id="106533" name="Line 40">
            <a:extLst>
              <a:ext uri="{FF2B5EF4-FFF2-40B4-BE49-F238E27FC236}">
                <a16:creationId xmlns:a16="http://schemas.microsoft.com/office/drawing/2014/main" id="{6E15ADAA-9850-E549-E304-79D019A54322}"/>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4" name="Line 41">
            <a:extLst>
              <a:ext uri="{FF2B5EF4-FFF2-40B4-BE49-F238E27FC236}">
                <a16:creationId xmlns:a16="http://schemas.microsoft.com/office/drawing/2014/main" id="{CE786E9F-76AB-9210-CC6D-0B1E9AC989D1}"/>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5" name="Cloud">
            <a:extLst>
              <a:ext uri="{FF2B5EF4-FFF2-40B4-BE49-F238E27FC236}">
                <a16:creationId xmlns:a16="http://schemas.microsoft.com/office/drawing/2014/main" id="{4E7EFF82-F55C-5353-0476-CA5F660FB35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6" name="Cloud">
            <a:extLst>
              <a:ext uri="{FF2B5EF4-FFF2-40B4-BE49-F238E27FC236}">
                <a16:creationId xmlns:a16="http://schemas.microsoft.com/office/drawing/2014/main" id="{AD40834E-FC5E-AB0F-95A9-C74A55F844A3}"/>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7" name="Cloud">
            <a:extLst>
              <a:ext uri="{FF2B5EF4-FFF2-40B4-BE49-F238E27FC236}">
                <a16:creationId xmlns:a16="http://schemas.microsoft.com/office/drawing/2014/main" id="{54D2185B-1FDA-659E-C1E0-4A9075CA577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8" name="Cloud">
            <a:extLst>
              <a:ext uri="{FF2B5EF4-FFF2-40B4-BE49-F238E27FC236}">
                <a16:creationId xmlns:a16="http://schemas.microsoft.com/office/drawing/2014/main" id="{79B13572-3D01-6932-FB31-B930FD5DEEFA}"/>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9" name="Cloud">
            <a:extLst>
              <a:ext uri="{FF2B5EF4-FFF2-40B4-BE49-F238E27FC236}">
                <a16:creationId xmlns:a16="http://schemas.microsoft.com/office/drawing/2014/main" id="{B16AE8E9-3B57-1BF3-6AFC-0F79700D740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0" name="Line 47">
            <a:extLst>
              <a:ext uri="{FF2B5EF4-FFF2-40B4-BE49-F238E27FC236}">
                <a16:creationId xmlns:a16="http://schemas.microsoft.com/office/drawing/2014/main" id="{7CDCCC43-52F1-1CBB-B4C5-5CE7AB11D744}"/>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1" name="Cloud">
            <a:extLst>
              <a:ext uri="{FF2B5EF4-FFF2-40B4-BE49-F238E27FC236}">
                <a16:creationId xmlns:a16="http://schemas.microsoft.com/office/drawing/2014/main" id="{55FC2A99-29EF-0D10-E1B7-87BD9330762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2" name="Cloud">
            <a:extLst>
              <a:ext uri="{FF2B5EF4-FFF2-40B4-BE49-F238E27FC236}">
                <a16:creationId xmlns:a16="http://schemas.microsoft.com/office/drawing/2014/main" id="{BB48281F-7882-4224-FA83-45035374CF87}"/>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3" name="Cloud">
            <a:extLst>
              <a:ext uri="{FF2B5EF4-FFF2-40B4-BE49-F238E27FC236}">
                <a16:creationId xmlns:a16="http://schemas.microsoft.com/office/drawing/2014/main" id="{457BE07D-575E-F04C-4990-D58C4D94F20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4" name="Text Box 52">
            <a:extLst>
              <a:ext uri="{FF2B5EF4-FFF2-40B4-BE49-F238E27FC236}">
                <a16:creationId xmlns:a16="http://schemas.microsoft.com/office/drawing/2014/main" id="{102157F3-C521-AA68-5152-F84BBCB21640}"/>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damped out</a:t>
            </a:r>
          </a:p>
        </p:txBody>
      </p:sp>
      <p:sp>
        <p:nvSpPr>
          <p:cNvPr id="106545" name="Cloud">
            <a:extLst>
              <a:ext uri="{FF2B5EF4-FFF2-40B4-BE49-F238E27FC236}">
                <a16:creationId xmlns:a16="http://schemas.microsoft.com/office/drawing/2014/main" id="{5D8B08FD-E39E-C3C2-B71B-4D95E0E0553A}"/>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6" name="Line 54">
            <a:extLst>
              <a:ext uri="{FF2B5EF4-FFF2-40B4-BE49-F238E27FC236}">
                <a16:creationId xmlns:a16="http://schemas.microsoft.com/office/drawing/2014/main" id="{C458B389-F6B9-B00C-49B9-FEF6A99A151C}"/>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7" name="Cloud">
            <a:extLst>
              <a:ext uri="{FF2B5EF4-FFF2-40B4-BE49-F238E27FC236}">
                <a16:creationId xmlns:a16="http://schemas.microsoft.com/office/drawing/2014/main" id="{BB777203-3566-49F1-4815-699CA422FBB1}"/>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2D5E8B-D799-2CC0-5EE2-DC3503AD52B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1" name="Rectangle 4">
            <a:extLst>
              <a:ext uri="{FF2B5EF4-FFF2-40B4-BE49-F238E27FC236}">
                <a16:creationId xmlns:a16="http://schemas.microsoft.com/office/drawing/2014/main" id="{61EFEBA2-F2FC-0AE1-C24F-7EEEA7FD230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2" name="Rectangle 5">
            <a:extLst>
              <a:ext uri="{FF2B5EF4-FFF2-40B4-BE49-F238E27FC236}">
                <a16:creationId xmlns:a16="http://schemas.microsoft.com/office/drawing/2014/main" id="{251F19CB-C45E-4575-7766-E378D198089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3" name="Rectangle 6">
            <a:extLst>
              <a:ext uri="{FF2B5EF4-FFF2-40B4-BE49-F238E27FC236}">
                <a16:creationId xmlns:a16="http://schemas.microsoft.com/office/drawing/2014/main" id="{E4136C5F-29B9-3C94-DDE3-176AFA99F32E}"/>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4" name="Rectangle 7">
            <a:extLst>
              <a:ext uri="{FF2B5EF4-FFF2-40B4-BE49-F238E27FC236}">
                <a16:creationId xmlns:a16="http://schemas.microsoft.com/office/drawing/2014/main" id="{A2DF25BA-D412-4853-A4F1-9A0DCF69C99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5" name="Rectangle 8">
            <a:extLst>
              <a:ext uri="{FF2B5EF4-FFF2-40B4-BE49-F238E27FC236}">
                <a16:creationId xmlns:a16="http://schemas.microsoft.com/office/drawing/2014/main" id="{16271C4E-6767-67DA-C6BF-00B7EEC3D14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6" name="AutoShape 9">
            <a:extLst>
              <a:ext uri="{FF2B5EF4-FFF2-40B4-BE49-F238E27FC236}">
                <a16:creationId xmlns:a16="http://schemas.microsoft.com/office/drawing/2014/main" id="{0138BE71-0CF8-64D3-B6F9-527C6F52BC6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9817" name="Rectangle 34">
            <a:extLst>
              <a:ext uri="{FF2B5EF4-FFF2-40B4-BE49-F238E27FC236}">
                <a16:creationId xmlns:a16="http://schemas.microsoft.com/office/drawing/2014/main" id="{2A5AF339-ABE4-54A6-5C3C-29AC03B5D366}"/>
              </a:ext>
            </a:extLst>
          </p:cNvPr>
          <p:cNvSpPr>
            <a:spLocks noChangeArrowheads="1"/>
          </p:cNvSpPr>
          <p:nvPr/>
        </p:nvSpPr>
        <p:spPr bwMode="auto">
          <a:xfrm>
            <a:off x="3436939" y="287489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49667" name="Rectangle 35">
            <a:extLst>
              <a:ext uri="{FF2B5EF4-FFF2-40B4-BE49-F238E27FC236}">
                <a16:creationId xmlns:a16="http://schemas.microsoft.com/office/drawing/2014/main" id="{FAEA44B4-DEAF-8C09-9979-53A925B8B72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9819" name="Rectangle 36">
            <a:extLst>
              <a:ext uri="{FF2B5EF4-FFF2-40B4-BE49-F238E27FC236}">
                <a16:creationId xmlns:a16="http://schemas.microsoft.com/office/drawing/2014/main" id="{1ECB5CF7-78AA-45BB-4853-0B8330B8E75C}"/>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19820" name="Rectangle 48">
            <a:extLst>
              <a:ext uri="{FF2B5EF4-FFF2-40B4-BE49-F238E27FC236}">
                <a16:creationId xmlns:a16="http://schemas.microsoft.com/office/drawing/2014/main" id="{5CE368E5-19AB-131A-FE1B-ADA087161033}"/>
              </a:ext>
            </a:extLst>
          </p:cNvPr>
          <p:cNvSpPr>
            <a:spLocks noChangeArrowheads="1"/>
          </p:cNvSpPr>
          <p:nvPr/>
        </p:nvSpPr>
        <p:spPr bwMode="auto">
          <a:xfrm>
            <a:off x="3482976" y="285593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19821" name="Group 37">
            <a:extLst>
              <a:ext uri="{FF2B5EF4-FFF2-40B4-BE49-F238E27FC236}">
                <a16:creationId xmlns:a16="http://schemas.microsoft.com/office/drawing/2014/main" id="{12280C56-C9C5-A1BB-FF59-D0190A98B7F9}"/>
              </a:ext>
            </a:extLst>
          </p:cNvPr>
          <p:cNvGrpSpPr>
            <a:grpSpLocks/>
          </p:cNvGrpSpPr>
          <p:nvPr/>
        </p:nvGrpSpPr>
        <p:grpSpPr bwMode="auto">
          <a:xfrm>
            <a:off x="7434263" y="2522280"/>
            <a:ext cx="514350" cy="354012"/>
            <a:chOff x="4436" y="2378"/>
            <a:chExt cx="1152" cy="790"/>
          </a:xfrm>
        </p:grpSpPr>
        <p:grpSp>
          <p:nvGrpSpPr>
            <p:cNvPr id="119987" name="Group 38">
              <a:extLst>
                <a:ext uri="{FF2B5EF4-FFF2-40B4-BE49-F238E27FC236}">
                  <a16:creationId xmlns:a16="http://schemas.microsoft.com/office/drawing/2014/main" id="{259D360A-8F61-D5F2-A4A1-0C6D1280C2C4}"/>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41F2A3EE-7DFF-EE9C-B109-E3B039DDB9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0" name="Oval 40">
                <a:extLst>
                  <a:ext uri="{FF2B5EF4-FFF2-40B4-BE49-F238E27FC236}">
                    <a16:creationId xmlns:a16="http://schemas.microsoft.com/office/drawing/2014/main" id="{BCB9E068-82A5-1393-F840-FE15E7D5C3C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1" name="Oval 41">
                <a:extLst>
                  <a:ext uri="{FF2B5EF4-FFF2-40B4-BE49-F238E27FC236}">
                    <a16:creationId xmlns:a16="http://schemas.microsoft.com/office/drawing/2014/main" id="{78FA9EAD-3B37-EFA8-1A70-07CD6786C6A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2" name="Oval 42">
                <a:extLst>
                  <a:ext uri="{FF2B5EF4-FFF2-40B4-BE49-F238E27FC236}">
                    <a16:creationId xmlns:a16="http://schemas.microsoft.com/office/drawing/2014/main" id="{605E1148-E91A-AAB0-AC15-E866A0D37CC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3" name="Oval 43">
                <a:extLst>
                  <a:ext uri="{FF2B5EF4-FFF2-40B4-BE49-F238E27FC236}">
                    <a16:creationId xmlns:a16="http://schemas.microsoft.com/office/drawing/2014/main" id="{89D655D7-6806-D0D3-D9F3-F1425BC16CE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4" name="Oval 44">
                <a:extLst>
                  <a:ext uri="{FF2B5EF4-FFF2-40B4-BE49-F238E27FC236}">
                    <a16:creationId xmlns:a16="http://schemas.microsoft.com/office/drawing/2014/main" id="{2D17290F-545E-D63E-3C6A-4D30BD3F7DB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5" name="Oval 45">
                <a:extLst>
                  <a:ext uri="{FF2B5EF4-FFF2-40B4-BE49-F238E27FC236}">
                    <a16:creationId xmlns:a16="http://schemas.microsoft.com/office/drawing/2014/main" id="{099DEF61-3021-59B1-06C4-85B00DA1FB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6" name="Oval 46">
                <a:extLst>
                  <a:ext uri="{FF2B5EF4-FFF2-40B4-BE49-F238E27FC236}">
                    <a16:creationId xmlns:a16="http://schemas.microsoft.com/office/drawing/2014/main" id="{F6A3E0F3-2B33-3FE9-4D41-FCE6E581A5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88" name="Text Box 47">
              <a:extLst>
                <a:ext uri="{FF2B5EF4-FFF2-40B4-BE49-F238E27FC236}">
                  <a16:creationId xmlns:a16="http://schemas.microsoft.com/office/drawing/2014/main" id="{DD0EF673-5048-7DA9-F339-460A955C1C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A8E5375F-8C07-19B8-4FB9-6D285300BF2E}"/>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A3F860B3-2FA5-CA16-374E-2DF63C4B16F1}"/>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930D1F4F-C367-97A3-1486-F65B4D3230C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0" name="Oval 52">
                <a:extLst>
                  <a:ext uri="{FF2B5EF4-FFF2-40B4-BE49-F238E27FC236}">
                    <a16:creationId xmlns:a16="http://schemas.microsoft.com/office/drawing/2014/main" id="{D1F31C64-2ED4-47E7-D7E2-9309A3D8DAF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1" name="Oval 53">
                <a:extLst>
                  <a:ext uri="{FF2B5EF4-FFF2-40B4-BE49-F238E27FC236}">
                    <a16:creationId xmlns:a16="http://schemas.microsoft.com/office/drawing/2014/main" id="{1C581039-5999-991F-311A-9AC216C8A1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2" name="Oval 54">
                <a:extLst>
                  <a:ext uri="{FF2B5EF4-FFF2-40B4-BE49-F238E27FC236}">
                    <a16:creationId xmlns:a16="http://schemas.microsoft.com/office/drawing/2014/main" id="{5A28B494-19CA-5247-2822-C1276CC4F33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3" name="Oval 55">
                <a:extLst>
                  <a:ext uri="{FF2B5EF4-FFF2-40B4-BE49-F238E27FC236}">
                    <a16:creationId xmlns:a16="http://schemas.microsoft.com/office/drawing/2014/main" id="{18ED8098-8479-CC8C-B63F-ADFC439B870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4" name="Oval 56">
                <a:extLst>
                  <a:ext uri="{FF2B5EF4-FFF2-40B4-BE49-F238E27FC236}">
                    <a16:creationId xmlns:a16="http://schemas.microsoft.com/office/drawing/2014/main" id="{75F9C123-E17B-C411-C317-4B26FD63F3F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5" name="Oval 57">
                <a:extLst>
                  <a:ext uri="{FF2B5EF4-FFF2-40B4-BE49-F238E27FC236}">
                    <a16:creationId xmlns:a16="http://schemas.microsoft.com/office/drawing/2014/main" id="{D8C72CAD-C104-D025-C52D-1DE261BACF0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6" name="Oval 58">
                <a:extLst>
                  <a:ext uri="{FF2B5EF4-FFF2-40B4-BE49-F238E27FC236}">
                    <a16:creationId xmlns:a16="http://schemas.microsoft.com/office/drawing/2014/main" id="{108E386F-66DF-177F-EDE1-D36882A2738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78" name="Text Box 59">
              <a:extLst>
                <a:ext uri="{FF2B5EF4-FFF2-40B4-BE49-F238E27FC236}">
                  <a16:creationId xmlns:a16="http://schemas.microsoft.com/office/drawing/2014/main" id="{DD6B0D02-1DCF-149C-F2BC-C9FBB893A48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1C1716F6-20D5-EA4A-4CED-7C3F8769C31D}"/>
              </a:ext>
            </a:extLst>
          </p:cNvPr>
          <p:cNvGrpSpPr>
            <a:grpSpLocks/>
          </p:cNvGrpSpPr>
          <p:nvPr/>
        </p:nvGrpSpPr>
        <p:grpSpPr bwMode="auto">
          <a:xfrm>
            <a:off x="6878638" y="2417348"/>
            <a:ext cx="514350" cy="354012"/>
            <a:chOff x="4436" y="2378"/>
            <a:chExt cx="1152" cy="790"/>
          </a:xfrm>
        </p:grpSpPr>
        <p:grpSp>
          <p:nvGrpSpPr>
            <p:cNvPr id="119967" name="Group 61">
              <a:extLst>
                <a:ext uri="{FF2B5EF4-FFF2-40B4-BE49-F238E27FC236}">
                  <a16:creationId xmlns:a16="http://schemas.microsoft.com/office/drawing/2014/main" id="{EE693658-B672-BC62-C3B1-F61389DC9831}"/>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83714447-88A2-ED05-58C3-4C3012C44A3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0" name="Oval 63">
                <a:extLst>
                  <a:ext uri="{FF2B5EF4-FFF2-40B4-BE49-F238E27FC236}">
                    <a16:creationId xmlns:a16="http://schemas.microsoft.com/office/drawing/2014/main" id="{F8B68E11-5838-F223-9C65-2868FF84D6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1" name="Oval 64">
                <a:extLst>
                  <a:ext uri="{FF2B5EF4-FFF2-40B4-BE49-F238E27FC236}">
                    <a16:creationId xmlns:a16="http://schemas.microsoft.com/office/drawing/2014/main" id="{DF3A4D85-8625-B249-11C0-A148471D5B5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2" name="Oval 65">
                <a:extLst>
                  <a:ext uri="{FF2B5EF4-FFF2-40B4-BE49-F238E27FC236}">
                    <a16:creationId xmlns:a16="http://schemas.microsoft.com/office/drawing/2014/main" id="{BCB86617-3F14-7CC7-03E3-DA477E821A3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3" name="Oval 66">
                <a:extLst>
                  <a:ext uri="{FF2B5EF4-FFF2-40B4-BE49-F238E27FC236}">
                    <a16:creationId xmlns:a16="http://schemas.microsoft.com/office/drawing/2014/main" id="{F9B8A7F5-CF8D-8F81-7663-EF15AFEF00F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4" name="Oval 67">
                <a:extLst>
                  <a:ext uri="{FF2B5EF4-FFF2-40B4-BE49-F238E27FC236}">
                    <a16:creationId xmlns:a16="http://schemas.microsoft.com/office/drawing/2014/main" id="{B3FC2DF0-F499-0F26-315C-B0B7AF69BA9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5" name="Oval 68">
                <a:extLst>
                  <a:ext uri="{FF2B5EF4-FFF2-40B4-BE49-F238E27FC236}">
                    <a16:creationId xmlns:a16="http://schemas.microsoft.com/office/drawing/2014/main" id="{BF0969AC-05A5-E626-F7BB-417A6DBECF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6" name="Oval 69">
                <a:extLst>
                  <a:ext uri="{FF2B5EF4-FFF2-40B4-BE49-F238E27FC236}">
                    <a16:creationId xmlns:a16="http://schemas.microsoft.com/office/drawing/2014/main" id="{A3127648-92E1-F4ED-4867-73AD62522A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68" name="Text Box 70">
              <a:extLst>
                <a:ext uri="{FF2B5EF4-FFF2-40B4-BE49-F238E27FC236}">
                  <a16:creationId xmlns:a16="http://schemas.microsoft.com/office/drawing/2014/main" id="{36FEFFF0-FADA-4B7D-9C89-2E3F0D0B418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881DE96-46BB-7334-22D5-D1789C508FAE}"/>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1BEF934F-1AA5-75E5-FE21-9DE0C934E9E1}"/>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A60C5F90-2A03-397D-6A52-6B047AEC90A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0" name="Oval 74">
                <a:extLst>
                  <a:ext uri="{FF2B5EF4-FFF2-40B4-BE49-F238E27FC236}">
                    <a16:creationId xmlns:a16="http://schemas.microsoft.com/office/drawing/2014/main" id="{AA3DEFD6-5E19-097E-1553-156DE7420EB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1" name="Oval 75">
                <a:extLst>
                  <a:ext uri="{FF2B5EF4-FFF2-40B4-BE49-F238E27FC236}">
                    <a16:creationId xmlns:a16="http://schemas.microsoft.com/office/drawing/2014/main" id="{1B06CFF3-AA0B-9285-4841-73ADFF1B82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2" name="Oval 76">
                <a:extLst>
                  <a:ext uri="{FF2B5EF4-FFF2-40B4-BE49-F238E27FC236}">
                    <a16:creationId xmlns:a16="http://schemas.microsoft.com/office/drawing/2014/main" id="{5A34735B-BFD3-2EAE-4C80-A4DFDE8527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3" name="Oval 77">
                <a:extLst>
                  <a:ext uri="{FF2B5EF4-FFF2-40B4-BE49-F238E27FC236}">
                    <a16:creationId xmlns:a16="http://schemas.microsoft.com/office/drawing/2014/main" id="{38E859AC-489B-6FE8-E1EA-03A21340E60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4" name="Oval 78">
                <a:extLst>
                  <a:ext uri="{FF2B5EF4-FFF2-40B4-BE49-F238E27FC236}">
                    <a16:creationId xmlns:a16="http://schemas.microsoft.com/office/drawing/2014/main" id="{042E65B9-6875-B1F3-EA95-D767CCE68F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5" name="Oval 79">
                <a:extLst>
                  <a:ext uri="{FF2B5EF4-FFF2-40B4-BE49-F238E27FC236}">
                    <a16:creationId xmlns:a16="http://schemas.microsoft.com/office/drawing/2014/main" id="{AFF14F56-10C7-94C4-93B8-618C29E66C7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6" name="Oval 80">
                <a:extLst>
                  <a:ext uri="{FF2B5EF4-FFF2-40B4-BE49-F238E27FC236}">
                    <a16:creationId xmlns:a16="http://schemas.microsoft.com/office/drawing/2014/main" id="{EC29D532-F968-0B3F-B2E7-0162910D7D5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58" name="Text Box 81">
              <a:extLst>
                <a:ext uri="{FF2B5EF4-FFF2-40B4-BE49-F238E27FC236}">
                  <a16:creationId xmlns:a16="http://schemas.microsoft.com/office/drawing/2014/main" id="{3F7EC212-CBC4-2FD6-5F29-56B42F1E469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E46C796C-CADB-2C5C-7491-FE918883DAC3}"/>
              </a:ext>
            </a:extLst>
          </p:cNvPr>
          <p:cNvGrpSpPr>
            <a:grpSpLocks/>
          </p:cNvGrpSpPr>
          <p:nvPr/>
        </p:nvGrpSpPr>
        <p:grpSpPr bwMode="auto">
          <a:xfrm>
            <a:off x="6323013" y="2462319"/>
            <a:ext cx="514350" cy="354012"/>
            <a:chOff x="4436" y="2378"/>
            <a:chExt cx="1152" cy="790"/>
          </a:xfrm>
        </p:grpSpPr>
        <p:grpSp>
          <p:nvGrpSpPr>
            <p:cNvPr id="119947" name="Group 83">
              <a:extLst>
                <a:ext uri="{FF2B5EF4-FFF2-40B4-BE49-F238E27FC236}">
                  <a16:creationId xmlns:a16="http://schemas.microsoft.com/office/drawing/2014/main" id="{71E52AFE-C116-99D5-929F-5C16A3DD70E3}"/>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70D51EB5-EC0D-726C-3AA8-0B26EE0758D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0" name="Oval 85">
                <a:extLst>
                  <a:ext uri="{FF2B5EF4-FFF2-40B4-BE49-F238E27FC236}">
                    <a16:creationId xmlns:a16="http://schemas.microsoft.com/office/drawing/2014/main" id="{71C46807-A813-7BA8-A7F0-9A34495EAD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1" name="Oval 86">
                <a:extLst>
                  <a:ext uri="{FF2B5EF4-FFF2-40B4-BE49-F238E27FC236}">
                    <a16:creationId xmlns:a16="http://schemas.microsoft.com/office/drawing/2014/main" id="{3AC76BFF-FA1D-BEE7-109B-E9033B5EE2E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2" name="Oval 87">
                <a:extLst>
                  <a:ext uri="{FF2B5EF4-FFF2-40B4-BE49-F238E27FC236}">
                    <a16:creationId xmlns:a16="http://schemas.microsoft.com/office/drawing/2014/main" id="{568268C6-8813-77EA-8738-EAEECB8E8E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3" name="Oval 88">
                <a:extLst>
                  <a:ext uri="{FF2B5EF4-FFF2-40B4-BE49-F238E27FC236}">
                    <a16:creationId xmlns:a16="http://schemas.microsoft.com/office/drawing/2014/main" id="{041C4EDB-46E4-302D-EFB4-A2690CDF72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4" name="Oval 89">
                <a:extLst>
                  <a:ext uri="{FF2B5EF4-FFF2-40B4-BE49-F238E27FC236}">
                    <a16:creationId xmlns:a16="http://schemas.microsoft.com/office/drawing/2014/main" id="{18DF3B3B-48A0-43BF-200C-0671F661258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5" name="Oval 90">
                <a:extLst>
                  <a:ext uri="{FF2B5EF4-FFF2-40B4-BE49-F238E27FC236}">
                    <a16:creationId xmlns:a16="http://schemas.microsoft.com/office/drawing/2014/main" id="{13B06221-0EF7-9C58-08B4-A38C0C162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6" name="Oval 91">
                <a:extLst>
                  <a:ext uri="{FF2B5EF4-FFF2-40B4-BE49-F238E27FC236}">
                    <a16:creationId xmlns:a16="http://schemas.microsoft.com/office/drawing/2014/main" id="{0BE0C756-D832-D92A-7066-3925640C39D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48" name="Text Box 92">
              <a:extLst>
                <a:ext uri="{FF2B5EF4-FFF2-40B4-BE49-F238E27FC236}">
                  <a16:creationId xmlns:a16="http://schemas.microsoft.com/office/drawing/2014/main" id="{5F85035A-DD1A-5248-C825-8EDFCC1C5A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3B975515-B1AB-D539-2F08-EF08D6938D5D}"/>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866AA50A-118B-E3A3-1720-18F69E5B3353}"/>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D1BAEECE-2409-153D-4148-2B3AD6DC968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0" name="Oval 96">
                <a:extLst>
                  <a:ext uri="{FF2B5EF4-FFF2-40B4-BE49-F238E27FC236}">
                    <a16:creationId xmlns:a16="http://schemas.microsoft.com/office/drawing/2014/main" id="{4FAD1F91-6E60-6549-D4E6-BA2B281316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1" name="Oval 97">
                <a:extLst>
                  <a:ext uri="{FF2B5EF4-FFF2-40B4-BE49-F238E27FC236}">
                    <a16:creationId xmlns:a16="http://schemas.microsoft.com/office/drawing/2014/main" id="{64686289-E43B-B2B4-3810-7BC1F8743CC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2" name="Oval 98">
                <a:extLst>
                  <a:ext uri="{FF2B5EF4-FFF2-40B4-BE49-F238E27FC236}">
                    <a16:creationId xmlns:a16="http://schemas.microsoft.com/office/drawing/2014/main" id="{3A9CACA8-1122-5ABD-F8CF-7DA380967FA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3" name="Oval 99">
                <a:extLst>
                  <a:ext uri="{FF2B5EF4-FFF2-40B4-BE49-F238E27FC236}">
                    <a16:creationId xmlns:a16="http://schemas.microsoft.com/office/drawing/2014/main" id="{AD75D1A8-7D8A-9B7D-3F92-155B733689A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4" name="Oval 100">
                <a:extLst>
                  <a:ext uri="{FF2B5EF4-FFF2-40B4-BE49-F238E27FC236}">
                    <a16:creationId xmlns:a16="http://schemas.microsoft.com/office/drawing/2014/main" id="{06C6080E-85CC-F815-F635-82A19005C7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5" name="Oval 101">
                <a:extLst>
                  <a:ext uri="{FF2B5EF4-FFF2-40B4-BE49-F238E27FC236}">
                    <a16:creationId xmlns:a16="http://schemas.microsoft.com/office/drawing/2014/main" id="{B1FF3A73-601B-DF57-B450-D54357BF1A3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6" name="Oval 102">
                <a:extLst>
                  <a:ext uri="{FF2B5EF4-FFF2-40B4-BE49-F238E27FC236}">
                    <a16:creationId xmlns:a16="http://schemas.microsoft.com/office/drawing/2014/main" id="{0DC239FE-4609-D831-DE74-E70428AFE90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38" name="Text Box 103">
              <a:extLst>
                <a:ext uri="{FF2B5EF4-FFF2-40B4-BE49-F238E27FC236}">
                  <a16:creationId xmlns:a16="http://schemas.microsoft.com/office/drawing/2014/main" id="{0066C989-A0E3-7913-48EA-34C7D5DD99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1C6F869F-1E6B-7905-0FD9-A35741D805B4}"/>
              </a:ext>
            </a:extLst>
          </p:cNvPr>
          <p:cNvGrpSpPr>
            <a:grpSpLocks/>
          </p:cNvGrpSpPr>
          <p:nvPr/>
        </p:nvGrpSpPr>
        <p:grpSpPr bwMode="auto">
          <a:xfrm>
            <a:off x="5767388" y="2507291"/>
            <a:ext cx="514350" cy="354012"/>
            <a:chOff x="4436" y="2378"/>
            <a:chExt cx="1152" cy="790"/>
          </a:xfrm>
        </p:grpSpPr>
        <p:grpSp>
          <p:nvGrpSpPr>
            <p:cNvPr id="119927" name="Group 105">
              <a:extLst>
                <a:ext uri="{FF2B5EF4-FFF2-40B4-BE49-F238E27FC236}">
                  <a16:creationId xmlns:a16="http://schemas.microsoft.com/office/drawing/2014/main" id="{0D079580-D793-6BE4-DE06-C690A3C17E83}"/>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F240F51C-F18E-B56A-A06D-B2E114213B1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0" name="Oval 107">
                <a:extLst>
                  <a:ext uri="{FF2B5EF4-FFF2-40B4-BE49-F238E27FC236}">
                    <a16:creationId xmlns:a16="http://schemas.microsoft.com/office/drawing/2014/main" id="{1CD1A2AC-E3D8-C1F9-D34F-E9A9367C3DA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1" name="Oval 108">
                <a:extLst>
                  <a:ext uri="{FF2B5EF4-FFF2-40B4-BE49-F238E27FC236}">
                    <a16:creationId xmlns:a16="http://schemas.microsoft.com/office/drawing/2014/main" id="{EA53176E-3C4E-34AA-6C99-DD20EC9324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2" name="Oval 109">
                <a:extLst>
                  <a:ext uri="{FF2B5EF4-FFF2-40B4-BE49-F238E27FC236}">
                    <a16:creationId xmlns:a16="http://schemas.microsoft.com/office/drawing/2014/main" id="{3B37370D-DEF4-DF8E-8C01-B7B05BB7A77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3" name="Oval 110">
                <a:extLst>
                  <a:ext uri="{FF2B5EF4-FFF2-40B4-BE49-F238E27FC236}">
                    <a16:creationId xmlns:a16="http://schemas.microsoft.com/office/drawing/2014/main" id="{3E252E3A-B6F7-3921-F0E4-CBD2C694D5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4" name="Oval 111">
                <a:extLst>
                  <a:ext uri="{FF2B5EF4-FFF2-40B4-BE49-F238E27FC236}">
                    <a16:creationId xmlns:a16="http://schemas.microsoft.com/office/drawing/2014/main" id="{27410305-C6D9-A085-4154-AD7C233AFF5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5" name="Oval 112">
                <a:extLst>
                  <a:ext uri="{FF2B5EF4-FFF2-40B4-BE49-F238E27FC236}">
                    <a16:creationId xmlns:a16="http://schemas.microsoft.com/office/drawing/2014/main" id="{EF1BE6FE-9F68-4D43-8C82-524485E369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6" name="Oval 113">
                <a:extLst>
                  <a:ext uri="{FF2B5EF4-FFF2-40B4-BE49-F238E27FC236}">
                    <a16:creationId xmlns:a16="http://schemas.microsoft.com/office/drawing/2014/main" id="{386DFB82-E9E0-2E84-674F-0977F86C68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28" name="Text Box 114">
              <a:extLst>
                <a:ext uri="{FF2B5EF4-FFF2-40B4-BE49-F238E27FC236}">
                  <a16:creationId xmlns:a16="http://schemas.microsoft.com/office/drawing/2014/main" id="{935809D3-3830-88CC-82DA-7FB708E025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0A197DD0-4254-BCFB-F28A-69034B377950}"/>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F3A7BB5A-1402-22C3-96F8-09D2C54DA8D1}"/>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05079687-3BBF-350C-D43C-8D7FA9C2C6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0" name="Oval 118">
                <a:extLst>
                  <a:ext uri="{FF2B5EF4-FFF2-40B4-BE49-F238E27FC236}">
                    <a16:creationId xmlns:a16="http://schemas.microsoft.com/office/drawing/2014/main" id="{142E9225-DED1-6E04-ADEE-3568C4761C5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1" name="Oval 119">
                <a:extLst>
                  <a:ext uri="{FF2B5EF4-FFF2-40B4-BE49-F238E27FC236}">
                    <a16:creationId xmlns:a16="http://schemas.microsoft.com/office/drawing/2014/main" id="{28A36418-F238-5242-3BC6-2A2FE7E84F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2" name="Oval 120">
                <a:extLst>
                  <a:ext uri="{FF2B5EF4-FFF2-40B4-BE49-F238E27FC236}">
                    <a16:creationId xmlns:a16="http://schemas.microsoft.com/office/drawing/2014/main" id="{89A3BB87-5081-D377-9529-95EE08B147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3" name="Oval 121">
                <a:extLst>
                  <a:ext uri="{FF2B5EF4-FFF2-40B4-BE49-F238E27FC236}">
                    <a16:creationId xmlns:a16="http://schemas.microsoft.com/office/drawing/2014/main" id="{B190D774-DCB7-0254-C36E-E57C7F98CC4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4" name="Oval 122">
                <a:extLst>
                  <a:ext uri="{FF2B5EF4-FFF2-40B4-BE49-F238E27FC236}">
                    <a16:creationId xmlns:a16="http://schemas.microsoft.com/office/drawing/2014/main" id="{9E348B90-DE34-6350-091C-E895C92A361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5" name="Oval 123">
                <a:extLst>
                  <a:ext uri="{FF2B5EF4-FFF2-40B4-BE49-F238E27FC236}">
                    <a16:creationId xmlns:a16="http://schemas.microsoft.com/office/drawing/2014/main" id="{32B6EC88-A28E-0AB5-74F5-8F1F7DFFB5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6" name="Oval 124">
                <a:extLst>
                  <a:ext uri="{FF2B5EF4-FFF2-40B4-BE49-F238E27FC236}">
                    <a16:creationId xmlns:a16="http://schemas.microsoft.com/office/drawing/2014/main" id="{B0CA79AE-7DFD-6C35-37FD-078B437609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18" name="Text Box 125">
              <a:extLst>
                <a:ext uri="{FF2B5EF4-FFF2-40B4-BE49-F238E27FC236}">
                  <a16:creationId xmlns:a16="http://schemas.microsoft.com/office/drawing/2014/main" id="{ACB7B62F-5FB8-9A1B-3E48-A5B82DC4634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FB41E9E6-8ED7-6B3E-1E6F-E0EA96CE49F1}"/>
              </a:ext>
            </a:extLst>
          </p:cNvPr>
          <p:cNvGrpSpPr>
            <a:grpSpLocks/>
          </p:cNvGrpSpPr>
          <p:nvPr/>
        </p:nvGrpSpPr>
        <p:grpSpPr bwMode="auto">
          <a:xfrm>
            <a:off x="4078288" y="2462320"/>
            <a:ext cx="514350" cy="354012"/>
            <a:chOff x="4436" y="2378"/>
            <a:chExt cx="1152" cy="790"/>
          </a:xfrm>
        </p:grpSpPr>
        <p:grpSp>
          <p:nvGrpSpPr>
            <p:cNvPr id="119907" name="Group 127">
              <a:extLst>
                <a:ext uri="{FF2B5EF4-FFF2-40B4-BE49-F238E27FC236}">
                  <a16:creationId xmlns:a16="http://schemas.microsoft.com/office/drawing/2014/main" id="{A5765550-73A5-6097-62D1-659CCDE79DFE}"/>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CA93B28F-A2B7-CE3B-FB85-5A0D1AD21E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0" name="Oval 129">
                <a:extLst>
                  <a:ext uri="{FF2B5EF4-FFF2-40B4-BE49-F238E27FC236}">
                    <a16:creationId xmlns:a16="http://schemas.microsoft.com/office/drawing/2014/main" id="{9ECCB361-3D87-A07D-6DAD-7F6B28265A5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1" name="Oval 130">
                <a:extLst>
                  <a:ext uri="{FF2B5EF4-FFF2-40B4-BE49-F238E27FC236}">
                    <a16:creationId xmlns:a16="http://schemas.microsoft.com/office/drawing/2014/main" id="{2C7A61BF-E219-63B0-461D-8D70A6BCB4C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2" name="Oval 131">
                <a:extLst>
                  <a:ext uri="{FF2B5EF4-FFF2-40B4-BE49-F238E27FC236}">
                    <a16:creationId xmlns:a16="http://schemas.microsoft.com/office/drawing/2014/main" id="{97FE511B-D2EF-4C72-4D7A-FD2EF35499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3" name="Oval 132">
                <a:extLst>
                  <a:ext uri="{FF2B5EF4-FFF2-40B4-BE49-F238E27FC236}">
                    <a16:creationId xmlns:a16="http://schemas.microsoft.com/office/drawing/2014/main" id="{97193158-9D1D-F839-62DC-754E26F428B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4" name="Oval 133">
                <a:extLst>
                  <a:ext uri="{FF2B5EF4-FFF2-40B4-BE49-F238E27FC236}">
                    <a16:creationId xmlns:a16="http://schemas.microsoft.com/office/drawing/2014/main" id="{903F0BEF-41EF-98F3-6023-19AAAE7590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5" name="Oval 134">
                <a:extLst>
                  <a:ext uri="{FF2B5EF4-FFF2-40B4-BE49-F238E27FC236}">
                    <a16:creationId xmlns:a16="http://schemas.microsoft.com/office/drawing/2014/main" id="{3B133FE4-13D5-97F4-F333-7D75581139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6" name="Oval 135">
                <a:extLst>
                  <a:ext uri="{FF2B5EF4-FFF2-40B4-BE49-F238E27FC236}">
                    <a16:creationId xmlns:a16="http://schemas.microsoft.com/office/drawing/2014/main" id="{3880FA8E-404D-B782-3762-AF509957C9C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08" name="Text Box 136">
              <a:extLst>
                <a:ext uri="{FF2B5EF4-FFF2-40B4-BE49-F238E27FC236}">
                  <a16:creationId xmlns:a16="http://schemas.microsoft.com/office/drawing/2014/main" id="{65DE485F-F4C7-CEFD-6918-FE02E3039B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29FB7B72-9C16-4FD9-997A-7772273C89CD}"/>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EE0891ED-D88F-EE59-0732-C9BF702C4ECA}"/>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B31F59B9-9A12-6C9F-817F-45F3DE23878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0" name="Oval 140">
                <a:extLst>
                  <a:ext uri="{FF2B5EF4-FFF2-40B4-BE49-F238E27FC236}">
                    <a16:creationId xmlns:a16="http://schemas.microsoft.com/office/drawing/2014/main" id="{35B0CCB2-4D9A-C226-7224-8FBB0E8A82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1" name="Oval 141">
                <a:extLst>
                  <a:ext uri="{FF2B5EF4-FFF2-40B4-BE49-F238E27FC236}">
                    <a16:creationId xmlns:a16="http://schemas.microsoft.com/office/drawing/2014/main" id="{834C5ED4-77CC-C261-DA90-E61008CF213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2" name="Oval 142">
                <a:extLst>
                  <a:ext uri="{FF2B5EF4-FFF2-40B4-BE49-F238E27FC236}">
                    <a16:creationId xmlns:a16="http://schemas.microsoft.com/office/drawing/2014/main" id="{17B1D3EF-628A-103D-84B2-1030210884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3" name="Oval 143">
                <a:extLst>
                  <a:ext uri="{FF2B5EF4-FFF2-40B4-BE49-F238E27FC236}">
                    <a16:creationId xmlns:a16="http://schemas.microsoft.com/office/drawing/2014/main" id="{264224ED-32AF-E388-ABD6-58C7064C96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4" name="Oval 144">
                <a:extLst>
                  <a:ext uri="{FF2B5EF4-FFF2-40B4-BE49-F238E27FC236}">
                    <a16:creationId xmlns:a16="http://schemas.microsoft.com/office/drawing/2014/main" id="{1F591593-2B89-5F67-DB8A-C80A54244C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5" name="Oval 145">
                <a:extLst>
                  <a:ext uri="{FF2B5EF4-FFF2-40B4-BE49-F238E27FC236}">
                    <a16:creationId xmlns:a16="http://schemas.microsoft.com/office/drawing/2014/main" id="{6FFCA37C-EB7C-5350-B5C2-E2AB5E8CE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6" name="Oval 146">
                <a:extLst>
                  <a:ext uri="{FF2B5EF4-FFF2-40B4-BE49-F238E27FC236}">
                    <a16:creationId xmlns:a16="http://schemas.microsoft.com/office/drawing/2014/main" id="{4016D03A-9E20-1227-11B5-A074C2E1F6A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98" name="Text Box 147">
              <a:extLst>
                <a:ext uri="{FF2B5EF4-FFF2-40B4-BE49-F238E27FC236}">
                  <a16:creationId xmlns:a16="http://schemas.microsoft.com/office/drawing/2014/main" id="{F05DD9BC-2A34-57EB-6A72-CE6277A94E3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230CB440-454A-082D-5F21-22EB498DE4D4}"/>
              </a:ext>
            </a:extLst>
          </p:cNvPr>
          <p:cNvGrpSpPr>
            <a:grpSpLocks/>
          </p:cNvGrpSpPr>
          <p:nvPr/>
        </p:nvGrpSpPr>
        <p:grpSpPr bwMode="auto">
          <a:xfrm>
            <a:off x="3522663" y="2432339"/>
            <a:ext cx="514350" cy="354012"/>
            <a:chOff x="4436" y="2378"/>
            <a:chExt cx="1152" cy="790"/>
          </a:xfrm>
        </p:grpSpPr>
        <p:grpSp>
          <p:nvGrpSpPr>
            <p:cNvPr id="119887" name="Group 149">
              <a:extLst>
                <a:ext uri="{FF2B5EF4-FFF2-40B4-BE49-F238E27FC236}">
                  <a16:creationId xmlns:a16="http://schemas.microsoft.com/office/drawing/2014/main" id="{7A8BE925-6C5A-454B-7BF1-4E994E24F02B}"/>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402F187F-6B5C-2306-C836-0A207858A35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0" name="Oval 151">
                <a:extLst>
                  <a:ext uri="{FF2B5EF4-FFF2-40B4-BE49-F238E27FC236}">
                    <a16:creationId xmlns:a16="http://schemas.microsoft.com/office/drawing/2014/main" id="{28B4F1AE-25FB-3D8C-A195-6102C8C6F7C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1" name="Oval 152">
                <a:extLst>
                  <a:ext uri="{FF2B5EF4-FFF2-40B4-BE49-F238E27FC236}">
                    <a16:creationId xmlns:a16="http://schemas.microsoft.com/office/drawing/2014/main" id="{CD51CF41-B4FC-D6AE-A94E-9ADD34BA55B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2" name="Oval 153">
                <a:extLst>
                  <a:ext uri="{FF2B5EF4-FFF2-40B4-BE49-F238E27FC236}">
                    <a16:creationId xmlns:a16="http://schemas.microsoft.com/office/drawing/2014/main" id="{50A5B46D-D38B-09F8-DFA6-ADB2FAF7B45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3" name="Oval 154">
                <a:extLst>
                  <a:ext uri="{FF2B5EF4-FFF2-40B4-BE49-F238E27FC236}">
                    <a16:creationId xmlns:a16="http://schemas.microsoft.com/office/drawing/2014/main" id="{30CAEB33-16E1-2FC2-A5EA-C6B13585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4" name="Oval 155">
                <a:extLst>
                  <a:ext uri="{FF2B5EF4-FFF2-40B4-BE49-F238E27FC236}">
                    <a16:creationId xmlns:a16="http://schemas.microsoft.com/office/drawing/2014/main" id="{6D26EC1E-DD98-AB80-D42D-3BD2D14B9E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5" name="Oval 156">
                <a:extLst>
                  <a:ext uri="{FF2B5EF4-FFF2-40B4-BE49-F238E27FC236}">
                    <a16:creationId xmlns:a16="http://schemas.microsoft.com/office/drawing/2014/main" id="{6A4869C2-3C78-AE04-F315-EFBF30F9C2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6" name="Oval 157">
                <a:extLst>
                  <a:ext uri="{FF2B5EF4-FFF2-40B4-BE49-F238E27FC236}">
                    <a16:creationId xmlns:a16="http://schemas.microsoft.com/office/drawing/2014/main" id="{AF39BBB4-2CFE-C61F-9D82-2EA2B90C7EF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88" name="Text Box 158">
              <a:extLst>
                <a:ext uri="{FF2B5EF4-FFF2-40B4-BE49-F238E27FC236}">
                  <a16:creationId xmlns:a16="http://schemas.microsoft.com/office/drawing/2014/main" id="{4367A93D-DB5A-3C56-D779-C33BC4A4DC5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5DC152A6-9563-D700-0ADF-22A9A1E9C5A6}"/>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9C933A6C-398D-4663-7F7B-1AEC8E86AFC2}"/>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9209422F-326A-5764-CDF5-227AC9623D8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0" name="Oval 162">
                <a:extLst>
                  <a:ext uri="{FF2B5EF4-FFF2-40B4-BE49-F238E27FC236}">
                    <a16:creationId xmlns:a16="http://schemas.microsoft.com/office/drawing/2014/main" id="{0283923F-E2E6-35D0-C400-1E012ADF5AA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1" name="Oval 163">
                <a:extLst>
                  <a:ext uri="{FF2B5EF4-FFF2-40B4-BE49-F238E27FC236}">
                    <a16:creationId xmlns:a16="http://schemas.microsoft.com/office/drawing/2014/main" id="{CA90D469-FC79-E6EC-193C-096BB7B225C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2" name="Oval 164">
                <a:extLst>
                  <a:ext uri="{FF2B5EF4-FFF2-40B4-BE49-F238E27FC236}">
                    <a16:creationId xmlns:a16="http://schemas.microsoft.com/office/drawing/2014/main" id="{C1B3C02B-AC92-75D1-225F-0203A5167B1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3" name="Oval 165">
                <a:extLst>
                  <a:ext uri="{FF2B5EF4-FFF2-40B4-BE49-F238E27FC236}">
                    <a16:creationId xmlns:a16="http://schemas.microsoft.com/office/drawing/2014/main" id="{12DA1ADB-DBA2-D906-983B-A3977B48306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4" name="Oval 166">
                <a:extLst>
                  <a:ext uri="{FF2B5EF4-FFF2-40B4-BE49-F238E27FC236}">
                    <a16:creationId xmlns:a16="http://schemas.microsoft.com/office/drawing/2014/main" id="{70E8C776-C563-1B47-DE2E-CA198A1427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5" name="Oval 167">
                <a:extLst>
                  <a:ext uri="{FF2B5EF4-FFF2-40B4-BE49-F238E27FC236}">
                    <a16:creationId xmlns:a16="http://schemas.microsoft.com/office/drawing/2014/main" id="{F17E0B08-43FF-546E-F113-B3E2467AA30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6" name="Oval 168">
                <a:extLst>
                  <a:ext uri="{FF2B5EF4-FFF2-40B4-BE49-F238E27FC236}">
                    <a16:creationId xmlns:a16="http://schemas.microsoft.com/office/drawing/2014/main" id="{584A72C3-300E-33F7-B0ED-8BE92E7500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78" name="Text Box 169">
              <a:extLst>
                <a:ext uri="{FF2B5EF4-FFF2-40B4-BE49-F238E27FC236}">
                  <a16:creationId xmlns:a16="http://schemas.microsoft.com/office/drawing/2014/main" id="{ADE7BEE7-9635-2248-8885-57541EDEAA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CFE6EA6E-7C30-9DE2-D4BA-E0FA6370F188}"/>
              </a:ext>
            </a:extLst>
          </p:cNvPr>
          <p:cNvGrpSpPr>
            <a:grpSpLocks/>
          </p:cNvGrpSpPr>
          <p:nvPr/>
        </p:nvGrpSpPr>
        <p:grpSpPr bwMode="auto">
          <a:xfrm>
            <a:off x="5200650" y="2462319"/>
            <a:ext cx="514350" cy="354012"/>
            <a:chOff x="4436" y="2378"/>
            <a:chExt cx="1152" cy="790"/>
          </a:xfrm>
        </p:grpSpPr>
        <p:grpSp>
          <p:nvGrpSpPr>
            <p:cNvPr id="119867" name="Group 171">
              <a:extLst>
                <a:ext uri="{FF2B5EF4-FFF2-40B4-BE49-F238E27FC236}">
                  <a16:creationId xmlns:a16="http://schemas.microsoft.com/office/drawing/2014/main" id="{D151C95A-C92F-1F13-B6F7-D530ECD3B4F8}"/>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42D15E19-E92E-CF78-3022-8AF98FB60ED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0" name="Oval 173">
                <a:extLst>
                  <a:ext uri="{FF2B5EF4-FFF2-40B4-BE49-F238E27FC236}">
                    <a16:creationId xmlns:a16="http://schemas.microsoft.com/office/drawing/2014/main" id="{46E1AB7F-3759-B559-2473-66CED2CBB07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1" name="Oval 174">
                <a:extLst>
                  <a:ext uri="{FF2B5EF4-FFF2-40B4-BE49-F238E27FC236}">
                    <a16:creationId xmlns:a16="http://schemas.microsoft.com/office/drawing/2014/main" id="{422FBBA8-C601-E63A-994D-CBAFE2DF54A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2" name="Oval 175">
                <a:extLst>
                  <a:ext uri="{FF2B5EF4-FFF2-40B4-BE49-F238E27FC236}">
                    <a16:creationId xmlns:a16="http://schemas.microsoft.com/office/drawing/2014/main" id="{8818EB9B-A82D-0F67-4029-10DD36379E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3" name="Oval 176">
                <a:extLst>
                  <a:ext uri="{FF2B5EF4-FFF2-40B4-BE49-F238E27FC236}">
                    <a16:creationId xmlns:a16="http://schemas.microsoft.com/office/drawing/2014/main" id="{5B5B0C0E-872F-E76F-ED68-4F726EBD82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4" name="Oval 177">
                <a:extLst>
                  <a:ext uri="{FF2B5EF4-FFF2-40B4-BE49-F238E27FC236}">
                    <a16:creationId xmlns:a16="http://schemas.microsoft.com/office/drawing/2014/main" id="{8C4FB0AF-6CED-0C7C-D7A9-86F6BC9F4D8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5" name="Oval 178">
                <a:extLst>
                  <a:ext uri="{FF2B5EF4-FFF2-40B4-BE49-F238E27FC236}">
                    <a16:creationId xmlns:a16="http://schemas.microsoft.com/office/drawing/2014/main" id="{67E5A001-3EB2-4459-B722-F18119D7B3F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6" name="Oval 179">
                <a:extLst>
                  <a:ext uri="{FF2B5EF4-FFF2-40B4-BE49-F238E27FC236}">
                    <a16:creationId xmlns:a16="http://schemas.microsoft.com/office/drawing/2014/main" id="{B1625A11-8F14-7C73-A6E1-A29678202C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68" name="Text Box 180">
              <a:extLst>
                <a:ext uri="{FF2B5EF4-FFF2-40B4-BE49-F238E27FC236}">
                  <a16:creationId xmlns:a16="http://schemas.microsoft.com/office/drawing/2014/main" id="{732A9F6B-446A-26B7-EFB2-EE8F675BAD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381C168C-6DA0-4B45-A378-8D94EA64CA70}"/>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EB1E2599-7356-7574-4C0B-852407426B96}"/>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7DD2C949-7B45-F13A-046D-31897BCFA9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0" name="Oval 184">
                <a:extLst>
                  <a:ext uri="{FF2B5EF4-FFF2-40B4-BE49-F238E27FC236}">
                    <a16:creationId xmlns:a16="http://schemas.microsoft.com/office/drawing/2014/main" id="{7CED0465-42C0-C995-B21B-026252D787D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1" name="Oval 185">
                <a:extLst>
                  <a:ext uri="{FF2B5EF4-FFF2-40B4-BE49-F238E27FC236}">
                    <a16:creationId xmlns:a16="http://schemas.microsoft.com/office/drawing/2014/main" id="{AC80295F-3013-CB3F-F105-2E536E8DF4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2" name="Oval 186">
                <a:extLst>
                  <a:ext uri="{FF2B5EF4-FFF2-40B4-BE49-F238E27FC236}">
                    <a16:creationId xmlns:a16="http://schemas.microsoft.com/office/drawing/2014/main" id="{779E3B4D-461D-4A9A-1FF6-9B8387840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3" name="Oval 187">
                <a:extLst>
                  <a:ext uri="{FF2B5EF4-FFF2-40B4-BE49-F238E27FC236}">
                    <a16:creationId xmlns:a16="http://schemas.microsoft.com/office/drawing/2014/main" id="{E5F67307-BD3E-ED2E-5988-03E5AC7476C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4" name="Oval 188">
                <a:extLst>
                  <a:ext uri="{FF2B5EF4-FFF2-40B4-BE49-F238E27FC236}">
                    <a16:creationId xmlns:a16="http://schemas.microsoft.com/office/drawing/2014/main" id="{9800DA8D-13F1-41BC-C147-23F9BD9B0AE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5" name="Oval 189">
                <a:extLst>
                  <a:ext uri="{FF2B5EF4-FFF2-40B4-BE49-F238E27FC236}">
                    <a16:creationId xmlns:a16="http://schemas.microsoft.com/office/drawing/2014/main" id="{6DEBA294-850E-B857-A124-FF330FC661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6" name="Oval 190">
                <a:extLst>
                  <a:ext uri="{FF2B5EF4-FFF2-40B4-BE49-F238E27FC236}">
                    <a16:creationId xmlns:a16="http://schemas.microsoft.com/office/drawing/2014/main" id="{376F79D1-B5F0-48F5-D0B2-BDFC09553D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58" name="Text Box 191">
              <a:extLst>
                <a:ext uri="{FF2B5EF4-FFF2-40B4-BE49-F238E27FC236}">
                  <a16:creationId xmlns:a16="http://schemas.microsoft.com/office/drawing/2014/main" id="{46469BE5-BF78-9CE1-3ECA-12A618771E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F20006F3-2D9F-A3CD-C58B-082A29C07DB1}"/>
              </a:ext>
            </a:extLst>
          </p:cNvPr>
          <p:cNvGrpSpPr>
            <a:grpSpLocks/>
          </p:cNvGrpSpPr>
          <p:nvPr/>
        </p:nvGrpSpPr>
        <p:grpSpPr bwMode="auto">
          <a:xfrm>
            <a:off x="4645025" y="2462319"/>
            <a:ext cx="514350" cy="354012"/>
            <a:chOff x="4436" y="2378"/>
            <a:chExt cx="1152" cy="790"/>
          </a:xfrm>
        </p:grpSpPr>
        <p:grpSp>
          <p:nvGrpSpPr>
            <p:cNvPr id="119847" name="Group 193">
              <a:extLst>
                <a:ext uri="{FF2B5EF4-FFF2-40B4-BE49-F238E27FC236}">
                  <a16:creationId xmlns:a16="http://schemas.microsoft.com/office/drawing/2014/main" id="{DD52FA44-B39B-5147-632B-B9C63CEF7B54}"/>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E4BA471-C736-EDD0-8E15-83BCA8C0E9A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0" name="Oval 195">
                <a:extLst>
                  <a:ext uri="{FF2B5EF4-FFF2-40B4-BE49-F238E27FC236}">
                    <a16:creationId xmlns:a16="http://schemas.microsoft.com/office/drawing/2014/main" id="{8209069A-54AD-EDEF-A073-4A986444063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1" name="Oval 196">
                <a:extLst>
                  <a:ext uri="{FF2B5EF4-FFF2-40B4-BE49-F238E27FC236}">
                    <a16:creationId xmlns:a16="http://schemas.microsoft.com/office/drawing/2014/main" id="{87B22667-644A-33E3-48D2-406BF98FA05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2" name="Oval 197">
                <a:extLst>
                  <a:ext uri="{FF2B5EF4-FFF2-40B4-BE49-F238E27FC236}">
                    <a16:creationId xmlns:a16="http://schemas.microsoft.com/office/drawing/2014/main" id="{7EF8DACD-3AE5-9CEB-445E-D26F45B28A7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3" name="Oval 198">
                <a:extLst>
                  <a:ext uri="{FF2B5EF4-FFF2-40B4-BE49-F238E27FC236}">
                    <a16:creationId xmlns:a16="http://schemas.microsoft.com/office/drawing/2014/main" id="{E6668330-260D-3629-F432-260CB0E23C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4" name="Oval 199">
                <a:extLst>
                  <a:ext uri="{FF2B5EF4-FFF2-40B4-BE49-F238E27FC236}">
                    <a16:creationId xmlns:a16="http://schemas.microsoft.com/office/drawing/2014/main" id="{A9A3EE0E-5C2C-79AE-68E6-2C6FFD40A0C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5" name="Oval 200">
                <a:extLst>
                  <a:ext uri="{FF2B5EF4-FFF2-40B4-BE49-F238E27FC236}">
                    <a16:creationId xmlns:a16="http://schemas.microsoft.com/office/drawing/2014/main" id="{37DBA397-0A9D-EAD9-7494-066345C955A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6" name="Oval 201">
                <a:extLst>
                  <a:ext uri="{FF2B5EF4-FFF2-40B4-BE49-F238E27FC236}">
                    <a16:creationId xmlns:a16="http://schemas.microsoft.com/office/drawing/2014/main" id="{D078423E-9B76-4DE0-0248-8AB3EBCEAB8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48" name="Text Box 202">
              <a:extLst>
                <a:ext uri="{FF2B5EF4-FFF2-40B4-BE49-F238E27FC236}">
                  <a16:creationId xmlns:a16="http://schemas.microsoft.com/office/drawing/2014/main" id="{735545CE-78DC-DC16-93C8-A44FEE357F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A59C0EB7-9774-4E59-9FDD-49BA004CDD2F}"/>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D5488CDB-E0CA-90E2-A2B6-D442F624B337}"/>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8A9F46ED-AB6B-1D83-90AB-31003EDD070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0" name="Oval 206">
                <a:extLst>
                  <a:ext uri="{FF2B5EF4-FFF2-40B4-BE49-F238E27FC236}">
                    <a16:creationId xmlns:a16="http://schemas.microsoft.com/office/drawing/2014/main" id="{8C8F44B3-1A48-319D-A2E6-97027F5EA9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1" name="Oval 207">
                <a:extLst>
                  <a:ext uri="{FF2B5EF4-FFF2-40B4-BE49-F238E27FC236}">
                    <a16:creationId xmlns:a16="http://schemas.microsoft.com/office/drawing/2014/main" id="{CB3BE745-91C7-E614-4311-8AD7048DA06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2" name="Oval 208">
                <a:extLst>
                  <a:ext uri="{FF2B5EF4-FFF2-40B4-BE49-F238E27FC236}">
                    <a16:creationId xmlns:a16="http://schemas.microsoft.com/office/drawing/2014/main" id="{C379C814-47B2-06C3-D3BB-80C57B28086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3" name="Oval 209">
                <a:extLst>
                  <a:ext uri="{FF2B5EF4-FFF2-40B4-BE49-F238E27FC236}">
                    <a16:creationId xmlns:a16="http://schemas.microsoft.com/office/drawing/2014/main" id="{40E77C67-6F38-9AC3-8437-3905278F8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4" name="Oval 210">
                <a:extLst>
                  <a:ext uri="{FF2B5EF4-FFF2-40B4-BE49-F238E27FC236}">
                    <a16:creationId xmlns:a16="http://schemas.microsoft.com/office/drawing/2014/main" id="{EAAD32E0-8527-035E-BF68-2D6206F42ED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5" name="Oval 211">
                <a:extLst>
                  <a:ext uri="{FF2B5EF4-FFF2-40B4-BE49-F238E27FC236}">
                    <a16:creationId xmlns:a16="http://schemas.microsoft.com/office/drawing/2014/main" id="{D738A335-0222-7693-10EF-EB74AAD65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6" name="Oval 212">
                <a:extLst>
                  <a:ext uri="{FF2B5EF4-FFF2-40B4-BE49-F238E27FC236}">
                    <a16:creationId xmlns:a16="http://schemas.microsoft.com/office/drawing/2014/main" id="{BCE73775-1BBF-5C57-42EE-8EDE34BE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38" name="Text Box 213">
              <a:extLst>
                <a:ext uri="{FF2B5EF4-FFF2-40B4-BE49-F238E27FC236}">
                  <a16:creationId xmlns:a16="http://schemas.microsoft.com/office/drawing/2014/main" id="{8F75248D-0B61-3C2E-2BFB-9D122218BEF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Tree>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80CE3DBD-3BF8-2228-B1C9-BBA1F4CC87F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5" name="Rectangle 3">
            <a:extLst>
              <a:ext uri="{FF2B5EF4-FFF2-40B4-BE49-F238E27FC236}">
                <a16:creationId xmlns:a16="http://schemas.microsoft.com/office/drawing/2014/main" id="{717D04AC-F257-F080-F52E-BACE750DDDD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6" name="Rectangle 4">
            <a:extLst>
              <a:ext uri="{FF2B5EF4-FFF2-40B4-BE49-F238E27FC236}">
                <a16:creationId xmlns:a16="http://schemas.microsoft.com/office/drawing/2014/main" id="{BF0795F2-6379-604D-BC6A-88600536603C}"/>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7" name="Rectangle 5">
            <a:extLst>
              <a:ext uri="{FF2B5EF4-FFF2-40B4-BE49-F238E27FC236}">
                <a16:creationId xmlns:a16="http://schemas.microsoft.com/office/drawing/2014/main" id="{C2D88E5B-BC66-9F23-8328-E5D71DC3113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8" name="Rectangle 6">
            <a:extLst>
              <a:ext uri="{FF2B5EF4-FFF2-40B4-BE49-F238E27FC236}">
                <a16:creationId xmlns:a16="http://schemas.microsoft.com/office/drawing/2014/main" id="{FF1D9B88-FE52-ED20-414F-CE576DF15911}"/>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9" name="Rectangle 7">
            <a:extLst>
              <a:ext uri="{FF2B5EF4-FFF2-40B4-BE49-F238E27FC236}">
                <a16:creationId xmlns:a16="http://schemas.microsoft.com/office/drawing/2014/main" id="{57EEAD3E-9B68-DE07-CE26-366096F39FF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40" name="AutoShape 8">
            <a:extLst>
              <a:ext uri="{FF2B5EF4-FFF2-40B4-BE49-F238E27FC236}">
                <a16:creationId xmlns:a16="http://schemas.microsoft.com/office/drawing/2014/main" id="{08B9BDF5-D451-6C59-1663-3576BC5D3898}"/>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41" name="Rectangle 9">
            <a:extLst>
              <a:ext uri="{FF2B5EF4-FFF2-40B4-BE49-F238E27FC236}">
                <a16:creationId xmlns:a16="http://schemas.microsoft.com/office/drawing/2014/main" id="{62A138D1-0A4C-34FF-4DF6-446FBF48151B}"/>
              </a:ext>
            </a:extLst>
          </p:cNvPr>
          <p:cNvSpPr>
            <a:spLocks noChangeArrowheads="1"/>
          </p:cNvSpPr>
          <p:nvPr/>
        </p:nvSpPr>
        <p:spPr bwMode="auto">
          <a:xfrm>
            <a:off x="3436939" y="290487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50666" name="Rectangle 10">
            <a:extLst>
              <a:ext uri="{FF2B5EF4-FFF2-40B4-BE49-F238E27FC236}">
                <a16:creationId xmlns:a16="http://schemas.microsoft.com/office/drawing/2014/main" id="{4EFC3C29-501D-D014-290A-1A85DBC6973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0843" name="Rectangle 11">
            <a:extLst>
              <a:ext uri="{FF2B5EF4-FFF2-40B4-BE49-F238E27FC236}">
                <a16:creationId xmlns:a16="http://schemas.microsoft.com/office/drawing/2014/main" id="{17E739F6-08AA-D72D-5BB0-40ACD895B2DA}"/>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20844" name="Rectangle 12">
            <a:extLst>
              <a:ext uri="{FF2B5EF4-FFF2-40B4-BE49-F238E27FC236}">
                <a16:creationId xmlns:a16="http://schemas.microsoft.com/office/drawing/2014/main" id="{3CCAB2A9-8F6A-4AEC-3A44-C1620FFD169C}"/>
              </a:ext>
            </a:extLst>
          </p:cNvPr>
          <p:cNvSpPr>
            <a:spLocks noChangeArrowheads="1"/>
          </p:cNvSpPr>
          <p:nvPr/>
        </p:nvSpPr>
        <p:spPr bwMode="auto">
          <a:xfrm>
            <a:off x="3482976" y="290090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0845" name="Group 13">
            <a:extLst>
              <a:ext uri="{FF2B5EF4-FFF2-40B4-BE49-F238E27FC236}">
                <a16:creationId xmlns:a16="http://schemas.microsoft.com/office/drawing/2014/main" id="{535E2E57-7F7C-FF9B-B9E6-7E60138BC9E3}"/>
              </a:ext>
            </a:extLst>
          </p:cNvPr>
          <p:cNvGrpSpPr>
            <a:grpSpLocks/>
          </p:cNvGrpSpPr>
          <p:nvPr/>
        </p:nvGrpSpPr>
        <p:grpSpPr bwMode="auto">
          <a:xfrm>
            <a:off x="7434263" y="2447329"/>
            <a:ext cx="514350" cy="354012"/>
            <a:chOff x="4436" y="2378"/>
            <a:chExt cx="1152" cy="790"/>
          </a:xfrm>
        </p:grpSpPr>
        <p:grpSp>
          <p:nvGrpSpPr>
            <p:cNvPr id="121024" name="Group 14">
              <a:extLst>
                <a:ext uri="{FF2B5EF4-FFF2-40B4-BE49-F238E27FC236}">
                  <a16:creationId xmlns:a16="http://schemas.microsoft.com/office/drawing/2014/main" id="{B99DC4F8-8E2B-555C-222E-71EA01428806}"/>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AA331E9E-730C-4AED-B8C0-7724878370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7" name="Oval 16">
                <a:extLst>
                  <a:ext uri="{FF2B5EF4-FFF2-40B4-BE49-F238E27FC236}">
                    <a16:creationId xmlns:a16="http://schemas.microsoft.com/office/drawing/2014/main" id="{E483C182-E76E-3FFA-5503-EAD9A0F471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8" name="Oval 17">
                <a:extLst>
                  <a:ext uri="{FF2B5EF4-FFF2-40B4-BE49-F238E27FC236}">
                    <a16:creationId xmlns:a16="http://schemas.microsoft.com/office/drawing/2014/main" id="{E83DEF82-ECCB-5209-0CB1-228F2F0550F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9" name="Oval 18">
                <a:extLst>
                  <a:ext uri="{FF2B5EF4-FFF2-40B4-BE49-F238E27FC236}">
                    <a16:creationId xmlns:a16="http://schemas.microsoft.com/office/drawing/2014/main" id="{E797548A-A546-F8BA-7742-51F69400C0D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0" name="Oval 19">
                <a:extLst>
                  <a:ext uri="{FF2B5EF4-FFF2-40B4-BE49-F238E27FC236}">
                    <a16:creationId xmlns:a16="http://schemas.microsoft.com/office/drawing/2014/main" id="{D4DC115E-B976-BC45-58FB-7F1CA60AA9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1" name="Oval 20">
                <a:extLst>
                  <a:ext uri="{FF2B5EF4-FFF2-40B4-BE49-F238E27FC236}">
                    <a16:creationId xmlns:a16="http://schemas.microsoft.com/office/drawing/2014/main" id="{226CAB78-4BFE-26D3-AC0D-A3BF3658A66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2" name="Oval 21">
                <a:extLst>
                  <a:ext uri="{FF2B5EF4-FFF2-40B4-BE49-F238E27FC236}">
                    <a16:creationId xmlns:a16="http://schemas.microsoft.com/office/drawing/2014/main" id="{EE845BF1-9768-71B8-C256-E680767C4AB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3" name="Oval 22">
                <a:extLst>
                  <a:ext uri="{FF2B5EF4-FFF2-40B4-BE49-F238E27FC236}">
                    <a16:creationId xmlns:a16="http://schemas.microsoft.com/office/drawing/2014/main" id="{186C420B-34A8-37EE-91EF-D86D1CD2F12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25" name="Text Box 23">
              <a:extLst>
                <a:ext uri="{FF2B5EF4-FFF2-40B4-BE49-F238E27FC236}">
                  <a16:creationId xmlns:a16="http://schemas.microsoft.com/office/drawing/2014/main" id="{BE5F148E-1218-9991-2D66-DFFACB74B73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7F22F950-F445-66AF-602D-46553E24E310}"/>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293D6E02-C809-D700-E6EA-78BCF38A1E9F}"/>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14F3296A-B821-708F-A8A0-FD8BE75D269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7" name="Oval 27">
                <a:extLst>
                  <a:ext uri="{FF2B5EF4-FFF2-40B4-BE49-F238E27FC236}">
                    <a16:creationId xmlns:a16="http://schemas.microsoft.com/office/drawing/2014/main" id="{AF414ECB-1356-3F7B-C3F3-1B8DD2106E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8" name="Oval 28">
                <a:extLst>
                  <a:ext uri="{FF2B5EF4-FFF2-40B4-BE49-F238E27FC236}">
                    <a16:creationId xmlns:a16="http://schemas.microsoft.com/office/drawing/2014/main" id="{F387BEF9-B611-43C5-3412-59856FB30AB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9" name="Oval 29">
                <a:extLst>
                  <a:ext uri="{FF2B5EF4-FFF2-40B4-BE49-F238E27FC236}">
                    <a16:creationId xmlns:a16="http://schemas.microsoft.com/office/drawing/2014/main" id="{9255B565-CEF3-6207-48A2-E6B26C12A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0" name="Oval 30">
                <a:extLst>
                  <a:ext uri="{FF2B5EF4-FFF2-40B4-BE49-F238E27FC236}">
                    <a16:creationId xmlns:a16="http://schemas.microsoft.com/office/drawing/2014/main" id="{937E717A-1800-ED0A-872F-780965103D4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1" name="Oval 31">
                <a:extLst>
                  <a:ext uri="{FF2B5EF4-FFF2-40B4-BE49-F238E27FC236}">
                    <a16:creationId xmlns:a16="http://schemas.microsoft.com/office/drawing/2014/main" id="{DA3D59B5-EE5B-0650-9160-B5404FD106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2" name="Oval 32">
                <a:extLst>
                  <a:ext uri="{FF2B5EF4-FFF2-40B4-BE49-F238E27FC236}">
                    <a16:creationId xmlns:a16="http://schemas.microsoft.com/office/drawing/2014/main" id="{3F2310BA-CD72-0432-6200-6AD81EAB9E8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3" name="Oval 33">
                <a:extLst>
                  <a:ext uri="{FF2B5EF4-FFF2-40B4-BE49-F238E27FC236}">
                    <a16:creationId xmlns:a16="http://schemas.microsoft.com/office/drawing/2014/main" id="{33EC664E-17B2-590C-7739-9B538070667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15" name="Text Box 34">
              <a:extLst>
                <a:ext uri="{FF2B5EF4-FFF2-40B4-BE49-F238E27FC236}">
                  <a16:creationId xmlns:a16="http://schemas.microsoft.com/office/drawing/2014/main" id="{61BE72EB-5B7B-E0AB-CF11-2595F368D7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BC495FB2-2141-34D4-E917-83BA1E038374}"/>
              </a:ext>
            </a:extLst>
          </p:cNvPr>
          <p:cNvGrpSpPr>
            <a:grpSpLocks/>
          </p:cNvGrpSpPr>
          <p:nvPr/>
        </p:nvGrpSpPr>
        <p:grpSpPr bwMode="auto">
          <a:xfrm>
            <a:off x="6878638" y="2387368"/>
            <a:ext cx="514350" cy="354012"/>
            <a:chOff x="4436" y="2378"/>
            <a:chExt cx="1152" cy="790"/>
          </a:xfrm>
        </p:grpSpPr>
        <p:grpSp>
          <p:nvGrpSpPr>
            <p:cNvPr id="121004" name="Group 36">
              <a:extLst>
                <a:ext uri="{FF2B5EF4-FFF2-40B4-BE49-F238E27FC236}">
                  <a16:creationId xmlns:a16="http://schemas.microsoft.com/office/drawing/2014/main" id="{71D36363-C7B8-50F1-0AFD-62A68481CFC8}"/>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D0616192-68B4-BE0B-6637-6EF6B7B59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7" name="Oval 38">
                <a:extLst>
                  <a:ext uri="{FF2B5EF4-FFF2-40B4-BE49-F238E27FC236}">
                    <a16:creationId xmlns:a16="http://schemas.microsoft.com/office/drawing/2014/main" id="{1CB7137B-1536-8F18-A664-379F10CE579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8" name="Oval 39">
                <a:extLst>
                  <a:ext uri="{FF2B5EF4-FFF2-40B4-BE49-F238E27FC236}">
                    <a16:creationId xmlns:a16="http://schemas.microsoft.com/office/drawing/2014/main" id="{03C61D49-8CBD-04BA-9663-F10DE88544C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9" name="Oval 40">
                <a:extLst>
                  <a:ext uri="{FF2B5EF4-FFF2-40B4-BE49-F238E27FC236}">
                    <a16:creationId xmlns:a16="http://schemas.microsoft.com/office/drawing/2014/main" id="{D7A8B3D2-4F7B-33AA-3863-173E83ADF2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0" name="Oval 41">
                <a:extLst>
                  <a:ext uri="{FF2B5EF4-FFF2-40B4-BE49-F238E27FC236}">
                    <a16:creationId xmlns:a16="http://schemas.microsoft.com/office/drawing/2014/main" id="{9053120D-62B0-B926-C072-8166CFAADC9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1" name="Oval 42">
                <a:extLst>
                  <a:ext uri="{FF2B5EF4-FFF2-40B4-BE49-F238E27FC236}">
                    <a16:creationId xmlns:a16="http://schemas.microsoft.com/office/drawing/2014/main" id="{E9432692-4C04-521A-1DEC-4A95F1D0C61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2" name="Oval 43">
                <a:extLst>
                  <a:ext uri="{FF2B5EF4-FFF2-40B4-BE49-F238E27FC236}">
                    <a16:creationId xmlns:a16="http://schemas.microsoft.com/office/drawing/2014/main" id="{DAABDA1A-CF4C-DC2C-865C-CB2696E8FBF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3" name="Oval 44">
                <a:extLst>
                  <a:ext uri="{FF2B5EF4-FFF2-40B4-BE49-F238E27FC236}">
                    <a16:creationId xmlns:a16="http://schemas.microsoft.com/office/drawing/2014/main" id="{EAE8C43F-608B-24C1-DDB4-51061DE1DCC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05" name="Text Box 45">
              <a:extLst>
                <a:ext uri="{FF2B5EF4-FFF2-40B4-BE49-F238E27FC236}">
                  <a16:creationId xmlns:a16="http://schemas.microsoft.com/office/drawing/2014/main" id="{A64C6D05-D8AD-EDD3-1F94-32C405D9C1F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CFBF2665-33CC-6943-FF1D-78643932F6D1}"/>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AD873F30-397A-FC4F-1037-5405DD15959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68F6A53F-0797-77CB-2764-41AD8158F32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7" name="Oval 49">
                <a:extLst>
                  <a:ext uri="{FF2B5EF4-FFF2-40B4-BE49-F238E27FC236}">
                    <a16:creationId xmlns:a16="http://schemas.microsoft.com/office/drawing/2014/main" id="{CFF7EF7F-4346-2731-2B0B-FEE8498C83B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8" name="Oval 50">
                <a:extLst>
                  <a:ext uri="{FF2B5EF4-FFF2-40B4-BE49-F238E27FC236}">
                    <a16:creationId xmlns:a16="http://schemas.microsoft.com/office/drawing/2014/main" id="{361E3261-772E-91F5-CA59-3E49DBA6D7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9" name="Oval 51">
                <a:extLst>
                  <a:ext uri="{FF2B5EF4-FFF2-40B4-BE49-F238E27FC236}">
                    <a16:creationId xmlns:a16="http://schemas.microsoft.com/office/drawing/2014/main" id="{B93895FC-9902-345B-8807-C35E5CE5998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0" name="Oval 52">
                <a:extLst>
                  <a:ext uri="{FF2B5EF4-FFF2-40B4-BE49-F238E27FC236}">
                    <a16:creationId xmlns:a16="http://schemas.microsoft.com/office/drawing/2014/main" id="{2B9B31E7-02A4-6D83-ED5A-2958407DAC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1" name="Oval 53">
                <a:extLst>
                  <a:ext uri="{FF2B5EF4-FFF2-40B4-BE49-F238E27FC236}">
                    <a16:creationId xmlns:a16="http://schemas.microsoft.com/office/drawing/2014/main" id="{5658E8A1-7FFA-078A-3F1C-04E1C17AF54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2" name="Oval 54">
                <a:extLst>
                  <a:ext uri="{FF2B5EF4-FFF2-40B4-BE49-F238E27FC236}">
                    <a16:creationId xmlns:a16="http://schemas.microsoft.com/office/drawing/2014/main" id="{BD03D4A5-B938-99DE-B24C-FD34264478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3" name="Oval 55">
                <a:extLst>
                  <a:ext uri="{FF2B5EF4-FFF2-40B4-BE49-F238E27FC236}">
                    <a16:creationId xmlns:a16="http://schemas.microsoft.com/office/drawing/2014/main" id="{6824D2CB-CB1B-3981-8919-49F3704FBD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95" name="Text Box 56">
              <a:extLst>
                <a:ext uri="{FF2B5EF4-FFF2-40B4-BE49-F238E27FC236}">
                  <a16:creationId xmlns:a16="http://schemas.microsoft.com/office/drawing/2014/main" id="{5CF42A91-0A00-849F-5FBB-0E345DE34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ED510E76-EA2F-648A-C303-A3C7D7D13C2A}"/>
              </a:ext>
            </a:extLst>
          </p:cNvPr>
          <p:cNvGrpSpPr>
            <a:grpSpLocks/>
          </p:cNvGrpSpPr>
          <p:nvPr/>
        </p:nvGrpSpPr>
        <p:grpSpPr bwMode="auto">
          <a:xfrm>
            <a:off x="6323013" y="2477310"/>
            <a:ext cx="514350" cy="354012"/>
            <a:chOff x="4436" y="2378"/>
            <a:chExt cx="1152" cy="790"/>
          </a:xfrm>
        </p:grpSpPr>
        <p:grpSp>
          <p:nvGrpSpPr>
            <p:cNvPr id="120984" name="Group 58">
              <a:extLst>
                <a:ext uri="{FF2B5EF4-FFF2-40B4-BE49-F238E27FC236}">
                  <a16:creationId xmlns:a16="http://schemas.microsoft.com/office/drawing/2014/main" id="{D7114833-F76B-C708-7F33-09ECB62CFCE8}"/>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720A99B2-DBE5-2935-550F-3E37A07E1B4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7" name="Oval 60">
                <a:extLst>
                  <a:ext uri="{FF2B5EF4-FFF2-40B4-BE49-F238E27FC236}">
                    <a16:creationId xmlns:a16="http://schemas.microsoft.com/office/drawing/2014/main" id="{937A9C05-1061-A214-5CF5-7377E3ADE94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8" name="Oval 61">
                <a:extLst>
                  <a:ext uri="{FF2B5EF4-FFF2-40B4-BE49-F238E27FC236}">
                    <a16:creationId xmlns:a16="http://schemas.microsoft.com/office/drawing/2014/main" id="{FD5B1C21-91AF-2589-79FC-150C3B2FDD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9" name="Oval 62">
                <a:extLst>
                  <a:ext uri="{FF2B5EF4-FFF2-40B4-BE49-F238E27FC236}">
                    <a16:creationId xmlns:a16="http://schemas.microsoft.com/office/drawing/2014/main" id="{EA25957A-C1BA-390E-C668-C76111B0B1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0" name="Oval 63">
                <a:extLst>
                  <a:ext uri="{FF2B5EF4-FFF2-40B4-BE49-F238E27FC236}">
                    <a16:creationId xmlns:a16="http://schemas.microsoft.com/office/drawing/2014/main" id="{EFC740DD-4BCC-6CE5-ED47-E02DEFE58C2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1" name="Oval 64">
                <a:extLst>
                  <a:ext uri="{FF2B5EF4-FFF2-40B4-BE49-F238E27FC236}">
                    <a16:creationId xmlns:a16="http://schemas.microsoft.com/office/drawing/2014/main" id="{39DE1D5D-A25A-8D08-B64A-859470B29A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2" name="Oval 65">
                <a:extLst>
                  <a:ext uri="{FF2B5EF4-FFF2-40B4-BE49-F238E27FC236}">
                    <a16:creationId xmlns:a16="http://schemas.microsoft.com/office/drawing/2014/main" id="{521A6D0B-BEEF-7CEE-2D1F-A0479BDD94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3" name="Oval 66">
                <a:extLst>
                  <a:ext uri="{FF2B5EF4-FFF2-40B4-BE49-F238E27FC236}">
                    <a16:creationId xmlns:a16="http://schemas.microsoft.com/office/drawing/2014/main" id="{E221A90B-18DB-C212-EE7F-41B5FE81509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85" name="Text Box 67">
              <a:extLst>
                <a:ext uri="{FF2B5EF4-FFF2-40B4-BE49-F238E27FC236}">
                  <a16:creationId xmlns:a16="http://schemas.microsoft.com/office/drawing/2014/main" id="{CA490AB9-ECA1-1B63-6451-55C3024204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D86DA9D-C50D-353C-6F5D-06AB6ED51068}"/>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3992DDDA-D294-6BB2-7CA0-73A805ADECC7}"/>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3AD85BC-7F4F-ECA8-977A-17CA174D8D4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7" name="Oval 71">
                <a:extLst>
                  <a:ext uri="{FF2B5EF4-FFF2-40B4-BE49-F238E27FC236}">
                    <a16:creationId xmlns:a16="http://schemas.microsoft.com/office/drawing/2014/main" id="{D05FA65B-8CC6-D3C8-09A1-791E532C508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8" name="Oval 72">
                <a:extLst>
                  <a:ext uri="{FF2B5EF4-FFF2-40B4-BE49-F238E27FC236}">
                    <a16:creationId xmlns:a16="http://schemas.microsoft.com/office/drawing/2014/main" id="{4E4CCD44-8082-EAD2-CBB3-05BD8FDD1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9" name="Oval 73">
                <a:extLst>
                  <a:ext uri="{FF2B5EF4-FFF2-40B4-BE49-F238E27FC236}">
                    <a16:creationId xmlns:a16="http://schemas.microsoft.com/office/drawing/2014/main" id="{3BD4545E-A9BB-CB1C-7618-301B64ECABF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0" name="Oval 74">
                <a:extLst>
                  <a:ext uri="{FF2B5EF4-FFF2-40B4-BE49-F238E27FC236}">
                    <a16:creationId xmlns:a16="http://schemas.microsoft.com/office/drawing/2014/main" id="{EEDBF699-BAE2-59EB-C92D-86D770942A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1" name="Oval 75">
                <a:extLst>
                  <a:ext uri="{FF2B5EF4-FFF2-40B4-BE49-F238E27FC236}">
                    <a16:creationId xmlns:a16="http://schemas.microsoft.com/office/drawing/2014/main" id="{1D93263E-6370-9DF4-1D90-80DD6FEB36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2" name="Oval 76">
                <a:extLst>
                  <a:ext uri="{FF2B5EF4-FFF2-40B4-BE49-F238E27FC236}">
                    <a16:creationId xmlns:a16="http://schemas.microsoft.com/office/drawing/2014/main" id="{B45B003E-232A-FD53-2CF0-AD72C054076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3" name="Oval 77">
                <a:extLst>
                  <a:ext uri="{FF2B5EF4-FFF2-40B4-BE49-F238E27FC236}">
                    <a16:creationId xmlns:a16="http://schemas.microsoft.com/office/drawing/2014/main" id="{B9CD6D8A-368F-8DD5-3B07-E2CBF012515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75" name="Text Box 78">
              <a:extLst>
                <a:ext uri="{FF2B5EF4-FFF2-40B4-BE49-F238E27FC236}">
                  <a16:creationId xmlns:a16="http://schemas.microsoft.com/office/drawing/2014/main" id="{2326A5B6-70F3-838E-CC9A-078F1658563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49F9F534-4F52-08CA-FFD1-6B3FAFAB2E0F}"/>
              </a:ext>
            </a:extLst>
          </p:cNvPr>
          <p:cNvGrpSpPr>
            <a:grpSpLocks/>
          </p:cNvGrpSpPr>
          <p:nvPr/>
        </p:nvGrpSpPr>
        <p:grpSpPr bwMode="auto">
          <a:xfrm>
            <a:off x="5767388" y="2462319"/>
            <a:ext cx="514350" cy="354012"/>
            <a:chOff x="4436" y="2378"/>
            <a:chExt cx="1152" cy="790"/>
          </a:xfrm>
        </p:grpSpPr>
        <p:grpSp>
          <p:nvGrpSpPr>
            <p:cNvPr id="120964" name="Group 80">
              <a:extLst>
                <a:ext uri="{FF2B5EF4-FFF2-40B4-BE49-F238E27FC236}">
                  <a16:creationId xmlns:a16="http://schemas.microsoft.com/office/drawing/2014/main" id="{C5E42610-4706-78DD-A859-1D670CC29BD6}"/>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4FAEA88E-5B18-0084-9743-CB0BFB44494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7" name="Oval 82">
                <a:extLst>
                  <a:ext uri="{FF2B5EF4-FFF2-40B4-BE49-F238E27FC236}">
                    <a16:creationId xmlns:a16="http://schemas.microsoft.com/office/drawing/2014/main" id="{252FB8A1-FF55-A7DD-B6DF-32238A4F5B1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8" name="Oval 83">
                <a:extLst>
                  <a:ext uri="{FF2B5EF4-FFF2-40B4-BE49-F238E27FC236}">
                    <a16:creationId xmlns:a16="http://schemas.microsoft.com/office/drawing/2014/main" id="{CBF7EB02-DB9D-6ACC-0001-0227EA323DA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9" name="Oval 84">
                <a:extLst>
                  <a:ext uri="{FF2B5EF4-FFF2-40B4-BE49-F238E27FC236}">
                    <a16:creationId xmlns:a16="http://schemas.microsoft.com/office/drawing/2014/main" id="{21A221EC-53BE-013C-6AF8-DE5D676BE61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0" name="Oval 85">
                <a:extLst>
                  <a:ext uri="{FF2B5EF4-FFF2-40B4-BE49-F238E27FC236}">
                    <a16:creationId xmlns:a16="http://schemas.microsoft.com/office/drawing/2014/main" id="{C0F90EA6-6E17-7109-B4E6-83D2E2DB07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1" name="Oval 86">
                <a:extLst>
                  <a:ext uri="{FF2B5EF4-FFF2-40B4-BE49-F238E27FC236}">
                    <a16:creationId xmlns:a16="http://schemas.microsoft.com/office/drawing/2014/main" id="{D8595739-22F7-18D4-7E32-088F5B55BC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2" name="Oval 87">
                <a:extLst>
                  <a:ext uri="{FF2B5EF4-FFF2-40B4-BE49-F238E27FC236}">
                    <a16:creationId xmlns:a16="http://schemas.microsoft.com/office/drawing/2014/main" id="{D0C2713E-4F04-E8F3-B856-BE4DBCF8988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3" name="Oval 88">
                <a:extLst>
                  <a:ext uri="{FF2B5EF4-FFF2-40B4-BE49-F238E27FC236}">
                    <a16:creationId xmlns:a16="http://schemas.microsoft.com/office/drawing/2014/main" id="{0F20A86B-C577-0A7D-251A-6F7D4178974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65" name="Text Box 89">
              <a:extLst>
                <a:ext uri="{FF2B5EF4-FFF2-40B4-BE49-F238E27FC236}">
                  <a16:creationId xmlns:a16="http://schemas.microsoft.com/office/drawing/2014/main" id="{97773143-3116-5508-22D3-92526E7A61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6B160B63-00FB-D8D9-2E8F-609CEA81268D}"/>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AB7FD7E4-E8FD-D059-FF6B-92C3FDF2AC65}"/>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57DD77AD-AB16-C219-D2BD-C7966F50271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7" name="Oval 93">
                <a:extLst>
                  <a:ext uri="{FF2B5EF4-FFF2-40B4-BE49-F238E27FC236}">
                    <a16:creationId xmlns:a16="http://schemas.microsoft.com/office/drawing/2014/main" id="{6DB9D339-BD3A-771D-1FEB-FF8452D671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8" name="Oval 94">
                <a:extLst>
                  <a:ext uri="{FF2B5EF4-FFF2-40B4-BE49-F238E27FC236}">
                    <a16:creationId xmlns:a16="http://schemas.microsoft.com/office/drawing/2014/main" id="{1BD2DD57-6A80-BA6D-97E8-39037EC736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9" name="Oval 95">
                <a:extLst>
                  <a:ext uri="{FF2B5EF4-FFF2-40B4-BE49-F238E27FC236}">
                    <a16:creationId xmlns:a16="http://schemas.microsoft.com/office/drawing/2014/main" id="{33FE12C2-ED16-0B00-ECEA-4F905EE6C16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0" name="Oval 96">
                <a:extLst>
                  <a:ext uri="{FF2B5EF4-FFF2-40B4-BE49-F238E27FC236}">
                    <a16:creationId xmlns:a16="http://schemas.microsoft.com/office/drawing/2014/main" id="{637F05C0-BD95-15C2-893E-C828FB52669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1" name="Oval 97">
                <a:extLst>
                  <a:ext uri="{FF2B5EF4-FFF2-40B4-BE49-F238E27FC236}">
                    <a16:creationId xmlns:a16="http://schemas.microsoft.com/office/drawing/2014/main" id="{D0EDCE49-4D0A-11E3-CE63-A7DD0CC7CC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2" name="Oval 98">
                <a:extLst>
                  <a:ext uri="{FF2B5EF4-FFF2-40B4-BE49-F238E27FC236}">
                    <a16:creationId xmlns:a16="http://schemas.microsoft.com/office/drawing/2014/main" id="{D2681F17-508C-8678-AD5A-B44B2374EFD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3" name="Oval 99">
                <a:extLst>
                  <a:ext uri="{FF2B5EF4-FFF2-40B4-BE49-F238E27FC236}">
                    <a16:creationId xmlns:a16="http://schemas.microsoft.com/office/drawing/2014/main" id="{F1CD906C-749F-D323-0B74-CCDA11C3A9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55" name="Text Box 100">
              <a:extLst>
                <a:ext uri="{FF2B5EF4-FFF2-40B4-BE49-F238E27FC236}">
                  <a16:creationId xmlns:a16="http://schemas.microsoft.com/office/drawing/2014/main" id="{2FC848E8-A0E6-1853-F384-D314573C998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6007D40E-B3C3-D099-E272-2EA174EF56B5}"/>
              </a:ext>
            </a:extLst>
          </p:cNvPr>
          <p:cNvGrpSpPr>
            <a:grpSpLocks/>
          </p:cNvGrpSpPr>
          <p:nvPr/>
        </p:nvGrpSpPr>
        <p:grpSpPr bwMode="auto">
          <a:xfrm>
            <a:off x="4078288" y="2537270"/>
            <a:ext cx="514350" cy="354012"/>
            <a:chOff x="4436" y="2378"/>
            <a:chExt cx="1152" cy="790"/>
          </a:xfrm>
        </p:grpSpPr>
        <p:grpSp>
          <p:nvGrpSpPr>
            <p:cNvPr id="120944" name="Group 102">
              <a:extLst>
                <a:ext uri="{FF2B5EF4-FFF2-40B4-BE49-F238E27FC236}">
                  <a16:creationId xmlns:a16="http://schemas.microsoft.com/office/drawing/2014/main" id="{EB9A103B-EB2B-BBF4-43B7-A53C8206C16C}"/>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7538D0D0-B57B-C338-7C5C-B05501CE0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7" name="Oval 104">
                <a:extLst>
                  <a:ext uri="{FF2B5EF4-FFF2-40B4-BE49-F238E27FC236}">
                    <a16:creationId xmlns:a16="http://schemas.microsoft.com/office/drawing/2014/main" id="{2C49B56C-B3C6-D8DE-C921-A100CB45BD6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8" name="Oval 105">
                <a:extLst>
                  <a:ext uri="{FF2B5EF4-FFF2-40B4-BE49-F238E27FC236}">
                    <a16:creationId xmlns:a16="http://schemas.microsoft.com/office/drawing/2014/main" id="{274163BD-2D02-9661-B5C7-294D8C835B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9" name="Oval 106">
                <a:extLst>
                  <a:ext uri="{FF2B5EF4-FFF2-40B4-BE49-F238E27FC236}">
                    <a16:creationId xmlns:a16="http://schemas.microsoft.com/office/drawing/2014/main" id="{94651748-A0E6-0761-DD16-175D829ACC5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0" name="Oval 107">
                <a:extLst>
                  <a:ext uri="{FF2B5EF4-FFF2-40B4-BE49-F238E27FC236}">
                    <a16:creationId xmlns:a16="http://schemas.microsoft.com/office/drawing/2014/main" id="{F8C58735-D86A-26EB-0F57-C3CCC6F1A92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1" name="Oval 108">
                <a:extLst>
                  <a:ext uri="{FF2B5EF4-FFF2-40B4-BE49-F238E27FC236}">
                    <a16:creationId xmlns:a16="http://schemas.microsoft.com/office/drawing/2014/main" id="{E23BF426-0DB4-2F9D-9894-99B8378595F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2" name="Oval 109">
                <a:extLst>
                  <a:ext uri="{FF2B5EF4-FFF2-40B4-BE49-F238E27FC236}">
                    <a16:creationId xmlns:a16="http://schemas.microsoft.com/office/drawing/2014/main" id="{837A466A-890A-F7D3-BF0B-9EF75F5E6E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3" name="Oval 110">
                <a:extLst>
                  <a:ext uri="{FF2B5EF4-FFF2-40B4-BE49-F238E27FC236}">
                    <a16:creationId xmlns:a16="http://schemas.microsoft.com/office/drawing/2014/main" id="{FEE17BB5-9ED7-62BA-690D-32FAAAE225A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45" name="Text Box 111">
              <a:extLst>
                <a:ext uri="{FF2B5EF4-FFF2-40B4-BE49-F238E27FC236}">
                  <a16:creationId xmlns:a16="http://schemas.microsoft.com/office/drawing/2014/main" id="{626274D9-60A4-1892-C3A4-9ABFFBAF30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9347E61B-C60B-8774-1B72-2543A71734BE}"/>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BE4D39EE-6C82-217B-61B9-93D20A2C3C8D}"/>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F4401F3C-9A94-AA0F-3804-8C20DE650A7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7" name="Oval 115">
                <a:extLst>
                  <a:ext uri="{FF2B5EF4-FFF2-40B4-BE49-F238E27FC236}">
                    <a16:creationId xmlns:a16="http://schemas.microsoft.com/office/drawing/2014/main" id="{13702A60-A6B1-2181-801F-0A9AD862EE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8" name="Oval 116">
                <a:extLst>
                  <a:ext uri="{FF2B5EF4-FFF2-40B4-BE49-F238E27FC236}">
                    <a16:creationId xmlns:a16="http://schemas.microsoft.com/office/drawing/2014/main" id="{71E1A2A2-9FDA-081C-C4CE-06AD9425C9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9" name="Oval 117">
                <a:extLst>
                  <a:ext uri="{FF2B5EF4-FFF2-40B4-BE49-F238E27FC236}">
                    <a16:creationId xmlns:a16="http://schemas.microsoft.com/office/drawing/2014/main" id="{7B722066-17CA-6172-90AA-A67FE730FD8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0" name="Oval 118">
                <a:extLst>
                  <a:ext uri="{FF2B5EF4-FFF2-40B4-BE49-F238E27FC236}">
                    <a16:creationId xmlns:a16="http://schemas.microsoft.com/office/drawing/2014/main" id="{8ADFB257-1430-2240-C1EF-4E4B21E156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1" name="Oval 119">
                <a:extLst>
                  <a:ext uri="{FF2B5EF4-FFF2-40B4-BE49-F238E27FC236}">
                    <a16:creationId xmlns:a16="http://schemas.microsoft.com/office/drawing/2014/main" id="{AB53B23F-1D3B-7892-73B6-06D851C962C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2" name="Oval 120">
                <a:extLst>
                  <a:ext uri="{FF2B5EF4-FFF2-40B4-BE49-F238E27FC236}">
                    <a16:creationId xmlns:a16="http://schemas.microsoft.com/office/drawing/2014/main" id="{C7FCDD38-0106-BFEC-867E-5EA03880527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3" name="Oval 121">
                <a:extLst>
                  <a:ext uri="{FF2B5EF4-FFF2-40B4-BE49-F238E27FC236}">
                    <a16:creationId xmlns:a16="http://schemas.microsoft.com/office/drawing/2014/main" id="{4A0569A7-D414-8630-8F9B-FCBEA4A058C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35" name="Text Box 122">
              <a:extLst>
                <a:ext uri="{FF2B5EF4-FFF2-40B4-BE49-F238E27FC236}">
                  <a16:creationId xmlns:a16="http://schemas.microsoft.com/office/drawing/2014/main" id="{48F554E8-C6E0-A2DD-928F-4615A4B782F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984F16-E9D3-3C08-4F03-42F024175863}"/>
              </a:ext>
            </a:extLst>
          </p:cNvPr>
          <p:cNvGrpSpPr>
            <a:grpSpLocks/>
          </p:cNvGrpSpPr>
          <p:nvPr/>
        </p:nvGrpSpPr>
        <p:grpSpPr bwMode="auto">
          <a:xfrm>
            <a:off x="3522663" y="2462319"/>
            <a:ext cx="514350" cy="354012"/>
            <a:chOff x="4436" y="2378"/>
            <a:chExt cx="1152" cy="790"/>
          </a:xfrm>
        </p:grpSpPr>
        <p:grpSp>
          <p:nvGrpSpPr>
            <p:cNvPr id="120924" name="Group 124">
              <a:extLst>
                <a:ext uri="{FF2B5EF4-FFF2-40B4-BE49-F238E27FC236}">
                  <a16:creationId xmlns:a16="http://schemas.microsoft.com/office/drawing/2014/main" id="{49371780-483A-0DC8-6AB4-A129DCB39746}"/>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66222086-06A8-FA63-1009-B3DA60295BC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7" name="Oval 126">
                <a:extLst>
                  <a:ext uri="{FF2B5EF4-FFF2-40B4-BE49-F238E27FC236}">
                    <a16:creationId xmlns:a16="http://schemas.microsoft.com/office/drawing/2014/main" id="{C92B51DE-B4C8-303F-E410-62D301E112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8" name="Oval 127">
                <a:extLst>
                  <a:ext uri="{FF2B5EF4-FFF2-40B4-BE49-F238E27FC236}">
                    <a16:creationId xmlns:a16="http://schemas.microsoft.com/office/drawing/2014/main" id="{F2CED382-C58C-0519-4412-D590F46FD61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9" name="Oval 128">
                <a:extLst>
                  <a:ext uri="{FF2B5EF4-FFF2-40B4-BE49-F238E27FC236}">
                    <a16:creationId xmlns:a16="http://schemas.microsoft.com/office/drawing/2014/main" id="{9FA8DB4B-6F68-E237-34E6-51183CB9AD8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0" name="Oval 129">
                <a:extLst>
                  <a:ext uri="{FF2B5EF4-FFF2-40B4-BE49-F238E27FC236}">
                    <a16:creationId xmlns:a16="http://schemas.microsoft.com/office/drawing/2014/main" id="{D83CADA3-3A3A-75E0-3541-34966670C72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1" name="Oval 130">
                <a:extLst>
                  <a:ext uri="{FF2B5EF4-FFF2-40B4-BE49-F238E27FC236}">
                    <a16:creationId xmlns:a16="http://schemas.microsoft.com/office/drawing/2014/main" id="{EDA08396-7DA2-0D76-ED1F-E845DEBAAC7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2" name="Oval 131">
                <a:extLst>
                  <a:ext uri="{FF2B5EF4-FFF2-40B4-BE49-F238E27FC236}">
                    <a16:creationId xmlns:a16="http://schemas.microsoft.com/office/drawing/2014/main" id="{E193B542-2F3E-11A5-E9C2-1BBFE05DC7A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3" name="Oval 132">
                <a:extLst>
                  <a:ext uri="{FF2B5EF4-FFF2-40B4-BE49-F238E27FC236}">
                    <a16:creationId xmlns:a16="http://schemas.microsoft.com/office/drawing/2014/main" id="{BE266E73-D557-1C9C-1B6E-C679C32E09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25" name="Text Box 133">
              <a:extLst>
                <a:ext uri="{FF2B5EF4-FFF2-40B4-BE49-F238E27FC236}">
                  <a16:creationId xmlns:a16="http://schemas.microsoft.com/office/drawing/2014/main" id="{B0EA7AB0-6BB8-D1A7-FE26-004276F6C77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2A275631-ADAB-D1ED-2848-3FB622532437}"/>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447E06EB-D197-5242-675F-CDF861379660}"/>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61EF488D-C0BF-7194-34A6-F8D8FD29B35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7" name="Oval 137">
                <a:extLst>
                  <a:ext uri="{FF2B5EF4-FFF2-40B4-BE49-F238E27FC236}">
                    <a16:creationId xmlns:a16="http://schemas.microsoft.com/office/drawing/2014/main" id="{7F716384-6D2C-1BA4-1B6C-04ECD326F6A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8" name="Oval 138">
                <a:extLst>
                  <a:ext uri="{FF2B5EF4-FFF2-40B4-BE49-F238E27FC236}">
                    <a16:creationId xmlns:a16="http://schemas.microsoft.com/office/drawing/2014/main" id="{29B8E7B0-41AD-7C8E-D555-1209BE7423E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9" name="Oval 139">
                <a:extLst>
                  <a:ext uri="{FF2B5EF4-FFF2-40B4-BE49-F238E27FC236}">
                    <a16:creationId xmlns:a16="http://schemas.microsoft.com/office/drawing/2014/main" id="{A9C84E49-CC49-375D-BE24-23D05CF2B1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0" name="Oval 140">
                <a:extLst>
                  <a:ext uri="{FF2B5EF4-FFF2-40B4-BE49-F238E27FC236}">
                    <a16:creationId xmlns:a16="http://schemas.microsoft.com/office/drawing/2014/main" id="{7EEE479F-0BFF-A06A-9298-F1D1A5002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1" name="Oval 141">
                <a:extLst>
                  <a:ext uri="{FF2B5EF4-FFF2-40B4-BE49-F238E27FC236}">
                    <a16:creationId xmlns:a16="http://schemas.microsoft.com/office/drawing/2014/main" id="{22DA7430-6D34-9EBC-6F9F-70F2900BFFA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2" name="Oval 142">
                <a:extLst>
                  <a:ext uri="{FF2B5EF4-FFF2-40B4-BE49-F238E27FC236}">
                    <a16:creationId xmlns:a16="http://schemas.microsoft.com/office/drawing/2014/main" id="{C321CA94-AD25-B2DC-EADF-3088E057148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3" name="Oval 143">
                <a:extLst>
                  <a:ext uri="{FF2B5EF4-FFF2-40B4-BE49-F238E27FC236}">
                    <a16:creationId xmlns:a16="http://schemas.microsoft.com/office/drawing/2014/main" id="{80C4F117-4E8C-ECF3-D23B-390D1C17FE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15" name="Text Box 144">
              <a:extLst>
                <a:ext uri="{FF2B5EF4-FFF2-40B4-BE49-F238E27FC236}">
                  <a16:creationId xmlns:a16="http://schemas.microsoft.com/office/drawing/2014/main" id="{B505B722-4905-BCD3-CD84-22EE64D21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010ED08E-757C-9BB1-5A28-485E588AFD33}"/>
              </a:ext>
            </a:extLst>
          </p:cNvPr>
          <p:cNvGrpSpPr>
            <a:grpSpLocks/>
          </p:cNvGrpSpPr>
          <p:nvPr/>
        </p:nvGrpSpPr>
        <p:grpSpPr bwMode="auto">
          <a:xfrm>
            <a:off x="5200650" y="2387368"/>
            <a:ext cx="514350" cy="354012"/>
            <a:chOff x="4436" y="2378"/>
            <a:chExt cx="1152" cy="790"/>
          </a:xfrm>
        </p:grpSpPr>
        <p:grpSp>
          <p:nvGrpSpPr>
            <p:cNvPr id="120904" name="Group 146">
              <a:extLst>
                <a:ext uri="{FF2B5EF4-FFF2-40B4-BE49-F238E27FC236}">
                  <a16:creationId xmlns:a16="http://schemas.microsoft.com/office/drawing/2014/main" id="{8931E919-7E62-5E15-3361-E20CCF227F26}"/>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1C0CD36F-3E9E-6495-982D-B579AE00CEA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7" name="Oval 148">
                <a:extLst>
                  <a:ext uri="{FF2B5EF4-FFF2-40B4-BE49-F238E27FC236}">
                    <a16:creationId xmlns:a16="http://schemas.microsoft.com/office/drawing/2014/main" id="{DCF069C4-7985-7576-AEF1-2523594B4DE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8" name="Oval 149">
                <a:extLst>
                  <a:ext uri="{FF2B5EF4-FFF2-40B4-BE49-F238E27FC236}">
                    <a16:creationId xmlns:a16="http://schemas.microsoft.com/office/drawing/2014/main" id="{4DA3C09B-98A3-F76C-822C-9E71C5C25EA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9" name="Oval 150">
                <a:extLst>
                  <a:ext uri="{FF2B5EF4-FFF2-40B4-BE49-F238E27FC236}">
                    <a16:creationId xmlns:a16="http://schemas.microsoft.com/office/drawing/2014/main" id="{4E0D2DA1-8AD9-8F13-4A9C-0F4567D330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0" name="Oval 151">
                <a:extLst>
                  <a:ext uri="{FF2B5EF4-FFF2-40B4-BE49-F238E27FC236}">
                    <a16:creationId xmlns:a16="http://schemas.microsoft.com/office/drawing/2014/main" id="{05525CAA-D420-3CE5-5FD8-7601DFCBE06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1" name="Oval 152">
                <a:extLst>
                  <a:ext uri="{FF2B5EF4-FFF2-40B4-BE49-F238E27FC236}">
                    <a16:creationId xmlns:a16="http://schemas.microsoft.com/office/drawing/2014/main" id="{98DDDFE0-F530-5203-E0E6-DA352A870CD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2" name="Oval 153">
                <a:extLst>
                  <a:ext uri="{FF2B5EF4-FFF2-40B4-BE49-F238E27FC236}">
                    <a16:creationId xmlns:a16="http://schemas.microsoft.com/office/drawing/2014/main" id="{2CBAE65D-17FC-32A7-4D4C-587B6388C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3" name="Oval 154">
                <a:extLst>
                  <a:ext uri="{FF2B5EF4-FFF2-40B4-BE49-F238E27FC236}">
                    <a16:creationId xmlns:a16="http://schemas.microsoft.com/office/drawing/2014/main" id="{0016ED73-0F5D-7CF1-C790-6C3010A5EFE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05" name="Text Box 155">
              <a:extLst>
                <a:ext uri="{FF2B5EF4-FFF2-40B4-BE49-F238E27FC236}">
                  <a16:creationId xmlns:a16="http://schemas.microsoft.com/office/drawing/2014/main" id="{1C1873E0-D244-7B10-09C2-AB3C7007A0D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5A1E54E9-B15C-9E73-3976-811D62518508}"/>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712C044B-64C3-9728-4968-371E59CC565D}"/>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0897565B-2D82-AB10-9B50-69FB85AD37F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7" name="Oval 159">
                <a:extLst>
                  <a:ext uri="{FF2B5EF4-FFF2-40B4-BE49-F238E27FC236}">
                    <a16:creationId xmlns:a16="http://schemas.microsoft.com/office/drawing/2014/main" id="{1093F6A4-4551-24A8-4804-60D96C6A86E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8" name="Oval 160">
                <a:extLst>
                  <a:ext uri="{FF2B5EF4-FFF2-40B4-BE49-F238E27FC236}">
                    <a16:creationId xmlns:a16="http://schemas.microsoft.com/office/drawing/2014/main" id="{E3A012D2-728D-8CC0-FC3D-BD171BB9DD8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9" name="Oval 161">
                <a:extLst>
                  <a:ext uri="{FF2B5EF4-FFF2-40B4-BE49-F238E27FC236}">
                    <a16:creationId xmlns:a16="http://schemas.microsoft.com/office/drawing/2014/main" id="{F979C9E1-08C4-4321-0DB3-05E8A958520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0" name="Oval 162">
                <a:extLst>
                  <a:ext uri="{FF2B5EF4-FFF2-40B4-BE49-F238E27FC236}">
                    <a16:creationId xmlns:a16="http://schemas.microsoft.com/office/drawing/2014/main" id="{965C1A20-B767-22AD-5D11-CEB96712B6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1" name="Oval 163">
                <a:extLst>
                  <a:ext uri="{FF2B5EF4-FFF2-40B4-BE49-F238E27FC236}">
                    <a16:creationId xmlns:a16="http://schemas.microsoft.com/office/drawing/2014/main" id="{B5CC283B-35E3-0E98-76E3-D719F93C2E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2" name="Oval 164">
                <a:extLst>
                  <a:ext uri="{FF2B5EF4-FFF2-40B4-BE49-F238E27FC236}">
                    <a16:creationId xmlns:a16="http://schemas.microsoft.com/office/drawing/2014/main" id="{2D7F55FD-2051-03EB-DE86-E151794818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3" name="Oval 165">
                <a:extLst>
                  <a:ext uri="{FF2B5EF4-FFF2-40B4-BE49-F238E27FC236}">
                    <a16:creationId xmlns:a16="http://schemas.microsoft.com/office/drawing/2014/main" id="{3CDCD7AC-3E8F-BF04-8C36-FE348A3801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95" name="Text Box 166">
              <a:extLst>
                <a:ext uri="{FF2B5EF4-FFF2-40B4-BE49-F238E27FC236}">
                  <a16:creationId xmlns:a16="http://schemas.microsoft.com/office/drawing/2014/main" id="{D48D882F-9D87-F9B1-974E-629F99AF782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65FB93D2-7DCE-C977-035E-704DE4F5E71F}"/>
              </a:ext>
            </a:extLst>
          </p:cNvPr>
          <p:cNvGrpSpPr>
            <a:grpSpLocks/>
          </p:cNvGrpSpPr>
          <p:nvPr/>
        </p:nvGrpSpPr>
        <p:grpSpPr bwMode="auto">
          <a:xfrm>
            <a:off x="4645025" y="2462319"/>
            <a:ext cx="514350" cy="354012"/>
            <a:chOff x="4436" y="2378"/>
            <a:chExt cx="1152" cy="790"/>
          </a:xfrm>
        </p:grpSpPr>
        <p:grpSp>
          <p:nvGrpSpPr>
            <p:cNvPr id="120884" name="Group 168">
              <a:extLst>
                <a:ext uri="{FF2B5EF4-FFF2-40B4-BE49-F238E27FC236}">
                  <a16:creationId xmlns:a16="http://schemas.microsoft.com/office/drawing/2014/main" id="{AD110F6B-0711-99A2-0C04-9BD16F647FEC}"/>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8FD557C3-8154-CB82-A11B-6861D94C09B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7" name="Oval 170">
                <a:extLst>
                  <a:ext uri="{FF2B5EF4-FFF2-40B4-BE49-F238E27FC236}">
                    <a16:creationId xmlns:a16="http://schemas.microsoft.com/office/drawing/2014/main" id="{D88FDBD3-D197-040C-20EA-C20DFF36BD6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8" name="Oval 171">
                <a:extLst>
                  <a:ext uri="{FF2B5EF4-FFF2-40B4-BE49-F238E27FC236}">
                    <a16:creationId xmlns:a16="http://schemas.microsoft.com/office/drawing/2014/main" id="{D5E85A26-67AC-4436-AC34-FA76ECF2342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9" name="Oval 172">
                <a:extLst>
                  <a:ext uri="{FF2B5EF4-FFF2-40B4-BE49-F238E27FC236}">
                    <a16:creationId xmlns:a16="http://schemas.microsoft.com/office/drawing/2014/main" id="{0F2A385B-CD41-4FE0-A71D-50581EE36DB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0" name="Oval 173">
                <a:extLst>
                  <a:ext uri="{FF2B5EF4-FFF2-40B4-BE49-F238E27FC236}">
                    <a16:creationId xmlns:a16="http://schemas.microsoft.com/office/drawing/2014/main" id="{2AB25D16-4B5F-A4CC-E6AB-06F1B4FED3F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1" name="Oval 174">
                <a:extLst>
                  <a:ext uri="{FF2B5EF4-FFF2-40B4-BE49-F238E27FC236}">
                    <a16:creationId xmlns:a16="http://schemas.microsoft.com/office/drawing/2014/main" id="{C469B3FE-EAB2-6590-25E4-A18193B5DEA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2" name="Oval 175">
                <a:extLst>
                  <a:ext uri="{FF2B5EF4-FFF2-40B4-BE49-F238E27FC236}">
                    <a16:creationId xmlns:a16="http://schemas.microsoft.com/office/drawing/2014/main" id="{996FB5B7-6F2C-7353-DEE6-3E24AF1EE1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3" name="Oval 176">
                <a:extLst>
                  <a:ext uri="{FF2B5EF4-FFF2-40B4-BE49-F238E27FC236}">
                    <a16:creationId xmlns:a16="http://schemas.microsoft.com/office/drawing/2014/main" id="{B7003898-F77E-4A39-4D66-F4E8890CDF5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85" name="Text Box 177">
              <a:extLst>
                <a:ext uri="{FF2B5EF4-FFF2-40B4-BE49-F238E27FC236}">
                  <a16:creationId xmlns:a16="http://schemas.microsoft.com/office/drawing/2014/main" id="{442F4D56-DDEF-07A2-8958-44A79FFDF89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B2A65E0A-2110-8AC3-728F-95E0E8AB2D85}"/>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35C62ED1-6ADC-0319-FAB7-C24C6B24B8B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F8D27CF7-1A34-AE96-0A6D-BF8A17228C7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7" name="Oval 181">
                <a:extLst>
                  <a:ext uri="{FF2B5EF4-FFF2-40B4-BE49-F238E27FC236}">
                    <a16:creationId xmlns:a16="http://schemas.microsoft.com/office/drawing/2014/main" id="{C87C7265-A206-D246-4365-DBEC4D1CDA3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8" name="Oval 182">
                <a:extLst>
                  <a:ext uri="{FF2B5EF4-FFF2-40B4-BE49-F238E27FC236}">
                    <a16:creationId xmlns:a16="http://schemas.microsoft.com/office/drawing/2014/main" id="{74F72E9D-724D-7C51-46D5-CC93AC3DD3A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9" name="Oval 183">
                <a:extLst>
                  <a:ext uri="{FF2B5EF4-FFF2-40B4-BE49-F238E27FC236}">
                    <a16:creationId xmlns:a16="http://schemas.microsoft.com/office/drawing/2014/main" id="{C982EC02-F3BF-CEED-8ADF-CBA32943F23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0" name="Oval 184">
                <a:extLst>
                  <a:ext uri="{FF2B5EF4-FFF2-40B4-BE49-F238E27FC236}">
                    <a16:creationId xmlns:a16="http://schemas.microsoft.com/office/drawing/2014/main" id="{29D8ED0D-7431-E55A-DB9A-56CC9AC09F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1" name="Oval 185">
                <a:extLst>
                  <a:ext uri="{FF2B5EF4-FFF2-40B4-BE49-F238E27FC236}">
                    <a16:creationId xmlns:a16="http://schemas.microsoft.com/office/drawing/2014/main" id="{B07288BC-2912-6A44-D49C-063692E6BF4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2" name="Oval 186">
                <a:extLst>
                  <a:ext uri="{FF2B5EF4-FFF2-40B4-BE49-F238E27FC236}">
                    <a16:creationId xmlns:a16="http://schemas.microsoft.com/office/drawing/2014/main" id="{020A3BD5-AC15-E375-648C-9705C062125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3" name="Oval 187">
                <a:extLst>
                  <a:ext uri="{FF2B5EF4-FFF2-40B4-BE49-F238E27FC236}">
                    <a16:creationId xmlns:a16="http://schemas.microsoft.com/office/drawing/2014/main" id="{7015AE26-3793-4343-D1FE-AF9D3760B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75" name="Text Box 188">
              <a:extLst>
                <a:ext uri="{FF2B5EF4-FFF2-40B4-BE49-F238E27FC236}">
                  <a16:creationId xmlns:a16="http://schemas.microsoft.com/office/drawing/2014/main" id="{5AF35405-0F7B-C959-BBB0-67239FBCCA8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0861" name="Line 189">
            <a:extLst>
              <a:ext uri="{FF2B5EF4-FFF2-40B4-BE49-F238E27FC236}">
                <a16:creationId xmlns:a16="http://schemas.microsoft.com/office/drawing/2014/main" id="{F6A511C9-0BF7-0D68-5150-8AD6CFA403FB}"/>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2" name="Text Box 190">
            <a:extLst>
              <a:ext uri="{FF2B5EF4-FFF2-40B4-BE49-F238E27FC236}">
                <a16:creationId xmlns:a16="http://schemas.microsoft.com/office/drawing/2014/main" id="{1C5D957D-8487-BF1B-F24E-D2533F1A7203}"/>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0863" name="Line 191">
            <a:extLst>
              <a:ext uri="{FF2B5EF4-FFF2-40B4-BE49-F238E27FC236}">
                <a16:creationId xmlns:a16="http://schemas.microsoft.com/office/drawing/2014/main" id="{D6BC7314-142A-8A69-CE7A-D99C29295A9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4" name="Line 192">
            <a:extLst>
              <a:ext uri="{FF2B5EF4-FFF2-40B4-BE49-F238E27FC236}">
                <a16:creationId xmlns:a16="http://schemas.microsoft.com/office/drawing/2014/main" id="{18B13011-8DBE-5AD7-4F79-E08E76253312}"/>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5" name="Line 193">
            <a:extLst>
              <a:ext uri="{FF2B5EF4-FFF2-40B4-BE49-F238E27FC236}">
                <a16:creationId xmlns:a16="http://schemas.microsoft.com/office/drawing/2014/main" id="{6EFCB2E7-82BE-CA05-129B-31D9764CC34D}"/>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6" name="Line 194">
            <a:extLst>
              <a:ext uri="{FF2B5EF4-FFF2-40B4-BE49-F238E27FC236}">
                <a16:creationId xmlns:a16="http://schemas.microsoft.com/office/drawing/2014/main" id="{5774A8B0-3634-4256-27EA-BE1082EFCFFF}"/>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7" name="Text Box 195">
            <a:extLst>
              <a:ext uri="{FF2B5EF4-FFF2-40B4-BE49-F238E27FC236}">
                <a16:creationId xmlns:a16="http://schemas.microsoft.com/office/drawing/2014/main" id="{DBF81731-87DC-03D8-3F49-6C13388CBAC8}"/>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grpSp>
        <p:nvGrpSpPr>
          <p:cNvPr id="120868" name="Group 205">
            <a:extLst>
              <a:ext uri="{FF2B5EF4-FFF2-40B4-BE49-F238E27FC236}">
                <a16:creationId xmlns:a16="http://schemas.microsoft.com/office/drawing/2014/main" id="{E4DDCC15-191C-DC37-D967-52B9501548E2}"/>
              </a:ext>
            </a:extLst>
          </p:cNvPr>
          <p:cNvGrpSpPr>
            <a:grpSpLocks/>
          </p:cNvGrpSpPr>
          <p:nvPr/>
        </p:nvGrpSpPr>
        <p:grpSpPr bwMode="auto">
          <a:xfrm>
            <a:off x="5359721" y="2852547"/>
            <a:ext cx="259709" cy="573098"/>
            <a:chOff x="5" y="1575"/>
            <a:chExt cx="746" cy="1654"/>
          </a:xfrm>
        </p:grpSpPr>
        <p:sp>
          <p:nvSpPr>
            <p:cNvPr id="120872" name="Oval 197">
              <a:extLst>
                <a:ext uri="{FF2B5EF4-FFF2-40B4-BE49-F238E27FC236}">
                  <a16:creationId xmlns:a16="http://schemas.microsoft.com/office/drawing/2014/main" id="{C9CC662A-610B-29B4-8F80-8E6694F0289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3" name="Freeform 204">
              <a:extLst>
                <a:ext uri="{FF2B5EF4-FFF2-40B4-BE49-F238E27FC236}">
                  <a16:creationId xmlns:a16="http://schemas.microsoft.com/office/drawing/2014/main" id="{D19F7631-997B-07E8-41A8-44565BEC39A5}"/>
                </a:ext>
              </a:extLst>
            </p:cNvPr>
            <p:cNvSpPr>
              <a:spLocks/>
            </p:cNvSpPr>
            <p:nvPr/>
          </p:nvSpPr>
          <p:spPr bwMode="auto">
            <a:xfrm>
              <a:off x="150" y="2163"/>
              <a:ext cx="456" cy="1066"/>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0869" name="Line 196">
            <a:extLst>
              <a:ext uri="{FF2B5EF4-FFF2-40B4-BE49-F238E27FC236}">
                <a16:creationId xmlns:a16="http://schemas.microsoft.com/office/drawing/2014/main" id="{6358AE1F-6925-DF08-D7E9-EF59160A7FFD}"/>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70" name="Text Box 206">
            <a:extLst>
              <a:ext uri="{FF2B5EF4-FFF2-40B4-BE49-F238E27FC236}">
                <a16:creationId xmlns:a16="http://schemas.microsoft.com/office/drawing/2014/main" id="{0D566CF8-ACF5-769E-B0B5-59D6EE3A8CC9}"/>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Pressure acts on all individual granules</a:t>
            </a:r>
          </a:p>
        </p:txBody>
      </p:sp>
      <p:sp>
        <p:nvSpPr>
          <p:cNvPr id="120871" name="Line 208">
            <a:extLst>
              <a:ext uri="{FF2B5EF4-FFF2-40B4-BE49-F238E27FC236}">
                <a16:creationId xmlns:a16="http://schemas.microsoft.com/office/drawing/2014/main" id="{3696327D-4344-2BE9-5ADB-CBAA0044DA88}"/>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3B0D945E-2544-E2E9-9F63-E50C2ADAF22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59" name="Rectangle 3">
            <a:extLst>
              <a:ext uri="{FF2B5EF4-FFF2-40B4-BE49-F238E27FC236}">
                <a16:creationId xmlns:a16="http://schemas.microsoft.com/office/drawing/2014/main" id="{80540416-CAC0-3B9F-1EE6-1C6038B45EA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0" name="Rectangle 4">
            <a:extLst>
              <a:ext uri="{FF2B5EF4-FFF2-40B4-BE49-F238E27FC236}">
                <a16:creationId xmlns:a16="http://schemas.microsoft.com/office/drawing/2014/main" id="{D0751B2A-C0FD-984F-5A9F-256AA21B20F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1" name="Rectangle 5">
            <a:extLst>
              <a:ext uri="{FF2B5EF4-FFF2-40B4-BE49-F238E27FC236}">
                <a16:creationId xmlns:a16="http://schemas.microsoft.com/office/drawing/2014/main" id="{BF8AD30E-68EA-6D7F-EAFC-EC913E7F764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2" name="Rectangle 6">
            <a:extLst>
              <a:ext uri="{FF2B5EF4-FFF2-40B4-BE49-F238E27FC236}">
                <a16:creationId xmlns:a16="http://schemas.microsoft.com/office/drawing/2014/main" id="{73F55023-BA89-F627-BFF7-A1D90DFE32D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3" name="Rectangle 7">
            <a:extLst>
              <a:ext uri="{FF2B5EF4-FFF2-40B4-BE49-F238E27FC236}">
                <a16:creationId xmlns:a16="http://schemas.microsoft.com/office/drawing/2014/main" id="{F3B9F75C-F93F-41FA-783D-4F9B5EC57D61}"/>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4" name="AutoShape 8">
            <a:extLst>
              <a:ext uri="{FF2B5EF4-FFF2-40B4-BE49-F238E27FC236}">
                <a16:creationId xmlns:a16="http://schemas.microsoft.com/office/drawing/2014/main" id="{B5A4E089-C11F-5F61-2505-315FAE723CF5}"/>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52714" name="Rectangle 10">
            <a:extLst>
              <a:ext uri="{FF2B5EF4-FFF2-40B4-BE49-F238E27FC236}">
                <a16:creationId xmlns:a16="http://schemas.microsoft.com/office/drawing/2014/main" id="{7338D8BF-B3A6-4324-A7D4-D9EB3ADC66A1}"/>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1866" name="Rectangle 11">
            <a:extLst>
              <a:ext uri="{FF2B5EF4-FFF2-40B4-BE49-F238E27FC236}">
                <a16:creationId xmlns:a16="http://schemas.microsoft.com/office/drawing/2014/main" id="{B7DA7BEE-33F9-6806-3168-6B456EBE98AE}"/>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1867" name="Group 13">
            <a:extLst>
              <a:ext uri="{FF2B5EF4-FFF2-40B4-BE49-F238E27FC236}">
                <a16:creationId xmlns:a16="http://schemas.microsoft.com/office/drawing/2014/main" id="{7F4B693D-17CB-4928-135F-0DF892E63F55}"/>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B807AA1F-0894-19BF-8355-8D4F6FCAA322}"/>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092B3430-52DB-A90D-E959-238F9C042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3" name="Oval 16">
                <a:extLst>
                  <a:ext uri="{FF2B5EF4-FFF2-40B4-BE49-F238E27FC236}">
                    <a16:creationId xmlns:a16="http://schemas.microsoft.com/office/drawing/2014/main" id="{47E1B68C-5E0F-E495-E040-27F5A7265C6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4" name="Oval 17">
                <a:extLst>
                  <a:ext uri="{FF2B5EF4-FFF2-40B4-BE49-F238E27FC236}">
                    <a16:creationId xmlns:a16="http://schemas.microsoft.com/office/drawing/2014/main" id="{CCBDA25C-B684-5878-3070-551122501B6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5" name="Oval 18">
                <a:extLst>
                  <a:ext uri="{FF2B5EF4-FFF2-40B4-BE49-F238E27FC236}">
                    <a16:creationId xmlns:a16="http://schemas.microsoft.com/office/drawing/2014/main" id="{DE77E2B2-C14B-38CC-8C7B-89FA6B6539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6" name="Oval 19">
                <a:extLst>
                  <a:ext uri="{FF2B5EF4-FFF2-40B4-BE49-F238E27FC236}">
                    <a16:creationId xmlns:a16="http://schemas.microsoft.com/office/drawing/2014/main" id="{1DC0EA43-B9AB-1AFD-CC9B-BAB98F6ACB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7" name="Oval 20">
                <a:extLst>
                  <a:ext uri="{FF2B5EF4-FFF2-40B4-BE49-F238E27FC236}">
                    <a16:creationId xmlns:a16="http://schemas.microsoft.com/office/drawing/2014/main" id="{F0788D00-C6DE-F69E-7F3A-78B6926F10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8" name="Oval 21">
                <a:extLst>
                  <a:ext uri="{FF2B5EF4-FFF2-40B4-BE49-F238E27FC236}">
                    <a16:creationId xmlns:a16="http://schemas.microsoft.com/office/drawing/2014/main" id="{94966A3B-7863-7051-6751-5012EB18B5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9" name="Oval 22">
                <a:extLst>
                  <a:ext uri="{FF2B5EF4-FFF2-40B4-BE49-F238E27FC236}">
                    <a16:creationId xmlns:a16="http://schemas.microsoft.com/office/drawing/2014/main" id="{3CBF0D33-81AA-05DD-B072-6D56F93499D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61" name="Text Box 23">
              <a:extLst>
                <a:ext uri="{FF2B5EF4-FFF2-40B4-BE49-F238E27FC236}">
                  <a16:creationId xmlns:a16="http://schemas.microsoft.com/office/drawing/2014/main" id="{DE24C82D-6DCA-68B7-63B5-D950C3926EA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826E1C7F-7A8F-261C-39F6-8176DADD912B}"/>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DDDB6D1A-13C0-D5A3-310B-0E0E90829E85}"/>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EBBD5CBA-0F1B-CE1A-0355-F97D45CF022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3" name="Oval 27">
                <a:extLst>
                  <a:ext uri="{FF2B5EF4-FFF2-40B4-BE49-F238E27FC236}">
                    <a16:creationId xmlns:a16="http://schemas.microsoft.com/office/drawing/2014/main" id="{5A68D9DA-F43B-B2E0-B5C8-E475A94EF44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4" name="Oval 28">
                <a:extLst>
                  <a:ext uri="{FF2B5EF4-FFF2-40B4-BE49-F238E27FC236}">
                    <a16:creationId xmlns:a16="http://schemas.microsoft.com/office/drawing/2014/main" id="{E76210DC-3C2D-EAD1-B298-E1F5F73303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5" name="Oval 29">
                <a:extLst>
                  <a:ext uri="{FF2B5EF4-FFF2-40B4-BE49-F238E27FC236}">
                    <a16:creationId xmlns:a16="http://schemas.microsoft.com/office/drawing/2014/main" id="{386FE076-4989-FCEE-2414-8EC0B2B1AF8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6" name="Oval 30">
                <a:extLst>
                  <a:ext uri="{FF2B5EF4-FFF2-40B4-BE49-F238E27FC236}">
                    <a16:creationId xmlns:a16="http://schemas.microsoft.com/office/drawing/2014/main" id="{ED44385C-73A3-64A6-DAC2-EB9D7B18CCA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7" name="Oval 31">
                <a:extLst>
                  <a:ext uri="{FF2B5EF4-FFF2-40B4-BE49-F238E27FC236}">
                    <a16:creationId xmlns:a16="http://schemas.microsoft.com/office/drawing/2014/main" id="{4DA5B186-7468-92AD-3AB1-B85ADBE712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8" name="Oval 32">
                <a:extLst>
                  <a:ext uri="{FF2B5EF4-FFF2-40B4-BE49-F238E27FC236}">
                    <a16:creationId xmlns:a16="http://schemas.microsoft.com/office/drawing/2014/main" id="{48D80039-EAB9-60CC-ACC3-7EC8F68EA6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9" name="Oval 33">
                <a:extLst>
                  <a:ext uri="{FF2B5EF4-FFF2-40B4-BE49-F238E27FC236}">
                    <a16:creationId xmlns:a16="http://schemas.microsoft.com/office/drawing/2014/main" id="{E4A50950-039A-3ADF-51C8-5F4B6A830F3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51" name="Text Box 34">
              <a:extLst>
                <a:ext uri="{FF2B5EF4-FFF2-40B4-BE49-F238E27FC236}">
                  <a16:creationId xmlns:a16="http://schemas.microsoft.com/office/drawing/2014/main" id="{9138EDC0-8CDE-2D83-CE1A-BC6828FC9A6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748B32A1-4AD8-E991-349C-A27B18F633E6}"/>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B18101FB-A967-7D7F-B3AF-5CF97BDD187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EC1096F3-DE62-C36F-4E61-4044FA3700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3" name="Oval 38">
                <a:extLst>
                  <a:ext uri="{FF2B5EF4-FFF2-40B4-BE49-F238E27FC236}">
                    <a16:creationId xmlns:a16="http://schemas.microsoft.com/office/drawing/2014/main" id="{D59A3464-825A-57FC-167E-9A59218DF52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4" name="Oval 39">
                <a:extLst>
                  <a:ext uri="{FF2B5EF4-FFF2-40B4-BE49-F238E27FC236}">
                    <a16:creationId xmlns:a16="http://schemas.microsoft.com/office/drawing/2014/main" id="{4E437BC7-7466-B5B2-E39B-B9D2EAA524E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5" name="Oval 40">
                <a:extLst>
                  <a:ext uri="{FF2B5EF4-FFF2-40B4-BE49-F238E27FC236}">
                    <a16:creationId xmlns:a16="http://schemas.microsoft.com/office/drawing/2014/main" id="{E354B1C5-7906-784C-43D6-DABCCB652FB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6" name="Oval 41">
                <a:extLst>
                  <a:ext uri="{FF2B5EF4-FFF2-40B4-BE49-F238E27FC236}">
                    <a16:creationId xmlns:a16="http://schemas.microsoft.com/office/drawing/2014/main" id="{6CED0460-B828-AFCF-213E-74359306A0D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7" name="Oval 42">
                <a:extLst>
                  <a:ext uri="{FF2B5EF4-FFF2-40B4-BE49-F238E27FC236}">
                    <a16:creationId xmlns:a16="http://schemas.microsoft.com/office/drawing/2014/main" id="{1A178DB4-02F6-D7F8-F1B5-CD1133F7DB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8" name="Oval 43">
                <a:extLst>
                  <a:ext uri="{FF2B5EF4-FFF2-40B4-BE49-F238E27FC236}">
                    <a16:creationId xmlns:a16="http://schemas.microsoft.com/office/drawing/2014/main" id="{BC862E55-9B32-0045-609E-06197D88709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9" name="Oval 44">
                <a:extLst>
                  <a:ext uri="{FF2B5EF4-FFF2-40B4-BE49-F238E27FC236}">
                    <a16:creationId xmlns:a16="http://schemas.microsoft.com/office/drawing/2014/main" id="{6266BF37-9AB0-EC44-AA10-5B84BA18C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41" name="Text Box 45">
              <a:extLst>
                <a:ext uri="{FF2B5EF4-FFF2-40B4-BE49-F238E27FC236}">
                  <a16:creationId xmlns:a16="http://schemas.microsoft.com/office/drawing/2014/main" id="{13EAF753-E9E6-6081-A33F-A8E812B6642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AFB9696F-06F3-7BD5-58AE-F04FF8EE207C}"/>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2F32E5F5-DB38-E08D-A267-DB1E99F20A0F}"/>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3A77CFDF-9C61-B6DA-7A4C-B7B9B6A416B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3" name="Oval 49">
                <a:extLst>
                  <a:ext uri="{FF2B5EF4-FFF2-40B4-BE49-F238E27FC236}">
                    <a16:creationId xmlns:a16="http://schemas.microsoft.com/office/drawing/2014/main" id="{63117967-7307-028B-38BA-155BB8FD26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4" name="Oval 50">
                <a:extLst>
                  <a:ext uri="{FF2B5EF4-FFF2-40B4-BE49-F238E27FC236}">
                    <a16:creationId xmlns:a16="http://schemas.microsoft.com/office/drawing/2014/main" id="{E9FA2176-D426-C04E-7FA0-8A5F1371DF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5" name="Oval 51">
                <a:extLst>
                  <a:ext uri="{FF2B5EF4-FFF2-40B4-BE49-F238E27FC236}">
                    <a16:creationId xmlns:a16="http://schemas.microsoft.com/office/drawing/2014/main" id="{FB1CEB9B-3FE5-108B-2135-1D16FA3B64F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6" name="Oval 52">
                <a:extLst>
                  <a:ext uri="{FF2B5EF4-FFF2-40B4-BE49-F238E27FC236}">
                    <a16:creationId xmlns:a16="http://schemas.microsoft.com/office/drawing/2014/main" id="{984E2956-3F0F-319E-4943-0667A6945CD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7" name="Oval 53">
                <a:extLst>
                  <a:ext uri="{FF2B5EF4-FFF2-40B4-BE49-F238E27FC236}">
                    <a16:creationId xmlns:a16="http://schemas.microsoft.com/office/drawing/2014/main" id="{76066CE3-9349-590C-84D3-F04F033486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8" name="Oval 54">
                <a:extLst>
                  <a:ext uri="{FF2B5EF4-FFF2-40B4-BE49-F238E27FC236}">
                    <a16:creationId xmlns:a16="http://schemas.microsoft.com/office/drawing/2014/main" id="{A8E79A8F-6D49-7577-3342-F905B3FFF6B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9" name="Oval 55">
                <a:extLst>
                  <a:ext uri="{FF2B5EF4-FFF2-40B4-BE49-F238E27FC236}">
                    <a16:creationId xmlns:a16="http://schemas.microsoft.com/office/drawing/2014/main" id="{0FD17FA1-0166-1893-C887-4192663B226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31" name="Text Box 56">
              <a:extLst>
                <a:ext uri="{FF2B5EF4-FFF2-40B4-BE49-F238E27FC236}">
                  <a16:creationId xmlns:a16="http://schemas.microsoft.com/office/drawing/2014/main" id="{D4A1EC56-10C2-F597-A333-E3E56AB19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5EC7AAE1-95FD-19D3-66C2-DD220C723952}"/>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F850FD5-6F7F-5C45-F7A5-C6AB5DCFE745}"/>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148E813A-9B2E-B2BE-0EBF-D66F9C24C4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3" name="Oval 60">
                <a:extLst>
                  <a:ext uri="{FF2B5EF4-FFF2-40B4-BE49-F238E27FC236}">
                    <a16:creationId xmlns:a16="http://schemas.microsoft.com/office/drawing/2014/main" id="{5497187A-B025-7BD2-1E56-241FED13E7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4" name="Oval 61">
                <a:extLst>
                  <a:ext uri="{FF2B5EF4-FFF2-40B4-BE49-F238E27FC236}">
                    <a16:creationId xmlns:a16="http://schemas.microsoft.com/office/drawing/2014/main" id="{6E43C7A7-E4E2-928E-9F4D-1DE64B284F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5" name="Oval 62">
                <a:extLst>
                  <a:ext uri="{FF2B5EF4-FFF2-40B4-BE49-F238E27FC236}">
                    <a16:creationId xmlns:a16="http://schemas.microsoft.com/office/drawing/2014/main" id="{28726946-D4E5-5299-4648-29764A63FB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6" name="Oval 63">
                <a:extLst>
                  <a:ext uri="{FF2B5EF4-FFF2-40B4-BE49-F238E27FC236}">
                    <a16:creationId xmlns:a16="http://schemas.microsoft.com/office/drawing/2014/main" id="{44C63FDA-78F6-6BF6-5057-F9A16B94B29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7" name="Oval 64">
                <a:extLst>
                  <a:ext uri="{FF2B5EF4-FFF2-40B4-BE49-F238E27FC236}">
                    <a16:creationId xmlns:a16="http://schemas.microsoft.com/office/drawing/2014/main" id="{33A2FB5A-44AF-1BDC-CBFF-3D29D95320E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8" name="Oval 65">
                <a:extLst>
                  <a:ext uri="{FF2B5EF4-FFF2-40B4-BE49-F238E27FC236}">
                    <a16:creationId xmlns:a16="http://schemas.microsoft.com/office/drawing/2014/main" id="{31EB9A4B-C23F-9584-3E25-AAF362BD48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9" name="Oval 66">
                <a:extLst>
                  <a:ext uri="{FF2B5EF4-FFF2-40B4-BE49-F238E27FC236}">
                    <a16:creationId xmlns:a16="http://schemas.microsoft.com/office/drawing/2014/main" id="{C50B6204-9CC7-E016-E105-07F5237F422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21" name="Text Box 67">
              <a:extLst>
                <a:ext uri="{FF2B5EF4-FFF2-40B4-BE49-F238E27FC236}">
                  <a16:creationId xmlns:a16="http://schemas.microsoft.com/office/drawing/2014/main" id="{C859F524-EDE8-F70A-AA0A-08746F7D28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15569B1D-BA88-7BE0-DFAD-BBF322AD80A5}"/>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9BF10488-7362-F2B9-55DD-185673F6C02A}"/>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FE02EA46-2F8A-7D44-489B-F43B3E6C17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3" name="Oval 71">
                <a:extLst>
                  <a:ext uri="{FF2B5EF4-FFF2-40B4-BE49-F238E27FC236}">
                    <a16:creationId xmlns:a16="http://schemas.microsoft.com/office/drawing/2014/main" id="{4A09EDC3-BF1B-C071-DAA2-FBDA0163C2D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4" name="Oval 72">
                <a:extLst>
                  <a:ext uri="{FF2B5EF4-FFF2-40B4-BE49-F238E27FC236}">
                    <a16:creationId xmlns:a16="http://schemas.microsoft.com/office/drawing/2014/main" id="{3F739554-694E-7279-B34B-C9D447279E5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5" name="Oval 73">
                <a:extLst>
                  <a:ext uri="{FF2B5EF4-FFF2-40B4-BE49-F238E27FC236}">
                    <a16:creationId xmlns:a16="http://schemas.microsoft.com/office/drawing/2014/main" id="{EDA40D1B-CB54-3AF4-78FB-8F5BB8A8AB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6" name="Oval 74">
                <a:extLst>
                  <a:ext uri="{FF2B5EF4-FFF2-40B4-BE49-F238E27FC236}">
                    <a16:creationId xmlns:a16="http://schemas.microsoft.com/office/drawing/2014/main" id="{D4387852-9292-0582-DE4F-A031E21F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7" name="Oval 75">
                <a:extLst>
                  <a:ext uri="{FF2B5EF4-FFF2-40B4-BE49-F238E27FC236}">
                    <a16:creationId xmlns:a16="http://schemas.microsoft.com/office/drawing/2014/main" id="{6CA3B89A-40C0-FE62-6A7A-5F65C91CC6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8" name="Oval 76">
                <a:extLst>
                  <a:ext uri="{FF2B5EF4-FFF2-40B4-BE49-F238E27FC236}">
                    <a16:creationId xmlns:a16="http://schemas.microsoft.com/office/drawing/2014/main" id="{B3D47272-CF14-B3CD-FA24-0D5D0E57431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9" name="Oval 77">
                <a:extLst>
                  <a:ext uri="{FF2B5EF4-FFF2-40B4-BE49-F238E27FC236}">
                    <a16:creationId xmlns:a16="http://schemas.microsoft.com/office/drawing/2014/main" id="{C4F777C7-D02B-C34F-5FFB-44CAB54E005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11" name="Text Box 78">
              <a:extLst>
                <a:ext uri="{FF2B5EF4-FFF2-40B4-BE49-F238E27FC236}">
                  <a16:creationId xmlns:a16="http://schemas.microsoft.com/office/drawing/2014/main" id="{D66AE185-0D8F-364E-4DEE-74D1297A6F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55ACF046-744D-9887-C18E-1157BE08B9E5}"/>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8BAA84CB-923D-33B3-545A-D54D1024890E}"/>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ACE1371F-B1DC-E58A-1ED7-AF8F3A3ECE3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3" name="Oval 82">
                <a:extLst>
                  <a:ext uri="{FF2B5EF4-FFF2-40B4-BE49-F238E27FC236}">
                    <a16:creationId xmlns:a16="http://schemas.microsoft.com/office/drawing/2014/main" id="{7074BBFF-8016-8DF3-E302-83BC8D2FFF8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4" name="Oval 83">
                <a:extLst>
                  <a:ext uri="{FF2B5EF4-FFF2-40B4-BE49-F238E27FC236}">
                    <a16:creationId xmlns:a16="http://schemas.microsoft.com/office/drawing/2014/main" id="{A2C8EC32-8BEF-3D4B-FF85-8B3ECC6D2A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5" name="Oval 84">
                <a:extLst>
                  <a:ext uri="{FF2B5EF4-FFF2-40B4-BE49-F238E27FC236}">
                    <a16:creationId xmlns:a16="http://schemas.microsoft.com/office/drawing/2014/main" id="{E6BDD163-6CBB-88AB-46A7-D3403EDFA8D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6" name="Oval 85">
                <a:extLst>
                  <a:ext uri="{FF2B5EF4-FFF2-40B4-BE49-F238E27FC236}">
                    <a16:creationId xmlns:a16="http://schemas.microsoft.com/office/drawing/2014/main" id="{95433944-264F-71FF-5298-F1B458E7B7C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7" name="Oval 86">
                <a:extLst>
                  <a:ext uri="{FF2B5EF4-FFF2-40B4-BE49-F238E27FC236}">
                    <a16:creationId xmlns:a16="http://schemas.microsoft.com/office/drawing/2014/main" id="{881E00E5-2FDB-A1A5-A37E-F66AA34262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8" name="Oval 87">
                <a:extLst>
                  <a:ext uri="{FF2B5EF4-FFF2-40B4-BE49-F238E27FC236}">
                    <a16:creationId xmlns:a16="http://schemas.microsoft.com/office/drawing/2014/main" id="{8B50C632-F46F-FE58-CA84-CD3171FA8EB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9" name="Oval 88">
                <a:extLst>
                  <a:ext uri="{FF2B5EF4-FFF2-40B4-BE49-F238E27FC236}">
                    <a16:creationId xmlns:a16="http://schemas.microsoft.com/office/drawing/2014/main" id="{A32B6067-5B1E-8F09-8C69-E97105F40D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01" name="Text Box 89">
              <a:extLst>
                <a:ext uri="{FF2B5EF4-FFF2-40B4-BE49-F238E27FC236}">
                  <a16:creationId xmlns:a16="http://schemas.microsoft.com/office/drawing/2014/main" id="{3991AE3B-AD7F-33A8-9F7E-C2197F12E40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D978AC38-3F2C-BF04-F478-73E3E82DFE0F}"/>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D7332085-92ED-0E38-DD57-A479CAB2F366}"/>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B3A8A78C-0B44-3BAA-F9E3-5CB4EE063B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3" name="Oval 93">
                <a:extLst>
                  <a:ext uri="{FF2B5EF4-FFF2-40B4-BE49-F238E27FC236}">
                    <a16:creationId xmlns:a16="http://schemas.microsoft.com/office/drawing/2014/main" id="{FE9FCDB5-FC25-151E-2C69-C7CBB35BD1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4" name="Oval 94">
                <a:extLst>
                  <a:ext uri="{FF2B5EF4-FFF2-40B4-BE49-F238E27FC236}">
                    <a16:creationId xmlns:a16="http://schemas.microsoft.com/office/drawing/2014/main" id="{A416C68E-7129-F6F2-8CED-89BFB4D287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5" name="Oval 95">
                <a:extLst>
                  <a:ext uri="{FF2B5EF4-FFF2-40B4-BE49-F238E27FC236}">
                    <a16:creationId xmlns:a16="http://schemas.microsoft.com/office/drawing/2014/main" id="{CE926D03-570C-CE74-AA41-C2207EAEE83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6" name="Oval 96">
                <a:extLst>
                  <a:ext uri="{FF2B5EF4-FFF2-40B4-BE49-F238E27FC236}">
                    <a16:creationId xmlns:a16="http://schemas.microsoft.com/office/drawing/2014/main" id="{B2A9A20F-8A3D-CE53-2E22-D947211B6A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7" name="Oval 97">
                <a:extLst>
                  <a:ext uri="{FF2B5EF4-FFF2-40B4-BE49-F238E27FC236}">
                    <a16:creationId xmlns:a16="http://schemas.microsoft.com/office/drawing/2014/main" id="{1CA070AA-C982-219E-C662-F213759D67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8" name="Oval 98">
                <a:extLst>
                  <a:ext uri="{FF2B5EF4-FFF2-40B4-BE49-F238E27FC236}">
                    <a16:creationId xmlns:a16="http://schemas.microsoft.com/office/drawing/2014/main" id="{33AF046A-D400-C8C3-05D7-6E7A0FC6779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9" name="Oval 99">
                <a:extLst>
                  <a:ext uri="{FF2B5EF4-FFF2-40B4-BE49-F238E27FC236}">
                    <a16:creationId xmlns:a16="http://schemas.microsoft.com/office/drawing/2014/main" id="{3B96E82B-77DE-E3AF-22D5-65A99AED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91" name="Text Box 100">
              <a:extLst>
                <a:ext uri="{FF2B5EF4-FFF2-40B4-BE49-F238E27FC236}">
                  <a16:creationId xmlns:a16="http://schemas.microsoft.com/office/drawing/2014/main" id="{8730A3BA-09BD-F378-E5F7-2C9ADE18885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8A23D6A5-94D6-2CF6-377F-C21EE54AE911}"/>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57C5C95F-AF70-F855-23CD-6215B649CE31}"/>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812EF081-1E54-7E67-1AB6-070EC89B887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3" name="Oval 104">
                <a:extLst>
                  <a:ext uri="{FF2B5EF4-FFF2-40B4-BE49-F238E27FC236}">
                    <a16:creationId xmlns:a16="http://schemas.microsoft.com/office/drawing/2014/main" id="{6575890A-9424-6D97-A629-831A9CE6037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4" name="Oval 105">
                <a:extLst>
                  <a:ext uri="{FF2B5EF4-FFF2-40B4-BE49-F238E27FC236}">
                    <a16:creationId xmlns:a16="http://schemas.microsoft.com/office/drawing/2014/main" id="{A1758BCF-04B5-FCE0-36E4-3E0207C24B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5" name="Oval 106">
                <a:extLst>
                  <a:ext uri="{FF2B5EF4-FFF2-40B4-BE49-F238E27FC236}">
                    <a16:creationId xmlns:a16="http://schemas.microsoft.com/office/drawing/2014/main" id="{4EB0D47B-228D-F854-B178-2E7B1C2A5FE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6" name="Oval 107">
                <a:extLst>
                  <a:ext uri="{FF2B5EF4-FFF2-40B4-BE49-F238E27FC236}">
                    <a16:creationId xmlns:a16="http://schemas.microsoft.com/office/drawing/2014/main" id="{2FB136F0-220F-CEDB-4B2E-C6FC469379E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7" name="Oval 108">
                <a:extLst>
                  <a:ext uri="{FF2B5EF4-FFF2-40B4-BE49-F238E27FC236}">
                    <a16:creationId xmlns:a16="http://schemas.microsoft.com/office/drawing/2014/main" id="{6F6287E4-C911-32DB-45A9-C3CF410677C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8" name="Oval 109">
                <a:extLst>
                  <a:ext uri="{FF2B5EF4-FFF2-40B4-BE49-F238E27FC236}">
                    <a16:creationId xmlns:a16="http://schemas.microsoft.com/office/drawing/2014/main" id="{242D29EF-11AA-C85A-068C-4DDF1B88B72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9" name="Oval 110">
                <a:extLst>
                  <a:ext uri="{FF2B5EF4-FFF2-40B4-BE49-F238E27FC236}">
                    <a16:creationId xmlns:a16="http://schemas.microsoft.com/office/drawing/2014/main" id="{136AD318-4AC2-52F7-97C0-D594D29036D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81" name="Text Box 111">
              <a:extLst>
                <a:ext uri="{FF2B5EF4-FFF2-40B4-BE49-F238E27FC236}">
                  <a16:creationId xmlns:a16="http://schemas.microsoft.com/office/drawing/2014/main" id="{1A2D4DAB-7311-CEF4-AD17-C9FB24F3F8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4605AEFC-4CB3-2979-9D84-FB8E399CBF72}"/>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DD4FF51-C281-1145-7C4C-DB2DBC73EAFD}"/>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6512DDEF-5E93-8CB7-683D-F97B935F0A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3" name="Oval 115">
                <a:extLst>
                  <a:ext uri="{FF2B5EF4-FFF2-40B4-BE49-F238E27FC236}">
                    <a16:creationId xmlns:a16="http://schemas.microsoft.com/office/drawing/2014/main" id="{B470A3C9-8999-8D62-98BC-B5A35080B2B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4" name="Oval 116">
                <a:extLst>
                  <a:ext uri="{FF2B5EF4-FFF2-40B4-BE49-F238E27FC236}">
                    <a16:creationId xmlns:a16="http://schemas.microsoft.com/office/drawing/2014/main" id="{36C86E03-4C5D-1907-E319-9F990E4EEE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5" name="Oval 117">
                <a:extLst>
                  <a:ext uri="{FF2B5EF4-FFF2-40B4-BE49-F238E27FC236}">
                    <a16:creationId xmlns:a16="http://schemas.microsoft.com/office/drawing/2014/main" id="{3987218C-652A-AFCC-2205-4CC1B70A47E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6" name="Oval 118">
                <a:extLst>
                  <a:ext uri="{FF2B5EF4-FFF2-40B4-BE49-F238E27FC236}">
                    <a16:creationId xmlns:a16="http://schemas.microsoft.com/office/drawing/2014/main" id="{61CC8451-45D5-BF4B-46B6-3806D82030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7" name="Oval 119">
                <a:extLst>
                  <a:ext uri="{FF2B5EF4-FFF2-40B4-BE49-F238E27FC236}">
                    <a16:creationId xmlns:a16="http://schemas.microsoft.com/office/drawing/2014/main" id="{85F3290E-D6AB-9A1B-EFBC-5F10BC8F92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8" name="Oval 120">
                <a:extLst>
                  <a:ext uri="{FF2B5EF4-FFF2-40B4-BE49-F238E27FC236}">
                    <a16:creationId xmlns:a16="http://schemas.microsoft.com/office/drawing/2014/main" id="{3ACAFA63-BBAE-9546-A8C6-783EA43C12E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9" name="Oval 121">
                <a:extLst>
                  <a:ext uri="{FF2B5EF4-FFF2-40B4-BE49-F238E27FC236}">
                    <a16:creationId xmlns:a16="http://schemas.microsoft.com/office/drawing/2014/main" id="{3349FAFA-DBF2-AEB8-5931-D309C3A8093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71" name="Text Box 122">
              <a:extLst>
                <a:ext uri="{FF2B5EF4-FFF2-40B4-BE49-F238E27FC236}">
                  <a16:creationId xmlns:a16="http://schemas.microsoft.com/office/drawing/2014/main" id="{6A1CA39A-E961-5C8B-63A3-CBFEE74A69D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FA095CBC-F868-ACFB-92E7-78FDB1AB316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28247A13-846C-E725-CA8A-3BFAECAA1C08}"/>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F84D5C0E-83DA-E693-F444-BF1350CF51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3" name="Oval 126">
                <a:extLst>
                  <a:ext uri="{FF2B5EF4-FFF2-40B4-BE49-F238E27FC236}">
                    <a16:creationId xmlns:a16="http://schemas.microsoft.com/office/drawing/2014/main" id="{B126CF2A-1A19-26E8-2F98-E9DC174BA40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4" name="Oval 127">
                <a:extLst>
                  <a:ext uri="{FF2B5EF4-FFF2-40B4-BE49-F238E27FC236}">
                    <a16:creationId xmlns:a16="http://schemas.microsoft.com/office/drawing/2014/main" id="{A6A552DA-83E6-9604-0794-C6D6DA00171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5" name="Oval 128">
                <a:extLst>
                  <a:ext uri="{FF2B5EF4-FFF2-40B4-BE49-F238E27FC236}">
                    <a16:creationId xmlns:a16="http://schemas.microsoft.com/office/drawing/2014/main" id="{DF6967A7-A9CB-5A50-962D-1609DE231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6" name="Oval 129">
                <a:extLst>
                  <a:ext uri="{FF2B5EF4-FFF2-40B4-BE49-F238E27FC236}">
                    <a16:creationId xmlns:a16="http://schemas.microsoft.com/office/drawing/2014/main" id="{8BC56BD9-1B57-59B5-DF72-14EE6F32B9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7" name="Oval 130">
                <a:extLst>
                  <a:ext uri="{FF2B5EF4-FFF2-40B4-BE49-F238E27FC236}">
                    <a16:creationId xmlns:a16="http://schemas.microsoft.com/office/drawing/2014/main" id="{468EF7AD-2C7E-7301-A0A4-613D306F388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8" name="Oval 131">
                <a:extLst>
                  <a:ext uri="{FF2B5EF4-FFF2-40B4-BE49-F238E27FC236}">
                    <a16:creationId xmlns:a16="http://schemas.microsoft.com/office/drawing/2014/main" id="{6A742A1C-BCCC-B053-B12B-0C3F2DC9FB9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9" name="Oval 132">
                <a:extLst>
                  <a:ext uri="{FF2B5EF4-FFF2-40B4-BE49-F238E27FC236}">
                    <a16:creationId xmlns:a16="http://schemas.microsoft.com/office/drawing/2014/main" id="{61FFC5CE-ECEA-FD2B-2121-237ED25D550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61" name="Text Box 133">
              <a:extLst>
                <a:ext uri="{FF2B5EF4-FFF2-40B4-BE49-F238E27FC236}">
                  <a16:creationId xmlns:a16="http://schemas.microsoft.com/office/drawing/2014/main" id="{8C15A17D-7461-89E5-512E-DECE811C131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5F11CA34-EC64-4ECA-7BE8-06C4E501AA74}"/>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B5C61A31-C39F-49D7-8EC3-106210298388}"/>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576683A3-40C4-9F96-E4C8-8488B345B42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3" name="Oval 137">
                <a:extLst>
                  <a:ext uri="{FF2B5EF4-FFF2-40B4-BE49-F238E27FC236}">
                    <a16:creationId xmlns:a16="http://schemas.microsoft.com/office/drawing/2014/main" id="{6DD2E8A2-BC78-7379-9D97-23FFE3C5777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4" name="Oval 138">
                <a:extLst>
                  <a:ext uri="{FF2B5EF4-FFF2-40B4-BE49-F238E27FC236}">
                    <a16:creationId xmlns:a16="http://schemas.microsoft.com/office/drawing/2014/main" id="{7A283B55-168D-A404-1CDE-684D1C297A1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5" name="Oval 139">
                <a:extLst>
                  <a:ext uri="{FF2B5EF4-FFF2-40B4-BE49-F238E27FC236}">
                    <a16:creationId xmlns:a16="http://schemas.microsoft.com/office/drawing/2014/main" id="{C20849D8-A0FF-0564-813F-D9299F166F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6" name="Oval 140">
                <a:extLst>
                  <a:ext uri="{FF2B5EF4-FFF2-40B4-BE49-F238E27FC236}">
                    <a16:creationId xmlns:a16="http://schemas.microsoft.com/office/drawing/2014/main" id="{914D2EE7-4863-DF76-5E4E-ADFB4C779E7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7" name="Oval 141">
                <a:extLst>
                  <a:ext uri="{FF2B5EF4-FFF2-40B4-BE49-F238E27FC236}">
                    <a16:creationId xmlns:a16="http://schemas.microsoft.com/office/drawing/2014/main" id="{4756E51A-CBEC-AFF8-4555-FD1599ED25C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8" name="Oval 142">
                <a:extLst>
                  <a:ext uri="{FF2B5EF4-FFF2-40B4-BE49-F238E27FC236}">
                    <a16:creationId xmlns:a16="http://schemas.microsoft.com/office/drawing/2014/main" id="{AC7C082D-DFA9-C771-3288-6BE93E99CD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9" name="Oval 143">
                <a:extLst>
                  <a:ext uri="{FF2B5EF4-FFF2-40B4-BE49-F238E27FC236}">
                    <a16:creationId xmlns:a16="http://schemas.microsoft.com/office/drawing/2014/main" id="{390E681C-F860-18F7-5024-BA7C15179C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51" name="Text Box 144">
              <a:extLst>
                <a:ext uri="{FF2B5EF4-FFF2-40B4-BE49-F238E27FC236}">
                  <a16:creationId xmlns:a16="http://schemas.microsoft.com/office/drawing/2014/main" id="{EFCD562F-393C-631A-DF89-E3BBC5F3F9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19AF7C47-6F67-7EF5-04FA-7CEAF835183D}"/>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C95968E1-E722-A588-9A2C-1260ED48EA64}"/>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B3D949A8-B862-C2D4-621C-D2AF8C90512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3" name="Oval 148">
                <a:extLst>
                  <a:ext uri="{FF2B5EF4-FFF2-40B4-BE49-F238E27FC236}">
                    <a16:creationId xmlns:a16="http://schemas.microsoft.com/office/drawing/2014/main" id="{CC85B738-C6C6-6134-68AC-150D6FDDA41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4" name="Oval 149">
                <a:extLst>
                  <a:ext uri="{FF2B5EF4-FFF2-40B4-BE49-F238E27FC236}">
                    <a16:creationId xmlns:a16="http://schemas.microsoft.com/office/drawing/2014/main" id="{2A43F8F7-15AB-95D8-2DFE-FD2D48D51E7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5" name="Oval 150">
                <a:extLst>
                  <a:ext uri="{FF2B5EF4-FFF2-40B4-BE49-F238E27FC236}">
                    <a16:creationId xmlns:a16="http://schemas.microsoft.com/office/drawing/2014/main" id="{9EB0036F-34D5-3D70-0523-E502B16B782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6" name="Oval 151">
                <a:extLst>
                  <a:ext uri="{FF2B5EF4-FFF2-40B4-BE49-F238E27FC236}">
                    <a16:creationId xmlns:a16="http://schemas.microsoft.com/office/drawing/2014/main" id="{83579623-CC6D-EA5E-8F72-1CE96B6853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7" name="Oval 152">
                <a:extLst>
                  <a:ext uri="{FF2B5EF4-FFF2-40B4-BE49-F238E27FC236}">
                    <a16:creationId xmlns:a16="http://schemas.microsoft.com/office/drawing/2014/main" id="{33619AEC-C927-DFA3-3CCE-C9F7EF722EA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8" name="Oval 153">
                <a:extLst>
                  <a:ext uri="{FF2B5EF4-FFF2-40B4-BE49-F238E27FC236}">
                    <a16:creationId xmlns:a16="http://schemas.microsoft.com/office/drawing/2014/main" id="{DF79D8BF-E3BA-7D28-02A1-30EE30F03C8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9" name="Oval 154">
                <a:extLst>
                  <a:ext uri="{FF2B5EF4-FFF2-40B4-BE49-F238E27FC236}">
                    <a16:creationId xmlns:a16="http://schemas.microsoft.com/office/drawing/2014/main" id="{BB09B1D5-E6F9-2E44-B814-A2C81547E22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41" name="Text Box 155">
              <a:extLst>
                <a:ext uri="{FF2B5EF4-FFF2-40B4-BE49-F238E27FC236}">
                  <a16:creationId xmlns:a16="http://schemas.microsoft.com/office/drawing/2014/main" id="{19853AB7-C2E6-710A-EEAC-B7A2044EC2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52BEE336-EDA7-6E25-57DE-2B92057A9E53}"/>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FFAF454C-7F0E-F50C-86D3-22385E322D5F}"/>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655797B7-63B1-E85E-AFB0-19C056CE65E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3" name="Oval 159">
                <a:extLst>
                  <a:ext uri="{FF2B5EF4-FFF2-40B4-BE49-F238E27FC236}">
                    <a16:creationId xmlns:a16="http://schemas.microsoft.com/office/drawing/2014/main" id="{649EB930-CC3E-94CC-6B77-D9F603686A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4" name="Oval 160">
                <a:extLst>
                  <a:ext uri="{FF2B5EF4-FFF2-40B4-BE49-F238E27FC236}">
                    <a16:creationId xmlns:a16="http://schemas.microsoft.com/office/drawing/2014/main" id="{C4242E91-3F4B-3F81-6EDC-9EAF9524FA2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5" name="Oval 161">
                <a:extLst>
                  <a:ext uri="{FF2B5EF4-FFF2-40B4-BE49-F238E27FC236}">
                    <a16:creationId xmlns:a16="http://schemas.microsoft.com/office/drawing/2014/main" id="{026DC487-512A-E59A-3ABE-133215A7EA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6" name="Oval 162">
                <a:extLst>
                  <a:ext uri="{FF2B5EF4-FFF2-40B4-BE49-F238E27FC236}">
                    <a16:creationId xmlns:a16="http://schemas.microsoft.com/office/drawing/2014/main" id="{ECD3336A-FE31-E410-3C3C-633E2CB7A1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7" name="Oval 163">
                <a:extLst>
                  <a:ext uri="{FF2B5EF4-FFF2-40B4-BE49-F238E27FC236}">
                    <a16:creationId xmlns:a16="http://schemas.microsoft.com/office/drawing/2014/main" id="{C7AD1246-E431-C163-0BA8-6959EC5C94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8" name="Oval 164">
                <a:extLst>
                  <a:ext uri="{FF2B5EF4-FFF2-40B4-BE49-F238E27FC236}">
                    <a16:creationId xmlns:a16="http://schemas.microsoft.com/office/drawing/2014/main" id="{D36F15BF-52AC-518F-B479-9C0A504C45F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9" name="Oval 165">
                <a:extLst>
                  <a:ext uri="{FF2B5EF4-FFF2-40B4-BE49-F238E27FC236}">
                    <a16:creationId xmlns:a16="http://schemas.microsoft.com/office/drawing/2014/main" id="{0682136D-1891-6D41-DE04-C9E93F1BD2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31" name="Text Box 166">
              <a:extLst>
                <a:ext uri="{FF2B5EF4-FFF2-40B4-BE49-F238E27FC236}">
                  <a16:creationId xmlns:a16="http://schemas.microsoft.com/office/drawing/2014/main" id="{830B93C4-81D6-4106-50BE-FBE9DA97EC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8AB5DA7B-91B6-1080-23F4-220E5B9967EE}"/>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DFD11538-E381-EF87-45EF-1138FB71364F}"/>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3A9A3BDB-C675-F654-63EF-1C468C990EA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3" name="Oval 170">
                <a:extLst>
                  <a:ext uri="{FF2B5EF4-FFF2-40B4-BE49-F238E27FC236}">
                    <a16:creationId xmlns:a16="http://schemas.microsoft.com/office/drawing/2014/main" id="{C70F87A5-E7FB-C0C5-C8E9-3DEDA06CF3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4" name="Oval 171">
                <a:extLst>
                  <a:ext uri="{FF2B5EF4-FFF2-40B4-BE49-F238E27FC236}">
                    <a16:creationId xmlns:a16="http://schemas.microsoft.com/office/drawing/2014/main" id="{0DAE96AF-54EC-749E-8183-E7A8CBC6ED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5" name="Oval 172">
                <a:extLst>
                  <a:ext uri="{FF2B5EF4-FFF2-40B4-BE49-F238E27FC236}">
                    <a16:creationId xmlns:a16="http://schemas.microsoft.com/office/drawing/2014/main" id="{31B625D3-8D6A-B2F9-4AEF-71012D3017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6" name="Oval 173">
                <a:extLst>
                  <a:ext uri="{FF2B5EF4-FFF2-40B4-BE49-F238E27FC236}">
                    <a16:creationId xmlns:a16="http://schemas.microsoft.com/office/drawing/2014/main" id="{5CAEBE70-F790-5B6F-58BC-5CFC20A707A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7" name="Oval 174">
                <a:extLst>
                  <a:ext uri="{FF2B5EF4-FFF2-40B4-BE49-F238E27FC236}">
                    <a16:creationId xmlns:a16="http://schemas.microsoft.com/office/drawing/2014/main" id="{313C8131-E7C4-CB9E-9E32-CAEF048F878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8" name="Oval 175">
                <a:extLst>
                  <a:ext uri="{FF2B5EF4-FFF2-40B4-BE49-F238E27FC236}">
                    <a16:creationId xmlns:a16="http://schemas.microsoft.com/office/drawing/2014/main" id="{0116ABE7-AA4C-1256-D53B-6F09E0A3339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9" name="Oval 176">
                <a:extLst>
                  <a:ext uri="{FF2B5EF4-FFF2-40B4-BE49-F238E27FC236}">
                    <a16:creationId xmlns:a16="http://schemas.microsoft.com/office/drawing/2014/main" id="{2BE251D0-63BB-202F-6A74-01CB9BBE4E6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21" name="Text Box 177">
              <a:extLst>
                <a:ext uri="{FF2B5EF4-FFF2-40B4-BE49-F238E27FC236}">
                  <a16:creationId xmlns:a16="http://schemas.microsoft.com/office/drawing/2014/main" id="{CCFF678D-0B84-EA54-4F76-8C76293C01C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578ED750-7526-F476-A0CA-750B8481609D}"/>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11A2DC6A-9BD0-E546-CD51-BA42B57B4C26}"/>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DC42E92A-9D9A-F87B-F5BF-EF6A09AF7DE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3" name="Oval 181">
                <a:extLst>
                  <a:ext uri="{FF2B5EF4-FFF2-40B4-BE49-F238E27FC236}">
                    <a16:creationId xmlns:a16="http://schemas.microsoft.com/office/drawing/2014/main" id="{6DD3F9DA-B2E2-3CCD-9FB4-B8A1C45BAE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4" name="Oval 182">
                <a:extLst>
                  <a:ext uri="{FF2B5EF4-FFF2-40B4-BE49-F238E27FC236}">
                    <a16:creationId xmlns:a16="http://schemas.microsoft.com/office/drawing/2014/main" id="{F4600C8C-8E48-8D71-E2C5-B62993AF889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5" name="Oval 183">
                <a:extLst>
                  <a:ext uri="{FF2B5EF4-FFF2-40B4-BE49-F238E27FC236}">
                    <a16:creationId xmlns:a16="http://schemas.microsoft.com/office/drawing/2014/main" id="{60E93CB3-1DA4-7A33-F7B2-F0942991454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6" name="Oval 184">
                <a:extLst>
                  <a:ext uri="{FF2B5EF4-FFF2-40B4-BE49-F238E27FC236}">
                    <a16:creationId xmlns:a16="http://schemas.microsoft.com/office/drawing/2014/main" id="{806F2369-EDE5-F6FA-3DA2-22078DCE85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7" name="Oval 185">
                <a:extLst>
                  <a:ext uri="{FF2B5EF4-FFF2-40B4-BE49-F238E27FC236}">
                    <a16:creationId xmlns:a16="http://schemas.microsoft.com/office/drawing/2014/main" id="{AEE4446A-C188-9620-74EB-9B498929986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8" name="Oval 186">
                <a:extLst>
                  <a:ext uri="{FF2B5EF4-FFF2-40B4-BE49-F238E27FC236}">
                    <a16:creationId xmlns:a16="http://schemas.microsoft.com/office/drawing/2014/main" id="{1562289E-043A-38D5-E353-0142BECDB2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9" name="Oval 187">
                <a:extLst>
                  <a:ext uri="{FF2B5EF4-FFF2-40B4-BE49-F238E27FC236}">
                    <a16:creationId xmlns:a16="http://schemas.microsoft.com/office/drawing/2014/main" id="{5F182923-9198-34AD-D511-977211A8299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11" name="Text Box 188">
              <a:extLst>
                <a:ext uri="{FF2B5EF4-FFF2-40B4-BE49-F238E27FC236}">
                  <a16:creationId xmlns:a16="http://schemas.microsoft.com/office/drawing/2014/main" id="{69764CE2-8B99-EA65-F12D-FDF86DE323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EE1F184-C914-C13C-4973-9AB3C1AE842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4" name="Text Box 190">
            <a:extLst>
              <a:ext uri="{FF2B5EF4-FFF2-40B4-BE49-F238E27FC236}">
                <a16:creationId xmlns:a16="http://schemas.microsoft.com/office/drawing/2014/main" id="{E1322F47-1703-F45F-FFA1-9C9E7E440A69}"/>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1885" name="Line 191">
            <a:extLst>
              <a:ext uri="{FF2B5EF4-FFF2-40B4-BE49-F238E27FC236}">
                <a16:creationId xmlns:a16="http://schemas.microsoft.com/office/drawing/2014/main" id="{8F09D9ED-8252-472B-4084-4E42E95F584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6" name="Freeform 192">
            <a:extLst>
              <a:ext uri="{FF2B5EF4-FFF2-40B4-BE49-F238E27FC236}">
                <a16:creationId xmlns:a16="http://schemas.microsoft.com/office/drawing/2014/main" id="{AFBA45E1-905D-CDB9-B146-72E45AC86D7F}"/>
              </a:ext>
            </a:extLst>
          </p:cNvPr>
          <p:cNvSpPr>
            <a:spLocks/>
          </p:cNvSpPr>
          <p:nvPr/>
        </p:nvSpPr>
        <p:spPr bwMode="auto">
          <a:xfrm>
            <a:off x="3209925" y="5521325"/>
            <a:ext cx="3290888" cy="369332"/>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7" name="Line 193">
            <a:extLst>
              <a:ext uri="{FF2B5EF4-FFF2-40B4-BE49-F238E27FC236}">
                <a16:creationId xmlns:a16="http://schemas.microsoft.com/office/drawing/2014/main" id="{E88CFBC5-3BB0-2DC3-556A-71B85237D27E}"/>
              </a:ext>
            </a:extLst>
          </p:cNvPr>
          <p:cNvSpPr>
            <a:spLocks noChangeShapeType="1"/>
          </p:cNvSpPr>
          <p:nvPr/>
        </p:nvSpPr>
        <p:spPr bwMode="auto">
          <a:xfrm flipH="1" flipV="1">
            <a:off x="6400653" y="5683250"/>
            <a:ext cx="1817835" cy="5810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8" name="Line 194">
            <a:extLst>
              <a:ext uri="{FF2B5EF4-FFF2-40B4-BE49-F238E27FC236}">
                <a16:creationId xmlns:a16="http://schemas.microsoft.com/office/drawing/2014/main" id="{1A8B460D-B5FB-481F-BCC3-0C79838B56D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9" name="Text Box 195">
            <a:extLst>
              <a:ext uri="{FF2B5EF4-FFF2-40B4-BE49-F238E27FC236}">
                <a16:creationId xmlns:a16="http://schemas.microsoft.com/office/drawing/2014/main" id="{6C6AE036-6C12-EFF0-A9E2-4FBFC44A7612}"/>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a:p>
            <a:pPr eaLnBrk="0" fontAlgn="base" hangingPunct="0">
              <a:spcBef>
                <a:spcPct val="0"/>
              </a:spcBef>
              <a:spcAft>
                <a:spcPct val="0"/>
              </a:spcAft>
            </a:pPr>
            <a:r>
              <a:rPr lang="en-GB" altLang="en-US" sz="1600" b="1">
                <a:solidFill>
                  <a:srgbClr val="FFCC00"/>
                </a:solidFill>
              </a:rPr>
              <a:t>likely to move granules</a:t>
            </a:r>
          </a:p>
        </p:txBody>
      </p:sp>
      <p:grpSp>
        <p:nvGrpSpPr>
          <p:cNvPr id="121890" name="Group 202">
            <a:extLst>
              <a:ext uri="{FF2B5EF4-FFF2-40B4-BE49-F238E27FC236}">
                <a16:creationId xmlns:a16="http://schemas.microsoft.com/office/drawing/2014/main" id="{0681F1A2-7284-24F0-2912-9D65CF7B7FA4}"/>
              </a:ext>
            </a:extLst>
          </p:cNvPr>
          <p:cNvGrpSpPr>
            <a:grpSpLocks/>
          </p:cNvGrpSpPr>
          <p:nvPr/>
        </p:nvGrpSpPr>
        <p:grpSpPr bwMode="auto">
          <a:xfrm>
            <a:off x="7053264" y="2833690"/>
            <a:ext cx="701675" cy="573088"/>
            <a:chOff x="3600" y="1783"/>
            <a:chExt cx="442" cy="361"/>
          </a:xfrm>
        </p:grpSpPr>
        <p:grpSp>
          <p:nvGrpSpPr>
            <p:cNvPr id="121906" name="Group 203">
              <a:extLst>
                <a:ext uri="{FF2B5EF4-FFF2-40B4-BE49-F238E27FC236}">
                  <a16:creationId xmlns:a16="http://schemas.microsoft.com/office/drawing/2014/main" id="{84AE3CDB-431A-F0AB-5098-83318B10E2A3}"/>
                </a:ext>
              </a:extLst>
            </p:cNvPr>
            <p:cNvGrpSpPr>
              <a:grpSpLocks/>
            </p:cNvGrpSpPr>
            <p:nvPr/>
          </p:nvGrpSpPr>
          <p:grpSpPr bwMode="auto">
            <a:xfrm>
              <a:off x="3600" y="1783"/>
              <a:ext cx="164" cy="361"/>
              <a:chOff x="5" y="1575"/>
              <a:chExt cx="746" cy="1655"/>
            </a:xfrm>
          </p:grpSpPr>
          <p:sp>
            <p:nvSpPr>
              <p:cNvPr id="121908" name="Oval 204">
                <a:extLst>
                  <a:ext uri="{FF2B5EF4-FFF2-40B4-BE49-F238E27FC236}">
                    <a16:creationId xmlns:a16="http://schemas.microsoft.com/office/drawing/2014/main" id="{D7EE1554-925D-4BE1-6FF5-A5D1C662A5F8}"/>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9" name="Freeform 205">
                <a:extLst>
                  <a:ext uri="{FF2B5EF4-FFF2-40B4-BE49-F238E27FC236}">
                    <a16:creationId xmlns:a16="http://schemas.microsoft.com/office/drawing/2014/main" id="{79FBAE79-4783-DBB4-6008-EE2B654236D1}"/>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7" name="Line 206">
              <a:extLst>
                <a:ext uri="{FF2B5EF4-FFF2-40B4-BE49-F238E27FC236}">
                  <a16:creationId xmlns:a16="http://schemas.microsoft.com/office/drawing/2014/main" id="{601DD9F3-E6A3-BB14-9AE3-6FCFF96F73E2}"/>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1" name="Group 207">
            <a:extLst>
              <a:ext uri="{FF2B5EF4-FFF2-40B4-BE49-F238E27FC236}">
                <a16:creationId xmlns:a16="http://schemas.microsoft.com/office/drawing/2014/main" id="{B7B75505-771C-46C5-4B9A-61B451FE561A}"/>
              </a:ext>
            </a:extLst>
          </p:cNvPr>
          <p:cNvGrpSpPr>
            <a:grpSpLocks/>
          </p:cNvGrpSpPr>
          <p:nvPr/>
        </p:nvGrpSpPr>
        <p:grpSpPr bwMode="auto">
          <a:xfrm>
            <a:off x="7308851" y="2355853"/>
            <a:ext cx="701675" cy="573088"/>
            <a:chOff x="3600" y="1783"/>
            <a:chExt cx="442" cy="361"/>
          </a:xfrm>
        </p:grpSpPr>
        <p:grpSp>
          <p:nvGrpSpPr>
            <p:cNvPr id="121902" name="Group 208">
              <a:extLst>
                <a:ext uri="{FF2B5EF4-FFF2-40B4-BE49-F238E27FC236}">
                  <a16:creationId xmlns:a16="http://schemas.microsoft.com/office/drawing/2014/main" id="{C03E7315-8036-3C6D-25FF-81D755247E7D}"/>
                </a:ext>
              </a:extLst>
            </p:cNvPr>
            <p:cNvGrpSpPr>
              <a:grpSpLocks/>
            </p:cNvGrpSpPr>
            <p:nvPr/>
          </p:nvGrpSpPr>
          <p:grpSpPr bwMode="auto">
            <a:xfrm>
              <a:off x="3600" y="1783"/>
              <a:ext cx="164" cy="361"/>
              <a:chOff x="5" y="1575"/>
              <a:chExt cx="746" cy="1655"/>
            </a:xfrm>
          </p:grpSpPr>
          <p:sp>
            <p:nvSpPr>
              <p:cNvPr id="121904" name="Oval 209">
                <a:extLst>
                  <a:ext uri="{FF2B5EF4-FFF2-40B4-BE49-F238E27FC236}">
                    <a16:creationId xmlns:a16="http://schemas.microsoft.com/office/drawing/2014/main" id="{E317B907-213B-974A-9F46-7D7FDB673AF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5" name="Freeform 210">
                <a:extLst>
                  <a:ext uri="{FF2B5EF4-FFF2-40B4-BE49-F238E27FC236}">
                    <a16:creationId xmlns:a16="http://schemas.microsoft.com/office/drawing/2014/main" id="{B65D00A3-3097-3FF5-FC82-1D723281085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3" name="Line 211">
              <a:extLst>
                <a:ext uri="{FF2B5EF4-FFF2-40B4-BE49-F238E27FC236}">
                  <a16:creationId xmlns:a16="http://schemas.microsoft.com/office/drawing/2014/main" id="{27B18DCE-1F18-3352-3E44-729DE4E3AB4A}"/>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2" name="Group 212">
            <a:extLst>
              <a:ext uri="{FF2B5EF4-FFF2-40B4-BE49-F238E27FC236}">
                <a16:creationId xmlns:a16="http://schemas.microsoft.com/office/drawing/2014/main" id="{8FCB7A19-2258-C16A-C1A8-3DAC3AC7ABF8}"/>
              </a:ext>
            </a:extLst>
          </p:cNvPr>
          <p:cNvGrpSpPr>
            <a:grpSpLocks/>
          </p:cNvGrpSpPr>
          <p:nvPr/>
        </p:nvGrpSpPr>
        <p:grpSpPr bwMode="auto">
          <a:xfrm>
            <a:off x="5953126" y="3233740"/>
            <a:ext cx="701675" cy="573088"/>
            <a:chOff x="3600" y="1783"/>
            <a:chExt cx="442" cy="361"/>
          </a:xfrm>
        </p:grpSpPr>
        <p:grpSp>
          <p:nvGrpSpPr>
            <p:cNvPr id="121898" name="Group 213">
              <a:extLst>
                <a:ext uri="{FF2B5EF4-FFF2-40B4-BE49-F238E27FC236}">
                  <a16:creationId xmlns:a16="http://schemas.microsoft.com/office/drawing/2014/main" id="{9CF7C48F-5386-C6DB-AF42-87F9549F757C}"/>
                </a:ext>
              </a:extLst>
            </p:cNvPr>
            <p:cNvGrpSpPr>
              <a:grpSpLocks/>
            </p:cNvGrpSpPr>
            <p:nvPr/>
          </p:nvGrpSpPr>
          <p:grpSpPr bwMode="auto">
            <a:xfrm>
              <a:off x="3600" y="1783"/>
              <a:ext cx="164" cy="361"/>
              <a:chOff x="5" y="1575"/>
              <a:chExt cx="746" cy="1655"/>
            </a:xfrm>
          </p:grpSpPr>
          <p:sp>
            <p:nvSpPr>
              <p:cNvPr id="121900" name="Oval 214">
                <a:extLst>
                  <a:ext uri="{FF2B5EF4-FFF2-40B4-BE49-F238E27FC236}">
                    <a16:creationId xmlns:a16="http://schemas.microsoft.com/office/drawing/2014/main" id="{6DC0496C-B512-B212-746A-9E4F6FED5E04}"/>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1" name="Freeform 215">
                <a:extLst>
                  <a:ext uri="{FF2B5EF4-FFF2-40B4-BE49-F238E27FC236}">
                    <a16:creationId xmlns:a16="http://schemas.microsoft.com/office/drawing/2014/main" id="{1AE4BBE2-FA3B-B9CD-10C3-56B672605EA9}"/>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9" name="Line 216">
              <a:extLst>
                <a:ext uri="{FF2B5EF4-FFF2-40B4-BE49-F238E27FC236}">
                  <a16:creationId xmlns:a16="http://schemas.microsoft.com/office/drawing/2014/main" id="{558EF8C1-4A18-BCBE-A097-8A27CA22799F}"/>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3" name="Group 217">
            <a:extLst>
              <a:ext uri="{FF2B5EF4-FFF2-40B4-BE49-F238E27FC236}">
                <a16:creationId xmlns:a16="http://schemas.microsoft.com/office/drawing/2014/main" id="{B93B5879-235E-AA12-36D1-46A5C4DD2E12}"/>
              </a:ext>
            </a:extLst>
          </p:cNvPr>
          <p:cNvGrpSpPr>
            <a:grpSpLocks/>
          </p:cNvGrpSpPr>
          <p:nvPr/>
        </p:nvGrpSpPr>
        <p:grpSpPr bwMode="auto">
          <a:xfrm>
            <a:off x="5243514" y="2390778"/>
            <a:ext cx="701675" cy="573088"/>
            <a:chOff x="3600" y="1783"/>
            <a:chExt cx="442" cy="361"/>
          </a:xfrm>
        </p:grpSpPr>
        <p:grpSp>
          <p:nvGrpSpPr>
            <p:cNvPr id="121894" name="Group 218">
              <a:extLst>
                <a:ext uri="{FF2B5EF4-FFF2-40B4-BE49-F238E27FC236}">
                  <a16:creationId xmlns:a16="http://schemas.microsoft.com/office/drawing/2014/main" id="{C0D5C142-557D-C461-77C5-ED4B765EF3B9}"/>
                </a:ext>
              </a:extLst>
            </p:cNvPr>
            <p:cNvGrpSpPr>
              <a:grpSpLocks/>
            </p:cNvGrpSpPr>
            <p:nvPr/>
          </p:nvGrpSpPr>
          <p:grpSpPr bwMode="auto">
            <a:xfrm>
              <a:off x="3600" y="1783"/>
              <a:ext cx="164" cy="361"/>
              <a:chOff x="5" y="1575"/>
              <a:chExt cx="746" cy="1655"/>
            </a:xfrm>
          </p:grpSpPr>
          <p:sp>
            <p:nvSpPr>
              <p:cNvPr id="121896" name="Oval 219">
                <a:extLst>
                  <a:ext uri="{FF2B5EF4-FFF2-40B4-BE49-F238E27FC236}">
                    <a16:creationId xmlns:a16="http://schemas.microsoft.com/office/drawing/2014/main" id="{D7158130-49EE-F9B4-2AC7-FE3CD6722CF7}"/>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97" name="Freeform 220">
                <a:extLst>
                  <a:ext uri="{FF2B5EF4-FFF2-40B4-BE49-F238E27FC236}">
                    <a16:creationId xmlns:a16="http://schemas.microsoft.com/office/drawing/2014/main" id="{8D68F7AD-56FE-2F10-1D08-AB12F78BD31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5" name="Line 221">
              <a:extLst>
                <a:ext uri="{FF2B5EF4-FFF2-40B4-BE49-F238E27FC236}">
                  <a16:creationId xmlns:a16="http://schemas.microsoft.com/office/drawing/2014/main" id="{D37F88E4-8809-ACE8-6B73-5DFFEC4EA350}"/>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BA0ADE1-B175-7B04-59DF-F6C9E05AC557}"/>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3" name="Rectangle 3">
            <a:extLst>
              <a:ext uri="{FF2B5EF4-FFF2-40B4-BE49-F238E27FC236}">
                <a16:creationId xmlns:a16="http://schemas.microsoft.com/office/drawing/2014/main" id="{C201C45D-4129-E262-52EA-09E7270234FC}"/>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4" name="Rectangle 4">
            <a:extLst>
              <a:ext uri="{FF2B5EF4-FFF2-40B4-BE49-F238E27FC236}">
                <a16:creationId xmlns:a16="http://schemas.microsoft.com/office/drawing/2014/main" id="{6CEE1826-3D19-AA45-2585-DE9873067329}"/>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5" name="Rectangle 5">
            <a:extLst>
              <a:ext uri="{FF2B5EF4-FFF2-40B4-BE49-F238E27FC236}">
                <a16:creationId xmlns:a16="http://schemas.microsoft.com/office/drawing/2014/main" id="{3F5265BC-44CC-A66A-2956-AA37A393190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6" name="Rectangle 6">
            <a:extLst>
              <a:ext uri="{FF2B5EF4-FFF2-40B4-BE49-F238E27FC236}">
                <a16:creationId xmlns:a16="http://schemas.microsoft.com/office/drawing/2014/main" id="{C2423DAD-11FA-7E50-6E6C-FA615B5AC38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7" name="Rectangle 7">
            <a:extLst>
              <a:ext uri="{FF2B5EF4-FFF2-40B4-BE49-F238E27FC236}">
                <a16:creationId xmlns:a16="http://schemas.microsoft.com/office/drawing/2014/main" id="{8300DBE4-8638-4EBF-69C5-90F44640CD3F}"/>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 name="AutoShape 8">
            <a:extLst>
              <a:ext uri="{FF2B5EF4-FFF2-40B4-BE49-F238E27FC236}">
                <a16:creationId xmlns:a16="http://schemas.microsoft.com/office/drawing/2014/main" id="{FB754406-D4B2-3164-15AF-CBC5D695897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9" name="Rectangle 10">
            <a:extLst>
              <a:ext uri="{FF2B5EF4-FFF2-40B4-BE49-F238E27FC236}">
                <a16:creationId xmlns:a16="http://schemas.microsoft.com/office/drawing/2014/main" id="{723CEB99-1278-9BD7-5B20-0DECC3ECE22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2890" name="Group 16">
            <a:extLst>
              <a:ext uri="{FF2B5EF4-FFF2-40B4-BE49-F238E27FC236}">
                <a16:creationId xmlns:a16="http://schemas.microsoft.com/office/drawing/2014/main" id="{AD527C9C-47ED-8959-08D1-622C775C9C32}"/>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273CCC24-0523-F6BF-92E2-E5D6A2428E0F}"/>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1B2E38C3-FF77-19FF-0DD1-08BD5ACF76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0" name="Oval 19">
                <a:extLst>
                  <a:ext uri="{FF2B5EF4-FFF2-40B4-BE49-F238E27FC236}">
                    <a16:creationId xmlns:a16="http://schemas.microsoft.com/office/drawing/2014/main" id="{15F33BEA-DB23-B2B8-DC16-EDA421F01F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1" name="Oval 20">
                <a:extLst>
                  <a:ext uri="{FF2B5EF4-FFF2-40B4-BE49-F238E27FC236}">
                    <a16:creationId xmlns:a16="http://schemas.microsoft.com/office/drawing/2014/main" id="{8B713DCB-E6CC-C33B-2CAA-EB054A28296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2" name="Oval 21">
                <a:extLst>
                  <a:ext uri="{FF2B5EF4-FFF2-40B4-BE49-F238E27FC236}">
                    <a16:creationId xmlns:a16="http://schemas.microsoft.com/office/drawing/2014/main" id="{0A1211D5-898A-C51B-60DE-7B20D95CD52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3" name="Oval 22">
                <a:extLst>
                  <a:ext uri="{FF2B5EF4-FFF2-40B4-BE49-F238E27FC236}">
                    <a16:creationId xmlns:a16="http://schemas.microsoft.com/office/drawing/2014/main" id="{C02573C3-1211-8523-CAEF-F5E02E6C7E7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4" name="Oval 23">
                <a:extLst>
                  <a:ext uri="{FF2B5EF4-FFF2-40B4-BE49-F238E27FC236}">
                    <a16:creationId xmlns:a16="http://schemas.microsoft.com/office/drawing/2014/main" id="{A5EEC48E-2D1B-64E2-7335-8619F7D1CD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5" name="Oval 24">
                <a:extLst>
                  <a:ext uri="{FF2B5EF4-FFF2-40B4-BE49-F238E27FC236}">
                    <a16:creationId xmlns:a16="http://schemas.microsoft.com/office/drawing/2014/main" id="{D4616965-53BD-DC2F-4DC6-FBB1888472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6" name="Oval 25">
                <a:extLst>
                  <a:ext uri="{FF2B5EF4-FFF2-40B4-BE49-F238E27FC236}">
                    <a16:creationId xmlns:a16="http://schemas.microsoft.com/office/drawing/2014/main" id="{96E69ADF-B20B-E5A3-18E1-3EFB981BBD5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78" name="Text Box 26">
              <a:extLst>
                <a:ext uri="{FF2B5EF4-FFF2-40B4-BE49-F238E27FC236}">
                  <a16:creationId xmlns:a16="http://schemas.microsoft.com/office/drawing/2014/main" id="{EEE12EA8-7264-80B2-29C9-368643C54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A05915F8-EADB-19B0-5045-2927A442CCF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68C6E910-5404-6BCA-34A5-7F904151C9CE}"/>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2C68FC75-EC5D-A22B-BD97-7E702AF08A6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0" name="Oval 30">
                <a:extLst>
                  <a:ext uri="{FF2B5EF4-FFF2-40B4-BE49-F238E27FC236}">
                    <a16:creationId xmlns:a16="http://schemas.microsoft.com/office/drawing/2014/main" id="{21B0C57C-752B-2D35-4B2C-657DB2A95C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1" name="Oval 31">
                <a:extLst>
                  <a:ext uri="{FF2B5EF4-FFF2-40B4-BE49-F238E27FC236}">
                    <a16:creationId xmlns:a16="http://schemas.microsoft.com/office/drawing/2014/main" id="{20669EC9-5E80-ED46-201C-AFF53E6C418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2" name="Oval 32">
                <a:extLst>
                  <a:ext uri="{FF2B5EF4-FFF2-40B4-BE49-F238E27FC236}">
                    <a16:creationId xmlns:a16="http://schemas.microsoft.com/office/drawing/2014/main" id="{96AD239A-A49B-BD59-63BE-C58C522A08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3" name="Oval 33">
                <a:extLst>
                  <a:ext uri="{FF2B5EF4-FFF2-40B4-BE49-F238E27FC236}">
                    <a16:creationId xmlns:a16="http://schemas.microsoft.com/office/drawing/2014/main" id="{AD8CD01A-75AF-A132-92A8-B52912FA43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4" name="Oval 34">
                <a:extLst>
                  <a:ext uri="{FF2B5EF4-FFF2-40B4-BE49-F238E27FC236}">
                    <a16:creationId xmlns:a16="http://schemas.microsoft.com/office/drawing/2014/main" id="{A4AA67E0-5F98-6139-6DA3-72AA4B0CC16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5" name="Oval 35">
                <a:extLst>
                  <a:ext uri="{FF2B5EF4-FFF2-40B4-BE49-F238E27FC236}">
                    <a16:creationId xmlns:a16="http://schemas.microsoft.com/office/drawing/2014/main" id="{69E322D8-FF82-C0CA-F4C8-8B31021CFBB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6" name="Oval 36">
                <a:extLst>
                  <a:ext uri="{FF2B5EF4-FFF2-40B4-BE49-F238E27FC236}">
                    <a16:creationId xmlns:a16="http://schemas.microsoft.com/office/drawing/2014/main" id="{17149759-AE0B-A00C-2720-7B8CEB110E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68" name="Text Box 37">
              <a:extLst>
                <a:ext uri="{FF2B5EF4-FFF2-40B4-BE49-F238E27FC236}">
                  <a16:creationId xmlns:a16="http://schemas.microsoft.com/office/drawing/2014/main" id="{BC364F2C-EF71-DE8F-99C6-62DD382C4A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18F7F034-7F63-2491-D67B-C886DDC9EA3A}"/>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FDD9335D-6451-1EE5-35C6-C57136206491}"/>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F275B0A1-13DB-3E2C-FEED-28CBA031E9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0" name="Oval 41">
                <a:extLst>
                  <a:ext uri="{FF2B5EF4-FFF2-40B4-BE49-F238E27FC236}">
                    <a16:creationId xmlns:a16="http://schemas.microsoft.com/office/drawing/2014/main" id="{B650F4A9-45F9-4BDE-3E19-40EC4311118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1" name="Oval 42">
                <a:extLst>
                  <a:ext uri="{FF2B5EF4-FFF2-40B4-BE49-F238E27FC236}">
                    <a16:creationId xmlns:a16="http://schemas.microsoft.com/office/drawing/2014/main" id="{0C02790E-8B11-F458-81CC-369343A91E6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2" name="Oval 43">
                <a:extLst>
                  <a:ext uri="{FF2B5EF4-FFF2-40B4-BE49-F238E27FC236}">
                    <a16:creationId xmlns:a16="http://schemas.microsoft.com/office/drawing/2014/main" id="{386F2120-CBC9-B64F-40B4-27B8A1749E4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3" name="Oval 44">
                <a:extLst>
                  <a:ext uri="{FF2B5EF4-FFF2-40B4-BE49-F238E27FC236}">
                    <a16:creationId xmlns:a16="http://schemas.microsoft.com/office/drawing/2014/main" id="{B26D94DF-5AE6-86E4-F3FA-A193C15BE0C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4" name="Oval 45">
                <a:extLst>
                  <a:ext uri="{FF2B5EF4-FFF2-40B4-BE49-F238E27FC236}">
                    <a16:creationId xmlns:a16="http://schemas.microsoft.com/office/drawing/2014/main" id="{24BD1063-4A62-2673-86EF-B70063FA50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5" name="Oval 46">
                <a:extLst>
                  <a:ext uri="{FF2B5EF4-FFF2-40B4-BE49-F238E27FC236}">
                    <a16:creationId xmlns:a16="http://schemas.microsoft.com/office/drawing/2014/main" id="{60CB4FFD-3682-D3FA-9B08-611BA3570C8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6" name="Oval 47">
                <a:extLst>
                  <a:ext uri="{FF2B5EF4-FFF2-40B4-BE49-F238E27FC236}">
                    <a16:creationId xmlns:a16="http://schemas.microsoft.com/office/drawing/2014/main" id="{D5DAED8C-59A2-AC0C-6C68-1D08FF15691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58" name="Text Box 48">
              <a:extLst>
                <a:ext uri="{FF2B5EF4-FFF2-40B4-BE49-F238E27FC236}">
                  <a16:creationId xmlns:a16="http://schemas.microsoft.com/office/drawing/2014/main" id="{D6E6605A-3575-F185-1899-C98159904C8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18098C6D-C30A-402C-1551-7AAA238AB23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FB446995-738C-CE80-8E99-BD0BCFAD8927}"/>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643EA3B5-AD91-6AFA-23DE-0F8EDF50C8E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0" name="Oval 52">
                <a:extLst>
                  <a:ext uri="{FF2B5EF4-FFF2-40B4-BE49-F238E27FC236}">
                    <a16:creationId xmlns:a16="http://schemas.microsoft.com/office/drawing/2014/main" id="{FA484223-6557-8AB3-8411-326F9DB1369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1" name="Oval 53">
                <a:extLst>
                  <a:ext uri="{FF2B5EF4-FFF2-40B4-BE49-F238E27FC236}">
                    <a16:creationId xmlns:a16="http://schemas.microsoft.com/office/drawing/2014/main" id="{4A16480B-F9CB-C879-CF26-748FF80237C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2" name="Oval 54">
                <a:extLst>
                  <a:ext uri="{FF2B5EF4-FFF2-40B4-BE49-F238E27FC236}">
                    <a16:creationId xmlns:a16="http://schemas.microsoft.com/office/drawing/2014/main" id="{9E1092C1-E56D-7EED-AA73-523067ED84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3" name="Oval 55">
                <a:extLst>
                  <a:ext uri="{FF2B5EF4-FFF2-40B4-BE49-F238E27FC236}">
                    <a16:creationId xmlns:a16="http://schemas.microsoft.com/office/drawing/2014/main" id="{DF4FB6A5-E821-37CB-4ABA-DF5477B6675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4" name="Oval 56">
                <a:extLst>
                  <a:ext uri="{FF2B5EF4-FFF2-40B4-BE49-F238E27FC236}">
                    <a16:creationId xmlns:a16="http://schemas.microsoft.com/office/drawing/2014/main" id="{3D02E0B7-3A93-5F24-2418-9C29B93E9FC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5" name="Oval 57">
                <a:extLst>
                  <a:ext uri="{FF2B5EF4-FFF2-40B4-BE49-F238E27FC236}">
                    <a16:creationId xmlns:a16="http://schemas.microsoft.com/office/drawing/2014/main" id="{AA9CCBD4-8273-54DA-968F-ECE8B9BD3FE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6" name="Oval 58">
                <a:extLst>
                  <a:ext uri="{FF2B5EF4-FFF2-40B4-BE49-F238E27FC236}">
                    <a16:creationId xmlns:a16="http://schemas.microsoft.com/office/drawing/2014/main" id="{E88B93AB-1F71-96F1-878C-8E3062A1C20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48" name="Text Box 59">
              <a:extLst>
                <a:ext uri="{FF2B5EF4-FFF2-40B4-BE49-F238E27FC236}">
                  <a16:creationId xmlns:a16="http://schemas.microsoft.com/office/drawing/2014/main" id="{7D987CD5-803A-7C99-6A64-FD6914B6CD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CD125BF9-45E8-34CB-0DEF-3788F57548D5}"/>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C5B7C29D-6DEC-486F-8EC9-FD5BD22B65C9}"/>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8C696063-24E4-C14A-4534-32891032E6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0" name="Oval 63">
                <a:extLst>
                  <a:ext uri="{FF2B5EF4-FFF2-40B4-BE49-F238E27FC236}">
                    <a16:creationId xmlns:a16="http://schemas.microsoft.com/office/drawing/2014/main" id="{6E92A2CA-9091-4D5C-FD2A-D9B637D6EAD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1" name="Oval 64">
                <a:extLst>
                  <a:ext uri="{FF2B5EF4-FFF2-40B4-BE49-F238E27FC236}">
                    <a16:creationId xmlns:a16="http://schemas.microsoft.com/office/drawing/2014/main" id="{84E478FC-2E15-1BBD-0CAE-AFB0A3FAB8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2" name="Oval 65">
                <a:extLst>
                  <a:ext uri="{FF2B5EF4-FFF2-40B4-BE49-F238E27FC236}">
                    <a16:creationId xmlns:a16="http://schemas.microsoft.com/office/drawing/2014/main" id="{3F7F411E-BA12-1079-9A90-258027A0175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3" name="Oval 66">
                <a:extLst>
                  <a:ext uri="{FF2B5EF4-FFF2-40B4-BE49-F238E27FC236}">
                    <a16:creationId xmlns:a16="http://schemas.microsoft.com/office/drawing/2014/main" id="{F122A714-64ED-674D-4B7B-67BCFE6831B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4" name="Oval 67">
                <a:extLst>
                  <a:ext uri="{FF2B5EF4-FFF2-40B4-BE49-F238E27FC236}">
                    <a16:creationId xmlns:a16="http://schemas.microsoft.com/office/drawing/2014/main" id="{C3D62D53-24FD-3A67-F494-28F3F0A5336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5" name="Oval 68">
                <a:extLst>
                  <a:ext uri="{FF2B5EF4-FFF2-40B4-BE49-F238E27FC236}">
                    <a16:creationId xmlns:a16="http://schemas.microsoft.com/office/drawing/2014/main" id="{5D22A9E9-1C45-745A-96C7-C90CDDD2C50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6" name="Oval 69">
                <a:extLst>
                  <a:ext uri="{FF2B5EF4-FFF2-40B4-BE49-F238E27FC236}">
                    <a16:creationId xmlns:a16="http://schemas.microsoft.com/office/drawing/2014/main" id="{323DF5D0-4435-1CBE-2B73-3A6895FF42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38" name="Text Box 70">
              <a:extLst>
                <a:ext uri="{FF2B5EF4-FFF2-40B4-BE49-F238E27FC236}">
                  <a16:creationId xmlns:a16="http://schemas.microsoft.com/office/drawing/2014/main" id="{22D64E14-9F38-B0A9-0B22-57FF3DEA15B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BAE84D24-A9D1-DC0B-7D4D-9EE9E833A834}"/>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0E8E6557-3CED-F138-C146-96E59CCE019E}"/>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3812410A-A708-D014-99D9-196B0047D9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0" name="Oval 74">
                <a:extLst>
                  <a:ext uri="{FF2B5EF4-FFF2-40B4-BE49-F238E27FC236}">
                    <a16:creationId xmlns:a16="http://schemas.microsoft.com/office/drawing/2014/main" id="{9EABC533-41B3-0B75-DA01-37AAE66FF9A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1" name="Oval 75">
                <a:extLst>
                  <a:ext uri="{FF2B5EF4-FFF2-40B4-BE49-F238E27FC236}">
                    <a16:creationId xmlns:a16="http://schemas.microsoft.com/office/drawing/2014/main" id="{1D5D23AD-923E-5821-0AA2-4D9AF26AE62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2" name="Oval 76">
                <a:extLst>
                  <a:ext uri="{FF2B5EF4-FFF2-40B4-BE49-F238E27FC236}">
                    <a16:creationId xmlns:a16="http://schemas.microsoft.com/office/drawing/2014/main" id="{DA0319EC-C2E7-1DA2-8B40-9A87A79DC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3" name="Oval 77">
                <a:extLst>
                  <a:ext uri="{FF2B5EF4-FFF2-40B4-BE49-F238E27FC236}">
                    <a16:creationId xmlns:a16="http://schemas.microsoft.com/office/drawing/2014/main" id="{C28D1E60-C71D-E935-CE92-723E76C9589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4" name="Oval 78">
                <a:extLst>
                  <a:ext uri="{FF2B5EF4-FFF2-40B4-BE49-F238E27FC236}">
                    <a16:creationId xmlns:a16="http://schemas.microsoft.com/office/drawing/2014/main" id="{AE2AECD4-E914-BB29-4A1C-CE070915E2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5" name="Oval 79">
                <a:extLst>
                  <a:ext uri="{FF2B5EF4-FFF2-40B4-BE49-F238E27FC236}">
                    <a16:creationId xmlns:a16="http://schemas.microsoft.com/office/drawing/2014/main" id="{543FB518-080F-F721-55CC-C840F0D95FE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6" name="Oval 80">
                <a:extLst>
                  <a:ext uri="{FF2B5EF4-FFF2-40B4-BE49-F238E27FC236}">
                    <a16:creationId xmlns:a16="http://schemas.microsoft.com/office/drawing/2014/main" id="{A30B0851-BFFB-8ED0-70C2-13910CAFFFC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28" name="Text Box 81">
              <a:extLst>
                <a:ext uri="{FF2B5EF4-FFF2-40B4-BE49-F238E27FC236}">
                  <a16:creationId xmlns:a16="http://schemas.microsoft.com/office/drawing/2014/main" id="{D5B17019-B1BF-69A4-70E2-CD9F95173E6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7BA38793-1F19-5D52-AE46-24D6F99844B9}"/>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F1D6AF18-DEE9-89CD-FBC1-1D9EC99CF87D}"/>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19751B2A-C9A4-D487-899E-A4C51B7542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0" name="Oval 85">
                <a:extLst>
                  <a:ext uri="{FF2B5EF4-FFF2-40B4-BE49-F238E27FC236}">
                    <a16:creationId xmlns:a16="http://schemas.microsoft.com/office/drawing/2014/main" id="{E88FA9CF-8C03-B20B-E222-FD5B3CFEB27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1" name="Oval 86">
                <a:extLst>
                  <a:ext uri="{FF2B5EF4-FFF2-40B4-BE49-F238E27FC236}">
                    <a16:creationId xmlns:a16="http://schemas.microsoft.com/office/drawing/2014/main" id="{6D4F5017-8855-CBC4-6C7A-A16F3F699F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2" name="Oval 87">
                <a:extLst>
                  <a:ext uri="{FF2B5EF4-FFF2-40B4-BE49-F238E27FC236}">
                    <a16:creationId xmlns:a16="http://schemas.microsoft.com/office/drawing/2014/main" id="{169468D6-8AA5-530F-19BA-D5E9D71777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3" name="Oval 88">
                <a:extLst>
                  <a:ext uri="{FF2B5EF4-FFF2-40B4-BE49-F238E27FC236}">
                    <a16:creationId xmlns:a16="http://schemas.microsoft.com/office/drawing/2014/main" id="{834BD50C-7295-757A-1B47-4DB5369D60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4" name="Oval 89">
                <a:extLst>
                  <a:ext uri="{FF2B5EF4-FFF2-40B4-BE49-F238E27FC236}">
                    <a16:creationId xmlns:a16="http://schemas.microsoft.com/office/drawing/2014/main" id="{C2382AD5-25EB-124B-561F-5C44DA41532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5" name="Oval 90">
                <a:extLst>
                  <a:ext uri="{FF2B5EF4-FFF2-40B4-BE49-F238E27FC236}">
                    <a16:creationId xmlns:a16="http://schemas.microsoft.com/office/drawing/2014/main" id="{2B3150F3-8881-86E5-9DDA-EBEC6BD36F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6" name="Oval 91">
                <a:extLst>
                  <a:ext uri="{FF2B5EF4-FFF2-40B4-BE49-F238E27FC236}">
                    <a16:creationId xmlns:a16="http://schemas.microsoft.com/office/drawing/2014/main" id="{2B88ED37-891A-FFB2-BBC6-09BE89BDA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18" name="Text Box 92">
              <a:extLst>
                <a:ext uri="{FF2B5EF4-FFF2-40B4-BE49-F238E27FC236}">
                  <a16:creationId xmlns:a16="http://schemas.microsoft.com/office/drawing/2014/main" id="{F52AC3D3-890B-64BD-73F5-D6805B2B92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D9B873B0-52F2-3A38-CBB0-EA9F5F4F8CF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0027F55A-9775-FC29-30ED-D6671040F8BF}"/>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3054B23E-C6ED-BF69-499F-F4B8359E1F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0" name="Oval 96">
                <a:extLst>
                  <a:ext uri="{FF2B5EF4-FFF2-40B4-BE49-F238E27FC236}">
                    <a16:creationId xmlns:a16="http://schemas.microsoft.com/office/drawing/2014/main" id="{2F1283BD-FA7F-33B4-DE3C-0B6A06BD0F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1" name="Oval 97">
                <a:extLst>
                  <a:ext uri="{FF2B5EF4-FFF2-40B4-BE49-F238E27FC236}">
                    <a16:creationId xmlns:a16="http://schemas.microsoft.com/office/drawing/2014/main" id="{D9D7DFEA-B620-6CCE-29F7-4076E04845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2" name="Oval 98">
                <a:extLst>
                  <a:ext uri="{FF2B5EF4-FFF2-40B4-BE49-F238E27FC236}">
                    <a16:creationId xmlns:a16="http://schemas.microsoft.com/office/drawing/2014/main" id="{087E4D89-765A-47C2-B8BC-08B49AF5CC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3" name="Oval 99">
                <a:extLst>
                  <a:ext uri="{FF2B5EF4-FFF2-40B4-BE49-F238E27FC236}">
                    <a16:creationId xmlns:a16="http://schemas.microsoft.com/office/drawing/2014/main" id="{B1CB5852-122D-5166-7A74-38D2F917DEA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4" name="Oval 100">
                <a:extLst>
                  <a:ext uri="{FF2B5EF4-FFF2-40B4-BE49-F238E27FC236}">
                    <a16:creationId xmlns:a16="http://schemas.microsoft.com/office/drawing/2014/main" id="{25471151-F68B-BE90-4E10-8905FC3CF0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5" name="Oval 101">
                <a:extLst>
                  <a:ext uri="{FF2B5EF4-FFF2-40B4-BE49-F238E27FC236}">
                    <a16:creationId xmlns:a16="http://schemas.microsoft.com/office/drawing/2014/main" id="{F5330E3C-A7BC-5414-F118-91BA0C1E3E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6" name="Oval 102">
                <a:extLst>
                  <a:ext uri="{FF2B5EF4-FFF2-40B4-BE49-F238E27FC236}">
                    <a16:creationId xmlns:a16="http://schemas.microsoft.com/office/drawing/2014/main" id="{6A51A86A-1F69-5E71-717B-AA54410EE5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08" name="Text Box 103">
              <a:extLst>
                <a:ext uri="{FF2B5EF4-FFF2-40B4-BE49-F238E27FC236}">
                  <a16:creationId xmlns:a16="http://schemas.microsoft.com/office/drawing/2014/main" id="{ADDAF70A-4FF5-3DE4-E968-9A952694552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9083C209-F974-A56D-8410-EA24617B2C9D}"/>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8B120759-4B4E-7708-02B2-DA5883019A9E}"/>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750E22DC-C5D2-5A01-E0F1-BAEAE1C118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0" name="Oval 107">
                <a:extLst>
                  <a:ext uri="{FF2B5EF4-FFF2-40B4-BE49-F238E27FC236}">
                    <a16:creationId xmlns:a16="http://schemas.microsoft.com/office/drawing/2014/main" id="{618A610D-14AB-2109-5ADA-86062ED7A09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1" name="Oval 108">
                <a:extLst>
                  <a:ext uri="{FF2B5EF4-FFF2-40B4-BE49-F238E27FC236}">
                    <a16:creationId xmlns:a16="http://schemas.microsoft.com/office/drawing/2014/main" id="{73878CDE-E3FD-9344-BFBB-0356DD452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2" name="Oval 109">
                <a:extLst>
                  <a:ext uri="{FF2B5EF4-FFF2-40B4-BE49-F238E27FC236}">
                    <a16:creationId xmlns:a16="http://schemas.microsoft.com/office/drawing/2014/main" id="{658D2CB7-05EB-C2A2-3203-7D676721CD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3" name="Oval 110">
                <a:extLst>
                  <a:ext uri="{FF2B5EF4-FFF2-40B4-BE49-F238E27FC236}">
                    <a16:creationId xmlns:a16="http://schemas.microsoft.com/office/drawing/2014/main" id="{40CF3CED-1B58-273E-0794-439F71E55AC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4" name="Oval 111">
                <a:extLst>
                  <a:ext uri="{FF2B5EF4-FFF2-40B4-BE49-F238E27FC236}">
                    <a16:creationId xmlns:a16="http://schemas.microsoft.com/office/drawing/2014/main" id="{3C911071-1BD1-6989-A1AF-52A022F55D5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5" name="Oval 112">
                <a:extLst>
                  <a:ext uri="{FF2B5EF4-FFF2-40B4-BE49-F238E27FC236}">
                    <a16:creationId xmlns:a16="http://schemas.microsoft.com/office/drawing/2014/main" id="{69CCA7B2-E664-9769-98EA-B69CC1D0A95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6" name="Oval 113">
                <a:extLst>
                  <a:ext uri="{FF2B5EF4-FFF2-40B4-BE49-F238E27FC236}">
                    <a16:creationId xmlns:a16="http://schemas.microsoft.com/office/drawing/2014/main" id="{271C1238-7F8F-9151-CEDA-C73C8C812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98" name="Text Box 114">
              <a:extLst>
                <a:ext uri="{FF2B5EF4-FFF2-40B4-BE49-F238E27FC236}">
                  <a16:creationId xmlns:a16="http://schemas.microsoft.com/office/drawing/2014/main" id="{95B9A544-B28A-6901-5F1E-E28C7D9242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FF966CB9-27BF-77CD-385B-AD8B2F6190EF}"/>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2F2DCCD-8993-5D19-A379-4CBFF217974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6AE92597-2C5F-9C46-BC78-43244A6D00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0" name="Oval 118">
                <a:extLst>
                  <a:ext uri="{FF2B5EF4-FFF2-40B4-BE49-F238E27FC236}">
                    <a16:creationId xmlns:a16="http://schemas.microsoft.com/office/drawing/2014/main" id="{C1385224-2305-5061-6171-0A6AF4849E8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1" name="Oval 119">
                <a:extLst>
                  <a:ext uri="{FF2B5EF4-FFF2-40B4-BE49-F238E27FC236}">
                    <a16:creationId xmlns:a16="http://schemas.microsoft.com/office/drawing/2014/main" id="{5668693B-519A-1CD3-2E69-BFC0D771B3B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2" name="Oval 120">
                <a:extLst>
                  <a:ext uri="{FF2B5EF4-FFF2-40B4-BE49-F238E27FC236}">
                    <a16:creationId xmlns:a16="http://schemas.microsoft.com/office/drawing/2014/main" id="{69391402-5276-5085-7671-114D4345F80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3" name="Oval 121">
                <a:extLst>
                  <a:ext uri="{FF2B5EF4-FFF2-40B4-BE49-F238E27FC236}">
                    <a16:creationId xmlns:a16="http://schemas.microsoft.com/office/drawing/2014/main" id="{4FD57A2F-6E4B-B061-43B5-D244BEC7ED6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4" name="Oval 122">
                <a:extLst>
                  <a:ext uri="{FF2B5EF4-FFF2-40B4-BE49-F238E27FC236}">
                    <a16:creationId xmlns:a16="http://schemas.microsoft.com/office/drawing/2014/main" id="{7C484D71-68DB-E0FC-7826-75087A5EAA1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5" name="Oval 123">
                <a:extLst>
                  <a:ext uri="{FF2B5EF4-FFF2-40B4-BE49-F238E27FC236}">
                    <a16:creationId xmlns:a16="http://schemas.microsoft.com/office/drawing/2014/main" id="{26F3A366-22A4-532F-7BBB-0CB35E18A6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6" name="Oval 124">
                <a:extLst>
                  <a:ext uri="{FF2B5EF4-FFF2-40B4-BE49-F238E27FC236}">
                    <a16:creationId xmlns:a16="http://schemas.microsoft.com/office/drawing/2014/main" id="{76669E59-9F90-BC35-5C7C-A5580E9DB6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88" name="Text Box 125">
              <a:extLst>
                <a:ext uri="{FF2B5EF4-FFF2-40B4-BE49-F238E27FC236}">
                  <a16:creationId xmlns:a16="http://schemas.microsoft.com/office/drawing/2014/main" id="{4702FF2D-950E-4E6C-1D2A-EC7B4FFF9CF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3C904132-34C7-AC8B-2F94-00EDC5E83E04}"/>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F79B15CA-74BA-EF2C-2373-1E89F5312296}"/>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022760D1-92E5-9A15-A2B2-B6E4F45EAB6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0" name="Oval 129">
                <a:extLst>
                  <a:ext uri="{FF2B5EF4-FFF2-40B4-BE49-F238E27FC236}">
                    <a16:creationId xmlns:a16="http://schemas.microsoft.com/office/drawing/2014/main" id="{F0AE4B76-07C9-78C7-2126-33B860E03AA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1" name="Oval 130">
                <a:extLst>
                  <a:ext uri="{FF2B5EF4-FFF2-40B4-BE49-F238E27FC236}">
                    <a16:creationId xmlns:a16="http://schemas.microsoft.com/office/drawing/2014/main" id="{15312369-4F2B-A25B-9411-48587589CC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2" name="Oval 131">
                <a:extLst>
                  <a:ext uri="{FF2B5EF4-FFF2-40B4-BE49-F238E27FC236}">
                    <a16:creationId xmlns:a16="http://schemas.microsoft.com/office/drawing/2014/main" id="{2618EF50-C985-6329-BE00-471746C0DD6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3" name="Oval 132">
                <a:extLst>
                  <a:ext uri="{FF2B5EF4-FFF2-40B4-BE49-F238E27FC236}">
                    <a16:creationId xmlns:a16="http://schemas.microsoft.com/office/drawing/2014/main" id="{426B2163-80E5-662A-3224-1CC7F81D581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4" name="Oval 133">
                <a:extLst>
                  <a:ext uri="{FF2B5EF4-FFF2-40B4-BE49-F238E27FC236}">
                    <a16:creationId xmlns:a16="http://schemas.microsoft.com/office/drawing/2014/main" id="{6A064AEC-515C-8AFF-F76E-BD043B850E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5" name="Oval 134">
                <a:extLst>
                  <a:ext uri="{FF2B5EF4-FFF2-40B4-BE49-F238E27FC236}">
                    <a16:creationId xmlns:a16="http://schemas.microsoft.com/office/drawing/2014/main" id="{7EC0576A-913E-BDAA-2840-B524E5CE150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6" name="Oval 135">
                <a:extLst>
                  <a:ext uri="{FF2B5EF4-FFF2-40B4-BE49-F238E27FC236}">
                    <a16:creationId xmlns:a16="http://schemas.microsoft.com/office/drawing/2014/main" id="{1897435B-1B78-B308-EFC1-FC4B905F49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78" name="Text Box 136">
              <a:extLst>
                <a:ext uri="{FF2B5EF4-FFF2-40B4-BE49-F238E27FC236}">
                  <a16:creationId xmlns:a16="http://schemas.microsoft.com/office/drawing/2014/main" id="{60923C1B-6A70-B994-7574-53021639DE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78759060-9A49-D31D-0233-F763AE3E1EF4}"/>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55BB9726-8B16-7EFF-28EE-54068F8BAEC7}"/>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D2DCEEC1-481B-C599-9782-21376390F8E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0" name="Oval 187">
                <a:extLst>
                  <a:ext uri="{FF2B5EF4-FFF2-40B4-BE49-F238E27FC236}">
                    <a16:creationId xmlns:a16="http://schemas.microsoft.com/office/drawing/2014/main" id="{24732021-7AAB-A335-E583-1ADC9A489A3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1" name="Oval 188">
                <a:extLst>
                  <a:ext uri="{FF2B5EF4-FFF2-40B4-BE49-F238E27FC236}">
                    <a16:creationId xmlns:a16="http://schemas.microsoft.com/office/drawing/2014/main" id="{13ECA1B5-60E9-71BF-5748-6D9358BD3E9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2" name="Oval 189">
                <a:extLst>
                  <a:ext uri="{FF2B5EF4-FFF2-40B4-BE49-F238E27FC236}">
                    <a16:creationId xmlns:a16="http://schemas.microsoft.com/office/drawing/2014/main" id="{401BB55D-B0E6-F986-F6A5-A3A33520AB3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3" name="Oval 190">
                <a:extLst>
                  <a:ext uri="{FF2B5EF4-FFF2-40B4-BE49-F238E27FC236}">
                    <a16:creationId xmlns:a16="http://schemas.microsoft.com/office/drawing/2014/main" id="{248A3ACB-467D-5E65-6997-0CE84CF5B19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4" name="Oval 191">
                <a:extLst>
                  <a:ext uri="{FF2B5EF4-FFF2-40B4-BE49-F238E27FC236}">
                    <a16:creationId xmlns:a16="http://schemas.microsoft.com/office/drawing/2014/main" id="{B05ABE65-EF88-FBA4-A142-8CB884D6096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5" name="Oval 192">
                <a:extLst>
                  <a:ext uri="{FF2B5EF4-FFF2-40B4-BE49-F238E27FC236}">
                    <a16:creationId xmlns:a16="http://schemas.microsoft.com/office/drawing/2014/main" id="{87B0E316-1C17-FB4D-EB29-1F63902A06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6" name="Oval 193">
                <a:extLst>
                  <a:ext uri="{FF2B5EF4-FFF2-40B4-BE49-F238E27FC236}">
                    <a16:creationId xmlns:a16="http://schemas.microsoft.com/office/drawing/2014/main" id="{D20A7460-58B6-BC71-2EAC-E994AA6C22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68" name="Text Box 194">
              <a:extLst>
                <a:ext uri="{FF2B5EF4-FFF2-40B4-BE49-F238E27FC236}">
                  <a16:creationId xmlns:a16="http://schemas.microsoft.com/office/drawing/2014/main" id="{B573C515-215E-7918-C1DF-ADC71CC9714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B89A310B-2058-39C6-5CFB-9031C52E22D8}"/>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3" name="Rectangle 217">
            <a:extLst>
              <a:ext uri="{FF2B5EF4-FFF2-40B4-BE49-F238E27FC236}">
                <a16:creationId xmlns:a16="http://schemas.microsoft.com/office/drawing/2014/main" id="{D56EB48F-A8F5-4FC2-59A9-3D5E8D0602AB}"/>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4" name="Rectangle 218">
            <a:extLst>
              <a:ext uri="{FF2B5EF4-FFF2-40B4-BE49-F238E27FC236}">
                <a16:creationId xmlns:a16="http://schemas.microsoft.com/office/drawing/2014/main" id="{C92332D5-2978-B001-65E0-FA3729DEBA66}"/>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2912" name="Group 232">
            <a:extLst>
              <a:ext uri="{FF2B5EF4-FFF2-40B4-BE49-F238E27FC236}">
                <a16:creationId xmlns:a16="http://schemas.microsoft.com/office/drawing/2014/main" id="{4F3E482E-B9C5-9921-DE40-8010D743D60D}"/>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E2DF22A6-720D-BE31-4908-A3B12EB4EAB9}"/>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1E5CA4F7-2E83-DEBE-99AA-924A4ED8F7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4" name="Oval 235">
                <a:extLst>
                  <a:ext uri="{FF2B5EF4-FFF2-40B4-BE49-F238E27FC236}">
                    <a16:creationId xmlns:a16="http://schemas.microsoft.com/office/drawing/2014/main" id="{D2EA37D3-ADE6-AE0D-D5AA-66401756A8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5" name="Oval 236">
                <a:extLst>
                  <a:ext uri="{FF2B5EF4-FFF2-40B4-BE49-F238E27FC236}">
                    <a16:creationId xmlns:a16="http://schemas.microsoft.com/office/drawing/2014/main" id="{47D5D987-8831-BCB9-1DA7-D348852F33D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6" name="Oval 237">
                <a:extLst>
                  <a:ext uri="{FF2B5EF4-FFF2-40B4-BE49-F238E27FC236}">
                    <a16:creationId xmlns:a16="http://schemas.microsoft.com/office/drawing/2014/main" id="{9A76F201-FCDC-3BCB-F0E3-CECD7309769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7" name="Oval 238">
                <a:extLst>
                  <a:ext uri="{FF2B5EF4-FFF2-40B4-BE49-F238E27FC236}">
                    <a16:creationId xmlns:a16="http://schemas.microsoft.com/office/drawing/2014/main" id="{80F5FAF8-A671-2F44-8812-747985F9E6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8" name="Oval 239">
                <a:extLst>
                  <a:ext uri="{FF2B5EF4-FFF2-40B4-BE49-F238E27FC236}">
                    <a16:creationId xmlns:a16="http://schemas.microsoft.com/office/drawing/2014/main" id="{92B5AB41-C7BB-B9B5-B53A-BD8F00800F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9" name="Oval 240">
                <a:extLst>
                  <a:ext uri="{FF2B5EF4-FFF2-40B4-BE49-F238E27FC236}">
                    <a16:creationId xmlns:a16="http://schemas.microsoft.com/office/drawing/2014/main" id="{9A385C83-B549-7C46-551C-0257BFB5DA1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60" name="Oval 241">
                <a:extLst>
                  <a:ext uri="{FF2B5EF4-FFF2-40B4-BE49-F238E27FC236}">
                    <a16:creationId xmlns:a16="http://schemas.microsoft.com/office/drawing/2014/main" id="{BA86CCDE-2DCF-FC70-D21B-E82929717E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52" name="Text Box 242">
              <a:extLst>
                <a:ext uri="{FF2B5EF4-FFF2-40B4-BE49-F238E27FC236}">
                  <a16:creationId xmlns:a16="http://schemas.microsoft.com/office/drawing/2014/main" id="{DA3DE8F6-A988-BC5C-CB88-3422CE4E4AD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E9C4629-F964-7068-34FB-B88C1D354004}"/>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C5E9F0F5-3F4E-46C1-7E4E-B3AD3CB56AFE}"/>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C30DCC39-3B5A-C771-C7B4-DAC90797D89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4" name="Oval 246">
                <a:extLst>
                  <a:ext uri="{FF2B5EF4-FFF2-40B4-BE49-F238E27FC236}">
                    <a16:creationId xmlns:a16="http://schemas.microsoft.com/office/drawing/2014/main" id="{BCCC9FDD-0932-ED38-4584-2796247663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5" name="Oval 247">
                <a:extLst>
                  <a:ext uri="{FF2B5EF4-FFF2-40B4-BE49-F238E27FC236}">
                    <a16:creationId xmlns:a16="http://schemas.microsoft.com/office/drawing/2014/main" id="{CADAA88F-CE04-13D1-3832-31387DB2827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6" name="Oval 248">
                <a:extLst>
                  <a:ext uri="{FF2B5EF4-FFF2-40B4-BE49-F238E27FC236}">
                    <a16:creationId xmlns:a16="http://schemas.microsoft.com/office/drawing/2014/main" id="{147FEC9D-E521-ACD5-89D0-A2912A895D6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7" name="Oval 249">
                <a:extLst>
                  <a:ext uri="{FF2B5EF4-FFF2-40B4-BE49-F238E27FC236}">
                    <a16:creationId xmlns:a16="http://schemas.microsoft.com/office/drawing/2014/main" id="{F6FA6A46-E1A0-8D8A-C723-D2B21D935CC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8" name="Oval 250">
                <a:extLst>
                  <a:ext uri="{FF2B5EF4-FFF2-40B4-BE49-F238E27FC236}">
                    <a16:creationId xmlns:a16="http://schemas.microsoft.com/office/drawing/2014/main" id="{262316D3-FD46-28E2-7ACB-32E77AC8EAE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9" name="Oval 251">
                <a:extLst>
                  <a:ext uri="{FF2B5EF4-FFF2-40B4-BE49-F238E27FC236}">
                    <a16:creationId xmlns:a16="http://schemas.microsoft.com/office/drawing/2014/main" id="{4000A66D-7A9C-B6F6-C9A5-C6EB948533D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0" name="Oval 252">
                <a:extLst>
                  <a:ext uri="{FF2B5EF4-FFF2-40B4-BE49-F238E27FC236}">
                    <a16:creationId xmlns:a16="http://schemas.microsoft.com/office/drawing/2014/main" id="{079A67FF-5BCA-E5D1-E2A1-061C6F4608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42" name="Text Box 253">
              <a:extLst>
                <a:ext uri="{FF2B5EF4-FFF2-40B4-BE49-F238E27FC236}">
                  <a16:creationId xmlns:a16="http://schemas.microsoft.com/office/drawing/2014/main" id="{37253589-32D9-8C89-817B-0E2DF3CCD16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D151DEBA-27A8-E2B1-3BFD-A86E4A4FD8AE}"/>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77E911CA-2008-79BF-712A-54FD10C97FE7}"/>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69C680EB-47AF-DF4A-A445-D6A863F643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4" name="Oval 257">
                <a:extLst>
                  <a:ext uri="{FF2B5EF4-FFF2-40B4-BE49-F238E27FC236}">
                    <a16:creationId xmlns:a16="http://schemas.microsoft.com/office/drawing/2014/main" id="{8597AC3E-8214-D370-7FF1-B6DE1EEB41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5" name="Oval 258">
                <a:extLst>
                  <a:ext uri="{FF2B5EF4-FFF2-40B4-BE49-F238E27FC236}">
                    <a16:creationId xmlns:a16="http://schemas.microsoft.com/office/drawing/2014/main" id="{37F7772F-9E3E-528F-9F7A-D7D0B11BD5D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6" name="Oval 259">
                <a:extLst>
                  <a:ext uri="{FF2B5EF4-FFF2-40B4-BE49-F238E27FC236}">
                    <a16:creationId xmlns:a16="http://schemas.microsoft.com/office/drawing/2014/main" id="{BC9AF8DF-BD04-FE2B-585A-8E2A1387307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7" name="Oval 260">
                <a:extLst>
                  <a:ext uri="{FF2B5EF4-FFF2-40B4-BE49-F238E27FC236}">
                    <a16:creationId xmlns:a16="http://schemas.microsoft.com/office/drawing/2014/main" id="{9DB9336B-92B2-1FA3-ABB0-E1C9888C10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8" name="Oval 261">
                <a:extLst>
                  <a:ext uri="{FF2B5EF4-FFF2-40B4-BE49-F238E27FC236}">
                    <a16:creationId xmlns:a16="http://schemas.microsoft.com/office/drawing/2014/main" id="{639A00B4-0288-8350-37CD-04D3B13335A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9" name="Oval 262">
                <a:extLst>
                  <a:ext uri="{FF2B5EF4-FFF2-40B4-BE49-F238E27FC236}">
                    <a16:creationId xmlns:a16="http://schemas.microsoft.com/office/drawing/2014/main" id="{388637D8-7AC3-5245-81D1-67601AA6178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0" name="Oval 263">
                <a:extLst>
                  <a:ext uri="{FF2B5EF4-FFF2-40B4-BE49-F238E27FC236}">
                    <a16:creationId xmlns:a16="http://schemas.microsoft.com/office/drawing/2014/main" id="{2BF9AB8B-1EE5-CCDA-3CC0-CF25717767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32" name="Text Box 264">
              <a:extLst>
                <a:ext uri="{FF2B5EF4-FFF2-40B4-BE49-F238E27FC236}">
                  <a16:creationId xmlns:a16="http://schemas.microsoft.com/office/drawing/2014/main" id="{D474F10C-9B06-CA67-D353-CFFA7CF09D4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BAA552D7-BD87-4E5B-7700-E0207EAC644F}"/>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2FE3B23C-191B-A18D-450D-2EC5D8CD549F}"/>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871C3A7B-CCF3-B2A3-0660-88863C5BE0E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4" name="Oval 268">
                <a:extLst>
                  <a:ext uri="{FF2B5EF4-FFF2-40B4-BE49-F238E27FC236}">
                    <a16:creationId xmlns:a16="http://schemas.microsoft.com/office/drawing/2014/main" id="{4C0A7450-F6AF-2812-B47D-2801AA14AD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5" name="Oval 269">
                <a:extLst>
                  <a:ext uri="{FF2B5EF4-FFF2-40B4-BE49-F238E27FC236}">
                    <a16:creationId xmlns:a16="http://schemas.microsoft.com/office/drawing/2014/main" id="{D219C8E7-838D-DCB8-FACC-688888FF8C3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6" name="Oval 270">
                <a:extLst>
                  <a:ext uri="{FF2B5EF4-FFF2-40B4-BE49-F238E27FC236}">
                    <a16:creationId xmlns:a16="http://schemas.microsoft.com/office/drawing/2014/main" id="{5D2D5AEA-3E3C-BEF4-E960-6FDAE90C712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7" name="Oval 271">
                <a:extLst>
                  <a:ext uri="{FF2B5EF4-FFF2-40B4-BE49-F238E27FC236}">
                    <a16:creationId xmlns:a16="http://schemas.microsoft.com/office/drawing/2014/main" id="{7033E489-6D45-B294-1D3F-7243252829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8" name="Oval 272">
                <a:extLst>
                  <a:ext uri="{FF2B5EF4-FFF2-40B4-BE49-F238E27FC236}">
                    <a16:creationId xmlns:a16="http://schemas.microsoft.com/office/drawing/2014/main" id="{3AE913A2-9DEB-9E93-E027-4CD71FE0FCF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9" name="Oval 273">
                <a:extLst>
                  <a:ext uri="{FF2B5EF4-FFF2-40B4-BE49-F238E27FC236}">
                    <a16:creationId xmlns:a16="http://schemas.microsoft.com/office/drawing/2014/main" id="{598371DB-5A72-2641-AFAA-123D215190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0" name="Oval 274">
                <a:extLst>
                  <a:ext uri="{FF2B5EF4-FFF2-40B4-BE49-F238E27FC236}">
                    <a16:creationId xmlns:a16="http://schemas.microsoft.com/office/drawing/2014/main" id="{E065DCE0-5D1C-20DE-4668-FDBB16EF76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22" name="Text Box 275">
              <a:extLst>
                <a:ext uri="{FF2B5EF4-FFF2-40B4-BE49-F238E27FC236}">
                  <a16:creationId xmlns:a16="http://schemas.microsoft.com/office/drawing/2014/main" id="{1E8EC5BC-DEC4-654F-A0C8-8BC78CAC27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72A5FFB6-91B8-5406-5CF0-21BF19290466}"/>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56B63BAC-F3C1-3665-A8D8-6368218D5EDA}"/>
              </a:ext>
            </a:extLst>
          </p:cNvPr>
          <p:cNvSpPr>
            <a:spLocks/>
          </p:cNvSpPr>
          <p:nvPr/>
        </p:nvSpPr>
        <p:spPr bwMode="auto">
          <a:xfrm>
            <a:off x="3300414" y="2393950"/>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8" name="Freeform 278">
            <a:extLst>
              <a:ext uri="{FF2B5EF4-FFF2-40B4-BE49-F238E27FC236}">
                <a16:creationId xmlns:a16="http://schemas.microsoft.com/office/drawing/2014/main" id="{C81BFE65-166B-6338-DCCA-B92C08EE7667}"/>
              </a:ext>
            </a:extLst>
          </p:cNvPr>
          <p:cNvSpPr>
            <a:spLocks/>
          </p:cNvSpPr>
          <p:nvPr/>
        </p:nvSpPr>
        <p:spPr bwMode="auto">
          <a:xfrm flipV="1">
            <a:off x="3302001" y="3249613"/>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9" name="Rectangle 279">
            <a:extLst>
              <a:ext uri="{FF2B5EF4-FFF2-40B4-BE49-F238E27FC236}">
                <a16:creationId xmlns:a16="http://schemas.microsoft.com/office/drawing/2014/main" id="{D778752A-9A3B-A27C-2CC7-D9916BFF9F3E}"/>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0" name="Rectangle 280">
            <a:extLst>
              <a:ext uri="{FF2B5EF4-FFF2-40B4-BE49-F238E27FC236}">
                <a16:creationId xmlns:a16="http://schemas.microsoft.com/office/drawing/2014/main" id="{7A58789C-D24B-F835-61FA-5D821485D727}"/>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AD4F3-D84A-527C-2048-1681061C8097}"/>
            </a:ext>
          </a:extLst>
        </p:cNvPr>
        <p:cNvGrpSpPr/>
        <p:nvPr/>
      </p:nvGrpSpPr>
      <p:grpSpPr>
        <a:xfrm>
          <a:off x="0" y="0"/>
          <a:ext cx="0" cy="0"/>
          <a:chOff x="0" y="0"/>
          <a:chExt cx="0" cy="0"/>
        </a:xfrm>
      </p:grpSpPr>
      <p:sp>
        <p:nvSpPr>
          <p:cNvPr id="122882" name="Rectangle 2">
            <a:extLst>
              <a:ext uri="{FF2B5EF4-FFF2-40B4-BE49-F238E27FC236}">
                <a16:creationId xmlns:a16="http://schemas.microsoft.com/office/drawing/2014/main" id="{E9515864-EE3C-5F3B-C971-8CD6A09B83AE}"/>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3" name="Rectangle 3">
            <a:extLst>
              <a:ext uri="{FF2B5EF4-FFF2-40B4-BE49-F238E27FC236}">
                <a16:creationId xmlns:a16="http://schemas.microsoft.com/office/drawing/2014/main" id="{E0D708CD-D8FD-3E6B-A813-1181F139C02A}"/>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5" name="Rectangle 5">
            <a:extLst>
              <a:ext uri="{FF2B5EF4-FFF2-40B4-BE49-F238E27FC236}">
                <a16:creationId xmlns:a16="http://schemas.microsoft.com/office/drawing/2014/main" id="{1AAA754A-771C-5541-0DBE-3E263C86F35E}"/>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6" name="Rectangle 6">
            <a:extLst>
              <a:ext uri="{FF2B5EF4-FFF2-40B4-BE49-F238E27FC236}">
                <a16:creationId xmlns:a16="http://schemas.microsoft.com/office/drawing/2014/main" id="{04895EAC-C0CB-636B-657D-1B37BF3073B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7" name="Rectangle 7">
            <a:extLst>
              <a:ext uri="{FF2B5EF4-FFF2-40B4-BE49-F238E27FC236}">
                <a16:creationId xmlns:a16="http://schemas.microsoft.com/office/drawing/2014/main" id="{4A30C2B3-6074-7C9C-F5D8-227CDAD15B62}"/>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 name="AutoShape 8">
            <a:extLst>
              <a:ext uri="{FF2B5EF4-FFF2-40B4-BE49-F238E27FC236}">
                <a16:creationId xmlns:a16="http://schemas.microsoft.com/office/drawing/2014/main" id="{4A4CA0CE-5D99-FCA8-D704-9DD046E8C59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9" name="Rectangle 10">
            <a:extLst>
              <a:ext uri="{FF2B5EF4-FFF2-40B4-BE49-F238E27FC236}">
                <a16:creationId xmlns:a16="http://schemas.microsoft.com/office/drawing/2014/main" id="{0860CA30-DAAB-DD71-175D-6DE6C84874D8}"/>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dirty="0">
                <a:solidFill>
                  <a:srgbClr val="FFFFFF"/>
                </a:solidFill>
              </a:rPr>
              <a:t>If not, using a base-pad igniter…….</a:t>
            </a:r>
          </a:p>
        </p:txBody>
      </p:sp>
      <p:grpSp>
        <p:nvGrpSpPr>
          <p:cNvPr id="122890" name="Group 16">
            <a:extLst>
              <a:ext uri="{FF2B5EF4-FFF2-40B4-BE49-F238E27FC236}">
                <a16:creationId xmlns:a16="http://schemas.microsoft.com/office/drawing/2014/main" id="{5D3D57B6-DE48-6337-4D48-3959B6051CF0}"/>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10423EBA-D029-9F1D-3AB1-2079FF970911}"/>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63423EC9-95B4-3063-DEB3-0D3D1B3621B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0" name="Oval 19">
                <a:extLst>
                  <a:ext uri="{FF2B5EF4-FFF2-40B4-BE49-F238E27FC236}">
                    <a16:creationId xmlns:a16="http://schemas.microsoft.com/office/drawing/2014/main" id="{7B823D36-9B37-98D2-307F-8790915FDC8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1" name="Oval 20">
                <a:extLst>
                  <a:ext uri="{FF2B5EF4-FFF2-40B4-BE49-F238E27FC236}">
                    <a16:creationId xmlns:a16="http://schemas.microsoft.com/office/drawing/2014/main" id="{74CF54E6-DCCA-545D-6E38-C4131E304E9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2" name="Oval 21">
                <a:extLst>
                  <a:ext uri="{FF2B5EF4-FFF2-40B4-BE49-F238E27FC236}">
                    <a16:creationId xmlns:a16="http://schemas.microsoft.com/office/drawing/2014/main" id="{DFCE9857-1045-D33A-6D9F-C16C30FC1F4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3" name="Oval 22">
                <a:extLst>
                  <a:ext uri="{FF2B5EF4-FFF2-40B4-BE49-F238E27FC236}">
                    <a16:creationId xmlns:a16="http://schemas.microsoft.com/office/drawing/2014/main" id="{38ED6AC8-1D6F-8CAC-1A0E-509596A06D4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4" name="Oval 23">
                <a:extLst>
                  <a:ext uri="{FF2B5EF4-FFF2-40B4-BE49-F238E27FC236}">
                    <a16:creationId xmlns:a16="http://schemas.microsoft.com/office/drawing/2014/main" id="{27066068-DE3D-4A0D-FC90-ADF8D7C2C08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5" name="Oval 24">
                <a:extLst>
                  <a:ext uri="{FF2B5EF4-FFF2-40B4-BE49-F238E27FC236}">
                    <a16:creationId xmlns:a16="http://schemas.microsoft.com/office/drawing/2014/main" id="{6860365F-E107-DE23-CA19-F7F46516DED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6" name="Oval 25">
                <a:extLst>
                  <a:ext uri="{FF2B5EF4-FFF2-40B4-BE49-F238E27FC236}">
                    <a16:creationId xmlns:a16="http://schemas.microsoft.com/office/drawing/2014/main" id="{B8110637-D19D-B8DB-1D5D-9851A56447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78" name="Text Box 26">
              <a:extLst>
                <a:ext uri="{FF2B5EF4-FFF2-40B4-BE49-F238E27FC236}">
                  <a16:creationId xmlns:a16="http://schemas.microsoft.com/office/drawing/2014/main" id="{EF472317-C933-28E2-0549-1496792FA07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4BB22E84-1FB7-437E-898E-31D31904AA9C}"/>
              </a:ext>
            </a:extLst>
          </p:cNvPr>
          <p:cNvGrpSpPr>
            <a:grpSpLocks/>
          </p:cNvGrpSpPr>
          <p:nvPr/>
        </p:nvGrpSpPr>
        <p:grpSpPr bwMode="auto">
          <a:xfrm>
            <a:off x="7213164" y="3048000"/>
            <a:ext cx="514350" cy="354013"/>
            <a:chOff x="4436" y="2378"/>
            <a:chExt cx="1152" cy="790"/>
          </a:xfrm>
        </p:grpSpPr>
        <p:grpSp>
          <p:nvGrpSpPr>
            <p:cNvPr id="123067" name="Group 28">
              <a:extLst>
                <a:ext uri="{FF2B5EF4-FFF2-40B4-BE49-F238E27FC236}">
                  <a16:creationId xmlns:a16="http://schemas.microsoft.com/office/drawing/2014/main" id="{C52F7DB1-1567-6D2C-F49E-4E34822FBA37}"/>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81302157-D032-802A-FC8D-5EA76B993CE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0" name="Oval 30">
                <a:extLst>
                  <a:ext uri="{FF2B5EF4-FFF2-40B4-BE49-F238E27FC236}">
                    <a16:creationId xmlns:a16="http://schemas.microsoft.com/office/drawing/2014/main" id="{4A179A68-D75F-4DF1-D191-77BFC860F1C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1" name="Oval 31">
                <a:extLst>
                  <a:ext uri="{FF2B5EF4-FFF2-40B4-BE49-F238E27FC236}">
                    <a16:creationId xmlns:a16="http://schemas.microsoft.com/office/drawing/2014/main" id="{32337F99-E568-4B32-7CF8-90D529FFC65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2" name="Oval 32">
                <a:extLst>
                  <a:ext uri="{FF2B5EF4-FFF2-40B4-BE49-F238E27FC236}">
                    <a16:creationId xmlns:a16="http://schemas.microsoft.com/office/drawing/2014/main" id="{5287C605-A133-38E1-85C3-2C29B302CFE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3" name="Oval 33">
                <a:extLst>
                  <a:ext uri="{FF2B5EF4-FFF2-40B4-BE49-F238E27FC236}">
                    <a16:creationId xmlns:a16="http://schemas.microsoft.com/office/drawing/2014/main" id="{DD6C3C90-A30F-E996-4592-EDC8EE23FF6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4" name="Oval 34">
                <a:extLst>
                  <a:ext uri="{FF2B5EF4-FFF2-40B4-BE49-F238E27FC236}">
                    <a16:creationId xmlns:a16="http://schemas.microsoft.com/office/drawing/2014/main" id="{EF6BA7F0-9D2F-E6CB-3D5F-1828DDDD4E7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5" name="Oval 35">
                <a:extLst>
                  <a:ext uri="{FF2B5EF4-FFF2-40B4-BE49-F238E27FC236}">
                    <a16:creationId xmlns:a16="http://schemas.microsoft.com/office/drawing/2014/main" id="{586702DC-CE58-C5DE-BEEF-791D7EA9B61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6" name="Oval 36">
                <a:extLst>
                  <a:ext uri="{FF2B5EF4-FFF2-40B4-BE49-F238E27FC236}">
                    <a16:creationId xmlns:a16="http://schemas.microsoft.com/office/drawing/2014/main" id="{2EC16290-CCF0-1FD9-5095-48B02DBCE2B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68" name="Text Box 37">
              <a:extLst>
                <a:ext uri="{FF2B5EF4-FFF2-40B4-BE49-F238E27FC236}">
                  <a16:creationId xmlns:a16="http://schemas.microsoft.com/office/drawing/2014/main" id="{F9FF2600-BBAE-AA87-12BE-C53DF4D69E1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49C94171-69F0-B464-1606-CFA7488F0B8F}"/>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25221FD7-8FF0-3BCD-0B7B-80CD093B72A1}"/>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C731DDE9-A5F4-DF03-0467-02DA6280753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0" name="Oval 41">
                <a:extLst>
                  <a:ext uri="{FF2B5EF4-FFF2-40B4-BE49-F238E27FC236}">
                    <a16:creationId xmlns:a16="http://schemas.microsoft.com/office/drawing/2014/main" id="{7843B1EE-8421-D745-A26C-A0EE178CAFA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1" name="Oval 42">
                <a:extLst>
                  <a:ext uri="{FF2B5EF4-FFF2-40B4-BE49-F238E27FC236}">
                    <a16:creationId xmlns:a16="http://schemas.microsoft.com/office/drawing/2014/main" id="{7B513B0F-15D3-DD18-6C35-9790AF64E6D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2" name="Oval 43">
                <a:extLst>
                  <a:ext uri="{FF2B5EF4-FFF2-40B4-BE49-F238E27FC236}">
                    <a16:creationId xmlns:a16="http://schemas.microsoft.com/office/drawing/2014/main" id="{BC982458-39D4-4BEB-AA3F-265C059E116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3" name="Oval 44">
                <a:extLst>
                  <a:ext uri="{FF2B5EF4-FFF2-40B4-BE49-F238E27FC236}">
                    <a16:creationId xmlns:a16="http://schemas.microsoft.com/office/drawing/2014/main" id="{BD569970-1DAB-0A35-EDA7-AE2B265BBAF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4" name="Oval 45">
                <a:extLst>
                  <a:ext uri="{FF2B5EF4-FFF2-40B4-BE49-F238E27FC236}">
                    <a16:creationId xmlns:a16="http://schemas.microsoft.com/office/drawing/2014/main" id="{053E0930-4DA0-ED1A-E84A-4C0C95D6D6A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5" name="Oval 46">
                <a:extLst>
                  <a:ext uri="{FF2B5EF4-FFF2-40B4-BE49-F238E27FC236}">
                    <a16:creationId xmlns:a16="http://schemas.microsoft.com/office/drawing/2014/main" id="{0E8D21A1-4D03-FDF0-772F-8C90964C113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6" name="Oval 47">
                <a:extLst>
                  <a:ext uri="{FF2B5EF4-FFF2-40B4-BE49-F238E27FC236}">
                    <a16:creationId xmlns:a16="http://schemas.microsoft.com/office/drawing/2014/main" id="{22448C28-9D1B-5B4C-8EFF-F1B8FDFB9DD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58" name="Text Box 48">
              <a:extLst>
                <a:ext uri="{FF2B5EF4-FFF2-40B4-BE49-F238E27FC236}">
                  <a16:creationId xmlns:a16="http://schemas.microsoft.com/office/drawing/2014/main" id="{E6DAFD3E-0CB7-4C19-8511-00299CD675A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D3137EA9-CC86-F723-80F3-FAB3BC3C3E5B}"/>
              </a:ext>
            </a:extLst>
          </p:cNvPr>
          <p:cNvGrpSpPr>
            <a:grpSpLocks/>
          </p:cNvGrpSpPr>
          <p:nvPr/>
        </p:nvGrpSpPr>
        <p:grpSpPr bwMode="auto">
          <a:xfrm>
            <a:off x="5918971" y="2700593"/>
            <a:ext cx="514350" cy="354013"/>
            <a:chOff x="4436" y="2378"/>
            <a:chExt cx="1152" cy="790"/>
          </a:xfrm>
        </p:grpSpPr>
        <p:grpSp>
          <p:nvGrpSpPr>
            <p:cNvPr id="123047" name="Group 50">
              <a:extLst>
                <a:ext uri="{FF2B5EF4-FFF2-40B4-BE49-F238E27FC236}">
                  <a16:creationId xmlns:a16="http://schemas.microsoft.com/office/drawing/2014/main" id="{B1983F65-D1FE-E44F-E5A2-1247D16BA153}"/>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9911725E-676D-4E69-52C9-CC28C9E46D5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0" name="Oval 52">
                <a:extLst>
                  <a:ext uri="{FF2B5EF4-FFF2-40B4-BE49-F238E27FC236}">
                    <a16:creationId xmlns:a16="http://schemas.microsoft.com/office/drawing/2014/main" id="{0B8B93D8-4F12-909A-8F3A-D843F0FAE2C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1" name="Oval 53">
                <a:extLst>
                  <a:ext uri="{FF2B5EF4-FFF2-40B4-BE49-F238E27FC236}">
                    <a16:creationId xmlns:a16="http://schemas.microsoft.com/office/drawing/2014/main" id="{42A93CB4-8E80-E0FA-8793-9DB93AC0C29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2" name="Oval 54">
                <a:extLst>
                  <a:ext uri="{FF2B5EF4-FFF2-40B4-BE49-F238E27FC236}">
                    <a16:creationId xmlns:a16="http://schemas.microsoft.com/office/drawing/2014/main" id="{5A1A484C-F32E-7B55-CFB9-B1662DCD469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3" name="Oval 55">
                <a:extLst>
                  <a:ext uri="{FF2B5EF4-FFF2-40B4-BE49-F238E27FC236}">
                    <a16:creationId xmlns:a16="http://schemas.microsoft.com/office/drawing/2014/main" id="{D10A3840-9AD9-05A0-826D-59EB91F0F15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4" name="Oval 56">
                <a:extLst>
                  <a:ext uri="{FF2B5EF4-FFF2-40B4-BE49-F238E27FC236}">
                    <a16:creationId xmlns:a16="http://schemas.microsoft.com/office/drawing/2014/main" id="{266C6C68-BD4C-F43E-58D6-7317243C699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5" name="Oval 57">
                <a:extLst>
                  <a:ext uri="{FF2B5EF4-FFF2-40B4-BE49-F238E27FC236}">
                    <a16:creationId xmlns:a16="http://schemas.microsoft.com/office/drawing/2014/main" id="{8D2FC1B6-7FF7-84B5-6803-F57BBA5A0BF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6" name="Oval 58">
                <a:extLst>
                  <a:ext uri="{FF2B5EF4-FFF2-40B4-BE49-F238E27FC236}">
                    <a16:creationId xmlns:a16="http://schemas.microsoft.com/office/drawing/2014/main" id="{C114C5A3-B46B-E6AC-7874-551C6999D9A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48" name="Text Box 59">
              <a:extLst>
                <a:ext uri="{FF2B5EF4-FFF2-40B4-BE49-F238E27FC236}">
                  <a16:creationId xmlns:a16="http://schemas.microsoft.com/office/drawing/2014/main" id="{D9CCF1C9-73E9-9ECC-1A88-E69B87A3F17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7FB4A12A-C5BF-2162-A78F-C06A3D2659D6}"/>
              </a:ext>
            </a:extLst>
          </p:cNvPr>
          <p:cNvGrpSpPr>
            <a:grpSpLocks/>
          </p:cNvGrpSpPr>
          <p:nvPr/>
        </p:nvGrpSpPr>
        <p:grpSpPr bwMode="auto">
          <a:xfrm>
            <a:off x="5917146" y="3120235"/>
            <a:ext cx="514350" cy="354013"/>
            <a:chOff x="4436" y="2378"/>
            <a:chExt cx="1152" cy="790"/>
          </a:xfrm>
        </p:grpSpPr>
        <p:grpSp>
          <p:nvGrpSpPr>
            <p:cNvPr id="123037" name="Group 61">
              <a:extLst>
                <a:ext uri="{FF2B5EF4-FFF2-40B4-BE49-F238E27FC236}">
                  <a16:creationId xmlns:a16="http://schemas.microsoft.com/office/drawing/2014/main" id="{8356B3DC-0D0E-1949-90A2-73372BCAAFCD}"/>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B4384BA4-2C8B-FCC4-63AF-497D2A49DBC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0" name="Oval 63">
                <a:extLst>
                  <a:ext uri="{FF2B5EF4-FFF2-40B4-BE49-F238E27FC236}">
                    <a16:creationId xmlns:a16="http://schemas.microsoft.com/office/drawing/2014/main" id="{63C0C2A7-8B8E-5EDD-4755-219468D1A7D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1" name="Oval 64">
                <a:extLst>
                  <a:ext uri="{FF2B5EF4-FFF2-40B4-BE49-F238E27FC236}">
                    <a16:creationId xmlns:a16="http://schemas.microsoft.com/office/drawing/2014/main" id="{583485A4-19A1-2439-819A-62CC5E6B05F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2" name="Oval 65">
                <a:extLst>
                  <a:ext uri="{FF2B5EF4-FFF2-40B4-BE49-F238E27FC236}">
                    <a16:creationId xmlns:a16="http://schemas.microsoft.com/office/drawing/2014/main" id="{CAF437A1-89F0-6492-DC65-5051E85C0D6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3" name="Oval 66">
                <a:extLst>
                  <a:ext uri="{FF2B5EF4-FFF2-40B4-BE49-F238E27FC236}">
                    <a16:creationId xmlns:a16="http://schemas.microsoft.com/office/drawing/2014/main" id="{97AD061E-24FB-2A40-D798-34F2CA62EC7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4" name="Oval 67">
                <a:extLst>
                  <a:ext uri="{FF2B5EF4-FFF2-40B4-BE49-F238E27FC236}">
                    <a16:creationId xmlns:a16="http://schemas.microsoft.com/office/drawing/2014/main" id="{936B8179-E9D4-2D36-E71C-9CB928BA289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5" name="Oval 68">
                <a:extLst>
                  <a:ext uri="{FF2B5EF4-FFF2-40B4-BE49-F238E27FC236}">
                    <a16:creationId xmlns:a16="http://schemas.microsoft.com/office/drawing/2014/main" id="{F27ACB90-757B-A257-88F6-BDC371DBBE1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6" name="Oval 69">
                <a:extLst>
                  <a:ext uri="{FF2B5EF4-FFF2-40B4-BE49-F238E27FC236}">
                    <a16:creationId xmlns:a16="http://schemas.microsoft.com/office/drawing/2014/main" id="{22DA554D-15BE-3C70-5FC6-B5775E0AE30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38" name="Text Box 70">
              <a:extLst>
                <a:ext uri="{FF2B5EF4-FFF2-40B4-BE49-F238E27FC236}">
                  <a16:creationId xmlns:a16="http://schemas.microsoft.com/office/drawing/2014/main" id="{9B79334C-09D1-1CFE-3BDD-CFB6AAAAD67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00D4D6E8-601D-5DE0-4B96-AAAE58E3DEE7}"/>
              </a:ext>
            </a:extLst>
          </p:cNvPr>
          <p:cNvGrpSpPr>
            <a:grpSpLocks/>
          </p:cNvGrpSpPr>
          <p:nvPr/>
        </p:nvGrpSpPr>
        <p:grpSpPr bwMode="auto">
          <a:xfrm>
            <a:off x="7275990" y="2520099"/>
            <a:ext cx="514350" cy="354012"/>
            <a:chOff x="4436" y="2378"/>
            <a:chExt cx="1152" cy="790"/>
          </a:xfrm>
        </p:grpSpPr>
        <p:grpSp>
          <p:nvGrpSpPr>
            <p:cNvPr id="123027" name="Group 72">
              <a:extLst>
                <a:ext uri="{FF2B5EF4-FFF2-40B4-BE49-F238E27FC236}">
                  <a16:creationId xmlns:a16="http://schemas.microsoft.com/office/drawing/2014/main" id="{276641F0-0BEF-5A5E-548F-8C032A7F48AB}"/>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FB19B26A-8374-8B5B-D81D-CD48676589C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0" name="Oval 74">
                <a:extLst>
                  <a:ext uri="{FF2B5EF4-FFF2-40B4-BE49-F238E27FC236}">
                    <a16:creationId xmlns:a16="http://schemas.microsoft.com/office/drawing/2014/main" id="{37C0105A-14CF-5FDA-A5BB-BB6F759928A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1" name="Oval 75">
                <a:extLst>
                  <a:ext uri="{FF2B5EF4-FFF2-40B4-BE49-F238E27FC236}">
                    <a16:creationId xmlns:a16="http://schemas.microsoft.com/office/drawing/2014/main" id="{B40F8977-957F-D141-9AD5-66024B67F9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2" name="Oval 76">
                <a:extLst>
                  <a:ext uri="{FF2B5EF4-FFF2-40B4-BE49-F238E27FC236}">
                    <a16:creationId xmlns:a16="http://schemas.microsoft.com/office/drawing/2014/main" id="{24A43824-BD7A-FBCE-E7F6-DBC0EA7E740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3" name="Oval 77">
                <a:extLst>
                  <a:ext uri="{FF2B5EF4-FFF2-40B4-BE49-F238E27FC236}">
                    <a16:creationId xmlns:a16="http://schemas.microsoft.com/office/drawing/2014/main" id="{EA0F559F-4163-49B3-1AC1-2F6A1D5A68E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4" name="Oval 78">
                <a:extLst>
                  <a:ext uri="{FF2B5EF4-FFF2-40B4-BE49-F238E27FC236}">
                    <a16:creationId xmlns:a16="http://schemas.microsoft.com/office/drawing/2014/main" id="{6BFDDC2C-181D-7DA8-C4CC-14145D1C5F0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5" name="Oval 79">
                <a:extLst>
                  <a:ext uri="{FF2B5EF4-FFF2-40B4-BE49-F238E27FC236}">
                    <a16:creationId xmlns:a16="http://schemas.microsoft.com/office/drawing/2014/main" id="{086FF642-89A3-8841-E509-E6A268EEF01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6" name="Oval 80">
                <a:extLst>
                  <a:ext uri="{FF2B5EF4-FFF2-40B4-BE49-F238E27FC236}">
                    <a16:creationId xmlns:a16="http://schemas.microsoft.com/office/drawing/2014/main" id="{0DE0F9FF-A721-9B78-70ED-3BAC6645890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28" name="Text Box 81">
              <a:extLst>
                <a:ext uri="{FF2B5EF4-FFF2-40B4-BE49-F238E27FC236}">
                  <a16:creationId xmlns:a16="http://schemas.microsoft.com/office/drawing/2014/main" id="{C7D805D5-ED41-5A73-FB13-E3F79D3B1F0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DC73FED9-F7A5-C8F9-18FD-8D0F7DD0B061}"/>
              </a:ext>
            </a:extLst>
          </p:cNvPr>
          <p:cNvGrpSpPr>
            <a:grpSpLocks/>
          </p:cNvGrpSpPr>
          <p:nvPr/>
        </p:nvGrpSpPr>
        <p:grpSpPr bwMode="auto">
          <a:xfrm>
            <a:off x="6256856" y="2828933"/>
            <a:ext cx="514350" cy="354012"/>
            <a:chOff x="4436" y="2378"/>
            <a:chExt cx="1152" cy="790"/>
          </a:xfrm>
        </p:grpSpPr>
        <p:grpSp>
          <p:nvGrpSpPr>
            <p:cNvPr id="123017" name="Group 83">
              <a:extLst>
                <a:ext uri="{FF2B5EF4-FFF2-40B4-BE49-F238E27FC236}">
                  <a16:creationId xmlns:a16="http://schemas.microsoft.com/office/drawing/2014/main" id="{C571BC83-06AD-D5F7-879C-5A3DDFEE27B8}"/>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BBDBCA59-0091-D395-9280-0E36C1E4173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0" name="Oval 85">
                <a:extLst>
                  <a:ext uri="{FF2B5EF4-FFF2-40B4-BE49-F238E27FC236}">
                    <a16:creationId xmlns:a16="http://schemas.microsoft.com/office/drawing/2014/main" id="{42545BF6-74E7-181D-53AF-2B6AB984D3A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1" name="Oval 86">
                <a:extLst>
                  <a:ext uri="{FF2B5EF4-FFF2-40B4-BE49-F238E27FC236}">
                    <a16:creationId xmlns:a16="http://schemas.microsoft.com/office/drawing/2014/main" id="{D8C20E0C-4389-CA74-9DD4-96D4B94393B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2" name="Oval 87">
                <a:extLst>
                  <a:ext uri="{FF2B5EF4-FFF2-40B4-BE49-F238E27FC236}">
                    <a16:creationId xmlns:a16="http://schemas.microsoft.com/office/drawing/2014/main" id="{D6A65560-C413-C347-7570-31DB0C5C8CD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3" name="Oval 88">
                <a:extLst>
                  <a:ext uri="{FF2B5EF4-FFF2-40B4-BE49-F238E27FC236}">
                    <a16:creationId xmlns:a16="http://schemas.microsoft.com/office/drawing/2014/main" id="{6E48C6F7-DB24-2B8D-AEF9-8BF945FB4EA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4" name="Oval 89">
                <a:extLst>
                  <a:ext uri="{FF2B5EF4-FFF2-40B4-BE49-F238E27FC236}">
                    <a16:creationId xmlns:a16="http://schemas.microsoft.com/office/drawing/2014/main" id="{56E68FA0-FC3B-A87D-5922-20480CC1DFA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5" name="Oval 90">
                <a:extLst>
                  <a:ext uri="{FF2B5EF4-FFF2-40B4-BE49-F238E27FC236}">
                    <a16:creationId xmlns:a16="http://schemas.microsoft.com/office/drawing/2014/main" id="{F96F4EF6-8486-F043-AA84-F93E66A79D1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6" name="Oval 91">
                <a:extLst>
                  <a:ext uri="{FF2B5EF4-FFF2-40B4-BE49-F238E27FC236}">
                    <a16:creationId xmlns:a16="http://schemas.microsoft.com/office/drawing/2014/main" id="{1B71C578-E78B-360C-03E3-0BFA554A465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18" name="Text Box 92">
              <a:extLst>
                <a:ext uri="{FF2B5EF4-FFF2-40B4-BE49-F238E27FC236}">
                  <a16:creationId xmlns:a16="http://schemas.microsoft.com/office/drawing/2014/main" id="{7AD5B251-9939-9A5D-7B59-79E22822FC8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7F00F228-F9AD-F159-DA58-00CA8318B144}"/>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C2876070-5096-216E-B62D-BA82CDF704FD}"/>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59B4ED3B-08BA-A4F9-4F17-372D75112CA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0" name="Oval 96">
                <a:extLst>
                  <a:ext uri="{FF2B5EF4-FFF2-40B4-BE49-F238E27FC236}">
                    <a16:creationId xmlns:a16="http://schemas.microsoft.com/office/drawing/2014/main" id="{597113A6-1791-7476-A2B4-FB187A4FAC9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1" name="Oval 97">
                <a:extLst>
                  <a:ext uri="{FF2B5EF4-FFF2-40B4-BE49-F238E27FC236}">
                    <a16:creationId xmlns:a16="http://schemas.microsoft.com/office/drawing/2014/main" id="{84F719BB-ED34-CC84-FB75-E449E770FF5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2" name="Oval 98">
                <a:extLst>
                  <a:ext uri="{FF2B5EF4-FFF2-40B4-BE49-F238E27FC236}">
                    <a16:creationId xmlns:a16="http://schemas.microsoft.com/office/drawing/2014/main" id="{EBD2DEF9-00A0-8456-1E31-7B32270357C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3" name="Oval 99">
                <a:extLst>
                  <a:ext uri="{FF2B5EF4-FFF2-40B4-BE49-F238E27FC236}">
                    <a16:creationId xmlns:a16="http://schemas.microsoft.com/office/drawing/2014/main" id="{A402392D-A3C1-4CF7-7110-6908607E6E6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4" name="Oval 100">
                <a:extLst>
                  <a:ext uri="{FF2B5EF4-FFF2-40B4-BE49-F238E27FC236}">
                    <a16:creationId xmlns:a16="http://schemas.microsoft.com/office/drawing/2014/main" id="{8350DB99-7D6F-FC94-7EB6-CF93CC421C2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5" name="Oval 101">
                <a:extLst>
                  <a:ext uri="{FF2B5EF4-FFF2-40B4-BE49-F238E27FC236}">
                    <a16:creationId xmlns:a16="http://schemas.microsoft.com/office/drawing/2014/main" id="{6C9D69DF-545E-BD76-4BE2-1A7ED8A3A1B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6" name="Oval 102">
                <a:extLst>
                  <a:ext uri="{FF2B5EF4-FFF2-40B4-BE49-F238E27FC236}">
                    <a16:creationId xmlns:a16="http://schemas.microsoft.com/office/drawing/2014/main" id="{C74C7D2F-14E5-53F6-20C9-9C50F824A6C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08" name="Text Box 103">
              <a:extLst>
                <a:ext uri="{FF2B5EF4-FFF2-40B4-BE49-F238E27FC236}">
                  <a16:creationId xmlns:a16="http://schemas.microsoft.com/office/drawing/2014/main" id="{4D42D122-3AE0-7DC8-C227-6050796DEBC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8D3E078F-9ABA-CA12-7041-F35B5E6C0E0B}"/>
              </a:ext>
            </a:extLst>
          </p:cNvPr>
          <p:cNvGrpSpPr>
            <a:grpSpLocks/>
          </p:cNvGrpSpPr>
          <p:nvPr/>
        </p:nvGrpSpPr>
        <p:grpSpPr bwMode="auto">
          <a:xfrm>
            <a:off x="5487986" y="2550319"/>
            <a:ext cx="514350" cy="354013"/>
            <a:chOff x="4436" y="2378"/>
            <a:chExt cx="1152" cy="790"/>
          </a:xfrm>
        </p:grpSpPr>
        <p:grpSp>
          <p:nvGrpSpPr>
            <p:cNvPr id="122997" name="Group 105">
              <a:extLst>
                <a:ext uri="{FF2B5EF4-FFF2-40B4-BE49-F238E27FC236}">
                  <a16:creationId xmlns:a16="http://schemas.microsoft.com/office/drawing/2014/main" id="{E1158B09-27FA-1DD6-00A3-36613FFDB468}"/>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02800C19-965F-C758-0226-470A9D77D4E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0" name="Oval 107">
                <a:extLst>
                  <a:ext uri="{FF2B5EF4-FFF2-40B4-BE49-F238E27FC236}">
                    <a16:creationId xmlns:a16="http://schemas.microsoft.com/office/drawing/2014/main" id="{B35C4C64-3B9C-4A1F-A6A2-E859623C9B1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1" name="Oval 108">
                <a:extLst>
                  <a:ext uri="{FF2B5EF4-FFF2-40B4-BE49-F238E27FC236}">
                    <a16:creationId xmlns:a16="http://schemas.microsoft.com/office/drawing/2014/main" id="{ECEA5504-4FBF-BD15-1F3E-13E01582472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2" name="Oval 109">
                <a:extLst>
                  <a:ext uri="{FF2B5EF4-FFF2-40B4-BE49-F238E27FC236}">
                    <a16:creationId xmlns:a16="http://schemas.microsoft.com/office/drawing/2014/main" id="{DF77139E-7B5F-AB20-14C1-9AE26B78462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3" name="Oval 110">
                <a:extLst>
                  <a:ext uri="{FF2B5EF4-FFF2-40B4-BE49-F238E27FC236}">
                    <a16:creationId xmlns:a16="http://schemas.microsoft.com/office/drawing/2014/main" id="{14F6F04B-70D1-CA72-A119-EE5B2FC6D07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4" name="Oval 111">
                <a:extLst>
                  <a:ext uri="{FF2B5EF4-FFF2-40B4-BE49-F238E27FC236}">
                    <a16:creationId xmlns:a16="http://schemas.microsoft.com/office/drawing/2014/main" id="{9E107D23-7A49-53FC-D538-18D91A2F54F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5" name="Oval 112">
                <a:extLst>
                  <a:ext uri="{FF2B5EF4-FFF2-40B4-BE49-F238E27FC236}">
                    <a16:creationId xmlns:a16="http://schemas.microsoft.com/office/drawing/2014/main" id="{7401BF5E-19C7-A52A-C725-F5EEE5181F4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6" name="Oval 113">
                <a:extLst>
                  <a:ext uri="{FF2B5EF4-FFF2-40B4-BE49-F238E27FC236}">
                    <a16:creationId xmlns:a16="http://schemas.microsoft.com/office/drawing/2014/main" id="{802006DB-B4E3-3337-A6EF-E2AA13FE548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98" name="Text Box 114">
              <a:extLst>
                <a:ext uri="{FF2B5EF4-FFF2-40B4-BE49-F238E27FC236}">
                  <a16:creationId xmlns:a16="http://schemas.microsoft.com/office/drawing/2014/main" id="{8DD1A4AD-CCD9-6512-23A9-A2F37151A49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E734CB8A-FCD9-8E5F-7DB2-0F0932506031}"/>
              </a:ext>
            </a:extLst>
          </p:cNvPr>
          <p:cNvGrpSpPr>
            <a:grpSpLocks/>
          </p:cNvGrpSpPr>
          <p:nvPr/>
        </p:nvGrpSpPr>
        <p:grpSpPr bwMode="auto">
          <a:xfrm>
            <a:off x="6557527" y="3411538"/>
            <a:ext cx="514350" cy="354013"/>
            <a:chOff x="4436" y="2378"/>
            <a:chExt cx="1152" cy="790"/>
          </a:xfrm>
        </p:grpSpPr>
        <p:grpSp>
          <p:nvGrpSpPr>
            <p:cNvPr id="122987" name="Group 116">
              <a:extLst>
                <a:ext uri="{FF2B5EF4-FFF2-40B4-BE49-F238E27FC236}">
                  <a16:creationId xmlns:a16="http://schemas.microsoft.com/office/drawing/2014/main" id="{0CA1D00E-D0BC-A12B-B506-2A57D9B2024A}"/>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CB18A0E8-BDCA-F01D-BC4E-512CBF96E83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0" name="Oval 118">
                <a:extLst>
                  <a:ext uri="{FF2B5EF4-FFF2-40B4-BE49-F238E27FC236}">
                    <a16:creationId xmlns:a16="http://schemas.microsoft.com/office/drawing/2014/main" id="{9029ED30-FAFA-FA6B-1405-42BB4218BB7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1" name="Oval 119">
                <a:extLst>
                  <a:ext uri="{FF2B5EF4-FFF2-40B4-BE49-F238E27FC236}">
                    <a16:creationId xmlns:a16="http://schemas.microsoft.com/office/drawing/2014/main" id="{3890AD25-E51E-0B95-4749-A6CC1D34AAD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2" name="Oval 120">
                <a:extLst>
                  <a:ext uri="{FF2B5EF4-FFF2-40B4-BE49-F238E27FC236}">
                    <a16:creationId xmlns:a16="http://schemas.microsoft.com/office/drawing/2014/main" id="{176BED49-74D1-1176-B623-9A670BC4691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3" name="Oval 121">
                <a:extLst>
                  <a:ext uri="{FF2B5EF4-FFF2-40B4-BE49-F238E27FC236}">
                    <a16:creationId xmlns:a16="http://schemas.microsoft.com/office/drawing/2014/main" id="{1A787688-4654-69E0-3601-429F15AF867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4" name="Oval 122">
                <a:extLst>
                  <a:ext uri="{FF2B5EF4-FFF2-40B4-BE49-F238E27FC236}">
                    <a16:creationId xmlns:a16="http://schemas.microsoft.com/office/drawing/2014/main" id="{BE25A206-ED4B-653A-4255-B7C25BEBA3E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5" name="Oval 123">
                <a:extLst>
                  <a:ext uri="{FF2B5EF4-FFF2-40B4-BE49-F238E27FC236}">
                    <a16:creationId xmlns:a16="http://schemas.microsoft.com/office/drawing/2014/main" id="{73437306-C277-814D-E9A6-65B78A16ACB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6" name="Oval 124">
                <a:extLst>
                  <a:ext uri="{FF2B5EF4-FFF2-40B4-BE49-F238E27FC236}">
                    <a16:creationId xmlns:a16="http://schemas.microsoft.com/office/drawing/2014/main" id="{1D7AF043-7B51-81AB-AEED-E82508C3C16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88" name="Text Box 125">
              <a:extLst>
                <a:ext uri="{FF2B5EF4-FFF2-40B4-BE49-F238E27FC236}">
                  <a16:creationId xmlns:a16="http://schemas.microsoft.com/office/drawing/2014/main" id="{05B7AC83-8E65-3786-A423-2FD36CED588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91B9449F-BC4C-A061-1E64-BB8822E7FF3D}"/>
              </a:ext>
            </a:extLst>
          </p:cNvPr>
          <p:cNvGrpSpPr>
            <a:grpSpLocks/>
          </p:cNvGrpSpPr>
          <p:nvPr/>
        </p:nvGrpSpPr>
        <p:grpSpPr bwMode="auto">
          <a:xfrm>
            <a:off x="6377029" y="2464238"/>
            <a:ext cx="514350" cy="354012"/>
            <a:chOff x="4436" y="2378"/>
            <a:chExt cx="1152" cy="790"/>
          </a:xfrm>
        </p:grpSpPr>
        <p:grpSp>
          <p:nvGrpSpPr>
            <p:cNvPr id="122977" name="Group 127">
              <a:extLst>
                <a:ext uri="{FF2B5EF4-FFF2-40B4-BE49-F238E27FC236}">
                  <a16:creationId xmlns:a16="http://schemas.microsoft.com/office/drawing/2014/main" id="{83324B01-02FA-7E11-991F-A31FA6B6B835}"/>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99BBED45-4869-20A8-E27E-803762E5B90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0" name="Oval 129">
                <a:extLst>
                  <a:ext uri="{FF2B5EF4-FFF2-40B4-BE49-F238E27FC236}">
                    <a16:creationId xmlns:a16="http://schemas.microsoft.com/office/drawing/2014/main" id="{CB0550E1-F375-9EB4-0122-FD73C6D43DB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1" name="Oval 130">
                <a:extLst>
                  <a:ext uri="{FF2B5EF4-FFF2-40B4-BE49-F238E27FC236}">
                    <a16:creationId xmlns:a16="http://schemas.microsoft.com/office/drawing/2014/main" id="{A2668E1D-9E98-BFD4-3D86-073611BCD52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2" name="Oval 131">
                <a:extLst>
                  <a:ext uri="{FF2B5EF4-FFF2-40B4-BE49-F238E27FC236}">
                    <a16:creationId xmlns:a16="http://schemas.microsoft.com/office/drawing/2014/main" id="{5014452D-CD8B-C52C-2B3E-33BC41DF4DA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3" name="Oval 132">
                <a:extLst>
                  <a:ext uri="{FF2B5EF4-FFF2-40B4-BE49-F238E27FC236}">
                    <a16:creationId xmlns:a16="http://schemas.microsoft.com/office/drawing/2014/main" id="{8F59D6BF-D381-F7DD-F31C-D6762CFFD11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4" name="Oval 133">
                <a:extLst>
                  <a:ext uri="{FF2B5EF4-FFF2-40B4-BE49-F238E27FC236}">
                    <a16:creationId xmlns:a16="http://schemas.microsoft.com/office/drawing/2014/main" id="{5F6EF1AE-59ED-2E36-CF57-F66EFE6D3D3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5" name="Oval 134">
                <a:extLst>
                  <a:ext uri="{FF2B5EF4-FFF2-40B4-BE49-F238E27FC236}">
                    <a16:creationId xmlns:a16="http://schemas.microsoft.com/office/drawing/2014/main" id="{3ADCDB9E-95D7-B0BA-89D0-759A4D8359E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6" name="Oval 135">
                <a:extLst>
                  <a:ext uri="{FF2B5EF4-FFF2-40B4-BE49-F238E27FC236}">
                    <a16:creationId xmlns:a16="http://schemas.microsoft.com/office/drawing/2014/main" id="{72B25673-B7A1-264B-E6D9-6521E166370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78" name="Text Box 136">
              <a:extLst>
                <a:ext uri="{FF2B5EF4-FFF2-40B4-BE49-F238E27FC236}">
                  <a16:creationId xmlns:a16="http://schemas.microsoft.com/office/drawing/2014/main" id="{92960093-4AF7-D370-AC02-E354435A014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AE4B34CD-07C7-6E1B-E940-130D24786082}"/>
              </a:ext>
            </a:extLst>
          </p:cNvPr>
          <p:cNvGrpSpPr>
            <a:grpSpLocks/>
          </p:cNvGrpSpPr>
          <p:nvPr/>
        </p:nvGrpSpPr>
        <p:grpSpPr bwMode="auto">
          <a:xfrm>
            <a:off x="6698103" y="2856197"/>
            <a:ext cx="514350" cy="354013"/>
            <a:chOff x="4436" y="2378"/>
            <a:chExt cx="1152" cy="790"/>
          </a:xfrm>
        </p:grpSpPr>
        <p:grpSp>
          <p:nvGrpSpPr>
            <p:cNvPr id="122967" name="Group 185">
              <a:extLst>
                <a:ext uri="{FF2B5EF4-FFF2-40B4-BE49-F238E27FC236}">
                  <a16:creationId xmlns:a16="http://schemas.microsoft.com/office/drawing/2014/main" id="{FD0B0F1A-98A9-04F7-D826-5C45CA1C7554}"/>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957D8826-C37F-3562-2B83-FA0651C468E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0" name="Oval 187">
                <a:extLst>
                  <a:ext uri="{FF2B5EF4-FFF2-40B4-BE49-F238E27FC236}">
                    <a16:creationId xmlns:a16="http://schemas.microsoft.com/office/drawing/2014/main" id="{761749C6-41A3-3236-DBC6-8DBFA9D3F19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1" name="Oval 188">
                <a:extLst>
                  <a:ext uri="{FF2B5EF4-FFF2-40B4-BE49-F238E27FC236}">
                    <a16:creationId xmlns:a16="http://schemas.microsoft.com/office/drawing/2014/main" id="{B120097D-45D9-5804-B717-B641E706A2F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2" name="Oval 189">
                <a:extLst>
                  <a:ext uri="{FF2B5EF4-FFF2-40B4-BE49-F238E27FC236}">
                    <a16:creationId xmlns:a16="http://schemas.microsoft.com/office/drawing/2014/main" id="{4CCD6FB9-6152-97AD-94B3-3EBA9C2BA0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3" name="Oval 190">
                <a:extLst>
                  <a:ext uri="{FF2B5EF4-FFF2-40B4-BE49-F238E27FC236}">
                    <a16:creationId xmlns:a16="http://schemas.microsoft.com/office/drawing/2014/main" id="{D0AF1B4C-A302-070C-CD6D-2ABC6427AA5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4" name="Oval 191">
                <a:extLst>
                  <a:ext uri="{FF2B5EF4-FFF2-40B4-BE49-F238E27FC236}">
                    <a16:creationId xmlns:a16="http://schemas.microsoft.com/office/drawing/2014/main" id="{207964D9-4BD6-180A-F0A1-B6321D80C71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5" name="Oval 192">
                <a:extLst>
                  <a:ext uri="{FF2B5EF4-FFF2-40B4-BE49-F238E27FC236}">
                    <a16:creationId xmlns:a16="http://schemas.microsoft.com/office/drawing/2014/main" id="{C0B81FF3-485C-5284-70D8-B6A1375C660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6" name="Oval 193">
                <a:extLst>
                  <a:ext uri="{FF2B5EF4-FFF2-40B4-BE49-F238E27FC236}">
                    <a16:creationId xmlns:a16="http://schemas.microsoft.com/office/drawing/2014/main" id="{C6CAE35E-BDAB-3587-C9A3-D6729756F2E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68" name="Text Box 194">
              <a:extLst>
                <a:ext uri="{FF2B5EF4-FFF2-40B4-BE49-F238E27FC236}">
                  <a16:creationId xmlns:a16="http://schemas.microsoft.com/office/drawing/2014/main" id="{3117AB4D-C226-EF77-53C1-109D4BEA89F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A70A7428-1D78-384A-9029-6E60AA3E0443}"/>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3" name="Rectangle 217">
            <a:extLst>
              <a:ext uri="{FF2B5EF4-FFF2-40B4-BE49-F238E27FC236}">
                <a16:creationId xmlns:a16="http://schemas.microsoft.com/office/drawing/2014/main" id="{2AD22194-EBA6-4252-3D92-0A469CEBEF19}"/>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2912" name="Group 232">
            <a:extLst>
              <a:ext uri="{FF2B5EF4-FFF2-40B4-BE49-F238E27FC236}">
                <a16:creationId xmlns:a16="http://schemas.microsoft.com/office/drawing/2014/main" id="{F7673151-E8F7-B0AF-B321-B3562B74D7B2}"/>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8EBC17C1-CFA1-0DA7-7055-354A8455B276}"/>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8180D26D-E5FE-3C8C-6563-BA977448DC7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4" name="Oval 235">
                <a:extLst>
                  <a:ext uri="{FF2B5EF4-FFF2-40B4-BE49-F238E27FC236}">
                    <a16:creationId xmlns:a16="http://schemas.microsoft.com/office/drawing/2014/main" id="{9B900442-FE7C-47C4-6C7A-2435A5257FD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5" name="Oval 236">
                <a:extLst>
                  <a:ext uri="{FF2B5EF4-FFF2-40B4-BE49-F238E27FC236}">
                    <a16:creationId xmlns:a16="http://schemas.microsoft.com/office/drawing/2014/main" id="{27F7FD0E-2827-C10D-5C88-92E5953C555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6" name="Oval 237">
                <a:extLst>
                  <a:ext uri="{FF2B5EF4-FFF2-40B4-BE49-F238E27FC236}">
                    <a16:creationId xmlns:a16="http://schemas.microsoft.com/office/drawing/2014/main" id="{370E457A-6B7A-8F98-A8DF-9C86D0A49E4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7" name="Oval 238">
                <a:extLst>
                  <a:ext uri="{FF2B5EF4-FFF2-40B4-BE49-F238E27FC236}">
                    <a16:creationId xmlns:a16="http://schemas.microsoft.com/office/drawing/2014/main" id="{D9DDB75B-095F-431C-F903-82F2D112EBB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8" name="Oval 239">
                <a:extLst>
                  <a:ext uri="{FF2B5EF4-FFF2-40B4-BE49-F238E27FC236}">
                    <a16:creationId xmlns:a16="http://schemas.microsoft.com/office/drawing/2014/main" id="{E0AAA603-8784-DCE3-55B1-74077FCE68E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9" name="Oval 240">
                <a:extLst>
                  <a:ext uri="{FF2B5EF4-FFF2-40B4-BE49-F238E27FC236}">
                    <a16:creationId xmlns:a16="http://schemas.microsoft.com/office/drawing/2014/main" id="{C4DE954F-C157-E353-4219-80BF7B07A8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60" name="Oval 241">
                <a:extLst>
                  <a:ext uri="{FF2B5EF4-FFF2-40B4-BE49-F238E27FC236}">
                    <a16:creationId xmlns:a16="http://schemas.microsoft.com/office/drawing/2014/main" id="{F0196530-AEDB-A570-179C-19FFDD935D1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52" name="Text Box 242">
              <a:extLst>
                <a:ext uri="{FF2B5EF4-FFF2-40B4-BE49-F238E27FC236}">
                  <a16:creationId xmlns:a16="http://schemas.microsoft.com/office/drawing/2014/main" id="{F8FED899-B612-338D-E548-870796B94B1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8F094B31-E090-52C5-C465-29441CE3D100}"/>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24F188FE-0D08-037B-6BB0-867EAF867DB5}"/>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BE4846B7-537B-9C31-278E-599D9169BDC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4" name="Oval 246">
                <a:extLst>
                  <a:ext uri="{FF2B5EF4-FFF2-40B4-BE49-F238E27FC236}">
                    <a16:creationId xmlns:a16="http://schemas.microsoft.com/office/drawing/2014/main" id="{693CEC68-C8E6-3523-5F07-F4B472A9267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5" name="Oval 247">
                <a:extLst>
                  <a:ext uri="{FF2B5EF4-FFF2-40B4-BE49-F238E27FC236}">
                    <a16:creationId xmlns:a16="http://schemas.microsoft.com/office/drawing/2014/main" id="{54AB07AB-329C-B0EC-A397-BD208FE449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6" name="Oval 248">
                <a:extLst>
                  <a:ext uri="{FF2B5EF4-FFF2-40B4-BE49-F238E27FC236}">
                    <a16:creationId xmlns:a16="http://schemas.microsoft.com/office/drawing/2014/main" id="{3C147127-B323-9E83-6354-055E623FC8F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7" name="Oval 249">
                <a:extLst>
                  <a:ext uri="{FF2B5EF4-FFF2-40B4-BE49-F238E27FC236}">
                    <a16:creationId xmlns:a16="http://schemas.microsoft.com/office/drawing/2014/main" id="{E4BB1AB2-1DE7-6BC5-56F9-67C2793E6D7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8" name="Oval 250">
                <a:extLst>
                  <a:ext uri="{FF2B5EF4-FFF2-40B4-BE49-F238E27FC236}">
                    <a16:creationId xmlns:a16="http://schemas.microsoft.com/office/drawing/2014/main" id="{01421F26-1870-31A0-44B0-7EDD9E446C4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9" name="Oval 251">
                <a:extLst>
                  <a:ext uri="{FF2B5EF4-FFF2-40B4-BE49-F238E27FC236}">
                    <a16:creationId xmlns:a16="http://schemas.microsoft.com/office/drawing/2014/main" id="{935707B8-14D3-F784-FDC6-9C4861C23E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0" name="Oval 252">
                <a:extLst>
                  <a:ext uri="{FF2B5EF4-FFF2-40B4-BE49-F238E27FC236}">
                    <a16:creationId xmlns:a16="http://schemas.microsoft.com/office/drawing/2014/main" id="{1C231FA1-42AD-9D83-D611-EFB95ABE57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42" name="Text Box 253">
              <a:extLst>
                <a:ext uri="{FF2B5EF4-FFF2-40B4-BE49-F238E27FC236}">
                  <a16:creationId xmlns:a16="http://schemas.microsoft.com/office/drawing/2014/main" id="{9DB87800-9550-EE77-F2C9-821DE146EEB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B47CB11D-7509-F9F2-ED0C-628B258E060F}"/>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7B9C6EEB-582D-66E4-20C8-FEA05BDA39F1}"/>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8939F84D-7245-E918-99BD-7C60140045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4" name="Oval 257">
                <a:extLst>
                  <a:ext uri="{FF2B5EF4-FFF2-40B4-BE49-F238E27FC236}">
                    <a16:creationId xmlns:a16="http://schemas.microsoft.com/office/drawing/2014/main" id="{8F605391-388A-CD5E-1BA2-10B8D5E0581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5" name="Oval 258">
                <a:extLst>
                  <a:ext uri="{FF2B5EF4-FFF2-40B4-BE49-F238E27FC236}">
                    <a16:creationId xmlns:a16="http://schemas.microsoft.com/office/drawing/2014/main" id="{9A9E6FE0-699D-3E2D-FCB6-EBC51CCA54A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6" name="Oval 259">
                <a:extLst>
                  <a:ext uri="{FF2B5EF4-FFF2-40B4-BE49-F238E27FC236}">
                    <a16:creationId xmlns:a16="http://schemas.microsoft.com/office/drawing/2014/main" id="{1A90B432-CBF5-0F7C-BE7F-78EDD5E31C2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7" name="Oval 260">
                <a:extLst>
                  <a:ext uri="{FF2B5EF4-FFF2-40B4-BE49-F238E27FC236}">
                    <a16:creationId xmlns:a16="http://schemas.microsoft.com/office/drawing/2014/main" id="{50C40673-8E61-4DFC-92CD-64B8CB592A1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8" name="Oval 261">
                <a:extLst>
                  <a:ext uri="{FF2B5EF4-FFF2-40B4-BE49-F238E27FC236}">
                    <a16:creationId xmlns:a16="http://schemas.microsoft.com/office/drawing/2014/main" id="{039DBCEF-550D-E041-6BEA-BCC68C6F07C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9" name="Oval 262">
                <a:extLst>
                  <a:ext uri="{FF2B5EF4-FFF2-40B4-BE49-F238E27FC236}">
                    <a16:creationId xmlns:a16="http://schemas.microsoft.com/office/drawing/2014/main" id="{22949682-CEA6-3A6A-3D32-41DCBCAEF61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0" name="Oval 263">
                <a:extLst>
                  <a:ext uri="{FF2B5EF4-FFF2-40B4-BE49-F238E27FC236}">
                    <a16:creationId xmlns:a16="http://schemas.microsoft.com/office/drawing/2014/main" id="{2D6CC2B2-56A5-F1BA-30A0-78ED0961C32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32" name="Text Box 264">
              <a:extLst>
                <a:ext uri="{FF2B5EF4-FFF2-40B4-BE49-F238E27FC236}">
                  <a16:creationId xmlns:a16="http://schemas.microsoft.com/office/drawing/2014/main" id="{7A9B49D8-C91F-4F04-0297-B5BE17783EA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3B25CAB1-A22D-6D12-A69A-544E8C2A12B4}"/>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C336E307-47C3-BEBE-71B0-69A63A683CF3}"/>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C72BC75A-9A02-5B67-6162-759E771569D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4" name="Oval 268">
                <a:extLst>
                  <a:ext uri="{FF2B5EF4-FFF2-40B4-BE49-F238E27FC236}">
                    <a16:creationId xmlns:a16="http://schemas.microsoft.com/office/drawing/2014/main" id="{465A1271-6FA8-34BF-CFE1-897F99876BB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5" name="Oval 269">
                <a:extLst>
                  <a:ext uri="{FF2B5EF4-FFF2-40B4-BE49-F238E27FC236}">
                    <a16:creationId xmlns:a16="http://schemas.microsoft.com/office/drawing/2014/main" id="{6E68456F-A03E-6E08-5F96-656B241193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6" name="Oval 270">
                <a:extLst>
                  <a:ext uri="{FF2B5EF4-FFF2-40B4-BE49-F238E27FC236}">
                    <a16:creationId xmlns:a16="http://schemas.microsoft.com/office/drawing/2014/main" id="{85AD668B-14BA-B3DD-8CE6-B3AA3D9C801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7" name="Oval 271">
                <a:extLst>
                  <a:ext uri="{FF2B5EF4-FFF2-40B4-BE49-F238E27FC236}">
                    <a16:creationId xmlns:a16="http://schemas.microsoft.com/office/drawing/2014/main" id="{F1E6FC62-123A-70DF-B1F6-7ED3FADA27B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8" name="Oval 272">
                <a:extLst>
                  <a:ext uri="{FF2B5EF4-FFF2-40B4-BE49-F238E27FC236}">
                    <a16:creationId xmlns:a16="http://schemas.microsoft.com/office/drawing/2014/main" id="{2AC066B0-8917-F996-8ADD-33EF629D8DB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9" name="Oval 273">
                <a:extLst>
                  <a:ext uri="{FF2B5EF4-FFF2-40B4-BE49-F238E27FC236}">
                    <a16:creationId xmlns:a16="http://schemas.microsoft.com/office/drawing/2014/main" id="{0C1C009B-A558-A7A5-79E2-0C774E0D418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0" name="Oval 274">
                <a:extLst>
                  <a:ext uri="{FF2B5EF4-FFF2-40B4-BE49-F238E27FC236}">
                    <a16:creationId xmlns:a16="http://schemas.microsoft.com/office/drawing/2014/main" id="{F55C7EFE-7CC9-CDC3-B0B8-6C83B96B5F4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22" name="Text Box 275">
              <a:extLst>
                <a:ext uri="{FF2B5EF4-FFF2-40B4-BE49-F238E27FC236}">
                  <a16:creationId xmlns:a16="http://schemas.microsoft.com/office/drawing/2014/main" id="{2039013F-EB7F-746A-20ED-D0856EEF4FA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D4AD832C-652F-BC99-0482-3B5A694DCD98}"/>
              </a:ext>
            </a:extLst>
          </p:cNvPr>
          <p:cNvSpPr txBox="1">
            <a:spLocks noChangeArrowheads="1"/>
          </p:cNvSpPr>
          <p:nvPr/>
        </p:nvSpPr>
        <p:spPr bwMode="auto">
          <a:xfrm>
            <a:off x="2314662" y="4583115"/>
            <a:ext cx="8268394" cy="1754326"/>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FFFFFF"/>
                </a:solidFill>
              </a:rPr>
              <a:t>Where possible, we prefer to ignite granular propellant charges from the centre of the propellant bed using a long primer. If a base-pad is used, then the granular propellant is forced to the far end of the chamber by the initial increase in pressure. This can lead to a breech explosion, where the burning rate exceeds the permissible rate for the gun, as too much pressure is generated.</a:t>
            </a:r>
          </a:p>
        </p:txBody>
      </p:sp>
      <p:sp>
        <p:nvSpPr>
          <p:cNvPr id="122917" name="Freeform 277">
            <a:extLst>
              <a:ext uri="{FF2B5EF4-FFF2-40B4-BE49-F238E27FC236}">
                <a16:creationId xmlns:a16="http://schemas.microsoft.com/office/drawing/2014/main" id="{CF5CF8F5-5B5E-1F54-2191-B846C64F9311}"/>
              </a:ext>
            </a:extLst>
          </p:cNvPr>
          <p:cNvSpPr>
            <a:spLocks/>
          </p:cNvSpPr>
          <p:nvPr/>
        </p:nvSpPr>
        <p:spPr bwMode="auto">
          <a:xfrm>
            <a:off x="3300414" y="2393950"/>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8" name="Freeform 278">
            <a:extLst>
              <a:ext uri="{FF2B5EF4-FFF2-40B4-BE49-F238E27FC236}">
                <a16:creationId xmlns:a16="http://schemas.microsoft.com/office/drawing/2014/main" id="{27747F5F-4FAA-EF17-F0B0-236CE11C1372}"/>
              </a:ext>
            </a:extLst>
          </p:cNvPr>
          <p:cNvSpPr>
            <a:spLocks/>
          </p:cNvSpPr>
          <p:nvPr/>
        </p:nvSpPr>
        <p:spPr bwMode="auto">
          <a:xfrm flipV="1">
            <a:off x="3302001" y="3249613"/>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20" name="Rectangle 280">
            <a:extLst>
              <a:ext uri="{FF2B5EF4-FFF2-40B4-BE49-F238E27FC236}">
                <a16:creationId xmlns:a16="http://schemas.microsoft.com/office/drawing/2014/main" id="{59A068CB-DAC6-012B-DB1C-9BFD32EBCE12}"/>
              </a:ext>
            </a:extLst>
          </p:cNvPr>
          <p:cNvSpPr>
            <a:spLocks noChangeAspect="1" noChangeArrowheads="1"/>
          </p:cNvSpPr>
          <p:nvPr/>
        </p:nvSpPr>
        <p:spPr bwMode="auto">
          <a:xfrm>
            <a:off x="327498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2" name="Rectangle 72">
            <a:extLst>
              <a:ext uri="{FF2B5EF4-FFF2-40B4-BE49-F238E27FC236}">
                <a16:creationId xmlns:a16="http://schemas.microsoft.com/office/drawing/2014/main" id="{CF31DBE8-EBDE-80E2-AA34-71598839A5D6}"/>
              </a:ext>
            </a:extLst>
          </p:cNvPr>
          <p:cNvSpPr>
            <a:spLocks noChangeArrowheads="1"/>
          </p:cNvSpPr>
          <p:nvPr/>
        </p:nvSpPr>
        <p:spPr bwMode="auto">
          <a:xfrm flipH="1">
            <a:off x="3318811" y="2459038"/>
            <a:ext cx="166334" cy="128905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3" name="Cloud">
            <a:extLst>
              <a:ext uri="{FF2B5EF4-FFF2-40B4-BE49-F238E27FC236}">
                <a16:creationId xmlns:a16="http://schemas.microsoft.com/office/drawing/2014/main" id="{5548224E-46CC-5ABE-070F-8FEEDEDFC7DF}"/>
              </a:ext>
            </a:extLst>
          </p:cNvPr>
          <p:cNvSpPr>
            <a:spLocks noChangeAspect="1" noEditPoints="1" noChangeArrowheads="1"/>
          </p:cNvSpPr>
          <p:nvPr/>
        </p:nvSpPr>
        <p:spPr bwMode="auto">
          <a:xfrm>
            <a:off x="3558275" y="2354263"/>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 name="Line 196">
            <a:extLst>
              <a:ext uri="{FF2B5EF4-FFF2-40B4-BE49-F238E27FC236}">
                <a16:creationId xmlns:a16="http://schemas.microsoft.com/office/drawing/2014/main" id="{AA12BDDE-BE70-3741-1262-44379EE54450}"/>
              </a:ext>
            </a:extLst>
          </p:cNvPr>
          <p:cNvSpPr>
            <a:spLocks noChangeShapeType="1"/>
          </p:cNvSpPr>
          <p:nvPr/>
        </p:nvSpPr>
        <p:spPr bwMode="auto">
          <a:xfrm flipV="1">
            <a:off x="4200748" y="3054607"/>
            <a:ext cx="1288678" cy="4506"/>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extLst>
      <p:ext uri="{BB962C8B-B14F-4D97-AF65-F5344CB8AC3E}">
        <p14:creationId xmlns:p14="http://schemas.microsoft.com/office/powerpoint/2010/main" val="727493566"/>
      </p:ext>
    </p:extLst>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FC9ACEC-364A-ADD1-4C53-AB5EB6F66133}"/>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601363AE-4B82-AC3D-BD55-A5AE76FC6AAA}"/>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D5866621-3035-42CB-A016-ADB197B522C5}"/>
              </a:ext>
            </a:extLst>
          </p:cNvPr>
          <p:cNvSpPr>
            <a:spLocks noGrp="1"/>
          </p:cNvSpPr>
          <p:nvPr>
            <p:ph type="title"/>
          </p:nvPr>
        </p:nvSpPr>
        <p:spPr/>
        <p:txBody>
          <a:bodyPr/>
          <a:lstStyle/>
          <a:p>
            <a:r>
              <a:rPr lang="en-US" dirty="0"/>
              <a:t>Energetic Compounds in Gun Propellants</a:t>
            </a:r>
          </a:p>
        </p:txBody>
      </p:sp>
      <mc:AlternateContent xmlns:mc="http://schemas.openxmlformats.org/markup-compatibility/2006" xmlns:a14="http://schemas.microsoft.com/office/drawing/2010/main">
        <mc:Choice Requires="a14">
          <p:sp>
            <p:nvSpPr>
              <p:cNvPr id="5" name="Content Placeholder 4">
                <a:extLst>
                  <a:ext uri="{FF2B5EF4-FFF2-40B4-BE49-F238E27FC236}">
                    <a16:creationId xmlns:a16="http://schemas.microsoft.com/office/drawing/2014/main" id="{C1AC7BF8-4727-FCE7-E8F7-DBD33BB40AC4}"/>
                  </a:ext>
                </a:extLst>
              </p:cNvPr>
              <p:cNvSpPr>
                <a:spLocks noGrp="1"/>
              </p:cNvSpPr>
              <p:nvPr>
                <p:ph sz="quarter" idx="16"/>
              </p:nvPr>
            </p:nvSpPr>
            <p:spPr/>
            <p:txBody>
              <a:bodyPr/>
              <a:lstStyle/>
              <a:p>
                <a:r>
                  <a:rPr lang="en-US" dirty="0"/>
                  <a:t>Nitrate Esters </a:t>
                </a:r>
                <a14:m>
                  <m:oMath xmlns:m="http://schemas.openxmlformats.org/officeDocument/2006/math">
                    <m:d>
                      <m:dPr>
                        <m:ctrlPr>
                          <a:rPr lang="en-US" i="1" smtClean="0">
                            <a:latin typeface="Cambria Math" panose="02040503050406030204" pitchFamily="18" charset="0"/>
                          </a:rPr>
                        </m:ctrlPr>
                      </m:dPr>
                      <m:e>
                        <m:d>
                          <m:dPr>
                            <m:ctrlPr>
                              <a:rPr lang="en-US" i="1" smtClean="0">
                                <a:latin typeface="Cambria Math" panose="02040503050406030204" pitchFamily="18" charset="0"/>
                              </a:rPr>
                            </m:ctrlPr>
                          </m:dPr>
                          <m:e>
                            <m:r>
                              <a:rPr lang="en-GB" b="0" i="1" smtClean="0">
                                <a:latin typeface="Cambria Math" panose="02040503050406030204" pitchFamily="18" charset="0"/>
                              </a:rPr>
                              <m:t>𝐶𝐻</m:t>
                            </m:r>
                          </m:e>
                        </m:d>
                        <m:r>
                          <a:rPr lang="en-GB" b="0" i="1" smtClean="0">
                            <a:latin typeface="Cambria Math" panose="02040503050406030204" pitchFamily="18" charset="0"/>
                          </a:rPr>
                          <m:t>−</m:t>
                        </m:r>
                        <m:r>
                          <a:rPr lang="en-GB" b="0" i="1" smtClean="0">
                            <a:latin typeface="Cambria Math" panose="02040503050406030204" pitchFamily="18" charset="0"/>
                          </a:rPr>
                          <m:t>𝑂</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𝑁𝑂</m:t>
                            </m:r>
                          </m:e>
                          <m:sub>
                            <m:r>
                              <a:rPr lang="en-GB" b="0" i="1" smtClean="0">
                                <a:latin typeface="Cambria Math" panose="02040503050406030204" pitchFamily="18" charset="0"/>
                              </a:rPr>
                              <m:t>2</m:t>
                            </m:r>
                          </m:sub>
                        </m:sSub>
                      </m:e>
                    </m:d>
                  </m:oMath>
                </a14:m>
                <a:r>
                  <a:rPr lang="en-US" dirty="0"/>
                  <a:t> e.g. Nitrocellulose (NC) and Nitroglycerine (NG)</a:t>
                </a:r>
              </a:p>
              <a:p>
                <a:pPr lvl="1"/>
                <a:r>
                  <a:rPr lang="en-US" dirty="0"/>
                  <a:t>Principal components in all conventional gun propellants</a:t>
                </a:r>
              </a:p>
              <a:p>
                <a:pPr lvl="1"/>
                <a:r>
                  <a:rPr lang="en-US" dirty="0"/>
                  <a:t>NG affords greater F and Q values</a:t>
                </a:r>
              </a:p>
              <a:p>
                <a:r>
                  <a:rPr lang="en-US" dirty="0"/>
                  <a:t>Nitramines </a:t>
                </a:r>
                <a14:m>
                  <m:oMath xmlns:m="http://schemas.openxmlformats.org/officeDocument/2006/math">
                    <m:d>
                      <m:dPr>
                        <m:ctrlPr>
                          <a:rPr lang="en-US" i="1" smtClean="0">
                            <a:latin typeface="Cambria Math" panose="02040503050406030204" pitchFamily="18" charset="0"/>
                          </a:rPr>
                        </m:ctrlPr>
                      </m:dPr>
                      <m:e>
                        <m:d>
                          <m:dPr>
                            <m:ctrlPr>
                              <a:rPr lang="en-US" i="1" smtClean="0">
                                <a:latin typeface="Cambria Math" panose="02040503050406030204" pitchFamily="18" charset="0"/>
                              </a:rPr>
                            </m:ctrlPr>
                          </m:dPr>
                          <m:e>
                            <m:r>
                              <a:rPr lang="en-GB" b="0" i="1" smtClean="0">
                                <a:latin typeface="Cambria Math" panose="02040503050406030204" pitchFamily="18" charset="0"/>
                              </a:rPr>
                              <m:t>𝐶𝐻</m:t>
                            </m:r>
                          </m:e>
                        </m:d>
                        <m:r>
                          <a:rPr lang="en-GB" b="0" i="1" smtClean="0">
                            <a:latin typeface="Cambria Math" panose="02040503050406030204" pitchFamily="18" charset="0"/>
                          </a:rPr>
                          <m:t>−</m:t>
                        </m:r>
                        <m:r>
                          <a:rPr lang="en-GB" b="0" i="1" smtClean="0">
                            <a:latin typeface="Cambria Math" panose="02040503050406030204" pitchFamily="18" charset="0"/>
                          </a:rPr>
                          <m:t>𝑁</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𝑁𝑂</m:t>
                            </m:r>
                          </m:e>
                          <m:sub>
                            <m:r>
                              <a:rPr lang="en-GB" b="0" i="1" smtClean="0">
                                <a:latin typeface="Cambria Math" panose="02040503050406030204" pitchFamily="18" charset="0"/>
                              </a:rPr>
                              <m:t>2</m:t>
                            </m:r>
                          </m:sub>
                        </m:sSub>
                      </m:e>
                    </m:d>
                  </m:oMath>
                </a14:m>
                <a:r>
                  <a:rPr lang="en-US" dirty="0"/>
                  <a:t> e.g. RDX and Nitroguanidine (NQ)</a:t>
                </a:r>
              </a:p>
              <a:p>
                <a:pPr lvl="1"/>
                <a:r>
                  <a:rPr lang="en-US" dirty="0"/>
                  <a:t>Major component in some conventional gun propellants where greater F and Q are required</a:t>
                </a:r>
              </a:p>
              <a:p>
                <a:pPr lvl="1"/>
                <a:r>
                  <a:rPr lang="en-US" dirty="0"/>
                  <a:t>Principal components in most LOVA gun propellants</a:t>
                </a:r>
              </a:p>
              <a:p>
                <a:r>
                  <a:rPr lang="en-US" dirty="0"/>
                  <a:t>Nitro Explosives </a:t>
                </a:r>
                <a14:m>
                  <m:oMath xmlns:m="http://schemas.openxmlformats.org/officeDocument/2006/math">
                    <m:d>
                      <m:dPr>
                        <m:ctrlPr>
                          <a:rPr lang="en-US" i="1" smtClean="0">
                            <a:latin typeface="Cambria Math" panose="02040503050406030204" pitchFamily="18" charset="0"/>
                          </a:rPr>
                        </m:ctrlPr>
                      </m:dPr>
                      <m:e>
                        <m:d>
                          <m:dPr>
                            <m:ctrlPr>
                              <a:rPr lang="en-US" i="1" smtClean="0">
                                <a:latin typeface="Cambria Math" panose="02040503050406030204" pitchFamily="18" charset="0"/>
                              </a:rPr>
                            </m:ctrlPr>
                          </m:dPr>
                          <m:e>
                            <m:r>
                              <a:rPr lang="en-GB" b="0" i="1" smtClean="0">
                                <a:latin typeface="Cambria Math" panose="02040503050406030204" pitchFamily="18" charset="0"/>
                              </a:rPr>
                              <m:t>𝐶𝐻</m:t>
                            </m:r>
                          </m:e>
                        </m:d>
                        <m:r>
                          <a:rPr lang="en-GB" b="0" i="1" smtClean="0">
                            <a:latin typeface="Cambria Math" panose="02040503050406030204" pitchFamily="18" charset="0"/>
                          </a:rPr>
                          <m:t>−</m:t>
                        </m:r>
                        <m:r>
                          <a:rPr lang="en-GB" b="0" i="1" smtClean="0">
                            <a:latin typeface="Cambria Math" panose="02040503050406030204" pitchFamily="18" charset="0"/>
                          </a:rPr>
                          <m:t>𝐶</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𝑁𝑂</m:t>
                            </m:r>
                          </m:e>
                          <m:sub>
                            <m:r>
                              <a:rPr lang="en-GB" b="0" i="1" smtClean="0">
                                <a:latin typeface="Cambria Math" panose="02040503050406030204" pitchFamily="18" charset="0"/>
                              </a:rPr>
                              <m:t>2</m:t>
                            </m:r>
                          </m:sub>
                        </m:sSub>
                      </m:e>
                    </m:d>
                  </m:oMath>
                </a14:m>
                <a:r>
                  <a:rPr lang="en-US" dirty="0"/>
                  <a:t> e.g. the nitrotoluenes (TNT, DNT, MNT), Tetryl</a:t>
                </a:r>
              </a:p>
              <a:p>
                <a:pPr lvl="1"/>
                <a:r>
                  <a:rPr lang="en-US" dirty="0"/>
                  <a:t>Additives in some conventional gun propellants</a:t>
                </a:r>
              </a:p>
            </p:txBody>
          </p:sp>
        </mc:Choice>
        <mc:Fallback xmlns="">
          <p:sp>
            <p:nvSpPr>
              <p:cNvPr id="5" name="Content Placeholder 4">
                <a:extLst>
                  <a:ext uri="{FF2B5EF4-FFF2-40B4-BE49-F238E27FC236}">
                    <a16:creationId xmlns:a16="http://schemas.microsoft.com/office/drawing/2014/main" id="{C1AC7BF8-4727-FCE7-E8F7-DBD33BB40AC4}"/>
                  </a:ext>
                </a:extLst>
              </p:cNvPr>
              <p:cNvSpPr>
                <a:spLocks noGrp="1" noRot="1" noChangeAspect="1" noMove="1" noResize="1" noEditPoints="1" noAdjustHandles="1" noChangeArrowheads="1" noChangeShapeType="1" noTextEdit="1"/>
              </p:cNvSpPr>
              <p:nvPr>
                <p:ph sz="quarter" idx="16"/>
              </p:nvPr>
            </p:nvSpPr>
            <p:spPr>
              <a:blipFill>
                <a:blip r:embed="rId2"/>
                <a:stretch>
                  <a:fillRect l="-1249" t="-2058" b="-10700"/>
                </a:stretch>
              </a:blipFill>
            </p:spPr>
            <p:txBody>
              <a:bodyPr/>
              <a:lstStyle/>
              <a:p>
                <a:r>
                  <a:rPr lang="en-US">
                    <a:noFill/>
                  </a:rPr>
                  <a:t> </a:t>
                </a:r>
              </a:p>
            </p:txBody>
          </p:sp>
        </mc:Fallback>
      </mc:AlternateContent>
    </p:spTree>
    <p:extLst>
      <p:ext uri="{BB962C8B-B14F-4D97-AF65-F5344CB8AC3E}">
        <p14:creationId xmlns:p14="http://schemas.microsoft.com/office/powerpoint/2010/main" val="25601376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B24C6D-8A2F-94EE-1BAD-DEF8ED3745AB}"/>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89940862-A41A-942F-C3B9-4C160F2B0AE2}"/>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83C46C76-7DBD-C998-CD1D-256A5460B2DF}"/>
              </a:ext>
            </a:extLst>
          </p:cNvPr>
          <p:cNvSpPr>
            <a:spLocks noGrp="1"/>
          </p:cNvSpPr>
          <p:nvPr>
            <p:ph type="title"/>
          </p:nvPr>
        </p:nvSpPr>
        <p:spPr/>
        <p:txBody>
          <a:bodyPr/>
          <a:lstStyle/>
          <a:p>
            <a:r>
              <a:rPr lang="en-US" dirty="0"/>
              <a:t>History of Nitrocellulose in Propellants</a:t>
            </a:r>
          </a:p>
        </p:txBody>
      </p:sp>
      <p:sp>
        <p:nvSpPr>
          <p:cNvPr id="5" name="Content Placeholder 4">
            <a:extLst>
              <a:ext uri="{FF2B5EF4-FFF2-40B4-BE49-F238E27FC236}">
                <a16:creationId xmlns:a16="http://schemas.microsoft.com/office/drawing/2014/main" id="{0581D84C-A1FC-5AD1-4DF4-92ECD211F000}"/>
              </a:ext>
            </a:extLst>
          </p:cNvPr>
          <p:cNvSpPr>
            <a:spLocks noGrp="1"/>
          </p:cNvSpPr>
          <p:nvPr>
            <p:ph sz="quarter" idx="16"/>
          </p:nvPr>
        </p:nvSpPr>
        <p:spPr>
          <a:xfrm>
            <a:off x="819501" y="2506756"/>
            <a:ext cx="11173199" cy="3067625"/>
          </a:xfrm>
        </p:spPr>
        <p:txBody>
          <a:bodyPr/>
          <a:lstStyle/>
          <a:p>
            <a:r>
              <a:rPr lang="en-US" dirty="0"/>
              <a:t>NC first synthesized by Shöenbein in 1845 (Gun Cotton)</a:t>
            </a:r>
          </a:p>
          <a:p>
            <a:r>
              <a:rPr lang="en-US" dirty="0"/>
              <a:t>First successful NC propellant developed by Schultze in 1864</a:t>
            </a:r>
          </a:p>
          <a:p>
            <a:r>
              <a:rPr lang="en-US" dirty="0"/>
              <a:t>NC/NG propellants introduced as Ballistites by Nobel in 1883</a:t>
            </a:r>
          </a:p>
          <a:p>
            <a:r>
              <a:rPr lang="en-US" dirty="0"/>
              <a:t>Readily available and low cost</a:t>
            </a:r>
          </a:p>
          <a:p>
            <a:r>
              <a:rPr lang="en-US" dirty="0"/>
              <a:t>Poor mechanical properties and high vulnerability</a:t>
            </a:r>
          </a:p>
          <a:p>
            <a:endParaRPr lang="en-US" dirty="0"/>
          </a:p>
        </p:txBody>
      </p:sp>
    </p:spTree>
    <p:extLst>
      <p:ext uri="{BB962C8B-B14F-4D97-AF65-F5344CB8AC3E}">
        <p14:creationId xmlns:p14="http://schemas.microsoft.com/office/powerpoint/2010/main" val="390052418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905833"/>
            <a:ext cx="4215063" cy="239871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Importance of Nitrocellulose</a:t>
            </a:r>
          </a:p>
        </p:txBody>
      </p:sp>
      <p:pic>
        <p:nvPicPr>
          <p:cNvPr id="5" name="Picture 4" descr="Diagram, schematic&#10;&#10;Description automatically generated">
            <a:extLst>
              <a:ext uri="{FF2B5EF4-FFF2-40B4-BE49-F238E27FC236}">
                <a16:creationId xmlns:a16="http://schemas.microsoft.com/office/drawing/2014/main" id="{DD02F12C-FA1D-A56D-5C02-9C1B9CCDF7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58955" y="578374"/>
            <a:ext cx="9875259" cy="2419438"/>
          </a:xfrm>
          <a:prstGeom prst="rect">
            <a:avLst/>
          </a:prstGeom>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733963" y="3943051"/>
            <a:ext cx="6977391" cy="2914948"/>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1100" dirty="0">
                <a:solidFill>
                  <a:schemeClr val="tx1"/>
                </a:solidFill>
              </a:rPr>
              <a:t>The nitration of cellulose with concentrated nitric acid and </a:t>
            </a:r>
            <a:r>
              <a:rPr lang="en-US" sz="1100" dirty="0" err="1">
                <a:solidFill>
                  <a:schemeClr val="tx1"/>
                </a:solidFill>
              </a:rPr>
              <a:t>sulphuric</a:t>
            </a:r>
            <a:r>
              <a:rPr lang="en-US" sz="1100" dirty="0">
                <a:solidFill>
                  <a:schemeClr val="tx1"/>
                </a:solidFill>
              </a:rPr>
              <a:t> acid;</a:t>
            </a:r>
            <a:r>
              <a:rPr lang="en-US" sz="1100" dirty="0">
                <a:solidFill>
                  <a:schemeClr val="tx1"/>
                </a:solidFill>
                <a:effectLst/>
              </a:rPr>
              <a:t> </a:t>
            </a:r>
          </a:p>
          <a:p>
            <a:pPr marL="342900" lvl="0" indent="-228600">
              <a:spcBef>
                <a:spcPts val="1200"/>
              </a:spcBef>
              <a:buFont typeface="Arial" panose="020B0604020202020204" pitchFamily="34" charset="0"/>
              <a:buChar char="•"/>
            </a:pPr>
            <a:r>
              <a:rPr lang="en-US" sz="1100" dirty="0">
                <a:solidFill>
                  <a:schemeClr val="tx1"/>
                </a:solidFill>
                <a:effectLst/>
              </a:rPr>
              <a:t>Provides mechanical strength and resilience during transport, handling and firing;</a:t>
            </a:r>
          </a:p>
          <a:p>
            <a:pPr marL="342900" lvl="0" indent="-228600">
              <a:spcBef>
                <a:spcPts val="1200"/>
              </a:spcBef>
              <a:buFont typeface="Arial" panose="020B0604020202020204" pitchFamily="34" charset="0"/>
              <a:buChar char="•"/>
            </a:pPr>
            <a:r>
              <a:rPr lang="en-US" sz="1100" dirty="0">
                <a:solidFill>
                  <a:schemeClr val="tx1"/>
                </a:solidFill>
              </a:rPr>
              <a:t>Provides a degree of choice relating to the amount of explosive energy available since it can be nitrated to differing percentages (up to 14.14%);</a:t>
            </a:r>
          </a:p>
          <a:p>
            <a:pPr marL="342900" lvl="0" indent="-228600">
              <a:spcBef>
                <a:spcPts val="1200"/>
              </a:spcBef>
              <a:buFont typeface="Arial" panose="020B0604020202020204" pitchFamily="34" charset="0"/>
              <a:buChar char="•"/>
            </a:pPr>
            <a:r>
              <a:rPr lang="en-US" sz="1100" dirty="0">
                <a:solidFill>
                  <a:schemeClr val="tx1"/>
                </a:solidFill>
              </a:rPr>
              <a:t>% of oxygen linked to % of nitrogen since each N is bonded to 3O.</a:t>
            </a:r>
          </a:p>
          <a:p>
            <a:pPr marL="342900" lvl="0" indent="-228600">
              <a:spcBef>
                <a:spcPts val="1200"/>
              </a:spcBef>
              <a:buFont typeface="Arial" panose="020B0604020202020204" pitchFamily="34" charset="0"/>
              <a:buChar char="•"/>
            </a:pPr>
            <a:r>
              <a:rPr lang="en-US" sz="1100" dirty="0">
                <a:solidFill>
                  <a:schemeClr val="tx1"/>
                </a:solidFill>
              </a:rPr>
              <a:t>Negative oxygen balance BUT t</a:t>
            </a:r>
            <a:r>
              <a:rPr lang="en-US" sz="1100" dirty="0">
                <a:solidFill>
                  <a:schemeClr val="tx1"/>
                </a:solidFill>
                <a:effectLst/>
              </a:rPr>
              <a:t>he higher the % nitrogen, the greater the amount of oxygen to produce combustion gases (higher Q);</a:t>
            </a:r>
          </a:p>
          <a:p>
            <a:pPr marL="342900" lvl="0" indent="-228600">
              <a:spcBef>
                <a:spcPts val="1200"/>
              </a:spcBef>
              <a:buFont typeface="Arial" panose="020B0604020202020204" pitchFamily="34" charset="0"/>
              <a:buChar char="•"/>
            </a:pPr>
            <a:r>
              <a:rPr lang="en-US" sz="1100" dirty="0">
                <a:solidFill>
                  <a:schemeClr val="tx1"/>
                </a:solidFill>
              </a:rPr>
              <a:t>Ignition temperature 180</a:t>
            </a:r>
            <a:r>
              <a:rPr lang="en-US" sz="1100" baseline="30000" dirty="0">
                <a:solidFill>
                  <a:schemeClr val="tx1"/>
                </a:solidFill>
              </a:rPr>
              <a:t>o</a:t>
            </a:r>
            <a:r>
              <a:rPr lang="en-US" sz="1100" dirty="0">
                <a:solidFill>
                  <a:schemeClr val="tx1"/>
                </a:solidFill>
              </a:rPr>
              <a:t>C  so sensitive to percussion or electrical discharge so keep wet;</a:t>
            </a:r>
          </a:p>
          <a:p>
            <a:pPr marL="342900" lvl="0" indent="-228600">
              <a:spcBef>
                <a:spcPts val="1200"/>
              </a:spcBef>
              <a:buFont typeface="Arial" panose="020B0604020202020204" pitchFamily="34" charset="0"/>
              <a:buChar char="•"/>
            </a:pPr>
            <a:r>
              <a:rPr lang="en-US" sz="1100" dirty="0">
                <a:solidFill>
                  <a:schemeClr val="tx1"/>
                </a:solidFill>
                <a:effectLst/>
              </a:rPr>
              <a:t>Therma</a:t>
            </a:r>
            <a:r>
              <a:rPr lang="en-US" sz="1100" dirty="0">
                <a:solidFill>
                  <a:schemeClr val="tx1"/>
                </a:solidFill>
              </a:rPr>
              <a:t>l stability decreases with increasing N content; and</a:t>
            </a:r>
          </a:p>
          <a:p>
            <a:pPr marL="342900" lvl="0" indent="-228600">
              <a:spcBef>
                <a:spcPts val="1200"/>
              </a:spcBef>
              <a:buFont typeface="Arial" panose="020B0604020202020204" pitchFamily="34" charset="0"/>
              <a:buChar char="•"/>
            </a:pPr>
            <a:r>
              <a:rPr lang="en-US" sz="1100" dirty="0">
                <a:solidFill>
                  <a:schemeClr val="tx1"/>
                </a:solidFill>
                <a:effectLst/>
              </a:rPr>
              <a:t>Degrades in long-term storage with loss </a:t>
            </a:r>
            <a:r>
              <a:rPr lang="en-US" sz="1100" dirty="0">
                <a:solidFill>
                  <a:schemeClr val="tx1"/>
                </a:solidFill>
              </a:rPr>
              <a:t>of nitrate ester groups</a:t>
            </a:r>
            <a:endParaRPr lang="en-US" sz="1100" dirty="0">
              <a:solidFill>
                <a:schemeClr val="tx1"/>
              </a:solidFill>
              <a:effectLst/>
            </a:endParaRPr>
          </a:p>
          <a:p>
            <a:pPr indent="-228600">
              <a:buFont typeface="Arial" panose="020B0604020202020204" pitchFamily="34" charset="0"/>
              <a:buChar char="•"/>
            </a:pPr>
            <a:endParaRPr lang="en-US" sz="1100" dirty="0">
              <a:solidFill>
                <a:schemeClr val="tx1"/>
              </a:solidFill>
            </a:endParaRPr>
          </a:p>
        </p:txBody>
      </p:sp>
    </p:spTree>
    <p:extLst>
      <p:ext uri="{BB962C8B-B14F-4D97-AF65-F5344CB8AC3E}">
        <p14:creationId xmlns:p14="http://schemas.microsoft.com/office/powerpoint/2010/main" val="241081793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5E345A-E15C-DAD0-3EBF-33D59A4784BD}"/>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32EC9C41-DC96-B405-8916-C196270E1A4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0D4DAE10-56EB-D08E-1484-3B58DF73A0C4}"/>
              </a:ext>
            </a:extLst>
          </p:cNvPr>
          <p:cNvSpPr>
            <a:spLocks noGrp="1"/>
          </p:cNvSpPr>
          <p:nvPr>
            <p:ph type="title"/>
          </p:nvPr>
        </p:nvSpPr>
        <p:spPr/>
        <p:txBody>
          <a:bodyPr/>
          <a:lstStyle/>
          <a:p>
            <a:r>
              <a:rPr lang="en-US" dirty="0"/>
              <a:t>Properties of Nitrocellulose</a:t>
            </a:r>
          </a:p>
        </p:txBody>
      </p:sp>
      <p:sp>
        <p:nvSpPr>
          <p:cNvPr id="5" name="Content Placeholder 4">
            <a:extLst>
              <a:ext uri="{FF2B5EF4-FFF2-40B4-BE49-F238E27FC236}">
                <a16:creationId xmlns:a16="http://schemas.microsoft.com/office/drawing/2014/main" id="{E86FA7D4-91BD-4708-1A44-250E6791AB16}"/>
              </a:ext>
            </a:extLst>
          </p:cNvPr>
          <p:cNvSpPr>
            <a:spLocks noGrp="1"/>
          </p:cNvSpPr>
          <p:nvPr>
            <p:ph sz="quarter" idx="16"/>
          </p:nvPr>
        </p:nvSpPr>
        <p:spPr>
          <a:xfrm>
            <a:off x="755650" y="2159001"/>
            <a:ext cx="10445750" cy="3073392"/>
          </a:xfrm>
        </p:spPr>
        <p:txBody>
          <a:bodyPr/>
          <a:lstStyle/>
          <a:p>
            <a:r>
              <a:rPr lang="en-US" dirty="0"/>
              <a:t>Polymeric nitrate ester manufactured by nitrating cotton or wood cellulose with nitric acid</a:t>
            </a:r>
          </a:p>
          <a:p>
            <a:r>
              <a:rPr lang="en-US" dirty="0"/>
              <a:t>No precise chemical composition – a mixture of polymeric chains of various length and nitrogen content (usually between 12.2 and 13.4%), all having negative oxygen balance</a:t>
            </a:r>
          </a:p>
          <a:p>
            <a:r>
              <a:rPr lang="en-US" dirty="0"/>
              <a:t>Energy (F, Q and T</a:t>
            </a:r>
            <a:r>
              <a:rPr lang="en-US" baseline="-25000" dirty="0"/>
              <a:t>o</a:t>
            </a:r>
            <a:r>
              <a:rPr lang="en-US" dirty="0"/>
              <a:t>) depends upon the number of nitrate groups quoted by % nitrogen content</a:t>
            </a:r>
          </a:p>
          <a:p>
            <a:pPr lvl="1"/>
            <a:r>
              <a:rPr lang="en-US" dirty="0"/>
              <a:t>11.10% N for cellulose dinitrate</a:t>
            </a:r>
          </a:p>
          <a:p>
            <a:pPr lvl="1"/>
            <a:r>
              <a:rPr lang="en-US" dirty="0"/>
              <a:t>14.14% for cellulose trinitrate (theoretical maximum)</a:t>
            </a:r>
          </a:p>
          <a:p>
            <a:r>
              <a:rPr lang="en-US" dirty="0"/>
              <a:t>Solubility increases with % nitrogen, thermal stability decreases with % nitrogen i.e. the ignition temperature reduces</a:t>
            </a:r>
          </a:p>
          <a:p>
            <a:r>
              <a:rPr lang="en-US" dirty="0"/>
              <a:t>Has no melting point and ignites at around 180 </a:t>
            </a:r>
            <a:r>
              <a:rPr lang="en-US" baseline="30000" dirty="0"/>
              <a:t>o</a:t>
            </a:r>
            <a:r>
              <a:rPr lang="en-US" dirty="0"/>
              <a:t>C</a:t>
            </a:r>
          </a:p>
          <a:p>
            <a:r>
              <a:rPr lang="en-US" dirty="0"/>
              <a:t>When dry it is sensitive to impact, friction and ESD</a:t>
            </a:r>
          </a:p>
        </p:txBody>
      </p:sp>
    </p:spTree>
    <p:extLst>
      <p:ext uri="{BB962C8B-B14F-4D97-AF65-F5344CB8AC3E}">
        <p14:creationId xmlns:p14="http://schemas.microsoft.com/office/powerpoint/2010/main" val="29840454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B9DA2037-9D40-18B4-4227-1736D55E4F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66641" y="643467"/>
            <a:ext cx="7258718"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784957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F0EEDE2-794B-336E-3F6F-6C0E62BC1186}"/>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AC9F5696-A56A-4A9D-F160-21173106C0A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F3D120C6-ED0D-BF91-3C58-7044DA38B17C}"/>
              </a:ext>
            </a:extLst>
          </p:cNvPr>
          <p:cNvSpPr>
            <a:spLocks noGrp="1"/>
          </p:cNvSpPr>
          <p:nvPr>
            <p:ph type="title"/>
          </p:nvPr>
        </p:nvSpPr>
        <p:spPr/>
        <p:txBody>
          <a:bodyPr/>
          <a:lstStyle/>
          <a:p>
            <a:r>
              <a:rPr lang="en-US" dirty="0"/>
              <a:t>Role of NC in Gun Propellants</a:t>
            </a:r>
          </a:p>
        </p:txBody>
      </p:sp>
      <p:sp>
        <p:nvSpPr>
          <p:cNvPr id="5" name="Content Placeholder 4">
            <a:extLst>
              <a:ext uri="{FF2B5EF4-FFF2-40B4-BE49-F238E27FC236}">
                <a16:creationId xmlns:a16="http://schemas.microsoft.com/office/drawing/2014/main" id="{3AEA25A8-5015-A4C3-586F-302B02BFC72B}"/>
              </a:ext>
            </a:extLst>
          </p:cNvPr>
          <p:cNvSpPr>
            <a:spLocks noGrp="1"/>
          </p:cNvSpPr>
          <p:nvPr>
            <p:ph sz="quarter" idx="16"/>
          </p:nvPr>
        </p:nvSpPr>
        <p:spPr>
          <a:xfrm>
            <a:off x="877445" y="2506756"/>
            <a:ext cx="11173199" cy="3067625"/>
          </a:xfrm>
        </p:spPr>
        <p:txBody>
          <a:bodyPr/>
          <a:lstStyle/>
          <a:p>
            <a:r>
              <a:rPr lang="en-US" dirty="0"/>
              <a:t>Contributes to the total energy of the propellant</a:t>
            </a:r>
          </a:p>
          <a:p>
            <a:pPr lvl="1"/>
            <a:r>
              <a:rPr lang="en-US" dirty="0"/>
              <a:t>Increased by raising the % N, which increases the oxygen available</a:t>
            </a:r>
          </a:p>
          <a:p>
            <a:r>
              <a:rPr lang="en-US" dirty="0"/>
              <a:t>Determines the mechanical properties of the propellant grain</a:t>
            </a:r>
          </a:p>
          <a:p>
            <a:r>
              <a:rPr lang="en-US" dirty="0"/>
              <a:t>Acts as a binder for other ingredients</a:t>
            </a:r>
          </a:p>
        </p:txBody>
      </p:sp>
    </p:spTree>
    <p:extLst>
      <p:ext uri="{BB962C8B-B14F-4D97-AF65-F5344CB8AC3E}">
        <p14:creationId xmlns:p14="http://schemas.microsoft.com/office/powerpoint/2010/main" val="332933862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Single Base Propellants</a:t>
            </a:r>
          </a:p>
        </p:txBody>
      </p:sp>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fontScale="92500" lnSpcReduction="20000"/>
          </a:bodyPr>
          <a:lstStyle/>
          <a:p>
            <a:pPr indent="-228600">
              <a:buFont typeface="Arial" panose="020B0604020202020204" pitchFamily="34" charset="0"/>
              <a:buChar char="•"/>
            </a:pPr>
            <a:r>
              <a:rPr lang="en-US" sz="2400"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sz="2400" baseline="30000" dirty="0">
                <a:solidFill>
                  <a:schemeClr val="tx1"/>
                </a:solidFill>
              </a:rPr>
              <a:t>-1</a:t>
            </a:r>
            <a:r>
              <a:rPr lang="en-US" sz="2400" dirty="0">
                <a:solidFill>
                  <a:schemeClr val="tx1"/>
                </a:solidFill>
              </a:rPr>
              <a:t> and 3700 J g</a:t>
            </a:r>
            <a:r>
              <a:rPr lang="en-US" sz="2400" baseline="30000" dirty="0">
                <a:solidFill>
                  <a:schemeClr val="tx1"/>
                </a:solidFill>
              </a:rPr>
              <a:t>-1</a:t>
            </a:r>
            <a:r>
              <a:rPr lang="en-US" sz="2400"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sz="2400" dirty="0" err="1">
                <a:solidFill>
                  <a:schemeClr val="tx1"/>
                </a:solidFill>
              </a:rPr>
              <a:t>w.g</a:t>
            </a:r>
            <a:r>
              <a:rPr lang="en-US" sz="2400" dirty="0">
                <a:solidFill>
                  <a:schemeClr val="tx1"/>
                </a:solidFill>
              </a:rPr>
              <a:t>) than for water liquid (</a:t>
            </a:r>
            <a:r>
              <a:rPr lang="en-US" sz="2400" dirty="0" err="1">
                <a:solidFill>
                  <a:schemeClr val="tx1"/>
                </a:solidFill>
              </a:rPr>
              <a:t>w.l</a:t>
            </a:r>
            <a:r>
              <a:rPr lang="en-US" sz="2400"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167FD93-2335-1885-B951-93B553EDDE45}"/>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EDD2D5EE-1FDD-4416-C3EB-2E7294AD921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78A8F21A-6F39-E598-5F53-1729106DFD08}"/>
              </a:ext>
            </a:extLst>
          </p:cNvPr>
          <p:cNvSpPr>
            <a:spLocks noGrp="1"/>
          </p:cNvSpPr>
          <p:nvPr>
            <p:ph type="title"/>
          </p:nvPr>
        </p:nvSpPr>
        <p:spPr/>
        <p:txBody>
          <a:bodyPr/>
          <a:lstStyle/>
          <a:p>
            <a:r>
              <a:rPr lang="en-US" dirty="0"/>
              <a:t>Single Base Propellants (SB)</a:t>
            </a:r>
          </a:p>
        </p:txBody>
      </p:sp>
      <p:sp>
        <p:nvSpPr>
          <p:cNvPr id="5" name="Content Placeholder 4">
            <a:extLst>
              <a:ext uri="{FF2B5EF4-FFF2-40B4-BE49-F238E27FC236}">
                <a16:creationId xmlns:a16="http://schemas.microsoft.com/office/drawing/2014/main" id="{061F8559-B073-E3E2-D4AF-94B304A5A207}"/>
              </a:ext>
            </a:extLst>
          </p:cNvPr>
          <p:cNvSpPr>
            <a:spLocks noGrp="1"/>
          </p:cNvSpPr>
          <p:nvPr>
            <p:ph sz="quarter" idx="16"/>
          </p:nvPr>
        </p:nvSpPr>
        <p:spPr/>
        <p:txBody>
          <a:bodyPr/>
          <a:lstStyle/>
          <a:p>
            <a:r>
              <a:rPr lang="en-US" dirty="0"/>
              <a:t>Major components:</a:t>
            </a:r>
          </a:p>
          <a:p>
            <a:pPr lvl="1"/>
            <a:r>
              <a:rPr lang="en-US" dirty="0"/>
              <a:t>NC with a nitrogen content of ~ 13.15%</a:t>
            </a:r>
          </a:p>
          <a:p>
            <a:pPr lvl="1"/>
            <a:r>
              <a:rPr lang="en-US" dirty="0"/>
              <a:t>Non-energetic plasticizer such as di-n-butylphthalate (DBP)</a:t>
            </a:r>
          </a:p>
          <a:p>
            <a:pPr lvl="1"/>
            <a:r>
              <a:rPr lang="en-US" dirty="0"/>
              <a:t>Stabiliser, most commonly diphenylamine (DPA)</a:t>
            </a:r>
          </a:p>
          <a:p>
            <a:r>
              <a:rPr lang="en-US" dirty="0"/>
              <a:t>Properties:</a:t>
            </a:r>
          </a:p>
          <a:p>
            <a:pPr lvl="1"/>
            <a:r>
              <a:rPr lang="en-US" dirty="0"/>
              <a:t>Low F values (950 – 1000 J g</a:t>
            </a:r>
            <a:r>
              <a:rPr lang="en-US" baseline="30000" dirty="0"/>
              <a:t>-1</a:t>
            </a:r>
            <a:r>
              <a:rPr lang="en-US" dirty="0"/>
              <a:t>)</a:t>
            </a:r>
          </a:p>
          <a:p>
            <a:pPr lvl="1"/>
            <a:r>
              <a:rPr lang="en-US" dirty="0"/>
              <a:t>Low burning rates (often a surface moderant is applied to SAA grains)</a:t>
            </a:r>
          </a:p>
          <a:p>
            <a:r>
              <a:rPr lang="en-US" dirty="0"/>
              <a:t>Uses – throughout the calibre range (SAA to IDF)</a:t>
            </a:r>
          </a:p>
        </p:txBody>
      </p:sp>
    </p:spTree>
    <p:extLst>
      <p:ext uri="{BB962C8B-B14F-4D97-AF65-F5344CB8AC3E}">
        <p14:creationId xmlns:p14="http://schemas.microsoft.com/office/powerpoint/2010/main" val="317267271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a:solidFill>
                  <a:schemeClr val="tx1"/>
                </a:solidFill>
                <a:latin typeface="+mj-lt"/>
                <a:ea typeface="+mj-ea"/>
                <a:cs typeface="+mj-cs"/>
              </a:rPr>
              <a:t>Double</a:t>
            </a:r>
            <a:r>
              <a:rPr kumimoji="0" lang="en-US" sz="4000" b="0" i="0" u="none" strike="noStrike" cap="none" spc="0" normalizeH="0" baseline="0" noProof="0">
                <a:ln>
                  <a:noFill/>
                </a:ln>
                <a:solidFill>
                  <a:schemeClr val="tx1"/>
                </a:solidFill>
                <a:effectLst/>
                <a:uLnTx/>
                <a:uFillTx/>
                <a:latin typeface="+mj-lt"/>
                <a:ea typeface="+mj-ea"/>
                <a:cs typeface="+mj-cs"/>
              </a:rPr>
              <a:t> Base Propellants</a:t>
            </a: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r>
              <a:rPr lang="en-US" sz="2800" dirty="0"/>
              <a:t>Remember high value of Q and therefore T</a:t>
            </a:r>
            <a:r>
              <a:rPr lang="en-US" sz="2800" baseline="-25000" dirty="0"/>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9D1FE6A-7ACA-0BB5-FD31-C78C6C402A46}"/>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9DE41A13-3728-DEC9-6F55-34D3870181F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A51AD559-9C18-6D47-CED6-BB910C71F672}"/>
              </a:ext>
            </a:extLst>
          </p:cNvPr>
          <p:cNvSpPr>
            <a:spLocks noGrp="1"/>
          </p:cNvSpPr>
          <p:nvPr>
            <p:ph type="title"/>
          </p:nvPr>
        </p:nvSpPr>
        <p:spPr/>
        <p:txBody>
          <a:bodyPr/>
          <a:lstStyle/>
          <a:p>
            <a:r>
              <a:rPr lang="en-US" dirty="0"/>
              <a:t>Double Base Propellants (DB)</a:t>
            </a:r>
          </a:p>
        </p:txBody>
      </p:sp>
      <p:sp>
        <p:nvSpPr>
          <p:cNvPr id="5" name="Content Placeholder 4">
            <a:extLst>
              <a:ext uri="{FF2B5EF4-FFF2-40B4-BE49-F238E27FC236}">
                <a16:creationId xmlns:a16="http://schemas.microsoft.com/office/drawing/2014/main" id="{809E0331-156D-2763-D25E-A80727494C3C}"/>
              </a:ext>
            </a:extLst>
          </p:cNvPr>
          <p:cNvSpPr>
            <a:spLocks noGrp="1"/>
          </p:cNvSpPr>
          <p:nvPr>
            <p:ph sz="quarter" idx="16"/>
          </p:nvPr>
        </p:nvSpPr>
        <p:spPr/>
        <p:txBody>
          <a:bodyPr/>
          <a:lstStyle/>
          <a:p>
            <a:r>
              <a:rPr lang="en-US" dirty="0"/>
              <a:t>Major components:</a:t>
            </a:r>
          </a:p>
          <a:p>
            <a:pPr lvl="1"/>
            <a:r>
              <a:rPr lang="en-US" dirty="0"/>
              <a:t>NC with nitrogen content ~ 13.15%</a:t>
            </a:r>
          </a:p>
          <a:p>
            <a:pPr lvl="1"/>
            <a:r>
              <a:rPr lang="en-US" dirty="0"/>
              <a:t>NG or some other liquid energetic plasticizer (&lt; 20% NG!)</a:t>
            </a:r>
          </a:p>
          <a:p>
            <a:pPr lvl="1"/>
            <a:r>
              <a:rPr lang="en-US" dirty="0"/>
              <a:t>Stabiliser most commonly Ethyl Centralite (carbamite) since NG </a:t>
            </a:r>
            <a:r>
              <a:rPr lang="en-US" u="sng" dirty="0"/>
              <a:t>does not</a:t>
            </a:r>
            <a:r>
              <a:rPr lang="en-US" dirty="0"/>
              <a:t> like DPA</a:t>
            </a:r>
          </a:p>
          <a:p>
            <a:r>
              <a:rPr lang="en-US" dirty="0"/>
              <a:t>Properties:</a:t>
            </a:r>
          </a:p>
          <a:p>
            <a:pPr lvl="1"/>
            <a:r>
              <a:rPr lang="en-US" dirty="0"/>
              <a:t>Higher F and Q than SB (typically ~ 1200 J g</a:t>
            </a:r>
            <a:r>
              <a:rPr lang="en-US" baseline="30000" dirty="0"/>
              <a:t>-1</a:t>
            </a:r>
            <a:r>
              <a:rPr lang="en-US" dirty="0"/>
              <a:t> and depends upon NG content)</a:t>
            </a:r>
          </a:p>
          <a:p>
            <a:pPr lvl="1"/>
            <a:r>
              <a:rPr lang="en-US" dirty="0"/>
              <a:t>Higher burning rates than SB (𝛃 increases with T</a:t>
            </a:r>
            <a:r>
              <a:rPr lang="en-US" baseline="-25000" dirty="0"/>
              <a:t>o</a:t>
            </a:r>
            <a:r>
              <a:rPr lang="en-US" dirty="0"/>
              <a:t>), therefore increased barrel erosion</a:t>
            </a:r>
          </a:p>
          <a:p>
            <a:r>
              <a:rPr lang="en-US" dirty="0"/>
              <a:t>Uses – SAA where high muzzle velocities are required</a:t>
            </a:r>
          </a:p>
        </p:txBody>
      </p:sp>
    </p:spTree>
    <p:extLst>
      <p:ext uri="{BB962C8B-B14F-4D97-AF65-F5344CB8AC3E}">
        <p14:creationId xmlns:p14="http://schemas.microsoft.com/office/powerpoint/2010/main" val="313247734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Triple</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Base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baseline="30000" dirty="0">
                <a:solidFill>
                  <a:schemeClr val="tx1"/>
                </a:solidFill>
              </a:rPr>
              <a:t>-1</a:t>
            </a:r>
            <a:r>
              <a:rPr lang="en-GB" dirty="0">
                <a:solidFill>
                  <a:schemeClr val="tx1"/>
                </a:solidFill>
              </a:rPr>
              <a:t> to 3700 J g</a:t>
            </a:r>
            <a:r>
              <a:rPr lang="en-GB" baseline="30000" dirty="0">
                <a:solidFill>
                  <a:schemeClr val="tx1"/>
                </a:solidFill>
              </a:rPr>
              <a:t>-1</a:t>
            </a:r>
            <a:r>
              <a:rPr lang="en-GB" dirty="0">
                <a:solidFill>
                  <a:schemeClr val="tx1"/>
                </a:solidFill>
              </a:rPr>
              <a:t>. The use of triple-base propellants has traditionally been restricted to the larger types of gun, where the production of minimal gun-flash, is of most value. </a:t>
            </a:r>
            <a:endParaRPr lang="en-GB"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𝐻</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𝑁</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𝑂</m:t>
                          </m:r>
                        </m:e>
                        <m:sub>
                          <m:r>
                            <a:rPr lang="en-GB" sz="2800" b="0" i="1" smtClean="0">
                              <a:latin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𝐶</m:t>
                      </m:r>
                      <m:r>
                        <a:rPr lang="en-GB" sz="2800" b="0" i="1" smtClean="0">
                          <a:latin typeface="Cambria Math" panose="02040503050406030204" pitchFamily="18" charset="0"/>
                          <a:ea typeface="Cambria Math" panose="02040503050406030204" pitchFamily="18" charset="0"/>
                        </a:rPr>
                        <m:t>+</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𝐻</m:t>
                          </m:r>
                        </m:e>
                        <m:sub>
                          <m:r>
                            <a:rPr lang="en-GB" sz="2800" b="0" i="1" smtClean="0">
                              <a:latin typeface="Cambria Math" panose="02040503050406030204" pitchFamily="18" charset="0"/>
                              <a:ea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𝑂</m:t>
                      </m:r>
                      <m:r>
                        <a:rPr lang="en-GB" sz="2800" b="0" i="1" smtClean="0">
                          <a:latin typeface="Cambria Math" panose="02040503050406030204" pitchFamily="18" charset="0"/>
                          <a:ea typeface="Cambria Math" panose="02040503050406030204" pitchFamily="18" charset="0"/>
                        </a:rPr>
                        <m:t>+2</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𝑁</m:t>
                          </m:r>
                        </m:e>
                        <m:sub>
                          <m:r>
                            <a:rPr lang="en-GB" sz="2800" b="0" i="1" smtClean="0">
                              <a:latin typeface="Cambria Math" panose="02040503050406030204" pitchFamily="18" charset="0"/>
                              <a:ea typeface="Cambria Math" panose="02040503050406030204" pitchFamily="18" charset="0"/>
                            </a:rPr>
                            <m:t>2</m:t>
                          </m:r>
                        </m:sub>
                      </m:sSub>
                    </m:oMath>
                  </m:oMathPara>
                </a14:m>
                <a:endParaRPr lang="en-US" sz="2800" dirty="0"/>
              </a:p>
            </p:txBody>
          </p:sp>
        </mc:Choice>
        <mc:Fallback xmlns="">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l="-1389" b="-14286"/>
                </a:stretch>
              </a:blipFill>
            </p:spPr>
            <p:txBody>
              <a:bodyPr/>
              <a:lstStyle/>
              <a:p>
                <a:r>
                  <a:rPr lang="en-US">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A2554AA-05F7-6000-108C-606D0A64A617}"/>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62DDB523-7634-3CDD-19A3-342EA9CBF0E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334C9B78-1E6E-3DD0-84F1-1384DD5D229E}"/>
              </a:ext>
            </a:extLst>
          </p:cNvPr>
          <p:cNvSpPr>
            <a:spLocks noGrp="1"/>
          </p:cNvSpPr>
          <p:nvPr>
            <p:ph type="title"/>
          </p:nvPr>
        </p:nvSpPr>
        <p:spPr/>
        <p:txBody>
          <a:bodyPr/>
          <a:lstStyle/>
          <a:p>
            <a:r>
              <a:rPr lang="en-US" dirty="0"/>
              <a:t>Triple Base Propellants (TB)</a:t>
            </a:r>
          </a:p>
        </p:txBody>
      </p:sp>
      <p:sp>
        <p:nvSpPr>
          <p:cNvPr id="5" name="Content Placeholder 4">
            <a:extLst>
              <a:ext uri="{FF2B5EF4-FFF2-40B4-BE49-F238E27FC236}">
                <a16:creationId xmlns:a16="http://schemas.microsoft.com/office/drawing/2014/main" id="{8C00B5E4-D658-1182-EF8F-DA0C51FA4336}"/>
              </a:ext>
            </a:extLst>
          </p:cNvPr>
          <p:cNvSpPr>
            <a:spLocks noGrp="1"/>
          </p:cNvSpPr>
          <p:nvPr>
            <p:ph sz="quarter" idx="16"/>
          </p:nvPr>
        </p:nvSpPr>
        <p:spPr/>
        <p:txBody>
          <a:bodyPr/>
          <a:lstStyle/>
          <a:p>
            <a:r>
              <a:rPr lang="en-US" dirty="0"/>
              <a:t>Major components:</a:t>
            </a:r>
          </a:p>
          <a:p>
            <a:pPr lvl="1"/>
            <a:r>
              <a:rPr lang="en-US" dirty="0"/>
              <a:t>NC/NG matrix with NC ~ 12.6 – 13.1% nitrogen</a:t>
            </a:r>
          </a:p>
          <a:p>
            <a:pPr lvl="1"/>
            <a:r>
              <a:rPr lang="en-US" dirty="0"/>
              <a:t>Nitroguanidine (NQ, a nitramine)</a:t>
            </a:r>
          </a:p>
          <a:p>
            <a:pPr lvl="1"/>
            <a:r>
              <a:rPr lang="en-US" dirty="0"/>
              <a:t>Stabiliser ethyl centralite (remember NG and DPA!)</a:t>
            </a:r>
          </a:p>
          <a:p>
            <a:r>
              <a:rPr lang="en-US" dirty="0"/>
              <a:t>Properties:</a:t>
            </a:r>
          </a:p>
          <a:p>
            <a:pPr lvl="1"/>
            <a:r>
              <a:rPr lang="en-US" dirty="0"/>
              <a:t>Low flash signatures as NQ is approx. 54% N, therefore induces cooling effect in the products of combustion</a:t>
            </a:r>
          </a:p>
          <a:p>
            <a:pPr lvl="1"/>
            <a:r>
              <a:rPr lang="en-US" dirty="0"/>
              <a:t>Low F, Q and To, with values between SB and DB i.e. SB &lt; TB &lt; DB</a:t>
            </a:r>
          </a:p>
          <a:p>
            <a:r>
              <a:rPr lang="en-US" dirty="0"/>
              <a:t>Uses- large calibre guns (tank, artillery, 4.5 inch naval propellants)</a:t>
            </a:r>
          </a:p>
        </p:txBody>
      </p:sp>
    </p:spTree>
    <p:extLst>
      <p:ext uri="{BB962C8B-B14F-4D97-AF65-F5344CB8AC3E}">
        <p14:creationId xmlns:p14="http://schemas.microsoft.com/office/powerpoint/2010/main" val="267835361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High Energy Gun</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2DF89BA-8C3A-6736-712A-507670FE265E}"/>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5955E381-1E82-897C-2213-187C7C53010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0DAD8D08-B717-C20E-9384-550D3ED47C87}"/>
              </a:ext>
            </a:extLst>
          </p:cNvPr>
          <p:cNvSpPr>
            <a:spLocks noGrp="1"/>
          </p:cNvSpPr>
          <p:nvPr>
            <p:ph type="title"/>
          </p:nvPr>
        </p:nvSpPr>
        <p:spPr>
          <a:xfrm>
            <a:off x="0" y="719138"/>
            <a:ext cx="6096000" cy="1260000"/>
          </a:xfrm>
        </p:spPr>
        <p:txBody>
          <a:bodyPr/>
          <a:lstStyle/>
          <a:p>
            <a:r>
              <a:rPr lang="en-US" dirty="0"/>
              <a:t>Multi-Base Propellants</a:t>
            </a:r>
          </a:p>
        </p:txBody>
      </p:sp>
      <p:sp>
        <p:nvSpPr>
          <p:cNvPr id="5" name="Content Placeholder 4">
            <a:extLst>
              <a:ext uri="{FF2B5EF4-FFF2-40B4-BE49-F238E27FC236}">
                <a16:creationId xmlns:a16="http://schemas.microsoft.com/office/drawing/2014/main" id="{9E16715A-DED1-1029-7786-A337A16D2C18}"/>
              </a:ext>
            </a:extLst>
          </p:cNvPr>
          <p:cNvSpPr>
            <a:spLocks noGrp="1"/>
          </p:cNvSpPr>
          <p:nvPr>
            <p:ph sz="quarter" idx="16"/>
          </p:nvPr>
        </p:nvSpPr>
        <p:spPr>
          <a:xfrm>
            <a:off x="157164" y="2160000"/>
            <a:ext cx="6188112" cy="3942000"/>
          </a:xfrm>
        </p:spPr>
        <p:txBody>
          <a:bodyPr/>
          <a:lstStyle/>
          <a:p>
            <a:r>
              <a:rPr lang="en-US" dirty="0"/>
              <a:t>Known as High Energy Nitramines (HEN)</a:t>
            </a:r>
          </a:p>
          <a:p>
            <a:r>
              <a:rPr lang="en-US" dirty="0"/>
              <a:t>Major components:</a:t>
            </a:r>
          </a:p>
          <a:p>
            <a:pPr lvl="1"/>
            <a:r>
              <a:rPr lang="en-US" dirty="0"/>
              <a:t>NC/NG matrix with NC of 12.6 – 13.1% nitrogen</a:t>
            </a:r>
          </a:p>
          <a:p>
            <a:pPr lvl="1"/>
            <a:r>
              <a:rPr lang="en-US" dirty="0"/>
              <a:t>RDX or RDX/NQ mixture (nitramines)</a:t>
            </a:r>
          </a:p>
          <a:p>
            <a:pPr lvl="1"/>
            <a:r>
              <a:rPr lang="en-US" dirty="0"/>
              <a:t>Stabiliser ethyl centralite</a:t>
            </a:r>
          </a:p>
          <a:p>
            <a:r>
              <a:rPr lang="en-US" dirty="0"/>
              <a:t>Properties:</a:t>
            </a:r>
          </a:p>
          <a:p>
            <a:pPr lvl="1"/>
            <a:r>
              <a:rPr lang="en-US" dirty="0"/>
              <a:t>Very high F, Q and To (1250 J g</a:t>
            </a:r>
            <a:r>
              <a:rPr lang="en-US" baseline="30000" dirty="0"/>
              <a:t>-1</a:t>
            </a:r>
            <a:r>
              <a:rPr lang="en-US" dirty="0"/>
              <a:t>, 3300 </a:t>
            </a:r>
            <a:r>
              <a:rPr lang="en-US" baseline="30000" dirty="0"/>
              <a:t>o</a:t>
            </a:r>
            <a:r>
              <a:rPr lang="en-US" dirty="0"/>
              <a:t>C), leading to severe barrel erosion</a:t>
            </a:r>
          </a:p>
          <a:p>
            <a:pPr lvl="1"/>
            <a:r>
              <a:rPr lang="en-US" dirty="0"/>
              <a:t>Vulnerable to accidental initiation</a:t>
            </a:r>
          </a:p>
          <a:p>
            <a:r>
              <a:rPr lang="en-US" dirty="0"/>
              <a:t>Uses – KE rounds for tank guns (high muzzle velocities)</a:t>
            </a:r>
          </a:p>
        </p:txBody>
      </p:sp>
      <p:pic>
        <p:nvPicPr>
          <p:cNvPr id="8" name="Picture Placeholder 7" descr="A military tank firing its cannon&#10;&#10;Description automatically generated with medium confidence">
            <a:extLst>
              <a:ext uri="{FF2B5EF4-FFF2-40B4-BE49-F238E27FC236}">
                <a16:creationId xmlns:a16="http://schemas.microsoft.com/office/drawing/2014/main" id="{BD07BAF8-37CD-3AFA-FD1C-8B88433B1C4D}"/>
              </a:ext>
            </a:extLst>
          </p:cNvPr>
          <p:cNvPicPr>
            <a:picLocks noGrp="1" noChangeAspect="1"/>
          </p:cNvPicPr>
          <p:nvPr>
            <p:ph type="pic" sz="quarter" idx="21"/>
          </p:nvPr>
        </p:nvPicPr>
        <p:blipFill>
          <a:blip r:embed="rId2" cstate="screen">
            <a:extLst>
              <a:ext uri="{28A0092B-C50C-407E-A947-70E740481C1C}">
                <a14:useLocalDpi xmlns:a14="http://schemas.microsoft.com/office/drawing/2010/main"/>
              </a:ext>
            </a:extLst>
          </a:blip>
          <a:srcRect t="14649" b="14649"/>
          <a:stretch>
            <a:fillRect/>
          </a:stretch>
        </p:blipFill>
        <p:spPr>
          <a:prstGeom prst="rect">
            <a:avLst/>
          </a:prstGeom>
        </p:spPr>
      </p:pic>
      <p:pic>
        <p:nvPicPr>
          <p:cNvPr id="9" name="Picture 8" descr="Table&#10;&#10;Description automatically generated">
            <a:extLst>
              <a:ext uri="{FF2B5EF4-FFF2-40B4-BE49-F238E27FC236}">
                <a16:creationId xmlns:a16="http://schemas.microsoft.com/office/drawing/2014/main" id="{1523E8D1-3FA2-C15D-C857-8EAE7E2B818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599238" y="3951791"/>
            <a:ext cx="5360499" cy="1578551"/>
          </a:xfrm>
          <a:prstGeom prst="rect">
            <a:avLst/>
          </a:prstGeom>
        </p:spPr>
      </p:pic>
    </p:spTree>
    <p:extLst>
      <p:ext uri="{BB962C8B-B14F-4D97-AF65-F5344CB8AC3E}">
        <p14:creationId xmlns:p14="http://schemas.microsoft.com/office/powerpoint/2010/main" val="249380584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22133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0C8EAFA-65FE-1770-34FB-2E7942CDA867}"/>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64EE4A8D-4C08-14BE-F90B-AA2D606A713F}"/>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0FABC816-8A79-EC59-6552-C443DFF95E40}"/>
              </a:ext>
            </a:extLst>
          </p:cNvPr>
          <p:cNvSpPr>
            <a:spLocks noGrp="1"/>
          </p:cNvSpPr>
          <p:nvPr>
            <p:ph type="title"/>
          </p:nvPr>
        </p:nvSpPr>
        <p:spPr/>
        <p:txBody>
          <a:bodyPr/>
          <a:lstStyle/>
          <a:p>
            <a:r>
              <a:rPr lang="en-US" dirty="0"/>
              <a:t>Propellant Additives</a:t>
            </a:r>
          </a:p>
        </p:txBody>
      </p:sp>
      <p:sp>
        <p:nvSpPr>
          <p:cNvPr id="5" name="Content Placeholder 4">
            <a:extLst>
              <a:ext uri="{FF2B5EF4-FFF2-40B4-BE49-F238E27FC236}">
                <a16:creationId xmlns:a16="http://schemas.microsoft.com/office/drawing/2014/main" id="{05698586-9D97-0D87-8ABA-BD06CB585C9A}"/>
              </a:ext>
            </a:extLst>
          </p:cNvPr>
          <p:cNvSpPr>
            <a:spLocks noGrp="1"/>
          </p:cNvSpPr>
          <p:nvPr>
            <p:ph sz="quarter" idx="16"/>
          </p:nvPr>
        </p:nvSpPr>
        <p:spPr/>
        <p:txBody>
          <a:bodyPr/>
          <a:lstStyle/>
          <a:p>
            <a:r>
              <a:rPr lang="en-US" dirty="0"/>
              <a:t>Stabilisers</a:t>
            </a:r>
          </a:p>
          <a:p>
            <a:r>
              <a:rPr lang="en-US" dirty="0"/>
              <a:t>Plasticisers</a:t>
            </a:r>
          </a:p>
          <a:p>
            <a:r>
              <a:rPr lang="en-US" dirty="0"/>
              <a:t>Coolants</a:t>
            </a:r>
          </a:p>
          <a:p>
            <a:r>
              <a:rPr lang="en-US" dirty="0"/>
              <a:t>Surface Moderants</a:t>
            </a:r>
          </a:p>
          <a:p>
            <a:r>
              <a:rPr lang="en-US" dirty="0"/>
              <a:t>Surface Lubricants</a:t>
            </a:r>
          </a:p>
          <a:p>
            <a:r>
              <a:rPr lang="en-US" dirty="0"/>
              <a:t>Flash Inhibitors</a:t>
            </a:r>
          </a:p>
          <a:p>
            <a:r>
              <a:rPr lang="en-US" dirty="0"/>
              <a:t>De-coppering Agents</a:t>
            </a:r>
          </a:p>
          <a:p>
            <a:r>
              <a:rPr lang="en-US" dirty="0"/>
              <a:t>Anti-wear Additives</a:t>
            </a:r>
          </a:p>
        </p:txBody>
      </p:sp>
      <p:sp>
        <p:nvSpPr>
          <p:cNvPr id="6" name="Content Placeholder 5">
            <a:extLst>
              <a:ext uri="{FF2B5EF4-FFF2-40B4-BE49-F238E27FC236}">
                <a16:creationId xmlns:a16="http://schemas.microsoft.com/office/drawing/2014/main" id="{4B7548E0-AB15-84B9-E9BA-528F74FF18A0}"/>
              </a:ext>
            </a:extLst>
          </p:cNvPr>
          <p:cNvSpPr>
            <a:spLocks noGrp="1"/>
          </p:cNvSpPr>
          <p:nvPr>
            <p:ph sz="quarter" idx="17"/>
          </p:nvPr>
        </p:nvSpPr>
        <p:spPr>
          <a:xfrm>
            <a:off x="4479131" y="2160000"/>
            <a:ext cx="7460868" cy="3072393"/>
          </a:xfrm>
        </p:spPr>
        <p:txBody>
          <a:bodyPr/>
          <a:lstStyle/>
          <a:p>
            <a:r>
              <a:rPr lang="en-US" dirty="0"/>
              <a:t>They can be:</a:t>
            </a:r>
          </a:p>
          <a:p>
            <a:pPr lvl="1"/>
            <a:r>
              <a:rPr lang="en-US" dirty="0"/>
              <a:t>Incorporated in the propellant mix during manufacture and thus be evenly dispersed throughout the finished product</a:t>
            </a:r>
          </a:p>
          <a:p>
            <a:pPr lvl="1"/>
            <a:r>
              <a:rPr lang="en-US" dirty="0"/>
              <a:t>Applied to the grains after they have been formed and can then exist either as an absorbed coating (surface moderant) or surface glaze (lubricant)</a:t>
            </a:r>
          </a:p>
          <a:p>
            <a:pPr lvl="1"/>
            <a:r>
              <a:rPr lang="en-US" dirty="0"/>
              <a:t>Inserted into the additive as a separate component in the cartridge case so that it decomposes or disintegrates under the influence of heat when the round is fired.</a:t>
            </a:r>
          </a:p>
        </p:txBody>
      </p:sp>
      <p:sp>
        <p:nvSpPr>
          <p:cNvPr id="7" name="Text Placeholder 6">
            <a:extLst>
              <a:ext uri="{FF2B5EF4-FFF2-40B4-BE49-F238E27FC236}">
                <a16:creationId xmlns:a16="http://schemas.microsoft.com/office/drawing/2014/main" id="{4B3DDAF5-D9DB-FD3F-78CA-698E9123D806}"/>
              </a:ext>
            </a:extLst>
          </p:cNvPr>
          <p:cNvSpPr>
            <a:spLocks noGrp="1"/>
          </p:cNvSpPr>
          <p:nvPr>
            <p:ph type="body" sz="quarter" idx="4294967295"/>
          </p:nvPr>
        </p:nvSpPr>
        <p:spPr>
          <a:xfrm>
            <a:off x="755650" y="5487988"/>
            <a:ext cx="11172825" cy="612775"/>
          </a:xfrm>
        </p:spPr>
        <p:txBody>
          <a:bodyPr/>
          <a:lstStyle/>
          <a:p>
            <a:r>
              <a:rPr lang="en-US" dirty="0"/>
              <a:t>Constituents depend on the requirements of the propellant and the operating conditions</a:t>
            </a:r>
          </a:p>
        </p:txBody>
      </p:sp>
    </p:spTree>
    <p:extLst>
      <p:ext uri="{BB962C8B-B14F-4D97-AF65-F5344CB8AC3E}">
        <p14:creationId xmlns:p14="http://schemas.microsoft.com/office/powerpoint/2010/main" val="164486357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886305" y="1307431"/>
            <a:ext cx="10803903" cy="3864989"/>
          </a:xfrm>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2400" dirty="0"/>
          </a:p>
          <a:p>
            <a:pPr marL="457200" indent="-457200">
              <a:buFont typeface="Wingdings" pitchFamily="2" charset="2"/>
              <a:buChar char="Ø"/>
            </a:pPr>
            <a:r>
              <a:rPr lang="en-GB" sz="2400" dirty="0"/>
              <a:t>Capacity to absorb oxides of nitrogen;</a:t>
            </a:r>
          </a:p>
          <a:p>
            <a:pPr marL="457200" indent="-457200">
              <a:buFont typeface="Wingdings" pitchFamily="2" charset="2"/>
              <a:buChar char="Ø"/>
            </a:pPr>
            <a:r>
              <a:rPr lang="en-GB" sz="2400" dirty="0"/>
              <a:t>Ability to neutralise acids;</a:t>
            </a:r>
          </a:p>
          <a:p>
            <a:pPr marL="457200" indent="-457200">
              <a:buFont typeface="Wingdings" pitchFamily="2" charset="2"/>
              <a:buChar char="Ø"/>
            </a:pPr>
            <a:r>
              <a:rPr lang="en-GB" sz="2400" dirty="0"/>
              <a:t>Ability to dissolve in the propellant matrix; and </a:t>
            </a:r>
          </a:p>
          <a:p>
            <a:pPr marL="457200" indent="-457200">
              <a:buFont typeface="Wingdings" pitchFamily="2" charset="2"/>
              <a:buChar char="Ø"/>
            </a:pPr>
            <a:r>
              <a:rPr lang="en-GB" sz="2400" dirty="0"/>
              <a:t>Inertness to NC or NG before and after reaction with the decomposition products </a:t>
            </a:r>
          </a:p>
          <a:p>
            <a:endParaRPr lang="en-US" sz="24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Stabilisers</a:t>
            </a:r>
          </a:p>
        </p:txBody>
      </p:sp>
    </p:spTree>
    <p:extLst>
      <p:ext uri="{BB962C8B-B14F-4D97-AF65-F5344CB8AC3E}">
        <p14:creationId xmlns:p14="http://schemas.microsoft.com/office/powerpoint/2010/main" val="115827139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34471" y="1281768"/>
            <a:ext cx="6443423" cy="3865563"/>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C3897CB-EC30-F91B-46B4-2D819850F286}"/>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F3B9D063-A284-C124-03CB-814F6DB39F15}"/>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025F740F-5897-88C4-935A-C75713A75DC0}"/>
              </a:ext>
            </a:extLst>
          </p:cNvPr>
          <p:cNvSpPr>
            <a:spLocks noGrp="1"/>
          </p:cNvSpPr>
          <p:nvPr>
            <p:ph type="title"/>
          </p:nvPr>
        </p:nvSpPr>
        <p:spPr/>
        <p:txBody>
          <a:bodyPr/>
          <a:lstStyle/>
          <a:p>
            <a:r>
              <a:rPr lang="en-US" dirty="0"/>
              <a:t>Requirements of the Stabiliser</a:t>
            </a:r>
          </a:p>
        </p:txBody>
      </p:sp>
      <p:sp>
        <p:nvSpPr>
          <p:cNvPr id="5" name="Content Placeholder 4">
            <a:extLst>
              <a:ext uri="{FF2B5EF4-FFF2-40B4-BE49-F238E27FC236}">
                <a16:creationId xmlns:a16="http://schemas.microsoft.com/office/drawing/2014/main" id="{71ECB4A9-7183-8199-8822-FD5451405B1A}"/>
              </a:ext>
            </a:extLst>
          </p:cNvPr>
          <p:cNvSpPr>
            <a:spLocks noGrp="1"/>
          </p:cNvSpPr>
          <p:nvPr>
            <p:ph sz="quarter" idx="16"/>
          </p:nvPr>
        </p:nvSpPr>
        <p:spPr/>
        <p:txBody>
          <a:bodyPr/>
          <a:lstStyle/>
          <a:p>
            <a:r>
              <a:rPr lang="en-US" dirty="0"/>
              <a:t>Must react rapidly with NO</a:t>
            </a:r>
            <a:r>
              <a:rPr lang="en-US" baseline="-25000" dirty="0"/>
              <a:t>2</a:t>
            </a:r>
            <a:r>
              <a:rPr lang="en-US" dirty="0"/>
              <a:t> or related species</a:t>
            </a:r>
          </a:p>
          <a:p>
            <a:r>
              <a:rPr lang="en-US" dirty="0"/>
              <a:t>Must behave as a weak base to mop up acids formed in the grains</a:t>
            </a:r>
          </a:p>
          <a:p>
            <a:r>
              <a:rPr lang="en-US" dirty="0"/>
              <a:t>Must be able to dissolve within the NC/NG matrix</a:t>
            </a:r>
          </a:p>
          <a:p>
            <a:r>
              <a:rPr lang="en-US" dirty="0"/>
              <a:t>Must not react directly with NC or NG</a:t>
            </a:r>
          </a:p>
          <a:p>
            <a:r>
              <a:rPr lang="en-US" dirty="0"/>
              <a:t>Types:</a:t>
            </a:r>
          </a:p>
          <a:p>
            <a:pPr lvl="1"/>
            <a:r>
              <a:rPr lang="en-US" dirty="0"/>
              <a:t>DPA – not used in propellant grains containing NG</a:t>
            </a:r>
          </a:p>
          <a:p>
            <a:pPr lvl="1"/>
            <a:r>
              <a:rPr lang="en-US" dirty="0"/>
              <a:t>EC or carbamite – can be used with NG</a:t>
            </a:r>
          </a:p>
        </p:txBody>
      </p:sp>
    </p:spTree>
    <p:extLst>
      <p:ext uri="{BB962C8B-B14F-4D97-AF65-F5344CB8AC3E}">
        <p14:creationId xmlns:p14="http://schemas.microsoft.com/office/powerpoint/2010/main" val="61504399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746F796-E8D4-773B-021B-8BB9FE1E94EB}"/>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1B74FF4E-B205-7CC5-AF29-54CEDC15E09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420F0C26-96C5-0EFA-C9C7-AB22DF2D052F}"/>
              </a:ext>
            </a:extLst>
          </p:cNvPr>
          <p:cNvSpPr>
            <a:spLocks noGrp="1"/>
          </p:cNvSpPr>
          <p:nvPr>
            <p:ph type="title"/>
          </p:nvPr>
        </p:nvSpPr>
        <p:spPr/>
        <p:txBody>
          <a:bodyPr/>
          <a:lstStyle/>
          <a:p>
            <a:r>
              <a:rPr lang="en-US" dirty="0"/>
              <a:t>Additives to modify burning rate and provide cooling effect</a:t>
            </a:r>
          </a:p>
        </p:txBody>
      </p:sp>
      <p:sp>
        <p:nvSpPr>
          <p:cNvPr id="5" name="Content Placeholder 4">
            <a:extLst>
              <a:ext uri="{FF2B5EF4-FFF2-40B4-BE49-F238E27FC236}">
                <a16:creationId xmlns:a16="http://schemas.microsoft.com/office/drawing/2014/main" id="{CD323B78-C774-B1D5-8D0D-BCE2F1209CE6}"/>
              </a:ext>
            </a:extLst>
          </p:cNvPr>
          <p:cNvSpPr>
            <a:spLocks noGrp="1"/>
          </p:cNvSpPr>
          <p:nvPr>
            <p:ph sz="quarter" idx="16"/>
          </p:nvPr>
        </p:nvSpPr>
        <p:spPr/>
        <p:txBody>
          <a:bodyPr/>
          <a:lstStyle/>
          <a:p>
            <a:r>
              <a:rPr lang="en-US" dirty="0"/>
              <a:t>Vieille’s Law</a:t>
            </a:r>
          </a:p>
          <a:p>
            <a:r>
              <a:rPr lang="en-US" dirty="0"/>
              <a:t>Surface moderants such as dinitrotuluene (DNT), a nitro-explosive</a:t>
            </a:r>
          </a:p>
          <a:p>
            <a:pPr lvl="1"/>
            <a:r>
              <a:rPr lang="en-US" dirty="0"/>
              <a:t>Present on grain surface to lower initial burning rate</a:t>
            </a:r>
          </a:p>
          <a:p>
            <a:pPr lvl="1"/>
            <a:r>
              <a:rPr lang="en-US" dirty="0"/>
              <a:t>Reduce mechanical shock to gun</a:t>
            </a:r>
          </a:p>
          <a:p>
            <a:pPr lvl="1"/>
            <a:r>
              <a:rPr lang="en-US" dirty="0"/>
              <a:t>Allow projectile to move in barrel before P</a:t>
            </a:r>
            <a:r>
              <a:rPr lang="en-US" baseline="-25000" dirty="0"/>
              <a:t>max</a:t>
            </a:r>
            <a:r>
              <a:rPr lang="en-US" dirty="0"/>
              <a:t> is achieved, thereby reducing peak pressure and increasing muzzle velocity</a:t>
            </a:r>
          </a:p>
          <a:p>
            <a:r>
              <a:rPr lang="en-US" dirty="0"/>
              <a:t>DNT migrates into grains over time and alters ballistic performance, so surveillance is required</a:t>
            </a:r>
          </a:p>
          <a:p>
            <a:r>
              <a:rPr lang="en-US" dirty="0"/>
              <a:t>DNT is also know to be carcinogenic</a:t>
            </a:r>
          </a:p>
          <a:p>
            <a:r>
              <a:rPr lang="en-US" dirty="0"/>
              <a:t>DNT also acts as a coolant and water repellant</a:t>
            </a:r>
          </a:p>
          <a:p>
            <a:pPr lvl="1"/>
            <a:r>
              <a:rPr lang="en-US" dirty="0"/>
              <a:t>Dispersed throughout the propellant grain (so there is a difference between role as moderant and coolant)</a:t>
            </a:r>
          </a:p>
        </p:txBody>
      </p:sp>
    </p:spTree>
    <p:extLst>
      <p:ext uri="{BB962C8B-B14F-4D97-AF65-F5344CB8AC3E}">
        <p14:creationId xmlns:p14="http://schemas.microsoft.com/office/powerpoint/2010/main" val="360107600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2400" dirty="0"/>
          </a:p>
          <a:p>
            <a:r>
              <a:rPr lang="en-GB" sz="2400" dirty="0"/>
              <a:t>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De-coppering Agents</a:t>
            </a:r>
          </a:p>
        </p:txBody>
      </p:sp>
    </p:spTree>
    <p:extLst>
      <p:ext uri="{BB962C8B-B14F-4D97-AF65-F5344CB8AC3E}">
        <p14:creationId xmlns:p14="http://schemas.microsoft.com/office/powerpoint/2010/main" val="173752028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dirty="0">
                <a:ea typeface="+mj-ea"/>
                <a:cs typeface="+mj-cs"/>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535639" y="1260656"/>
            <a:ext cx="11361263" cy="4893647"/>
          </a:xfrm>
          <a:prstGeom prst="rect">
            <a:avLst/>
          </a:prstGeom>
          <a:noFill/>
        </p:spPr>
        <p:txBody>
          <a:bodyPr wrap="square" rtlCol="0">
            <a:spAutoFit/>
          </a:bodyPr>
          <a:lstStyle/>
          <a:p>
            <a:r>
              <a:rPr lang="en-GB" sz="2400" dirty="0">
                <a:solidFill>
                  <a:schemeClr val="bg1"/>
                </a:solidFill>
              </a:rPr>
              <a:t>The flash from a gun can be regarded as comprising two portions: </a:t>
            </a:r>
          </a:p>
          <a:p>
            <a:endParaRPr lang="en-GB" sz="2400" dirty="0">
              <a:solidFill>
                <a:schemeClr val="bg1"/>
              </a:solidFill>
            </a:endParaRPr>
          </a:p>
          <a:p>
            <a:pPr marL="342900" indent="-342900">
              <a:buFont typeface="+mj-lt"/>
              <a:buAutoNum type="arabicPeriod"/>
            </a:pPr>
            <a:r>
              <a:rPr lang="en-GB" sz="2400" b="1" dirty="0">
                <a:solidFill>
                  <a:schemeClr val="bg1"/>
                </a:solidFill>
              </a:rPr>
              <a:t>Muzzle glow </a:t>
            </a:r>
            <a:r>
              <a:rPr lang="en-GB" sz="2400" dirty="0">
                <a:solidFill>
                  <a:schemeClr val="bg1"/>
                </a:solidFill>
              </a:rPr>
              <a:t>- red in colour and probably due to incandescent particles in the hot gases from the propellant. </a:t>
            </a:r>
          </a:p>
          <a:p>
            <a:pPr marL="342900" indent="-342900">
              <a:buFont typeface="+mj-lt"/>
              <a:buAutoNum type="arabicPeriod"/>
            </a:pPr>
            <a:endParaRPr lang="en-GB" sz="2400" dirty="0">
              <a:solidFill>
                <a:schemeClr val="bg1"/>
              </a:solidFill>
            </a:endParaRPr>
          </a:p>
          <a:p>
            <a:pPr marL="342900" indent="-342900">
              <a:buFont typeface="+mj-lt"/>
              <a:buAutoNum type="arabicPeriod"/>
            </a:pPr>
            <a:r>
              <a:rPr lang="en-GB" sz="2400" b="1" dirty="0">
                <a:solidFill>
                  <a:schemeClr val="bg1"/>
                </a:solidFill>
              </a:rPr>
              <a:t>Secondary flash </a:t>
            </a:r>
            <a:r>
              <a:rPr lang="en-GB" sz="2400" dirty="0">
                <a:solidFill>
                  <a:schemeClr val="bg1"/>
                </a:solidFill>
              </a:rPr>
              <a:t>- a much larger flame, usually of considerable light intensity, occurring for some distance in front of the muzzle. This is due to the burning of the gases hydrogen and carbon monoxide after admixture with oxygen from the air. </a:t>
            </a:r>
          </a:p>
          <a:p>
            <a:endParaRPr lang="en-GB" sz="2400" dirty="0">
              <a:solidFill>
                <a:schemeClr val="bg1"/>
              </a:solidFill>
            </a:endParaRPr>
          </a:p>
          <a:p>
            <a:r>
              <a:rPr lang="en-GB" sz="2400" dirty="0">
                <a:solidFill>
                  <a:schemeClr val="bg1"/>
                </a:solidFill>
              </a:rPr>
              <a:t>Flash can be reduced by addition of metallic salts, especially by those of potassium, such as potassium sulphate or nitrate, and potassium cryolite. Sodium cryolite can also be used. However………..</a:t>
            </a:r>
          </a:p>
          <a:p>
            <a:endParaRPr lang="en-US" sz="2400" dirty="0">
              <a:solidFill>
                <a:schemeClr val="bg1"/>
              </a:solidFill>
            </a:endParaRPr>
          </a:p>
        </p:txBody>
      </p:sp>
    </p:spTree>
    <p:extLst>
      <p:ext uri="{BB962C8B-B14F-4D97-AF65-F5344CB8AC3E}">
        <p14:creationId xmlns:p14="http://schemas.microsoft.com/office/powerpoint/2010/main" val="65663251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FDBAB851-1891-468A-6A2E-A4F54570F43F}"/>
              </a:ext>
            </a:extLst>
          </p:cNvPr>
          <p:cNvSpPr txBox="1">
            <a:spLocks/>
          </p:cNvSpPr>
          <p:nvPr/>
        </p:nvSpPr>
        <p:spPr>
          <a:xfrm>
            <a:off x="804672" y="640080"/>
            <a:ext cx="3282696" cy="52578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latin typeface="+mj-lt"/>
                <a:ea typeface="+mj-ea"/>
                <a:cs typeface="+mj-cs"/>
              </a:rPr>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5358384" y="640080"/>
            <a:ext cx="6599154" cy="5831057"/>
          </a:xfrm>
        </p:spPr>
        <p:txBody>
          <a:bodyPr vert="horz" wrap="square" lIns="91440" tIns="45720" rIns="91440" bIns="45720" rtlCol="0" anchor="ctr">
            <a:normAutofit/>
          </a:bodyPr>
          <a:lstStyle/>
          <a:p>
            <a:r>
              <a:rPr lang="en-US" sz="2400" dirty="0">
                <a:solidFill>
                  <a:schemeClr val="tx1"/>
                </a:solidFill>
              </a:rPr>
              <a:t>Points to remember:</a:t>
            </a: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r>
              <a:rPr lang="en-US" sz="2400" dirty="0">
                <a:solidFill>
                  <a:schemeClr val="tx1"/>
                </a:solidFill>
              </a:rPr>
              <a:t>The obvious thought is to make the oxygen balance less negative so that complete combustion occurs within the gun barrel.</a:t>
            </a:r>
          </a:p>
          <a:p>
            <a:pPr indent="-228600">
              <a:buFont typeface="Arial" panose="020B0604020202020204" pitchFamily="34" charset="0"/>
              <a:buChar char="•"/>
            </a:pPr>
            <a:r>
              <a:rPr lang="en-US" sz="2400" dirty="0">
                <a:solidFill>
                  <a:schemeClr val="tx1"/>
                </a:solidFill>
              </a:rPr>
              <a:t>This would prevent admixture of hydrogen gas and carbon monoxide with air at muzzle.</a:t>
            </a:r>
          </a:p>
          <a:p>
            <a:pPr indent="-228600">
              <a:buFont typeface="Arial" panose="020B0604020202020204" pitchFamily="34" charset="0"/>
              <a:buChar char="•"/>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pPr lvl="1"/>
            <a:r>
              <a:rPr lang="en-US" sz="2000" dirty="0"/>
              <a:t>A higher Flame Temperature (T</a:t>
            </a:r>
            <a:r>
              <a:rPr lang="en-US" sz="2000" baseline="-25000" dirty="0"/>
              <a:t>o</a:t>
            </a:r>
            <a:r>
              <a:rPr lang="en-US" sz="2000" dirty="0"/>
              <a:t>)</a:t>
            </a:r>
            <a:endParaRPr lang="en-US" sz="2000" baseline="-25000" dirty="0"/>
          </a:p>
          <a:p>
            <a:pPr lvl="1"/>
            <a:r>
              <a:rPr lang="en-US" sz="2000" dirty="0">
                <a:solidFill>
                  <a:schemeClr val="tx1"/>
                </a:solidFill>
              </a:rPr>
              <a:t>Increased transfer of heat to barrel</a:t>
            </a:r>
          </a:p>
          <a:p>
            <a:pPr lvl="1"/>
            <a:r>
              <a:rPr lang="en-US" sz="2000" dirty="0"/>
              <a:t>Increased bore erosion</a:t>
            </a:r>
          </a:p>
          <a:p>
            <a:pPr lvl="1"/>
            <a:r>
              <a:rPr lang="en-US" sz="20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4">
            <a:extLst>
              <a:ext uri="{FF2B5EF4-FFF2-40B4-BE49-F238E27FC236}">
                <a16:creationId xmlns:a16="http://schemas.microsoft.com/office/drawing/2014/main" id="{1A5311B1-764E-CE10-0412-7FE3E12461FF}"/>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93186" name="Text Box 2">
            <a:extLst>
              <a:ext uri="{FF2B5EF4-FFF2-40B4-BE49-F238E27FC236}">
                <a16:creationId xmlns:a16="http://schemas.microsoft.com/office/drawing/2014/main" id="{44D2E9AF-3750-C1F9-9A10-2E6A9CD497DF}"/>
              </a:ext>
            </a:extLst>
          </p:cNvPr>
          <p:cNvSpPr txBox="1">
            <a:spLocks noChangeArrowheads="1"/>
          </p:cNvSpPr>
          <p:nvPr/>
        </p:nvSpPr>
        <p:spPr bwMode="auto">
          <a:xfrm>
            <a:off x="6149975" y="1989138"/>
            <a:ext cx="3816350"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5 G6 Guns firing</a:t>
            </a:r>
          </a:p>
          <a:p>
            <a:pPr eaLnBrk="0" fontAlgn="base" hangingPunct="0">
              <a:spcBef>
                <a:spcPct val="0"/>
              </a:spcBef>
              <a:spcAft>
                <a:spcPct val="0"/>
              </a:spcAft>
              <a:defRPr/>
            </a:pPr>
            <a:r>
              <a:rPr lang="en-US" sz="2400" dirty="0">
                <a:solidFill>
                  <a:srgbClr val="FFFFFF"/>
                </a:solidFill>
                <a:latin typeface="Arial"/>
              </a:rPr>
              <a:t>base bleed rounds at night</a:t>
            </a:r>
          </a:p>
        </p:txBody>
      </p:sp>
      <p:sp>
        <p:nvSpPr>
          <p:cNvPr id="93187" name="Text Box 3">
            <a:extLst>
              <a:ext uri="{FF2B5EF4-FFF2-40B4-BE49-F238E27FC236}">
                <a16:creationId xmlns:a16="http://schemas.microsoft.com/office/drawing/2014/main" id="{6F5953FC-55A0-B514-E8ED-905450770AE9}"/>
              </a:ext>
            </a:extLst>
          </p:cNvPr>
          <p:cNvSpPr txBox="1">
            <a:spLocks noChangeArrowheads="1"/>
          </p:cNvSpPr>
          <p:nvPr/>
        </p:nvSpPr>
        <p:spPr bwMode="auto">
          <a:xfrm>
            <a:off x="6149976" y="4156075"/>
            <a:ext cx="4518025"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Effect varies between -46°C</a:t>
            </a:r>
          </a:p>
          <a:p>
            <a:pPr eaLnBrk="0" fontAlgn="base" hangingPunct="0">
              <a:spcBef>
                <a:spcPct val="0"/>
              </a:spcBef>
              <a:spcAft>
                <a:spcPct val="0"/>
              </a:spcAft>
              <a:defRPr/>
            </a:pPr>
            <a:r>
              <a:rPr lang="en-US" sz="2400" dirty="0">
                <a:solidFill>
                  <a:srgbClr val="FFFFFF"/>
                </a:solidFill>
                <a:latin typeface="Arial"/>
              </a:rPr>
              <a:t>and + 63°C.</a:t>
            </a:r>
          </a:p>
          <a:p>
            <a:pPr eaLnBrk="0" fontAlgn="base" hangingPunct="0">
              <a:spcBef>
                <a:spcPct val="0"/>
              </a:spcBef>
              <a:spcAft>
                <a:spcPct val="0"/>
              </a:spcAft>
              <a:defRPr/>
            </a:pPr>
            <a:r>
              <a:rPr lang="en-US" sz="2400" dirty="0">
                <a:solidFill>
                  <a:srgbClr val="FFFFFF"/>
                </a:solidFill>
                <a:latin typeface="Arial"/>
              </a:rPr>
              <a:t>Flash suppression also reduces</a:t>
            </a:r>
          </a:p>
          <a:p>
            <a:pPr eaLnBrk="0" fontAlgn="base" hangingPunct="0">
              <a:spcBef>
                <a:spcPct val="0"/>
              </a:spcBef>
              <a:spcAft>
                <a:spcPct val="0"/>
              </a:spcAft>
              <a:defRPr/>
            </a:pPr>
            <a:r>
              <a:rPr lang="en-US" sz="2400" dirty="0">
                <a:solidFill>
                  <a:srgbClr val="FFFFFF"/>
                </a:solidFill>
                <a:latin typeface="Arial"/>
              </a:rPr>
              <a:t>muzzle blast overpressure.</a:t>
            </a:r>
          </a:p>
        </p:txBody>
      </p:sp>
      <p:pic>
        <p:nvPicPr>
          <p:cNvPr id="44037" name="Picture 4" descr="gun - ammo - 155 mm muzzle flash (Somchem) copy">
            <a:extLst>
              <a:ext uri="{FF2B5EF4-FFF2-40B4-BE49-F238E27FC236}">
                <a16:creationId xmlns:a16="http://schemas.microsoft.com/office/drawing/2014/main" id="{8D0C52EB-B62A-D81D-2A1F-D7CBAF1F372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63751" y="1125538"/>
            <a:ext cx="3821113"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Rectangle 5">
            <a:extLst>
              <a:ext uri="{FF2B5EF4-FFF2-40B4-BE49-F238E27FC236}">
                <a16:creationId xmlns:a16="http://schemas.microsoft.com/office/drawing/2014/main" id="{080D34ED-2DC9-4519-423F-223253E30EAA}"/>
              </a:ext>
            </a:extLst>
          </p:cNvPr>
          <p:cNvSpPr>
            <a:spLocks noGrp="1" noChangeArrowheads="1"/>
          </p:cNvSpPr>
          <p:nvPr>
            <p:ph type="title"/>
          </p:nvPr>
        </p:nvSpPr>
        <p:spPr>
          <a:xfrm>
            <a:off x="1981200" y="274639"/>
            <a:ext cx="8229600" cy="706437"/>
          </a:xfrm>
        </p:spPr>
        <p:txBody>
          <a:bodyPr/>
          <a:lstStyle/>
          <a:p>
            <a:r>
              <a:rPr lang="en-US" altLang="en-US" sz="3600"/>
              <a:t>Flash Suppression</a:t>
            </a:r>
          </a:p>
        </p:txBody>
      </p:sp>
    </p:spTree>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103121" y="310343"/>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a:solidFill>
                  <a:schemeClr val="tx1"/>
                </a:solidFill>
                <a:latin typeface="+mj-lt"/>
                <a:ea typeface="+mj-ea"/>
                <a:cs typeface="+mj-cs"/>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8055" y="2139484"/>
            <a:ext cx="9695889" cy="4096512"/>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942985" y="1213338"/>
            <a:ext cx="8276780" cy="4434448"/>
          </a:xfrm>
        </p:spPr>
      </p:pic>
    </p:spTree>
    <p:extLst>
      <p:ext uri="{BB962C8B-B14F-4D97-AF65-F5344CB8AC3E}">
        <p14:creationId xmlns:p14="http://schemas.microsoft.com/office/powerpoint/2010/main" val="301582415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669B946-0C04-6AC7-31A3-4F3702C95CEB}"/>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A053A864-7DBC-1BCB-AED7-484718D8CB20}"/>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91399C-B5EF-49C7-B81A-539AE2F27BD0}" type="slidenum">
              <a:rPr kumimoji="0" lang="en-GB" sz="1200" b="0" i="0" u="none" strike="noStrike" kern="1200" cap="none" spc="0" normalizeH="0" baseline="0" noProof="0" smtClean="0">
                <a:ln>
                  <a:noFill/>
                </a:ln>
                <a:solidFill>
                  <a:srgbClr val="3D4146"/>
                </a:solidFill>
                <a:effectLst/>
                <a:uLnTx/>
                <a:uFillTx/>
                <a:latin typeface="Calibri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dirty="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B33F887F-FC08-E0F6-F362-7FBC2F4E8561}"/>
              </a:ext>
            </a:extLst>
          </p:cNvPr>
          <p:cNvSpPr>
            <a:spLocks noGrp="1"/>
          </p:cNvSpPr>
          <p:nvPr>
            <p:ph type="title"/>
          </p:nvPr>
        </p:nvSpPr>
        <p:spPr/>
        <p:txBody>
          <a:bodyPr/>
          <a:lstStyle/>
          <a:p>
            <a:r>
              <a:rPr lang="en-US" dirty="0"/>
              <a:t>Vulnerabilities of Gun Propellants</a:t>
            </a:r>
          </a:p>
        </p:txBody>
      </p:sp>
      <p:sp>
        <p:nvSpPr>
          <p:cNvPr id="5" name="Content Placeholder 4">
            <a:extLst>
              <a:ext uri="{FF2B5EF4-FFF2-40B4-BE49-F238E27FC236}">
                <a16:creationId xmlns:a16="http://schemas.microsoft.com/office/drawing/2014/main" id="{D45D855C-7C77-4812-7CB4-D60DED482D0B}"/>
              </a:ext>
            </a:extLst>
          </p:cNvPr>
          <p:cNvSpPr>
            <a:spLocks noGrp="1"/>
          </p:cNvSpPr>
          <p:nvPr>
            <p:ph sz="quarter" idx="16"/>
          </p:nvPr>
        </p:nvSpPr>
        <p:spPr/>
        <p:txBody>
          <a:bodyPr/>
          <a:lstStyle/>
          <a:p>
            <a:r>
              <a:rPr lang="en-US" dirty="0"/>
              <a:t>The weakness of the O-NO2 bond within nitrate esters renders gun propellants susceptible to accidental initiation</a:t>
            </a:r>
          </a:p>
          <a:p>
            <a:r>
              <a:rPr lang="en-US" dirty="0"/>
              <a:t>Initiation may be followed by sustained rapid combustion or even detonation if the composition contains RDX, or is stored in a fashion where critical diameters are exceeded</a:t>
            </a:r>
          </a:p>
          <a:p>
            <a:r>
              <a:rPr lang="en-US" dirty="0"/>
              <a:t>Some serious accidents have occurred, which are covered within the presentation on insensitive munitions</a:t>
            </a:r>
          </a:p>
          <a:p>
            <a:pPr lvl="1"/>
            <a:r>
              <a:rPr lang="en-US" dirty="0"/>
              <a:t>USS Forrestal</a:t>
            </a:r>
          </a:p>
          <a:p>
            <a:pPr lvl="1"/>
            <a:r>
              <a:rPr lang="en-US" dirty="0"/>
              <a:t>USS Iowa</a:t>
            </a:r>
          </a:p>
        </p:txBody>
      </p:sp>
    </p:spTree>
    <p:extLst>
      <p:ext uri="{BB962C8B-B14F-4D97-AF65-F5344CB8AC3E}">
        <p14:creationId xmlns:p14="http://schemas.microsoft.com/office/powerpoint/2010/main" val="344367330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1803874209"/>
              </p:ext>
            </p:extLst>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4">
            <a:extLst>
              <a:ext uri="{FF2B5EF4-FFF2-40B4-BE49-F238E27FC236}">
                <a16:creationId xmlns:a16="http://schemas.microsoft.com/office/drawing/2014/main" id="{506C5051-0CDF-3270-6BAA-B3D27C1FDAF6}"/>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5059" name="Picture 2" descr="mortar 81 mm firing">
            <a:extLst>
              <a:ext uri="{FF2B5EF4-FFF2-40B4-BE49-F238E27FC236}">
                <a16:creationId xmlns:a16="http://schemas.microsoft.com/office/drawing/2014/main" id="{EEFA58A7-01BE-204A-7FC1-E6A3A4E62E1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67200" y="981076"/>
            <a:ext cx="3657600"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Rectangle 3">
            <a:extLst>
              <a:ext uri="{FF2B5EF4-FFF2-40B4-BE49-F238E27FC236}">
                <a16:creationId xmlns:a16="http://schemas.microsoft.com/office/drawing/2014/main" id="{47A40FB6-3E39-9140-0C7D-40A2F1BD4E56}"/>
              </a:ext>
            </a:extLst>
          </p:cNvPr>
          <p:cNvSpPr>
            <a:spLocks noGrp="1" noChangeArrowheads="1"/>
          </p:cNvSpPr>
          <p:nvPr>
            <p:ph type="title"/>
          </p:nvPr>
        </p:nvSpPr>
        <p:spPr>
          <a:xfrm>
            <a:off x="1676400" y="121442"/>
            <a:ext cx="8229600" cy="706437"/>
          </a:xfrm>
        </p:spPr>
        <p:txBody>
          <a:bodyPr/>
          <a:lstStyle/>
          <a:p>
            <a:r>
              <a:rPr lang="en-US" altLang="en-US" sz="3600" dirty="0"/>
              <a:t>Case Study - 81 mm Mortar</a:t>
            </a:r>
          </a:p>
        </p:txBody>
      </p:sp>
    </p:spTree>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4">
            <a:extLst>
              <a:ext uri="{FF2B5EF4-FFF2-40B4-BE49-F238E27FC236}">
                <a16:creationId xmlns:a16="http://schemas.microsoft.com/office/drawing/2014/main" id="{03F4C305-4A4A-0C87-9E87-B4A056A558CC}"/>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6083" name="Picture 2" descr="mortar - ammo - 81 mm bomb and cartridges copy">
            <a:extLst>
              <a:ext uri="{FF2B5EF4-FFF2-40B4-BE49-F238E27FC236}">
                <a16:creationId xmlns:a16="http://schemas.microsoft.com/office/drawing/2014/main" id="{593A9032-659D-E44C-2981-D801A1A770E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93888" y="1844676"/>
            <a:ext cx="8089900" cy="284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3" name="Text Box 3">
            <a:extLst>
              <a:ext uri="{FF2B5EF4-FFF2-40B4-BE49-F238E27FC236}">
                <a16:creationId xmlns:a16="http://schemas.microsoft.com/office/drawing/2014/main" id="{68C14C58-A6A1-2D09-411D-49F8C451C96F}"/>
              </a:ext>
            </a:extLst>
          </p:cNvPr>
          <p:cNvSpPr txBox="1">
            <a:spLocks noChangeArrowheads="1"/>
          </p:cNvSpPr>
          <p:nvPr/>
        </p:nvSpPr>
        <p:spPr bwMode="auto">
          <a:xfrm>
            <a:off x="2835275" y="5005389"/>
            <a:ext cx="2019300" cy="369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Primary L33</a:t>
            </a:r>
          </a:p>
        </p:txBody>
      </p:sp>
      <p:sp>
        <p:nvSpPr>
          <p:cNvPr id="112644" name="Text Box 4">
            <a:extLst>
              <a:ext uri="{FF2B5EF4-FFF2-40B4-BE49-F238E27FC236}">
                <a16:creationId xmlns:a16="http://schemas.microsoft.com/office/drawing/2014/main" id="{F14403EC-F92C-125D-6617-B0C4252B43B9}"/>
              </a:ext>
            </a:extLst>
          </p:cNvPr>
          <p:cNvSpPr txBox="1">
            <a:spLocks noChangeArrowheads="1"/>
          </p:cNvSpPr>
          <p:nvPr/>
        </p:nvSpPr>
        <p:spPr bwMode="auto">
          <a:xfrm>
            <a:off x="5591176" y="5051426"/>
            <a:ext cx="2498725" cy="646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Augmenting L32</a:t>
            </a:r>
          </a:p>
          <a:p>
            <a:pPr algn="ctr" eaLnBrk="0" fontAlgn="base" hangingPunct="0">
              <a:spcBef>
                <a:spcPct val="0"/>
              </a:spcBef>
              <a:spcAft>
                <a:spcPct val="0"/>
              </a:spcAft>
              <a:defRPr/>
            </a:pPr>
            <a:r>
              <a:rPr lang="en-GB" b="1" dirty="0">
                <a:solidFill>
                  <a:srgbClr val="FFFFFF"/>
                </a:solidFill>
                <a:latin typeface="Arial"/>
              </a:rPr>
              <a:t>160 g NC30</a:t>
            </a:r>
          </a:p>
        </p:txBody>
      </p:sp>
      <p:sp>
        <p:nvSpPr>
          <p:cNvPr id="112645" name="Text Box 5">
            <a:extLst>
              <a:ext uri="{FF2B5EF4-FFF2-40B4-BE49-F238E27FC236}">
                <a16:creationId xmlns:a16="http://schemas.microsoft.com/office/drawing/2014/main" id="{A63C28AE-7EB0-046F-8876-571CFCDA5E45}"/>
              </a:ext>
            </a:extLst>
          </p:cNvPr>
          <p:cNvSpPr txBox="1">
            <a:spLocks noChangeArrowheads="1"/>
          </p:cNvSpPr>
          <p:nvPr/>
        </p:nvSpPr>
        <p:spPr bwMode="auto">
          <a:xfrm>
            <a:off x="8161339" y="5005388"/>
            <a:ext cx="2498725" cy="646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Augmenting L34</a:t>
            </a:r>
          </a:p>
          <a:p>
            <a:pPr algn="ctr" eaLnBrk="0" fontAlgn="base" hangingPunct="0">
              <a:spcBef>
                <a:spcPct val="0"/>
              </a:spcBef>
              <a:spcAft>
                <a:spcPct val="0"/>
              </a:spcAft>
              <a:defRPr/>
            </a:pPr>
            <a:r>
              <a:rPr lang="en-GB" b="1">
                <a:solidFill>
                  <a:srgbClr val="FFFFFF"/>
                </a:solidFill>
                <a:latin typeface="Arial"/>
              </a:rPr>
              <a:t>285 g NC30</a:t>
            </a:r>
          </a:p>
        </p:txBody>
      </p:sp>
      <p:sp>
        <p:nvSpPr>
          <p:cNvPr id="46087" name="Rectangle 6">
            <a:extLst>
              <a:ext uri="{FF2B5EF4-FFF2-40B4-BE49-F238E27FC236}">
                <a16:creationId xmlns:a16="http://schemas.microsoft.com/office/drawing/2014/main" id="{0D8FCE84-874A-FED4-619E-25DF1BED79B0}"/>
              </a:ext>
            </a:extLst>
          </p:cNvPr>
          <p:cNvSpPr>
            <a:spLocks noGrp="1" noChangeArrowheads="1"/>
          </p:cNvSpPr>
          <p:nvPr>
            <p:ph type="title"/>
          </p:nvPr>
        </p:nvSpPr>
        <p:spPr>
          <a:xfrm>
            <a:off x="1981200" y="274639"/>
            <a:ext cx="8229600" cy="777875"/>
          </a:xfrm>
        </p:spPr>
        <p:txBody>
          <a:bodyPr/>
          <a:lstStyle/>
          <a:p>
            <a:r>
              <a:rPr lang="en-GB" altLang="en-US" sz="3600"/>
              <a:t>81mm System</a:t>
            </a:r>
          </a:p>
        </p:txBody>
      </p:sp>
    </p:spTree>
  </p:cSld>
  <p:clrMapOvr>
    <a:masterClrMapping/>
  </p:clrMapOvr>
  <p:transition>
    <p:wipe dir="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4">
            <a:extLst>
              <a:ext uri="{FF2B5EF4-FFF2-40B4-BE49-F238E27FC236}">
                <a16:creationId xmlns:a16="http://schemas.microsoft.com/office/drawing/2014/main" id="{2A4395AC-F971-AFD6-44F5-81C38CBACF51}"/>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7107" name="Group 2">
            <a:extLst>
              <a:ext uri="{FF2B5EF4-FFF2-40B4-BE49-F238E27FC236}">
                <a16:creationId xmlns:a16="http://schemas.microsoft.com/office/drawing/2014/main" id="{D5BF798E-0983-07A9-D026-6A6F3E765C4A}"/>
              </a:ext>
            </a:extLst>
          </p:cNvPr>
          <p:cNvGrpSpPr>
            <a:grpSpLocks/>
          </p:cNvGrpSpPr>
          <p:nvPr/>
        </p:nvGrpSpPr>
        <p:grpSpPr bwMode="auto">
          <a:xfrm>
            <a:off x="1892301" y="1779588"/>
            <a:ext cx="8518525" cy="4232276"/>
            <a:chOff x="232" y="1121"/>
            <a:chExt cx="5366" cy="2666"/>
          </a:xfrm>
        </p:grpSpPr>
        <p:pic>
          <p:nvPicPr>
            <p:cNvPr id="47109" name="Picture 3" descr="mortar - ammo - 81 mm obturating ring copy">
              <a:extLst>
                <a:ext uri="{FF2B5EF4-FFF2-40B4-BE49-F238E27FC236}">
                  <a16:creationId xmlns:a16="http://schemas.microsoft.com/office/drawing/2014/main" id="{66F2E17D-A317-3BE7-18A6-0B0887B9BFA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32" y="1192"/>
              <a:ext cx="5366" cy="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4">
              <a:extLst>
                <a:ext uri="{FF2B5EF4-FFF2-40B4-BE49-F238E27FC236}">
                  <a16:creationId xmlns:a16="http://schemas.microsoft.com/office/drawing/2014/main" id="{BB1E05EA-57B6-0E6C-1EB7-0983D03B5A9C}"/>
                </a:ext>
              </a:extLst>
            </p:cNvPr>
            <p:cNvSpPr txBox="1">
              <a:spLocks noChangeArrowheads="1"/>
            </p:cNvSpPr>
            <p:nvPr/>
          </p:nvSpPr>
          <p:spPr bwMode="auto">
            <a:xfrm>
              <a:off x="527" y="3341"/>
              <a:ext cx="1893" cy="4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Obturating ring in groove</a:t>
              </a:r>
            </a:p>
            <a:p>
              <a:pPr algn="ctr" eaLnBrk="0" fontAlgn="base" hangingPunct="0">
                <a:spcBef>
                  <a:spcPct val="0"/>
                </a:spcBef>
                <a:spcAft>
                  <a:spcPct val="0"/>
                </a:spcAft>
                <a:defRPr/>
              </a:pPr>
              <a:r>
                <a:rPr lang="en-GB" sz="2000" dirty="0">
                  <a:solidFill>
                    <a:srgbClr val="FFFFFF"/>
                  </a:solidFill>
                  <a:latin typeface="Arial"/>
                </a:rPr>
                <a:t>showing scarfed joint</a:t>
              </a:r>
            </a:p>
          </p:txBody>
        </p:sp>
        <p:sp>
          <p:nvSpPr>
            <p:cNvPr id="113669" name="Text Box 5">
              <a:extLst>
                <a:ext uri="{FF2B5EF4-FFF2-40B4-BE49-F238E27FC236}">
                  <a16:creationId xmlns:a16="http://schemas.microsoft.com/office/drawing/2014/main" id="{B0C980D9-A09F-03AA-A38B-24B9F5907F75}"/>
                </a:ext>
              </a:extLst>
            </p:cNvPr>
            <p:cNvSpPr txBox="1">
              <a:spLocks noChangeArrowheads="1"/>
            </p:cNvSpPr>
            <p:nvPr/>
          </p:nvSpPr>
          <p:spPr bwMode="auto">
            <a:xfrm>
              <a:off x="3791" y="1275"/>
              <a:ext cx="1174"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Air flow through </a:t>
              </a:r>
              <a:r>
                <a:rPr lang="en-GB" sz="1200" dirty="0" err="1">
                  <a:solidFill>
                    <a:srgbClr val="FFFFFF"/>
                  </a:solidFill>
                  <a:latin typeface="Arial"/>
                </a:rPr>
                <a:t>windage</a:t>
              </a:r>
              <a:endParaRPr lang="en-GB" sz="1200" dirty="0">
                <a:solidFill>
                  <a:srgbClr val="FFFFFF"/>
                </a:solidFill>
                <a:latin typeface="Arial"/>
              </a:endParaRPr>
            </a:p>
          </p:txBody>
        </p:sp>
        <p:sp>
          <p:nvSpPr>
            <p:cNvPr id="113670" name="Text Box 6">
              <a:extLst>
                <a:ext uri="{FF2B5EF4-FFF2-40B4-BE49-F238E27FC236}">
                  <a16:creationId xmlns:a16="http://schemas.microsoft.com/office/drawing/2014/main" id="{1C51EF88-F7E7-D253-55F0-40EC155A5180}"/>
                </a:ext>
              </a:extLst>
            </p:cNvPr>
            <p:cNvSpPr txBox="1">
              <a:spLocks noChangeArrowheads="1"/>
            </p:cNvSpPr>
            <p:nvPr/>
          </p:nvSpPr>
          <p:spPr bwMode="auto">
            <a:xfrm>
              <a:off x="4396" y="2641"/>
              <a:ext cx="637"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Firing</a:t>
              </a:r>
            </a:p>
          </p:txBody>
        </p:sp>
        <p:sp>
          <p:nvSpPr>
            <p:cNvPr id="113671" name="Text Box 7">
              <a:extLst>
                <a:ext uri="{FF2B5EF4-FFF2-40B4-BE49-F238E27FC236}">
                  <a16:creationId xmlns:a16="http://schemas.microsoft.com/office/drawing/2014/main" id="{ED7DC612-D6C5-18A7-1CCB-2E89C165DF27}"/>
                </a:ext>
              </a:extLst>
            </p:cNvPr>
            <p:cNvSpPr txBox="1">
              <a:spLocks noChangeArrowheads="1"/>
            </p:cNvSpPr>
            <p:nvPr/>
          </p:nvSpPr>
          <p:spPr bwMode="auto">
            <a:xfrm>
              <a:off x="3534" y="2254"/>
              <a:ext cx="605"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Gas sealed</a:t>
              </a:r>
            </a:p>
          </p:txBody>
        </p:sp>
        <p:sp>
          <p:nvSpPr>
            <p:cNvPr id="113672" name="Text Box 8">
              <a:extLst>
                <a:ext uri="{FF2B5EF4-FFF2-40B4-BE49-F238E27FC236}">
                  <a16:creationId xmlns:a16="http://schemas.microsoft.com/office/drawing/2014/main" id="{E097D0A3-1B3F-91C8-CDD3-E514784C4E9F}"/>
                </a:ext>
              </a:extLst>
            </p:cNvPr>
            <p:cNvSpPr txBox="1">
              <a:spLocks noChangeArrowheads="1"/>
            </p:cNvSpPr>
            <p:nvPr/>
          </p:nvSpPr>
          <p:spPr bwMode="auto">
            <a:xfrm>
              <a:off x="4344" y="1640"/>
              <a:ext cx="738"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Loading</a:t>
              </a:r>
            </a:p>
          </p:txBody>
        </p:sp>
        <p:sp>
          <p:nvSpPr>
            <p:cNvPr id="47115" name="AutoShape 9">
              <a:extLst>
                <a:ext uri="{FF2B5EF4-FFF2-40B4-BE49-F238E27FC236}">
                  <a16:creationId xmlns:a16="http://schemas.microsoft.com/office/drawing/2014/main" id="{8DC3BCFA-38E3-EFF8-107C-52C78CA7CB25}"/>
                </a:ext>
              </a:extLst>
            </p:cNvPr>
            <p:cNvSpPr>
              <a:spLocks noChangeArrowheads="1"/>
            </p:cNvSpPr>
            <p:nvPr/>
          </p:nvSpPr>
          <p:spPr bwMode="auto">
            <a:xfrm>
              <a:off x="5278"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6" name="AutoShape 10">
              <a:extLst>
                <a:ext uri="{FF2B5EF4-FFF2-40B4-BE49-F238E27FC236}">
                  <a16:creationId xmlns:a16="http://schemas.microsoft.com/office/drawing/2014/main" id="{F23A9FDE-088C-88F6-9378-5CE10F9E6EC2}"/>
                </a:ext>
              </a:extLst>
            </p:cNvPr>
            <p:cNvSpPr>
              <a:spLocks noChangeArrowheads="1"/>
            </p:cNvSpPr>
            <p:nvPr/>
          </p:nvSpPr>
          <p:spPr bwMode="auto">
            <a:xfrm>
              <a:off x="3462"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7" name="AutoShape 11">
              <a:extLst>
                <a:ext uri="{FF2B5EF4-FFF2-40B4-BE49-F238E27FC236}">
                  <a16:creationId xmlns:a16="http://schemas.microsoft.com/office/drawing/2014/main" id="{161AC0E9-6241-2A14-1F25-EB5C0D18297E}"/>
                </a:ext>
              </a:extLst>
            </p:cNvPr>
            <p:cNvSpPr>
              <a:spLocks noChangeArrowheads="1"/>
            </p:cNvSpPr>
            <p:nvPr/>
          </p:nvSpPr>
          <p:spPr bwMode="auto">
            <a:xfrm rot="10800000">
              <a:off x="4203" y="150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8" name="AutoShape 12">
              <a:extLst>
                <a:ext uri="{FF2B5EF4-FFF2-40B4-BE49-F238E27FC236}">
                  <a16:creationId xmlns:a16="http://schemas.microsoft.com/office/drawing/2014/main" id="{92F8D6E7-173C-E083-5D6B-981821FB9051}"/>
                </a:ext>
              </a:extLst>
            </p:cNvPr>
            <p:cNvSpPr>
              <a:spLocks noChangeArrowheads="1"/>
            </p:cNvSpPr>
            <p:nvPr/>
          </p:nvSpPr>
          <p:spPr bwMode="auto">
            <a:xfrm>
              <a:off x="4232" y="2508"/>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9" name="AutoShape 13">
              <a:extLst>
                <a:ext uri="{FF2B5EF4-FFF2-40B4-BE49-F238E27FC236}">
                  <a16:creationId xmlns:a16="http://schemas.microsoft.com/office/drawing/2014/main" id="{5165DD5C-683B-6441-32EE-93A90FC2D2A0}"/>
                </a:ext>
              </a:extLst>
            </p:cNvPr>
            <p:cNvSpPr>
              <a:spLocks noChangeArrowheads="1"/>
            </p:cNvSpPr>
            <p:nvPr/>
          </p:nvSpPr>
          <p:spPr bwMode="auto">
            <a:xfrm rot="1759060">
              <a:off x="4466" y="2207"/>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678" name="Text Box 14">
              <a:extLst>
                <a:ext uri="{FF2B5EF4-FFF2-40B4-BE49-F238E27FC236}">
                  <a16:creationId xmlns:a16="http://schemas.microsoft.com/office/drawing/2014/main" id="{9ADB1BB4-6240-58C4-CDFA-5EAA6EECBE3E}"/>
                </a:ext>
              </a:extLst>
            </p:cNvPr>
            <p:cNvSpPr txBox="1">
              <a:spLocks noChangeArrowheads="1"/>
            </p:cNvSpPr>
            <p:nvPr/>
          </p:nvSpPr>
          <p:spPr bwMode="auto">
            <a:xfrm>
              <a:off x="3400" y="3351"/>
              <a:ext cx="2080"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Operation of obturating ring</a:t>
              </a:r>
            </a:p>
          </p:txBody>
        </p:sp>
      </p:grpSp>
      <p:sp>
        <p:nvSpPr>
          <p:cNvPr id="47108" name="Rectangle 15">
            <a:extLst>
              <a:ext uri="{FF2B5EF4-FFF2-40B4-BE49-F238E27FC236}">
                <a16:creationId xmlns:a16="http://schemas.microsoft.com/office/drawing/2014/main" id="{0D01D5B2-EBEB-7674-2387-086C7355C8A7}"/>
              </a:ext>
            </a:extLst>
          </p:cNvPr>
          <p:cNvSpPr>
            <a:spLocks noGrp="1" noChangeArrowheads="1"/>
          </p:cNvSpPr>
          <p:nvPr>
            <p:ph type="title"/>
          </p:nvPr>
        </p:nvSpPr>
        <p:spPr>
          <a:xfrm>
            <a:off x="1982788" y="260350"/>
            <a:ext cx="8229600" cy="865188"/>
          </a:xfrm>
        </p:spPr>
        <p:txBody>
          <a:bodyPr/>
          <a:lstStyle/>
          <a:p>
            <a:r>
              <a:rPr lang="en-GB" altLang="en-US" sz="3600"/>
              <a:t>Obturating Ring</a:t>
            </a:r>
          </a:p>
        </p:txBody>
      </p:sp>
    </p:spTree>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4">
            <a:extLst>
              <a:ext uri="{FF2B5EF4-FFF2-40B4-BE49-F238E27FC236}">
                <a16:creationId xmlns:a16="http://schemas.microsoft.com/office/drawing/2014/main" id="{EE96A8D5-35A9-5EE3-8F9E-5CB99A06183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8131" name="Group 2">
            <a:extLst>
              <a:ext uri="{FF2B5EF4-FFF2-40B4-BE49-F238E27FC236}">
                <a16:creationId xmlns:a16="http://schemas.microsoft.com/office/drawing/2014/main" id="{223E5ECB-689C-E759-210C-400444B6FD5D}"/>
              </a:ext>
            </a:extLst>
          </p:cNvPr>
          <p:cNvGrpSpPr>
            <a:grpSpLocks/>
          </p:cNvGrpSpPr>
          <p:nvPr/>
        </p:nvGrpSpPr>
        <p:grpSpPr bwMode="auto">
          <a:xfrm>
            <a:off x="1643064" y="1647826"/>
            <a:ext cx="9001125" cy="4564063"/>
            <a:chOff x="75" y="1038"/>
            <a:chExt cx="5670" cy="2875"/>
          </a:xfrm>
        </p:grpSpPr>
        <p:pic>
          <p:nvPicPr>
            <p:cNvPr id="48133" name="Picture 3" descr="mortar - charge - primary cartridge 1 copy">
              <a:extLst>
                <a:ext uri="{FF2B5EF4-FFF2-40B4-BE49-F238E27FC236}">
                  <a16:creationId xmlns:a16="http://schemas.microsoft.com/office/drawing/2014/main" id="{B68FE32B-B85E-526E-ECFC-101E32B38DE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07" y="2010"/>
              <a:ext cx="3951" cy="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 Box 4">
              <a:extLst>
                <a:ext uri="{FF2B5EF4-FFF2-40B4-BE49-F238E27FC236}">
                  <a16:creationId xmlns:a16="http://schemas.microsoft.com/office/drawing/2014/main" id="{36B0D8BC-6B12-4BAC-4854-7685B842FCC3}"/>
                </a:ext>
              </a:extLst>
            </p:cNvPr>
            <p:cNvSpPr txBox="1">
              <a:spLocks noChangeArrowheads="1"/>
            </p:cNvSpPr>
            <p:nvPr/>
          </p:nvSpPr>
          <p:spPr bwMode="auto">
            <a:xfrm>
              <a:off x="1656" y="1038"/>
              <a:ext cx="1393"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Small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3" name="Text Box 5">
              <a:extLst>
                <a:ext uri="{FF2B5EF4-FFF2-40B4-BE49-F238E27FC236}">
                  <a16:creationId xmlns:a16="http://schemas.microsoft.com/office/drawing/2014/main" id="{00D6384C-698D-B9B1-9F95-C374427BDC3B}"/>
                </a:ext>
              </a:extLst>
            </p:cNvPr>
            <p:cNvSpPr txBox="1">
              <a:spLocks noChangeArrowheads="1"/>
            </p:cNvSpPr>
            <p:nvPr/>
          </p:nvSpPr>
          <p:spPr bwMode="auto">
            <a:xfrm>
              <a:off x="3017" y="1039"/>
              <a:ext cx="14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Connecting Element</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4" name="Text Box 6">
              <a:extLst>
                <a:ext uri="{FF2B5EF4-FFF2-40B4-BE49-F238E27FC236}">
                  <a16:creationId xmlns:a16="http://schemas.microsoft.com/office/drawing/2014/main" id="{03BBF9BA-216D-BD50-1F86-817A3AE343C6}"/>
                </a:ext>
              </a:extLst>
            </p:cNvPr>
            <p:cNvSpPr txBox="1">
              <a:spLocks noChangeArrowheads="1"/>
            </p:cNvSpPr>
            <p:nvPr/>
          </p:nvSpPr>
          <p:spPr bwMode="auto">
            <a:xfrm>
              <a:off x="4344" y="1227"/>
              <a:ext cx="1401"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Large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5" name="Text Box 7">
              <a:extLst>
                <a:ext uri="{FF2B5EF4-FFF2-40B4-BE49-F238E27FC236}">
                  <a16:creationId xmlns:a16="http://schemas.microsoft.com/office/drawing/2014/main" id="{6E7E8C58-4957-C5D3-366E-BAD253E57F0B}"/>
                </a:ext>
              </a:extLst>
            </p:cNvPr>
            <p:cNvSpPr txBox="1">
              <a:spLocks noChangeArrowheads="1"/>
            </p:cNvSpPr>
            <p:nvPr/>
          </p:nvSpPr>
          <p:spPr bwMode="auto">
            <a:xfrm>
              <a:off x="75" y="1044"/>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dirty="0">
                  <a:solidFill>
                    <a:srgbClr val="FFFFFF"/>
                  </a:solidFill>
                  <a:latin typeface="Arial"/>
                </a:rPr>
                <a:t>Base</a:t>
              </a:r>
            </a:p>
            <a:p>
              <a:pPr eaLnBrk="0" fontAlgn="base" hangingPunct="0">
                <a:spcBef>
                  <a:spcPct val="0"/>
                </a:spcBef>
                <a:spcAft>
                  <a:spcPct val="0"/>
                </a:spcAft>
                <a:defRPr/>
              </a:pPr>
              <a:r>
                <a:rPr lang="en-GB" dirty="0">
                  <a:solidFill>
                    <a:srgbClr val="FFFFFF"/>
                  </a:solidFill>
                  <a:latin typeface="Arial"/>
                </a:rPr>
                <a:t>(aluminium alloy)</a:t>
              </a:r>
            </a:p>
          </p:txBody>
        </p:sp>
        <p:sp>
          <p:nvSpPr>
            <p:cNvPr id="114696" name="Text Box 8">
              <a:extLst>
                <a:ext uri="{FF2B5EF4-FFF2-40B4-BE49-F238E27FC236}">
                  <a16:creationId xmlns:a16="http://schemas.microsoft.com/office/drawing/2014/main" id="{2FCFEC74-341C-99B5-7C16-D899B993789E}"/>
                </a:ext>
              </a:extLst>
            </p:cNvPr>
            <p:cNvSpPr txBox="1">
              <a:spLocks noChangeArrowheads="1"/>
            </p:cNvSpPr>
            <p:nvPr/>
          </p:nvSpPr>
          <p:spPr bwMode="auto">
            <a:xfrm>
              <a:off x="855" y="1497"/>
              <a:ext cx="140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Primary Cap Carrier</a:t>
              </a:r>
            </a:p>
          </p:txBody>
        </p:sp>
        <p:sp>
          <p:nvSpPr>
            <p:cNvPr id="114697" name="Text Box 9">
              <a:extLst>
                <a:ext uri="{FF2B5EF4-FFF2-40B4-BE49-F238E27FC236}">
                  <a16:creationId xmlns:a16="http://schemas.microsoft.com/office/drawing/2014/main" id="{5E65459D-6D4E-5A96-8BA7-6E8B9E9043FE}"/>
                </a:ext>
              </a:extLst>
            </p:cNvPr>
            <p:cNvSpPr txBox="1">
              <a:spLocks noChangeArrowheads="1"/>
            </p:cNvSpPr>
            <p:nvPr/>
          </p:nvSpPr>
          <p:spPr bwMode="auto">
            <a:xfrm>
              <a:off x="2587" y="3507"/>
              <a:ext cx="924"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Gun Powder</a:t>
              </a:r>
            </a:p>
          </p:txBody>
        </p:sp>
        <p:sp>
          <p:nvSpPr>
            <p:cNvPr id="114698" name="Text Box 10">
              <a:extLst>
                <a:ext uri="{FF2B5EF4-FFF2-40B4-BE49-F238E27FC236}">
                  <a16:creationId xmlns:a16="http://schemas.microsoft.com/office/drawing/2014/main" id="{6ECF07B8-B7E0-5810-FFE7-21CDF9A83D0A}"/>
                </a:ext>
              </a:extLst>
            </p:cNvPr>
            <p:cNvSpPr txBox="1">
              <a:spLocks noChangeArrowheads="1"/>
            </p:cNvSpPr>
            <p:nvPr/>
          </p:nvSpPr>
          <p:spPr bwMode="auto">
            <a:xfrm>
              <a:off x="75" y="3506"/>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Percussion Pin</a:t>
              </a:r>
            </a:p>
            <a:p>
              <a:pPr eaLnBrk="0" fontAlgn="base" hangingPunct="0">
                <a:spcBef>
                  <a:spcPct val="0"/>
                </a:spcBef>
                <a:spcAft>
                  <a:spcPct val="0"/>
                </a:spcAft>
                <a:defRPr/>
              </a:pPr>
              <a:r>
                <a:rPr lang="en-GB">
                  <a:solidFill>
                    <a:srgbClr val="FFFFFF"/>
                  </a:solidFill>
                  <a:latin typeface="Arial"/>
                </a:rPr>
                <a:t>(aluminium alloy)</a:t>
              </a:r>
            </a:p>
          </p:txBody>
        </p:sp>
        <p:sp>
          <p:nvSpPr>
            <p:cNvPr id="114699" name="Text Box 11">
              <a:extLst>
                <a:ext uri="{FF2B5EF4-FFF2-40B4-BE49-F238E27FC236}">
                  <a16:creationId xmlns:a16="http://schemas.microsoft.com/office/drawing/2014/main" id="{E61DB451-565E-D002-3456-236EBBA46553}"/>
                </a:ext>
              </a:extLst>
            </p:cNvPr>
            <p:cNvSpPr txBox="1">
              <a:spLocks noChangeArrowheads="1"/>
            </p:cNvSpPr>
            <p:nvPr/>
          </p:nvSpPr>
          <p:spPr bwMode="auto">
            <a:xfrm>
              <a:off x="3730" y="3507"/>
              <a:ext cx="116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Flake Propellant</a:t>
              </a:r>
            </a:p>
          </p:txBody>
        </p:sp>
        <p:sp>
          <p:nvSpPr>
            <p:cNvPr id="114700" name="Text Box 12">
              <a:extLst>
                <a:ext uri="{FF2B5EF4-FFF2-40B4-BE49-F238E27FC236}">
                  <a16:creationId xmlns:a16="http://schemas.microsoft.com/office/drawing/2014/main" id="{92B0D533-15A5-3CD8-F2C7-0128C5CB6DC4}"/>
                </a:ext>
              </a:extLst>
            </p:cNvPr>
            <p:cNvSpPr txBox="1">
              <a:spLocks noChangeArrowheads="1"/>
            </p:cNvSpPr>
            <p:nvPr/>
          </p:nvSpPr>
          <p:spPr bwMode="auto">
            <a:xfrm>
              <a:off x="1415" y="3507"/>
              <a:ext cx="965"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Boxer Primer</a:t>
              </a:r>
            </a:p>
          </p:txBody>
        </p:sp>
        <p:sp>
          <p:nvSpPr>
            <p:cNvPr id="48143" name="Line 13">
              <a:extLst>
                <a:ext uri="{FF2B5EF4-FFF2-40B4-BE49-F238E27FC236}">
                  <a16:creationId xmlns:a16="http://schemas.microsoft.com/office/drawing/2014/main" id="{EA90B533-F888-88D2-D464-FA0E8F315D10}"/>
                </a:ext>
              </a:extLst>
            </p:cNvPr>
            <p:cNvSpPr>
              <a:spLocks noChangeShapeType="1"/>
            </p:cNvSpPr>
            <p:nvPr/>
          </p:nvSpPr>
          <p:spPr bwMode="auto">
            <a:xfrm flipH="1">
              <a:off x="2020" y="1468"/>
              <a:ext cx="316" cy="95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4" name="Line 14">
              <a:extLst>
                <a:ext uri="{FF2B5EF4-FFF2-40B4-BE49-F238E27FC236}">
                  <a16:creationId xmlns:a16="http://schemas.microsoft.com/office/drawing/2014/main" id="{E45D1813-630B-945C-CFB8-A349284BF294}"/>
                </a:ext>
              </a:extLst>
            </p:cNvPr>
            <p:cNvSpPr>
              <a:spLocks noChangeShapeType="1"/>
            </p:cNvSpPr>
            <p:nvPr/>
          </p:nvSpPr>
          <p:spPr bwMode="auto">
            <a:xfrm flipH="1">
              <a:off x="2679" y="1452"/>
              <a:ext cx="766"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5" name="Line 15">
              <a:extLst>
                <a:ext uri="{FF2B5EF4-FFF2-40B4-BE49-F238E27FC236}">
                  <a16:creationId xmlns:a16="http://schemas.microsoft.com/office/drawing/2014/main" id="{BE2CDC92-3D76-B151-02EC-F6F1E8694434}"/>
                </a:ext>
              </a:extLst>
            </p:cNvPr>
            <p:cNvSpPr>
              <a:spLocks noChangeShapeType="1"/>
            </p:cNvSpPr>
            <p:nvPr/>
          </p:nvSpPr>
          <p:spPr bwMode="auto">
            <a:xfrm flipH="1">
              <a:off x="4270" y="1616"/>
              <a:ext cx="375" cy="57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6" name="Line 16">
              <a:extLst>
                <a:ext uri="{FF2B5EF4-FFF2-40B4-BE49-F238E27FC236}">
                  <a16:creationId xmlns:a16="http://schemas.microsoft.com/office/drawing/2014/main" id="{8D65430E-C29A-D76E-6072-E634AB16DEFF}"/>
                </a:ext>
              </a:extLst>
            </p:cNvPr>
            <p:cNvSpPr>
              <a:spLocks noChangeShapeType="1"/>
            </p:cNvSpPr>
            <p:nvPr/>
          </p:nvSpPr>
          <p:spPr bwMode="auto">
            <a:xfrm flipH="1" flipV="1">
              <a:off x="3632" y="2389"/>
              <a:ext cx="450" cy="114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7" name="Line 17">
              <a:extLst>
                <a:ext uri="{FF2B5EF4-FFF2-40B4-BE49-F238E27FC236}">
                  <a16:creationId xmlns:a16="http://schemas.microsoft.com/office/drawing/2014/main" id="{4269ECC7-DB0D-26AA-ACE3-897092B85DD1}"/>
                </a:ext>
              </a:extLst>
            </p:cNvPr>
            <p:cNvSpPr>
              <a:spLocks noChangeShapeType="1"/>
            </p:cNvSpPr>
            <p:nvPr/>
          </p:nvSpPr>
          <p:spPr bwMode="auto">
            <a:xfrm flipH="1" flipV="1">
              <a:off x="2036" y="2534"/>
              <a:ext cx="771" cy="94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8" name="Line 18">
              <a:extLst>
                <a:ext uri="{FF2B5EF4-FFF2-40B4-BE49-F238E27FC236}">
                  <a16:creationId xmlns:a16="http://schemas.microsoft.com/office/drawing/2014/main" id="{10061125-FF5F-1CA8-A2F2-A02B03C00C1D}"/>
                </a:ext>
              </a:extLst>
            </p:cNvPr>
            <p:cNvSpPr>
              <a:spLocks noChangeShapeType="1"/>
            </p:cNvSpPr>
            <p:nvPr/>
          </p:nvSpPr>
          <p:spPr bwMode="auto">
            <a:xfrm flipH="1" flipV="1">
              <a:off x="1345" y="2556"/>
              <a:ext cx="450" cy="93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9" name="Line 19">
              <a:extLst>
                <a:ext uri="{FF2B5EF4-FFF2-40B4-BE49-F238E27FC236}">
                  <a16:creationId xmlns:a16="http://schemas.microsoft.com/office/drawing/2014/main" id="{9C1EDBFF-1F34-2660-7335-31AFDDAC4047}"/>
                </a:ext>
              </a:extLst>
            </p:cNvPr>
            <p:cNvSpPr>
              <a:spLocks noChangeShapeType="1"/>
            </p:cNvSpPr>
            <p:nvPr/>
          </p:nvSpPr>
          <p:spPr bwMode="auto">
            <a:xfrm flipV="1">
              <a:off x="895" y="2556"/>
              <a:ext cx="337" cy="92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0" name="Line 20">
              <a:extLst>
                <a:ext uri="{FF2B5EF4-FFF2-40B4-BE49-F238E27FC236}">
                  <a16:creationId xmlns:a16="http://schemas.microsoft.com/office/drawing/2014/main" id="{FAB19DAB-800B-ABBA-2F81-28EE4FBBFDBB}"/>
                </a:ext>
              </a:extLst>
            </p:cNvPr>
            <p:cNvSpPr>
              <a:spLocks noChangeShapeType="1"/>
            </p:cNvSpPr>
            <p:nvPr/>
          </p:nvSpPr>
          <p:spPr bwMode="auto">
            <a:xfrm flipH="1">
              <a:off x="1366" y="1752"/>
              <a:ext cx="129" cy="70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1" name="Line 21">
              <a:extLst>
                <a:ext uri="{FF2B5EF4-FFF2-40B4-BE49-F238E27FC236}">
                  <a16:creationId xmlns:a16="http://schemas.microsoft.com/office/drawing/2014/main" id="{60F22F08-39F8-E5B6-B854-F8F04351A3A1}"/>
                </a:ext>
              </a:extLst>
            </p:cNvPr>
            <p:cNvSpPr>
              <a:spLocks noChangeShapeType="1"/>
            </p:cNvSpPr>
            <p:nvPr/>
          </p:nvSpPr>
          <p:spPr bwMode="auto">
            <a:xfrm>
              <a:off x="386" y="1505"/>
              <a:ext cx="584" cy="84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48132" name="Rectangle 22">
            <a:extLst>
              <a:ext uri="{FF2B5EF4-FFF2-40B4-BE49-F238E27FC236}">
                <a16:creationId xmlns:a16="http://schemas.microsoft.com/office/drawing/2014/main" id="{0E9EC54D-D099-FEAC-7F44-5A6E6FD974AD}"/>
              </a:ext>
            </a:extLst>
          </p:cNvPr>
          <p:cNvSpPr>
            <a:spLocks noGrp="1" noChangeArrowheads="1"/>
          </p:cNvSpPr>
          <p:nvPr>
            <p:ph type="title"/>
          </p:nvPr>
        </p:nvSpPr>
        <p:spPr>
          <a:xfrm>
            <a:off x="1981200" y="274639"/>
            <a:ext cx="8229600" cy="777875"/>
          </a:xfrm>
        </p:spPr>
        <p:txBody>
          <a:bodyPr/>
          <a:lstStyle/>
          <a:p>
            <a:r>
              <a:rPr lang="en-GB" altLang="en-US" sz="3600"/>
              <a:t>81mm Primary Cartridge</a:t>
            </a:r>
          </a:p>
        </p:txBody>
      </p:sp>
    </p:spTree>
  </p:cSld>
  <p:clrMapOvr>
    <a:masterClrMapping/>
  </p:clrMapOvr>
  <p:transition>
    <p:wipe dir="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4">
            <a:extLst>
              <a:ext uri="{FF2B5EF4-FFF2-40B4-BE49-F238E27FC236}">
                <a16:creationId xmlns:a16="http://schemas.microsoft.com/office/drawing/2014/main" id="{B42B3124-518E-66D3-A2B5-9466F5F1304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50179" name="Group 2">
            <a:extLst>
              <a:ext uri="{FF2B5EF4-FFF2-40B4-BE49-F238E27FC236}">
                <a16:creationId xmlns:a16="http://schemas.microsoft.com/office/drawing/2014/main" id="{3BD73AEC-8139-8534-5601-F22826A67768}"/>
              </a:ext>
            </a:extLst>
          </p:cNvPr>
          <p:cNvGrpSpPr>
            <a:grpSpLocks/>
          </p:cNvGrpSpPr>
          <p:nvPr/>
        </p:nvGrpSpPr>
        <p:grpSpPr bwMode="auto">
          <a:xfrm>
            <a:off x="2908300" y="1365251"/>
            <a:ext cx="6445250" cy="4938713"/>
            <a:chOff x="872" y="975"/>
            <a:chExt cx="4060" cy="3111"/>
          </a:xfrm>
        </p:grpSpPr>
        <p:pic>
          <p:nvPicPr>
            <p:cNvPr id="50181" name="Picture 3" descr="a1">
              <a:extLst>
                <a:ext uri="{FF2B5EF4-FFF2-40B4-BE49-F238E27FC236}">
                  <a16:creationId xmlns:a16="http://schemas.microsoft.com/office/drawing/2014/main" id="{AFAB7C11-25DD-BEE8-2CE2-32C951CD3CA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55" y="1139"/>
              <a:ext cx="862"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4" descr="a2">
              <a:extLst>
                <a:ext uri="{FF2B5EF4-FFF2-40B4-BE49-F238E27FC236}">
                  <a16:creationId xmlns:a16="http://schemas.microsoft.com/office/drawing/2014/main" id="{DC130E1E-14E0-355D-EED8-43C9E5768E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81" y="1101"/>
              <a:ext cx="884"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7" name="Text Box 5">
              <a:extLst>
                <a:ext uri="{FF2B5EF4-FFF2-40B4-BE49-F238E27FC236}">
                  <a16:creationId xmlns:a16="http://schemas.microsoft.com/office/drawing/2014/main" id="{AAD7DF6B-2122-83F9-6192-BC90878C8EAD}"/>
                </a:ext>
              </a:extLst>
            </p:cNvPr>
            <p:cNvSpPr txBox="1">
              <a:spLocks noChangeArrowheads="1"/>
            </p:cNvSpPr>
            <p:nvPr/>
          </p:nvSpPr>
          <p:spPr bwMode="auto">
            <a:xfrm>
              <a:off x="2517" y="1422"/>
              <a:ext cx="81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dirty="0">
                  <a:solidFill>
                    <a:srgbClr val="FFFFFF"/>
                  </a:solidFill>
                  <a:latin typeface="Arial"/>
                </a:rPr>
                <a:t>Monogram of</a:t>
              </a:r>
            </a:p>
            <a:p>
              <a:pPr algn="ctr" eaLnBrk="0" fontAlgn="base" hangingPunct="0">
                <a:spcBef>
                  <a:spcPct val="0"/>
                </a:spcBef>
                <a:spcAft>
                  <a:spcPct val="0"/>
                </a:spcAft>
                <a:defRPr/>
              </a:pPr>
              <a:r>
                <a:rPr lang="en-GB" sz="1400" dirty="0">
                  <a:solidFill>
                    <a:srgbClr val="FFFFFF"/>
                  </a:solidFill>
                  <a:latin typeface="Arial"/>
                </a:rPr>
                <a:t>Filling Factory</a:t>
              </a:r>
            </a:p>
          </p:txBody>
        </p:sp>
        <p:sp>
          <p:nvSpPr>
            <p:cNvPr id="115718" name="Text Box 6">
              <a:extLst>
                <a:ext uri="{FF2B5EF4-FFF2-40B4-BE49-F238E27FC236}">
                  <a16:creationId xmlns:a16="http://schemas.microsoft.com/office/drawing/2014/main" id="{EE4A14FC-3DE6-4D29-9D77-1B108DB9C1B9}"/>
                </a:ext>
              </a:extLst>
            </p:cNvPr>
            <p:cNvSpPr txBox="1">
              <a:spLocks noChangeArrowheads="1"/>
            </p:cNvSpPr>
            <p:nvPr/>
          </p:nvSpPr>
          <p:spPr bwMode="auto">
            <a:xfrm>
              <a:off x="2472" y="1832"/>
              <a:ext cx="812"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Propellant Lot</a:t>
              </a:r>
            </a:p>
            <a:p>
              <a:pPr algn="ctr" eaLnBrk="0" fontAlgn="base" hangingPunct="0">
                <a:spcBef>
                  <a:spcPct val="0"/>
                </a:spcBef>
                <a:spcAft>
                  <a:spcPct val="0"/>
                </a:spcAft>
                <a:defRPr/>
              </a:pPr>
              <a:r>
                <a:rPr lang="en-GB" sz="1400">
                  <a:solidFill>
                    <a:srgbClr val="FFFFFF"/>
                  </a:solidFill>
                  <a:latin typeface="Arial"/>
                </a:rPr>
                <a:t>Number</a:t>
              </a:r>
            </a:p>
          </p:txBody>
        </p:sp>
        <p:sp>
          <p:nvSpPr>
            <p:cNvPr id="115719" name="Text Box 7">
              <a:extLst>
                <a:ext uri="{FF2B5EF4-FFF2-40B4-BE49-F238E27FC236}">
                  <a16:creationId xmlns:a16="http://schemas.microsoft.com/office/drawing/2014/main" id="{B0642499-2DBF-DB41-3354-211EA208C109}"/>
                </a:ext>
              </a:extLst>
            </p:cNvPr>
            <p:cNvSpPr txBox="1">
              <a:spLocks noChangeArrowheads="1"/>
            </p:cNvSpPr>
            <p:nvPr/>
          </p:nvSpPr>
          <p:spPr bwMode="auto">
            <a:xfrm>
              <a:off x="2363" y="2157"/>
              <a:ext cx="1082"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p:txBody>
        </p:sp>
        <p:sp>
          <p:nvSpPr>
            <p:cNvPr id="115720" name="Text Box 8">
              <a:extLst>
                <a:ext uri="{FF2B5EF4-FFF2-40B4-BE49-F238E27FC236}">
                  <a16:creationId xmlns:a16="http://schemas.microsoft.com/office/drawing/2014/main" id="{ECBF7E86-37D6-ADF2-5D6D-D373FED4D84A}"/>
                </a:ext>
              </a:extLst>
            </p:cNvPr>
            <p:cNvSpPr txBox="1">
              <a:spLocks noChangeArrowheads="1"/>
            </p:cNvSpPr>
            <p:nvPr/>
          </p:nvSpPr>
          <p:spPr bwMode="auto">
            <a:xfrm>
              <a:off x="2406" y="3369"/>
              <a:ext cx="1082" cy="6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a:p>
              <a:pPr algn="ctr" eaLnBrk="0" fontAlgn="base" hangingPunct="0">
                <a:spcBef>
                  <a:spcPct val="0"/>
                </a:spcBef>
                <a:spcAft>
                  <a:spcPct val="0"/>
                </a:spcAft>
                <a:defRPr/>
              </a:pPr>
              <a:r>
                <a:rPr lang="en-GB" sz="1400">
                  <a:solidFill>
                    <a:srgbClr val="FFFFFF"/>
                  </a:solidFill>
                  <a:latin typeface="Arial"/>
                </a:rPr>
                <a:t>Filling NC30 130 gr</a:t>
              </a:r>
            </a:p>
          </p:txBody>
        </p:sp>
        <p:sp>
          <p:nvSpPr>
            <p:cNvPr id="50187" name="Line 9">
              <a:extLst>
                <a:ext uri="{FF2B5EF4-FFF2-40B4-BE49-F238E27FC236}">
                  <a16:creationId xmlns:a16="http://schemas.microsoft.com/office/drawing/2014/main" id="{088EDA01-5D2A-50E8-1BFF-B95D2D91F4D3}"/>
                </a:ext>
              </a:extLst>
            </p:cNvPr>
            <p:cNvSpPr>
              <a:spLocks noChangeShapeType="1"/>
            </p:cNvSpPr>
            <p:nvPr/>
          </p:nvSpPr>
          <p:spPr bwMode="auto">
            <a:xfrm flipV="1">
              <a:off x="3263" y="1398"/>
              <a:ext cx="926" cy="220"/>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8" name="Line 10">
              <a:extLst>
                <a:ext uri="{FF2B5EF4-FFF2-40B4-BE49-F238E27FC236}">
                  <a16:creationId xmlns:a16="http://schemas.microsoft.com/office/drawing/2014/main" id="{8D5F4410-5D97-1C30-9851-8794C2CC043C}"/>
                </a:ext>
              </a:extLst>
            </p:cNvPr>
            <p:cNvSpPr>
              <a:spLocks noChangeShapeType="1"/>
            </p:cNvSpPr>
            <p:nvPr/>
          </p:nvSpPr>
          <p:spPr bwMode="auto">
            <a:xfrm flipH="1" flipV="1">
              <a:off x="2068" y="1414"/>
              <a:ext cx="466" cy="22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9" name="Line 11">
              <a:extLst>
                <a:ext uri="{FF2B5EF4-FFF2-40B4-BE49-F238E27FC236}">
                  <a16:creationId xmlns:a16="http://schemas.microsoft.com/office/drawing/2014/main" id="{CBD70293-000E-FC1E-104B-132EF62E0FAC}"/>
                </a:ext>
              </a:extLst>
            </p:cNvPr>
            <p:cNvSpPr>
              <a:spLocks noChangeShapeType="1"/>
            </p:cNvSpPr>
            <p:nvPr/>
          </p:nvSpPr>
          <p:spPr bwMode="auto">
            <a:xfrm flipV="1">
              <a:off x="3247" y="1377"/>
              <a:ext cx="551" cy="541"/>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0" name="Line 12">
              <a:extLst>
                <a:ext uri="{FF2B5EF4-FFF2-40B4-BE49-F238E27FC236}">
                  <a16:creationId xmlns:a16="http://schemas.microsoft.com/office/drawing/2014/main" id="{24F7876B-EF55-86AE-6E9B-526CB4B8BF02}"/>
                </a:ext>
              </a:extLst>
            </p:cNvPr>
            <p:cNvSpPr>
              <a:spLocks noChangeShapeType="1"/>
            </p:cNvSpPr>
            <p:nvPr/>
          </p:nvSpPr>
          <p:spPr bwMode="auto">
            <a:xfrm flipH="1" flipV="1">
              <a:off x="1623" y="1409"/>
              <a:ext cx="895" cy="50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1" name="Line 13">
              <a:extLst>
                <a:ext uri="{FF2B5EF4-FFF2-40B4-BE49-F238E27FC236}">
                  <a16:creationId xmlns:a16="http://schemas.microsoft.com/office/drawing/2014/main" id="{5BDD22F4-900F-FC93-AD6A-5CE7F9F7B306}"/>
                </a:ext>
              </a:extLst>
            </p:cNvPr>
            <p:cNvSpPr>
              <a:spLocks noChangeShapeType="1"/>
            </p:cNvSpPr>
            <p:nvPr/>
          </p:nvSpPr>
          <p:spPr bwMode="auto">
            <a:xfrm flipV="1">
              <a:off x="3284" y="2160"/>
              <a:ext cx="344" cy="9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2" name="Line 14">
              <a:extLst>
                <a:ext uri="{FF2B5EF4-FFF2-40B4-BE49-F238E27FC236}">
                  <a16:creationId xmlns:a16="http://schemas.microsoft.com/office/drawing/2014/main" id="{FA103CB6-8AA4-642E-BF16-4690E2118B54}"/>
                </a:ext>
              </a:extLst>
            </p:cNvPr>
            <p:cNvSpPr>
              <a:spLocks noChangeShapeType="1"/>
            </p:cNvSpPr>
            <p:nvPr/>
          </p:nvSpPr>
          <p:spPr bwMode="auto">
            <a:xfrm flipV="1">
              <a:off x="3380" y="2272"/>
              <a:ext cx="253" cy="112"/>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3" name="Line 15">
              <a:extLst>
                <a:ext uri="{FF2B5EF4-FFF2-40B4-BE49-F238E27FC236}">
                  <a16:creationId xmlns:a16="http://schemas.microsoft.com/office/drawing/2014/main" id="{B3F2E8F0-A212-10EB-774C-87E4CC1E8990}"/>
                </a:ext>
              </a:extLst>
            </p:cNvPr>
            <p:cNvSpPr>
              <a:spLocks noChangeShapeType="1"/>
            </p:cNvSpPr>
            <p:nvPr/>
          </p:nvSpPr>
          <p:spPr bwMode="auto">
            <a:xfrm flipV="1">
              <a:off x="3380" y="2253"/>
              <a:ext cx="375" cy="26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4" name="Line 16">
              <a:extLst>
                <a:ext uri="{FF2B5EF4-FFF2-40B4-BE49-F238E27FC236}">
                  <a16:creationId xmlns:a16="http://schemas.microsoft.com/office/drawing/2014/main" id="{2B77BD18-60EA-93B5-D8AA-2081A9CD87AE}"/>
                </a:ext>
              </a:extLst>
            </p:cNvPr>
            <p:cNvSpPr>
              <a:spLocks noChangeShapeType="1"/>
            </p:cNvSpPr>
            <p:nvPr/>
          </p:nvSpPr>
          <p:spPr bwMode="auto">
            <a:xfrm flipH="1" flipV="1">
              <a:off x="1799" y="2160"/>
              <a:ext cx="735" cy="7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5" name="Line 17">
              <a:extLst>
                <a:ext uri="{FF2B5EF4-FFF2-40B4-BE49-F238E27FC236}">
                  <a16:creationId xmlns:a16="http://schemas.microsoft.com/office/drawing/2014/main" id="{F8D560F0-1C33-1823-C92D-49FB3936AF44}"/>
                </a:ext>
              </a:extLst>
            </p:cNvPr>
            <p:cNvSpPr>
              <a:spLocks noChangeShapeType="1"/>
            </p:cNvSpPr>
            <p:nvPr/>
          </p:nvSpPr>
          <p:spPr bwMode="auto">
            <a:xfrm flipH="1" flipV="1">
              <a:off x="2181" y="2256"/>
              <a:ext cx="241" cy="133"/>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6" name="Line 18">
              <a:extLst>
                <a:ext uri="{FF2B5EF4-FFF2-40B4-BE49-F238E27FC236}">
                  <a16:creationId xmlns:a16="http://schemas.microsoft.com/office/drawing/2014/main" id="{62503AE5-0256-4946-BA7A-8E8E7C462637}"/>
                </a:ext>
              </a:extLst>
            </p:cNvPr>
            <p:cNvSpPr>
              <a:spLocks noChangeShapeType="1"/>
            </p:cNvSpPr>
            <p:nvPr/>
          </p:nvSpPr>
          <p:spPr bwMode="auto">
            <a:xfrm flipH="1" flipV="1">
              <a:off x="2035" y="2288"/>
              <a:ext cx="370" cy="21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7" name="Line 19">
              <a:extLst>
                <a:ext uri="{FF2B5EF4-FFF2-40B4-BE49-F238E27FC236}">
                  <a16:creationId xmlns:a16="http://schemas.microsoft.com/office/drawing/2014/main" id="{77D9CC68-A4A5-CDA9-A196-1CB0226AF154}"/>
                </a:ext>
              </a:extLst>
            </p:cNvPr>
            <p:cNvSpPr>
              <a:spLocks noChangeShapeType="1"/>
            </p:cNvSpPr>
            <p:nvPr/>
          </p:nvSpPr>
          <p:spPr bwMode="auto">
            <a:xfrm flipH="1">
              <a:off x="1724" y="3493"/>
              <a:ext cx="848" cy="35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8" name="Line 20">
              <a:extLst>
                <a:ext uri="{FF2B5EF4-FFF2-40B4-BE49-F238E27FC236}">
                  <a16:creationId xmlns:a16="http://schemas.microsoft.com/office/drawing/2014/main" id="{71254FBA-6FD1-F873-BEAD-5F5B4A4C96E1}"/>
                </a:ext>
              </a:extLst>
            </p:cNvPr>
            <p:cNvSpPr>
              <a:spLocks noChangeShapeType="1"/>
            </p:cNvSpPr>
            <p:nvPr/>
          </p:nvSpPr>
          <p:spPr bwMode="auto">
            <a:xfrm flipH="1">
              <a:off x="2116" y="3606"/>
              <a:ext cx="322" cy="15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9" name="Line 21">
              <a:extLst>
                <a:ext uri="{FF2B5EF4-FFF2-40B4-BE49-F238E27FC236}">
                  <a16:creationId xmlns:a16="http://schemas.microsoft.com/office/drawing/2014/main" id="{1AC0ACE9-3A6C-7718-2E8A-34375092CA7F}"/>
                </a:ext>
              </a:extLst>
            </p:cNvPr>
            <p:cNvSpPr>
              <a:spLocks noChangeShapeType="1"/>
            </p:cNvSpPr>
            <p:nvPr/>
          </p:nvSpPr>
          <p:spPr bwMode="auto">
            <a:xfrm flipH="1">
              <a:off x="2019" y="3739"/>
              <a:ext cx="440" cy="16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200" name="Line 22">
              <a:extLst>
                <a:ext uri="{FF2B5EF4-FFF2-40B4-BE49-F238E27FC236}">
                  <a16:creationId xmlns:a16="http://schemas.microsoft.com/office/drawing/2014/main" id="{12D773D4-4BD3-CB03-1A61-1562F054A2CE}"/>
                </a:ext>
              </a:extLst>
            </p:cNvPr>
            <p:cNvSpPr>
              <a:spLocks noChangeShapeType="1"/>
            </p:cNvSpPr>
            <p:nvPr/>
          </p:nvSpPr>
          <p:spPr bwMode="auto">
            <a:xfrm>
              <a:off x="3450" y="3868"/>
              <a:ext cx="289" cy="7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35" name="Text Box 23">
              <a:extLst>
                <a:ext uri="{FF2B5EF4-FFF2-40B4-BE49-F238E27FC236}">
                  <a16:creationId xmlns:a16="http://schemas.microsoft.com/office/drawing/2014/main" id="{378E3D57-2F5B-0C72-2744-272BE3B4938E}"/>
                </a:ext>
              </a:extLst>
            </p:cNvPr>
            <p:cNvSpPr txBox="1">
              <a:spLocks noChangeArrowheads="1"/>
            </p:cNvSpPr>
            <p:nvPr/>
          </p:nvSpPr>
          <p:spPr bwMode="auto">
            <a:xfrm>
              <a:off x="872" y="975"/>
              <a:ext cx="55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L31A1</a:t>
              </a:r>
            </a:p>
          </p:txBody>
        </p:sp>
        <p:sp>
          <p:nvSpPr>
            <p:cNvPr id="50202" name="Text Box 24">
              <a:extLst>
                <a:ext uri="{FF2B5EF4-FFF2-40B4-BE49-F238E27FC236}">
                  <a16:creationId xmlns:a16="http://schemas.microsoft.com/office/drawing/2014/main" id="{060D35A1-2321-35DC-9EEF-B512391314C4}"/>
                </a:ext>
              </a:extLst>
            </p:cNvPr>
            <p:cNvSpPr txBox="1">
              <a:spLocks noChangeArrowheads="1"/>
            </p:cNvSpPr>
            <p:nvPr/>
          </p:nvSpPr>
          <p:spPr bwMode="auto">
            <a:xfrm>
              <a:off x="4400" y="975"/>
              <a:ext cx="53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b="1">
                  <a:solidFill>
                    <a:srgbClr val="FFFFFF"/>
                  </a:solidFill>
                  <a:latin typeface="Times New Roman" panose="02020603050405020304" pitchFamily="18" charset="0"/>
                </a:rPr>
                <a:t>L32A2</a:t>
              </a:r>
            </a:p>
          </p:txBody>
        </p:sp>
      </p:grpSp>
      <p:sp>
        <p:nvSpPr>
          <p:cNvPr id="50180" name="Rectangle 25">
            <a:extLst>
              <a:ext uri="{FF2B5EF4-FFF2-40B4-BE49-F238E27FC236}">
                <a16:creationId xmlns:a16="http://schemas.microsoft.com/office/drawing/2014/main" id="{12D50638-6D64-14CA-D0EE-D1ECE22A9D58}"/>
              </a:ext>
            </a:extLst>
          </p:cNvPr>
          <p:cNvSpPr>
            <a:spLocks noGrp="1" noChangeArrowheads="1"/>
          </p:cNvSpPr>
          <p:nvPr>
            <p:ph type="title"/>
          </p:nvPr>
        </p:nvSpPr>
        <p:spPr>
          <a:xfrm>
            <a:off x="1981200" y="274639"/>
            <a:ext cx="8229600" cy="777875"/>
          </a:xfrm>
        </p:spPr>
        <p:txBody>
          <a:bodyPr/>
          <a:lstStyle/>
          <a:p>
            <a:r>
              <a:rPr lang="en-GB" altLang="en-US" sz="3600"/>
              <a:t>81mm Augmenting Charge Systems</a:t>
            </a:r>
          </a:p>
        </p:txBody>
      </p:sp>
    </p:spTree>
  </p:cSld>
  <p:clrMapOvr>
    <a:masterClrMapping/>
  </p:clrMapOvr>
  <p:transition>
    <p:wipe dir="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pPr marL="514350" indent="-514350">
              <a:buFont typeface="+mj-lt"/>
              <a:buAutoNum type="arabicPeriod"/>
            </a:pPr>
            <a:r>
              <a:rPr lang="en-US" dirty="0"/>
              <a:t>An acceptable high energy / bulk ratio (F)</a:t>
            </a:r>
          </a:p>
          <a:p>
            <a:pPr marL="514350" indent="-514350">
              <a:buFont typeface="+mj-lt"/>
              <a:buAutoNum type="arabicPeriod"/>
            </a:pPr>
            <a:r>
              <a:rPr lang="en-US" dirty="0"/>
              <a:t>A predictable burning rate over a wide range of pressures (</a:t>
            </a:r>
            <a:r>
              <a:rPr lang="en-US" dirty="0" err="1"/>
              <a:t>Vieille’s</a:t>
            </a:r>
            <a:r>
              <a:rPr lang="en-US" dirty="0"/>
              <a:t> Law)</a:t>
            </a:r>
          </a:p>
          <a:p>
            <a:pPr marL="514350" indent="-514350">
              <a:buFont typeface="+mj-lt"/>
              <a:buAutoNum type="arabicPeriod"/>
            </a:pPr>
            <a:r>
              <a:rPr lang="en-US" dirty="0"/>
              <a:t>An acceptably low flame temperature (T</a:t>
            </a:r>
            <a:r>
              <a:rPr lang="en-US" baseline="-25000" dirty="0"/>
              <a:t>o</a:t>
            </a:r>
            <a:r>
              <a:rPr lang="en-US" dirty="0"/>
              <a:t>)</a:t>
            </a:r>
          </a:p>
          <a:p>
            <a:pPr marL="514350" indent="-514350">
              <a:buFont typeface="+mj-lt"/>
              <a:buAutoNum type="arabicPeriod"/>
            </a:pPr>
            <a:r>
              <a:rPr lang="en-US" dirty="0"/>
              <a:t>Capable of being easily and rapidly ignited</a:t>
            </a:r>
          </a:p>
          <a:p>
            <a:pPr marL="514350" indent="-514350">
              <a:buFont typeface="+mj-lt"/>
              <a:buAutoNum type="arabicPeriod"/>
            </a:pPr>
            <a:r>
              <a:rPr lang="en-US" dirty="0"/>
              <a:t>An acceptably low sensitiveness to other forms of ignition</a:t>
            </a:r>
          </a:p>
          <a:p>
            <a:pPr marL="514350" indent="-514350">
              <a:buFont typeface="+mj-lt"/>
              <a:buAutoNum type="arabicPeriod"/>
            </a:pPr>
            <a:r>
              <a:rPr lang="en-US" dirty="0"/>
              <a:t>Capable of cheap, easy and rapid manufacture</a:t>
            </a:r>
          </a:p>
          <a:p>
            <a:pPr marL="514350" indent="-514350">
              <a:buFont typeface="+mj-lt"/>
              <a:buAutoNum type="arabicPeriod"/>
            </a:pPr>
            <a:r>
              <a:rPr lang="en-US" dirty="0"/>
              <a:t>Long shelf life under all environmental conditions (degradation)</a:t>
            </a:r>
          </a:p>
          <a:p>
            <a:pPr marL="514350" indent="-514350">
              <a:buFont typeface="+mj-lt"/>
              <a:buAutoNum type="arabicPeriod"/>
            </a:pPr>
            <a:r>
              <a:rPr lang="en-US" dirty="0"/>
              <a:t>Minimum tendency to produce flash / smoke and toxic fumes</a:t>
            </a:r>
          </a:p>
        </p:txBody>
      </p:sp>
      <p:sp>
        <p:nvSpPr>
          <p:cNvPr id="3" name="Content Placeholder 1">
            <a:extLst>
              <a:ext uri="{FF2B5EF4-FFF2-40B4-BE49-F238E27FC236}">
                <a16:creationId xmlns:a16="http://schemas.microsoft.com/office/drawing/2014/main" id="{76B68BB5-B89D-EF40-4280-87C74EB0C41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Summary – Propellants</a:t>
            </a:r>
          </a:p>
        </p:txBody>
      </p:sp>
    </p:spTree>
    <p:extLst>
      <p:ext uri="{BB962C8B-B14F-4D97-AF65-F5344CB8AC3E}">
        <p14:creationId xmlns:p14="http://schemas.microsoft.com/office/powerpoint/2010/main" val="17418067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5" ma:contentTypeDescription="Create a new document." ma:contentTypeScope="" ma:versionID="bf08f79208d03c6b2d95de3791505303">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08eb5bdd945bbad6d266f88fb9687b89"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element ref="ns2:MediaServiceDateTaken"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BC72509D-B768-49AB-88A2-C01835B3D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 ds:uri="f4770729-68ee-4e1e-a757-d7b8c23c3985"/>
    <ds:schemaRef ds:uri="c9669272-fe8d-41e9-a030-a18459a136e8"/>
  </ds:schemaRefs>
</ds:datastoreItem>
</file>

<file path=docProps/app.xml><?xml version="1.0" encoding="utf-8"?>
<Properties xmlns="http://schemas.openxmlformats.org/officeDocument/2006/extended-properties" xmlns:vt="http://schemas.openxmlformats.org/officeDocument/2006/docPropsVTypes">
  <TotalTime>1397</TotalTime>
  <Words>6395</Words>
  <Application>Microsoft Macintosh PowerPoint</Application>
  <PresentationFormat>Widescreen</PresentationFormat>
  <Paragraphs>767</Paragraphs>
  <Slides>103</Slides>
  <Notes>31</Notes>
  <HiddenSlides>0</HiddenSlides>
  <MMClips>0</MMClips>
  <ScaleCrop>false</ScaleCrop>
  <HeadingPairs>
    <vt:vector size="8" baseType="variant">
      <vt:variant>
        <vt:lpstr>Fonts Used</vt:lpstr>
      </vt:variant>
      <vt:variant>
        <vt:i4>12</vt:i4>
      </vt:variant>
      <vt:variant>
        <vt:lpstr>Theme</vt:lpstr>
      </vt:variant>
      <vt:variant>
        <vt:i4>23</vt:i4>
      </vt:variant>
      <vt:variant>
        <vt:lpstr>Embedded OLE Servers</vt:lpstr>
      </vt:variant>
      <vt:variant>
        <vt:i4>1</vt:i4>
      </vt:variant>
      <vt:variant>
        <vt:lpstr>Slide Titles</vt:lpstr>
      </vt:variant>
      <vt:variant>
        <vt:i4>103</vt:i4>
      </vt:variant>
    </vt:vector>
  </HeadingPairs>
  <TitlesOfParts>
    <vt:vector size="139" baseType="lpstr">
      <vt:lpstr>Arial</vt:lpstr>
      <vt:lpstr>Calibri</vt:lpstr>
      <vt:lpstr>Calibri Light</vt:lpstr>
      <vt:lpstr>Cambria Math</vt:lpstr>
      <vt:lpstr>Math B</vt:lpstr>
      <vt:lpstr>Symbol</vt:lpstr>
      <vt:lpstr>SymbolMT</vt:lpstr>
      <vt:lpstr>tahoma</vt:lpstr>
      <vt:lpstr>tahoma</vt:lpstr>
      <vt:lpstr>Times New Roman</vt:lpstr>
      <vt:lpstr>TimesNewRoman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2008 Background</vt:lpstr>
      <vt:lpstr>BAE Systems</vt:lpstr>
      <vt:lpstr>Document</vt:lpstr>
      <vt:lpstr>Ordnance, Munitions and Explosives Principles of OME Level 4 ACDA 4019  Propulsion Systems</vt:lpstr>
      <vt:lpstr>PowerPoint Presentation</vt:lpstr>
      <vt:lpstr>Requirements of a Propellant</vt:lpstr>
      <vt:lpstr>The types of solid propellant</vt:lpstr>
      <vt:lpstr>Charge Components</vt:lpstr>
      <vt:lpstr>Cartridge Cases</vt:lpstr>
      <vt:lpstr>Cartridge Cases</vt:lpstr>
      <vt:lpstr>Cartridge Cases</vt:lpstr>
      <vt:lpstr>Cartridge Cases</vt:lpstr>
      <vt:lpstr>Cartridge Cases</vt:lpstr>
      <vt:lpstr>Function of Cartridge Case</vt:lpstr>
      <vt:lpstr>Function of Cartridge Case</vt:lpstr>
      <vt:lpstr>Charge Components</vt:lpstr>
      <vt:lpstr>Charge M3A1, US 155mm Gun</vt:lpstr>
      <vt:lpstr>SOMCHEM 155 mm Modular Charge System</vt:lpstr>
      <vt:lpstr>PowerPoint Presentation</vt:lpstr>
      <vt:lpstr>Muzzle Velocity vs Charge/Projectile Mass Ratio</vt:lpstr>
      <vt:lpstr>Projectile Range</vt:lpstr>
      <vt:lpstr>Ignition Systems</vt:lpstr>
      <vt:lpstr>155mm Ammunition System FH 70</vt:lpstr>
      <vt:lpstr>Propelling charge system</vt:lpstr>
      <vt:lpstr>Ignition of propelling charges</vt:lpstr>
      <vt:lpstr>PowerPoint Presentation</vt:lpstr>
      <vt:lpstr>Partition of Energy</vt:lpstr>
      <vt:lpstr>PowerPoint Presentation</vt:lpstr>
      <vt:lpstr>PowerPoint Presentation</vt:lpstr>
      <vt:lpstr>PowerPoint Presentation</vt:lpstr>
      <vt:lpstr>PowerPoint Presentation</vt:lpstr>
      <vt:lpstr>Key properties of solid gun propellants</vt:lpstr>
      <vt:lpstr>Key properties of solid gun propellants</vt:lpstr>
      <vt:lpstr>PowerPoint Presentation</vt:lpstr>
      <vt:lpstr>Ballistic Life</vt:lpstr>
      <vt:lpstr>Chemical Safe Life</vt:lpstr>
      <vt:lpstr>Propulsion– Igniter Components</vt:lpstr>
      <vt:lpstr>Conventional Gun Propellants</vt:lpstr>
      <vt:lpstr>Typical constituents</vt:lpstr>
      <vt:lpstr>PowerPoint Presentation</vt:lpstr>
      <vt:lpstr>Burning Characteristics</vt:lpstr>
      <vt:lpstr>Propellant Grain Geometries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Energetic Compounds in Gun Propellants</vt:lpstr>
      <vt:lpstr>History of Nitrocellulose in Propellants</vt:lpstr>
      <vt:lpstr>PowerPoint Presentation</vt:lpstr>
      <vt:lpstr>Properties of Nitrocellulose</vt:lpstr>
      <vt:lpstr>PowerPoint Presentation</vt:lpstr>
      <vt:lpstr>Role of NC in Gun Propellants</vt:lpstr>
      <vt:lpstr>PowerPoint Presentation</vt:lpstr>
      <vt:lpstr>Single Base Propellants (SB)</vt:lpstr>
      <vt:lpstr>PowerPoint Presentation</vt:lpstr>
      <vt:lpstr>Double Base Propellants (DB)</vt:lpstr>
      <vt:lpstr>PowerPoint Presentation</vt:lpstr>
      <vt:lpstr>Triple Base Propellants (TB)</vt:lpstr>
      <vt:lpstr>PowerPoint Presentation</vt:lpstr>
      <vt:lpstr>Multi-Base Propellants</vt:lpstr>
      <vt:lpstr>PowerPoint Presentation</vt:lpstr>
      <vt:lpstr>PowerPoint Presentation</vt:lpstr>
      <vt:lpstr>PowerPoint Presentation</vt:lpstr>
      <vt:lpstr>Propellant Additives</vt:lpstr>
      <vt:lpstr>PowerPoint Presentation</vt:lpstr>
      <vt:lpstr>PowerPoint Presentation</vt:lpstr>
      <vt:lpstr>Requirements of the Stabiliser</vt:lpstr>
      <vt:lpstr>Additives to modify burning rate and provide cooling effect</vt:lpstr>
      <vt:lpstr>PowerPoint Presentation</vt:lpstr>
      <vt:lpstr>PowerPoint Presentation</vt:lpstr>
      <vt:lpstr>PowerPoint Presentation</vt:lpstr>
      <vt:lpstr>Flash Suppression</vt:lpstr>
      <vt:lpstr>PowerPoint Presentation</vt:lpstr>
      <vt:lpstr>PowerPoint Presentation</vt:lpstr>
      <vt:lpstr>PowerPoint Presentation</vt:lpstr>
      <vt:lpstr>PowerPoint Presentation</vt:lpstr>
      <vt:lpstr>Vulnerabilities of Gun Propellants</vt:lpstr>
      <vt:lpstr>PowerPoint Presentation</vt:lpstr>
      <vt:lpstr>Case Study - 81 mm Mortar</vt:lpstr>
      <vt:lpstr>81mm System</vt:lpstr>
      <vt:lpstr>Obturating Ring</vt:lpstr>
      <vt:lpstr>81mm Primary Cartridge</vt:lpstr>
      <vt:lpstr>81mm Augmenting Charge Systems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83</cp:revision>
  <dcterms:created xsi:type="dcterms:W3CDTF">2021-03-09T15:35:42Z</dcterms:created>
  <dcterms:modified xsi:type="dcterms:W3CDTF">2025-11-19T08:22:49Z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