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487" y="2356693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27844" y="2413337"/>
            <a:ext cx="34887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Cyn </a:t>
            </a:r>
            <a:r>
              <a:rPr lang="en-GB" sz="1200" dirty="0" err="1"/>
              <a:t>dechrau’r</a:t>
            </a:r>
            <a:r>
              <a:rPr lang="en-GB" sz="1200" dirty="0"/>
              <a:t> </a:t>
            </a:r>
            <a:r>
              <a:rPr lang="en-GB" sz="1200" dirty="0" err="1"/>
              <a:t>cwrs</a:t>
            </a:r>
            <a:r>
              <a:rPr lang="en-GB" sz="1200" dirty="0"/>
              <a:t> TAR, </a:t>
            </a:r>
            <a:r>
              <a:rPr lang="en-GB" sz="1200" dirty="0" err="1"/>
              <a:t>cefais</a:t>
            </a:r>
            <a:r>
              <a:rPr lang="en-GB" sz="1200" dirty="0"/>
              <a:t> </a:t>
            </a:r>
            <a:r>
              <a:rPr lang="en-GB" sz="1200" dirty="0" err="1"/>
              <a:t>brofiad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o </a:t>
            </a:r>
            <a:r>
              <a:rPr lang="en-GB" sz="1200" dirty="0" err="1"/>
              <a:t>fewn</a:t>
            </a:r>
            <a:r>
              <a:rPr lang="en-GB" sz="1200" dirty="0"/>
              <a:t> y sector </a:t>
            </a:r>
            <a:r>
              <a:rPr lang="en-GB" sz="1200" dirty="0" err="1"/>
              <a:t>Cynradd</a:t>
            </a:r>
            <a:r>
              <a:rPr lang="en-GB" sz="1200" dirty="0"/>
              <a:t> o </a:t>
            </a:r>
            <a:r>
              <a:rPr lang="en-GB" sz="1200" dirty="0" err="1"/>
              <a:t>fewn</a:t>
            </a:r>
            <a:r>
              <a:rPr lang="en-GB" sz="1200" dirty="0"/>
              <a:t> Ysgol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Cymraeg</a:t>
            </a:r>
            <a:r>
              <a:rPr lang="en-GB" sz="1200" dirty="0"/>
              <a:t> </a:t>
            </a:r>
            <a:r>
              <a:rPr lang="en-GB" sz="1200" dirty="0" err="1"/>
              <a:t>Cwmllynfell</a:t>
            </a:r>
            <a:r>
              <a:rPr lang="en-GB" sz="1200" dirty="0"/>
              <a:t>. Ar </a:t>
            </a:r>
            <a:r>
              <a:rPr lang="en-GB" sz="1200" dirty="0" err="1"/>
              <a:t>ol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roeddwn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awyddus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profiad</a:t>
            </a:r>
            <a:r>
              <a:rPr lang="en-GB" sz="1200" dirty="0"/>
              <a:t> o </a:t>
            </a:r>
            <a:r>
              <a:rPr lang="en-GB" sz="1200" dirty="0" err="1"/>
              <a:t>fewn</a:t>
            </a:r>
            <a:r>
              <a:rPr lang="en-GB" sz="1200" dirty="0"/>
              <a:t> y sector </a:t>
            </a:r>
            <a:r>
              <a:rPr lang="en-GB" sz="1200" dirty="0" err="1"/>
              <a:t>Uwchradd</a:t>
            </a:r>
            <a:r>
              <a:rPr lang="en-GB" sz="1200" dirty="0"/>
              <a:t> ac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ges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o </a:t>
            </a:r>
            <a:r>
              <a:rPr lang="en-GB" sz="1200" dirty="0" err="1"/>
              <a:t>fewn</a:t>
            </a:r>
            <a:r>
              <a:rPr lang="en-GB" sz="1200" dirty="0"/>
              <a:t> Ysgol Gyfun </a:t>
            </a:r>
            <a:r>
              <a:rPr lang="en-GB" sz="1200" dirty="0" err="1"/>
              <a:t>Ystalyfera</a:t>
            </a:r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4487350"/>
            <a:ext cx="2451418" cy="230305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98369" y="4479126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664" y="4286623"/>
            <a:ext cx="3505504" cy="225996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34246" y="4354778"/>
            <a:ext cx="348878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Ar </a:t>
            </a:r>
            <a:r>
              <a:rPr lang="en-GB" sz="1200" dirty="0" err="1"/>
              <a:t>ol</a:t>
            </a:r>
            <a:r>
              <a:rPr lang="en-GB" sz="1200" dirty="0"/>
              <a:t> </a:t>
            </a:r>
            <a:r>
              <a:rPr lang="en-GB" sz="1200" dirty="0" err="1"/>
              <a:t>mynychu</a:t>
            </a:r>
            <a:r>
              <a:rPr lang="en-GB" sz="1200" dirty="0"/>
              <a:t> Ysgol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Cwmllynfell</a:t>
            </a:r>
            <a:r>
              <a:rPr lang="en-GB" sz="1200" dirty="0"/>
              <a:t> , Ysgol Gyfun </a:t>
            </a:r>
            <a:r>
              <a:rPr lang="en-GB" sz="1200" dirty="0" err="1"/>
              <a:t>Ystalyfera</a:t>
            </a:r>
            <a:r>
              <a:rPr lang="en-GB" sz="1200" dirty="0"/>
              <a:t> </a:t>
            </a:r>
            <a:r>
              <a:rPr lang="en-GB" sz="1200" dirty="0" err="1"/>
              <a:t>a’r</a:t>
            </a:r>
            <a:r>
              <a:rPr lang="en-GB" sz="1200" dirty="0"/>
              <a:t> </a:t>
            </a:r>
            <a:r>
              <a:rPr lang="en-GB" sz="1200" dirty="0" err="1"/>
              <a:t>chweched</a:t>
            </a:r>
            <a:r>
              <a:rPr lang="en-GB" sz="1200" dirty="0"/>
              <a:t> </a:t>
            </a:r>
            <a:r>
              <a:rPr lang="en-GB" sz="1200" dirty="0" err="1"/>
              <a:t>dosbarth</a:t>
            </a:r>
            <a:r>
              <a:rPr lang="en-GB" sz="1200" dirty="0"/>
              <a:t> </a:t>
            </a:r>
            <a:r>
              <a:rPr lang="en-GB" sz="1200" dirty="0" err="1"/>
              <a:t>yno</a:t>
            </a:r>
            <a:r>
              <a:rPr lang="en-GB" sz="1200" dirty="0"/>
              <a:t>,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wnes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radd</a:t>
            </a:r>
            <a:r>
              <a:rPr lang="en-GB" sz="1200" dirty="0"/>
              <a:t> </a:t>
            </a:r>
            <a:r>
              <a:rPr lang="en-GB" sz="1200" dirty="0" err="1"/>
              <a:t>hanes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Mhrifysgol</a:t>
            </a:r>
            <a:r>
              <a:rPr lang="en-GB" sz="1200" dirty="0"/>
              <a:t> Abertawe. O </a:t>
            </a:r>
            <a:r>
              <a:rPr lang="en-GB" sz="1200" dirty="0" err="1"/>
              <a:t>fewn</a:t>
            </a:r>
            <a:r>
              <a:rPr lang="en-GB" sz="1200" dirty="0"/>
              <a:t> y </a:t>
            </a:r>
            <a:r>
              <a:rPr lang="en-GB" sz="1200" dirty="0" err="1"/>
              <a:t>Brifysgol</a:t>
            </a:r>
            <a:r>
              <a:rPr lang="en-GB" sz="1200" dirty="0"/>
              <a:t>,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wnes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astudio</a:t>
            </a:r>
            <a:r>
              <a:rPr lang="en-GB" sz="1200" dirty="0"/>
              <a:t> </a:t>
            </a:r>
            <a:r>
              <a:rPr lang="en-GB" sz="1200" dirty="0" err="1"/>
              <a:t>amrywiaeth</a:t>
            </a:r>
            <a:r>
              <a:rPr lang="en-GB" sz="1200" dirty="0"/>
              <a:t> o </a:t>
            </a:r>
            <a:r>
              <a:rPr lang="en-GB" sz="1200" dirty="0" err="1"/>
              <a:t>bynciau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, ac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gyfer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nhraethawd</a:t>
            </a:r>
            <a:r>
              <a:rPr lang="en-GB" sz="1200" dirty="0"/>
              <a:t> </a:t>
            </a:r>
            <a:r>
              <a:rPr lang="en-GB" sz="1200" dirty="0" err="1"/>
              <a:t>hir</a:t>
            </a:r>
            <a:r>
              <a:rPr lang="en-GB" sz="1200" dirty="0"/>
              <a:t>, </a:t>
            </a:r>
            <a:r>
              <a:rPr lang="en-GB" sz="1200" dirty="0" err="1"/>
              <a:t>astudiais</a:t>
            </a:r>
            <a:r>
              <a:rPr lang="en-GB" sz="1200" dirty="0"/>
              <a:t> </a:t>
            </a:r>
            <a:r>
              <a:rPr lang="en-GB" sz="1200" dirty="0" err="1"/>
              <a:t>gymunedau</a:t>
            </a:r>
            <a:r>
              <a:rPr lang="en-GB" sz="1200" dirty="0"/>
              <a:t> </a:t>
            </a:r>
            <a:r>
              <a:rPr lang="en-GB" sz="1200" dirty="0" err="1"/>
              <a:t>Cymraeg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Awstralia</a:t>
            </a:r>
            <a:r>
              <a:rPr lang="en-GB" sz="1200" dirty="0"/>
              <a:t> </a:t>
            </a:r>
            <a:r>
              <a:rPr lang="en-GB" sz="1200" dirty="0" err="1"/>
              <a:t>rhwng</a:t>
            </a:r>
            <a:r>
              <a:rPr lang="en-GB" sz="1200" dirty="0"/>
              <a:t> 1850 </a:t>
            </a:r>
            <a:r>
              <a:rPr lang="en-GB" sz="1200" dirty="0" err="1"/>
              <a:t>i</a:t>
            </a:r>
            <a:r>
              <a:rPr lang="en-GB" sz="1200" dirty="0"/>
              <a:t> 1880.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448F26-D6D3-410E-8F9A-6FAF54F02F81}"/>
              </a:ext>
            </a:extLst>
          </p:cNvPr>
          <p:cNvSpPr txBox="1"/>
          <p:nvPr/>
        </p:nvSpPr>
        <p:spPr>
          <a:xfrm>
            <a:off x="9664504" y="5310123"/>
            <a:ext cx="2263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Hanes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mhwnc</a:t>
            </a:r>
            <a:r>
              <a:rPr lang="en-GB" sz="1200" dirty="0"/>
              <a:t>,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eto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mod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Lefel</a:t>
            </a:r>
            <a:r>
              <a:rPr lang="en-GB" sz="1200" dirty="0"/>
              <a:t> A </a:t>
            </a:r>
            <a:r>
              <a:rPr lang="en-GB" sz="1200" dirty="0" err="1"/>
              <a:t>Saesneg</a:t>
            </a:r>
            <a:r>
              <a:rPr lang="en-GB" sz="1200" dirty="0"/>
              <a:t>, </a:t>
            </a:r>
            <a:r>
              <a:rPr lang="en-GB" sz="1200" dirty="0" err="1"/>
              <a:t>fyddwn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llenwi</a:t>
            </a:r>
            <a:r>
              <a:rPr lang="en-GB" sz="1200" dirty="0"/>
              <a:t> o </a:t>
            </a:r>
            <a:r>
              <a:rPr lang="en-GB" sz="1200" dirty="0" err="1"/>
              <a:t>fewn</a:t>
            </a:r>
            <a:r>
              <a:rPr lang="en-GB" sz="1200" dirty="0"/>
              <a:t> </a:t>
            </a:r>
            <a:r>
              <a:rPr lang="en-GB" sz="1200" dirty="0" err="1"/>
              <a:t>gwersi</a:t>
            </a:r>
            <a:r>
              <a:rPr lang="en-GB" sz="1200" dirty="0"/>
              <a:t> </a:t>
            </a:r>
            <a:r>
              <a:rPr lang="en-GB" sz="1200" dirty="0" err="1"/>
              <a:t>Saesneg</a:t>
            </a:r>
            <a:r>
              <a:rPr lang="en-GB" sz="1200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356B57-22E9-45F5-A235-656DD58A5EFE}"/>
              </a:ext>
            </a:extLst>
          </p:cNvPr>
          <p:cNvSpPr txBox="1"/>
          <p:nvPr/>
        </p:nvSpPr>
        <p:spPr>
          <a:xfrm>
            <a:off x="4493108" y="776690"/>
            <a:ext cx="34887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dod</a:t>
            </a:r>
            <a:r>
              <a:rPr lang="en-GB" sz="1200" dirty="0"/>
              <a:t> o </a:t>
            </a:r>
            <a:r>
              <a:rPr lang="en-GB" sz="1200" dirty="0" err="1"/>
              <a:t>bentref</a:t>
            </a:r>
            <a:r>
              <a:rPr lang="en-GB" sz="1200" dirty="0"/>
              <a:t> </a:t>
            </a:r>
            <a:r>
              <a:rPr lang="en-GB" sz="1200" dirty="0" err="1"/>
              <a:t>bach</a:t>
            </a:r>
            <a:r>
              <a:rPr lang="en-GB" sz="1200" dirty="0"/>
              <a:t> </a:t>
            </a:r>
            <a:r>
              <a:rPr lang="en-GB" sz="1200" dirty="0" err="1"/>
              <a:t>o’r</a:t>
            </a:r>
            <a:r>
              <a:rPr lang="en-GB" sz="1200" dirty="0"/>
              <a:t> </a:t>
            </a:r>
            <a:r>
              <a:rPr lang="en-GB" sz="1200" dirty="0" err="1"/>
              <a:t>enw</a:t>
            </a:r>
            <a:r>
              <a:rPr lang="en-GB" sz="1200" dirty="0"/>
              <a:t> </a:t>
            </a:r>
            <a:r>
              <a:rPr lang="en-GB" sz="1200" dirty="0" err="1"/>
              <a:t>Cwmllynfell</a:t>
            </a:r>
            <a:r>
              <a:rPr lang="en-GB" sz="1200" dirty="0"/>
              <a:t>, </a:t>
            </a:r>
            <a:r>
              <a:rPr lang="en-GB" sz="1200" dirty="0" err="1"/>
              <a:t>tua</a:t>
            </a:r>
            <a:r>
              <a:rPr lang="en-GB" sz="1200" dirty="0"/>
              <a:t> </a:t>
            </a:r>
            <a:r>
              <a:rPr lang="en-GB" sz="1200" dirty="0" err="1"/>
              <a:t>phymtheg</a:t>
            </a:r>
            <a:r>
              <a:rPr lang="en-GB" sz="1200" dirty="0"/>
              <a:t> </a:t>
            </a:r>
            <a:r>
              <a:rPr lang="en-GB" sz="1200" dirty="0" err="1"/>
              <a:t>milltir</a:t>
            </a:r>
            <a:r>
              <a:rPr lang="en-GB" sz="1200" dirty="0"/>
              <a:t> </a:t>
            </a:r>
            <a:r>
              <a:rPr lang="en-GB" sz="1200" dirty="0" err="1"/>
              <a:t>o’r</a:t>
            </a:r>
            <a:r>
              <a:rPr lang="en-GB" sz="1200" dirty="0"/>
              <a:t> </a:t>
            </a:r>
            <a:r>
              <a:rPr lang="en-GB" sz="1200" dirty="0" err="1"/>
              <a:t>Brifysgol</a:t>
            </a:r>
            <a:r>
              <a:rPr lang="en-GB" sz="1200" dirty="0"/>
              <a:t>,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byw</a:t>
            </a:r>
            <a:r>
              <a:rPr lang="en-GB" sz="1200" dirty="0"/>
              <a:t> </a:t>
            </a:r>
            <a:r>
              <a:rPr lang="en-GB" sz="1200" dirty="0" err="1"/>
              <a:t>yno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holl</a:t>
            </a:r>
            <a:r>
              <a:rPr lang="en-GB" sz="1200" dirty="0"/>
              <a:t> </a:t>
            </a:r>
            <a:r>
              <a:rPr lang="en-GB" sz="1200" dirty="0" err="1"/>
              <a:t>fywyd</a:t>
            </a:r>
            <a:r>
              <a:rPr lang="en-GB" sz="1200" dirty="0"/>
              <a:t>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ddiweddar</a:t>
            </a:r>
            <a:r>
              <a:rPr lang="en-GB" sz="1200" dirty="0"/>
              <a:t>, </a:t>
            </a:r>
            <a:r>
              <a:rPr lang="en-GB" sz="1200" dirty="0" err="1"/>
              <a:t>symudais</a:t>
            </a:r>
            <a:r>
              <a:rPr lang="en-GB" sz="1200" dirty="0"/>
              <a:t> </a:t>
            </a:r>
            <a:r>
              <a:rPr lang="en-GB" sz="1200" dirty="0" err="1"/>
              <a:t>lawr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ardal</a:t>
            </a:r>
            <a:r>
              <a:rPr lang="en-GB" sz="1200" dirty="0"/>
              <a:t> Abertawe I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agosach</a:t>
            </a:r>
            <a:r>
              <a:rPr lang="en-GB" sz="1200" dirty="0"/>
              <a:t> at y </a:t>
            </a:r>
            <a:r>
              <a:rPr lang="en-GB" sz="1200" dirty="0" err="1"/>
              <a:t>brifysgol</a:t>
            </a:r>
            <a:r>
              <a:rPr lang="en-GB" sz="1200" dirty="0"/>
              <a:t>. O ran </a:t>
            </a:r>
            <a:r>
              <a:rPr lang="en-GB" sz="1200" dirty="0" err="1"/>
              <a:t>diddordebau</a:t>
            </a:r>
            <a:r>
              <a:rPr lang="en-GB" sz="1200" dirty="0"/>
              <a:t>,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mwynhau</a:t>
            </a:r>
            <a:r>
              <a:rPr lang="en-GB" sz="1200" dirty="0"/>
              <a:t> </a:t>
            </a:r>
            <a:r>
              <a:rPr lang="en-GB" sz="1200" dirty="0" err="1"/>
              <a:t>chwaraeon</a:t>
            </a:r>
            <a:r>
              <a:rPr lang="en-GB" sz="1200" dirty="0"/>
              <a:t> o bob math,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enwedig</a:t>
            </a:r>
            <a:r>
              <a:rPr lang="en-GB" sz="1200" dirty="0"/>
              <a:t> </a:t>
            </a:r>
            <a:r>
              <a:rPr lang="en-GB" sz="1200" dirty="0" err="1"/>
              <a:t>rygbi</a:t>
            </a:r>
            <a:r>
              <a:rPr lang="en-GB" sz="1200" dirty="0"/>
              <a:t> a </a:t>
            </a:r>
            <a:r>
              <a:rPr lang="en-GB" sz="1200" dirty="0" err="1"/>
              <a:t>pel</a:t>
            </a:r>
            <a:r>
              <a:rPr lang="en-GB" sz="1200" dirty="0"/>
              <a:t>- </a:t>
            </a:r>
            <a:r>
              <a:rPr lang="en-GB" sz="1200" dirty="0" err="1"/>
              <a:t>droed</a:t>
            </a:r>
            <a:r>
              <a:rPr lang="en-GB" sz="1200" dirty="0"/>
              <a:t>. Am </a:t>
            </a:r>
            <a:r>
              <a:rPr lang="en-GB" sz="1200" dirty="0" err="1"/>
              <a:t>dair</a:t>
            </a:r>
            <a:r>
              <a:rPr lang="en-GB" sz="1200" dirty="0"/>
              <a:t> </a:t>
            </a:r>
            <a:r>
              <a:rPr lang="en-GB" sz="1200" dirty="0" err="1"/>
              <a:t>blynedd</a:t>
            </a:r>
            <a:r>
              <a:rPr lang="en-GB" sz="1200" dirty="0"/>
              <a:t> </a:t>
            </a:r>
            <a:r>
              <a:rPr lang="en-GB" sz="1200" dirty="0" err="1"/>
              <a:t>roeddwn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rhan</a:t>
            </a:r>
            <a:r>
              <a:rPr lang="en-GB" sz="1200" dirty="0"/>
              <a:t> o </a:t>
            </a:r>
            <a:r>
              <a:rPr lang="en-GB" sz="1200" dirty="0" err="1"/>
              <a:t>gomiti</a:t>
            </a:r>
            <a:r>
              <a:rPr lang="en-GB" sz="1200" dirty="0"/>
              <a:t> </a:t>
            </a:r>
            <a:r>
              <a:rPr lang="en-GB" sz="1200" dirty="0" err="1"/>
              <a:t>Clwb</a:t>
            </a:r>
            <a:r>
              <a:rPr lang="en-GB" sz="1200" dirty="0"/>
              <a:t> </a:t>
            </a:r>
            <a:r>
              <a:rPr lang="en-GB" sz="1200" dirty="0" err="1"/>
              <a:t>Rygbi</a:t>
            </a:r>
            <a:r>
              <a:rPr lang="en-GB" sz="1200" dirty="0"/>
              <a:t> </a:t>
            </a:r>
            <a:r>
              <a:rPr lang="en-GB" sz="1200" dirty="0" err="1"/>
              <a:t>Cwmllynfell</a:t>
            </a:r>
            <a:r>
              <a:rPr lang="en-GB" sz="1200" dirty="0"/>
              <a:t>,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llawer</a:t>
            </a:r>
            <a:r>
              <a:rPr lang="en-GB" sz="1200" dirty="0"/>
              <a:t> o  </a:t>
            </a:r>
            <a:r>
              <a:rPr lang="en-GB" sz="1200" dirty="0" err="1"/>
              <a:t>waith</a:t>
            </a:r>
            <a:r>
              <a:rPr lang="en-GB" sz="1200" dirty="0"/>
              <a:t> </a:t>
            </a:r>
            <a:r>
              <a:rPr lang="en-GB" sz="1200" dirty="0" err="1"/>
              <a:t>gwirfoddoli</a:t>
            </a:r>
            <a:r>
              <a:rPr lang="en-GB" sz="1200" dirty="0"/>
              <a:t> </a:t>
            </a:r>
            <a:r>
              <a:rPr lang="en-GB" sz="1200" dirty="0" err="1"/>
              <a:t>megis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</a:t>
            </a:r>
            <a:r>
              <a:rPr lang="en-GB" sz="1200" dirty="0" err="1"/>
              <a:t>gofalwr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ychwanegol</a:t>
            </a:r>
            <a:r>
              <a:rPr lang="en-GB" sz="1200" dirty="0"/>
              <a:t>,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wylio</a:t>
            </a:r>
            <a:r>
              <a:rPr lang="en-GB" sz="1200" dirty="0"/>
              <a:t> </a:t>
            </a:r>
            <a:r>
              <a:rPr lang="en-GB" sz="1200" dirty="0" err="1"/>
              <a:t>ffilmiau</a:t>
            </a:r>
            <a:r>
              <a:rPr lang="en-GB" sz="1200" dirty="0"/>
              <a:t> a </a:t>
            </a:r>
            <a:r>
              <a:rPr lang="en-GB" sz="1200" dirty="0" err="1"/>
              <a:t>sgwrsio</a:t>
            </a:r>
            <a:r>
              <a:rPr lang="en-GB" sz="1200" dirty="0"/>
              <a:t> </a:t>
            </a:r>
            <a:r>
              <a:rPr lang="en-GB" sz="1200" dirty="0" err="1"/>
              <a:t>amdanynt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ffrindiau</a:t>
            </a:r>
            <a:r>
              <a:rPr lang="en-GB" sz="1200" dirty="0"/>
              <a:t>. </a:t>
            </a:r>
            <a:r>
              <a:rPr lang="en-GB" sz="1200" dirty="0" err="1"/>
              <a:t>Credaf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wylio</a:t>
            </a:r>
            <a:r>
              <a:rPr lang="en-GB" sz="1200" dirty="0"/>
              <a:t> </a:t>
            </a:r>
            <a:r>
              <a:rPr lang="en-GB" sz="1200" dirty="0" err="1"/>
              <a:t>ffilmiau</a:t>
            </a:r>
            <a:r>
              <a:rPr lang="en-GB" sz="1200" dirty="0"/>
              <a:t> </a:t>
            </a:r>
            <a:r>
              <a:rPr lang="en-GB" sz="1200" dirty="0" err="1"/>
              <a:t>hanesyddol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hybu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niddordeb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hanes</a:t>
            </a:r>
            <a:r>
              <a:rPr lang="en-GB" sz="1200" dirty="0"/>
              <a:t> </a:t>
            </a:r>
            <a:r>
              <a:rPr lang="en-GB" sz="1200" dirty="0" err="1"/>
              <a:t>blynyddoedd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4AFE5A-F97E-48FD-99D9-C9A5081285C7}"/>
              </a:ext>
            </a:extLst>
          </p:cNvPr>
          <p:cNvSpPr txBox="1"/>
          <p:nvPr/>
        </p:nvSpPr>
        <p:spPr>
          <a:xfrm>
            <a:off x="8703213" y="1969477"/>
            <a:ext cx="32243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Fyddwn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hoffi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hawdd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ato</a:t>
            </a:r>
            <a:r>
              <a:rPr lang="en-GB" sz="1200" dirty="0"/>
              <a:t> ac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mhob</a:t>
            </a:r>
            <a:r>
              <a:rPr lang="en-GB" sz="1200" dirty="0"/>
              <a:t> </a:t>
            </a:r>
            <a:r>
              <a:rPr lang="en-GB" sz="1200" dirty="0" err="1"/>
              <a:t>adeg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barod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disgyblion</a:t>
            </a:r>
            <a:r>
              <a:rPr lang="en-GB" sz="1200" dirty="0"/>
              <a:t>. </a:t>
            </a:r>
            <a:r>
              <a:rPr lang="en-GB" sz="1200" dirty="0" err="1"/>
              <a:t>Rwy’n</a:t>
            </a:r>
            <a:r>
              <a:rPr lang="en-GB" sz="1200" dirty="0"/>
              <a:t> person </a:t>
            </a:r>
            <a:r>
              <a:rPr lang="en-GB" sz="1200" dirty="0" err="1"/>
              <a:t>cyfeillgar</a:t>
            </a:r>
            <a:r>
              <a:rPr lang="en-GB" sz="1200" dirty="0"/>
              <a:t> a </a:t>
            </a:r>
            <a:r>
              <a:rPr lang="en-GB" sz="1200" dirty="0" err="1"/>
              <a:t>chredaf</a:t>
            </a:r>
            <a:r>
              <a:rPr lang="en-GB" sz="1200" dirty="0"/>
              <a:t> </a:t>
            </a:r>
            <a:r>
              <a:rPr lang="en-GB" sz="1200" dirty="0" err="1"/>
              <a:t>fyddai’n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trosglwyddo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dosbarth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olaf</a:t>
            </a:r>
            <a:r>
              <a:rPr lang="en-GB" sz="1200" dirty="0"/>
              <a:t> </a:t>
            </a:r>
            <a:r>
              <a:rPr lang="en-GB" sz="1200" dirty="0" err="1"/>
              <a:t>byddwn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hoffi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athro</a:t>
            </a:r>
            <a:r>
              <a:rPr lang="en-GB" sz="1200" dirty="0"/>
              <a:t> all </a:t>
            </a:r>
            <a:r>
              <a:rPr lang="en-GB" sz="1200" dirty="0" err="1"/>
              <a:t>gymell</a:t>
            </a:r>
            <a:r>
              <a:rPr lang="en-GB" sz="1200" dirty="0"/>
              <a:t> </a:t>
            </a:r>
            <a:r>
              <a:rPr lang="en-GB" sz="1200" dirty="0" err="1"/>
              <a:t>ddisgyblion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gyrraedd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photensial</a:t>
            </a:r>
            <a:r>
              <a:rPr lang="en-GB" sz="120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DDB5EB-BDF0-4705-8B13-CA69A70C582A}"/>
              </a:ext>
            </a:extLst>
          </p:cNvPr>
          <p:cNvSpPr txBox="1"/>
          <p:nvPr/>
        </p:nvSpPr>
        <p:spPr>
          <a:xfrm>
            <a:off x="4057009" y="4248443"/>
            <a:ext cx="51995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Roeddwn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nyddiau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ac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wnaeth</a:t>
            </a:r>
            <a:r>
              <a:rPr lang="en-GB" sz="1200" dirty="0"/>
              <a:t> </a:t>
            </a:r>
            <a:r>
              <a:rPr lang="en-GB" sz="1200" dirty="0" err="1"/>
              <a:t>athrawon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hun</a:t>
            </a:r>
            <a:r>
              <a:rPr lang="en-GB" sz="1200" dirty="0"/>
              <a:t> </a:t>
            </a: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rol</a:t>
            </a:r>
            <a:r>
              <a:rPr lang="en-GB" sz="1200" dirty="0"/>
              <a:t> </a:t>
            </a:r>
            <a:r>
              <a:rPr lang="en-GB" sz="1200" dirty="0" err="1"/>
              <a:t>enfawr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hun</a:t>
            </a:r>
            <a:r>
              <a:rPr lang="en-GB" sz="1200" dirty="0"/>
              <a:t>. </a:t>
            </a:r>
            <a:r>
              <a:rPr lang="en-GB" sz="1200" dirty="0" err="1"/>
              <a:t>Erbyn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fi </a:t>
            </a:r>
            <a:r>
              <a:rPr lang="en-GB" sz="1200" dirty="0" err="1"/>
              <a:t>gyrraedd</a:t>
            </a:r>
            <a:r>
              <a:rPr lang="en-GB" sz="1200" dirty="0"/>
              <a:t> TGAU, </a:t>
            </a:r>
            <a:r>
              <a:rPr lang="en-GB" sz="1200" dirty="0" err="1"/>
              <a:t>sylweddolais</a:t>
            </a:r>
            <a:r>
              <a:rPr lang="en-GB" sz="1200" dirty="0"/>
              <a:t> faint o </a:t>
            </a:r>
            <a:r>
              <a:rPr lang="en-GB" sz="1200" dirty="0" err="1"/>
              <a:t>ymdrech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athrawon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rhoi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lwyddiant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ddisgyblion</a:t>
            </a:r>
            <a:r>
              <a:rPr lang="en-GB" sz="1200" dirty="0"/>
              <a:t> a </a:t>
            </a:r>
            <a:r>
              <a:rPr lang="en-GB" sz="1200" dirty="0" err="1"/>
              <a:t>meddyliais</a:t>
            </a:r>
            <a:r>
              <a:rPr lang="en-GB" sz="1200" dirty="0"/>
              <a:t>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fyddaf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hun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hun</a:t>
            </a:r>
            <a:r>
              <a:rPr lang="en-GB" sz="1200" dirty="0"/>
              <a:t>.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awyddus</a:t>
            </a:r>
            <a:r>
              <a:rPr lang="en-GB" sz="1200" dirty="0"/>
              <a:t> </a:t>
            </a:r>
            <a:r>
              <a:rPr lang="en-GB" sz="1200" dirty="0" err="1"/>
              <a:t>nid</a:t>
            </a:r>
            <a:r>
              <a:rPr lang="en-GB" sz="1200" dirty="0"/>
              <a:t> </a:t>
            </a:r>
            <a:r>
              <a:rPr lang="en-GB" sz="1200" dirty="0" err="1"/>
              <a:t>unig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ifanc</a:t>
            </a:r>
            <a:r>
              <a:rPr lang="en-GB" sz="1200" dirty="0"/>
              <a:t> </a:t>
            </a:r>
            <a:r>
              <a:rPr lang="en-GB" sz="1200" dirty="0" err="1"/>
              <a:t>lwyddo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academaidd</a:t>
            </a:r>
            <a:r>
              <a:rPr lang="en-GB" sz="1200" dirty="0"/>
              <a:t> 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ddatblygu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ifanc</a:t>
            </a:r>
            <a:r>
              <a:rPr lang="en-GB" sz="1200" dirty="0"/>
              <a:t>. Gan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athrawon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rol</a:t>
            </a:r>
            <a:r>
              <a:rPr lang="en-GB" sz="1200" dirty="0"/>
              <a:t> </a:t>
            </a:r>
            <a:r>
              <a:rPr lang="en-GB" sz="1200" dirty="0" err="1"/>
              <a:t>fawr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mywydau</a:t>
            </a:r>
            <a:r>
              <a:rPr lang="en-GB" sz="1200" dirty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ifanc</a:t>
            </a:r>
            <a:r>
              <a:rPr lang="en-GB" sz="1200" dirty="0"/>
              <a:t>,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cyfrifoldeb</a:t>
            </a:r>
            <a:r>
              <a:rPr lang="en-GB" sz="1200" dirty="0"/>
              <a:t> </a:t>
            </a:r>
            <a:r>
              <a:rPr lang="en-GB" sz="1200" dirty="0" err="1"/>
              <a:t>arnynt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un </a:t>
            </a:r>
            <a:r>
              <a:rPr lang="en-GB" sz="1200" dirty="0" err="1"/>
              <a:t>bwysig</a:t>
            </a:r>
            <a:r>
              <a:rPr lang="en-GB" sz="1200" dirty="0"/>
              <a:t>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un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edrych</a:t>
            </a:r>
            <a:r>
              <a:rPr lang="en-GB" sz="1200" dirty="0"/>
              <a:t> </a:t>
            </a:r>
            <a:r>
              <a:rPr lang="en-GB" sz="1200" dirty="0" err="1"/>
              <a:t>ymlaen</a:t>
            </a:r>
            <a:r>
              <a:rPr lang="en-GB" sz="1200" dirty="0"/>
              <a:t> </a:t>
            </a:r>
            <a:r>
              <a:rPr lang="en-GB" sz="1200" dirty="0" err="1"/>
              <a:t>wynebu</a:t>
            </a:r>
            <a:r>
              <a:rPr lang="en-GB" sz="1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6E600-03A8-4097-93E2-F94A85357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A3C4B-2933-4841-936D-E34D15565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F5A5F5-7E9C-412D-AD31-74B5854C67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00" t="12574" r="41731" b="12574"/>
          <a:stretch/>
        </p:blipFill>
        <p:spPr>
          <a:xfrm>
            <a:off x="943992" y="685800"/>
            <a:ext cx="4058792" cy="39475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3587FD-C0DC-4D9D-87D4-F82642EF8B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385" t="25834" r="42321" b="16576"/>
          <a:stretch/>
        </p:blipFill>
        <p:spPr>
          <a:xfrm>
            <a:off x="6304409" y="2370668"/>
            <a:ext cx="5034570" cy="3947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10337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107</TotalTime>
  <Words>435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Century Gothic</vt:lpstr>
      <vt:lpstr>Wingdings 3</vt:lpstr>
      <vt:lpstr>Slice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 </cp:lastModifiedBy>
  <cp:revision>12</cp:revision>
  <dcterms:created xsi:type="dcterms:W3CDTF">2019-09-05T20:58:34Z</dcterms:created>
  <dcterms:modified xsi:type="dcterms:W3CDTF">2019-10-01T17:21:32Z</dcterms:modified>
</cp:coreProperties>
</file>