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3" r:id="rId1"/>
  </p:sldMasterIdLst>
  <p:sldIdLst>
    <p:sldId id="256" r:id="rId2"/>
    <p:sldId id="257" r:id="rId3"/>
    <p:sldId id="258" r:id="rId4"/>
    <p:sldId id="259" r:id="rId5"/>
    <p:sldId id="260" r:id="rId6"/>
    <p:sldId id="272" r:id="rId7"/>
    <p:sldId id="263" r:id="rId8"/>
    <p:sldId id="265" r:id="rId9"/>
    <p:sldId id="266" r:id="rId10"/>
    <p:sldId id="267" r:id="rId11"/>
    <p:sldId id="273" r:id="rId12"/>
    <p:sldId id="269" r:id="rId1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131169B-69B5-BBDE-9A88-5247BD546A2F}" v="1083" dt="2026-06-13T16:09:16.499"/>
    <p1510:client id="{1E80E94F-ED1D-0CD5-BC51-D63305E51E79}" v="307" dt="2026-06-14T19:00:33.995"/>
    <p1510:client id="{3A449CB7-B07E-F2CC-8D8B-FCEBC295E643}" v="96" dt="2026-06-13T16:48:04.783"/>
    <p1510:client id="{4C52FE0B-F20D-9282-D6BD-8A7AA0E23C07}" v="379" dt="2026-06-14T20:21:47.898"/>
    <p1510:client id="{7E1B795A-7582-4E09-52F5-60F535000752}" v="255" dt="2026-06-13T09:11:44.883"/>
    <p1510:client id="{8C2ED379-E21D-AB01-1E84-EA7EE7EDC3C1}" v="1088" dt="2026-06-14T21:44:20.818"/>
    <p1510:client id="{B599186F-A0A8-E340-0DE8-2B649D643498}" v="5" dt="2026-06-15T05:01:49.803"/>
    <p1510:client id="{C34E63D9-50AC-8DE0-8A17-C1553715F410}" v="4164" dt="2026-06-13T15:10:16.8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tience Omono Okpiabhele (2511530)" userId="S::2511530@student.uwtsd.ac.uk::6ca9dcde-7547-4f83-a1a4-bbbf297d941c" providerId="AD" clId="Web-{1E80E94F-ED1D-0CD5-BC51-D63305E51E79}"/>
    <pc:docChg chg="addSld modSld">
      <pc:chgData name="Patience Omono Okpiabhele (2511530)" userId="S::2511530@student.uwtsd.ac.uk::6ca9dcde-7547-4f83-a1a4-bbbf297d941c" providerId="AD" clId="Web-{1E80E94F-ED1D-0CD5-BC51-D63305E51E79}" dt="2026-06-14T19:00:33.995" v="500" actId="20577"/>
      <pc:docMkLst>
        <pc:docMk/>
      </pc:docMkLst>
      <pc:sldChg chg="modSp">
        <pc:chgData name="Patience Omono Okpiabhele (2511530)" userId="S::2511530@student.uwtsd.ac.uk::6ca9dcde-7547-4f83-a1a4-bbbf297d941c" providerId="AD" clId="Web-{1E80E94F-ED1D-0CD5-BC51-D63305E51E79}" dt="2026-06-14T15:39:44.587" v="272" actId="14100"/>
        <pc:sldMkLst>
          <pc:docMk/>
          <pc:sldMk cId="109857222" sldId="256"/>
        </pc:sldMkLst>
        <pc:spChg chg="mod">
          <ac:chgData name="Patience Omono Okpiabhele (2511530)" userId="S::2511530@student.uwtsd.ac.uk::6ca9dcde-7547-4f83-a1a4-bbbf297d941c" providerId="AD" clId="Web-{1E80E94F-ED1D-0CD5-BC51-D63305E51E79}" dt="2026-06-14T15:38:49.193" v="263" actId="14100"/>
          <ac:spMkLst>
            <pc:docMk/>
            <pc:sldMk cId="109857222" sldId="256"/>
            <ac:spMk id="2" creationId="{00000000-0000-0000-0000-000000000000}"/>
          </ac:spMkLst>
        </pc:spChg>
        <pc:spChg chg="mod">
          <ac:chgData name="Patience Omono Okpiabhele (2511530)" userId="S::2511530@student.uwtsd.ac.uk::6ca9dcde-7547-4f83-a1a4-bbbf297d941c" providerId="AD" clId="Web-{1E80E94F-ED1D-0CD5-BC51-D63305E51E79}" dt="2026-06-14T15:39:44.587" v="272" actId="14100"/>
          <ac:spMkLst>
            <pc:docMk/>
            <pc:sldMk cId="109857222" sldId="256"/>
            <ac:spMk id="3" creationId="{00000000-0000-0000-0000-000000000000}"/>
          </ac:spMkLst>
        </pc:spChg>
        <pc:picChg chg="mod">
          <ac:chgData name="Patience Omono Okpiabhele (2511530)" userId="S::2511530@student.uwtsd.ac.uk::6ca9dcde-7547-4f83-a1a4-bbbf297d941c" providerId="AD" clId="Web-{1E80E94F-ED1D-0CD5-BC51-D63305E51E79}" dt="2026-06-14T15:38:23.333" v="261" actId="1076"/>
          <ac:picMkLst>
            <pc:docMk/>
            <pc:sldMk cId="109857222" sldId="256"/>
            <ac:picMk id="4" creationId="{D33FAEB3-43D3-FD2C-32F3-8BF0799294AE}"/>
          </ac:picMkLst>
        </pc:picChg>
      </pc:sldChg>
      <pc:sldChg chg="modSp">
        <pc:chgData name="Patience Omono Okpiabhele (2511530)" userId="S::2511530@student.uwtsd.ac.uk::6ca9dcde-7547-4f83-a1a4-bbbf297d941c" providerId="AD" clId="Web-{1E80E94F-ED1D-0CD5-BC51-D63305E51E79}" dt="2026-06-14T15:33:12.286" v="236" actId="20577"/>
        <pc:sldMkLst>
          <pc:docMk/>
          <pc:sldMk cId="4098602523" sldId="257"/>
        </pc:sldMkLst>
        <pc:spChg chg="mod">
          <ac:chgData name="Patience Omono Okpiabhele (2511530)" userId="S::2511530@student.uwtsd.ac.uk::6ca9dcde-7547-4f83-a1a4-bbbf297d941c" providerId="AD" clId="Web-{1E80E94F-ED1D-0CD5-BC51-D63305E51E79}" dt="2026-06-14T15:15:29.219" v="186" actId="20577"/>
          <ac:spMkLst>
            <pc:docMk/>
            <pc:sldMk cId="4098602523" sldId="257"/>
            <ac:spMk id="5" creationId="{8DC1F679-93AE-8BAB-7540-E7978AC64B2A}"/>
          </ac:spMkLst>
        </pc:spChg>
        <pc:spChg chg="mod">
          <ac:chgData name="Patience Omono Okpiabhele (2511530)" userId="S::2511530@student.uwtsd.ac.uk::6ca9dcde-7547-4f83-a1a4-bbbf297d941c" providerId="AD" clId="Web-{1E80E94F-ED1D-0CD5-BC51-D63305E51E79}" dt="2026-06-14T15:33:12.286" v="236" actId="20577"/>
          <ac:spMkLst>
            <pc:docMk/>
            <pc:sldMk cId="4098602523" sldId="257"/>
            <ac:spMk id="11" creationId="{FFC15412-335E-E13E-1706-FF39255DEB7E}"/>
          </ac:spMkLst>
        </pc:spChg>
        <pc:graphicFrameChg chg="mod modGraphic">
          <ac:chgData name="Patience Omono Okpiabhele (2511530)" userId="S::2511530@student.uwtsd.ac.uk::6ca9dcde-7547-4f83-a1a4-bbbf297d941c" providerId="AD" clId="Web-{1E80E94F-ED1D-0CD5-BC51-D63305E51E79}" dt="2026-06-14T15:21:25.408" v="212" actId="20577"/>
          <ac:graphicFrameMkLst>
            <pc:docMk/>
            <pc:sldMk cId="4098602523" sldId="257"/>
            <ac:graphicFrameMk id="15" creationId="{79BB5EC5-8830-7B99-3B50-ABF1DC004B7D}"/>
          </ac:graphicFrameMkLst>
        </pc:graphicFrameChg>
        <pc:picChg chg="mod">
          <ac:chgData name="Patience Omono Okpiabhele (2511530)" userId="S::2511530@student.uwtsd.ac.uk::6ca9dcde-7547-4f83-a1a4-bbbf297d941c" providerId="AD" clId="Web-{1E80E94F-ED1D-0CD5-BC51-D63305E51E79}" dt="2026-06-14T15:16:07.596" v="189" actId="1076"/>
          <ac:picMkLst>
            <pc:docMk/>
            <pc:sldMk cId="4098602523" sldId="257"/>
            <ac:picMk id="9" creationId="{CA185270-FCAF-1051-0C3F-578D70DA6A2A}"/>
          </ac:picMkLst>
        </pc:picChg>
      </pc:sldChg>
      <pc:sldChg chg="modSp">
        <pc:chgData name="Patience Omono Okpiabhele (2511530)" userId="S::2511530@student.uwtsd.ac.uk::6ca9dcde-7547-4f83-a1a4-bbbf297d941c" providerId="AD" clId="Web-{1E80E94F-ED1D-0CD5-BC51-D63305E51E79}" dt="2026-06-14T15:34:44.978" v="248" actId="20577"/>
        <pc:sldMkLst>
          <pc:docMk/>
          <pc:sldMk cId="2653512977" sldId="258"/>
        </pc:sldMkLst>
        <pc:spChg chg="mod">
          <ac:chgData name="Patience Omono Okpiabhele (2511530)" userId="S::2511530@student.uwtsd.ac.uk::6ca9dcde-7547-4f83-a1a4-bbbf297d941c" providerId="AD" clId="Web-{1E80E94F-ED1D-0CD5-BC51-D63305E51E79}" dt="2026-06-14T15:34:44.978" v="248" actId="20577"/>
          <ac:spMkLst>
            <pc:docMk/>
            <pc:sldMk cId="2653512977" sldId="258"/>
            <ac:spMk id="8" creationId="{2C42C284-05E3-CF1A-EAFA-A11B709DA791}"/>
          </ac:spMkLst>
        </pc:spChg>
        <pc:picChg chg="mod">
          <ac:chgData name="Patience Omono Okpiabhele (2511530)" userId="S::2511530@student.uwtsd.ac.uk::6ca9dcde-7547-4f83-a1a4-bbbf297d941c" providerId="AD" clId="Web-{1E80E94F-ED1D-0CD5-BC51-D63305E51E79}" dt="2026-06-14T15:34:13.586" v="239" actId="1076"/>
          <ac:picMkLst>
            <pc:docMk/>
            <pc:sldMk cId="2653512977" sldId="258"/>
            <ac:picMk id="7" creationId="{F430A4DD-D595-2B97-2C8C-9655E5257F45}"/>
          </ac:picMkLst>
        </pc:picChg>
      </pc:sldChg>
      <pc:sldChg chg="addSp delSp modSp">
        <pc:chgData name="Patience Omono Okpiabhele (2511530)" userId="S::2511530@student.uwtsd.ac.uk::6ca9dcde-7547-4f83-a1a4-bbbf297d941c" providerId="AD" clId="Web-{1E80E94F-ED1D-0CD5-BC51-D63305E51E79}" dt="2026-06-14T16:10:28.864" v="360" actId="20577"/>
        <pc:sldMkLst>
          <pc:docMk/>
          <pc:sldMk cId="4243572617" sldId="259"/>
        </pc:sldMkLst>
        <pc:spChg chg="mod">
          <ac:chgData name="Patience Omono Okpiabhele (2511530)" userId="S::2511530@student.uwtsd.ac.uk::6ca9dcde-7547-4f83-a1a4-bbbf297d941c" providerId="AD" clId="Web-{1E80E94F-ED1D-0CD5-BC51-D63305E51E79}" dt="2026-06-14T16:08:35.718" v="356" actId="20577"/>
          <ac:spMkLst>
            <pc:docMk/>
            <pc:sldMk cId="4243572617" sldId="259"/>
            <ac:spMk id="2" creationId="{D0E42FBD-C1BF-3265-948A-DB11AF6C9784}"/>
          </ac:spMkLst>
        </pc:spChg>
        <pc:spChg chg="mod">
          <ac:chgData name="Patience Omono Okpiabhele (2511530)" userId="S::2511530@student.uwtsd.ac.uk::6ca9dcde-7547-4f83-a1a4-bbbf297d941c" providerId="AD" clId="Web-{1E80E94F-ED1D-0CD5-BC51-D63305E51E79}" dt="2026-06-14T15:51:50.622" v="321" actId="20577"/>
          <ac:spMkLst>
            <pc:docMk/>
            <pc:sldMk cId="4243572617" sldId="259"/>
            <ac:spMk id="4" creationId="{6D15ACE0-D5F4-C84E-6399-FE619094EB07}"/>
          </ac:spMkLst>
        </pc:spChg>
        <pc:spChg chg="add del mod">
          <ac:chgData name="Patience Omono Okpiabhele (2511530)" userId="S::2511530@student.uwtsd.ac.uk::6ca9dcde-7547-4f83-a1a4-bbbf297d941c" providerId="AD" clId="Web-{1E80E94F-ED1D-0CD5-BC51-D63305E51E79}" dt="2026-06-14T15:54:05.832" v="328"/>
          <ac:spMkLst>
            <pc:docMk/>
            <pc:sldMk cId="4243572617" sldId="259"/>
            <ac:spMk id="26" creationId="{B872991B-1430-F584-A159-3F85B3F2D79F}"/>
          </ac:spMkLst>
        </pc:spChg>
        <pc:spChg chg="add mod">
          <ac:chgData name="Patience Omono Okpiabhele (2511530)" userId="S::2511530@student.uwtsd.ac.uk::6ca9dcde-7547-4f83-a1a4-bbbf297d941c" providerId="AD" clId="Web-{1E80E94F-ED1D-0CD5-BC51-D63305E51E79}" dt="2026-06-14T15:56:04.541" v="350" actId="20577"/>
          <ac:spMkLst>
            <pc:docMk/>
            <pc:sldMk cId="4243572617" sldId="259"/>
            <ac:spMk id="27" creationId="{CBF3E8A9-C9DB-45BC-87C9-6A6DE4CFE394}"/>
          </ac:spMkLst>
        </pc:spChg>
        <pc:graphicFrameChg chg="mod modGraphic">
          <ac:chgData name="Patience Omono Okpiabhele (2511530)" userId="S::2511530@student.uwtsd.ac.uk::6ca9dcde-7547-4f83-a1a4-bbbf297d941c" providerId="AD" clId="Web-{1E80E94F-ED1D-0CD5-BC51-D63305E51E79}" dt="2026-06-14T16:10:28.864" v="360" actId="20577"/>
          <ac:graphicFrameMkLst>
            <pc:docMk/>
            <pc:sldMk cId="4243572617" sldId="259"/>
            <ac:graphicFrameMk id="12" creationId="{77BF76D6-D23E-A18E-C4F4-78D4446C60D3}"/>
          </ac:graphicFrameMkLst>
        </pc:graphicFrameChg>
        <pc:picChg chg="mod modCrop">
          <ac:chgData name="Patience Omono Okpiabhele (2511530)" userId="S::2511530@student.uwtsd.ac.uk::6ca9dcde-7547-4f83-a1a4-bbbf297d941c" providerId="AD" clId="Web-{1E80E94F-ED1D-0CD5-BC51-D63305E51E79}" dt="2026-06-14T15:52:59.657" v="325"/>
          <ac:picMkLst>
            <pc:docMk/>
            <pc:sldMk cId="4243572617" sldId="259"/>
            <ac:picMk id="36" creationId="{8F562698-B186-F00C-8BE3-3E956A3E8DF3}"/>
          </ac:picMkLst>
        </pc:picChg>
      </pc:sldChg>
      <pc:sldChg chg="modSp">
        <pc:chgData name="Patience Omono Okpiabhele (2511530)" userId="S::2511530@student.uwtsd.ac.uk::6ca9dcde-7547-4f83-a1a4-bbbf297d941c" providerId="AD" clId="Web-{1E80E94F-ED1D-0CD5-BC51-D63305E51E79}" dt="2026-06-14T18:38:23.817" v="413" actId="1076"/>
        <pc:sldMkLst>
          <pc:docMk/>
          <pc:sldMk cId="1259240782" sldId="260"/>
        </pc:sldMkLst>
        <pc:spChg chg="mod">
          <ac:chgData name="Patience Omono Okpiabhele (2511530)" userId="S::2511530@student.uwtsd.ac.uk::6ca9dcde-7547-4f83-a1a4-bbbf297d941c" providerId="AD" clId="Web-{1E80E94F-ED1D-0CD5-BC51-D63305E51E79}" dt="2026-06-14T16:12:16.354" v="365" actId="14100"/>
          <ac:spMkLst>
            <pc:docMk/>
            <pc:sldMk cId="1259240782" sldId="260"/>
            <ac:spMk id="2" creationId="{07F124D9-F455-8343-3DCF-432BE22C2084}"/>
          </ac:spMkLst>
        </pc:spChg>
        <pc:spChg chg="mod">
          <ac:chgData name="Patience Omono Okpiabhele (2511530)" userId="S::2511530@student.uwtsd.ac.uk::6ca9dcde-7547-4f83-a1a4-bbbf297d941c" providerId="AD" clId="Web-{1E80E94F-ED1D-0CD5-BC51-D63305E51E79}" dt="2026-06-14T16:20:23.018" v="391" actId="20577"/>
          <ac:spMkLst>
            <pc:docMk/>
            <pc:sldMk cId="1259240782" sldId="260"/>
            <ac:spMk id="4" creationId="{CD863CCE-BE7C-48DF-BE3A-BB80D3CC95F9}"/>
          </ac:spMkLst>
        </pc:spChg>
        <pc:graphicFrameChg chg="mod modGraphic">
          <ac:chgData name="Patience Omono Okpiabhele (2511530)" userId="S::2511530@student.uwtsd.ac.uk::6ca9dcde-7547-4f83-a1a4-bbbf297d941c" providerId="AD" clId="Web-{1E80E94F-ED1D-0CD5-BC51-D63305E51E79}" dt="2026-06-14T18:38:23.817" v="413" actId="1076"/>
          <ac:graphicFrameMkLst>
            <pc:docMk/>
            <pc:sldMk cId="1259240782" sldId="260"/>
            <ac:graphicFrameMk id="15" creationId="{0C916B95-6069-0426-071E-6306F7349836}"/>
          </ac:graphicFrameMkLst>
        </pc:graphicFrameChg>
      </pc:sldChg>
      <pc:sldChg chg="modSp">
        <pc:chgData name="Patience Omono Okpiabhele (2511530)" userId="S::2511530@student.uwtsd.ac.uk::6ca9dcde-7547-4f83-a1a4-bbbf297d941c" providerId="AD" clId="Web-{1E80E94F-ED1D-0CD5-BC51-D63305E51E79}" dt="2026-06-14T18:45:16.866" v="431" actId="20577"/>
        <pc:sldMkLst>
          <pc:docMk/>
          <pc:sldMk cId="3305762595" sldId="262"/>
        </pc:sldMkLst>
        <pc:spChg chg="mod">
          <ac:chgData name="Patience Omono Okpiabhele (2511530)" userId="S::2511530@student.uwtsd.ac.uk::6ca9dcde-7547-4f83-a1a4-bbbf297d941c" providerId="AD" clId="Web-{1E80E94F-ED1D-0CD5-BC51-D63305E51E79}" dt="2026-06-14T18:45:16.866" v="431" actId="20577"/>
          <ac:spMkLst>
            <pc:docMk/>
            <pc:sldMk cId="3305762595" sldId="262"/>
            <ac:spMk id="4" creationId="{F49D5832-41D5-1EAC-91BA-49AD14B33974}"/>
          </ac:spMkLst>
        </pc:spChg>
      </pc:sldChg>
      <pc:sldChg chg="addSp modSp new mod setBg setClrOvrMap">
        <pc:chgData name="Patience Omono Okpiabhele (2511530)" userId="S::2511530@student.uwtsd.ac.uk::6ca9dcde-7547-4f83-a1a4-bbbf297d941c" providerId="AD" clId="Web-{1E80E94F-ED1D-0CD5-BC51-D63305E51E79}" dt="2026-06-14T19:00:33.995" v="500" actId="20577"/>
        <pc:sldMkLst>
          <pc:docMk/>
          <pc:sldMk cId="4178701406" sldId="271"/>
        </pc:sldMkLst>
        <pc:spChg chg="mod">
          <ac:chgData name="Patience Omono Okpiabhele (2511530)" userId="S::2511530@student.uwtsd.ac.uk::6ca9dcde-7547-4f83-a1a4-bbbf297d941c" providerId="AD" clId="Web-{1E80E94F-ED1D-0CD5-BC51-D63305E51E79}" dt="2026-06-14T18:57:21.884" v="489"/>
          <ac:spMkLst>
            <pc:docMk/>
            <pc:sldMk cId="4178701406" sldId="271"/>
            <ac:spMk id="2" creationId="{6B45AE7E-E8D4-FEF1-70C7-DBBBE19E7F75}"/>
          </ac:spMkLst>
        </pc:spChg>
        <pc:spChg chg="mod">
          <ac:chgData name="Patience Omono Okpiabhele (2511530)" userId="S::2511530@student.uwtsd.ac.uk::6ca9dcde-7547-4f83-a1a4-bbbf297d941c" providerId="AD" clId="Web-{1E80E94F-ED1D-0CD5-BC51-D63305E51E79}" dt="2026-06-14T18:59:55.070" v="495" actId="14100"/>
          <ac:spMkLst>
            <pc:docMk/>
            <pc:sldMk cId="4178701406" sldId="271"/>
            <ac:spMk id="3" creationId="{59C966C8-2494-8AC4-E95F-8C4E96505A64}"/>
          </ac:spMkLst>
        </pc:spChg>
        <pc:spChg chg="mod">
          <ac:chgData name="Patience Omono Okpiabhele (2511530)" userId="S::2511530@student.uwtsd.ac.uk::6ca9dcde-7547-4f83-a1a4-bbbf297d941c" providerId="AD" clId="Web-{1E80E94F-ED1D-0CD5-BC51-D63305E51E79}" dt="2026-06-14T19:00:33.995" v="500" actId="20577"/>
          <ac:spMkLst>
            <pc:docMk/>
            <pc:sldMk cId="4178701406" sldId="271"/>
            <ac:spMk id="4" creationId="{A4BC6433-DA3F-E421-68DC-43F10353472D}"/>
          </ac:spMkLst>
        </pc:spChg>
        <pc:spChg chg="add">
          <ac:chgData name="Patience Omono Okpiabhele (2511530)" userId="S::2511530@student.uwtsd.ac.uk::6ca9dcde-7547-4f83-a1a4-bbbf297d941c" providerId="AD" clId="Web-{1E80E94F-ED1D-0CD5-BC51-D63305E51E79}" dt="2026-06-14T18:57:21.884" v="489"/>
          <ac:spMkLst>
            <pc:docMk/>
            <pc:sldMk cId="4178701406" sldId="271"/>
            <ac:spMk id="9" creationId="{2A6B319F-86FE-4754-878E-06F0804D882B}"/>
          </ac:spMkLst>
        </pc:spChg>
        <pc:spChg chg="add">
          <ac:chgData name="Patience Omono Okpiabhele (2511530)" userId="S::2511530@student.uwtsd.ac.uk::6ca9dcde-7547-4f83-a1a4-bbbf297d941c" providerId="AD" clId="Web-{1E80E94F-ED1D-0CD5-BC51-D63305E51E79}" dt="2026-06-14T18:57:21.884" v="489"/>
          <ac:spMkLst>
            <pc:docMk/>
            <pc:sldMk cId="4178701406" sldId="271"/>
            <ac:spMk id="11" creationId="{DCF7D1B5-3477-499F-ACC5-2C8B07F4EDB3}"/>
          </ac:spMkLst>
        </pc:spChg>
      </pc:sldChg>
    </pc:docChg>
  </pc:docChgLst>
  <pc:docChgLst>
    <pc:chgData name="Patience Omono Okpiabhele (2511530)" userId="S::2511530@student.uwtsd.ac.uk::6ca9dcde-7547-4f83-a1a4-bbbf297d941c" providerId="AD" clId="Web-{7E1B795A-7582-4E09-52F5-60F535000752}"/>
    <pc:docChg chg="addSld modSld addMainMaster delMainMaster">
      <pc:chgData name="Patience Omono Okpiabhele (2511530)" userId="S::2511530@student.uwtsd.ac.uk::6ca9dcde-7547-4f83-a1a4-bbbf297d941c" providerId="AD" clId="Web-{7E1B795A-7582-4E09-52F5-60F535000752}" dt="2026-06-13T09:11:44.883" v="261" actId="20577"/>
      <pc:docMkLst>
        <pc:docMk/>
      </pc:docMkLst>
      <pc:sldChg chg="addSp modSp mod setBg modClrScheme chgLayout">
        <pc:chgData name="Patience Omono Okpiabhele (2511530)" userId="S::2511530@student.uwtsd.ac.uk::6ca9dcde-7547-4f83-a1a4-bbbf297d941c" providerId="AD" clId="Web-{7E1B795A-7582-4E09-52F5-60F535000752}" dt="2026-06-13T09:11:44.883" v="261" actId="20577"/>
        <pc:sldMkLst>
          <pc:docMk/>
          <pc:sldMk cId="109857222" sldId="256"/>
        </pc:sldMkLst>
        <pc:spChg chg="mod">
          <ac:chgData name="Patience Omono Okpiabhele (2511530)" userId="S::2511530@student.uwtsd.ac.uk::6ca9dcde-7547-4f83-a1a4-bbbf297d941c" providerId="AD" clId="Web-{7E1B795A-7582-4E09-52F5-60F535000752}" dt="2026-06-13T09:09:41.347" v="236" actId="14100"/>
          <ac:spMkLst>
            <pc:docMk/>
            <pc:sldMk cId="109857222" sldId="256"/>
            <ac:spMk id="2" creationId="{00000000-0000-0000-0000-000000000000}"/>
          </ac:spMkLst>
        </pc:spChg>
        <pc:spChg chg="mod">
          <ac:chgData name="Patience Omono Okpiabhele (2511530)" userId="S::2511530@student.uwtsd.ac.uk::6ca9dcde-7547-4f83-a1a4-bbbf297d941c" providerId="AD" clId="Web-{7E1B795A-7582-4E09-52F5-60F535000752}" dt="2026-06-13T09:11:44.883" v="261" actId="20577"/>
          <ac:spMkLst>
            <pc:docMk/>
            <pc:sldMk cId="109857222" sldId="256"/>
            <ac:spMk id="3" creationId="{00000000-0000-0000-0000-000000000000}"/>
          </ac:spMkLst>
        </pc:spChg>
        <pc:picChg chg="add mod">
          <ac:chgData name="Patience Omono Okpiabhele (2511530)" userId="S::2511530@student.uwtsd.ac.uk::6ca9dcde-7547-4f83-a1a4-bbbf297d941c" providerId="AD" clId="Web-{7E1B795A-7582-4E09-52F5-60F535000752}" dt="2026-06-13T08:58:54.617" v="104" actId="14100"/>
          <ac:picMkLst>
            <pc:docMk/>
            <pc:sldMk cId="109857222" sldId="256"/>
            <ac:picMk id="4" creationId="{D33FAEB3-43D3-FD2C-32F3-8BF0799294AE}"/>
          </ac:picMkLst>
        </pc:picChg>
      </pc:sldChg>
      <pc:sldChg chg="new">
        <pc:chgData name="Patience Omono Okpiabhele (2511530)" userId="S::2511530@student.uwtsd.ac.uk::6ca9dcde-7547-4f83-a1a4-bbbf297d941c" providerId="AD" clId="Web-{7E1B795A-7582-4E09-52F5-60F535000752}" dt="2026-06-13T08:52:41.196" v="103"/>
        <pc:sldMkLst>
          <pc:docMk/>
          <pc:sldMk cId="4098602523" sldId="257"/>
        </pc:sldMkLst>
      </pc:sldChg>
    </pc:docChg>
  </pc:docChgLst>
  <pc:docChgLst>
    <pc:chgData name="Patience Omono Okpiabhele (2511530)" userId="S::2511530@student.uwtsd.ac.uk::6ca9dcde-7547-4f83-a1a4-bbbf297d941c" providerId="AD" clId="Web-{8C2ED379-E21D-AB01-1E84-EA7EE7EDC3C1}"/>
    <pc:docChg chg="modSld">
      <pc:chgData name="Patience Omono Okpiabhele (2511530)" userId="S::2511530@student.uwtsd.ac.uk::6ca9dcde-7547-4f83-a1a4-bbbf297d941c" providerId="AD" clId="Web-{8C2ED379-E21D-AB01-1E84-EA7EE7EDC3C1}" dt="2026-06-14T21:43:40.128" v="1083" actId="1076"/>
      <pc:docMkLst>
        <pc:docMk/>
      </pc:docMkLst>
      <pc:sldChg chg="modSp">
        <pc:chgData name="Patience Omono Okpiabhele (2511530)" userId="S::2511530@student.uwtsd.ac.uk::6ca9dcde-7547-4f83-a1a4-bbbf297d941c" providerId="AD" clId="Web-{8C2ED379-E21D-AB01-1E84-EA7EE7EDC3C1}" dt="2026-06-14T21:43:07.643" v="1082" actId="20577"/>
        <pc:sldMkLst>
          <pc:docMk/>
          <pc:sldMk cId="109857222" sldId="256"/>
        </pc:sldMkLst>
        <pc:spChg chg="mod">
          <ac:chgData name="Patience Omono Okpiabhele (2511530)" userId="S::2511530@student.uwtsd.ac.uk::6ca9dcde-7547-4f83-a1a4-bbbf297d941c" providerId="AD" clId="Web-{8C2ED379-E21D-AB01-1E84-EA7EE7EDC3C1}" dt="2026-06-14T21:43:07.643" v="1082" actId="20577"/>
          <ac:spMkLst>
            <pc:docMk/>
            <pc:sldMk cId="109857222" sldId="256"/>
            <ac:spMk id="3" creationId="{00000000-0000-0000-0000-000000000000}"/>
          </ac:spMkLst>
        </pc:spChg>
      </pc:sldChg>
      <pc:sldChg chg="modSp">
        <pc:chgData name="Patience Omono Okpiabhele (2511530)" userId="S::2511530@student.uwtsd.ac.uk::6ca9dcde-7547-4f83-a1a4-bbbf297d941c" providerId="AD" clId="Web-{8C2ED379-E21D-AB01-1E84-EA7EE7EDC3C1}" dt="2026-06-14T21:34:17.873" v="876" actId="20577"/>
        <pc:sldMkLst>
          <pc:docMk/>
          <pc:sldMk cId="2653512977" sldId="258"/>
        </pc:sldMkLst>
        <pc:spChg chg="mod">
          <ac:chgData name="Patience Omono Okpiabhele (2511530)" userId="S::2511530@student.uwtsd.ac.uk::6ca9dcde-7547-4f83-a1a4-bbbf297d941c" providerId="AD" clId="Web-{8C2ED379-E21D-AB01-1E84-EA7EE7EDC3C1}" dt="2026-06-14T21:34:17.873" v="876" actId="20577"/>
          <ac:spMkLst>
            <pc:docMk/>
            <pc:sldMk cId="2653512977" sldId="258"/>
            <ac:spMk id="2" creationId="{6BFFBC99-EA53-FD26-14A3-C45ECC05F676}"/>
          </ac:spMkLst>
        </pc:spChg>
      </pc:sldChg>
      <pc:sldChg chg="modSp">
        <pc:chgData name="Patience Omono Okpiabhele (2511530)" userId="S::2511530@student.uwtsd.ac.uk::6ca9dcde-7547-4f83-a1a4-bbbf297d941c" providerId="AD" clId="Web-{8C2ED379-E21D-AB01-1E84-EA7EE7EDC3C1}" dt="2026-06-14T21:43:40.128" v="1083" actId="1076"/>
        <pc:sldMkLst>
          <pc:docMk/>
          <pc:sldMk cId="1259240782" sldId="260"/>
        </pc:sldMkLst>
        <pc:graphicFrameChg chg="mod">
          <ac:chgData name="Patience Omono Okpiabhele (2511530)" userId="S::2511530@student.uwtsd.ac.uk::6ca9dcde-7547-4f83-a1a4-bbbf297d941c" providerId="AD" clId="Web-{8C2ED379-E21D-AB01-1E84-EA7EE7EDC3C1}" dt="2026-06-14T21:43:40.128" v="1083" actId="1076"/>
          <ac:graphicFrameMkLst>
            <pc:docMk/>
            <pc:sldMk cId="1259240782" sldId="260"/>
            <ac:graphicFrameMk id="15" creationId="{0C916B95-6069-0426-071E-6306F7349836}"/>
          </ac:graphicFrameMkLst>
        </pc:graphicFrameChg>
      </pc:sldChg>
      <pc:sldChg chg="modSp mod setBg">
        <pc:chgData name="Patience Omono Okpiabhele (2511530)" userId="S::2511530@student.uwtsd.ac.uk::6ca9dcde-7547-4f83-a1a4-bbbf297d941c" providerId="AD" clId="Web-{8C2ED379-E21D-AB01-1E84-EA7EE7EDC3C1}" dt="2026-06-14T21:18:27.118" v="735"/>
        <pc:sldMkLst>
          <pc:docMk/>
          <pc:sldMk cId="1411631110" sldId="265"/>
        </pc:sldMkLst>
        <pc:spChg chg="mod">
          <ac:chgData name="Patience Omono Okpiabhele (2511530)" userId="S::2511530@student.uwtsd.ac.uk::6ca9dcde-7547-4f83-a1a4-bbbf297d941c" providerId="AD" clId="Web-{8C2ED379-E21D-AB01-1E84-EA7EE7EDC3C1}" dt="2026-06-14T20:53:38.515" v="526" actId="14100"/>
          <ac:spMkLst>
            <pc:docMk/>
            <pc:sldMk cId="1411631110" sldId="265"/>
            <ac:spMk id="2" creationId="{AAF90AB3-14E1-DB92-0D8D-90A681B39A86}"/>
          </ac:spMkLst>
        </pc:spChg>
        <pc:spChg chg="mod">
          <ac:chgData name="Patience Omono Okpiabhele (2511530)" userId="S::2511530@student.uwtsd.ac.uk::6ca9dcde-7547-4f83-a1a4-bbbf297d941c" providerId="AD" clId="Web-{8C2ED379-E21D-AB01-1E84-EA7EE7EDC3C1}" dt="2026-06-14T21:16:48.286" v="732" actId="14100"/>
          <ac:spMkLst>
            <pc:docMk/>
            <pc:sldMk cId="1411631110" sldId="265"/>
            <ac:spMk id="3" creationId="{7BD6ED3C-D2D1-CA24-584F-A26056F95EBD}"/>
          </ac:spMkLst>
        </pc:spChg>
        <pc:spChg chg="mod">
          <ac:chgData name="Patience Omono Okpiabhele (2511530)" userId="S::2511530@student.uwtsd.ac.uk::6ca9dcde-7547-4f83-a1a4-bbbf297d941c" providerId="AD" clId="Web-{8C2ED379-E21D-AB01-1E84-EA7EE7EDC3C1}" dt="2026-06-14T21:17:23.460" v="734" actId="20577"/>
          <ac:spMkLst>
            <pc:docMk/>
            <pc:sldMk cId="1411631110" sldId="265"/>
            <ac:spMk id="13" creationId="{E0DA86BE-526A-7F3D-5B1B-FE263CBFE8FB}"/>
          </ac:spMkLst>
        </pc:spChg>
      </pc:sldChg>
      <pc:sldChg chg="addSp modSp">
        <pc:chgData name="Patience Omono Okpiabhele (2511530)" userId="S::2511530@student.uwtsd.ac.uk::6ca9dcde-7547-4f83-a1a4-bbbf297d941c" providerId="AD" clId="Web-{8C2ED379-E21D-AB01-1E84-EA7EE7EDC3C1}" dt="2026-06-14T21:24:06.694" v="768" actId="14100"/>
        <pc:sldMkLst>
          <pc:docMk/>
          <pc:sldMk cId="3721787968" sldId="266"/>
        </pc:sldMkLst>
        <pc:spChg chg="mod">
          <ac:chgData name="Patience Omono Okpiabhele (2511530)" userId="S::2511530@student.uwtsd.ac.uk::6ca9dcde-7547-4f83-a1a4-bbbf297d941c" providerId="AD" clId="Web-{8C2ED379-E21D-AB01-1E84-EA7EE7EDC3C1}" dt="2026-06-14T21:22:03.970" v="757" actId="20577"/>
          <ac:spMkLst>
            <pc:docMk/>
            <pc:sldMk cId="3721787968" sldId="266"/>
            <ac:spMk id="2" creationId="{4A740B5D-488D-5ECD-EDD6-65C73F7EB2ED}"/>
          </ac:spMkLst>
        </pc:spChg>
        <pc:spChg chg="mod">
          <ac:chgData name="Patience Omono Okpiabhele (2511530)" userId="S::2511530@student.uwtsd.ac.uk::6ca9dcde-7547-4f83-a1a4-bbbf297d941c" providerId="AD" clId="Web-{8C2ED379-E21D-AB01-1E84-EA7EE7EDC3C1}" dt="2026-06-14T21:23:25.583" v="764" actId="20577"/>
          <ac:spMkLst>
            <pc:docMk/>
            <pc:sldMk cId="3721787968" sldId="266"/>
            <ac:spMk id="3" creationId="{719F4ED2-E67E-A1CB-3936-87FB39FD91E8}"/>
          </ac:spMkLst>
        </pc:spChg>
        <pc:spChg chg="add mod">
          <ac:chgData name="Patience Omono Okpiabhele (2511530)" userId="S::2511530@student.uwtsd.ac.uk::6ca9dcde-7547-4f83-a1a4-bbbf297d941c" providerId="AD" clId="Web-{8C2ED379-E21D-AB01-1E84-EA7EE7EDC3C1}" dt="2026-06-14T21:21:22.187" v="755" actId="14100"/>
          <ac:spMkLst>
            <pc:docMk/>
            <pc:sldMk cId="3721787968" sldId="266"/>
            <ac:spMk id="4" creationId="{A98CDE69-0FC7-51D0-49EE-09C9FE7E6C4E}"/>
          </ac:spMkLst>
        </pc:spChg>
        <pc:picChg chg="mod">
          <ac:chgData name="Patience Omono Okpiabhele (2511530)" userId="S::2511530@student.uwtsd.ac.uk::6ca9dcde-7547-4f83-a1a4-bbbf297d941c" providerId="AD" clId="Web-{8C2ED379-E21D-AB01-1E84-EA7EE7EDC3C1}" dt="2026-06-14T21:24:06.694" v="768" actId="14100"/>
          <ac:picMkLst>
            <pc:docMk/>
            <pc:sldMk cId="3721787968" sldId="266"/>
            <ac:picMk id="5" creationId="{CA4A621B-6AB7-4134-08BD-2FC777A7B1DD}"/>
          </ac:picMkLst>
        </pc:picChg>
      </pc:sldChg>
      <pc:sldChg chg="modSp">
        <pc:chgData name="Patience Omono Okpiabhele (2511530)" userId="S::2511530@student.uwtsd.ac.uk::6ca9dcde-7547-4f83-a1a4-bbbf297d941c" providerId="AD" clId="Web-{8C2ED379-E21D-AB01-1E84-EA7EE7EDC3C1}" dt="2026-06-14T21:42:36.048" v="1080" actId="20577"/>
        <pc:sldMkLst>
          <pc:docMk/>
          <pc:sldMk cId="2458381534" sldId="269"/>
        </pc:sldMkLst>
        <pc:spChg chg="mod">
          <ac:chgData name="Patience Omono Okpiabhele (2511530)" userId="S::2511530@student.uwtsd.ac.uk::6ca9dcde-7547-4f83-a1a4-bbbf297d941c" providerId="AD" clId="Web-{8C2ED379-E21D-AB01-1E84-EA7EE7EDC3C1}" dt="2026-06-14T21:42:36.048" v="1080" actId="20577"/>
          <ac:spMkLst>
            <pc:docMk/>
            <pc:sldMk cId="2458381534" sldId="269"/>
            <ac:spMk id="3" creationId="{3CED95BD-10E8-F5CD-23A9-D72A16F2E98B}"/>
          </ac:spMkLst>
        </pc:spChg>
      </pc:sldChg>
      <pc:sldChg chg="modSp">
        <pc:chgData name="Patience Omono Okpiabhele (2511530)" userId="S::2511530@student.uwtsd.ac.uk::6ca9dcde-7547-4f83-a1a4-bbbf297d941c" providerId="AD" clId="Web-{8C2ED379-E21D-AB01-1E84-EA7EE7EDC3C1}" dt="2026-06-14T21:24:33.944" v="769" actId="20577"/>
        <pc:sldMkLst>
          <pc:docMk/>
          <pc:sldMk cId="2993960817" sldId="273"/>
        </pc:sldMkLst>
        <pc:spChg chg="mod">
          <ac:chgData name="Patience Omono Okpiabhele (2511530)" userId="S::2511530@student.uwtsd.ac.uk::6ca9dcde-7547-4f83-a1a4-bbbf297d941c" providerId="AD" clId="Web-{8C2ED379-E21D-AB01-1E84-EA7EE7EDC3C1}" dt="2026-06-14T21:24:33.944" v="769" actId="20577"/>
          <ac:spMkLst>
            <pc:docMk/>
            <pc:sldMk cId="2993960817" sldId="273"/>
            <ac:spMk id="5" creationId="{6B809494-89EB-681F-3AB6-894A452CA865}"/>
          </ac:spMkLst>
        </pc:spChg>
      </pc:sldChg>
    </pc:docChg>
  </pc:docChgLst>
  <pc:docChgLst>
    <pc:chgData name="Patience Omono Okpiabhele (2511530)" userId="S::2511530@student.uwtsd.ac.uk::6ca9dcde-7547-4f83-a1a4-bbbf297d941c" providerId="AD" clId="Web-{4C52FE0B-F20D-9282-D6BD-8A7AA0E23C07}"/>
    <pc:docChg chg="addSld delSld modSld">
      <pc:chgData name="Patience Omono Okpiabhele (2511530)" userId="S::2511530@student.uwtsd.ac.uk::6ca9dcde-7547-4f83-a1a4-bbbf297d941c" providerId="AD" clId="Web-{4C52FE0B-F20D-9282-D6BD-8A7AA0E23C07}" dt="2026-06-14T20:21:47.898" v="399"/>
      <pc:docMkLst>
        <pc:docMk/>
      </pc:docMkLst>
      <pc:sldChg chg="del">
        <pc:chgData name="Patience Omono Okpiabhele (2511530)" userId="S::2511530@student.uwtsd.ac.uk::6ca9dcde-7547-4f83-a1a4-bbbf297d941c" providerId="AD" clId="Web-{4C52FE0B-F20D-9282-D6BD-8A7AA0E23C07}" dt="2026-06-14T19:20:50.003" v="130"/>
        <pc:sldMkLst>
          <pc:docMk/>
          <pc:sldMk cId="3305762595" sldId="262"/>
        </pc:sldMkLst>
      </pc:sldChg>
      <pc:sldChg chg="addSp modSp">
        <pc:chgData name="Patience Omono Okpiabhele (2511530)" userId="S::2511530@student.uwtsd.ac.uk::6ca9dcde-7547-4f83-a1a4-bbbf297d941c" providerId="AD" clId="Web-{4C52FE0B-F20D-9282-D6BD-8A7AA0E23C07}" dt="2026-06-14T19:33:59.580" v="182" actId="20577"/>
        <pc:sldMkLst>
          <pc:docMk/>
          <pc:sldMk cId="3147859008" sldId="263"/>
        </pc:sldMkLst>
        <pc:spChg chg="mod">
          <ac:chgData name="Patience Omono Okpiabhele (2511530)" userId="S::2511530@student.uwtsd.ac.uk::6ca9dcde-7547-4f83-a1a4-bbbf297d941c" providerId="AD" clId="Web-{4C52FE0B-F20D-9282-D6BD-8A7AA0E23C07}" dt="2026-06-14T19:29:11.073" v="163" actId="14100"/>
          <ac:spMkLst>
            <pc:docMk/>
            <pc:sldMk cId="3147859008" sldId="263"/>
            <ac:spMk id="2" creationId="{8C9CA141-B151-6CAA-04F7-D3E9ACC9B110}"/>
          </ac:spMkLst>
        </pc:spChg>
        <pc:spChg chg="mod">
          <ac:chgData name="Patience Omono Okpiabhele (2511530)" userId="S::2511530@student.uwtsd.ac.uk::6ca9dcde-7547-4f83-a1a4-bbbf297d941c" providerId="AD" clId="Web-{4C52FE0B-F20D-9282-D6BD-8A7AA0E23C07}" dt="2026-06-14T19:33:59.580" v="182" actId="20577"/>
          <ac:spMkLst>
            <pc:docMk/>
            <pc:sldMk cId="3147859008" sldId="263"/>
            <ac:spMk id="3" creationId="{A1375B24-C526-282C-4B69-F2E5E8DA9BBE}"/>
          </ac:spMkLst>
        </pc:spChg>
        <pc:spChg chg="add">
          <ac:chgData name="Patience Omono Okpiabhele (2511530)" userId="S::2511530@student.uwtsd.ac.uk::6ca9dcde-7547-4f83-a1a4-bbbf297d941c" providerId="AD" clId="Web-{4C52FE0B-F20D-9282-D6BD-8A7AA0E23C07}" dt="2026-06-14T19:24:12.847" v="143"/>
          <ac:spMkLst>
            <pc:docMk/>
            <pc:sldMk cId="3147859008" sldId="263"/>
            <ac:spMk id="10" creationId="{2E17E911-875F-4DE5-8699-99D9F1805A5D}"/>
          </ac:spMkLst>
        </pc:spChg>
        <pc:spChg chg="add">
          <ac:chgData name="Patience Omono Okpiabhele (2511530)" userId="S::2511530@student.uwtsd.ac.uk::6ca9dcde-7547-4f83-a1a4-bbbf297d941c" providerId="AD" clId="Web-{4C52FE0B-F20D-9282-D6BD-8A7AA0E23C07}" dt="2026-06-14T19:24:12.847" v="143"/>
          <ac:spMkLst>
            <pc:docMk/>
            <pc:sldMk cId="3147859008" sldId="263"/>
            <ac:spMk id="12" creationId="{CD9FE4EF-C4D8-49A0-B2FF-81D8DB7D8A24}"/>
          </ac:spMkLst>
        </pc:spChg>
        <pc:spChg chg="add">
          <ac:chgData name="Patience Omono Okpiabhele (2511530)" userId="S::2511530@student.uwtsd.ac.uk::6ca9dcde-7547-4f83-a1a4-bbbf297d941c" providerId="AD" clId="Web-{4C52FE0B-F20D-9282-D6BD-8A7AA0E23C07}" dt="2026-06-14T19:24:12.847" v="143"/>
          <ac:spMkLst>
            <pc:docMk/>
            <pc:sldMk cId="3147859008" sldId="263"/>
            <ac:spMk id="14" creationId="{4300840D-0A0B-4512-BACA-B439D5B9C57C}"/>
          </ac:spMkLst>
        </pc:spChg>
        <pc:spChg chg="add">
          <ac:chgData name="Patience Omono Okpiabhele (2511530)" userId="S::2511530@student.uwtsd.ac.uk::6ca9dcde-7547-4f83-a1a4-bbbf297d941c" providerId="AD" clId="Web-{4C52FE0B-F20D-9282-D6BD-8A7AA0E23C07}" dt="2026-06-14T19:24:12.847" v="143"/>
          <ac:spMkLst>
            <pc:docMk/>
            <pc:sldMk cId="3147859008" sldId="263"/>
            <ac:spMk id="16" creationId="{D2B78728-A580-49A7-84F9-6EF6F583ADE0}"/>
          </ac:spMkLst>
        </pc:spChg>
        <pc:spChg chg="add">
          <ac:chgData name="Patience Omono Okpiabhele (2511530)" userId="S::2511530@student.uwtsd.ac.uk::6ca9dcde-7547-4f83-a1a4-bbbf297d941c" providerId="AD" clId="Web-{4C52FE0B-F20D-9282-D6BD-8A7AA0E23C07}" dt="2026-06-14T19:24:12.847" v="143"/>
          <ac:spMkLst>
            <pc:docMk/>
            <pc:sldMk cId="3147859008" sldId="263"/>
            <ac:spMk id="18" creationId="{38FAA1A1-D861-433F-88FA-1E9D6FD31D11}"/>
          </ac:spMkLst>
        </pc:spChg>
        <pc:spChg chg="add">
          <ac:chgData name="Patience Omono Okpiabhele (2511530)" userId="S::2511530@student.uwtsd.ac.uk::6ca9dcde-7547-4f83-a1a4-bbbf297d941c" providerId="AD" clId="Web-{4C52FE0B-F20D-9282-D6BD-8A7AA0E23C07}" dt="2026-06-14T19:24:12.847" v="143"/>
          <ac:spMkLst>
            <pc:docMk/>
            <pc:sldMk cId="3147859008" sldId="263"/>
            <ac:spMk id="20" creationId="{8D71EDA1-87BF-4D5D-AB79-F346FD19278A}"/>
          </ac:spMkLst>
        </pc:spChg>
        <pc:picChg chg="mod">
          <ac:chgData name="Patience Omono Okpiabhele (2511530)" userId="S::2511530@student.uwtsd.ac.uk::6ca9dcde-7547-4f83-a1a4-bbbf297d941c" providerId="AD" clId="Web-{4C52FE0B-F20D-9282-D6BD-8A7AA0E23C07}" dt="2026-06-14T19:31:10.145" v="174" actId="1076"/>
          <ac:picMkLst>
            <pc:docMk/>
            <pc:sldMk cId="3147859008" sldId="263"/>
            <ac:picMk id="5" creationId="{C3F51364-F55A-9A81-9BFA-48A7D69ECCCE}"/>
          </ac:picMkLst>
        </pc:picChg>
      </pc:sldChg>
      <pc:sldChg chg="addSp modSp mod setBg">
        <pc:chgData name="Patience Omono Okpiabhele (2511530)" userId="S::2511530@student.uwtsd.ac.uk::6ca9dcde-7547-4f83-a1a4-bbbf297d941c" providerId="AD" clId="Web-{4C52FE0B-F20D-9282-D6BD-8A7AA0E23C07}" dt="2026-06-14T19:42:57.466" v="213" actId="1076"/>
        <pc:sldMkLst>
          <pc:docMk/>
          <pc:sldMk cId="3721787968" sldId="266"/>
        </pc:sldMkLst>
        <pc:spChg chg="mod">
          <ac:chgData name="Patience Omono Okpiabhele (2511530)" userId="S::2511530@student.uwtsd.ac.uk::6ca9dcde-7547-4f83-a1a4-bbbf297d941c" providerId="AD" clId="Web-{4C52FE0B-F20D-9282-D6BD-8A7AA0E23C07}" dt="2026-06-14T19:42:01.086" v="211" actId="14100"/>
          <ac:spMkLst>
            <pc:docMk/>
            <pc:sldMk cId="3721787968" sldId="266"/>
            <ac:spMk id="2" creationId="{4A740B5D-488D-5ECD-EDD6-65C73F7EB2ED}"/>
          </ac:spMkLst>
        </pc:spChg>
        <pc:spChg chg="mod">
          <ac:chgData name="Patience Omono Okpiabhele (2511530)" userId="S::2511530@student.uwtsd.ac.uk::6ca9dcde-7547-4f83-a1a4-bbbf297d941c" providerId="AD" clId="Web-{4C52FE0B-F20D-9282-D6BD-8A7AA0E23C07}" dt="2026-06-14T19:42:57.466" v="213" actId="1076"/>
          <ac:spMkLst>
            <pc:docMk/>
            <pc:sldMk cId="3721787968" sldId="266"/>
            <ac:spMk id="3" creationId="{719F4ED2-E67E-A1CB-3936-87FB39FD91E8}"/>
          </ac:spMkLst>
        </pc:spChg>
        <pc:spChg chg="mod">
          <ac:chgData name="Patience Omono Okpiabhele (2511530)" userId="S::2511530@student.uwtsd.ac.uk::6ca9dcde-7547-4f83-a1a4-bbbf297d941c" providerId="AD" clId="Web-{4C52FE0B-F20D-9282-D6BD-8A7AA0E23C07}" dt="2026-06-14T19:41:07.941" v="207" actId="1076"/>
          <ac:spMkLst>
            <pc:docMk/>
            <pc:sldMk cId="3721787968" sldId="266"/>
            <ac:spMk id="6" creationId="{4D8FC40E-220B-7EF1-4CB3-9B84794A9634}"/>
          </ac:spMkLst>
        </pc:spChg>
        <pc:grpChg chg="add">
          <ac:chgData name="Patience Omono Okpiabhele (2511530)" userId="S::2511530@student.uwtsd.ac.uk::6ca9dcde-7547-4f83-a1a4-bbbf297d941c" providerId="AD" clId="Web-{4C52FE0B-F20D-9282-D6BD-8A7AA0E23C07}" dt="2026-06-14T19:36:45.280" v="183"/>
          <ac:grpSpMkLst>
            <pc:docMk/>
            <pc:sldMk cId="3721787968" sldId="266"/>
            <ac:grpSpMk id="8" creationId="{114ED94A-C85D-4CD3-4205-438D21CE6B38}"/>
          </ac:grpSpMkLst>
        </pc:grpChg>
        <pc:picChg chg="mod">
          <ac:chgData name="Patience Omono Okpiabhele (2511530)" userId="S::2511530@student.uwtsd.ac.uk::6ca9dcde-7547-4f83-a1a4-bbbf297d941c" providerId="AD" clId="Web-{4C52FE0B-F20D-9282-D6BD-8A7AA0E23C07}" dt="2026-06-14T19:40:27.860" v="204" actId="14100"/>
          <ac:picMkLst>
            <pc:docMk/>
            <pc:sldMk cId="3721787968" sldId="266"/>
            <ac:picMk id="5" creationId="{CA4A621B-6AB7-4134-08BD-2FC777A7B1DD}"/>
          </ac:picMkLst>
        </pc:picChg>
      </pc:sldChg>
      <pc:sldChg chg="modSp">
        <pc:chgData name="Patience Omono Okpiabhele (2511530)" userId="S::2511530@student.uwtsd.ac.uk::6ca9dcde-7547-4f83-a1a4-bbbf297d941c" providerId="AD" clId="Web-{4C52FE0B-F20D-9282-D6BD-8A7AA0E23C07}" dt="2026-06-14T19:58:45.133" v="285" actId="14100"/>
        <pc:sldMkLst>
          <pc:docMk/>
          <pc:sldMk cId="3522525928" sldId="267"/>
        </pc:sldMkLst>
        <pc:spChg chg="mod">
          <ac:chgData name="Patience Omono Okpiabhele (2511530)" userId="S::2511530@student.uwtsd.ac.uk::6ca9dcde-7547-4f83-a1a4-bbbf297d941c" providerId="AD" clId="Web-{4C52FE0B-F20D-9282-D6BD-8A7AA0E23C07}" dt="2026-06-14T19:52:19.181" v="248" actId="14100"/>
          <ac:spMkLst>
            <pc:docMk/>
            <pc:sldMk cId="3522525928" sldId="267"/>
            <ac:spMk id="2" creationId="{BFC20B37-71E9-91AA-C95D-3DD29E55B92B}"/>
          </ac:spMkLst>
        </pc:spChg>
        <pc:spChg chg="mod">
          <ac:chgData name="Patience Omono Okpiabhele (2511530)" userId="S::2511530@student.uwtsd.ac.uk::6ca9dcde-7547-4f83-a1a4-bbbf297d941c" providerId="AD" clId="Web-{4C52FE0B-F20D-9282-D6BD-8A7AA0E23C07}" dt="2026-06-14T19:58:45.133" v="285" actId="14100"/>
          <ac:spMkLst>
            <pc:docMk/>
            <pc:sldMk cId="3522525928" sldId="267"/>
            <ac:spMk id="3" creationId="{3864A27F-395F-F590-CD79-15BAAF78FF45}"/>
          </ac:spMkLst>
        </pc:spChg>
      </pc:sldChg>
      <pc:sldChg chg="modSp del">
        <pc:chgData name="Patience Omono Okpiabhele (2511530)" userId="S::2511530@student.uwtsd.ac.uk::6ca9dcde-7547-4f83-a1a4-bbbf297d941c" providerId="AD" clId="Web-{4C52FE0B-F20D-9282-D6BD-8A7AA0E23C07}" dt="2026-06-14T20:11:52.273" v="353"/>
        <pc:sldMkLst>
          <pc:docMk/>
          <pc:sldMk cId="190663632" sldId="268"/>
        </pc:sldMkLst>
        <pc:spChg chg="mod">
          <ac:chgData name="Patience Omono Okpiabhele (2511530)" userId="S::2511530@student.uwtsd.ac.uk::6ca9dcde-7547-4f83-a1a4-bbbf297d941c" providerId="AD" clId="Web-{4C52FE0B-F20D-9282-D6BD-8A7AA0E23C07}" dt="2026-06-14T19:48:46.758" v="234" actId="14100"/>
          <ac:spMkLst>
            <pc:docMk/>
            <pc:sldMk cId="190663632" sldId="268"/>
            <ac:spMk id="19" creationId="{0183EE0B-CF74-1187-1E6A-522A60DBA95A}"/>
          </ac:spMkLst>
        </pc:spChg>
      </pc:sldChg>
      <pc:sldChg chg="del">
        <pc:chgData name="Patience Omono Okpiabhele (2511530)" userId="S::2511530@student.uwtsd.ac.uk::6ca9dcde-7547-4f83-a1a4-bbbf297d941c" providerId="AD" clId="Web-{4C52FE0B-F20D-9282-D6BD-8A7AA0E23C07}" dt="2026-06-14T19:47:19.158" v="233"/>
        <pc:sldMkLst>
          <pc:docMk/>
          <pc:sldMk cId="826937588" sldId="270"/>
        </pc:sldMkLst>
      </pc:sldChg>
      <pc:sldChg chg="addSp delSp modSp del">
        <pc:chgData name="Patience Omono Okpiabhele (2511530)" userId="S::2511530@student.uwtsd.ac.uk::6ca9dcde-7547-4f83-a1a4-bbbf297d941c" providerId="AD" clId="Web-{4C52FE0B-F20D-9282-D6BD-8A7AA0E23C07}" dt="2026-06-14T19:20:54.659" v="131"/>
        <pc:sldMkLst>
          <pc:docMk/>
          <pc:sldMk cId="4178701406" sldId="271"/>
        </pc:sldMkLst>
        <pc:spChg chg="add del mod">
          <ac:chgData name="Patience Omono Okpiabhele (2511530)" userId="S::2511530@student.uwtsd.ac.uk::6ca9dcde-7547-4f83-a1a4-bbbf297d941c" providerId="AD" clId="Web-{4C52FE0B-F20D-9282-D6BD-8A7AA0E23C07}" dt="2026-06-14T19:01:23.287" v="7"/>
          <ac:spMkLst>
            <pc:docMk/>
            <pc:sldMk cId="4178701406" sldId="271"/>
            <ac:spMk id="5" creationId="{9E07365A-9597-7781-0056-853FAA44D0D4}"/>
          </ac:spMkLst>
        </pc:spChg>
        <pc:spChg chg="add del mod">
          <ac:chgData name="Patience Omono Okpiabhele (2511530)" userId="S::2511530@student.uwtsd.ac.uk::6ca9dcde-7547-4f83-a1a4-bbbf297d941c" providerId="AD" clId="Web-{4C52FE0B-F20D-9282-D6BD-8A7AA0E23C07}" dt="2026-06-14T19:03:05.935" v="10"/>
          <ac:spMkLst>
            <pc:docMk/>
            <pc:sldMk cId="4178701406" sldId="271"/>
            <ac:spMk id="6" creationId="{D5B2500F-CC44-8354-9A19-45EA025718C8}"/>
          </ac:spMkLst>
        </pc:spChg>
        <pc:spChg chg="add del">
          <ac:chgData name="Patience Omono Okpiabhele (2511530)" userId="S::2511530@student.uwtsd.ac.uk::6ca9dcde-7547-4f83-a1a4-bbbf297d941c" providerId="AD" clId="Web-{4C52FE0B-F20D-9282-D6BD-8A7AA0E23C07}" dt="2026-06-14T19:03:26.140" v="12"/>
          <ac:spMkLst>
            <pc:docMk/>
            <pc:sldMk cId="4178701406" sldId="271"/>
            <ac:spMk id="7" creationId="{27108E04-7AA4-446B-30F0-54669BF319DB}"/>
          </ac:spMkLst>
        </pc:spChg>
      </pc:sldChg>
      <pc:sldChg chg="modSp new del">
        <pc:chgData name="Patience Omono Okpiabhele (2511530)" userId="S::2511530@student.uwtsd.ac.uk::6ca9dcde-7547-4f83-a1a4-bbbf297d941c" providerId="AD" clId="Web-{4C52FE0B-F20D-9282-D6BD-8A7AA0E23C07}" dt="2026-06-14T19:05:18.117" v="38"/>
        <pc:sldMkLst>
          <pc:docMk/>
          <pc:sldMk cId="210122210" sldId="272"/>
        </pc:sldMkLst>
        <pc:spChg chg="mod">
          <ac:chgData name="Patience Omono Okpiabhele (2511530)" userId="S::2511530@student.uwtsd.ac.uk::6ca9dcde-7547-4f83-a1a4-bbbf297d941c" providerId="AD" clId="Web-{4C52FE0B-F20D-9282-D6BD-8A7AA0E23C07}" dt="2026-06-14T19:05:10.523" v="37" actId="20577"/>
          <ac:spMkLst>
            <pc:docMk/>
            <pc:sldMk cId="210122210" sldId="272"/>
            <ac:spMk id="2" creationId="{33BE964A-4AEA-8A86-033E-C4DA54FF4227}"/>
          </ac:spMkLst>
        </pc:spChg>
        <pc:spChg chg="mod">
          <ac:chgData name="Patience Omono Okpiabhele (2511530)" userId="S::2511530@student.uwtsd.ac.uk::6ca9dcde-7547-4f83-a1a4-bbbf297d941c" providerId="AD" clId="Web-{4C52FE0B-F20D-9282-D6BD-8A7AA0E23C07}" dt="2026-06-14T19:05:06.585" v="36" actId="20577"/>
          <ac:spMkLst>
            <pc:docMk/>
            <pc:sldMk cId="210122210" sldId="272"/>
            <ac:spMk id="3" creationId="{A5F37EAE-7A21-7359-D192-7F166CCA0BB8}"/>
          </ac:spMkLst>
        </pc:spChg>
        <pc:spChg chg="mod">
          <ac:chgData name="Patience Omono Okpiabhele (2511530)" userId="S::2511530@student.uwtsd.ac.uk::6ca9dcde-7547-4f83-a1a4-bbbf297d941c" providerId="AD" clId="Web-{4C52FE0B-F20D-9282-D6BD-8A7AA0E23C07}" dt="2026-06-14T19:03:57.080" v="16" actId="20577"/>
          <ac:spMkLst>
            <pc:docMk/>
            <pc:sldMk cId="210122210" sldId="272"/>
            <ac:spMk id="4" creationId="{DF0710D6-EC7E-4E3C-8916-5C9E5B79F861}"/>
          </ac:spMkLst>
        </pc:spChg>
      </pc:sldChg>
      <pc:sldChg chg="addSp modSp new mod setBg setClrOvrMap">
        <pc:chgData name="Patience Omono Okpiabhele (2511530)" userId="S::2511530@student.uwtsd.ac.uk::6ca9dcde-7547-4f83-a1a4-bbbf297d941c" providerId="AD" clId="Web-{4C52FE0B-F20D-9282-D6BD-8A7AA0E23C07}" dt="2026-06-14T19:20:34.283" v="129"/>
        <pc:sldMkLst>
          <pc:docMk/>
          <pc:sldMk cId="1023520850" sldId="272"/>
        </pc:sldMkLst>
        <pc:spChg chg="mod">
          <ac:chgData name="Patience Omono Okpiabhele (2511530)" userId="S::2511530@student.uwtsd.ac.uk::6ca9dcde-7547-4f83-a1a4-bbbf297d941c" providerId="AD" clId="Web-{4C52FE0B-F20D-9282-D6BD-8A7AA0E23C07}" dt="2026-06-14T19:20:34.283" v="129"/>
          <ac:spMkLst>
            <pc:docMk/>
            <pc:sldMk cId="1023520850" sldId="272"/>
            <ac:spMk id="2" creationId="{8B6AC1AB-21D3-32F0-4AD0-92F862DDC2F9}"/>
          </ac:spMkLst>
        </pc:spChg>
        <pc:spChg chg="mod">
          <ac:chgData name="Patience Omono Okpiabhele (2511530)" userId="S::2511530@student.uwtsd.ac.uk::6ca9dcde-7547-4f83-a1a4-bbbf297d941c" providerId="AD" clId="Web-{4C52FE0B-F20D-9282-D6BD-8A7AA0E23C07}" dt="2026-06-14T19:20:34.283" v="129"/>
          <ac:spMkLst>
            <pc:docMk/>
            <pc:sldMk cId="1023520850" sldId="272"/>
            <ac:spMk id="3" creationId="{50BC4281-FEEB-B699-F40A-75CEE703712B}"/>
          </ac:spMkLst>
        </pc:spChg>
        <pc:spChg chg="mod">
          <ac:chgData name="Patience Omono Okpiabhele (2511530)" userId="S::2511530@student.uwtsd.ac.uk::6ca9dcde-7547-4f83-a1a4-bbbf297d941c" providerId="AD" clId="Web-{4C52FE0B-F20D-9282-D6BD-8A7AA0E23C07}" dt="2026-06-14T19:20:34.283" v="129"/>
          <ac:spMkLst>
            <pc:docMk/>
            <pc:sldMk cId="1023520850" sldId="272"/>
            <ac:spMk id="4" creationId="{2925F4DB-7D0D-E634-E712-A5094B6BD33D}"/>
          </ac:spMkLst>
        </pc:spChg>
        <pc:spChg chg="add">
          <ac:chgData name="Patience Omono Okpiabhele (2511530)" userId="S::2511530@student.uwtsd.ac.uk::6ca9dcde-7547-4f83-a1a4-bbbf297d941c" providerId="AD" clId="Web-{4C52FE0B-F20D-9282-D6BD-8A7AA0E23C07}" dt="2026-06-14T19:20:34.283" v="129"/>
          <ac:spMkLst>
            <pc:docMk/>
            <pc:sldMk cId="1023520850" sldId="272"/>
            <ac:spMk id="9" creationId="{10F24D38-B79E-44B4-830E-043F45D96DC2}"/>
          </ac:spMkLst>
        </pc:spChg>
        <pc:cxnChg chg="add">
          <ac:chgData name="Patience Omono Okpiabhele (2511530)" userId="S::2511530@student.uwtsd.ac.uk::6ca9dcde-7547-4f83-a1a4-bbbf297d941c" providerId="AD" clId="Web-{4C52FE0B-F20D-9282-D6BD-8A7AA0E23C07}" dt="2026-06-14T19:20:34.283" v="129"/>
          <ac:cxnSpMkLst>
            <pc:docMk/>
            <pc:sldMk cId="1023520850" sldId="272"/>
            <ac:cxnSpMk id="11" creationId="{FC469874-256B-45B3-A79C-7591B4BA1ECC}"/>
          </ac:cxnSpMkLst>
        </pc:cxnChg>
      </pc:sldChg>
      <pc:sldChg chg="addSp delSp modSp new mod setBg">
        <pc:chgData name="Patience Omono Okpiabhele (2511530)" userId="S::2511530@student.uwtsd.ac.uk::6ca9dcde-7547-4f83-a1a4-bbbf297d941c" providerId="AD" clId="Web-{4C52FE0B-F20D-9282-D6BD-8A7AA0E23C07}" dt="2026-06-14T20:21:47.898" v="399"/>
        <pc:sldMkLst>
          <pc:docMk/>
          <pc:sldMk cId="2993960817" sldId="273"/>
        </pc:sldMkLst>
        <pc:spChg chg="mod">
          <ac:chgData name="Patience Omono Okpiabhele (2511530)" userId="S::2511530@student.uwtsd.ac.uk::6ca9dcde-7547-4f83-a1a4-bbbf297d941c" providerId="AD" clId="Web-{4C52FE0B-F20D-9282-D6BD-8A7AA0E23C07}" dt="2026-06-14T20:16:21.606" v="368" actId="14100"/>
          <ac:spMkLst>
            <pc:docMk/>
            <pc:sldMk cId="2993960817" sldId="273"/>
            <ac:spMk id="2" creationId="{643586D0-F5A3-F386-506B-A54C419877FE}"/>
          </ac:spMkLst>
        </pc:spChg>
        <pc:spChg chg="del mod">
          <ac:chgData name="Patience Omono Okpiabhele (2511530)" userId="S::2511530@student.uwtsd.ac.uk::6ca9dcde-7547-4f83-a1a4-bbbf297d941c" providerId="AD" clId="Web-{4C52FE0B-F20D-9282-D6BD-8A7AA0E23C07}" dt="2026-06-14T20:21:47.898" v="399"/>
          <ac:spMkLst>
            <pc:docMk/>
            <pc:sldMk cId="2993960817" sldId="273"/>
            <ac:spMk id="3" creationId="{62D6A304-6D00-7FC7-A313-5CF23654E5BF}"/>
          </ac:spMkLst>
        </pc:spChg>
        <pc:spChg chg="add mod">
          <ac:chgData name="Patience Omono Okpiabhele (2511530)" userId="S::2511530@student.uwtsd.ac.uk::6ca9dcde-7547-4f83-a1a4-bbbf297d941c" providerId="AD" clId="Web-{4C52FE0B-F20D-9282-D6BD-8A7AA0E23C07}" dt="2026-06-14T20:21:47.898" v="399"/>
          <ac:spMkLst>
            <pc:docMk/>
            <pc:sldMk cId="2993960817" sldId="273"/>
            <ac:spMk id="5" creationId="{6B809494-89EB-681F-3AB6-894A452CA865}"/>
          </ac:spMkLst>
        </pc:spChg>
        <pc:spChg chg="add del">
          <ac:chgData name="Patience Omono Okpiabhele (2511530)" userId="S::2511530@student.uwtsd.ac.uk::6ca9dcde-7547-4f83-a1a4-bbbf297d941c" providerId="AD" clId="Web-{4C52FE0B-F20D-9282-D6BD-8A7AA0E23C07}" dt="2026-06-14T20:15:06.616" v="358"/>
          <ac:spMkLst>
            <pc:docMk/>
            <pc:sldMk cId="2993960817" sldId="273"/>
            <ac:spMk id="8" creationId="{A2679492-7988-4050-9056-542444452411}"/>
          </ac:spMkLst>
        </pc:spChg>
        <pc:spChg chg="add del">
          <ac:chgData name="Patience Omono Okpiabhele (2511530)" userId="S::2511530@student.uwtsd.ac.uk::6ca9dcde-7547-4f83-a1a4-bbbf297d941c" providerId="AD" clId="Web-{4C52FE0B-F20D-9282-D6BD-8A7AA0E23C07}" dt="2026-06-14T20:15:06.616" v="358"/>
          <ac:spMkLst>
            <pc:docMk/>
            <pc:sldMk cId="2993960817" sldId="273"/>
            <ac:spMk id="10" creationId="{B091B163-7D61-4891-ABCF-5C13D9C418D0}"/>
          </ac:spMkLst>
        </pc:spChg>
        <pc:spChg chg="add del">
          <ac:chgData name="Patience Omono Okpiabhele (2511530)" userId="S::2511530@student.uwtsd.ac.uk::6ca9dcde-7547-4f83-a1a4-bbbf297d941c" providerId="AD" clId="Web-{4C52FE0B-F20D-9282-D6BD-8A7AA0E23C07}" dt="2026-06-14T20:15:26.837" v="360"/>
          <ac:spMkLst>
            <pc:docMk/>
            <pc:sldMk cId="2993960817" sldId="273"/>
            <ac:spMk id="15" creationId="{D5B0017B-2ECA-49AF-B397-DC140825DF8D}"/>
          </ac:spMkLst>
        </pc:spChg>
        <pc:spChg chg="add del">
          <ac:chgData name="Patience Omono Okpiabhele (2511530)" userId="S::2511530@student.uwtsd.ac.uk::6ca9dcde-7547-4f83-a1a4-bbbf297d941c" providerId="AD" clId="Web-{4C52FE0B-F20D-9282-D6BD-8A7AA0E23C07}" dt="2026-06-14T20:15:26.837" v="360"/>
          <ac:spMkLst>
            <pc:docMk/>
            <pc:sldMk cId="2993960817" sldId="273"/>
            <ac:spMk id="19" creationId="{B6CDA21F-E7AF-4C75-8395-33F58D5B0E45}"/>
          </ac:spMkLst>
        </pc:spChg>
        <pc:spChg chg="add del">
          <ac:chgData name="Patience Omono Okpiabhele (2511530)" userId="S::2511530@student.uwtsd.ac.uk::6ca9dcde-7547-4f83-a1a4-bbbf297d941c" providerId="AD" clId="Web-{4C52FE0B-F20D-9282-D6BD-8A7AA0E23C07}" dt="2026-06-14T20:15:41.650" v="362"/>
          <ac:spMkLst>
            <pc:docMk/>
            <pc:sldMk cId="2993960817" sldId="273"/>
            <ac:spMk id="24" creationId="{EEBFA4C8-C301-60A7-C96E-E85360F5DFB4}"/>
          </ac:spMkLst>
        </pc:spChg>
        <pc:spChg chg="add">
          <ac:chgData name="Patience Omono Okpiabhele (2511530)" userId="S::2511530@student.uwtsd.ac.uk::6ca9dcde-7547-4f83-a1a4-bbbf297d941c" providerId="AD" clId="Web-{4C52FE0B-F20D-9282-D6BD-8A7AA0E23C07}" dt="2026-06-14T20:15:41.666" v="363"/>
          <ac:spMkLst>
            <pc:docMk/>
            <pc:sldMk cId="2993960817" sldId="273"/>
            <ac:spMk id="26" creationId="{4BC99CB9-DDAD-44A2-8A1C-E3AF4E72DF5C}"/>
          </ac:spMkLst>
        </pc:spChg>
        <pc:spChg chg="add">
          <ac:chgData name="Patience Omono Okpiabhele (2511530)" userId="S::2511530@student.uwtsd.ac.uk::6ca9dcde-7547-4f83-a1a4-bbbf297d941c" providerId="AD" clId="Web-{4C52FE0B-F20D-9282-D6BD-8A7AA0E23C07}" dt="2026-06-14T20:15:41.666" v="363"/>
          <ac:spMkLst>
            <pc:docMk/>
            <pc:sldMk cId="2993960817" sldId="273"/>
            <ac:spMk id="27" creationId="{64053CBF-3932-45FF-8285-EE5146085F3A}"/>
          </ac:spMkLst>
        </pc:spChg>
        <pc:grpChg chg="add del">
          <ac:chgData name="Patience Omono Okpiabhele (2511530)" userId="S::2511530@student.uwtsd.ac.uk::6ca9dcde-7547-4f83-a1a4-bbbf297d941c" providerId="AD" clId="Web-{4C52FE0B-F20D-9282-D6BD-8A7AA0E23C07}" dt="2026-06-14T20:15:06.616" v="358"/>
          <ac:grpSpMkLst>
            <pc:docMk/>
            <pc:sldMk cId="2993960817" sldId="273"/>
            <ac:grpSpMk id="12" creationId="{0474DF76-993E-44DE-AFB0-C416182ACECF}"/>
          </ac:grpSpMkLst>
        </pc:grpChg>
        <pc:grpChg chg="add">
          <ac:chgData name="Patience Omono Okpiabhele (2511530)" userId="S::2511530@student.uwtsd.ac.uk::6ca9dcde-7547-4f83-a1a4-bbbf297d941c" providerId="AD" clId="Web-{4C52FE0B-F20D-9282-D6BD-8A7AA0E23C07}" dt="2026-06-14T20:15:41.666" v="363"/>
          <ac:grpSpMkLst>
            <pc:docMk/>
            <pc:sldMk cId="2993960817" sldId="273"/>
            <ac:grpSpMk id="18" creationId="{B63ACBA3-DEFD-4C6D-BBA0-64468FA99C2D}"/>
          </ac:grpSpMkLst>
        </pc:grpChg>
        <pc:grpChg chg="add del">
          <ac:chgData name="Patience Omono Okpiabhele (2511530)" userId="S::2511530@student.uwtsd.ac.uk::6ca9dcde-7547-4f83-a1a4-bbbf297d941c" providerId="AD" clId="Web-{4C52FE0B-F20D-9282-D6BD-8A7AA0E23C07}" dt="2026-06-14T20:15:26.837" v="360"/>
          <ac:grpSpMkLst>
            <pc:docMk/>
            <pc:sldMk cId="2993960817" sldId="273"/>
            <ac:grpSpMk id="20" creationId="{AE1C45F0-260A-458C-96ED-C1F6D2151219}"/>
          </ac:grpSpMkLst>
        </pc:grpChg>
        <pc:grpChg chg="add">
          <ac:chgData name="Patience Omono Okpiabhele (2511530)" userId="S::2511530@student.uwtsd.ac.uk::6ca9dcde-7547-4f83-a1a4-bbbf297d941c" providerId="AD" clId="Web-{4C52FE0B-F20D-9282-D6BD-8A7AA0E23C07}" dt="2026-06-14T20:15:41.666" v="363"/>
          <ac:grpSpMkLst>
            <pc:docMk/>
            <pc:sldMk cId="2993960817" sldId="273"/>
            <ac:grpSpMk id="28" creationId="{2E751C04-BEA6-446B-A678-9C74819EBD4C}"/>
          </ac:grpSpMkLst>
        </pc:grpChg>
        <pc:cxnChg chg="add del">
          <ac:chgData name="Patience Omono Okpiabhele (2511530)" userId="S::2511530@student.uwtsd.ac.uk::6ca9dcde-7547-4f83-a1a4-bbbf297d941c" providerId="AD" clId="Web-{4C52FE0B-F20D-9282-D6BD-8A7AA0E23C07}" dt="2026-06-14T20:15:06.616" v="358"/>
          <ac:cxnSpMkLst>
            <pc:docMk/>
            <pc:sldMk cId="2993960817" sldId="273"/>
            <ac:cxnSpMk id="17" creationId="{C49DA8F6-BCC1-4447-B54C-57856834B94B}"/>
          </ac:cxnSpMkLst>
        </pc:cxnChg>
        <pc:cxnChg chg="add del">
          <ac:chgData name="Patience Omono Okpiabhele (2511530)" userId="S::2511530@student.uwtsd.ac.uk::6ca9dcde-7547-4f83-a1a4-bbbf297d941c" providerId="AD" clId="Web-{4C52FE0B-F20D-9282-D6BD-8A7AA0E23C07}" dt="2026-06-14T20:15:26.837" v="360"/>
          <ac:cxnSpMkLst>
            <pc:docMk/>
            <pc:sldMk cId="2993960817" sldId="273"/>
            <ac:cxnSpMk id="22" creationId="{6CF1BAF6-AD41-4082-B212-8A1F9A2E8779}"/>
          </ac:cxnSpMkLst>
        </pc:cxnChg>
      </pc:sldChg>
      <pc:sldChg chg="new del">
        <pc:chgData name="Patience Omono Okpiabhele (2511530)" userId="S::2511530@student.uwtsd.ac.uk::6ca9dcde-7547-4f83-a1a4-bbbf297d941c" providerId="AD" clId="Web-{4C52FE0B-F20D-9282-D6BD-8A7AA0E23C07}" dt="2026-06-14T20:13:42.203" v="355"/>
        <pc:sldMkLst>
          <pc:docMk/>
          <pc:sldMk cId="3084017199" sldId="274"/>
        </pc:sldMkLst>
      </pc:sldChg>
    </pc:docChg>
  </pc:docChgLst>
  <pc:docChgLst>
    <pc:chgData name="Patience Omono Okpiabhele (2511530)" userId="S::2511530@student.uwtsd.ac.uk::6ca9dcde-7547-4f83-a1a4-bbbf297d941c" providerId="AD" clId="Web-{B599186F-A0A8-E340-0DE8-2B649D643498}"/>
    <pc:docChg chg="sldOrd">
      <pc:chgData name="Patience Omono Okpiabhele (2511530)" userId="S::2511530@student.uwtsd.ac.uk::6ca9dcde-7547-4f83-a1a4-bbbf297d941c" providerId="AD" clId="Web-{B599186F-A0A8-E340-0DE8-2B649D643498}" dt="2026-06-15T05:01:49.803" v="4"/>
      <pc:docMkLst>
        <pc:docMk/>
      </pc:docMkLst>
      <pc:sldChg chg="ord">
        <pc:chgData name="Patience Omono Okpiabhele (2511530)" userId="S::2511530@student.uwtsd.ac.uk::6ca9dcde-7547-4f83-a1a4-bbbf297d941c" providerId="AD" clId="Web-{B599186F-A0A8-E340-0DE8-2B649D643498}" dt="2026-06-15T04:57:42.520" v="2"/>
        <pc:sldMkLst>
          <pc:docMk/>
          <pc:sldMk cId="4243572617" sldId="259"/>
        </pc:sldMkLst>
      </pc:sldChg>
      <pc:sldChg chg="ord">
        <pc:chgData name="Patience Omono Okpiabhele (2511530)" userId="S::2511530@student.uwtsd.ac.uk::6ca9dcde-7547-4f83-a1a4-bbbf297d941c" providerId="AD" clId="Web-{B599186F-A0A8-E340-0DE8-2B649D643498}" dt="2026-06-15T05:01:49.803" v="4"/>
        <pc:sldMkLst>
          <pc:docMk/>
          <pc:sldMk cId="1259240782" sldId="260"/>
        </pc:sldMkLst>
      </pc:sldChg>
    </pc:docChg>
  </pc:docChgLst>
  <pc:docChgLst>
    <pc:chgData name="Patience Omono Okpiabhele (2511530)" userId="S::2511530@student.uwtsd.ac.uk::6ca9dcde-7547-4f83-a1a4-bbbf297d941c" providerId="AD" clId="Web-{C34E63D9-50AC-8DE0-8A17-C1553715F410}"/>
    <pc:docChg chg="addSld delSld modSld">
      <pc:chgData name="Patience Omono Okpiabhele (2511530)" userId="S::2511530@student.uwtsd.ac.uk::6ca9dcde-7547-4f83-a1a4-bbbf297d941c" providerId="AD" clId="Web-{C34E63D9-50AC-8DE0-8A17-C1553715F410}" dt="2026-06-13T15:10:16.820" v="4383"/>
      <pc:docMkLst>
        <pc:docMk/>
      </pc:docMkLst>
      <pc:sldChg chg="addSp delSp modSp mod setBg">
        <pc:chgData name="Patience Omono Okpiabhele (2511530)" userId="S::2511530@student.uwtsd.ac.uk::6ca9dcde-7547-4f83-a1a4-bbbf297d941c" providerId="AD" clId="Web-{C34E63D9-50AC-8DE0-8A17-C1553715F410}" dt="2026-06-13T10:25:21" v="504" actId="14100"/>
        <pc:sldMkLst>
          <pc:docMk/>
          <pc:sldMk cId="4098602523" sldId="257"/>
        </pc:sldMkLst>
        <pc:spChg chg="add mod">
          <ac:chgData name="Patience Omono Okpiabhele (2511530)" userId="S::2511530@student.uwtsd.ac.uk::6ca9dcde-7547-4f83-a1a4-bbbf297d941c" providerId="AD" clId="Web-{C34E63D9-50AC-8DE0-8A17-C1553715F410}" dt="2026-06-13T10:24:43.889" v="501" actId="14100"/>
          <ac:spMkLst>
            <pc:docMk/>
            <pc:sldMk cId="4098602523" sldId="257"/>
            <ac:spMk id="5" creationId="{8DC1F679-93AE-8BAB-7540-E7978AC64B2A}"/>
          </ac:spMkLst>
        </pc:spChg>
        <pc:spChg chg="add mod">
          <ac:chgData name="Patience Omono Okpiabhele (2511530)" userId="S::2511530@student.uwtsd.ac.uk::6ca9dcde-7547-4f83-a1a4-bbbf297d941c" providerId="AD" clId="Web-{C34E63D9-50AC-8DE0-8A17-C1553715F410}" dt="2026-06-13T10:25:21" v="504" actId="14100"/>
          <ac:spMkLst>
            <pc:docMk/>
            <pc:sldMk cId="4098602523" sldId="257"/>
            <ac:spMk id="11" creationId="{FFC15412-335E-E13E-1706-FF39255DEB7E}"/>
          </ac:spMkLst>
        </pc:spChg>
        <pc:graphicFrameChg chg="add mod modGraphic">
          <ac:chgData name="Patience Omono Okpiabhele (2511530)" userId="S::2511530@student.uwtsd.ac.uk::6ca9dcde-7547-4f83-a1a4-bbbf297d941c" providerId="AD" clId="Web-{C34E63D9-50AC-8DE0-8A17-C1553715F410}" dt="2026-06-13T10:25:01.952" v="503" actId="14100"/>
          <ac:graphicFrameMkLst>
            <pc:docMk/>
            <pc:sldMk cId="4098602523" sldId="257"/>
            <ac:graphicFrameMk id="15" creationId="{79BB5EC5-8830-7B99-3B50-ABF1DC004B7D}"/>
          </ac:graphicFrameMkLst>
        </pc:graphicFrameChg>
        <pc:picChg chg="add mod">
          <ac:chgData name="Patience Omono Okpiabhele (2511530)" userId="S::2511530@student.uwtsd.ac.uk::6ca9dcde-7547-4f83-a1a4-bbbf297d941c" providerId="AD" clId="Web-{C34E63D9-50AC-8DE0-8A17-C1553715F410}" dt="2026-06-13T10:24:49.733" v="502" actId="1076"/>
          <ac:picMkLst>
            <pc:docMk/>
            <pc:sldMk cId="4098602523" sldId="257"/>
            <ac:picMk id="9" creationId="{CA185270-FCAF-1051-0C3F-578D70DA6A2A}"/>
          </ac:picMkLst>
        </pc:picChg>
      </pc:sldChg>
      <pc:sldChg chg="addSp delSp modSp new">
        <pc:chgData name="Patience Omono Okpiabhele (2511530)" userId="S::2511530@student.uwtsd.ac.uk::6ca9dcde-7547-4f83-a1a4-bbbf297d941c" providerId="AD" clId="Web-{C34E63D9-50AC-8DE0-8A17-C1553715F410}" dt="2026-06-13T11:02:41.658" v="803"/>
        <pc:sldMkLst>
          <pc:docMk/>
          <pc:sldMk cId="2653512977" sldId="258"/>
        </pc:sldMkLst>
        <pc:spChg chg="mod">
          <ac:chgData name="Patience Omono Okpiabhele (2511530)" userId="S::2511530@student.uwtsd.ac.uk::6ca9dcde-7547-4f83-a1a4-bbbf297d941c" providerId="AD" clId="Web-{C34E63D9-50AC-8DE0-8A17-C1553715F410}" dt="2026-06-13T10:56:48.240" v="753" actId="14100"/>
          <ac:spMkLst>
            <pc:docMk/>
            <pc:sldMk cId="2653512977" sldId="258"/>
            <ac:spMk id="2" creationId="{6BFFBC99-EA53-FD26-14A3-C45ECC05F676}"/>
          </ac:spMkLst>
        </pc:spChg>
        <pc:spChg chg="mod">
          <ac:chgData name="Patience Omono Okpiabhele (2511530)" userId="S::2511530@student.uwtsd.ac.uk::6ca9dcde-7547-4f83-a1a4-bbbf297d941c" providerId="AD" clId="Web-{C34E63D9-50AC-8DE0-8A17-C1553715F410}" dt="2026-06-13T10:56:10.286" v="750" actId="20577"/>
          <ac:spMkLst>
            <pc:docMk/>
            <pc:sldMk cId="2653512977" sldId="258"/>
            <ac:spMk id="3" creationId="{ED47936C-709B-07F8-B686-B79543AB7D94}"/>
          </ac:spMkLst>
        </pc:spChg>
        <pc:spChg chg="add mod">
          <ac:chgData name="Patience Omono Okpiabhele (2511530)" userId="S::2511530@student.uwtsd.ac.uk::6ca9dcde-7547-4f83-a1a4-bbbf297d941c" providerId="AD" clId="Web-{C34E63D9-50AC-8DE0-8A17-C1553715F410}" dt="2026-06-13T10:49:06.175" v="676" actId="14100"/>
          <ac:spMkLst>
            <pc:docMk/>
            <pc:sldMk cId="2653512977" sldId="258"/>
            <ac:spMk id="8" creationId="{2C42C284-05E3-CF1A-EAFA-A11B709DA791}"/>
          </ac:spMkLst>
        </pc:spChg>
        <pc:picChg chg="add mod">
          <ac:chgData name="Patience Omono Okpiabhele (2511530)" userId="S::2511530@student.uwtsd.ac.uk::6ca9dcde-7547-4f83-a1a4-bbbf297d941c" providerId="AD" clId="Web-{C34E63D9-50AC-8DE0-8A17-C1553715F410}" dt="2026-06-13T10:56:27.958" v="752" actId="14100"/>
          <ac:picMkLst>
            <pc:docMk/>
            <pc:sldMk cId="2653512977" sldId="258"/>
            <ac:picMk id="7" creationId="{F430A4DD-D595-2B97-2C8C-9655E5257F45}"/>
          </ac:picMkLst>
        </pc:picChg>
      </pc:sldChg>
      <pc:sldChg chg="addSp delSp modSp new">
        <pc:chgData name="Patience Omono Okpiabhele (2511530)" userId="S::2511530@student.uwtsd.ac.uk::6ca9dcde-7547-4f83-a1a4-bbbf297d941c" providerId="AD" clId="Web-{C34E63D9-50AC-8DE0-8A17-C1553715F410}" dt="2026-06-13T11:46:56.255" v="1177" actId="14100"/>
        <pc:sldMkLst>
          <pc:docMk/>
          <pc:sldMk cId="4243572617" sldId="259"/>
        </pc:sldMkLst>
        <pc:spChg chg="mod">
          <ac:chgData name="Patience Omono Okpiabhele (2511530)" userId="S::2511530@student.uwtsd.ac.uk::6ca9dcde-7547-4f83-a1a4-bbbf297d941c" providerId="AD" clId="Web-{C34E63D9-50AC-8DE0-8A17-C1553715F410}" dt="2026-06-13T11:28:01.627" v="1158" actId="14100"/>
          <ac:spMkLst>
            <pc:docMk/>
            <pc:sldMk cId="4243572617" sldId="259"/>
            <ac:spMk id="2" creationId="{D0E42FBD-C1BF-3265-948A-DB11AF6C9784}"/>
          </ac:spMkLst>
        </pc:spChg>
        <pc:spChg chg="mod">
          <ac:chgData name="Patience Omono Okpiabhele (2511530)" userId="S::2511530@student.uwtsd.ac.uk::6ca9dcde-7547-4f83-a1a4-bbbf297d941c" providerId="AD" clId="Web-{C34E63D9-50AC-8DE0-8A17-C1553715F410}" dt="2026-06-13T11:34:19" v="1173" actId="14100"/>
          <ac:spMkLst>
            <pc:docMk/>
            <pc:sldMk cId="4243572617" sldId="259"/>
            <ac:spMk id="4" creationId="{6D15ACE0-D5F4-C84E-6399-FE619094EB07}"/>
          </ac:spMkLst>
        </pc:spChg>
        <pc:graphicFrameChg chg="add">
          <ac:chgData name="Patience Omono Okpiabhele (2511530)" userId="S::2511530@student.uwtsd.ac.uk::6ca9dcde-7547-4f83-a1a4-bbbf297d941c" providerId="AD" clId="Web-{C34E63D9-50AC-8DE0-8A17-C1553715F410}" dt="2026-06-13T11:30:40.273" v="1165"/>
          <ac:graphicFrameMkLst>
            <pc:docMk/>
            <pc:sldMk cId="4243572617" sldId="259"/>
            <ac:graphicFrameMk id="12" creationId="{77BF76D6-D23E-A18E-C4F4-78D4446C60D3}"/>
          </ac:graphicFrameMkLst>
        </pc:graphicFrameChg>
        <pc:picChg chg="add mod">
          <ac:chgData name="Patience Omono Okpiabhele (2511530)" userId="S::2511530@student.uwtsd.ac.uk::6ca9dcde-7547-4f83-a1a4-bbbf297d941c" providerId="AD" clId="Web-{C34E63D9-50AC-8DE0-8A17-C1553715F410}" dt="2026-06-13T11:46:56.255" v="1177" actId="14100"/>
          <ac:picMkLst>
            <pc:docMk/>
            <pc:sldMk cId="4243572617" sldId="259"/>
            <ac:picMk id="36" creationId="{8F562698-B186-F00C-8BE3-3E956A3E8DF3}"/>
          </ac:picMkLst>
        </pc:picChg>
      </pc:sldChg>
      <pc:sldChg chg="addSp delSp modSp new">
        <pc:chgData name="Patience Omono Okpiabhele (2511530)" userId="S::2511530@student.uwtsd.ac.uk::6ca9dcde-7547-4f83-a1a4-bbbf297d941c" providerId="AD" clId="Web-{C34E63D9-50AC-8DE0-8A17-C1553715F410}" dt="2026-06-13T12:11:46.029" v="1415" actId="20577"/>
        <pc:sldMkLst>
          <pc:docMk/>
          <pc:sldMk cId="1259240782" sldId="260"/>
        </pc:sldMkLst>
        <pc:spChg chg="mod">
          <ac:chgData name="Patience Omono Okpiabhele (2511530)" userId="S::2511530@student.uwtsd.ac.uk::6ca9dcde-7547-4f83-a1a4-bbbf297d941c" providerId="AD" clId="Web-{C34E63D9-50AC-8DE0-8A17-C1553715F410}" dt="2026-06-13T11:52:47.174" v="1205" actId="20577"/>
          <ac:spMkLst>
            <pc:docMk/>
            <pc:sldMk cId="1259240782" sldId="260"/>
            <ac:spMk id="2" creationId="{07F124D9-F455-8343-3DCF-432BE22C2084}"/>
          </ac:spMkLst>
        </pc:spChg>
        <pc:spChg chg="mod">
          <ac:chgData name="Patience Omono Okpiabhele (2511530)" userId="S::2511530@student.uwtsd.ac.uk::6ca9dcde-7547-4f83-a1a4-bbbf297d941c" providerId="AD" clId="Web-{C34E63D9-50AC-8DE0-8A17-C1553715F410}" dt="2026-06-13T12:11:46.029" v="1415" actId="20577"/>
          <ac:spMkLst>
            <pc:docMk/>
            <pc:sldMk cId="1259240782" sldId="260"/>
            <ac:spMk id="4" creationId="{CD863CCE-BE7C-48DF-BE3A-BB80D3CC95F9}"/>
          </ac:spMkLst>
        </pc:spChg>
        <pc:spChg chg="add">
          <ac:chgData name="Patience Omono Okpiabhele (2511530)" userId="S::2511530@student.uwtsd.ac.uk::6ca9dcde-7547-4f83-a1a4-bbbf297d941c" providerId="AD" clId="Web-{C34E63D9-50AC-8DE0-8A17-C1553715F410}" dt="2026-06-13T12:03:09.997" v="1328"/>
          <ac:spMkLst>
            <pc:docMk/>
            <pc:sldMk cId="1259240782" sldId="260"/>
            <ac:spMk id="5" creationId="{A09E008C-DF5A-E665-D0B8-8C664B5AC394}"/>
          </ac:spMkLst>
        </pc:spChg>
        <pc:graphicFrameChg chg="add mod modGraphic">
          <ac:chgData name="Patience Omono Okpiabhele (2511530)" userId="S::2511530@student.uwtsd.ac.uk::6ca9dcde-7547-4f83-a1a4-bbbf297d941c" providerId="AD" clId="Web-{C34E63D9-50AC-8DE0-8A17-C1553715F410}" dt="2026-06-13T12:08:30.570" v="1341"/>
          <ac:graphicFrameMkLst>
            <pc:docMk/>
            <pc:sldMk cId="1259240782" sldId="260"/>
            <ac:graphicFrameMk id="15" creationId="{0C916B95-6069-0426-071E-6306F7349836}"/>
          </ac:graphicFrameMkLst>
        </pc:graphicFrameChg>
      </pc:sldChg>
      <pc:sldChg chg="addSp delSp modSp new mod setBg">
        <pc:chgData name="Patience Omono Okpiabhele (2511530)" userId="S::2511530@student.uwtsd.ac.uk::6ca9dcde-7547-4f83-a1a4-bbbf297d941c" providerId="AD" clId="Web-{C34E63D9-50AC-8DE0-8A17-C1553715F410}" dt="2026-06-13T13:28:19.052" v="2539" actId="20577"/>
        <pc:sldMkLst>
          <pc:docMk/>
          <pc:sldMk cId="3147859008" sldId="263"/>
        </pc:sldMkLst>
        <pc:spChg chg="mod">
          <ac:chgData name="Patience Omono Okpiabhele (2511530)" userId="S::2511530@student.uwtsd.ac.uk::6ca9dcde-7547-4f83-a1a4-bbbf297d941c" providerId="AD" clId="Web-{C34E63D9-50AC-8DE0-8A17-C1553715F410}" dt="2026-06-13T13:26:01.953" v="2524" actId="14100"/>
          <ac:spMkLst>
            <pc:docMk/>
            <pc:sldMk cId="3147859008" sldId="263"/>
            <ac:spMk id="2" creationId="{8C9CA141-B151-6CAA-04F7-D3E9ACC9B110}"/>
          </ac:spMkLst>
        </pc:spChg>
        <pc:spChg chg="mod">
          <ac:chgData name="Patience Omono Okpiabhele (2511530)" userId="S::2511530@student.uwtsd.ac.uk::6ca9dcde-7547-4f83-a1a4-bbbf297d941c" providerId="AD" clId="Web-{C34E63D9-50AC-8DE0-8A17-C1553715F410}" dt="2026-06-13T13:28:19.052" v="2539" actId="20577"/>
          <ac:spMkLst>
            <pc:docMk/>
            <pc:sldMk cId="3147859008" sldId="263"/>
            <ac:spMk id="3" creationId="{A1375B24-C526-282C-4B69-F2E5E8DA9BBE}"/>
          </ac:spMkLst>
        </pc:spChg>
        <pc:picChg chg="add mod">
          <ac:chgData name="Patience Omono Okpiabhele (2511530)" userId="S::2511530@student.uwtsd.ac.uk::6ca9dcde-7547-4f83-a1a4-bbbf297d941c" providerId="AD" clId="Web-{C34E63D9-50AC-8DE0-8A17-C1553715F410}" dt="2026-06-13T13:27:58.864" v="2538" actId="14100"/>
          <ac:picMkLst>
            <pc:docMk/>
            <pc:sldMk cId="3147859008" sldId="263"/>
            <ac:picMk id="5" creationId="{C3F51364-F55A-9A81-9BFA-48A7D69ECCCE}"/>
          </ac:picMkLst>
        </pc:picChg>
      </pc:sldChg>
      <pc:sldChg chg="addSp delSp modSp new mod setBg">
        <pc:chgData name="Patience Omono Okpiabhele (2511530)" userId="S::2511530@student.uwtsd.ac.uk::6ca9dcde-7547-4f83-a1a4-bbbf297d941c" providerId="AD" clId="Web-{C34E63D9-50AC-8DE0-8A17-C1553715F410}" dt="2026-06-13T14:20:48.351" v="3373"/>
        <pc:sldMkLst>
          <pc:docMk/>
          <pc:sldMk cId="1411631110" sldId="265"/>
        </pc:sldMkLst>
        <pc:spChg chg="mod">
          <ac:chgData name="Patience Omono Okpiabhele (2511530)" userId="S::2511530@student.uwtsd.ac.uk::6ca9dcde-7547-4f83-a1a4-bbbf297d941c" providerId="AD" clId="Web-{C34E63D9-50AC-8DE0-8A17-C1553715F410}" dt="2026-06-13T14:02:08.403" v="2851" actId="14100"/>
          <ac:spMkLst>
            <pc:docMk/>
            <pc:sldMk cId="1411631110" sldId="265"/>
            <ac:spMk id="2" creationId="{AAF90AB3-14E1-DB92-0D8D-90A681B39A86}"/>
          </ac:spMkLst>
        </pc:spChg>
        <pc:spChg chg="mod">
          <ac:chgData name="Patience Omono Okpiabhele (2511530)" userId="S::2511530@student.uwtsd.ac.uk::6ca9dcde-7547-4f83-a1a4-bbbf297d941c" providerId="AD" clId="Web-{C34E63D9-50AC-8DE0-8A17-C1553715F410}" dt="2026-06-13T14:16:44.123" v="3298" actId="20577"/>
          <ac:spMkLst>
            <pc:docMk/>
            <pc:sldMk cId="1411631110" sldId="265"/>
            <ac:spMk id="3" creationId="{7BD6ED3C-D2D1-CA24-584F-A26056F95EBD}"/>
          </ac:spMkLst>
        </pc:spChg>
        <pc:spChg chg="add mod">
          <ac:chgData name="Patience Omono Okpiabhele (2511530)" userId="S::2511530@student.uwtsd.ac.uk::6ca9dcde-7547-4f83-a1a4-bbbf297d941c" providerId="AD" clId="Web-{C34E63D9-50AC-8DE0-8A17-C1553715F410}" dt="2026-06-13T14:18:45.472" v="3367" actId="20577"/>
          <ac:spMkLst>
            <pc:docMk/>
            <pc:sldMk cId="1411631110" sldId="265"/>
            <ac:spMk id="13" creationId="{E0DA86BE-526A-7F3D-5B1B-FE263CBFE8FB}"/>
          </ac:spMkLst>
        </pc:spChg>
      </pc:sldChg>
      <pc:sldChg chg="addSp delSp modSp new mod setBg">
        <pc:chgData name="Patience Omono Okpiabhele (2511530)" userId="S::2511530@student.uwtsd.ac.uk::6ca9dcde-7547-4f83-a1a4-bbbf297d941c" providerId="AD" clId="Web-{C34E63D9-50AC-8DE0-8A17-C1553715F410}" dt="2026-06-13T14:46:59.086" v="3649"/>
        <pc:sldMkLst>
          <pc:docMk/>
          <pc:sldMk cId="3721787968" sldId="266"/>
        </pc:sldMkLst>
        <pc:spChg chg="mod">
          <ac:chgData name="Patience Omono Okpiabhele (2511530)" userId="S::2511530@student.uwtsd.ac.uk::6ca9dcde-7547-4f83-a1a4-bbbf297d941c" providerId="AD" clId="Web-{C34E63D9-50AC-8DE0-8A17-C1553715F410}" dt="2026-06-13T14:41:17.039" v="3642"/>
          <ac:spMkLst>
            <pc:docMk/>
            <pc:sldMk cId="3721787968" sldId="266"/>
            <ac:spMk id="2" creationId="{4A740B5D-488D-5ECD-EDD6-65C73F7EB2ED}"/>
          </ac:spMkLst>
        </pc:spChg>
        <pc:spChg chg="mod">
          <ac:chgData name="Patience Omono Okpiabhele (2511530)" userId="S::2511530@student.uwtsd.ac.uk::6ca9dcde-7547-4f83-a1a4-bbbf297d941c" providerId="AD" clId="Web-{C34E63D9-50AC-8DE0-8A17-C1553715F410}" dt="2026-06-13T14:41:17.039" v="3642"/>
          <ac:spMkLst>
            <pc:docMk/>
            <pc:sldMk cId="3721787968" sldId="266"/>
            <ac:spMk id="3" creationId="{719F4ED2-E67E-A1CB-3936-87FB39FD91E8}"/>
          </ac:spMkLst>
        </pc:spChg>
        <pc:spChg chg="add mod">
          <ac:chgData name="Patience Omono Okpiabhele (2511530)" userId="S::2511530@student.uwtsd.ac.uk::6ca9dcde-7547-4f83-a1a4-bbbf297d941c" providerId="AD" clId="Web-{C34E63D9-50AC-8DE0-8A17-C1553715F410}" dt="2026-06-13T14:41:17.039" v="3642"/>
          <ac:spMkLst>
            <pc:docMk/>
            <pc:sldMk cId="3721787968" sldId="266"/>
            <ac:spMk id="6" creationId="{4D8FC40E-220B-7EF1-4CB3-9B84794A9634}"/>
          </ac:spMkLst>
        </pc:spChg>
        <pc:picChg chg="add mod ord">
          <ac:chgData name="Patience Omono Okpiabhele (2511530)" userId="S::2511530@student.uwtsd.ac.uk::6ca9dcde-7547-4f83-a1a4-bbbf297d941c" providerId="AD" clId="Web-{C34E63D9-50AC-8DE0-8A17-C1553715F410}" dt="2026-06-13T14:46:13.709" v="3648" actId="1076"/>
          <ac:picMkLst>
            <pc:docMk/>
            <pc:sldMk cId="3721787968" sldId="266"/>
            <ac:picMk id="5" creationId="{CA4A621B-6AB7-4134-08BD-2FC777A7B1DD}"/>
          </ac:picMkLst>
        </pc:picChg>
      </pc:sldChg>
      <pc:sldChg chg="modSp new">
        <pc:chgData name="Patience Omono Okpiabhele (2511530)" userId="S::2511530@student.uwtsd.ac.uk::6ca9dcde-7547-4f83-a1a4-bbbf297d941c" providerId="AD" clId="Web-{C34E63D9-50AC-8DE0-8A17-C1553715F410}" dt="2026-06-13T14:58:45.613" v="3944" actId="20577"/>
        <pc:sldMkLst>
          <pc:docMk/>
          <pc:sldMk cId="3522525928" sldId="267"/>
        </pc:sldMkLst>
        <pc:spChg chg="mod">
          <ac:chgData name="Patience Omono Okpiabhele (2511530)" userId="S::2511530@student.uwtsd.ac.uk::6ca9dcde-7547-4f83-a1a4-bbbf297d941c" providerId="AD" clId="Web-{C34E63D9-50AC-8DE0-8A17-C1553715F410}" dt="2026-06-13T14:47:47.885" v="3669" actId="20577"/>
          <ac:spMkLst>
            <pc:docMk/>
            <pc:sldMk cId="3522525928" sldId="267"/>
            <ac:spMk id="2" creationId="{BFC20B37-71E9-91AA-C95D-3DD29E55B92B}"/>
          </ac:spMkLst>
        </pc:spChg>
        <pc:spChg chg="mod">
          <ac:chgData name="Patience Omono Okpiabhele (2511530)" userId="S::2511530@student.uwtsd.ac.uk::6ca9dcde-7547-4f83-a1a4-bbbf297d941c" providerId="AD" clId="Web-{C34E63D9-50AC-8DE0-8A17-C1553715F410}" dt="2026-06-13T14:58:45.613" v="3944" actId="20577"/>
          <ac:spMkLst>
            <pc:docMk/>
            <pc:sldMk cId="3522525928" sldId="267"/>
            <ac:spMk id="3" creationId="{3864A27F-395F-F590-CD79-15BAAF78FF45}"/>
          </ac:spMkLst>
        </pc:spChg>
      </pc:sldChg>
    </pc:docChg>
  </pc:docChgLst>
  <pc:docChgLst>
    <pc:chgData name="Patience Omono Okpiabhele (2511530)" userId="S::2511530@student.uwtsd.ac.uk::6ca9dcde-7547-4f83-a1a4-bbbf297d941c" providerId="AD" clId="Web-{1131169B-69B5-BBDE-9A88-5247BD546A2F}"/>
    <pc:docChg chg="mod addSld modSld addMainMaster delMainMaster">
      <pc:chgData name="Patience Omono Okpiabhele (2511530)" userId="S::2511530@student.uwtsd.ac.uk::6ca9dcde-7547-4f83-a1a4-bbbf297d941c" providerId="AD" clId="Web-{1131169B-69B5-BBDE-9A88-5247BD546A2F}" dt="2026-06-13T16:12:06.831" v="1099" actId="1076"/>
      <pc:docMkLst>
        <pc:docMk/>
      </pc:docMkLst>
      <pc:sldChg chg="delSp modSp mod modClrScheme delDesignElem chgLayout">
        <pc:chgData name="Patience Omono Okpiabhele (2511530)" userId="S::2511530@student.uwtsd.ac.uk::6ca9dcde-7547-4f83-a1a4-bbbf297d941c" providerId="AD" clId="Web-{1131169B-69B5-BBDE-9A88-5247BD546A2F}" dt="2026-06-13T16:09:16.499" v="1098"/>
        <pc:sldMkLst>
          <pc:docMk/>
          <pc:sldMk cId="109857222" sldId="256"/>
        </pc:sldMkLst>
        <pc:spChg chg="mod ord">
          <ac:chgData name="Patience Omono Okpiabhele (2511530)" userId="S::2511530@student.uwtsd.ac.uk::6ca9dcde-7547-4f83-a1a4-bbbf297d941c" providerId="AD" clId="Web-{1131169B-69B5-BBDE-9A88-5247BD546A2F}" dt="2026-06-13T16:09:16.499" v="1098"/>
          <ac:spMkLst>
            <pc:docMk/>
            <pc:sldMk cId="109857222" sldId="256"/>
            <ac:spMk id="2" creationId="{00000000-0000-0000-0000-000000000000}"/>
          </ac:spMkLst>
        </pc:spChg>
        <pc:spChg chg="mod ord">
          <ac:chgData name="Patience Omono Okpiabhele (2511530)" userId="S::2511530@student.uwtsd.ac.uk::6ca9dcde-7547-4f83-a1a4-bbbf297d941c" providerId="AD" clId="Web-{1131169B-69B5-BBDE-9A88-5247BD546A2F}" dt="2026-06-13T16:09:16.499" v="1098"/>
          <ac:spMkLst>
            <pc:docMk/>
            <pc:sldMk cId="109857222" sldId="256"/>
            <ac:spMk id="3" creationId="{00000000-0000-0000-0000-000000000000}"/>
          </ac:spMkLst>
        </pc:spChg>
      </pc:sldChg>
      <pc:sldChg chg="delSp modSp mod modClrScheme delDesignElem chgLayout">
        <pc:chgData name="Patience Omono Okpiabhele (2511530)" userId="S::2511530@student.uwtsd.ac.uk::6ca9dcde-7547-4f83-a1a4-bbbf297d941c" providerId="AD" clId="Web-{1131169B-69B5-BBDE-9A88-5247BD546A2F}" dt="2026-06-13T16:09:16.499" v="1098"/>
        <pc:sldMkLst>
          <pc:docMk/>
          <pc:sldMk cId="4098602523" sldId="257"/>
        </pc:sldMkLst>
        <pc:spChg chg="mod ord">
          <ac:chgData name="Patience Omono Okpiabhele (2511530)" userId="S::2511530@student.uwtsd.ac.uk::6ca9dcde-7547-4f83-a1a4-bbbf297d941c" providerId="AD" clId="Web-{1131169B-69B5-BBDE-9A88-5247BD546A2F}" dt="2026-06-13T16:09:16.499" v="1098"/>
          <ac:spMkLst>
            <pc:docMk/>
            <pc:sldMk cId="4098602523" sldId="257"/>
            <ac:spMk id="5" creationId="{8DC1F679-93AE-8BAB-7540-E7978AC64B2A}"/>
          </ac:spMkLst>
        </pc:spChg>
        <pc:graphicFrameChg chg="mod ord modGraphic">
          <ac:chgData name="Patience Omono Okpiabhele (2511530)" userId="S::2511530@student.uwtsd.ac.uk::6ca9dcde-7547-4f83-a1a4-bbbf297d941c" providerId="AD" clId="Web-{1131169B-69B5-BBDE-9A88-5247BD546A2F}" dt="2026-06-13T16:09:16.499" v="1098"/>
          <ac:graphicFrameMkLst>
            <pc:docMk/>
            <pc:sldMk cId="4098602523" sldId="257"/>
            <ac:graphicFrameMk id="15" creationId="{79BB5EC5-8830-7B99-3B50-ABF1DC004B7D}"/>
          </ac:graphicFrameMkLst>
        </pc:graphicFrameChg>
      </pc:sldChg>
      <pc:sldChg chg="modSp mod modClrScheme chgLayout">
        <pc:chgData name="Patience Omono Okpiabhele (2511530)" userId="S::2511530@student.uwtsd.ac.uk::6ca9dcde-7547-4f83-a1a4-bbbf297d941c" providerId="AD" clId="Web-{1131169B-69B5-BBDE-9A88-5247BD546A2F}" dt="2026-06-13T16:09:16.499" v="1098"/>
        <pc:sldMkLst>
          <pc:docMk/>
          <pc:sldMk cId="2653512977" sldId="258"/>
        </pc:sldMkLst>
        <pc:spChg chg="mod ord">
          <ac:chgData name="Patience Omono Okpiabhele (2511530)" userId="S::2511530@student.uwtsd.ac.uk::6ca9dcde-7547-4f83-a1a4-bbbf297d941c" providerId="AD" clId="Web-{1131169B-69B5-BBDE-9A88-5247BD546A2F}" dt="2026-06-13T16:09:16.499" v="1098"/>
          <ac:spMkLst>
            <pc:docMk/>
            <pc:sldMk cId="2653512977" sldId="258"/>
            <ac:spMk id="2" creationId="{6BFFBC99-EA53-FD26-14A3-C45ECC05F676}"/>
          </ac:spMkLst>
        </pc:spChg>
        <pc:spChg chg="mod ord">
          <ac:chgData name="Patience Omono Okpiabhele (2511530)" userId="S::2511530@student.uwtsd.ac.uk::6ca9dcde-7547-4f83-a1a4-bbbf297d941c" providerId="AD" clId="Web-{1131169B-69B5-BBDE-9A88-5247BD546A2F}" dt="2026-06-13T16:09:16.499" v="1098"/>
          <ac:spMkLst>
            <pc:docMk/>
            <pc:sldMk cId="2653512977" sldId="258"/>
            <ac:spMk id="3" creationId="{ED47936C-709B-07F8-B686-B79543AB7D94}"/>
          </ac:spMkLst>
        </pc:spChg>
      </pc:sldChg>
      <pc:sldChg chg="modSp mod modClrScheme chgLayout">
        <pc:chgData name="Patience Omono Okpiabhele (2511530)" userId="S::2511530@student.uwtsd.ac.uk::6ca9dcde-7547-4f83-a1a4-bbbf297d941c" providerId="AD" clId="Web-{1131169B-69B5-BBDE-9A88-5247BD546A2F}" dt="2026-06-13T16:09:16.499" v="1098"/>
        <pc:sldMkLst>
          <pc:docMk/>
          <pc:sldMk cId="4243572617" sldId="259"/>
        </pc:sldMkLst>
        <pc:spChg chg="mod ord">
          <ac:chgData name="Patience Omono Okpiabhele (2511530)" userId="S::2511530@student.uwtsd.ac.uk::6ca9dcde-7547-4f83-a1a4-bbbf297d941c" providerId="AD" clId="Web-{1131169B-69B5-BBDE-9A88-5247BD546A2F}" dt="2026-06-13T16:09:16.499" v="1098"/>
          <ac:spMkLst>
            <pc:docMk/>
            <pc:sldMk cId="4243572617" sldId="259"/>
            <ac:spMk id="2" creationId="{D0E42FBD-C1BF-3265-948A-DB11AF6C9784}"/>
          </ac:spMkLst>
        </pc:spChg>
        <pc:spChg chg="mod ord">
          <ac:chgData name="Patience Omono Okpiabhele (2511530)" userId="S::2511530@student.uwtsd.ac.uk::6ca9dcde-7547-4f83-a1a4-bbbf297d941c" providerId="AD" clId="Web-{1131169B-69B5-BBDE-9A88-5247BD546A2F}" dt="2026-06-13T16:09:16.499" v="1098"/>
          <ac:spMkLst>
            <pc:docMk/>
            <pc:sldMk cId="4243572617" sldId="259"/>
            <ac:spMk id="4" creationId="{6D15ACE0-D5F4-C84E-6399-FE619094EB07}"/>
          </ac:spMkLst>
        </pc:spChg>
        <pc:graphicFrameChg chg="mod ord">
          <ac:chgData name="Patience Omono Okpiabhele (2511530)" userId="S::2511530@student.uwtsd.ac.uk::6ca9dcde-7547-4f83-a1a4-bbbf297d941c" providerId="AD" clId="Web-{1131169B-69B5-BBDE-9A88-5247BD546A2F}" dt="2026-06-13T16:09:16.499" v="1098"/>
          <ac:graphicFrameMkLst>
            <pc:docMk/>
            <pc:sldMk cId="4243572617" sldId="259"/>
            <ac:graphicFrameMk id="12" creationId="{77BF76D6-D23E-A18E-C4F4-78D4446C60D3}"/>
          </ac:graphicFrameMkLst>
        </pc:graphicFrameChg>
      </pc:sldChg>
      <pc:sldChg chg="modSp mod modClrScheme chgLayout">
        <pc:chgData name="Patience Omono Okpiabhele (2511530)" userId="S::2511530@student.uwtsd.ac.uk::6ca9dcde-7547-4f83-a1a4-bbbf297d941c" providerId="AD" clId="Web-{1131169B-69B5-BBDE-9A88-5247BD546A2F}" dt="2026-06-13T16:12:06.831" v="1099" actId="1076"/>
        <pc:sldMkLst>
          <pc:docMk/>
          <pc:sldMk cId="1259240782" sldId="260"/>
        </pc:sldMkLst>
        <pc:spChg chg="mod ord">
          <ac:chgData name="Patience Omono Okpiabhele (2511530)" userId="S::2511530@student.uwtsd.ac.uk::6ca9dcde-7547-4f83-a1a4-bbbf297d941c" providerId="AD" clId="Web-{1131169B-69B5-BBDE-9A88-5247BD546A2F}" dt="2026-06-13T16:09:16.499" v="1098"/>
          <ac:spMkLst>
            <pc:docMk/>
            <pc:sldMk cId="1259240782" sldId="260"/>
            <ac:spMk id="2" creationId="{07F124D9-F455-8343-3DCF-432BE22C2084}"/>
          </ac:spMkLst>
        </pc:spChg>
        <pc:spChg chg="mod ord">
          <ac:chgData name="Patience Omono Okpiabhele (2511530)" userId="S::2511530@student.uwtsd.ac.uk::6ca9dcde-7547-4f83-a1a4-bbbf297d941c" providerId="AD" clId="Web-{1131169B-69B5-BBDE-9A88-5247BD546A2F}" dt="2026-06-13T16:09:16.499" v="1098"/>
          <ac:spMkLst>
            <pc:docMk/>
            <pc:sldMk cId="1259240782" sldId="260"/>
            <ac:spMk id="4" creationId="{CD863CCE-BE7C-48DF-BE3A-BB80D3CC95F9}"/>
          </ac:spMkLst>
        </pc:spChg>
        <pc:graphicFrameChg chg="mod ord">
          <ac:chgData name="Patience Omono Okpiabhele (2511530)" userId="S::2511530@student.uwtsd.ac.uk::6ca9dcde-7547-4f83-a1a4-bbbf297d941c" providerId="AD" clId="Web-{1131169B-69B5-BBDE-9A88-5247BD546A2F}" dt="2026-06-13T16:12:06.831" v="1099" actId="1076"/>
          <ac:graphicFrameMkLst>
            <pc:docMk/>
            <pc:sldMk cId="1259240782" sldId="260"/>
            <ac:graphicFrameMk id="15" creationId="{0C916B95-6069-0426-071E-6306F7349836}"/>
          </ac:graphicFrameMkLst>
        </pc:graphicFrameChg>
      </pc:sldChg>
      <pc:sldChg chg="delSp modSp mod modClrScheme delDesignElem chgLayout">
        <pc:chgData name="Patience Omono Okpiabhele (2511530)" userId="S::2511530@student.uwtsd.ac.uk::6ca9dcde-7547-4f83-a1a4-bbbf297d941c" providerId="AD" clId="Web-{1131169B-69B5-BBDE-9A88-5247BD546A2F}" dt="2026-06-13T16:09:16.499" v="1098"/>
        <pc:sldMkLst>
          <pc:docMk/>
          <pc:sldMk cId="3147859008" sldId="263"/>
        </pc:sldMkLst>
        <pc:spChg chg="mod ord">
          <ac:chgData name="Patience Omono Okpiabhele (2511530)" userId="S::2511530@student.uwtsd.ac.uk::6ca9dcde-7547-4f83-a1a4-bbbf297d941c" providerId="AD" clId="Web-{1131169B-69B5-BBDE-9A88-5247BD546A2F}" dt="2026-06-13T16:09:16.499" v="1098"/>
          <ac:spMkLst>
            <pc:docMk/>
            <pc:sldMk cId="3147859008" sldId="263"/>
            <ac:spMk id="2" creationId="{8C9CA141-B151-6CAA-04F7-D3E9ACC9B110}"/>
          </ac:spMkLst>
        </pc:spChg>
        <pc:spChg chg="mod ord">
          <ac:chgData name="Patience Omono Okpiabhele (2511530)" userId="S::2511530@student.uwtsd.ac.uk::6ca9dcde-7547-4f83-a1a4-bbbf297d941c" providerId="AD" clId="Web-{1131169B-69B5-BBDE-9A88-5247BD546A2F}" dt="2026-06-13T16:09:16.499" v="1098"/>
          <ac:spMkLst>
            <pc:docMk/>
            <pc:sldMk cId="3147859008" sldId="263"/>
            <ac:spMk id="3" creationId="{A1375B24-C526-282C-4B69-F2E5E8DA9BBE}"/>
          </ac:spMkLst>
        </pc:spChg>
      </pc:sldChg>
      <pc:sldChg chg="modSp mod modClrScheme chgLayout">
        <pc:chgData name="Patience Omono Okpiabhele (2511530)" userId="S::2511530@student.uwtsd.ac.uk::6ca9dcde-7547-4f83-a1a4-bbbf297d941c" providerId="AD" clId="Web-{1131169B-69B5-BBDE-9A88-5247BD546A2F}" dt="2026-06-13T16:09:16.499" v="1098"/>
        <pc:sldMkLst>
          <pc:docMk/>
          <pc:sldMk cId="1411631110" sldId="265"/>
        </pc:sldMkLst>
        <pc:spChg chg="mod ord">
          <ac:chgData name="Patience Omono Okpiabhele (2511530)" userId="S::2511530@student.uwtsd.ac.uk::6ca9dcde-7547-4f83-a1a4-bbbf297d941c" providerId="AD" clId="Web-{1131169B-69B5-BBDE-9A88-5247BD546A2F}" dt="2026-06-13T16:09:16.499" v="1098"/>
          <ac:spMkLst>
            <pc:docMk/>
            <pc:sldMk cId="1411631110" sldId="265"/>
            <ac:spMk id="2" creationId="{AAF90AB3-14E1-DB92-0D8D-90A681B39A86}"/>
          </ac:spMkLst>
        </pc:spChg>
        <pc:spChg chg="mod ord">
          <ac:chgData name="Patience Omono Okpiabhele (2511530)" userId="S::2511530@student.uwtsd.ac.uk::6ca9dcde-7547-4f83-a1a4-bbbf297d941c" providerId="AD" clId="Web-{1131169B-69B5-BBDE-9A88-5247BD546A2F}" dt="2026-06-13T16:09:16.499" v="1098"/>
          <ac:spMkLst>
            <pc:docMk/>
            <pc:sldMk cId="1411631110" sldId="265"/>
            <ac:spMk id="3" creationId="{7BD6ED3C-D2D1-CA24-584F-A26056F95EBD}"/>
          </ac:spMkLst>
        </pc:spChg>
        <pc:spChg chg="mod ord">
          <ac:chgData name="Patience Omono Okpiabhele (2511530)" userId="S::2511530@student.uwtsd.ac.uk::6ca9dcde-7547-4f83-a1a4-bbbf297d941c" providerId="AD" clId="Web-{1131169B-69B5-BBDE-9A88-5247BD546A2F}" dt="2026-06-13T16:09:16.499" v="1098"/>
          <ac:spMkLst>
            <pc:docMk/>
            <pc:sldMk cId="1411631110" sldId="265"/>
            <ac:spMk id="13" creationId="{E0DA86BE-526A-7F3D-5B1B-FE263CBFE8FB}"/>
          </ac:spMkLst>
        </pc:spChg>
      </pc:sldChg>
      <pc:sldChg chg="delSp modSp mod modClrScheme delDesignElem chgLayout">
        <pc:chgData name="Patience Omono Okpiabhele (2511530)" userId="S::2511530@student.uwtsd.ac.uk::6ca9dcde-7547-4f83-a1a4-bbbf297d941c" providerId="AD" clId="Web-{1131169B-69B5-BBDE-9A88-5247BD546A2F}" dt="2026-06-13T16:09:16.499" v="1098"/>
        <pc:sldMkLst>
          <pc:docMk/>
          <pc:sldMk cId="3721787968" sldId="266"/>
        </pc:sldMkLst>
        <pc:spChg chg="mod ord">
          <ac:chgData name="Patience Omono Okpiabhele (2511530)" userId="S::2511530@student.uwtsd.ac.uk::6ca9dcde-7547-4f83-a1a4-bbbf297d941c" providerId="AD" clId="Web-{1131169B-69B5-BBDE-9A88-5247BD546A2F}" dt="2026-06-13T16:09:16.499" v="1098"/>
          <ac:spMkLst>
            <pc:docMk/>
            <pc:sldMk cId="3721787968" sldId="266"/>
            <ac:spMk id="2" creationId="{4A740B5D-488D-5ECD-EDD6-65C73F7EB2ED}"/>
          </ac:spMkLst>
        </pc:spChg>
        <pc:spChg chg="mod ord">
          <ac:chgData name="Patience Omono Okpiabhele (2511530)" userId="S::2511530@student.uwtsd.ac.uk::6ca9dcde-7547-4f83-a1a4-bbbf297d941c" providerId="AD" clId="Web-{1131169B-69B5-BBDE-9A88-5247BD546A2F}" dt="2026-06-13T16:09:16.499" v="1098"/>
          <ac:spMkLst>
            <pc:docMk/>
            <pc:sldMk cId="3721787968" sldId="266"/>
            <ac:spMk id="3" creationId="{719F4ED2-E67E-A1CB-3936-87FB39FD91E8}"/>
          </ac:spMkLst>
        </pc:spChg>
        <pc:picChg chg="mod ord">
          <ac:chgData name="Patience Omono Okpiabhele (2511530)" userId="S::2511530@student.uwtsd.ac.uk::6ca9dcde-7547-4f83-a1a4-bbbf297d941c" providerId="AD" clId="Web-{1131169B-69B5-BBDE-9A88-5247BD546A2F}" dt="2026-06-13T16:09:16.499" v="1098"/>
          <ac:picMkLst>
            <pc:docMk/>
            <pc:sldMk cId="3721787968" sldId="266"/>
            <ac:picMk id="5" creationId="{CA4A621B-6AB7-4134-08BD-2FC777A7B1DD}"/>
          </ac:picMkLst>
        </pc:picChg>
      </pc:sldChg>
      <pc:sldChg chg="modSp mod modClrScheme chgLayout">
        <pc:chgData name="Patience Omono Okpiabhele (2511530)" userId="S::2511530@student.uwtsd.ac.uk::6ca9dcde-7547-4f83-a1a4-bbbf297d941c" providerId="AD" clId="Web-{1131169B-69B5-BBDE-9A88-5247BD546A2F}" dt="2026-06-13T16:09:16.499" v="1098"/>
        <pc:sldMkLst>
          <pc:docMk/>
          <pc:sldMk cId="3522525928" sldId="267"/>
        </pc:sldMkLst>
        <pc:spChg chg="mod ord">
          <ac:chgData name="Patience Omono Okpiabhele (2511530)" userId="S::2511530@student.uwtsd.ac.uk::6ca9dcde-7547-4f83-a1a4-bbbf297d941c" providerId="AD" clId="Web-{1131169B-69B5-BBDE-9A88-5247BD546A2F}" dt="2026-06-13T16:09:16.499" v="1098"/>
          <ac:spMkLst>
            <pc:docMk/>
            <pc:sldMk cId="3522525928" sldId="267"/>
            <ac:spMk id="2" creationId="{BFC20B37-71E9-91AA-C95D-3DD29E55B92B}"/>
          </ac:spMkLst>
        </pc:spChg>
        <pc:spChg chg="mod ord">
          <ac:chgData name="Patience Omono Okpiabhele (2511530)" userId="S::2511530@student.uwtsd.ac.uk::6ca9dcde-7547-4f83-a1a4-bbbf297d941c" providerId="AD" clId="Web-{1131169B-69B5-BBDE-9A88-5247BD546A2F}" dt="2026-06-13T16:09:16.499" v="1098"/>
          <ac:spMkLst>
            <pc:docMk/>
            <pc:sldMk cId="3522525928" sldId="267"/>
            <ac:spMk id="3" creationId="{3864A27F-395F-F590-CD79-15BAAF78FF45}"/>
          </ac:spMkLst>
        </pc:spChg>
      </pc:sldChg>
      <pc:sldChg chg="modSp new mod modClrScheme chgLayout">
        <pc:chgData name="Patience Omono Okpiabhele (2511530)" userId="S::2511530@student.uwtsd.ac.uk::6ca9dcde-7547-4f83-a1a4-bbbf297d941c" providerId="AD" clId="Web-{1131169B-69B5-BBDE-9A88-5247BD546A2F}" dt="2026-06-13T16:09:16.499" v="1098"/>
        <pc:sldMkLst>
          <pc:docMk/>
          <pc:sldMk cId="2458381534" sldId="269"/>
        </pc:sldMkLst>
        <pc:spChg chg="mod ord">
          <ac:chgData name="Patience Omono Okpiabhele (2511530)" userId="S::2511530@student.uwtsd.ac.uk::6ca9dcde-7547-4f83-a1a4-bbbf297d941c" providerId="AD" clId="Web-{1131169B-69B5-BBDE-9A88-5247BD546A2F}" dt="2026-06-13T16:09:16.499" v="1098"/>
          <ac:spMkLst>
            <pc:docMk/>
            <pc:sldMk cId="2458381534" sldId="269"/>
            <ac:spMk id="2" creationId="{9235477F-B2FC-4162-5439-2C7B1547E498}"/>
          </ac:spMkLst>
        </pc:spChg>
        <pc:spChg chg="mod ord">
          <ac:chgData name="Patience Omono Okpiabhele (2511530)" userId="S::2511530@student.uwtsd.ac.uk::6ca9dcde-7547-4f83-a1a4-bbbf297d941c" providerId="AD" clId="Web-{1131169B-69B5-BBDE-9A88-5247BD546A2F}" dt="2026-06-13T16:09:16.499" v="1098"/>
          <ac:spMkLst>
            <pc:docMk/>
            <pc:sldMk cId="2458381534" sldId="269"/>
            <ac:spMk id="3" creationId="{3CED95BD-10E8-F5CD-23A9-D72A16F2E98B}"/>
          </ac:spMkLst>
        </pc:spChg>
      </pc:sldChg>
    </pc:docChg>
  </pc:docChgLst>
  <pc:docChgLst>
    <pc:chgData name="Patience Omono Okpiabhele (2511530)" userId="S::2511530@student.uwtsd.ac.uk::6ca9dcde-7547-4f83-a1a4-bbbf297d941c" providerId="AD" clId="Web-{3A449CB7-B07E-F2CC-8D8B-FCEBC295E643}"/>
    <pc:docChg chg="mod addSld modSld addMainMaster delMainMaster">
      <pc:chgData name="Patience Omono Okpiabhele (2511530)" userId="S::2511530@student.uwtsd.ac.uk::6ca9dcde-7547-4f83-a1a4-bbbf297d941c" providerId="AD" clId="Web-{3A449CB7-B07E-F2CC-8D8B-FCEBC295E643}" dt="2026-06-13T16:48:04.783" v="149" actId="20577"/>
      <pc:docMkLst>
        <pc:docMk/>
      </pc:docMkLst>
      <pc:sldChg chg="modSp mod modClrScheme chgLayout">
        <pc:chgData name="Patience Omono Okpiabhele (2511530)" userId="S::2511530@student.uwtsd.ac.uk::6ca9dcde-7547-4f83-a1a4-bbbf297d941c" providerId="AD" clId="Web-{3A449CB7-B07E-F2CC-8D8B-FCEBC295E643}" dt="2026-06-13T16:17:40.988" v="7"/>
        <pc:sldMkLst>
          <pc:docMk/>
          <pc:sldMk cId="109857222" sldId="256"/>
        </pc:sldMkLst>
        <pc:spChg chg="mod ord">
          <ac:chgData name="Patience Omono Okpiabhele (2511530)" userId="S::2511530@student.uwtsd.ac.uk::6ca9dcde-7547-4f83-a1a4-bbbf297d941c" providerId="AD" clId="Web-{3A449CB7-B07E-F2CC-8D8B-FCEBC295E643}" dt="2026-06-13T16:17:40.988" v="7"/>
          <ac:spMkLst>
            <pc:docMk/>
            <pc:sldMk cId="109857222" sldId="256"/>
            <ac:spMk id="2" creationId="{00000000-0000-0000-0000-000000000000}"/>
          </ac:spMkLst>
        </pc:spChg>
        <pc:spChg chg="mod ord">
          <ac:chgData name="Patience Omono Okpiabhele (2511530)" userId="S::2511530@student.uwtsd.ac.uk::6ca9dcde-7547-4f83-a1a4-bbbf297d941c" providerId="AD" clId="Web-{3A449CB7-B07E-F2CC-8D8B-FCEBC295E643}" dt="2026-06-13T16:17:40.988" v="7"/>
          <ac:spMkLst>
            <pc:docMk/>
            <pc:sldMk cId="109857222" sldId="256"/>
            <ac:spMk id="3" creationId="{00000000-0000-0000-0000-000000000000}"/>
          </ac:spMkLst>
        </pc:spChg>
      </pc:sldChg>
      <pc:sldChg chg="modSp mod modClrScheme chgLayout">
        <pc:chgData name="Patience Omono Okpiabhele (2511530)" userId="S::2511530@student.uwtsd.ac.uk::6ca9dcde-7547-4f83-a1a4-bbbf297d941c" providerId="AD" clId="Web-{3A449CB7-B07E-F2CC-8D8B-FCEBC295E643}" dt="2026-06-13T16:17:40.988" v="7"/>
        <pc:sldMkLst>
          <pc:docMk/>
          <pc:sldMk cId="4098602523" sldId="257"/>
        </pc:sldMkLst>
        <pc:spChg chg="mod ord">
          <ac:chgData name="Patience Omono Okpiabhele (2511530)" userId="S::2511530@student.uwtsd.ac.uk::6ca9dcde-7547-4f83-a1a4-bbbf297d941c" providerId="AD" clId="Web-{3A449CB7-B07E-F2CC-8D8B-FCEBC295E643}" dt="2026-06-13T16:17:40.988" v="7"/>
          <ac:spMkLst>
            <pc:docMk/>
            <pc:sldMk cId="4098602523" sldId="257"/>
            <ac:spMk id="5" creationId="{8DC1F679-93AE-8BAB-7540-E7978AC64B2A}"/>
          </ac:spMkLst>
        </pc:spChg>
        <pc:graphicFrameChg chg="mod ord">
          <ac:chgData name="Patience Omono Okpiabhele (2511530)" userId="S::2511530@student.uwtsd.ac.uk::6ca9dcde-7547-4f83-a1a4-bbbf297d941c" providerId="AD" clId="Web-{3A449CB7-B07E-F2CC-8D8B-FCEBC295E643}" dt="2026-06-13T16:17:40.988" v="7"/>
          <ac:graphicFrameMkLst>
            <pc:docMk/>
            <pc:sldMk cId="4098602523" sldId="257"/>
            <ac:graphicFrameMk id="15" creationId="{79BB5EC5-8830-7B99-3B50-ABF1DC004B7D}"/>
          </ac:graphicFrameMkLst>
        </pc:graphicFrameChg>
      </pc:sldChg>
      <pc:sldChg chg="modSp mod modClrScheme chgLayout">
        <pc:chgData name="Patience Omono Okpiabhele (2511530)" userId="S::2511530@student.uwtsd.ac.uk::6ca9dcde-7547-4f83-a1a4-bbbf297d941c" providerId="AD" clId="Web-{3A449CB7-B07E-F2CC-8D8B-FCEBC295E643}" dt="2026-06-13T16:17:40.988" v="7"/>
        <pc:sldMkLst>
          <pc:docMk/>
          <pc:sldMk cId="2653512977" sldId="258"/>
        </pc:sldMkLst>
        <pc:spChg chg="mod ord">
          <ac:chgData name="Patience Omono Okpiabhele (2511530)" userId="S::2511530@student.uwtsd.ac.uk::6ca9dcde-7547-4f83-a1a4-bbbf297d941c" providerId="AD" clId="Web-{3A449CB7-B07E-F2CC-8D8B-FCEBC295E643}" dt="2026-06-13T16:17:40.988" v="7"/>
          <ac:spMkLst>
            <pc:docMk/>
            <pc:sldMk cId="2653512977" sldId="258"/>
            <ac:spMk id="2" creationId="{6BFFBC99-EA53-FD26-14A3-C45ECC05F676}"/>
          </ac:spMkLst>
        </pc:spChg>
        <pc:spChg chg="mod ord">
          <ac:chgData name="Patience Omono Okpiabhele (2511530)" userId="S::2511530@student.uwtsd.ac.uk::6ca9dcde-7547-4f83-a1a4-bbbf297d941c" providerId="AD" clId="Web-{3A449CB7-B07E-F2CC-8D8B-FCEBC295E643}" dt="2026-06-13T16:17:40.988" v="7"/>
          <ac:spMkLst>
            <pc:docMk/>
            <pc:sldMk cId="2653512977" sldId="258"/>
            <ac:spMk id="3" creationId="{ED47936C-709B-07F8-B686-B79543AB7D94}"/>
          </ac:spMkLst>
        </pc:spChg>
      </pc:sldChg>
      <pc:sldChg chg="modSp mod modClrScheme chgLayout">
        <pc:chgData name="Patience Omono Okpiabhele (2511530)" userId="S::2511530@student.uwtsd.ac.uk::6ca9dcde-7547-4f83-a1a4-bbbf297d941c" providerId="AD" clId="Web-{3A449CB7-B07E-F2CC-8D8B-FCEBC295E643}" dt="2026-06-13T16:36:08.978" v="71" actId="1076"/>
        <pc:sldMkLst>
          <pc:docMk/>
          <pc:sldMk cId="4243572617" sldId="259"/>
        </pc:sldMkLst>
        <pc:spChg chg="mod ord">
          <ac:chgData name="Patience Omono Okpiabhele (2511530)" userId="S::2511530@student.uwtsd.ac.uk::6ca9dcde-7547-4f83-a1a4-bbbf297d941c" providerId="AD" clId="Web-{3A449CB7-B07E-F2CC-8D8B-FCEBC295E643}" dt="2026-06-13T16:17:40.988" v="7"/>
          <ac:spMkLst>
            <pc:docMk/>
            <pc:sldMk cId="4243572617" sldId="259"/>
            <ac:spMk id="2" creationId="{D0E42FBD-C1BF-3265-948A-DB11AF6C9784}"/>
          </ac:spMkLst>
        </pc:spChg>
        <pc:spChg chg="mod ord">
          <ac:chgData name="Patience Omono Okpiabhele (2511530)" userId="S::2511530@student.uwtsd.ac.uk::6ca9dcde-7547-4f83-a1a4-bbbf297d941c" providerId="AD" clId="Web-{3A449CB7-B07E-F2CC-8D8B-FCEBC295E643}" dt="2026-06-13T16:34:20.615" v="63" actId="20577"/>
          <ac:spMkLst>
            <pc:docMk/>
            <pc:sldMk cId="4243572617" sldId="259"/>
            <ac:spMk id="4" creationId="{6D15ACE0-D5F4-C84E-6399-FE619094EB07}"/>
          </ac:spMkLst>
        </pc:spChg>
        <pc:graphicFrameChg chg="mod ord modGraphic">
          <ac:chgData name="Patience Omono Okpiabhele (2511530)" userId="S::2511530@student.uwtsd.ac.uk::6ca9dcde-7547-4f83-a1a4-bbbf297d941c" providerId="AD" clId="Web-{3A449CB7-B07E-F2CC-8D8B-FCEBC295E643}" dt="2026-06-13T16:36:08.978" v="71" actId="1076"/>
          <ac:graphicFrameMkLst>
            <pc:docMk/>
            <pc:sldMk cId="4243572617" sldId="259"/>
            <ac:graphicFrameMk id="12" creationId="{77BF76D6-D23E-A18E-C4F4-78D4446C60D3}"/>
          </ac:graphicFrameMkLst>
        </pc:graphicFrameChg>
        <pc:picChg chg="mod">
          <ac:chgData name="Patience Omono Okpiabhele (2511530)" userId="S::2511530@student.uwtsd.ac.uk::6ca9dcde-7547-4f83-a1a4-bbbf297d941c" providerId="AD" clId="Web-{3A449CB7-B07E-F2CC-8D8B-FCEBC295E643}" dt="2026-06-13T16:21:06.562" v="19" actId="14100"/>
          <ac:picMkLst>
            <pc:docMk/>
            <pc:sldMk cId="4243572617" sldId="259"/>
            <ac:picMk id="36" creationId="{8F562698-B186-F00C-8BE3-3E956A3E8DF3}"/>
          </ac:picMkLst>
        </pc:picChg>
      </pc:sldChg>
      <pc:sldChg chg="modSp mod modClrScheme chgLayout">
        <pc:chgData name="Patience Omono Okpiabhele (2511530)" userId="S::2511530@student.uwtsd.ac.uk::6ca9dcde-7547-4f83-a1a4-bbbf297d941c" providerId="AD" clId="Web-{3A449CB7-B07E-F2CC-8D8B-FCEBC295E643}" dt="2026-06-13T16:20:11.152" v="13" actId="14100"/>
        <pc:sldMkLst>
          <pc:docMk/>
          <pc:sldMk cId="1259240782" sldId="260"/>
        </pc:sldMkLst>
        <pc:spChg chg="mod ord">
          <ac:chgData name="Patience Omono Okpiabhele (2511530)" userId="S::2511530@student.uwtsd.ac.uk::6ca9dcde-7547-4f83-a1a4-bbbf297d941c" providerId="AD" clId="Web-{3A449CB7-B07E-F2CC-8D8B-FCEBC295E643}" dt="2026-06-13T16:17:40.988" v="7"/>
          <ac:spMkLst>
            <pc:docMk/>
            <pc:sldMk cId="1259240782" sldId="260"/>
            <ac:spMk id="2" creationId="{07F124D9-F455-8343-3DCF-432BE22C2084}"/>
          </ac:spMkLst>
        </pc:spChg>
        <pc:spChg chg="mod ord">
          <ac:chgData name="Patience Omono Okpiabhele (2511530)" userId="S::2511530@student.uwtsd.ac.uk::6ca9dcde-7547-4f83-a1a4-bbbf297d941c" providerId="AD" clId="Web-{3A449CB7-B07E-F2CC-8D8B-FCEBC295E643}" dt="2026-06-13T16:20:11.152" v="13" actId="14100"/>
          <ac:spMkLst>
            <pc:docMk/>
            <pc:sldMk cId="1259240782" sldId="260"/>
            <ac:spMk id="4" creationId="{CD863CCE-BE7C-48DF-BE3A-BB80D3CC95F9}"/>
          </ac:spMkLst>
        </pc:spChg>
        <pc:graphicFrameChg chg="mod ord">
          <ac:chgData name="Patience Omono Okpiabhele (2511530)" userId="S::2511530@student.uwtsd.ac.uk::6ca9dcde-7547-4f83-a1a4-bbbf297d941c" providerId="AD" clId="Web-{3A449CB7-B07E-F2CC-8D8B-FCEBC295E643}" dt="2026-06-13T16:19:57.589" v="12" actId="1076"/>
          <ac:graphicFrameMkLst>
            <pc:docMk/>
            <pc:sldMk cId="1259240782" sldId="260"/>
            <ac:graphicFrameMk id="15" creationId="{0C916B95-6069-0426-071E-6306F7349836}"/>
          </ac:graphicFrameMkLst>
        </pc:graphicFrameChg>
      </pc:sldChg>
      <pc:sldChg chg="modSp mod modClrScheme chgLayout">
        <pc:chgData name="Patience Omono Okpiabhele (2511530)" userId="S::2511530@student.uwtsd.ac.uk::6ca9dcde-7547-4f83-a1a4-bbbf297d941c" providerId="AD" clId="Web-{3A449CB7-B07E-F2CC-8D8B-FCEBC295E643}" dt="2026-06-13T16:17:40.988" v="7"/>
        <pc:sldMkLst>
          <pc:docMk/>
          <pc:sldMk cId="3147859008" sldId="263"/>
        </pc:sldMkLst>
        <pc:spChg chg="mod ord">
          <ac:chgData name="Patience Omono Okpiabhele (2511530)" userId="S::2511530@student.uwtsd.ac.uk::6ca9dcde-7547-4f83-a1a4-bbbf297d941c" providerId="AD" clId="Web-{3A449CB7-B07E-F2CC-8D8B-FCEBC295E643}" dt="2026-06-13T16:17:40.988" v="7"/>
          <ac:spMkLst>
            <pc:docMk/>
            <pc:sldMk cId="3147859008" sldId="263"/>
            <ac:spMk id="2" creationId="{8C9CA141-B151-6CAA-04F7-D3E9ACC9B110}"/>
          </ac:spMkLst>
        </pc:spChg>
        <pc:spChg chg="mod ord">
          <ac:chgData name="Patience Omono Okpiabhele (2511530)" userId="S::2511530@student.uwtsd.ac.uk::6ca9dcde-7547-4f83-a1a4-bbbf297d941c" providerId="AD" clId="Web-{3A449CB7-B07E-F2CC-8D8B-FCEBC295E643}" dt="2026-06-13T16:17:40.988" v="7"/>
          <ac:spMkLst>
            <pc:docMk/>
            <pc:sldMk cId="3147859008" sldId="263"/>
            <ac:spMk id="3" creationId="{A1375B24-C526-282C-4B69-F2E5E8DA9BBE}"/>
          </ac:spMkLst>
        </pc:spChg>
      </pc:sldChg>
      <pc:sldChg chg="modSp mod setBg modClrScheme chgLayout">
        <pc:chgData name="Patience Omono Okpiabhele (2511530)" userId="S::2511530@student.uwtsd.ac.uk::6ca9dcde-7547-4f83-a1a4-bbbf297d941c" providerId="AD" clId="Web-{3A449CB7-B07E-F2CC-8D8B-FCEBC295E643}" dt="2026-06-13T16:22:42.832" v="20"/>
        <pc:sldMkLst>
          <pc:docMk/>
          <pc:sldMk cId="1411631110" sldId="265"/>
        </pc:sldMkLst>
        <pc:spChg chg="mod ord">
          <ac:chgData name="Patience Omono Okpiabhele (2511530)" userId="S::2511530@student.uwtsd.ac.uk::6ca9dcde-7547-4f83-a1a4-bbbf297d941c" providerId="AD" clId="Web-{3A449CB7-B07E-F2CC-8D8B-FCEBC295E643}" dt="2026-06-13T16:17:40.988" v="7"/>
          <ac:spMkLst>
            <pc:docMk/>
            <pc:sldMk cId="1411631110" sldId="265"/>
            <ac:spMk id="2" creationId="{AAF90AB3-14E1-DB92-0D8D-90A681B39A86}"/>
          </ac:spMkLst>
        </pc:spChg>
        <pc:spChg chg="mod ord">
          <ac:chgData name="Patience Omono Okpiabhele (2511530)" userId="S::2511530@student.uwtsd.ac.uk::6ca9dcde-7547-4f83-a1a4-bbbf297d941c" providerId="AD" clId="Web-{3A449CB7-B07E-F2CC-8D8B-FCEBC295E643}" dt="2026-06-13T16:17:40.988" v="7"/>
          <ac:spMkLst>
            <pc:docMk/>
            <pc:sldMk cId="1411631110" sldId="265"/>
            <ac:spMk id="3" creationId="{7BD6ED3C-D2D1-CA24-584F-A26056F95EBD}"/>
          </ac:spMkLst>
        </pc:spChg>
        <pc:spChg chg="mod ord">
          <ac:chgData name="Patience Omono Okpiabhele (2511530)" userId="S::2511530@student.uwtsd.ac.uk::6ca9dcde-7547-4f83-a1a4-bbbf297d941c" providerId="AD" clId="Web-{3A449CB7-B07E-F2CC-8D8B-FCEBC295E643}" dt="2026-06-13T16:17:40.988" v="7"/>
          <ac:spMkLst>
            <pc:docMk/>
            <pc:sldMk cId="1411631110" sldId="265"/>
            <ac:spMk id="13" creationId="{E0DA86BE-526A-7F3D-5B1B-FE263CBFE8FB}"/>
          </ac:spMkLst>
        </pc:spChg>
      </pc:sldChg>
      <pc:sldChg chg="modSp mod modClrScheme chgLayout">
        <pc:chgData name="Patience Omono Okpiabhele (2511530)" userId="S::2511530@student.uwtsd.ac.uk::6ca9dcde-7547-4f83-a1a4-bbbf297d941c" providerId="AD" clId="Web-{3A449CB7-B07E-F2CC-8D8B-FCEBC295E643}" dt="2026-06-13T16:17:40.988" v="7"/>
        <pc:sldMkLst>
          <pc:docMk/>
          <pc:sldMk cId="3721787968" sldId="266"/>
        </pc:sldMkLst>
        <pc:spChg chg="mod ord">
          <ac:chgData name="Patience Omono Okpiabhele (2511530)" userId="S::2511530@student.uwtsd.ac.uk::6ca9dcde-7547-4f83-a1a4-bbbf297d941c" providerId="AD" clId="Web-{3A449CB7-B07E-F2CC-8D8B-FCEBC295E643}" dt="2026-06-13T16:17:40.988" v="7"/>
          <ac:spMkLst>
            <pc:docMk/>
            <pc:sldMk cId="3721787968" sldId="266"/>
            <ac:spMk id="2" creationId="{4A740B5D-488D-5ECD-EDD6-65C73F7EB2ED}"/>
          </ac:spMkLst>
        </pc:spChg>
        <pc:spChg chg="mod ord">
          <ac:chgData name="Patience Omono Okpiabhele (2511530)" userId="S::2511530@student.uwtsd.ac.uk::6ca9dcde-7547-4f83-a1a4-bbbf297d941c" providerId="AD" clId="Web-{3A449CB7-B07E-F2CC-8D8B-FCEBC295E643}" dt="2026-06-13T16:17:40.988" v="7"/>
          <ac:spMkLst>
            <pc:docMk/>
            <pc:sldMk cId="3721787968" sldId="266"/>
            <ac:spMk id="3" creationId="{719F4ED2-E67E-A1CB-3936-87FB39FD91E8}"/>
          </ac:spMkLst>
        </pc:spChg>
        <pc:picChg chg="mod ord">
          <ac:chgData name="Patience Omono Okpiabhele (2511530)" userId="S::2511530@student.uwtsd.ac.uk::6ca9dcde-7547-4f83-a1a4-bbbf297d941c" providerId="AD" clId="Web-{3A449CB7-B07E-F2CC-8D8B-FCEBC295E643}" dt="2026-06-13T16:17:40.988" v="7"/>
          <ac:picMkLst>
            <pc:docMk/>
            <pc:sldMk cId="3721787968" sldId="266"/>
            <ac:picMk id="5" creationId="{CA4A621B-6AB7-4134-08BD-2FC777A7B1DD}"/>
          </ac:picMkLst>
        </pc:picChg>
      </pc:sldChg>
      <pc:sldChg chg="addSp delSp modSp mod setBg modClrScheme chgLayout">
        <pc:chgData name="Patience Omono Okpiabhele (2511530)" userId="S::2511530@student.uwtsd.ac.uk::6ca9dcde-7547-4f83-a1a4-bbbf297d941c" providerId="AD" clId="Web-{3A449CB7-B07E-F2CC-8D8B-FCEBC295E643}" dt="2026-06-13T16:23:36.381" v="23"/>
        <pc:sldMkLst>
          <pc:docMk/>
          <pc:sldMk cId="3522525928" sldId="267"/>
        </pc:sldMkLst>
        <pc:spChg chg="mod ord">
          <ac:chgData name="Patience Omono Okpiabhele (2511530)" userId="S::2511530@student.uwtsd.ac.uk::6ca9dcde-7547-4f83-a1a4-bbbf297d941c" providerId="AD" clId="Web-{3A449CB7-B07E-F2CC-8D8B-FCEBC295E643}" dt="2026-06-13T16:23:36.381" v="23"/>
          <ac:spMkLst>
            <pc:docMk/>
            <pc:sldMk cId="3522525928" sldId="267"/>
            <ac:spMk id="2" creationId="{BFC20B37-71E9-91AA-C95D-3DD29E55B92B}"/>
          </ac:spMkLst>
        </pc:spChg>
        <pc:spChg chg="mod ord">
          <ac:chgData name="Patience Omono Okpiabhele (2511530)" userId="S::2511530@student.uwtsd.ac.uk::6ca9dcde-7547-4f83-a1a4-bbbf297d941c" providerId="AD" clId="Web-{3A449CB7-B07E-F2CC-8D8B-FCEBC295E643}" dt="2026-06-13T16:23:36.381" v="23"/>
          <ac:spMkLst>
            <pc:docMk/>
            <pc:sldMk cId="3522525928" sldId="267"/>
            <ac:spMk id="3" creationId="{3864A27F-395F-F590-CD79-15BAAF78FF45}"/>
          </ac:spMkLst>
        </pc:spChg>
        <pc:spChg chg="add">
          <ac:chgData name="Patience Omono Okpiabhele (2511530)" userId="S::2511530@student.uwtsd.ac.uk::6ca9dcde-7547-4f83-a1a4-bbbf297d941c" providerId="AD" clId="Web-{3A449CB7-B07E-F2CC-8D8B-FCEBC295E643}" dt="2026-06-13T16:23:36.381" v="23"/>
          <ac:spMkLst>
            <pc:docMk/>
            <pc:sldMk cId="3522525928" sldId="267"/>
            <ac:spMk id="17" creationId="{18873D23-2DCF-4B31-A009-95721C06E8E1}"/>
          </ac:spMkLst>
        </pc:spChg>
        <pc:spChg chg="add">
          <ac:chgData name="Patience Omono Okpiabhele (2511530)" userId="S::2511530@student.uwtsd.ac.uk::6ca9dcde-7547-4f83-a1a4-bbbf297d941c" providerId="AD" clId="Web-{3A449CB7-B07E-F2CC-8D8B-FCEBC295E643}" dt="2026-06-13T16:23:36.381" v="23"/>
          <ac:spMkLst>
            <pc:docMk/>
            <pc:sldMk cId="3522525928" sldId="267"/>
            <ac:spMk id="18" creationId="{C13EF075-D4EF-4929-ADBC-91B27DA19955}"/>
          </ac:spMkLst>
        </pc:spChg>
        <pc:grpChg chg="add">
          <ac:chgData name="Patience Omono Okpiabhele (2511530)" userId="S::2511530@student.uwtsd.ac.uk::6ca9dcde-7547-4f83-a1a4-bbbf297d941c" providerId="AD" clId="Web-{3A449CB7-B07E-F2CC-8D8B-FCEBC295E643}" dt="2026-06-13T16:23:36.381" v="23"/>
          <ac:grpSpMkLst>
            <pc:docMk/>
            <pc:sldMk cId="3522525928" sldId="267"/>
            <ac:grpSpMk id="19" creationId="{DAA26DFA-AAB2-4973-9C17-16D587C7B198}"/>
          </ac:grpSpMkLst>
        </pc:grpChg>
      </pc:sldChg>
      <pc:sldChg chg="addSp modSp mod setBg modClrScheme chgLayout">
        <pc:chgData name="Patience Omono Okpiabhele (2511530)" userId="S::2511530@student.uwtsd.ac.uk::6ca9dcde-7547-4f83-a1a4-bbbf297d941c" providerId="AD" clId="Web-{3A449CB7-B07E-F2CC-8D8B-FCEBC295E643}" dt="2026-06-13T16:25:15.369" v="24"/>
        <pc:sldMkLst>
          <pc:docMk/>
          <pc:sldMk cId="2458381534" sldId="269"/>
        </pc:sldMkLst>
        <pc:spChg chg="mod ord">
          <ac:chgData name="Patience Omono Okpiabhele (2511530)" userId="S::2511530@student.uwtsd.ac.uk::6ca9dcde-7547-4f83-a1a4-bbbf297d941c" providerId="AD" clId="Web-{3A449CB7-B07E-F2CC-8D8B-FCEBC295E643}" dt="2026-06-13T16:25:15.369" v="24"/>
          <ac:spMkLst>
            <pc:docMk/>
            <pc:sldMk cId="2458381534" sldId="269"/>
            <ac:spMk id="2" creationId="{9235477F-B2FC-4162-5439-2C7B1547E498}"/>
          </ac:spMkLst>
        </pc:spChg>
        <pc:spChg chg="mod ord">
          <ac:chgData name="Patience Omono Okpiabhele (2511530)" userId="S::2511530@student.uwtsd.ac.uk::6ca9dcde-7547-4f83-a1a4-bbbf297d941c" providerId="AD" clId="Web-{3A449CB7-B07E-F2CC-8D8B-FCEBC295E643}" dt="2026-06-13T16:25:15.369" v="24"/>
          <ac:spMkLst>
            <pc:docMk/>
            <pc:sldMk cId="2458381534" sldId="269"/>
            <ac:spMk id="3" creationId="{3CED95BD-10E8-F5CD-23A9-D72A16F2E98B}"/>
          </ac:spMkLst>
        </pc:spChg>
        <pc:spChg chg="add">
          <ac:chgData name="Patience Omono Okpiabhele (2511530)" userId="S::2511530@student.uwtsd.ac.uk::6ca9dcde-7547-4f83-a1a4-bbbf297d941c" providerId="AD" clId="Web-{3A449CB7-B07E-F2CC-8D8B-FCEBC295E643}" dt="2026-06-13T16:25:15.369" v="24"/>
          <ac:spMkLst>
            <pc:docMk/>
            <pc:sldMk cId="2458381534" sldId="269"/>
            <ac:spMk id="8" creationId="{18873D23-2DCF-4B31-A009-95721C06E8E1}"/>
          </ac:spMkLst>
        </pc:spChg>
        <pc:spChg chg="add">
          <ac:chgData name="Patience Omono Okpiabhele (2511530)" userId="S::2511530@student.uwtsd.ac.uk::6ca9dcde-7547-4f83-a1a4-bbbf297d941c" providerId="AD" clId="Web-{3A449CB7-B07E-F2CC-8D8B-FCEBC295E643}" dt="2026-06-13T16:25:15.369" v="24"/>
          <ac:spMkLst>
            <pc:docMk/>
            <pc:sldMk cId="2458381534" sldId="269"/>
            <ac:spMk id="10" creationId="{C13EF075-D4EF-4929-ADBC-91B27DA19955}"/>
          </ac:spMkLst>
        </pc:spChg>
        <pc:grpChg chg="add">
          <ac:chgData name="Patience Omono Okpiabhele (2511530)" userId="S::2511530@student.uwtsd.ac.uk::6ca9dcde-7547-4f83-a1a4-bbbf297d941c" providerId="AD" clId="Web-{3A449CB7-B07E-F2CC-8D8B-FCEBC295E643}" dt="2026-06-13T16:25:15.369" v="24"/>
          <ac:grpSpMkLst>
            <pc:docMk/>
            <pc:sldMk cId="2458381534" sldId="269"/>
            <ac:grpSpMk id="12" creationId="{DAA26DFA-AAB2-4973-9C17-16D587C7B198}"/>
          </ac:grpSpMkLst>
        </pc:grpChg>
      </pc:sldChg>
      <pc:sldMasterChg chg="add addSldLayout modSldLayout">
        <pc:chgData name="Patience Omono Okpiabhele (2511530)" userId="S::2511530@student.uwtsd.ac.uk::6ca9dcde-7547-4f83-a1a4-bbbf297d941c" providerId="AD" clId="Web-{3A449CB7-B07E-F2CC-8D8B-FCEBC295E643}" dt="2026-06-13T16:17:40.988" v="7"/>
        <pc:sldMasterMkLst>
          <pc:docMk/>
          <pc:sldMasterMk cId="3854030355" sldId="2147483793"/>
        </pc:sldMasterMkLst>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909273021" sldId="2147483794"/>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2308838367" sldId="2147483795"/>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2374354327" sldId="2147483796"/>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2435914724" sldId="2147483797"/>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901773937" sldId="2147483798"/>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1062005091" sldId="2147483799"/>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2238759849" sldId="2147483800"/>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3532731186" sldId="2147483801"/>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1725642056" sldId="2147483802"/>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3357683513" sldId="2147483803"/>
          </pc:sldLayoutMkLst>
        </pc:sldLayoutChg>
        <pc:sldLayoutChg chg="add mod replId">
          <pc:chgData name="Patience Omono Okpiabhele (2511530)" userId="S::2511530@student.uwtsd.ac.uk::6ca9dcde-7547-4f83-a1a4-bbbf297d941c" providerId="AD" clId="Web-{3A449CB7-B07E-F2CC-8D8B-FCEBC295E643}" dt="2026-06-13T16:17:40.988" v="7"/>
          <pc:sldLayoutMkLst>
            <pc:docMk/>
            <pc:sldMasterMk cId="3854030355" sldId="2147483793"/>
            <pc:sldLayoutMk cId="1008395539" sldId="2147483804"/>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1B27FF8-BE82-40FB-AC2B-C7FB7FFFA510}"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15D838AF-F8AC-4C1C-A784-51F9205B61A7}">
      <dgm:prSet custT="1"/>
      <dgm:spPr/>
      <dgm:t>
        <a:bodyPr/>
        <a:lstStyle/>
        <a:p>
          <a:pPr rtl="0">
            <a:lnSpc>
              <a:spcPct val="150000"/>
            </a:lnSpc>
          </a:pPr>
          <a:r>
            <a:rPr lang="en-GB" sz="1800" b="0" dirty="0"/>
            <a:t>T</a:t>
          </a:r>
          <a:r>
            <a:rPr lang="en-GB" sz="1800" b="0" dirty="0">
              <a:latin typeface="Arial"/>
              <a:cs typeface="Arial"/>
            </a:rPr>
            <a:t>he lifespan perspective in developmental psychology is a theoretical approach that views human development as a lifelong process that does not end with adolescence but continues into ol</a:t>
          </a:r>
          <a:r>
            <a:rPr lang="en-GB" sz="1800" b="0">
              <a:latin typeface="Arial"/>
              <a:cs typeface="Arial"/>
            </a:rPr>
            <a:t>d</a:t>
          </a:r>
          <a:r>
            <a:rPr lang="en-GB" sz="1800" b="0" dirty="0">
              <a:latin typeface="Arial"/>
              <a:cs typeface="Arial"/>
            </a:rPr>
            <a:t> age (Baltes 1987).</a:t>
          </a:r>
        </a:p>
      </dgm:t>
    </dgm:pt>
    <dgm:pt modelId="{46B74222-607B-48A8-A900-F89233791159}" type="parTrans" cxnId="{B65D10D1-6530-4ACA-B233-2D16740951DD}">
      <dgm:prSet/>
      <dgm:spPr/>
      <dgm:t>
        <a:bodyPr/>
        <a:lstStyle/>
        <a:p>
          <a:endParaRPr lang="en-US"/>
        </a:p>
      </dgm:t>
    </dgm:pt>
    <dgm:pt modelId="{6832A008-5876-452E-AC9D-9465B3492DE4}" type="sibTrans" cxnId="{B65D10D1-6530-4ACA-B233-2D16740951DD}">
      <dgm:prSet/>
      <dgm:spPr/>
      <dgm:t>
        <a:bodyPr/>
        <a:lstStyle/>
        <a:p>
          <a:endParaRPr lang="en-US"/>
        </a:p>
      </dgm:t>
    </dgm:pt>
    <dgm:pt modelId="{86A09946-8D8F-4775-A0BC-A6AF31DE2FCD}">
      <dgm:prSet custT="1"/>
      <dgm:spPr/>
      <dgm:t>
        <a:bodyPr/>
        <a:lstStyle/>
        <a:p>
          <a:pPr>
            <a:lnSpc>
              <a:spcPct val="150000"/>
            </a:lnSpc>
          </a:pPr>
          <a:r>
            <a:rPr lang="en-GB" sz="1800" b="0">
              <a:latin typeface="Arial"/>
              <a:cs typeface="Arial"/>
            </a:rPr>
            <a:t>Baltes 1987 outlined several key principles of lifespan development as development is lifelong, multidimensional, plastic, influenced by multiple factors and involves both gains and losses.</a:t>
          </a:r>
          <a:endParaRPr lang="en-US" sz="1800" b="0">
            <a:latin typeface="Arial"/>
            <a:cs typeface="Arial"/>
          </a:endParaRPr>
        </a:p>
      </dgm:t>
    </dgm:pt>
    <dgm:pt modelId="{DE6E75AE-4FD9-4672-AA4A-E7BE2250BA95}" type="parTrans" cxnId="{52E30164-7EFA-4303-AC8A-47BF24520964}">
      <dgm:prSet/>
      <dgm:spPr/>
      <dgm:t>
        <a:bodyPr/>
        <a:lstStyle/>
        <a:p>
          <a:endParaRPr lang="en-US"/>
        </a:p>
      </dgm:t>
    </dgm:pt>
    <dgm:pt modelId="{17CC1AC2-B97A-4A0C-9360-23DDB9D04AD4}" type="sibTrans" cxnId="{52E30164-7EFA-4303-AC8A-47BF24520964}">
      <dgm:prSet/>
      <dgm:spPr/>
      <dgm:t>
        <a:bodyPr/>
        <a:lstStyle/>
        <a:p>
          <a:endParaRPr lang="en-US"/>
        </a:p>
      </dgm:t>
    </dgm:pt>
    <dgm:pt modelId="{24C45855-524B-471A-A8AF-BA60DB03512A}">
      <dgm:prSet custT="1"/>
      <dgm:spPr/>
      <dgm:t>
        <a:bodyPr/>
        <a:lstStyle/>
        <a:p>
          <a:pPr>
            <a:lnSpc>
              <a:spcPct val="150000"/>
            </a:lnSpc>
          </a:pPr>
          <a:r>
            <a:rPr lang="en-GB" sz="1800" b="0">
              <a:latin typeface="Arial"/>
              <a:cs typeface="Arial"/>
            </a:rPr>
            <a:t>Also to help us understand ourselves by recognising that individual experiences vary, change is constant and social and cultural factors play a role(Samtrock,2021)</a:t>
          </a:r>
          <a:r>
            <a:rPr lang="en-GB" sz="1600" b="0">
              <a:latin typeface="Arial"/>
              <a:cs typeface="Arial"/>
            </a:rPr>
            <a:t>.</a:t>
          </a:r>
          <a:endParaRPr lang="en-US" sz="1600" b="0">
            <a:latin typeface="Arial"/>
            <a:cs typeface="Arial"/>
          </a:endParaRPr>
        </a:p>
      </dgm:t>
    </dgm:pt>
    <dgm:pt modelId="{D2AC20FD-1D0C-4B1A-B3FD-34E4C46A7056}" type="parTrans" cxnId="{98564AB4-F304-4A19-A408-5F669B2C7946}">
      <dgm:prSet/>
      <dgm:spPr/>
      <dgm:t>
        <a:bodyPr/>
        <a:lstStyle/>
        <a:p>
          <a:endParaRPr lang="en-US"/>
        </a:p>
      </dgm:t>
    </dgm:pt>
    <dgm:pt modelId="{81D98148-CA77-4958-AFA4-E2E314FD5469}" type="sibTrans" cxnId="{98564AB4-F304-4A19-A408-5F669B2C7946}">
      <dgm:prSet/>
      <dgm:spPr/>
      <dgm:t>
        <a:bodyPr/>
        <a:lstStyle/>
        <a:p>
          <a:endParaRPr lang="en-US"/>
        </a:p>
      </dgm:t>
    </dgm:pt>
    <dgm:pt modelId="{DAE3036F-8308-41E4-8871-939DD0DA4723}">
      <dgm:prSet phldrT="[Text]" phldr="0" custT="1"/>
      <dgm:spPr/>
      <dgm:t>
        <a:bodyPr/>
        <a:lstStyle/>
        <a:p>
          <a:pPr rtl="0">
            <a:lnSpc>
              <a:spcPct val="150000"/>
            </a:lnSpc>
          </a:pPr>
          <a:r>
            <a:rPr lang="en-GB" sz="1800" b="0" dirty="0">
              <a:latin typeface="Arial"/>
              <a:cs typeface="Arial"/>
            </a:rPr>
            <a:t>This presentation shall be using Erikson's psychosocial theory and propose evidence-based support strategies suitable for an early years  setting (Isaac's case).</a:t>
          </a:r>
        </a:p>
      </dgm:t>
    </dgm:pt>
    <dgm:pt modelId="{A4514617-CF04-4C2A-BC48-2D6FE7FDD78D}" type="parTrans" cxnId="{43BA04CE-9504-491B-95E1-1E0FD361FA67}">
      <dgm:prSet/>
      <dgm:spPr/>
    </dgm:pt>
    <dgm:pt modelId="{BBE3BA59-69DC-4385-B382-F201C7452235}" type="sibTrans" cxnId="{43BA04CE-9504-491B-95E1-1E0FD361FA67}">
      <dgm:prSet/>
      <dgm:spPr/>
    </dgm:pt>
    <dgm:pt modelId="{E3121FA4-FA56-40C4-BFEC-15B5787EDE4D}" type="pres">
      <dgm:prSet presAssocID="{F1B27FF8-BE82-40FB-AC2B-C7FB7FFFA510}" presName="vert0" presStyleCnt="0">
        <dgm:presLayoutVars>
          <dgm:dir/>
          <dgm:animOne val="branch"/>
          <dgm:animLvl val="lvl"/>
        </dgm:presLayoutVars>
      </dgm:prSet>
      <dgm:spPr/>
    </dgm:pt>
    <dgm:pt modelId="{6736A3F0-418B-4FFB-A81C-B1F50DD50DF1}" type="pres">
      <dgm:prSet presAssocID="{15D838AF-F8AC-4C1C-A784-51F9205B61A7}" presName="thickLine" presStyleLbl="alignNode1" presStyleIdx="0" presStyleCnt="4"/>
      <dgm:spPr/>
    </dgm:pt>
    <dgm:pt modelId="{C7785A5C-CCF4-4057-BEBE-1AF8FFAC1C89}" type="pres">
      <dgm:prSet presAssocID="{15D838AF-F8AC-4C1C-A784-51F9205B61A7}" presName="horz1" presStyleCnt="0"/>
      <dgm:spPr/>
    </dgm:pt>
    <dgm:pt modelId="{FD5D7BB1-52FE-4A22-90B7-386217E85145}" type="pres">
      <dgm:prSet presAssocID="{15D838AF-F8AC-4C1C-A784-51F9205B61A7}" presName="tx1" presStyleLbl="revTx" presStyleIdx="0" presStyleCnt="4"/>
      <dgm:spPr/>
    </dgm:pt>
    <dgm:pt modelId="{B43F1168-32A5-40F7-916A-529D2B634B58}" type="pres">
      <dgm:prSet presAssocID="{15D838AF-F8AC-4C1C-A784-51F9205B61A7}" presName="vert1" presStyleCnt="0"/>
      <dgm:spPr/>
    </dgm:pt>
    <dgm:pt modelId="{A2B79B9B-43B0-4624-872C-501FFF398CA9}" type="pres">
      <dgm:prSet presAssocID="{86A09946-8D8F-4775-A0BC-A6AF31DE2FCD}" presName="thickLine" presStyleLbl="alignNode1" presStyleIdx="1" presStyleCnt="4"/>
      <dgm:spPr/>
    </dgm:pt>
    <dgm:pt modelId="{4979169A-0B44-4A44-935E-B9D2E346CD05}" type="pres">
      <dgm:prSet presAssocID="{86A09946-8D8F-4775-A0BC-A6AF31DE2FCD}" presName="horz1" presStyleCnt="0"/>
      <dgm:spPr/>
    </dgm:pt>
    <dgm:pt modelId="{378BD8E1-6874-4750-B79C-1BA3AF7F5BF3}" type="pres">
      <dgm:prSet presAssocID="{86A09946-8D8F-4775-A0BC-A6AF31DE2FCD}" presName="tx1" presStyleLbl="revTx" presStyleIdx="1" presStyleCnt="4"/>
      <dgm:spPr/>
    </dgm:pt>
    <dgm:pt modelId="{90EE9802-24C7-4F5A-B548-946D27DDFEFF}" type="pres">
      <dgm:prSet presAssocID="{86A09946-8D8F-4775-A0BC-A6AF31DE2FCD}" presName="vert1" presStyleCnt="0"/>
      <dgm:spPr/>
    </dgm:pt>
    <dgm:pt modelId="{0814A27A-52E2-4CDD-843C-74DB998AE153}" type="pres">
      <dgm:prSet presAssocID="{24C45855-524B-471A-A8AF-BA60DB03512A}" presName="thickLine" presStyleLbl="alignNode1" presStyleIdx="2" presStyleCnt="4"/>
      <dgm:spPr/>
    </dgm:pt>
    <dgm:pt modelId="{2DA955F1-6F6C-4EA0-A0C7-53AFB19313C4}" type="pres">
      <dgm:prSet presAssocID="{24C45855-524B-471A-A8AF-BA60DB03512A}" presName="horz1" presStyleCnt="0"/>
      <dgm:spPr/>
    </dgm:pt>
    <dgm:pt modelId="{67220586-2EBC-4C4E-83B1-D4599B9B7B46}" type="pres">
      <dgm:prSet presAssocID="{24C45855-524B-471A-A8AF-BA60DB03512A}" presName="tx1" presStyleLbl="revTx" presStyleIdx="2" presStyleCnt="4"/>
      <dgm:spPr/>
    </dgm:pt>
    <dgm:pt modelId="{C30AE9E5-F2A2-494A-B397-62C4CE1BEAE1}" type="pres">
      <dgm:prSet presAssocID="{24C45855-524B-471A-A8AF-BA60DB03512A}" presName="vert1" presStyleCnt="0"/>
      <dgm:spPr/>
    </dgm:pt>
    <dgm:pt modelId="{A1DB270F-C784-4ACB-8041-7E39E5787570}" type="pres">
      <dgm:prSet presAssocID="{DAE3036F-8308-41E4-8871-939DD0DA4723}" presName="thickLine" presStyleLbl="alignNode1" presStyleIdx="3" presStyleCnt="4"/>
      <dgm:spPr/>
    </dgm:pt>
    <dgm:pt modelId="{BFF27627-B3A2-4DF8-BBAC-118B3CEFDFA0}" type="pres">
      <dgm:prSet presAssocID="{DAE3036F-8308-41E4-8871-939DD0DA4723}" presName="horz1" presStyleCnt="0"/>
      <dgm:spPr/>
    </dgm:pt>
    <dgm:pt modelId="{59807983-60DB-41AE-835D-3DBD5CD41B2D}" type="pres">
      <dgm:prSet presAssocID="{DAE3036F-8308-41E4-8871-939DD0DA4723}" presName="tx1" presStyleLbl="revTx" presStyleIdx="3" presStyleCnt="4"/>
      <dgm:spPr/>
    </dgm:pt>
    <dgm:pt modelId="{094A6FD1-1D3A-4678-80C6-9D97171BA722}" type="pres">
      <dgm:prSet presAssocID="{DAE3036F-8308-41E4-8871-939DD0DA4723}" presName="vert1" presStyleCnt="0"/>
      <dgm:spPr/>
    </dgm:pt>
  </dgm:ptLst>
  <dgm:cxnLst>
    <dgm:cxn modelId="{CE0B2B1B-8CB3-434B-B66B-FB98FAE56245}" type="presOf" srcId="{F1B27FF8-BE82-40FB-AC2B-C7FB7FFFA510}" destId="{E3121FA4-FA56-40C4-BFEC-15B5787EDE4D}" srcOrd="0" destOrd="0" presId="urn:microsoft.com/office/officeart/2008/layout/LinedList"/>
    <dgm:cxn modelId="{56FD7A2B-EB04-4D02-8400-4708F7D3FD61}" type="presOf" srcId="{24C45855-524B-471A-A8AF-BA60DB03512A}" destId="{67220586-2EBC-4C4E-83B1-D4599B9B7B46}" srcOrd="0" destOrd="0" presId="urn:microsoft.com/office/officeart/2008/layout/LinedList"/>
    <dgm:cxn modelId="{BF0F135E-CEF1-4AC7-8094-8AAE88D3F654}" type="presOf" srcId="{15D838AF-F8AC-4C1C-A784-51F9205B61A7}" destId="{FD5D7BB1-52FE-4A22-90B7-386217E85145}" srcOrd="0" destOrd="0" presId="urn:microsoft.com/office/officeart/2008/layout/LinedList"/>
    <dgm:cxn modelId="{52E30164-7EFA-4303-AC8A-47BF24520964}" srcId="{F1B27FF8-BE82-40FB-AC2B-C7FB7FFFA510}" destId="{86A09946-8D8F-4775-A0BC-A6AF31DE2FCD}" srcOrd="1" destOrd="0" parTransId="{DE6E75AE-4FD9-4672-AA4A-E7BE2250BA95}" sibTransId="{17CC1AC2-B97A-4A0C-9360-23DDB9D04AD4}"/>
    <dgm:cxn modelId="{D2F8C18D-4BCD-4B42-914A-6FCC3F0087AE}" type="presOf" srcId="{86A09946-8D8F-4775-A0BC-A6AF31DE2FCD}" destId="{378BD8E1-6874-4750-B79C-1BA3AF7F5BF3}" srcOrd="0" destOrd="0" presId="urn:microsoft.com/office/officeart/2008/layout/LinedList"/>
    <dgm:cxn modelId="{98564AB4-F304-4A19-A408-5F669B2C7946}" srcId="{F1B27FF8-BE82-40FB-AC2B-C7FB7FFFA510}" destId="{24C45855-524B-471A-A8AF-BA60DB03512A}" srcOrd="2" destOrd="0" parTransId="{D2AC20FD-1D0C-4B1A-B3FD-34E4C46A7056}" sibTransId="{81D98148-CA77-4958-AFA4-E2E314FD5469}"/>
    <dgm:cxn modelId="{3C143ABB-5E37-4AEE-8EA6-1A2881824BCA}" type="presOf" srcId="{DAE3036F-8308-41E4-8871-939DD0DA4723}" destId="{59807983-60DB-41AE-835D-3DBD5CD41B2D}" srcOrd="0" destOrd="0" presId="urn:microsoft.com/office/officeart/2008/layout/LinedList"/>
    <dgm:cxn modelId="{43BA04CE-9504-491B-95E1-1E0FD361FA67}" srcId="{F1B27FF8-BE82-40FB-AC2B-C7FB7FFFA510}" destId="{DAE3036F-8308-41E4-8871-939DD0DA4723}" srcOrd="3" destOrd="0" parTransId="{A4514617-CF04-4C2A-BC48-2D6FE7FDD78D}" sibTransId="{BBE3BA59-69DC-4385-B382-F201C7452235}"/>
    <dgm:cxn modelId="{B65D10D1-6530-4ACA-B233-2D16740951DD}" srcId="{F1B27FF8-BE82-40FB-AC2B-C7FB7FFFA510}" destId="{15D838AF-F8AC-4C1C-A784-51F9205B61A7}" srcOrd="0" destOrd="0" parTransId="{46B74222-607B-48A8-A900-F89233791159}" sibTransId="{6832A008-5876-452E-AC9D-9465B3492DE4}"/>
    <dgm:cxn modelId="{764B0963-DA49-41D9-A2EF-64A569D1CD2F}" type="presParOf" srcId="{E3121FA4-FA56-40C4-BFEC-15B5787EDE4D}" destId="{6736A3F0-418B-4FFB-A81C-B1F50DD50DF1}" srcOrd="0" destOrd="0" presId="urn:microsoft.com/office/officeart/2008/layout/LinedList"/>
    <dgm:cxn modelId="{85AFA71C-5A3A-4AC8-9B92-95A3FA5466F3}" type="presParOf" srcId="{E3121FA4-FA56-40C4-BFEC-15B5787EDE4D}" destId="{C7785A5C-CCF4-4057-BEBE-1AF8FFAC1C89}" srcOrd="1" destOrd="0" presId="urn:microsoft.com/office/officeart/2008/layout/LinedList"/>
    <dgm:cxn modelId="{DAA4BF92-2A61-4EEE-8F2E-AB9E4B804ABA}" type="presParOf" srcId="{C7785A5C-CCF4-4057-BEBE-1AF8FFAC1C89}" destId="{FD5D7BB1-52FE-4A22-90B7-386217E85145}" srcOrd="0" destOrd="0" presId="urn:microsoft.com/office/officeart/2008/layout/LinedList"/>
    <dgm:cxn modelId="{2138F016-9912-4A55-B565-1CB31FE6FFAD}" type="presParOf" srcId="{C7785A5C-CCF4-4057-BEBE-1AF8FFAC1C89}" destId="{B43F1168-32A5-40F7-916A-529D2B634B58}" srcOrd="1" destOrd="0" presId="urn:microsoft.com/office/officeart/2008/layout/LinedList"/>
    <dgm:cxn modelId="{431C0EC8-3B4D-4EB8-A62C-CEF9C241E092}" type="presParOf" srcId="{E3121FA4-FA56-40C4-BFEC-15B5787EDE4D}" destId="{A2B79B9B-43B0-4624-872C-501FFF398CA9}" srcOrd="2" destOrd="0" presId="urn:microsoft.com/office/officeart/2008/layout/LinedList"/>
    <dgm:cxn modelId="{A9C9D783-4B81-4814-A0B7-527ABA50B1A0}" type="presParOf" srcId="{E3121FA4-FA56-40C4-BFEC-15B5787EDE4D}" destId="{4979169A-0B44-4A44-935E-B9D2E346CD05}" srcOrd="3" destOrd="0" presId="urn:microsoft.com/office/officeart/2008/layout/LinedList"/>
    <dgm:cxn modelId="{DF6FD90F-90D9-443F-A585-493B28BE3E23}" type="presParOf" srcId="{4979169A-0B44-4A44-935E-B9D2E346CD05}" destId="{378BD8E1-6874-4750-B79C-1BA3AF7F5BF3}" srcOrd="0" destOrd="0" presId="urn:microsoft.com/office/officeart/2008/layout/LinedList"/>
    <dgm:cxn modelId="{9C0CCB79-BFD0-4464-B65D-02DC63D94F2E}" type="presParOf" srcId="{4979169A-0B44-4A44-935E-B9D2E346CD05}" destId="{90EE9802-24C7-4F5A-B548-946D27DDFEFF}" srcOrd="1" destOrd="0" presId="urn:microsoft.com/office/officeart/2008/layout/LinedList"/>
    <dgm:cxn modelId="{65C2F730-D3AD-4395-999F-0FB3C9529016}" type="presParOf" srcId="{E3121FA4-FA56-40C4-BFEC-15B5787EDE4D}" destId="{0814A27A-52E2-4CDD-843C-74DB998AE153}" srcOrd="4" destOrd="0" presId="urn:microsoft.com/office/officeart/2008/layout/LinedList"/>
    <dgm:cxn modelId="{37A61EB4-8034-4E2E-84EE-39AB8FB9A02E}" type="presParOf" srcId="{E3121FA4-FA56-40C4-BFEC-15B5787EDE4D}" destId="{2DA955F1-6F6C-4EA0-A0C7-53AFB19313C4}" srcOrd="5" destOrd="0" presId="urn:microsoft.com/office/officeart/2008/layout/LinedList"/>
    <dgm:cxn modelId="{E95890F4-2B38-4FBC-A355-14FF443D0D97}" type="presParOf" srcId="{2DA955F1-6F6C-4EA0-A0C7-53AFB19313C4}" destId="{67220586-2EBC-4C4E-83B1-D4599B9B7B46}" srcOrd="0" destOrd="0" presId="urn:microsoft.com/office/officeart/2008/layout/LinedList"/>
    <dgm:cxn modelId="{DFC07080-5D07-4917-8F43-0D14DC85CE7E}" type="presParOf" srcId="{2DA955F1-6F6C-4EA0-A0C7-53AFB19313C4}" destId="{C30AE9E5-F2A2-494A-B397-62C4CE1BEAE1}" srcOrd="1" destOrd="0" presId="urn:microsoft.com/office/officeart/2008/layout/LinedList"/>
    <dgm:cxn modelId="{5758ED2E-1E1D-4FC8-AC9D-C061E8C2321A}" type="presParOf" srcId="{E3121FA4-FA56-40C4-BFEC-15B5787EDE4D}" destId="{A1DB270F-C784-4ACB-8041-7E39E5787570}" srcOrd="6" destOrd="0" presId="urn:microsoft.com/office/officeart/2008/layout/LinedList"/>
    <dgm:cxn modelId="{6571CADC-FAF2-4161-971A-B7EEEA0C04F0}" type="presParOf" srcId="{E3121FA4-FA56-40C4-BFEC-15B5787EDE4D}" destId="{BFF27627-B3A2-4DF8-BBAC-118B3CEFDFA0}" srcOrd="7" destOrd="0" presId="urn:microsoft.com/office/officeart/2008/layout/LinedList"/>
    <dgm:cxn modelId="{56CD7574-09A6-404D-8F4D-929700A1C2F0}" type="presParOf" srcId="{BFF27627-B3A2-4DF8-BBAC-118B3CEFDFA0}" destId="{59807983-60DB-41AE-835D-3DBD5CD41B2D}" srcOrd="0" destOrd="0" presId="urn:microsoft.com/office/officeart/2008/layout/LinedList"/>
    <dgm:cxn modelId="{67F051AB-ED44-4A81-A553-26AE36548793}" type="presParOf" srcId="{BFF27627-B3A2-4DF8-BBAC-118B3CEFDFA0}" destId="{094A6FD1-1D3A-4678-80C6-9D97171BA72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50BC5B0-E1A7-4C80-B881-C9428080FAC9}"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AAA237A1-341F-48C5-AEB4-2FFF6CF30275}">
      <dgm:prSet custT="1"/>
      <dgm:spPr/>
      <dgm:t>
        <a:bodyPr/>
        <a:lstStyle/>
        <a:p>
          <a:r>
            <a:rPr lang="en-GB" sz="2000">
              <a:latin typeface="Arial"/>
              <a:cs typeface="Arial"/>
            </a:rPr>
            <a:t>Children:</a:t>
          </a:r>
          <a:endParaRPr lang="en-US" sz="2000">
            <a:latin typeface="Arial"/>
            <a:cs typeface="Arial"/>
          </a:endParaRPr>
        </a:p>
      </dgm:t>
    </dgm:pt>
    <dgm:pt modelId="{8B3B3519-7357-4D16-A064-9B99C3DA92F9}" type="parTrans" cxnId="{7DF8EA92-9338-4E40-A305-120A23DED803}">
      <dgm:prSet/>
      <dgm:spPr/>
      <dgm:t>
        <a:bodyPr/>
        <a:lstStyle/>
        <a:p>
          <a:endParaRPr lang="en-US"/>
        </a:p>
      </dgm:t>
    </dgm:pt>
    <dgm:pt modelId="{1B8537A5-46EC-4312-9042-076D75DC0CF1}" type="sibTrans" cxnId="{7DF8EA92-9338-4E40-A305-120A23DED803}">
      <dgm:prSet/>
      <dgm:spPr/>
      <dgm:t>
        <a:bodyPr/>
        <a:lstStyle/>
        <a:p>
          <a:endParaRPr lang="en-US"/>
        </a:p>
      </dgm:t>
    </dgm:pt>
    <dgm:pt modelId="{9611CC87-C130-4D15-A4AD-1088AA793D3B}">
      <dgm:prSet custT="1"/>
      <dgm:spPr/>
      <dgm:t>
        <a:bodyPr/>
        <a:lstStyle/>
        <a:p>
          <a:r>
            <a:rPr lang="en-GB" sz="2400" b="0">
              <a:latin typeface="Arial"/>
              <a:cs typeface="Arial"/>
            </a:rPr>
            <a:t>Explore their environment </a:t>
          </a:r>
          <a:endParaRPr lang="en-US" sz="2400" b="0">
            <a:latin typeface="Arial"/>
            <a:cs typeface="Arial"/>
          </a:endParaRPr>
        </a:p>
      </dgm:t>
    </dgm:pt>
    <dgm:pt modelId="{41C6A9AB-029B-45AC-9026-99846D5B1AC9}" type="parTrans" cxnId="{3DD998DE-8B80-4A57-B757-6FD3AF1EE205}">
      <dgm:prSet/>
      <dgm:spPr/>
      <dgm:t>
        <a:bodyPr/>
        <a:lstStyle/>
        <a:p>
          <a:endParaRPr lang="en-US"/>
        </a:p>
      </dgm:t>
    </dgm:pt>
    <dgm:pt modelId="{FCD11018-75E1-4920-ADEB-9EB5BACC30A4}" type="sibTrans" cxnId="{3DD998DE-8B80-4A57-B757-6FD3AF1EE205}">
      <dgm:prSet/>
      <dgm:spPr/>
      <dgm:t>
        <a:bodyPr/>
        <a:lstStyle/>
        <a:p>
          <a:endParaRPr lang="en-US"/>
        </a:p>
      </dgm:t>
    </dgm:pt>
    <dgm:pt modelId="{898378D1-0833-4C11-A183-0FA1A4F9B86D}">
      <dgm:prSet/>
      <dgm:spPr/>
      <dgm:t>
        <a:bodyPr/>
        <a:lstStyle/>
        <a:p>
          <a:r>
            <a:rPr lang="en-GB" sz="2400" b="0">
              <a:latin typeface="Arial"/>
              <a:cs typeface="Arial"/>
            </a:rPr>
            <a:t>Develop confidence</a:t>
          </a:r>
          <a:endParaRPr lang="en-US" sz="2400" b="0">
            <a:latin typeface="Arial"/>
            <a:cs typeface="Arial"/>
          </a:endParaRPr>
        </a:p>
      </dgm:t>
    </dgm:pt>
    <dgm:pt modelId="{1E137E64-E18F-4700-984A-C657800BC5E6}" type="parTrans" cxnId="{64DA6C50-0355-47E6-844F-4DDCEE2964F2}">
      <dgm:prSet/>
      <dgm:spPr/>
      <dgm:t>
        <a:bodyPr/>
        <a:lstStyle/>
        <a:p>
          <a:endParaRPr lang="en-US"/>
        </a:p>
      </dgm:t>
    </dgm:pt>
    <dgm:pt modelId="{B84BF54C-B4FF-4F71-BCB7-568307CF6AB4}" type="sibTrans" cxnId="{64DA6C50-0355-47E6-844F-4DDCEE2964F2}">
      <dgm:prSet/>
      <dgm:spPr/>
      <dgm:t>
        <a:bodyPr/>
        <a:lstStyle/>
        <a:p>
          <a:endParaRPr lang="en-US"/>
        </a:p>
      </dgm:t>
    </dgm:pt>
    <dgm:pt modelId="{BD3D2BBF-DD6C-4385-9A3E-BFADF42FAA31}">
      <dgm:prSet/>
      <dgm:spPr/>
      <dgm:t>
        <a:bodyPr/>
        <a:lstStyle/>
        <a:p>
          <a:r>
            <a:rPr lang="en-GB" sz="2400" b="0">
              <a:latin typeface="Arial"/>
              <a:cs typeface="Arial"/>
            </a:rPr>
            <a:t>Initiate play and social interactions </a:t>
          </a:r>
          <a:endParaRPr lang="en-US" sz="2400" b="0">
            <a:latin typeface="Arial"/>
            <a:cs typeface="Arial"/>
          </a:endParaRPr>
        </a:p>
      </dgm:t>
    </dgm:pt>
    <dgm:pt modelId="{4E40553E-25C2-422E-BF53-97C0EB48782A}" type="parTrans" cxnId="{CCB98AC3-698A-41AD-85EF-05D5BF278162}">
      <dgm:prSet/>
      <dgm:spPr/>
      <dgm:t>
        <a:bodyPr/>
        <a:lstStyle/>
        <a:p>
          <a:endParaRPr lang="en-US"/>
        </a:p>
      </dgm:t>
    </dgm:pt>
    <dgm:pt modelId="{7CFDF3E0-2354-4501-8899-522039B342DE}" type="sibTrans" cxnId="{CCB98AC3-698A-41AD-85EF-05D5BF278162}">
      <dgm:prSet/>
      <dgm:spPr/>
      <dgm:t>
        <a:bodyPr/>
        <a:lstStyle/>
        <a:p>
          <a:endParaRPr lang="en-US"/>
        </a:p>
      </dgm:t>
    </dgm:pt>
    <dgm:pt modelId="{6ED4FDA8-7922-4C04-9B74-8D757D3DB6A4}">
      <dgm:prSet/>
      <dgm:spPr/>
      <dgm:t>
        <a:bodyPr/>
        <a:lstStyle/>
        <a:p>
          <a:r>
            <a:rPr lang="en-GB" sz="2400" b="0">
              <a:latin typeface="Arial"/>
              <a:cs typeface="Arial"/>
            </a:rPr>
            <a:t>Build independence</a:t>
          </a:r>
          <a:endParaRPr lang="en-US" sz="2400" b="0">
            <a:latin typeface="Arial"/>
            <a:cs typeface="Arial"/>
          </a:endParaRPr>
        </a:p>
      </dgm:t>
    </dgm:pt>
    <dgm:pt modelId="{C0B1DFE8-C671-46E7-A35D-1ABF271B6651}" type="parTrans" cxnId="{B405196A-C1ED-490F-8EFD-A2F9F433743D}">
      <dgm:prSet/>
      <dgm:spPr/>
      <dgm:t>
        <a:bodyPr/>
        <a:lstStyle/>
        <a:p>
          <a:endParaRPr lang="en-US"/>
        </a:p>
      </dgm:t>
    </dgm:pt>
    <dgm:pt modelId="{DCDD4B9E-250F-4DEB-A939-9136CA4F8CB1}" type="sibTrans" cxnId="{B405196A-C1ED-490F-8EFD-A2F9F433743D}">
      <dgm:prSet/>
      <dgm:spPr/>
      <dgm:t>
        <a:bodyPr/>
        <a:lstStyle/>
        <a:p>
          <a:endParaRPr lang="en-US"/>
        </a:p>
      </dgm:t>
    </dgm:pt>
    <dgm:pt modelId="{335FA663-C880-48CE-B91A-6641A4FC6E02}" type="pres">
      <dgm:prSet presAssocID="{B50BC5B0-E1A7-4C80-B881-C9428080FAC9}" presName="linear" presStyleCnt="0">
        <dgm:presLayoutVars>
          <dgm:animLvl val="lvl"/>
          <dgm:resizeHandles val="exact"/>
        </dgm:presLayoutVars>
      </dgm:prSet>
      <dgm:spPr/>
    </dgm:pt>
    <dgm:pt modelId="{3E498F29-5B26-4033-82A1-4676763F7B1D}" type="pres">
      <dgm:prSet presAssocID="{AAA237A1-341F-48C5-AEB4-2FFF6CF30275}" presName="parentText" presStyleLbl="node1" presStyleIdx="0" presStyleCnt="1">
        <dgm:presLayoutVars>
          <dgm:chMax val="0"/>
          <dgm:bulletEnabled val="1"/>
        </dgm:presLayoutVars>
      </dgm:prSet>
      <dgm:spPr/>
    </dgm:pt>
    <dgm:pt modelId="{8A22B4A1-F7E0-456A-AE6D-8743AB940C19}" type="pres">
      <dgm:prSet presAssocID="{AAA237A1-341F-48C5-AEB4-2FFF6CF30275}" presName="childText" presStyleLbl="revTx" presStyleIdx="0" presStyleCnt="1">
        <dgm:presLayoutVars>
          <dgm:bulletEnabled val="1"/>
        </dgm:presLayoutVars>
      </dgm:prSet>
      <dgm:spPr/>
    </dgm:pt>
  </dgm:ptLst>
  <dgm:cxnLst>
    <dgm:cxn modelId="{926F8D10-32D1-41D6-8A3C-684A507C7BD4}" type="presOf" srcId="{AAA237A1-341F-48C5-AEB4-2FFF6CF30275}" destId="{3E498F29-5B26-4033-82A1-4676763F7B1D}" srcOrd="0" destOrd="0" presId="urn:microsoft.com/office/officeart/2005/8/layout/vList2"/>
    <dgm:cxn modelId="{B405196A-C1ED-490F-8EFD-A2F9F433743D}" srcId="{AAA237A1-341F-48C5-AEB4-2FFF6CF30275}" destId="{6ED4FDA8-7922-4C04-9B74-8D757D3DB6A4}" srcOrd="3" destOrd="0" parTransId="{C0B1DFE8-C671-46E7-A35D-1ABF271B6651}" sibTransId="{DCDD4B9E-250F-4DEB-A939-9136CA4F8CB1}"/>
    <dgm:cxn modelId="{64DA6C50-0355-47E6-844F-4DDCEE2964F2}" srcId="{AAA237A1-341F-48C5-AEB4-2FFF6CF30275}" destId="{898378D1-0833-4C11-A183-0FA1A4F9B86D}" srcOrd="1" destOrd="0" parTransId="{1E137E64-E18F-4700-984A-C657800BC5E6}" sibTransId="{B84BF54C-B4FF-4F71-BCB7-568307CF6AB4}"/>
    <dgm:cxn modelId="{A1B46656-D91A-40E9-97A2-183D846A3972}" type="presOf" srcId="{6ED4FDA8-7922-4C04-9B74-8D757D3DB6A4}" destId="{8A22B4A1-F7E0-456A-AE6D-8743AB940C19}" srcOrd="0" destOrd="3" presId="urn:microsoft.com/office/officeart/2005/8/layout/vList2"/>
    <dgm:cxn modelId="{F853EF7D-8CEA-438D-A55E-24D4EB29EB9A}" type="presOf" srcId="{9611CC87-C130-4D15-A4AD-1088AA793D3B}" destId="{8A22B4A1-F7E0-456A-AE6D-8743AB940C19}" srcOrd="0" destOrd="0" presId="urn:microsoft.com/office/officeart/2005/8/layout/vList2"/>
    <dgm:cxn modelId="{EDE3EF83-87F2-4A1C-A9ED-DF3ACEE9B70D}" type="presOf" srcId="{BD3D2BBF-DD6C-4385-9A3E-BFADF42FAA31}" destId="{8A22B4A1-F7E0-456A-AE6D-8743AB940C19}" srcOrd="0" destOrd="2" presId="urn:microsoft.com/office/officeart/2005/8/layout/vList2"/>
    <dgm:cxn modelId="{604E978B-5675-42D9-8689-359889A23F82}" type="presOf" srcId="{898378D1-0833-4C11-A183-0FA1A4F9B86D}" destId="{8A22B4A1-F7E0-456A-AE6D-8743AB940C19}" srcOrd="0" destOrd="1" presId="urn:microsoft.com/office/officeart/2005/8/layout/vList2"/>
    <dgm:cxn modelId="{7DF8EA92-9338-4E40-A305-120A23DED803}" srcId="{B50BC5B0-E1A7-4C80-B881-C9428080FAC9}" destId="{AAA237A1-341F-48C5-AEB4-2FFF6CF30275}" srcOrd="0" destOrd="0" parTransId="{8B3B3519-7357-4D16-A064-9B99C3DA92F9}" sibTransId="{1B8537A5-46EC-4312-9042-076D75DC0CF1}"/>
    <dgm:cxn modelId="{CCB98AC3-698A-41AD-85EF-05D5BF278162}" srcId="{AAA237A1-341F-48C5-AEB4-2FFF6CF30275}" destId="{BD3D2BBF-DD6C-4385-9A3E-BFADF42FAA31}" srcOrd="2" destOrd="0" parTransId="{4E40553E-25C2-422E-BF53-97C0EB48782A}" sibTransId="{7CFDF3E0-2354-4501-8899-522039B342DE}"/>
    <dgm:cxn modelId="{EA7900C5-3002-4599-9E23-633A6A2D8729}" type="presOf" srcId="{B50BC5B0-E1A7-4C80-B881-C9428080FAC9}" destId="{335FA663-C880-48CE-B91A-6641A4FC6E02}" srcOrd="0" destOrd="0" presId="urn:microsoft.com/office/officeart/2005/8/layout/vList2"/>
    <dgm:cxn modelId="{3DD998DE-8B80-4A57-B757-6FD3AF1EE205}" srcId="{AAA237A1-341F-48C5-AEB4-2FFF6CF30275}" destId="{9611CC87-C130-4D15-A4AD-1088AA793D3B}" srcOrd="0" destOrd="0" parTransId="{41C6A9AB-029B-45AC-9026-99846D5B1AC9}" sibTransId="{FCD11018-75E1-4920-ADEB-9EB5BACC30A4}"/>
    <dgm:cxn modelId="{C5AE33EF-DE98-4D56-B249-17DD5A552930}" type="presParOf" srcId="{335FA663-C880-48CE-B91A-6641A4FC6E02}" destId="{3E498F29-5B26-4033-82A1-4676763F7B1D}" srcOrd="0" destOrd="0" presId="urn:microsoft.com/office/officeart/2005/8/layout/vList2"/>
    <dgm:cxn modelId="{A3F3DAFA-6E22-49D0-BE82-F444680DEFFB}" type="presParOf" srcId="{335FA663-C880-48CE-B91A-6641A4FC6E02}" destId="{8A22B4A1-F7E0-456A-AE6D-8743AB940C19}"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F282078-EFBE-40FE-93E8-A233253F9A8A}"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1CBC5252-5782-416F-843A-8057F434B1A3}">
      <dgm:prSet custT="1"/>
      <dgm:spPr/>
      <dgm:t>
        <a:bodyPr/>
        <a:lstStyle/>
        <a:p>
          <a:pPr>
            <a:lnSpc>
              <a:spcPct val="150000"/>
            </a:lnSpc>
          </a:pPr>
          <a:r>
            <a:rPr lang="en-GB" sz="2400">
              <a:latin typeface="Arial"/>
              <a:cs typeface="Arial"/>
            </a:rPr>
            <a:t>Relevance to Early Childhood:</a:t>
          </a:r>
          <a:endParaRPr lang="en-US" sz="2400">
            <a:latin typeface="Arial"/>
            <a:cs typeface="Arial"/>
          </a:endParaRPr>
        </a:p>
      </dgm:t>
    </dgm:pt>
    <dgm:pt modelId="{9D6EC7F8-7D29-4AC1-BB7E-54F5B20E5AEE}" type="parTrans" cxnId="{69B85D04-C6AA-4B2E-BA8B-0AAF2AD5B43F}">
      <dgm:prSet/>
      <dgm:spPr/>
      <dgm:t>
        <a:bodyPr/>
        <a:lstStyle/>
        <a:p>
          <a:endParaRPr lang="en-US"/>
        </a:p>
      </dgm:t>
    </dgm:pt>
    <dgm:pt modelId="{853BCE59-0F3F-4F80-BB89-74F434597F9C}" type="sibTrans" cxnId="{69B85D04-C6AA-4B2E-BA8B-0AAF2AD5B43F}">
      <dgm:prSet/>
      <dgm:spPr/>
      <dgm:t>
        <a:bodyPr/>
        <a:lstStyle/>
        <a:p>
          <a:endParaRPr lang="en-US"/>
        </a:p>
      </dgm:t>
    </dgm:pt>
    <dgm:pt modelId="{4CA65DAC-9DB4-4217-AB3C-BC06FD939531}">
      <dgm:prSet/>
      <dgm:spPr/>
      <dgm:t>
        <a:bodyPr/>
        <a:lstStyle/>
        <a:p>
          <a:pPr>
            <a:lnSpc>
              <a:spcPct val="150000"/>
            </a:lnSpc>
          </a:pPr>
          <a:r>
            <a:rPr lang="en-GB" sz="2400">
              <a:latin typeface="Arial"/>
              <a:cs typeface="Arial"/>
            </a:rPr>
            <a:t>At age 4, Isaac is expected to:</a:t>
          </a:r>
          <a:endParaRPr lang="en-US" sz="2400">
            <a:latin typeface="Arial"/>
            <a:cs typeface="Arial"/>
          </a:endParaRPr>
        </a:p>
      </dgm:t>
    </dgm:pt>
    <dgm:pt modelId="{BE608B88-479B-4F98-AFF3-DA5CBBB45740}" type="parTrans" cxnId="{1F9BD98E-8A23-43E3-A281-726DB3B2C7EE}">
      <dgm:prSet/>
      <dgm:spPr/>
      <dgm:t>
        <a:bodyPr/>
        <a:lstStyle/>
        <a:p>
          <a:endParaRPr lang="en-US"/>
        </a:p>
      </dgm:t>
    </dgm:pt>
    <dgm:pt modelId="{A7C85582-53D2-4684-818D-B32A08F1F398}" type="sibTrans" cxnId="{1F9BD98E-8A23-43E3-A281-726DB3B2C7EE}">
      <dgm:prSet/>
      <dgm:spPr/>
      <dgm:t>
        <a:bodyPr/>
        <a:lstStyle/>
        <a:p>
          <a:endParaRPr lang="en-US"/>
        </a:p>
      </dgm:t>
    </dgm:pt>
    <dgm:pt modelId="{AA108A22-F21C-4E9B-8448-4E63743FA668}">
      <dgm:prSet custT="1"/>
      <dgm:spPr/>
      <dgm:t>
        <a:bodyPr/>
        <a:lstStyle/>
        <a:p>
          <a:pPr>
            <a:lnSpc>
              <a:spcPct val="150000"/>
            </a:lnSpc>
          </a:pPr>
          <a:r>
            <a:rPr lang="en-GB" sz="2400">
              <a:latin typeface="Arial"/>
              <a:cs typeface="Arial"/>
            </a:rPr>
            <a:t>Engage in imaginative play</a:t>
          </a:r>
          <a:endParaRPr lang="en-US" sz="2400">
            <a:latin typeface="Arial"/>
            <a:cs typeface="Arial"/>
          </a:endParaRPr>
        </a:p>
      </dgm:t>
    </dgm:pt>
    <dgm:pt modelId="{4623332B-F6CC-4A01-8691-610C32B42EDE}" type="parTrans" cxnId="{1A72780A-452C-4AE1-AB19-FB4CF83DD24E}">
      <dgm:prSet/>
      <dgm:spPr/>
      <dgm:t>
        <a:bodyPr/>
        <a:lstStyle/>
        <a:p>
          <a:endParaRPr lang="en-US"/>
        </a:p>
      </dgm:t>
    </dgm:pt>
    <dgm:pt modelId="{2AA13A49-2C09-4088-BA14-12CB886293DB}" type="sibTrans" cxnId="{1A72780A-452C-4AE1-AB19-FB4CF83DD24E}">
      <dgm:prSet/>
      <dgm:spPr/>
      <dgm:t>
        <a:bodyPr/>
        <a:lstStyle/>
        <a:p>
          <a:endParaRPr lang="en-US"/>
        </a:p>
      </dgm:t>
    </dgm:pt>
    <dgm:pt modelId="{933F4CC9-040B-4F6D-9666-D77C1BDE649F}">
      <dgm:prSet/>
      <dgm:spPr/>
      <dgm:t>
        <a:bodyPr/>
        <a:lstStyle/>
        <a:p>
          <a:pPr>
            <a:lnSpc>
              <a:spcPct val="150000"/>
            </a:lnSpc>
          </a:pPr>
          <a:r>
            <a:rPr lang="en-GB" sz="2400">
              <a:latin typeface="Arial"/>
              <a:cs typeface="Arial"/>
            </a:rPr>
            <a:t>Build friendship</a:t>
          </a:r>
          <a:endParaRPr lang="en-US" sz="2400">
            <a:latin typeface="Arial"/>
            <a:cs typeface="Arial"/>
          </a:endParaRPr>
        </a:p>
      </dgm:t>
    </dgm:pt>
    <dgm:pt modelId="{DE4C8AB0-C573-4B54-8744-EFE3B626125A}" type="parTrans" cxnId="{D75C876C-9BF1-4C6A-B0A5-607F5A4B4CA2}">
      <dgm:prSet/>
      <dgm:spPr/>
      <dgm:t>
        <a:bodyPr/>
        <a:lstStyle/>
        <a:p>
          <a:endParaRPr lang="en-US"/>
        </a:p>
      </dgm:t>
    </dgm:pt>
    <dgm:pt modelId="{E333706A-0E22-4D07-B216-1C93453CF7A8}" type="sibTrans" cxnId="{D75C876C-9BF1-4C6A-B0A5-607F5A4B4CA2}">
      <dgm:prSet/>
      <dgm:spPr/>
      <dgm:t>
        <a:bodyPr/>
        <a:lstStyle/>
        <a:p>
          <a:endParaRPr lang="en-US"/>
        </a:p>
      </dgm:t>
    </dgm:pt>
    <dgm:pt modelId="{7880CE95-DD08-404F-819F-073C0B7241DB}">
      <dgm:prSet/>
      <dgm:spPr/>
      <dgm:t>
        <a:bodyPr/>
        <a:lstStyle/>
        <a:p>
          <a:pPr>
            <a:lnSpc>
              <a:spcPct val="150000"/>
            </a:lnSpc>
          </a:pPr>
          <a:r>
            <a:rPr lang="en-GB" sz="2400">
              <a:latin typeface="Arial"/>
              <a:cs typeface="Arial"/>
            </a:rPr>
            <a:t>Develop communication skills </a:t>
          </a:r>
          <a:endParaRPr lang="en-US" sz="2400">
            <a:latin typeface="Arial"/>
            <a:cs typeface="Arial"/>
          </a:endParaRPr>
        </a:p>
      </dgm:t>
    </dgm:pt>
    <dgm:pt modelId="{0C6CF254-66C2-4E22-BFF7-228B9089C571}" type="parTrans" cxnId="{5C94BF2F-9A41-47C3-9793-964FDC16B325}">
      <dgm:prSet/>
      <dgm:spPr/>
      <dgm:t>
        <a:bodyPr/>
        <a:lstStyle/>
        <a:p>
          <a:endParaRPr lang="en-US"/>
        </a:p>
      </dgm:t>
    </dgm:pt>
    <dgm:pt modelId="{20DA4F34-CA41-42BD-9BB3-B517A4D83145}" type="sibTrans" cxnId="{5C94BF2F-9A41-47C3-9793-964FDC16B325}">
      <dgm:prSet/>
      <dgm:spPr/>
      <dgm:t>
        <a:bodyPr/>
        <a:lstStyle/>
        <a:p>
          <a:endParaRPr lang="en-US"/>
        </a:p>
      </dgm:t>
    </dgm:pt>
    <dgm:pt modelId="{47679B65-2C85-4321-956E-1F06287164FD}">
      <dgm:prSet/>
      <dgm:spPr/>
      <dgm:t>
        <a:bodyPr/>
        <a:lstStyle/>
        <a:p>
          <a:pPr>
            <a:lnSpc>
              <a:spcPct val="150000"/>
            </a:lnSpc>
          </a:pPr>
          <a:r>
            <a:rPr lang="en-GB" sz="2400">
              <a:latin typeface="Arial"/>
              <a:cs typeface="Arial"/>
            </a:rPr>
            <a:t>Explore independently.</a:t>
          </a:r>
          <a:endParaRPr lang="en-US" sz="2400">
            <a:latin typeface="Arial"/>
            <a:cs typeface="Arial"/>
          </a:endParaRPr>
        </a:p>
      </dgm:t>
    </dgm:pt>
    <dgm:pt modelId="{A454B483-E54B-448C-929B-2911B22683B4}" type="parTrans" cxnId="{7821F460-10D7-4612-AB38-6C1D06748CA2}">
      <dgm:prSet/>
      <dgm:spPr/>
      <dgm:t>
        <a:bodyPr/>
        <a:lstStyle/>
        <a:p>
          <a:endParaRPr lang="en-US"/>
        </a:p>
      </dgm:t>
    </dgm:pt>
    <dgm:pt modelId="{C98F9974-DEAD-492B-85B1-05A68A1388E4}" type="sibTrans" cxnId="{7821F460-10D7-4612-AB38-6C1D06748CA2}">
      <dgm:prSet/>
      <dgm:spPr/>
      <dgm:t>
        <a:bodyPr/>
        <a:lstStyle/>
        <a:p>
          <a:endParaRPr lang="en-US"/>
        </a:p>
      </dgm:t>
    </dgm:pt>
    <dgm:pt modelId="{CB75FFA2-64EE-4EF5-BC9F-9605DD36F2A4}" type="pres">
      <dgm:prSet presAssocID="{FF282078-EFBE-40FE-93E8-A233253F9A8A}" presName="linear" presStyleCnt="0">
        <dgm:presLayoutVars>
          <dgm:dir/>
          <dgm:animLvl val="lvl"/>
          <dgm:resizeHandles val="exact"/>
        </dgm:presLayoutVars>
      </dgm:prSet>
      <dgm:spPr/>
    </dgm:pt>
    <dgm:pt modelId="{29A2C8A6-DDA2-4D1C-8CBB-1F6A74643170}" type="pres">
      <dgm:prSet presAssocID="{1CBC5252-5782-416F-843A-8057F434B1A3}" presName="parentLin" presStyleCnt="0"/>
      <dgm:spPr/>
    </dgm:pt>
    <dgm:pt modelId="{54EB8803-F08A-4F01-B7DE-1510964AC921}" type="pres">
      <dgm:prSet presAssocID="{1CBC5252-5782-416F-843A-8057F434B1A3}" presName="parentLeftMargin" presStyleLbl="node1" presStyleIdx="0" presStyleCnt="2"/>
      <dgm:spPr/>
    </dgm:pt>
    <dgm:pt modelId="{A3824AF2-0304-43DD-9042-64C9C07CD04E}" type="pres">
      <dgm:prSet presAssocID="{1CBC5252-5782-416F-843A-8057F434B1A3}" presName="parentText" presStyleLbl="node1" presStyleIdx="0" presStyleCnt="2">
        <dgm:presLayoutVars>
          <dgm:chMax val="0"/>
          <dgm:bulletEnabled val="1"/>
        </dgm:presLayoutVars>
      </dgm:prSet>
      <dgm:spPr/>
    </dgm:pt>
    <dgm:pt modelId="{871ECB29-29CE-481A-BDE3-BA5AE38A3CA0}" type="pres">
      <dgm:prSet presAssocID="{1CBC5252-5782-416F-843A-8057F434B1A3}" presName="negativeSpace" presStyleCnt="0"/>
      <dgm:spPr/>
    </dgm:pt>
    <dgm:pt modelId="{ED4D7C74-9CA7-4009-8EE7-8EA991C754B1}" type="pres">
      <dgm:prSet presAssocID="{1CBC5252-5782-416F-843A-8057F434B1A3}" presName="childText" presStyleLbl="conFgAcc1" presStyleIdx="0" presStyleCnt="2">
        <dgm:presLayoutVars>
          <dgm:bulletEnabled val="1"/>
        </dgm:presLayoutVars>
      </dgm:prSet>
      <dgm:spPr/>
    </dgm:pt>
    <dgm:pt modelId="{F56D0FA8-72BB-4226-A4CD-D2F70A4ED80D}" type="pres">
      <dgm:prSet presAssocID="{853BCE59-0F3F-4F80-BB89-74F434597F9C}" presName="spaceBetweenRectangles" presStyleCnt="0"/>
      <dgm:spPr/>
    </dgm:pt>
    <dgm:pt modelId="{D6DF3D60-2633-4BBF-884B-4AD54DC1DCBB}" type="pres">
      <dgm:prSet presAssocID="{4CA65DAC-9DB4-4217-AB3C-BC06FD939531}" presName="parentLin" presStyleCnt="0"/>
      <dgm:spPr/>
    </dgm:pt>
    <dgm:pt modelId="{0059EFDB-A69A-43B2-9EC3-3CEBB6EA783C}" type="pres">
      <dgm:prSet presAssocID="{4CA65DAC-9DB4-4217-AB3C-BC06FD939531}" presName="parentLeftMargin" presStyleLbl="node1" presStyleIdx="0" presStyleCnt="2"/>
      <dgm:spPr/>
    </dgm:pt>
    <dgm:pt modelId="{E591122A-22E8-4194-BFE0-85980CBDD929}" type="pres">
      <dgm:prSet presAssocID="{4CA65DAC-9DB4-4217-AB3C-BC06FD939531}" presName="parentText" presStyleLbl="node1" presStyleIdx="1" presStyleCnt="2">
        <dgm:presLayoutVars>
          <dgm:chMax val="0"/>
          <dgm:bulletEnabled val="1"/>
        </dgm:presLayoutVars>
      </dgm:prSet>
      <dgm:spPr/>
    </dgm:pt>
    <dgm:pt modelId="{572915F5-61DD-41EA-B607-BDD012328AE4}" type="pres">
      <dgm:prSet presAssocID="{4CA65DAC-9DB4-4217-AB3C-BC06FD939531}" presName="negativeSpace" presStyleCnt="0"/>
      <dgm:spPr/>
    </dgm:pt>
    <dgm:pt modelId="{66958C33-CEEC-4783-B980-A23E8E0220EC}" type="pres">
      <dgm:prSet presAssocID="{4CA65DAC-9DB4-4217-AB3C-BC06FD939531}" presName="childText" presStyleLbl="conFgAcc1" presStyleIdx="1" presStyleCnt="2">
        <dgm:presLayoutVars>
          <dgm:bulletEnabled val="1"/>
        </dgm:presLayoutVars>
      </dgm:prSet>
      <dgm:spPr/>
    </dgm:pt>
  </dgm:ptLst>
  <dgm:cxnLst>
    <dgm:cxn modelId="{69B85D04-C6AA-4B2E-BA8B-0AAF2AD5B43F}" srcId="{FF282078-EFBE-40FE-93E8-A233253F9A8A}" destId="{1CBC5252-5782-416F-843A-8057F434B1A3}" srcOrd="0" destOrd="0" parTransId="{9D6EC7F8-7D29-4AC1-BB7E-54F5B20E5AEE}" sibTransId="{853BCE59-0F3F-4F80-BB89-74F434597F9C}"/>
    <dgm:cxn modelId="{1A72780A-452C-4AE1-AB19-FB4CF83DD24E}" srcId="{4CA65DAC-9DB4-4217-AB3C-BC06FD939531}" destId="{AA108A22-F21C-4E9B-8448-4E63743FA668}" srcOrd="0" destOrd="0" parTransId="{4623332B-F6CC-4A01-8691-610C32B42EDE}" sibTransId="{2AA13A49-2C09-4088-BA14-12CB886293DB}"/>
    <dgm:cxn modelId="{1EDED60E-59C3-4B8E-A31A-12CCE37A5F7F}" type="presOf" srcId="{933F4CC9-040B-4F6D-9666-D77C1BDE649F}" destId="{66958C33-CEEC-4783-B980-A23E8E0220EC}" srcOrd="0" destOrd="1" presId="urn:microsoft.com/office/officeart/2005/8/layout/list1"/>
    <dgm:cxn modelId="{3E1FD721-26F4-437F-8B36-E7C3B3B1F11E}" type="presOf" srcId="{4CA65DAC-9DB4-4217-AB3C-BC06FD939531}" destId="{E591122A-22E8-4194-BFE0-85980CBDD929}" srcOrd="1" destOrd="0" presId="urn:microsoft.com/office/officeart/2005/8/layout/list1"/>
    <dgm:cxn modelId="{1EDD7224-C3F2-4B0A-A51A-74A5C24B1DD4}" type="presOf" srcId="{47679B65-2C85-4321-956E-1F06287164FD}" destId="{66958C33-CEEC-4783-B980-A23E8E0220EC}" srcOrd="0" destOrd="3" presId="urn:microsoft.com/office/officeart/2005/8/layout/list1"/>
    <dgm:cxn modelId="{5C94BF2F-9A41-47C3-9793-964FDC16B325}" srcId="{4CA65DAC-9DB4-4217-AB3C-BC06FD939531}" destId="{7880CE95-DD08-404F-819F-073C0B7241DB}" srcOrd="2" destOrd="0" parTransId="{0C6CF254-66C2-4E22-BFF7-228B9089C571}" sibTransId="{20DA4F34-CA41-42BD-9BB3-B517A4D83145}"/>
    <dgm:cxn modelId="{7821F460-10D7-4612-AB38-6C1D06748CA2}" srcId="{4CA65DAC-9DB4-4217-AB3C-BC06FD939531}" destId="{47679B65-2C85-4321-956E-1F06287164FD}" srcOrd="3" destOrd="0" parTransId="{A454B483-E54B-448C-929B-2911B22683B4}" sibTransId="{C98F9974-DEAD-492B-85B1-05A68A1388E4}"/>
    <dgm:cxn modelId="{D75C876C-9BF1-4C6A-B0A5-607F5A4B4CA2}" srcId="{4CA65DAC-9DB4-4217-AB3C-BC06FD939531}" destId="{933F4CC9-040B-4F6D-9666-D77C1BDE649F}" srcOrd="1" destOrd="0" parTransId="{DE4C8AB0-C573-4B54-8744-EFE3B626125A}" sibTransId="{E333706A-0E22-4D07-B216-1C93453CF7A8}"/>
    <dgm:cxn modelId="{B59E227C-2007-4C22-85B8-6AD92A51E3C0}" type="presOf" srcId="{4CA65DAC-9DB4-4217-AB3C-BC06FD939531}" destId="{0059EFDB-A69A-43B2-9EC3-3CEBB6EA783C}" srcOrd="0" destOrd="0" presId="urn:microsoft.com/office/officeart/2005/8/layout/list1"/>
    <dgm:cxn modelId="{1F9BD98E-8A23-43E3-A281-726DB3B2C7EE}" srcId="{FF282078-EFBE-40FE-93E8-A233253F9A8A}" destId="{4CA65DAC-9DB4-4217-AB3C-BC06FD939531}" srcOrd="1" destOrd="0" parTransId="{BE608B88-479B-4F98-AFF3-DA5CBBB45740}" sibTransId="{A7C85582-53D2-4684-818D-B32A08F1F398}"/>
    <dgm:cxn modelId="{A2A85D90-A45D-4636-94D3-B5417A7A0D50}" type="presOf" srcId="{FF282078-EFBE-40FE-93E8-A233253F9A8A}" destId="{CB75FFA2-64EE-4EF5-BC9F-9605DD36F2A4}" srcOrd="0" destOrd="0" presId="urn:microsoft.com/office/officeart/2005/8/layout/list1"/>
    <dgm:cxn modelId="{918E6598-1BF3-4025-B6C3-1558F490FBDE}" type="presOf" srcId="{1CBC5252-5782-416F-843A-8057F434B1A3}" destId="{54EB8803-F08A-4F01-B7DE-1510964AC921}" srcOrd="0" destOrd="0" presId="urn:microsoft.com/office/officeart/2005/8/layout/list1"/>
    <dgm:cxn modelId="{8402F699-4E4F-48A0-A726-205D7E901D30}" type="presOf" srcId="{7880CE95-DD08-404F-819F-073C0B7241DB}" destId="{66958C33-CEEC-4783-B980-A23E8E0220EC}" srcOrd="0" destOrd="2" presId="urn:microsoft.com/office/officeart/2005/8/layout/list1"/>
    <dgm:cxn modelId="{E56F7F9A-17EE-49DA-8BCE-9759FE5B7A8C}" type="presOf" srcId="{1CBC5252-5782-416F-843A-8057F434B1A3}" destId="{A3824AF2-0304-43DD-9042-64C9C07CD04E}" srcOrd="1" destOrd="0" presId="urn:microsoft.com/office/officeart/2005/8/layout/list1"/>
    <dgm:cxn modelId="{4C4B08C9-5128-4A08-957A-B76AC43C0142}" type="presOf" srcId="{AA108A22-F21C-4E9B-8448-4E63743FA668}" destId="{66958C33-CEEC-4783-B980-A23E8E0220EC}" srcOrd="0" destOrd="0" presId="urn:microsoft.com/office/officeart/2005/8/layout/list1"/>
    <dgm:cxn modelId="{4CD16304-C356-49BC-932A-A509BC07675D}" type="presParOf" srcId="{CB75FFA2-64EE-4EF5-BC9F-9605DD36F2A4}" destId="{29A2C8A6-DDA2-4D1C-8CBB-1F6A74643170}" srcOrd="0" destOrd="0" presId="urn:microsoft.com/office/officeart/2005/8/layout/list1"/>
    <dgm:cxn modelId="{F3894FFF-FD3E-40FE-BE31-7CB7EEA520ED}" type="presParOf" srcId="{29A2C8A6-DDA2-4D1C-8CBB-1F6A74643170}" destId="{54EB8803-F08A-4F01-B7DE-1510964AC921}" srcOrd="0" destOrd="0" presId="urn:microsoft.com/office/officeart/2005/8/layout/list1"/>
    <dgm:cxn modelId="{8C33D4D0-FE15-4106-A82D-4201563976FB}" type="presParOf" srcId="{29A2C8A6-DDA2-4D1C-8CBB-1F6A74643170}" destId="{A3824AF2-0304-43DD-9042-64C9C07CD04E}" srcOrd="1" destOrd="0" presId="urn:microsoft.com/office/officeart/2005/8/layout/list1"/>
    <dgm:cxn modelId="{CA95379B-CB51-47BC-B87F-AB9CD1CA0913}" type="presParOf" srcId="{CB75FFA2-64EE-4EF5-BC9F-9605DD36F2A4}" destId="{871ECB29-29CE-481A-BDE3-BA5AE38A3CA0}" srcOrd="1" destOrd="0" presId="urn:microsoft.com/office/officeart/2005/8/layout/list1"/>
    <dgm:cxn modelId="{A0A74285-18DC-4829-A1B3-B5F2D33A5FAB}" type="presParOf" srcId="{CB75FFA2-64EE-4EF5-BC9F-9605DD36F2A4}" destId="{ED4D7C74-9CA7-4009-8EE7-8EA991C754B1}" srcOrd="2" destOrd="0" presId="urn:microsoft.com/office/officeart/2005/8/layout/list1"/>
    <dgm:cxn modelId="{E1858B04-610F-4C32-A21A-1C42084FD24E}" type="presParOf" srcId="{CB75FFA2-64EE-4EF5-BC9F-9605DD36F2A4}" destId="{F56D0FA8-72BB-4226-A4CD-D2F70A4ED80D}" srcOrd="3" destOrd="0" presId="urn:microsoft.com/office/officeart/2005/8/layout/list1"/>
    <dgm:cxn modelId="{BECDF01B-1872-4F36-A50F-7B0F4BE1C6A5}" type="presParOf" srcId="{CB75FFA2-64EE-4EF5-BC9F-9605DD36F2A4}" destId="{D6DF3D60-2633-4BBF-884B-4AD54DC1DCBB}" srcOrd="4" destOrd="0" presId="urn:microsoft.com/office/officeart/2005/8/layout/list1"/>
    <dgm:cxn modelId="{6976E925-CD20-49E8-A4C5-34FD7A3205BA}" type="presParOf" srcId="{D6DF3D60-2633-4BBF-884B-4AD54DC1DCBB}" destId="{0059EFDB-A69A-43B2-9EC3-3CEBB6EA783C}" srcOrd="0" destOrd="0" presId="urn:microsoft.com/office/officeart/2005/8/layout/list1"/>
    <dgm:cxn modelId="{A75C677E-F5B2-4C8F-8A7E-DFDF1C0CC390}" type="presParOf" srcId="{D6DF3D60-2633-4BBF-884B-4AD54DC1DCBB}" destId="{E591122A-22E8-4194-BFE0-85980CBDD929}" srcOrd="1" destOrd="0" presId="urn:microsoft.com/office/officeart/2005/8/layout/list1"/>
    <dgm:cxn modelId="{A6D46D83-4A28-4C99-82B0-E2DF4BD33CB6}" type="presParOf" srcId="{CB75FFA2-64EE-4EF5-BC9F-9605DD36F2A4}" destId="{572915F5-61DD-41EA-B607-BDD012328AE4}" srcOrd="5" destOrd="0" presId="urn:microsoft.com/office/officeart/2005/8/layout/list1"/>
    <dgm:cxn modelId="{9F9B0CED-4F9E-42AD-903A-45EAA49CE16E}" type="presParOf" srcId="{CB75FFA2-64EE-4EF5-BC9F-9605DD36F2A4}" destId="{66958C33-CEEC-4783-B980-A23E8E0220EC}"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36A3F0-418B-4FFB-A81C-B1F50DD50DF1}">
      <dsp:nvSpPr>
        <dsp:cNvPr id="0" name=""/>
        <dsp:cNvSpPr/>
      </dsp:nvSpPr>
      <dsp:spPr>
        <a:xfrm>
          <a:off x="0" y="0"/>
          <a:ext cx="755857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D5D7BB1-52FE-4A22-90B7-386217E85145}">
      <dsp:nvSpPr>
        <dsp:cNvPr id="0" name=""/>
        <dsp:cNvSpPr/>
      </dsp:nvSpPr>
      <dsp:spPr>
        <a:xfrm>
          <a:off x="0" y="0"/>
          <a:ext cx="7558571" cy="1520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rtl="0">
            <a:lnSpc>
              <a:spcPct val="150000"/>
            </a:lnSpc>
            <a:spcBef>
              <a:spcPct val="0"/>
            </a:spcBef>
            <a:spcAft>
              <a:spcPct val="35000"/>
            </a:spcAft>
            <a:buNone/>
          </a:pPr>
          <a:r>
            <a:rPr lang="en-GB" sz="1800" b="0" kern="1200" dirty="0"/>
            <a:t>T</a:t>
          </a:r>
          <a:r>
            <a:rPr lang="en-GB" sz="1800" b="0" kern="1200" dirty="0">
              <a:latin typeface="Arial"/>
              <a:cs typeface="Arial"/>
            </a:rPr>
            <a:t>he lifespan perspective in developmental psychology is a theoretical approach that views human development as a lifelong process that does not end with adolescence but continues into ol</a:t>
          </a:r>
          <a:r>
            <a:rPr lang="en-GB" sz="1800" b="0" kern="1200">
              <a:latin typeface="Arial"/>
              <a:cs typeface="Arial"/>
            </a:rPr>
            <a:t>d</a:t>
          </a:r>
          <a:r>
            <a:rPr lang="en-GB" sz="1800" b="0" kern="1200" dirty="0">
              <a:latin typeface="Arial"/>
              <a:cs typeface="Arial"/>
            </a:rPr>
            <a:t> age (Baltes 1987).</a:t>
          </a:r>
        </a:p>
      </dsp:txBody>
      <dsp:txXfrm>
        <a:off x="0" y="0"/>
        <a:ext cx="7558571" cy="1520938"/>
      </dsp:txXfrm>
    </dsp:sp>
    <dsp:sp modelId="{A2B79B9B-43B0-4624-872C-501FFF398CA9}">
      <dsp:nvSpPr>
        <dsp:cNvPr id="0" name=""/>
        <dsp:cNvSpPr/>
      </dsp:nvSpPr>
      <dsp:spPr>
        <a:xfrm>
          <a:off x="0" y="1520938"/>
          <a:ext cx="755857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78BD8E1-6874-4750-B79C-1BA3AF7F5BF3}">
      <dsp:nvSpPr>
        <dsp:cNvPr id="0" name=""/>
        <dsp:cNvSpPr/>
      </dsp:nvSpPr>
      <dsp:spPr>
        <a:xfrm>
          <a:off x="0" y="1520938"/>
          <a:ext cx="7558571" cy="1520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b="0" kern="1200">
              <a:latin typeface="Arial"/>
              <a:cs typeface="Arial"/>
            </a:rPr>
            <a:t>Baltes 1987 outlined several key principles of lifespan development as development is lifelong, multidimensional, plastic, influenced by multiple factors and involves both gains and losses.</a:t>
          </a:r>
          <a:endParaRPr lang="en-US" sz="1800" b="0" kern="1200">
            <a:latin typeface="Arial"/>
            <a:cs typeface="Arial"/>
          </a:endParaRPr>
        </a:p>
      </dsp:txBody>
      <dsp:txXfrm>
        <a:off x="0" y="1520938"/>
        <a:ext cx="7558571" cy="1520938"/>
      </dsp:txXfrm>
    </dsp:sp>
    <dsp:sp modelId="{0814A27A-52E2-4CDD-843C-74DB998AE153}">
      <dsp:nvSpPr>
        <dsp:cNvPr id="0" name=""/>
        <dsp:cNvSpPr/>
      </dsp:nvSpPr>
      <dsp:spPr>
        <a:xfrm>
          <a:off x="0" y="3041877"/>
          <a:ext cx="755857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220586-2EBC-4C4E-83B1-D4599B9B7B46}">
      <dsp:nvSpPr>
        <dsp:cNvPr id="0" name=""/>
        <dsp:cNvSpPr/>
      </dsp:nvSpPr>
      <dsp:spPr>
        <a:xfrm>
          <a:off x="0" y="3041877"/>
          <a:ext cx="7558571" cy="1520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150000"/>
            </a:lnSpc>
            <a:spcBef>
              <a:spcPct val="0"/>
            </a:spcBef>
            <a:spcAft>
              <a:spcPct val="35000"/>
            </a:spcAft>
            <a:buNone/>
          </a:pPr>
          <a:r>
            <a:rPr lang="en-GB" sz="1800" b="0" kern="1200">
              <a:latin typeface="Arial"/>
              <a:cs typeface="Arial"/>
            </a:rPr>
            <a:t>Also to help us understand ourselves by recognising that individual experiences vary, change is constant and social and cultural factors play a role(Samtrock,2021)</a:t>
          </a:r>
          <a:r>
            <a:rPr lang="en-GB" sz="1600" b="0" kern="1200">
              <a:latin typeface="Arial"/>
              <a:cs typeface="Arial"/>
            </a:rPr>
            <a:t>.</a:t>
          </a:r>
          <a:endParaRPr lang="en-US" sz="1600" b="0" kern="1200">
            <a:latin typeface="Arial"/>
            <a:cs typeface="Arial"/>
          </a:endParaRPr>
        </a:p>
      </dsp:txBody>
      <dsp:txXfrm>
        <a:off x="0" y="3041877"/>
        <a:ext cx="7558571" cy="1520938"/>
      </dsp:txXfrm>
    </dsp:sp>
    <dsp:sp modelId="{A1DB270F-C784-4ACB-8041-7E39E5787570}">
      <dsp:nvSpPr>
        <dsp:cNvPr id="0" name=""/>
        <dsp:cNvSpPr/>
      </dsp:nvSpPr>
      <dsp:spPr>
        <a:xfrm>
          <a:off x="0" y="4562816"/>
          <a:ext cx="7558571"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807983-60DB-41AE-835D-3DBD5CD41B2D}">
      <dsp:nvSpPr>
        <dsp:cNvPr id="0" name=""/>
        <dsp:cNvSpPr/>
      </dsp:nvSpPr>
      <dsp:spPr>
        <a:xfrm>
          <a:off x="0" y="4562816"/>
          <a:ext cx="7558571" cy="15209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rtl="0">
            <a:lnSpc>
              <a:spcPct val="150000"/>
            </a:lnSpc>
            <a:spcBef>
              <a:spcPct val="0"/>
            </a:spcBef>
            <a:spcAft>
              <a:spcPct val="35000"/>
            </a:spcAft>
            <a:buNone/>
          </a:pPr>
          <a:r>
            <a:rPr lang="en-GB" sz="1800" b="0" kern="1200" dirty="0">
              <a:latin typeface="Arial"/>
              <a:cs typeface="Arial"/>
            </a:rPr>
            <a:t>This presentation shall be using Erikson's psychosocial theory and propose evidence-based support strategies suitable for an early years  setting (Isaac's case).</a:t>
          </a:r>
        </a:p>
      </dsp:txBody>
      <dsp:txXfrm>
        <a:off x="0" y="4562816"/>
        <a:ext cx="7558571" cy="152093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498F29-5B26-4033-82A1-4676763F7B1D}">
      <dsp:nvSpPr>
        <dsp:cNvPr id="0" name=""/>
        <dsp:cNvSpPr/>
      </dsp:nvSpPr>
      <dsp:spPr>
        <a:xfrm>
          <a:off x="0" y="615395"/>
          <a:ext cx="5820695" cy="12168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latin typeface="Arial"/>
              <a:cs typeface="Arial"/>
            </a:rPr>
            <a:t>Children:</a:t>
          </a:r>
          <a:endParaRPr lang="en-US" sz="2000" kern="1200">
            <a:latin typeface="Arial"/>
            <a:cs typeface="Arial"/>
          </a:endParaRPr>
        </a:p>
      </dsp:txBody>
      <dsp:txXfrm>
        <a:off x="59399" y="674794"/>
        <a:ext cx="5701897" cy="1098002"/>
      </dsp:txXfrm>
    </dsp:sp>
    <dsp:sp modelId="{8A22B4A1-F7E0-456A-AE6D-8743AB940C19}">
      <dsp:nvSpPr>
        <dsp:cNvPr id="0" name=""/>
        <dsp:cNvSpPr/>
      </dsp:nvSpPr>
      <dsp:spPr>
        <a:xfrm>
          <a:off x="0" y="1832196"/>
          <a:ext cx="5820695" cy="15473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4807" tIns="30480" rIns="170688" bIns="30480" numCol="1" spcCol="1270" anchor="t" anchorCtr="0">
          <a:noAutofit/>
        </a:bodyPr>
        <a:lstStyle/>
        <a:p>
          <a:pPr marL="228600" lvl="1" indent="-228600" algn="l" defTabSz="1066800">
            <a:lnSpc>
              <a:spcPct val="90000"/>
            </a:lnSpc>
            <a:spcBef>
              <a:spcPct val="0"/>
            </a:spcBef>
            <a:spcAft>
              <a:spcPct val="20000"/>
            </a:spcAft>
            <a:buChar char="•"/>
          </a:pPr>
          <a:r>
            <a:rPr lang="en-GB" sz="2400" b="0" kern="1200">
              <a:latin typeface="Arial"/>
              <a:cs typeface="Arial"/>
            </a:rPr>
            <a:t>Explore their environment </a:t>
          </a:r>
          <a:endParaRPr lang="en-US" sz="2400" b="0" kern="1200">
            <a:latin typeface="Arial"/>
            <a:cs typeface="Arial"/>
          </a:endParaRPr>
        </a:p>
        <a:p>
          <a:pPr marL="228600" lvl="1" indent="-228600" algn="l" defTabSz="1066800">
            <a:lnSpc>
              <a:spcPct val="90000"/>
            </a:lnSpc>
            <a:spcBef>
              <a:spcPct val="0"/>
            </a:spcBef>
            <a:spcAft>
              <a:spcPct val="20000"/>
            </a:spcAft>
            <a:buChar char="•"/>
          </a:pPr>
          <a:r>
            <a:rPr lang="en-GB" sz="2400" b="0" kern="1200">
              <a:latin typeface="Arial"/>
              <a:cs typeface="Arial"/>
            </a:rPr>
            <a:t>Develop confidence</a:t>
          </a:r>
          <a:endParaRPr lang="en-US" sz="2400" b="0" kern="1200">
            <a:latin typeface="Arial"/>
            <a:cs typeface="Arial"/>
          </a:endParaRPr>
        </a:p>
        <a:p>
          <a:pPr marL="228600" lvl="1" indent="-228600" algn="l" defTabSz="1066800">
            <a:lnSpc>
              <a:spcPct val="90000"/>
            </a:lnSpc>
            <a:spcBef>
              <a:spcPct val="0"/>
            </a:spcBef>
            <a:spcAft>
              <a:spcPct val="20000"/>
            </a:spcAft>
            <a:buChar char="•"/>
          </a:pPr>
          <a:r>
            <a:rPr lang="en-GB" sz="2400" b="0" kern="1200">
              <a:latin typeface="Arial"/>
              <a:cs typeface="Arial"/>
            </a:rPr>
            <a:t>Initiate play and social interactions </a:t>
          </a:r>
          <a:endParaRPr lang="en-US" sz="2400" b="0" kern="1200">
            <a:latin typeface="Arial"/>
            <a:cs typeface="Arial"/>
          </a:endParaRPr>
        </a:p>
        <a:p>
          <a:pPr marL="228600" lvl="1" indent="-228600" algn="l" defTabSz="1066800">
            <a:lnSpc>
              <a:spcPct val="90000"/>
            </a:lnSpc>
            <a:spcBef>
              <a:spcPct val="0"/>
            </a:spcBef>
            <a:spcAft>
              <a:spcPct val="20000"/>
            </a:spcAft>
            <a:buChar char="•"/>
          </a:pPr>
          <a:r>
            <a:rPr lang="en-GB" sz="2400" b="0" kern="1200">
              <a:latin typeface="Arial"/>
              <a:cs typeface="Arial"/>
            </a:rPr>
            <a:t>Build independence</a:t>
          </a:r>
          <a:endParaRPr lang="en-US" sz="2400" b="0" kern="1200">
            <a:latin typeface="Arial"/>
            <a:cs typeface="Arial"/>
          </a:endParaRPr>
        </a:p>
      </dsp:txBody>
      <dsp:txXfrm>
        <a:off x="0" y="1832196"/>
        <a:ext cx="5820695" cy="15473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4D7C74-9CA7-4009-8EE7-8EA991C754B1}">
      <dsp:nvSpPr>
        <dsp:cNvPr id="0" name=""/>
        <dsp:cNvSpPr/>
      </dsp:nvSpPr>
      <dsp:spPr>
        <a:xfrm>
          <a:off x="0" y="1178416"/>
          <a:ext cx="5274089"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3824AF2-0304-43DD-9042-64C9C07CD04E}">
      <dsp:nvSpPr>
        <dsp:cNvPr id="0" name=""/>
        <dsp:cNvSpPr/>
      </dsp:nvSpPr>
      <dsp:spPr>
        <a:xfrm>
          <a:off x="263704" y="897976"/>
          <a:ext cx="3691862" cy="560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544" tIns="0" rIns="139544" bIns="0" numCol="1" spcCol="1270" anchor="ctr" anchorCtr="0">
          <a:noAutofit/>
        </a:bodyPr>
        <a:lstStyle/>
        <a:p>
          <a:pPr marL="0" lvl="0" indent="0" algn="l" defTabSz="1066800">
            <a:lnSpc>
              <a:spcPct val="150000"/>
            </a:lnSpc>
            <a:spcBef>
              <a:spcPct val="0"/>
            </a:spcBef>
            <a:spcAft>
              <a:spcPct val="35000"/>
            </a:spcAft>
            <a:buNone/>
          </a:pPr>
          <a:r>
            <a:rPr lang="en-GB" sz="2400" kern="1200">
              <a:latin typeface="Arial"/>
              <a:cs typeface="Arial"/>
            </a:rPr>
            <a:t>Relevance to Early Childhood:</a:t>
          </a:r>
          <a:endParaRPr lang="en-US" sz="2400" kern="1200">
            <a:latin typeface="Arial"/>
            <a:cs typeface="Arial"/>
          </a:endParaRPr>
        </a:p>
      </dsp:txBody>
      <dsp:txXfrm>
        <a:off x="291084" y="925356"/>
        <a:ext cx="3637102" cy="506120"/>
      </dsp:txXfrm>
    </dsp:sp>
    <dsp:sp modelId="{66958C33-CEEC-4783-B980-A23E8E0220EC}">
      <dsp:nvSpPr>
        <dsp:cNvPr id="0" name=""/>
        <dsp:cNvSpPr/>
      </dsp:nvSpPr>
      <dsp:spPr>
        <a:xfrm>
          <a:off x="0" y="2040256"/>
          <a:ext cx="5274089" cy="28129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9328" tIns="395732" rIns="409328" bIns="170688" numCol="1" spcCol="1270" anchor="t" anchorCtr="0">
          <a:noAutofit/>
        </a:bodyPr>
        <a:lstStyle/>
        <a:p>
          <a:pPr marL="228600" lvl="1" indent="-228600" algn="l" defTabSz="1066800">
            <a:lnSpc>
              <a:spcPct val="150000"/>
            </a:lnSpc>
            <a:spcBef>
              <a:spcPct val="0"/>
            </a:spcBef>
            <a:spcAft>
              <a:spcPct val="15000"/>
            </a:spcAft>
            <a:buChar char="•"/>
          </a:pPr>
          <a:r>
            <a:rPr lang="en-GB" sz="2400" kern="1200">
              <a:latin typeface="Arial"/>
              <a:cs typeface="Arial"/>
            </a:rPr>
            <a:t>Engage in imaginative play</a:t>
          </a:r>
          <a:endParaRPr lang="en-US" sz="2400" kern="1200">
            <a:latin typeface="Arial"/>
            <a:cs typeface="Arial"/>
          </a:endParaRPr>
        </a:p>
        <a:p>
          <a:pPr marL="228600" lvl="1" indent="-228600" algn="l" defTabSz="1066800">
            <a:lnSpc>
              <a:spcPct val="150000"/>
            </a:lnSpc>
            <a:spcBef>
              <a:spcPct val="0"/>
            </a:spcBef>
            <a:spcAft>
              <a:spcPct val="15000"/>
            </a:spcAft>
            <a:buChar char="•"/>
          </a:pPr>
          <a:r>
            <a:rPr lang="en-GB" sz="2400" kern="1200">
              <a:latin typeface="Arial"/>
              <a:cs typeface="Arial"/>
            </a:rPr>
            <a:t>Build friendship</a:t>
          </a:r>
          <a:endParaRPr lang="en-US" sz="2400" kern="1200">
            <a:latin typeface="Arial"/>
            <a:cs typeface="Arial"/>
          </a:endParaRPr>
        </a:p>
        <a:p>
          <a:pPr marL="228600" lvl="1" indent="-228600" algn="l" defTabSz="1066800">
            <a:lnSpc>
              <a:spcPct val="150000"/>
            </a:lnSpc>
            <a:spcBef>
              <a:spcPct val="0"/>
            </a:spcBef>
            <a:spcAft>
              <a:spcPct val="15000"/>
            </a:spcAft>
            <a:buChar char="•"/>
          </a:pPr>
          <a:r>
            <a:rPr lang="en-GB" sz="2400" kern="1200">
              <a:latin typeface="Arial"/>
              <a:cs typeface="Arial"/>
            </a:rPr>
            <a:t>Develop communication skills </a:t>
          </a:r>
          <a:endParaRPr lang="en-US" sz="2400" kern="1200">
            <a:latin typeface="Arial"/>
            <a:cs typeface="Arial"/>
          </a:endParaRPr>
        </a:p>
        <a:p>
          <a:pPr marL="228600" lvl="1" indent="-228600" algn="l" defTabSz="1066800">
            <a:lnSpc>
              <a:spcPct val="150000"/>
            </a:lnSpc>
            <a:spcBef>
              <a:spcPct val="0"/>
            </a:spcBef>
            <a:spcAft>
              <a:spcPct val="15000"/>
            </a:spcAft>
            <a:buChar char="•"/>
          </a:pPr>
          <a:r>
            <a:rPr lang="en-GB" sz="2400" kern="1200">
              <a:latin typeface="Arial"/>
              <a:cs typeface="Arial"/>
            </a:rPr>
            <a:t>Explore independently.</a:t>
          </a:r>
          <a:endParaRPr lang="en-US" sz="2400" kern="1200">
            <a:latin typeface="Arial"/>
            <a:cs typeface="Arial"/>
          </a:endParaRPr>
        </a:p>
      </dsp:txBody>
      <dsp:txXfrm>
        <a:off x="0" y="2040256"/>
        <a:ext cx="5274089" cy="2812950"/>
      </dsp:txXfrm>
    </dsp:sp>
    <dsp:sp modelId="{E591122A-22E8-4194-BFE0-85980CBDD929}">
      <dsp:nvSpPr>
        <dsp:cNvPr id="0" name=""/>
        <dsp:cNvSpPr/>
      </dsp:nvSpPr>
      <dsp:spPr>
        <a:xfrm>
          <a:off x="263704" y="1759816"/>
          <a:ext cx="3691862" cy="5608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544" tIns="0" rIns="139544" bIns="0" numCol="1" spcCol="1270" anchor="ctr" anchorCtr="0">
          <a:noAutofit/>
        </a:bodyPr>
        <a:lstStyle/>
        <a:p>
          <a:pPr marL="0" lvl="0" indent="0" algn="l" defTabSz="844550">
            <a:lnSpc>
              <a:spcPct val="150000"/>
            </a:lnSpc>
            <a:spcBef>
              <a:spcPct val="0"/>
            </a:spcBef>
            <a:spcAft>
              <a:spcPct val="35000"/>
            </a:spcAft>
            <a:buNone/>
          </a:pPr>
          <a:r>
            <a:rPr lang="en-GB" sz="1900" kern="1200">
              <a:latin typeface="Arial"/>
              <a:cs typeface="Arial"/>
            </a:rPr>
            <a:t>At age 4, Isaac is expected to:</a:t>
          </a:r>
          <a:endParaRPr lang="en-US" sz="1900" kern="1200">
            <a:latin typeface="Arial"/>
            <a:cs typeface="Arial"/>
          </a:endParaRPr>
        </a:p>
      </dsp:txBody>
      <dsp:txXfrm>
        <a:off x="291084" y="1787196"/>
        <a:ext cx="3637102" cy="506120"/>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6/14/2026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09273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088383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6/14/2026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374354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6/14/2026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435914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6/14/2026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01773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6/14/2026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620050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6/14/2026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387598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327311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6/14/2026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7256420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357683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6/14/2026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008395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6/14/2026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854030355"/>
      </p:ext>
    </p:extLst>
  </p:cSld>
  <p:clrMap bg1="lt1" tx1="dk1" bg2="lt2" tx2="dk2" accent1="accent1" accent2="accent2" accent3="accent3" accent4="accent4" accent5="accent5" accent6="accent6" hlink="hlink" folHlink="folHlink"/>
  <p:sldLayoutIdLst>
    <p:sldLayoutId id="2147483794" r:id="rId1"/>
    <p:sldLayoutId id="2147483795" r:id="rId2"/>
    <p:sldLayoutId id="2147483796" r:id="rId3"/>
    <p:sldLayoutId id="2147483797" r:id="rId4"/>
    <p:sldLayoutId id="2147483798" r:id="rId5"/>
    <p:sldLayoutId id="2147483799" r:id="rId6"/>
    <p:sldLayoutId id="2147483800" r:id="rId7"/>
    <p:sldLayoutId id="2147483801" r:id="rId8"/>
    <p:sldLayoutId id="2147483802" r:id="rId9"/>
    <p:sldLayoutId id="2147483803" r:id="rId10"/>
    <p:sldLayoutId id="214748380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courses.lumenlearning.com/wm-lifespandevelopment/chapter/introduction-to-human-development/" TargetMode="External"/><Relationship Id="rId3" Type="http://schemas.openxmlformats.org/officeDocument/2006/relationships/diagramLayout" Target="../diagrams/layout1.xml"/><Relationship Id="rId7" Type="http://schemas.openxmlformats.org/officeDocument/2006/relationships/image" Target="../media/image2.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hyperlink" Target="https://4oops.edublogs.org/tag/informal-learning/"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jpeg"/><Relationship Id="rId2" Type="http://schemas.openxmlformats.org/officeDocument/2006/relationships/diagramData" Target="../diagrams/data2.xml"/><Relationship Id="rId1" Type="http://schemas.openxmlformats.org/officeDocument/2006/relationships/slideLayout" Target="../slideLayouts/slideLayout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www.mynextmove.org/profile/summary/21-1022.00" TargetMode="External"/><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368823" y="347213"/>
            <a:ext cx="7413499" cy="2935308"/>
          </a:xfrm>
        </p:spPr>
        <p:txBody>
          <a:bodyPr>
            <a:normAutofit/>
          </a:bodyPr>
          <a:lstStyle/>
          <a:p>
            <a:pPr algn="just">
              <a:lnSpc>
                <a:spcPct val="150000"/>
              </a:lnSpc>
            </a:pPr>
            <a:r>
              <a:rPr lang="en-GB" sz="2400" dirty="0">
                <a:latin typeface="Arial"/>
                <a:cs typeface="Arial"/>
              </a:rPr>
              <a:t>LCHS4010:Psychology in Health and Social Care Component1</a:t>
            </a:r>
            <a:br>
              <a:rPr lang="en-GB" sz="2400" dirty="0">
                <a:latin typeface="Arial"/>
                <a:cs typeface="Arial"/>
              </a:rPr>
            </a:br>
            <a:r>
              <a:rPr lang="en-GB" sz="2000" b="0" dirty="0">
                <a:latin typeface="Arial"/>
                <a:cs typeface="Arial"/>
              </a:rPr>
              <a:t>Appying Erikson's Psychosocial Theory </a:t>
            </a:r>
            <a:r>
              <a:rPr lang="en-GB" sz="2000" dirty="0">
                <a:latin typeface="Arial"/>
                <a:cs typeface="Arial"/>
              </a:rPr>
              <a:t>to </a:t>
            </a:r>
            <a:r>
              <a:rPr lang="en-GB" sz="2000" b="0" dirty="0">
                <a:latin typeface="Arial"/>
                <a:cs typeface="Arial"/>
              </a:rPr>
              <a:t>Support </a:t>
            </a:r>
            <a:r>
              <a:rPr lang="en-GB" sz="2000" dirty="0">
                <a:latin typeface="Arial"/>
                <a:cs typeface="Arial"/>
              </a:rPr>
              <a:t> Isaac's</a:t>
            </a:r>
            <a:r>
              <a:rPr lang="en-GB" sz="2000" b="0" dirty="0">
                <a:latin typeface="Arial"/>
                <a:cs typeface="Arial"/>
              </a:rPr>
              <a:t> </a:t>
            </a:r>
            <a:r>
              <a:rPr lang="en-GB" sz="2000" b="0">
                <a:latin typeface="Arial"/>
                <a:cs typeface="Arial"/>
              </a:rPr>
              <a:t>Development</a:t>
            </a:r>
            <a:r>
              <a:rPr lang="en-GB" sz="2000">
                <a:latin typeface="Arial"/>
                <a:cs typeface="Arial"/>
              </a:rPr>
              <a:t>.</a:t>
            </a:r>
            <a:br>
              <a:rPr lang="en-GB" sz="2400" b="0" dirty="0">
                <a:latin typeface="Arial"/>
                <a:cs typeface="Arial"/>
              </a:rPr>
            </a:br>
            <a:endParaRPr lang="en-GB" sz="2400">
              <a:latin typeface="Arial"/>
              <a:cs typeface="Arial"/>
            </a:endParaRPr>
          </a:p>
        </p:txBody>
      </p:sp>
      <p:sp>
        <p:nvSpPr>
          <p:cNvPr id="3" name="Subtitle 2"/>
          <p:cNvSpPr>
            <a:spLocks noGrp="1"/>
          </p:cNvSpPr>
          <p:nvPr>
            <p:ph type="subTitle" idx="1"/>
          </p:nvPr>
        </p:nvSpPr>
        <p:spPr>
          <a:xfrm>
            <a:off x="4751519" y="4310924"/>
            <a:ext cx="6623617" cy="2207222"/>
          </a:xfrm>
        </p:spPr>
        <p:txBody>
          <a:bodyPr vert="horz" lIns="91440" tIns="45720" rIns="91440" bIns="45720" rtlCol="0" anchor="t">
            <a:normAutofit/>
          </a:bodyPr>
          <a:lstStyle/>
          <a:p>
            <a:pPr algn="l"/>
            <a:r>
              <a:rPr lang="en-GB" dirty="0">
                <a:latin typeface="Arial"/>
                <a:cs typeface="Arial"/>
              </a:rPr>
              <a:t>Student Name: Patience </a:t>
            </a:r>
            <a:r>
              <a:rPr lang="en-GB" dirty="0" err="1">
                <a:latin typeface="Arial"/>
                <a:cs typeface="Arial"/>
              </a:rPr>
              <a:t>Omono</a:t>
            </a:r>
            <a:r>
              <a:rPr lang="en-GB" dirty="0">
                <a:latin typeface="Arial"/>
                <a:cs typeface="Arial"/>
              </a:rPr>
              <a:t> </a:t>
            </a:r>
            <a:r>
              <a:rPr lang="en-GB" dirty="0" err="1">
                <a:latin typeface="Arial"/>
                <a:cs typeface="Arial"/>
              </a:rPr>
              <a:t>Okpiabhele</a:t>
            </a:r>
            <a:endParaRPr lang="en-GB" dirty="0">
              <a:latin typeface="Arial"/>
              <a:cs typeface="Arial"/>
            </a:endParaRPr>
          </a:p>
          <a:p>
            <a:pPr algn="l"/>
            <a:r>
              <a:rPr lang="en-GB">
                <a:latin typeface="Arial"/>
                <a:cs typeface="Arial"/>
              </a:rPr>
              <a:t>Student No: 2511530</a:t>
            </a:r>
            <a:endParaRPr lang="en-GB" dirty="0">
              <a:latin typeface="Arial"/>
              <a:cs typeface="Arial"/>
            </a:endParaRPr>
          </a:p>
          <a:p>
            <a:pPr algn="l"/>
            <a:r>
              <a:rPr lang="en-GB" dirty="0">
                <a:latin typeface="Arial"/>
                <a:cs typeface="Arial"/>
              </a:rPr>
              <a:t>Lecturer's Name: Dr </a:t>
            </a:r>
            <a:r>
              <a:rPr lang="en-GB">
                <a:latin typeface="Arial"/>
                <a:cs typeface="Arial"/>
              </a:rPr>
              <a:t>Rizwan Nadim</a:t>
            </a:r>
            <a:endParaRPr lang="en-GB">
              <a:latin typeface="Arial"/>
              <a:ea typeface="Calibri"/>
              <a:cs typeface="Arial"/>
            </a:endParaRPr>
          </a:p>
          <a:p>
            <a:pPr algn="l"/>
            <a:r>
              <a:rPr lang="en-GB">
                <a:latin typeface="Arial"/>
                <a:cs typeface="Arial"/>
              </a:rPr>
              <a:t>Date: 15.6.2026</a:t>
            </a:r>
          </a:p>
          <a:p>
            <a:pPr algn="l"/>
            <a:endParaRPr lang="en-GB" dirty="0"/>
          </a:p>
        </p:txBody>
      </p:sp>
      <p:pic>
        <p:nvPicPr>
          <p:cNvPr id="4" name="Picture 3">
            <a:extLst>
              <a:ext uri="{FF2B5EF4-FFF2-40B4-BE49-F238E27FC236}">
                <a16:creationId xmlns:a16="http://schemas.microsoft.com/office/drawing/2014/main" id="{D33FAEB3-43D3-FD2C-32F3-8BF0799294AE}"/>
              </a:ext>
            </a:extLst>
          </p:cNvPr>
          <p:cNvPicPr>
            <a:picLocks noChangeAspect="1"/>
          </p:cNvPicPr>
          <p:nvPr/>
        </p:nvPicPr>
        <p:blipFill>
          <a:blip r:embed="rId2"/>
          <a:srcRect l="6896" r="39169" b="-2"/>
          <a:stretch>
            <a:fillRect/>
          </a:stretch>
        </p:blipFill>
        <p:spPr>
          <a:xfrm>
            <a:off x="-564911" y="1"/>
            <a:ext cx="4342143" cy="6858000"/>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8DC1F679-93AE-8BAB-7540-E7978AC64B2A}"/>
              </a:ext>
            </a:extLst>
          </p:cNvPr>
          <p:cNvSpPr>
            <a:spLocks noGrp="1"/>
          </p:cNvSpPr>
          <p:nvPr>
            <p:ph type="title"/>
          </p:nvPr>
        </p:nvSpPr>
        <p:spPr>
          <a:xfrm>
            <a:off x="325645" y="395660"/>
            <a:ext cx="3977640" cy="5990860"/>
          </a:xfrm>
        </p:spPr>
        <p:txBody>
          <a:bodyPr anchor="t">
            <a:normAutofit/>
          </a:bodyPr>
          <a:lstStyle/>
          <a:p>
            <a:r>
              <a:rPr lang="en-GB" sz="3600">
                <a:latin typeface="Arial"/>
                <a:ea typeface="Calibri Light"/>
                <a:cs typeface="Arial"/>
              </a:rPr>
              <a:t>Introduction</a:t>
            </a:r>
            <a:endParaRPr lang="en-GB" sz="3600" dirty="0">
              <a:latin typeface="Arial"/>
              <a:ea typeface="Calibri Light"/>
              <a:cs typeface="Arial"/>
            </a:endParaRPr>
          </a:p>
        </p:txBody>
      </p:sp>
      <p:graphicFrame>
        <p:nvGraphicFramePr>
          <p:cNvPr id="15" name="Content Placeholder 2">
            <a:extLst>
              <a:ext uri="{FF2B5EF4-FFF2-40B4-BE49-F238E27FC236}">
                <a16:creationId xmlns:a16="http://schemas.microsoft.com/office/drawing/2014/main" id="{79BB5EC5-8830-7B99-3B50-ABF1DC004B7D}"/>
              </a:ext>
            </a:extLst>
          </p:cNvPr>
          <p:cNvGraphicFramePr>
            <a:graphicFrameLocks noGrp="1"/>
          </p:cNvGraphicFramePr>
          <p:nvPr>
            <p:ph idx="1"/>
            <p:extLst>
              <p:ext uri="{D42A27DB-BD31-4B8C-83A1-F6EECF244321}">
                <p14:modId xmlns:p14="http://schemas.microsoft.com/office/powerpoint/2010/main" val="2510952687"/>
              </p:ext>
            </p:extLst>
          </p:nvPr>
        </p:nvGraphicFramePr>
        <p:xfrm>
          <a:off x="4307784" y="391208"/>
          <a:ext cx="7558571" cy="60837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Picture 8" descr="A group of people walking&#10;&#10;AI-generated content may be incorrect.">
            <a:extLst>
              <a:ext uri="{FF2B5EF4-FFF2-40B4-BE49-F238E27FC236}">
                <a16:creationId xmlns:a16="http://schemas.microsoft.com/office/drawing/2014/main" id="{CA185270-FCAF-1051-0C3F-578D70DA6A2A}"/>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152310" y="1064562"/>
            <a:ext cx="3569732" cy="5402472"/>
          </a:xfrm>
          <a:prstGeom prst="rect">
            <a:avLst/>
          </a:prstGeom>
        </p:spPr>
      </p:pic>
      <p:sp>
        <p:nvSpPr>
          <p:cNvPr id="11" name="TextBox 10">
            <a:extLst>
              <a:ext uri="{FF2B5EF4-FFF2-40B4-BE49-F238E27FC236}">
                <a16:creationId xmlns:a16="http://schemas.microsoft.com/office/drawing/2014/main" id="{FFC15412-335E-E13E-1706-FF39255DEB7E}"/>
              </a:ext>
            </a:extLst>
          </p:cNvPr>
          <p:cNvSpPr txBox="1"/>
          <p:nvPr/>
        </p:nvSpPr>
        <p:spPr>
          <a:xfrm>
            <a:off x="154984" y="6465700"/>
            <a:ext cx="6238067" cy="394991"/>
          </a:xfrm>
          <a:prstGeom prst="rect">
            <a:avLst/>
          </a:prstGeom>
        </p:spPr>
        <p:txBody>
          <a:bodyPr lIns="91440" tIns="45720" rIns="91440" bIns="45720" anchor="t">
            <a:normAutofit fontScale="92500"/>
          </a:bodyPr>
          <a:lstStyle/>
          <a:p>
            <a:r>
              <a:rPr lang="en-US" dirty="0" err="1"/>
              <a:t>ThePhoto</a:t>
            </a:r>
            <a:r>
              <a:rPr lang="en-US" dirty="0"/>
              <a:t> by </a:t>
            </a:r>
            <a:r>
              <a:rPr lang="en-US" dirty="0" err="1"/>
              <a:t>PhotoAuthor</a:t>
            </a:r>
            <a:r>
              <a:rPr lang="en-US" dirty="0"/>
              <a:t> is licensed under CCYYSA. (Bing, </a:t>
            </a:r>
            <a:r>
              <a:rPr lang="en-US" dirty="0" err="1"/>
              <a:t>n.o</a:t>
            </a:r>
            <a:r>
              <a:rPr lang="en-US" dirty="0"/>
              <a:t> date)</a:t>
            </a:r>
            <a:endParaRPr lang="en-US" dirty="0">
              <a:ea typeface="Calibri"/>
              <a:cs typeface="Calibri"/>
            </a:endParaRPr>
          </a:p>
        </p:txBody>
      </p:sp>
    </p:spTree>
    <p:extLst>
      <p:ext uri="{BB962C8B-B14F-4D97-AF65-F5344CB8AC3E}">
        <p14:creationId xmlns:p14="http://schemas.microsoft.com/office/powerpoint/2010/main" val="40986025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FFBC99-EA53-FD26-14A3-C45ECC05F676}"/>
              </a:ext>
            </a:extLst>
          </p:cNvPr>
          <p:cNvSpPr>
            <a:spLocks noGrp="1"/>
          </p:cNvSpPr>
          <p:nvPr>
            <p:ph type="title"/>
          </p:nvPr>
        </p:nvSpPr>
        <p:spPr>
          <a:xfrm>
            <a:off x="366842" y="622382"/>
            <a:ext cx="10665868" cy="185904"/>
          </a:xfrm>
        </p:spPr>
        <p:txBody>
          <a:bodyPr>
            <a:normAutofit fontScale="90000"/>
          </a:bodyPr>
          <a:lstStyle/>
          <a:p>
            <a:r>
              <a:rPr lang="en-GB" sz="2000" b="1"/>
              <a:t>Erikson's Psychosocial Theory </a:t>
            </a:r>
            <a:br>
              <a:rPr lang="en-GB" sz="2000" b="1" dirty="0"/>
            </a:br>
            <a:br>
              <a:rPr lang="en-GB" sz="2000" dirty="0"/>
            </a:br>
            <a:endParaRPr lang="en-GB" sz="2000" dirty="0"/>
          </a:p>
        </p:txBody>
      </p:sp>
      <p:sp>
        <p:nvSpPr>
          <p:cNvPr id="3" name="Content Placeholder 2">
            <a:extLst>
              <a:ext uri="{FF2B5EF4-FFF2-40B4-BE49-F238E27FC236}">
                <a16:creationId xmlns:a16="http://schemas.microsoft.com/office/drawing/2014/main" id="{ED47936C-709B-07F8-B686-B79543AB7D94}"/>
              </a:ext>
            </a:extLst>
          </p:cNvPr>
          <p:cNvSpPr>
            <a:spLocks noGrp="1"/>
          </p:cNvSpPr>
          <p:nvPr>
            <p:ph idx="1"/>
          </p:nvPr>
        </p:nvSpPr>
        <p:spPr>
          <a:xfrm>
            <a:off x="207067" y="806049"/>
            <a:ext cx="11599933" cy="5466440"/>
          </a:xfrm>
        </p:spPr>
        <p:txBody>
          <a:bodyPr vert="horz" lIns="91440" tIns="45720" rIns="91440" bIns="45720" rtlCol="0" anchor="t">
            <a:normAutofit/>
          </a:bodyPr>
          <a:lstStyle/>
          <a:p>
            <a:pPr marL="0" indent="0">
              <a:buNone/>
            </a:pPr>
            <a:r>
              <a:rPr lang="en-GB" dirty="0"/>
              <a:t>Key concepts : Erik Erikson proposed that </a:t>
            </a:r>
            <a:r>
              <a:rPr lang="en-GB"/>
              <a:t>development occurs through eight psychosocial stages across the lifespan.</a:t>
            </a:r>
            <a:endParaRPr lang="en-GB" dirty="0"/>
          </a:p>
        </p:txBody>
      </p:sp>
      <p:pic>
        <p:nvPicPr>
          <p:cNvPr id="7" name="Picture 6" descr="A screenshot of a social stages&#10;&#10;AI-generated content may be incorrect.">
            <a:extLst>
              <a:ext uri="{FF2B5EF4-FFF2-40B4-BE49-F238E27FC236}">
                <a16:creationId xmlns:a16="http://schemas.microsoft.com/office/drawing/2014/main" id="{F430A4DD-D595-2B97-2C8C-9655E5257F45}"/>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211056" y="1693440"/>
            <a:ext cx="11135030" cy="4575550"/>
          </a:xfrm>
          <a:prstGeom prst="rect">
            <a:avLst/>
          </a:prstGeom>
        </p:spPr>
      </p:pic>
      <p:sp>
        <p:nvSpPr>
          <p:cNvPr id="8" name="TextBox 7">
            <a:extLst>
              <a:ext uri="{FF2B5EF4-FFF2-40B4-BE49-F238E27FC236}">
                <a16:creationId xmlns:a16="http://schemas.microsoft.com/office/drawing/2014/main" id="{2C42C284-05E3-CF1A-EAFA-A11B709DA791}"/>
              </a:ext>
            </a:extLst>
          </p:cNvPr>
          <p:cNvSpPr txBox="1"/>
          <p:nvPr/>
        </p:nvSpPr>
        <p:spPr>
          <a:xfrm>
            <a:off x="368710" y="6306216"/>
            <a:ext cx="9955160" cy="551015"/>
          </a:xfrm>
          <a:prstGeom prst="rect">
            <a:avLst/>
          </a:prstGeom>
        </p:spPr>
        <p:txBody>
          <a:bodyPr lIns="91440" tIns="45720" rIns="91440" bIns="45720" anchor="t">
            <a:normAutofit/>
          </a:bodyPr>
          <a:lstStyle/>
          <a:p>
            <a:r>
              <a:rPr lang="en-US" dirty="0" err="1"/>
              <a:t>ThePhoto</a:t>
            </a:r>
            <a:r>
              <a:rPr lang="en-US" dirty="0"/>
              <a:t> by </a:t>
            </a:r>
            <a:r>
              <a:rPr lang="en-US" dirty="0" err="1"/>
              <a:t>PhotoAuthor</a:t>
            </a:r>
            <a:r>
              <a:rPr lang="en-US" dirty="0"/>
              <a:t> is licensed under CCYYSA. (Bing,.</a:t>
            </a:r>
            <a:r>
              <a:rPr lang="en-US" dirty="0" err="1"/>
              <a:t>n.o</a:t>
            </a:r>
            <a:r>
              <a:rPr lang="en-US" dirty="0"/>
              <a:t> date)</a:t>
            </a:r>
          </a:p>
        </p:txBody>
      </p:sp>
    </p:spTree>
    <p:extLst>
      <p:ext uri="{BB962C8B-B14F-4D97-AF65-F5344CB8AC3E}">
        <p14:creationId xmlns:p14="http://schemas.microsoft.com/office/powerpoint/2010/main" val="2653512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E42FBD-C1BF-3265-948A-DB11AF6C9784}"/>
              </a:ext>
            </a:extLst>
          </p:cNvPr>
          <p:cNvSpPr>
            <a:spLocks noGrp="1"/>
          </p:cNvSpPr>
          <p:nvPr>
            <p:ph type="title"/>
          </p:nvPr>
        </p:nvSpPr>
        <p:spPr>
          <a:xfrm>
            <a:off x="514325" y="204511"/>
            <a:ext cx="5284249" cy="947903"/>
          </a:xfrm>
        </p:spPr>
        <p:txBody>
          <a:bodyPr vert="horz" lIns="91440" tIns="45720" rIns="91440" bIns="45720" rtlCol="0" anchor="ctr">
            <a:noAutofit/>
          </a:bodyPr>
          <a:lstStyle/>
          <a:p>
            <a:pPr>
              <a:lnSpc>
                <a:spcPct val="150000"/>
              </a:lnSpc>
            </a:pPr>
            <a:r>
              <a:rPr lang="en-GB" sz="2800" dirty="0">
                <a:latin typeface="Arial"/>
                <a:cs typeface="Arial"/>
              </a:rPr>
              <a:t>Relevant Stage for Isaac:</a:t>
            </a:r>
            <a:br>
              <a:rPr lang="en-GB" sz="2800" dirty="0">
                <a:latin typeface="Arial"/>
                <a:cs typeface="Arial"/>
              </a:rPr>
            </a:br>
            <a:r>
              <a:rPr lang="en-GB" sz="2800">
                <a:latin typeface="Arial"/>
                <a:cs typeface="Arial"/>
              </a:rPr>
              <a:t>Initiative vs Guilt 3-5</a:t>
            </a:r>
            <a:endParaRPr lang="en-GB" sz="2800">
              <a:latin typeface="Arial"/>
              <a:ea typeface="Calibri Light"/>
              <a:cs typeface="Arial"/>
            </a:endParaRPr>
          </a:p>
        </p:txBody>
      </p:sp>
      <p:graphicFrame>
        <p:nvGraphicFramePr>
          <p:cNvPr id="12" name="Content Placeholder 2">
            <a:extLst>
              <a:ext uri="{FF2B5EF4-FFF2-40B4-BE49-F238E27FC236}">
                <a16:creationId xmlns:a16="http://schemas.microsoft.com/office/drawing/2014/main" id="{77BF76D6-D23E-A18E-C4F4-78D4446C60D3}"/>
              </a:ext>
            </a:extLst>
          </p:cNvPr>
          <p:cNvGraphicFramePr>
            <a:graphicFrameLocks noGrp="1"/>
          </p:cNvGraphicFramePr>
          <p:nvPr>
            <p:ph sz="half" idx="1"/>
            <p:extLst>
              <p:ext uri="{D42A27DB-BD31-4B8C-83A1-F6EECF244321}">
                <p14:modId xmlns:p14="http://schemas.microsoft.com/office/powerpoint/2010/main" val="4194033851"/>
              </p:ext>
            </p:extLst>
          </p:nvPr>
        </p:nvGraphicFramePr>
        <p:xfrm>
          <a:off x="244355" y="1150076"/>
          <a:ext cx="5820695" cy="3994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6D15ACE0-D5F4-C84E-6399-FE619094EB07}"/>
              </a:ext>
            </a:extLst>
          </p:cNvPr>
          <p:cNvSpPr>
            <a:spLocks noGrp="1"/>
          </p:cNvSpPr>
          <p:nvPr>
            <p:ph sz="half" idx="2"/>
          </p:nvPr>
        </p:nvSpPr>
        <p:spPr>
          <a:xfrm>
            <a:off x="6501496" y="205845"/>
            <a:ext cx="5473601" cy="3745719"/>
          </a:xfrm>
        </p:spPr>
        <p:txBody>
          <a:bodyPr vert="horz" lIns="91440" tIns="45720" rIns="91440" bIns="45720" rtlCol="0" anchor="t">
            <a:normAutofit fontScale="92500" lnSpcReduction="10000"/>
          </a:bodyPr>
          <a:lstStyle/>
          <a:p>
            <a:pPr marL="0" indent="0">
              <a:lnSpc>
                <a:spcPct val="100000"/>
              </a:lnSpc>
              <a:spcBef>
                <a:spcPts val="0"/>
              </a:spcBef>
              <a:buNone/>
            </a:pPr>
            <a:r>
              <a:rPr lang="en-GB" sz="2400" b="1">
                <a:solidFill>
                  <a:srgbClr val="444444"/>
                </a:solidFill>
                <a:latin typeface="Arial"/>
                <a:ea typeface="Calibri"/>
                <a:cs typeface="Arial"/>
              </a:rPr>
              <a:t>Developmental Assumptions:</a:t>
            </a:r>
            <a:endParaRPr lang="en-US" sz="2400" b="1">
              <a:solidFill>
                <a:srgbClr val="444444"/>
              </a:solidFill>
              <a:latin typeface="Arial"/>
              <a:ea typeface="Calibri"/>
              <a:cs typeface="Arial"/>
            </a:endParaRPr>
          </a:p>
          <a:p>
            <a:pPr marL="342900" indent="-342900">
              <a:lnSpc>
                <a:spcPct val="100000"/>
              </a:lnSpc>
              <a:spcBef>
                <a:spcPts val="0"/>
              </a:spcBef>
            </a:pPr>
            <a:endParaRPr lang="en-GB" sz="2400" dirty="0">
              <a:solidFill>
                <a:srgbClr val="444444"/>
              </a:solidFill>
              <a:latin typeface="Arial"/>
              <a:ea typeface="Calibri"/>
              <a:cs typeface="Arial"/>
            </a:endParaRPr>
          </a:p>
          <a:p>
            <a:pPr lvl="1" algn="just">
              <a:lnSpc>
                <a:spcPct val="150000"/>
              </a:lnSpc>
              <a:spcBef>
                <a:spcPts val="0"/>
              </a:spcBef>
            </a:pPr>
            <a:r>
              <a:rPr lang="en-GB">
                <a:solidFill>
                  <a:srgbClr val="444444"/>
                </a:solidFill>
                <a:latin typeface="Arial"/>
                <a:ea typeface="Calibri"/>
                <a:cs typeface="Arial"/>
              </a:rPr>
              <a:t>Social relationships influence development, </a:t>
            </a:r>
            <a:endParaRPr lang="en-US">
              <a:solidFill>
                <a:srgbClr val="444444"/>
              </a:solidFill>
              <a:latin typeface="Arial"/>
              <a:ea typeface="Calibri"/>
              <a:cs typeface="Arial"/>
            </a:endParaRPr>
          </a:p>
          <a:p>
            <a:pPr lvl="1" algn="just">
              <a:lnSpc>
                <a:spcPct val="150000"/>
              </a:lnSpc>
              <a:spcBef>
                <a:spcPts val="0"/>
              </a:spcBef>
            </a:pPr>
            <a:r>
              <a:rPr lang="en-GB" dirty="0">
                <a:solidFill>
                  <a:srgbClr val="444444"/>
                </a:solidFill>
                <a:latin typeface="Arial"/>
                <a:ea typeface="Calibri"/>
                <a:cs typeface="Arial"/>
              </a:rPr>
              <a:t>Successful resolution leads </a:t>
            </a:r>
            <a:r>
              <a:rPr lang="en-GB">
                <a:solidFill>
                  <a:srgbClr val="444444"/>
                </a:solidFill>
                <a:latin typeface="Arial"/>
                <a:ea typeface="Calibri"/>
                <a:cs typeface="Arial"/>
              </a:rPr>
              <a:t>to healthy</a:t>
            </a:r>
            <a:r>
              <a:rPr lang="en-GB" dirty="0">
                <a:solidFill>
                  <a:srgbClr val="444444"/>
                </a:solidFill>
                <a:latin typeface="Arial"/>
                <a:ea typeface="Calibri"/>
                <a:cs typeface="Arial"/>
              </a:rPr>
              <a:t> development,</a:t>
            </a:r>
            <a:endParaRPr lang="en-US">
              <a:solidFill>
                <a:srgbClr val="444444"/>
              </a:solidFill>
              <a:latin typeface="Arial"/>
              <a:ea typeface="Calibri"/>
              <a:cs typeface="Arial"/>
            </a:endParaRPr>
          </a:p>
          <a:p>
            <a:pPr lvl="1" algn="just">
              <a:lnSpc>
                <a:spcPct val="150000"/>
              </a:lnSpc>
              <a:spcBef>
                <a:spcPts val="0"/>
              </a:spcBef>
            </a:pPr>
            <a:r>
              <a:rPr lang="en-GB">
                <a:solidFill>
                  <a:srgbClr val="444444"/>
                </a:solidFill>
                <a:latin typeface="Arial"/>
                <a:ea typeface="Calibri"/>
                <a:cs typeface="Arial"/>
              </a:rPr>
              <a:t>Failure may lead to insecurity, guilt, and low self-esteem (Erikson 1963).</a:t>
            </a:r>
            <a:endParaRPr lang="en-US">
              <a:solidFill>
                <a:srgbClr val="444444"/>
              </a:solidFill>
              <a:latin typeface="Arial"/>
              <a:ea typeface="Calibri"/>
              <a:cs typeface="Arial"/>
            </a:endParaRPr>
          </a:p>
          <a:p>
            <a:pPr marL="342900" indent="-342900" algn="just"/>
            <a:endParaRPr lang="en-GB" sz="2400" dirty="0">
              <a:latin typeface="Arial"/>
              <a:ea typeface="Calibri"/>
              <a:cs typeface="Arial"/>
            </a:endParaRPr>
          </a:p>
        </p:txBody>
      </p:sp>
      <p:pic>
        <p:nvPicPr>
          <p:cNvPr id="36" name="Picture 35" descr="A child and child lying on the floor playing with wood blocks&#10;&#10;AI-generated content may be incorrect.">
            <a:extLst>
              <a:ext uri="{FF2B5EF4-FFF2-40B4-BE49-F238E27FC236}">
                <a16:creationId xmlns:a16="http://schemas.microsoft.com/office/drawing/2014/main" id="{8F562698-B186-F00C-8BE3-3E956A3E8DF3}"/>
              </a:ext>
            </a:extLst>
          </p:cNvPr>
          <p:cNvPicPr>
            <a:picLocks noChangeAspect="1"/>
          </p:cNvPicPr>
          <p:nvPr/>
        </p:nvPicPr>
        <p:blipFill>
          <a:blip r:embed="rId7"/>
          <a:srcRect l="-1274" t="-2577" r="1274" b="3093"/>
          <a:stretch>
            <a:fillRect/>
          </a:stretch>
        </p:blipFill>
        <p:spPr>
          <a:xfrm>
            <a:off x="3730789" y="4174469"/>
            <a:ext cx="7717826" cy="2365713"/>
          </a:xfrm>
          <a:prstGeom prst="rect">
            <a:avLst/>
          </a:prstGeom>
        </p:spPr>
      </p:pic>
      <p:sp>
        <p:nvSpPr>
          <p:cNvPr id="27" name="TextBox 26">
            <a:extLst>
              <a:ext uri="{FF2B5EF4-FFF2-40B4-BE49-F238E27FC236}">
                <a16:creationId xmlns:a16="http://schemas.microsoft.com/office/drawing/2014/main" id="{CBF3E8A9-C9DB-45BC-87C9-6A6DE4CFE394}"/>
              </a:ext>
            </a:extLst>
          </p:cNvPr>
          <p:cNvSpPr txBox="1"/>
          <p:nvPr/>
        </p:nvSpPr>
        <p:spPr>
          <a:xfrm>
            <a:off x="1467904" y="5970365"/>
            <a:ext cx="221164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Calibri"/>
                <a:cs typeface="Calibri"/>
              </a:rPr>
              <a:t>(Bing, </a:t>
            </a:r>
            <a:r>
              <a:rPr lang="en-GB" dirty="0" err="1">
                <a:ea typeface="Calibri"/>
                <a:cs typeface="Calibri"/>
              </a:rPr>
              <a:t>n.o.date</a:t>
            </a:r>
            <a:r>
              <a:rPr lang="en-GB" dirty="0">
                <a:ea typeface="Calibri"/>
                <a:cs typeface="Calibri"/>
              </a:rPr>
              <a:t>)</a:t>
            </a:r>
            <a:endParaRPr lang="en-GB" dirty="0"/>
          </a:p>
        </p:txBody>
      </p:sp>
    </p:spTree>
    <p:extLst>
      <p:ext uri="{BB962C8B-B14F-4D97-AF65-F5344CB8AC3E}">
        <p14:creationId xmlns:p14="http://schemas.microsoft.com/office/powerpoint/2010/main" val="42435726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124D9-F455-8343-3DCF-432BE22C2084}"/>
              </a:ext>
            </a:extLst>
          </p:cNvPr>
          <p:cNvSpPr>
            <a:spLocks noGrp="1"/>
          </p:cNvSpPr>
          <p:nvPr>
            <p:ph type="title"/>
          </p:nvPr>
        </p:nvSpPr>
        <p:spPr>
          <a:xfrm>
            <a:off x="813620" y="365125"/>
            <a:ext cx="10540180" cy="932273"/>
          </a:xfrm>
        </p:spPr>
        <p:txBody>
          <a:bodyPr/>
          <a:lstStyle/>
          <a:p>
            <a:r>
              <a:rPr lang="en-GB" sz="3200" dirty="0">
                <a:latin typeface="Arial"/>
                <a:cs typeface="Arial"/>
              </a:rPr>
              <a:t>Why Erikson's Theory i</a:t>
            </a:r>
            <a:r>
              <a:rPr lang="en-GB" sz="3200">
                <a:latin typeface="Arial"/>
                <a:cs typeface="Arial"/>
              </a:rPr>
              <a:t>s Appropriate</a:t>
            </a:r>
            <a:endParaRPr lang="en-GB" sz="3200" dirty="0">
              <a:latin typeface="Arial"/>
              <a:cs typeface="Arial"/>
            </a:endParaRPr>
          </a:p>
        </p:txBody>
      </p:sp>
      <p:graphicFrame>
        <p:nvGraphicFramePr>
          <p:cNvPr id="15" name="Content Placeholder 2">
            <a:extLst>
              <a:ext uri="{FF2B5EF4-FFF2-40B4-BE49-F238E27FC236}">
                <a16:creationId xmlns:a16="http://schemas.microsoft.com/office/drawing/2014/main" id="{0C916B95-6069-0426-071E-6306F7349836}"/>
              </a:ext>
            </a:extLst>
          </p:cNvPr>
          <p:cNvGraphicFramePr>
            <a:graphicFrameLocks noGrp="1"/>
          </p:cNvGraphicFramePr>
          <p:nvPr>
            <p:ph sz="half" idx="1"/>
            <p:extLst>
              <p:ext uri="{D42A27DB-BD31-4B8C-83A1-F6EECF244321}">
                <p14:modId xmlns:p14="http://schemas.microsoft.com/office/powerpoint/2010/main" val="2697544676"/>
              </p:ext>
            </p:extLst>
          </p:nvPr>
        </p:nvGraphicFramePr>
        <p:xfrm>
          <a:off x="770719" y="1010478"/>
          <a:ext cx="5274089" cy="5751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3">
            <a:extLst>
              <a:ext uri="{FF2B5EF4-FFF2-40B4-BE49-F238E27FC236}">
                <a16:creationId xmlns:a16="http://schemas.microsoft.com/office/drawing/2014/main" id="{CD863CCE-BE7C-48DF-BE3A-BB80D3CC95F9}"/>
              </a:ext>
            </a:extLst>
          </p:cNvPr>
          <p:cNvSpPr>
            <a:spLocks noGrp="1"/>
          </p:cNvSpPr>
          <p:nvPr>
            <p:ph sz="half" idx="2"/>
          </p:nvPr>
        </p:nvSpPr>
        <p:spPr>
          <a:xfrm>
            <a:off x="6445554" y="1105158"/>
            <a:ext cx="5439697" cy="5554942"/>
          </a:xfrm>
        </p:spPr>
        <p:txBody>
          <a:bodyPr vert="horz" lIns="91440" tIns="45720" rIns="91440" bIns="45720" rtlCol="0" anchor="t">
            <a:normAutofit fontScale="92500"/>
          </a:bodyPr>
          <a:lstStyle/>
          <a:p>
            <a:pPr marL="0" indent="0" algn="just">
              <a:lnSpc>
                <a:spcPct val="150000"/>
              </a:lnSpc>
              <a:buNone/>
            </a:pPr>
            <a:r>
              <a:rPr lang="en-GB" sz="2400" b="1">
                <a:latin typeface="Arial"/>
                <a:cs typeface="Arial"/>
              </a:rPr>
              <a:t>Why it fits Isaac's situation is because </a:t>
            </a:r>
            <a:endParaRPr lang="en-GB" sz="2400" b="1" dirty="0">
              <a:latin typeface="Arial"/>
              <a:cs typeface="Arial"/>
            </a:endParaRPr>
          </a:p>
          <a:p>
            <a:pPr marL="0" indent="0" algn="just">
              <a:lnSpc>
                <a:spcPct val="150000"/>
              </a:lnSpc>
              <a:buNone/>
            </a:pPr>
            <a:r>
              <a:rPr lang="en-GB" sz="2400" b="1" dirty="0">
                <a:latin typeface="Arial"/>
                <a:cs typeface="Arial"/>
              </a:rPr>
              <a:t>Isaac demonstrates the following :</a:t>
            </a:r>
            <a:endParaRPr lang="en-GB" sz="2400" b="1">
              <a:latin typeface="Arial"/>
              <a:ea typeface="Calibri"/>
              <a:cs typeface="Arial"/>
            </a:endParaRPr>
          </a:p>
          <a:p>
            <a:pPr algn="just">
              <a:lnSpc>
                <a:spcPct val="150000"/>
              </a:lnSpc>
            </a:pPr>
            <a:r>
              <a:rPr lang="en-GB" sz="2400" dirty="0">
                <a:latin typeface="Arial"/>
                <a:cs typeface="Arial"/>
              </a:rPr>
              <a:t>Lack of confi</a:t>
            </a:r>
            <a:r>
              <a:rPr lang="en-GB" sz="2400">
                <a:latin typeface="Arial"/>
                <a:cs typeface="Arial"/>
              </a:rPr>
              <a:t>dence</a:t>
            </a:r>
            <a:endParaRPr lang="en-GB" sz="2400" dirty="0">
              <a:latin typeface="Arial"/>
              <a:cs typeface="Arial"/>
            </a:endParaRPr>
          </a:p>
          <a:p>
            <a:pPr algn="just">
              <a:lnSpc>
                <a:spcPct val="150000"/>
              </a:lnSpc>
            </a:pPr>
            <a:r>
              <a:rPr lang="en-GB" sz="2400">
                <a:latin typeface="Arial"/>
                <a:cs typeface="Arial"/>
              </a:rPr>
              <a:t>Social withdrawal </a:t>
            </a:r>
            <a:endParaRPr lang="en-GB" sz="2400" dirty="0">
              <a:latin typeface="Arial"/>
              <a:cs typeface="Arial"/>
            </a:endParaRPr>
          </a:p>
          <a:p>
            <a:pPr algn="just">
              <a:lnSpc>
                <a:spcPct val="150000"/>
              </a:lnSpc>
            </a:pPr>
            <a:r>
              <a:rPr lang="en-GB" sz="2400">
                <a:latin typeface="Arial"/>
                <a:cs typeface="Arial"/>
              </a:rPr>
              <a:t>Clinginess towards his mother</a:t>
            </a:r>
            <a:endParaRPr lang="en-GB" sz="2400" dirty="0">
              <a:latin typeface="Arial"/>
              <a:cs typeface="Arial"/>
            </a:endParaRPr>
          </a:p>
          <a:p>
            <a:pPr algn="just">
              <a:lnSpc>
                <a:spcPct val="150000"/>
              </a:lnSpc>
            </a:pPr>
            <a:r>
              <a:rPr lang="en-GB" sz="2400">
                <a:latin typeface="Arial"/>
                <a:cs typeface="Arial"/>
              </a:rPr>
              <a:t>Limited participation in activi</a:t>
            </a:r>
            <a:r>
              <a:rPr lang="en-GB" sz="2400" dirty="0">
                <a:latin typeface="Arial"/>
                <a:cs typeface="Arial"/>
              </a:rPr>
              <a:t>ties</a:t>
            </a:r>
          </a:p>
          <a:p>
            <a:pPr marL="0" indent="0" algn="just">
              <a:lnSpc>
                <a:spcPct val="150000"/>
              </a:lnSpc>
              <a:buNone/>
            </a:pPr>
            <a:r>
              <a:rPr lang="en-GB" sz="2400" dirty="0">
                <a:latin typeface="Arial"/>
                <a:cs typeface="Arial"/>
              </a:rPr>
              <a:t>These behaviours suggest that difficulties resolving the Initiative vs Guilt stage </a:t>
            </a:r>
            <a:r>
              <a:rPr lang="en-GB" sz="2400">
                <a:latin typeface="Arial"/>
                <a:cs typeface="Arial"/>
              </a:rPr>
              <a:t>(Erikson, 1963).</a:t>
            </a:r>
            <a:endParaRPr lang="en-GB" sz="2400" dirty="0">
              <a:latin typeface="Arial"/>
              <a:cs typeface="Arial"/>
            </a:endParaRPr>
          </a:p>
        </p:txBody>
      </p:sp>
      <p:sp>
        <p:nvSpPr>
          <p:cNvPr id="5" name="Rectangle 4">
            <a:extLst>
              <a:ext uri="{FF2B5EF4-FFF2-40B4-BE49-F238E27FC236}">
                <a16:creationId xmlns:a16="http://schemas.microsoft.com/office/drawing/2014/main" id="{A09E008C-DF5A-E665-D0B8-8C664B5AC394}"/>
              </a:ext>
            </a:extLst>
          </p:cNvPr>
          <p:cNvSpPr/>
          <p:nvPr/>
        </p:nvSpPr>
        <p:spPr>
          <a:xfrm>
            <a:off x="774505" y="2517140"/>
            <a:ext cx="19372" cy="135538"/>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592407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0F24D38-B79E-44B4-830E-043F45D9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6AC1AB-21D3-32F0-4AD0-92F862DDC2F9}"/>
              </a:ext>
            </a:extLst>
          </p:cNvPr>
          <p:cNvSpPr>
            <a:spLocks noGrp="1"/>
          </p:cNvSpPr>
          <p:nvPr>
            <p:ph type="title"/>
          </p:nvPr>
        </p:nvSpPr>
        <p:spPr>
          <a:xfrm>
            <a:off x="838200" y="620742"/>
            <a:ext cx="10515600" cy="1325563"/>
          </a:xfrm>
        </p:spPr>
        <p:txBody>
          <a:bodyPr>
            <a:normAutofit/>
          </a:bodyPr>
          <a:lstStyle/>
          <a:p>
            <a:r>
              <a:rPr lang="en-GB" b="1">
                <a:solidFill>
                  <a:srgbClr val="FFFFFF"/>
                </a:solidFill>
                <a:latin typeface="Arial"/>
                <a:ea typeface="Calibri Light"/>
                <a:cs typeface="Arial"/>
              </a:rPr>
              <a:t>Why Applying Erikson's Theory is Appropriate</a:t>
            </a:r>
          </a:p>
          <a:p>
            <a:endParaRPr lang="en-GB" b="1">
              <a:solidFill>
                <a:srgbClr val="FFFFFF"/>
              </a:solidFill>
              <a:ea typeface="Calibri Light"/>
              <a:cs typeface="Calibri Light"/>
            </a:endParaRPr>
          </a:p>
        </p:txBody>
      </p:sp>
      <p:cxnSp>
        <p:nvCxnSpPr>
          <p:cNvPr id="11" name="Straight Connector 10">
            <a:extLst>
              <a:ext uri="{FF2B5EF4-FFF2-40B4-BE49-F238E27FC236}">
                <a16:creationId xmlns:a16="http://schemas.microsoft.com/office/drawing/2014/main" id="{FC469874-256B-45B3-A79C-7591B4BA1E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50BC4281-FEEB-B699-F40A-75CEE703712B}"/>
              </a:ext>
            </a:extLst>
          </p:cNvPr>
          <p:cNvSpPr>
            <a:spLocks noGrp="1"/>
          </p:cNvSpPr>
          <p:nvPr>
            <p:ph sz="half" idx="1"/>
          </p:nvPr>
        </p:nvSpPr>
        <p:spPr>
          <a:xfrm>
            <a:off x="838200" y="2266345"/>
            <a:ext cx="5097780" cy="3910617"/>
          </a:xfrm>
        </p:spPr>
        <p:txBody>
          <a:bodyPr vert="horz" lIns="91440" tIns="45720" rIns="91440" bIns="45720" rtlCol="0">
            <a:normAutofit/>
          </a:bodyPr>
          <a:lstStyle/>
          <a:p>
            <a:pPr marL="0" indent="0">
              <a:buNone/>
            </a:pPr>
            <a:r>
              <a:rPr lang="en-GB" sz="2000" b="1">
                <a:solidFill>
                  <a:srgbClr val="FFFFFF"/>
                </a:solidFill>
                <a:latin typeface="Arial"/>
                <a:ea typeface="Calibri"/>
                <a:cs typeface="Arial"/>
              </a:rPr>
              <a:t>Disrupted Childcare Arrangements</a:t>
            </a:r>
            <a:endParaRPr lang="en-US" sz="2000" b="1">
              <a:solidFill>
                <a:srgbClr val="FFFFFF"/>
              </a:solidFill>
              <a:latin typeface="Arial"/>
              <a:ea typeface="Calibri"/>
              <a:cs typeface="Arial"/>
            </a:endParaRPr>
          </a:p>
          <a:p>
            <a:r>
              <a:rPr lang="en-GB" sz="2000">
                <a:solidFill>
                  <a:srgbClr val="FFFFFF"/>
                </a:solidFill>
                <a:latin typeface="Arial"/>
                <a:ea typeface="Calibri"/>
                <a:cs typeface="Arial"/>
              </a:rPr>
              <a:t>Reduced opportunities for consistent relationship </a:t>
            </a:r>
          </a:p>
          <a:p>
            <a:r>
              <a:rPr lang="en-GB" sz="2000">
                <a:solidFill>
                  <a:srgbClr val="FFFFFF"/>
                </a:solidFill>
                <a:latin typeface="Arial"/>
                <a:ea typeface="Calibri"/>
                <a:cs typeface="Arial"/>
              </a:rPr>
              <a:t>Difficulty developing trust and confidence.</a:t>
            </a:r>
          </a:p>
          <a:p>
            <a:pPr marL="0" indent="0">
              <a:buNone/>
            </a:pPr>
            <a:r>
              <a:rPr lang="en-GB" sz="2000" b="1">
                <a:solidFill>
                  <a:srgbClr val="FFFFFF"/>
                </a:solidFill>
                <a:latin typeface="Arial"/>
                <a:ea typeface="Calibri"/>
                <a:cs typeface="Arial"/>
              </a:rPr>
              <a:t>Mother's Mental Health</a:t>
            </a:r>
          </a:p>
          <a:p>
            <a:r>
              <a:rPr lang="en-GB" sz="2000">
                <a:solidFill>
                  <a:srgbClr val="FFFFFF"/>
                </a:solidFill>
                <a:latin typeface="Arial"/>
                <a:ea typeface="Calibri"/>
                <a:cs typeface="Arial"/>
              </a:rPr>
              <a:t>Postnatal depression may affect responsiveness and emotional availability .</a:t>
            </a:r>
          </a:p>
          <a:p>
            <a:r>
              <a:rPr lang="en-GB" sz="2000">
                <a:solidFill>
                  <a:srgbClr val="FFFFFF"/>
                </a:solidFill>
                <a:latin typeface="Arial"/>
                <a:ea typeface="Calibri"/>
                <a:cs typeface="Arial"/>
              </a:rPr>
              <a:t>May limit opportunities for secure emotional development .</a:t>
            </a:r>
          </a:p>
          <a:p>
            <a:endParaRPr lang="en-GB" sz="2000">
              <a:solidFill>
                <a:srgbClr val="FFFFFF"/>
              </a:solidFill>
              <a:latin typeface="Calibri"/>
              <a:ea typeface="Calibri"/>
              <a:cs typeface="Calibri"/>
            </a:endParaRPr>
          </a:p>
          <a:p>
            <a:endParaRPr lang="en-GB" sz="2000">
              <a:solidFill>
                <a:srgbClr val="FFFFFF"/>
              </a:solidFill>
              <a:ea typeface="Calibri"/>
              <a:cs typeface="Calibri"/>
            </a:endParaRPr>
          </a:p>
        </p:txBody>
      </p:sp>
      <p:sp>
        <p:nvSpPr>
          <p:cNvPr id="4" name="Content Placeholder 3">
            <a:extLst>
              <a:ext uri="{FF2B5EF4-FFF2-40B4-BE49-F238E27FC236}">
                <a16:creationId xmlns:a16="http://schemas.microsoft.com/office/drawing/2014/main" id="{2925F4DB-7D0D-E634-E712-A5094B6BD33D}"/>
              </a:ext>
            </a:extLst>
          </p:cNvPr>
          <p:cNvSpPr>
            <a:spLocks noGrp="1"/>
          </p:cNvSpPr>
          <p:nvPr>
            <p:ph sz="half" idx="2"/>
          </p:nvPr>
        </p:nvSpPr>
        <p:spPr>
          <a:xfrm>
            <a:off x="6256020" y="2266345"/>
            <a:ext cx="5097780" cy="3910618"/>
          </a:xfrm>
        </p:spPr>
        <p:txBody>
          <a:bodyPr vert="horz" lIns="91440" tIns="45720" rIns="91440" bIns="45720" rtlCol="0">
            <a:normAutofit/>
          </a:bodyPr>
          <a:lstStyle/>
          <a:p>
            <a:pPr marL="0" indent="0">
              <a:buNone/>
            </a:pPr>
            <a:r>
              <a:rPr lang="en-GB" sz="2000" b="1">
                <a:solidFill>
                  <a:srgbClr val="FFFFFF"/>
                </a:solidFill>
                <a:latin typeface="Arial"/>
                <a:ea typeface="Calibri"/>
                <a:cs typeface="Arial"/>
              </a:rPr>
              <a:t>Limited Social Interaction </a:t>
            </a:r>
          </a:p>
          <a:p>
            <a:pPr marL="342900" indent="-342900">
              <a:spcBef>
                <a:spcPct val="0"/>
              </a:spcBef>
              <a:spcAft>
                <a:spcPct val="35000"/>
              </a:spcAft>
            </a:pPr>
            <a:r>
              <a:rPr lang="en-GB" sz="2000">
                <a:solidFill>
                  <a:srgbClr val="FFFFFF"/>
                </a:solidFill>
                <a:latin typeface="Arial"/>
                <a:ea typeface="Calibri"/>
                <a:cs typeface="Arial"/>
              </a:rPr>
              <a:t>Fewer opportunities to  develop initiative through play</a:t>
            </a:r>
            <a:endParaRPr lang="en-US" sz="2000">
              <a:solidFill>
                <a:srgbClr val="FFFFFF"/>
              </a:solidFill>
              <a:latin typeface="Arial"/>
              <a:ea typeface="Calibri"/>
              <a:cs typeface="Arial"/>
            </a:endParaRPr>
          </a:p>
          <a:p>
            <a:pPr marL="342900" indent="-342900">
              <a:spcBef>
                <a:spcPct val="0"/>
              </a:spcBef>
              <a:spcAft>
                <a:spcPct val="35000"/>
              </a:spcAft>
            </a:pPr>
            <a:r>
              <a:rPr lang="en-GB" sz="2000">
                <a:solidFill>
                  <a:srgbClr val="FFFFFF"/>
                </a:solidFill>
                <a:latin typeface="Arial"/>
                <a:ea typeface="Calibri"/>
                <a:cs typeface="Arial"/>
              </a:rPr>
              <a:t>Increased social anxiety.</a:t>
            </a:r>
          </a:p>
          <a:p>
            <a:pPr marL="0" indent="0">
              <a:spcBef>
                <a:spcPct val="0"/>
              </a:spcBef>
              <a:spcAft>
                <a:spcPct val="35000"/>
              </a:spcAft>
              <a:buNone/>
            </a:pPr>
            <a:r>
              <a:rPr lang="en-GB" sz="2000" b="1">
                <a:solidFill>
                  <a:srgbClr val="FFFFFF"/>
                </a:solidFill>
                <a:latin typeface="Arial"/>
                <a:ea typeface="Calibri"/>
                <a:cs typeface="Arial"/>
              </a:rPr>
              <a:t>Emotional Responses </a:t>
            </a:r>
          </a:p>
          <a:p>
            <a:pPr marL="0" indent="0">
              <a:spcBef>
                <a:spcPct val="0"/>
              </a:spcBef>
              <a:spcAft>
                <a:spcPct val="35000"/>
              </a:spcAft>
            </a:pPr>
            <a:r>
              <a:rPr lang="en-GB" sz="2000">
                <a:solidFill>
                  <a:srgbClr val="FFFFFF"/>
                </a:solidFill>
                <a:latin typeface="Arial"/>
                <a:ea typeface="Calibri"/>
                <a:cs typeface="Arial"/>
              </a:rPr>
              <a:t>Separation distress suggest insecurity and dependency.</a:t>
            </a:r>
            <a:endParaRPr lang="en-US" sz="2000">
              <a:solidFill>
                <a:srgbClr val="FFFFFF"/>
              </a:solidFill>
              <a:latin typeface="Arial"/>
              <a:ea typeface="Calibri"/>
              <a:cs typeface="Arial"/>
            </a:endParaRPr>
          </a:p>
          <a:p>
            <a:pPr marL="0" indent="0">
              <a:spcBef>
                <a:spcPct val="0"/>
              </a:spcBef>
              <a:spcAft>
                <a:spcPct val="35000"/>
              </a:spcAft>
              <a:buNone/>
            </a:pPr>
            <a:r>
              <a:rPr lang="en-GB" sz="2000" b="1">
                <a:solidFill>
                  <a:srgbClr val="FFFFFF"/>
                </a:solidFill>
                <a:latin typeface="Arial"/>
                <a:ea typeface="Calibri"/>
                <a:cs typeface="Arial"/>
              </a:rPr>
              <a:t>Language Delays</a:t>
            </a:r>
            <a:endParaRPr lang="en-US" sz="2000" b="1">
              <a:solidFill>
                <a:srgbClr val="FFFFFF"/>
              </a:solidFill>
              <a:latin typeface="Arial"/>
              <a:ea typeface="Calibri"/>
              <a:cs typeface="Arial"/>
            </a:endParaRPr>
          </a:p>
          <a:p>
            <a:pPr marL="0" indent="0">
              <a:spcBef>
                <a:spcPct val="0"/>
              </a:spcBef>
              <a:spcAft>
                <a:spcPct val="35000"/>
              </a:spcAft>
            </a:pPr>
            <a:r>
              <a:rPr lang="en-GB" sz="2000">
                <a:solidFill>
                  <a:srgbClr val="FFFFFF"/>
                </a:solidFill>
                <a:latin typeface="Arial"/>
                <a:ea typeface="Calibri"/>
                <a:cs typeface="Arial"/>
              </a:rPr>
              <a:t>Reduced communication skills may limit participation and confidence(Berk, 2023).</a:t>
            </a:r>
            <a:endParaRPr lang="en-US" sz="2000">
              <a:solidFill>
                <a:srgbClr val="FFFFFF"/>
              </a:solidFill>
              <a:latin typeface="Arial"/>
              <a:ea typeface="Calibri"/>
              <a:cs typeface="Arial"/>
            </a:endParaRPr>
          </a:p>
          <a:p>
            <a:endParaRPr lang="en-GB" sz="2000">
              <a:solidFill>
                <a:srgbClr val="FFFFFF"/>
              </a:solidFill>
              <a:ea typeface="Calibri"/>
              <a:cs typeface="Calibri"/>
            </a:endParaRPr>
          </a:p>
        </p:txBody>
      </p:sp>
    </p:spTree>
    <p:extLst>
      <p:ext uri="{BB962C8B-B14F-4D97-AF65-F5344CB8AC3E}">
        <p14:creationId xmlns:p14="http://schemas.microsoft.com/office/powerpoint/2010/main" val="102352085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9CA141-B151-6CAA-04F7-D3E9ACC9B110}"/>
              </a:ext>
            </a:extLst>
          </p:cNvPr>
          <p:cNvSpPr>
            <a:spLocks noGrp="1"/>
          </p:cNvSpPr>
          <p:nvPr>
            <p:ph type="title"/>
          </p:nvPr>
        </p:nvSpPr>
        <p:spPr>
          <a:xfrm>
            <a:off x="506137" y="508027"/>
            <a:ext cx="2846642" cy="6343528"/>
          </a:xfrm>
        </p:spPr>
        <p:txBody>
          <a:bodyPr anchor="b">
            <a:normAutofit/>
          </a:bodyPr>
          <a:lstStyle/>
          <a:p>
            <a:pPr algn="r"/>
            <a:r>
              <a:rPr lang="en-GB" sz="4000" b="1">
                <a:solidFill>
                  <a:srgbClr val="FFFFFF"/>
                </a:solidFill>
                <a:latin typeface="Arial"/>
                <a:cs typeface="Arial"/>
              </a:rPr>
              <a:t>Nature and Nurture Factors</a:t>
            </a:r>
            <a:endParaRPr lang="en-GB" sz="4000" b="1">
              <a:solidFill>
                <a:srgbClr val="FFFFFF"/>
              </a:solidFill>
              <a:latin typeface="Arial"/>
              <a:ea typeface="Calibri Light"/>
              <a:cs typeface="Arial"/>
            </a:endParaRPr>
          </a:p>
        </p:txBody>
      </p:sp>
      <p:sp>
        <p:nvSpPr>
          <p:cNvPr id="3" name="Content Placeholder 2">
            <a:extLst>
              <a:ext uri="{FF2B5EF4-FFF2-40B4-BE49-F238E27FC236}">
                <a16:creationId xmlns:a16="http://schemas.microsoft.com/office/drawing/2014/main" id="{A1375B24-C526-282C-4B69-F2E5E8DA9BBE}"/>
              </a:ext>
            </a:extLst>
          </p:cNvPr>
          <p:cNvSpPr>
            <a:spLocks noGrp="1"/>
          </p:cNvSpPr>
          <p:nvPr>
            <p:ph idx="1"/>
          </p:nvPr>
        </p:nvSpPr>
        <p:spPr>
          <a:xfrm>
            <a:off x="4200728" y="176515"/>
            <a:ext cx="6835301" cy="6649632"/>
          </a:xfrm>
        </p:spPr>
        <p:txBody>
          <a:bodyPr vert="horz" lIns="91440" tIns="45720" rIns="91440" bIns="45720" rtlCol="0" anchor="ctr">
            <a:noAutofit/>
          </a:bodyPr>
          <a:lstStyle/>
          <a:p>
            <a:pPr marL="0" indent="0" algn="just">
              <a:lnSpc>
                <a:spcPct val="150000"/>
              </a:lnSpc>
              <a:buNone/>
            </a:pPr>
            <a:r>
              <a:rPr lang="en-GB" sz="2000" b="1">
                <a:latin typeface="Arial"/>
                <a:cs typeface="Arial"/>
              </a:rPr>
              <a:t>Nature (Biological Influences)</a:t>
            </a:r>
          </a:p>
          <a:p>
            <a:pPr marL="0" indent="0" algn="just">
              <a:lnSpc>
                <a:spcPct val="150000"/>
              </a:lnSpc>
              <a:spcBef>
                <a:spcPts val="0"/>
              </a:spcBef>
              <a:buNone/>
            </a:pPr>
            <a:r>
              <a:rPr lang="en-GB" sz="2000">
                <a:latin typeface="Arial"/>
                <a:cs typeface="Arial"/>
              </a:rPr>
              <a:t>Possible naturally cautious temperament .</a:t>
            </a:r>
            <a:endParaRPr lang="en-US" sz="2000">
              <a:latin typeface="Arial"/>
              <a:cs typeface="Arial"/>
            </a:endParaRPr>
          </a:p>
          <a:p>
            <a:pPr marL="0" indent="0" algn="just">
              <a:lnSpc>
                <a:spcPct val="150000"/>
              </a:lnSpc>
              <a:spcBef>
                <a:spcPts val="0"/>
              </a:spcBef>
              <a:buNone/>
            </a:pPr>
            <a:r>
              <a:rPr lang="en-GB" sz="2000">
                <a:latin typeface="Arial"/>
                <a:cs typeface="Arial"/>
              </a:rPr>
              <a:t>Early brain development influences emotional regulation .</a:t>
            </a:r>
            <a:endParaRPr lang="en-US" sz="2000">
              <a:latin typeface="Arial"/>
              <a:cs typeface="Arial"/>
            </a:endParaRPr>
          </a:p>
          <a:p>
            <a:pPr marL="0" indent="0" algn="just">
              <a:lnSpc>
                <a:spcPct val="150000"/>
              </a:lnSpc>
              <a:spcBef>
                <a:spcPts val="0"/>
              </a:spcBef>
              <a:buNone/>
            </a:pPr>
            <a:r>
              <a:rPr lang="en-GB" sz="2000">
                <a:latin typeface="Arial"/>
                <a:cs typeface="Arial"/>
              </a:rPr>
              <a:t>Genetic predispositions may affect resilience.</a:t>
            </a:r>
            <a:endParaRPr lang="en-US" sz="2000">
              <a:latin typeface="Arial"/>
              <a:cs typeface="Arial"/>
            </a:endParaRPr>
          </a:p>
          <a:p>
            <a:pPr marL="0" indent="0" algn="just">
              <a:lnSpc>
                <a:spcPct val="150000"/>
              </a:lnSpc>
              <a:spcBef>
                <a:spcPts val="0"/>
              </a:spcBef>
              <a:buNone/>
            </a:pPr>
            <a:r>
              <a:rPr lang="en-GB" sz="2000" b="1">
                <a:latin typeface="Arial"/>
                <a:cs typeface="Arial"/>
              </a:rPr>
              <a:t>Nurture( Environmental Influences)</a:t>
            </a:r>
          </a:p>
          <a:p>
            <a:pPr marL="0" indent="0" algn="just">
              <a:lnSpc>
                <a:spcPct val="150000"/>
              </a:lnSpc>
              <a:spcBef>
                <a:spcPts val="0"/>
              </a:spcBef>
              <a:buNone/>
            </a:pPr>
            <a:r>
              <a:rPr lang="en-GB" sz="2000">
                <a:latin typeface="Arial"/>
                <a:cs typeface="Arial"/>
              </a:rPr>
              <a:t>Maternal mental health.</a:t>
            </a:r>
            <a:endParaRPr lang="en-GB" sz="2000" dirty="0">
              <a:latin typeface="Arial"/>
              <a:cs typeface="Arial"/>
            </a:endParaRPr>
          </a:p>
          <a:p>
            <a:pPr marL="0" indent="0" algn="just">
              <a:lnSpc>
                <a:spcPct val="150000"/>
              </a:lnSpc>
              <a:spcBef>
                <a:spcPts val="0"/>
              </a:spcBef>
              <a:buNone/>
            </a:pPr>
            <a:r>
              <a:rPr lang="en-GB" sz="2000">
                <a:latin typeface="Arial"/>
                <a:cs typeface="Arial"/>
              </a:rPr>
              <a:t>Quality of caregiving.</a:t>
            </a:r>
            <a:endParaRPr lang="en-GB" sz="2000" dirty="0">
              <a:latin typeface="Arial"/>
              <a:cs typeface="Arial"/>
            </a:endParaRPr>
          </a:p>
          <a:p>
            <a:pPr marL="0" indent="0" algn="just">
              <a:lnSpc>
                <a:spcPct val="150000"/>
              </a:lnSpc>
              <a:spcBef>
                <a:spcPts val="0"/>
              </a:spcBef>
              <a:buNone/>
            </a:pPr>
            <a:r>
              <a:rPr lang="en-GB" sz="2000">
                <a:latin typeface="Arial"/>
                <a:cs typeface="Arial"/>
              </a:rPr>
              <a:t>Social experiences. </a:t>
            </a:r>
            <a:endParaRPr lang="en-GB" sz="2000" dirty="0">
              <a:latin typeface="Arial"/>
              <a:cs typeface="Arial"/>
            </a:endParaRPr>
          </a:p>
          <a:p>
            <a:pPr marL="0" indent="0" algn="just">
              <a:lnSpc>
                <a:spcPct val="150000"/>
              </a:lnSpc>
              <a:spcBef>
                <a:spcPts val="0"/>
              </a:spcBef>
              <a:buNone/>
            </a:pPr>
            <a:r>
              <a:rPr lang="en-GB" sz="2000">
                <a:latin typeface="Arial"/>
                <a:cs typeface="Arial"/>
              </a:rPr>
              <a:t>Frequent childcare transitions.</a:t>
            </a:r>
            <a:endParaRPr lang="en-GB" sz="2000" dirty="0">
              <a:latin typeface="Arial"/>
              <a:cs typeface="Arial"/>
            </a:endParaRPr>
          </a:p>
          <a:p>
            <a:pPr marL="0" indent="0" algn="just">
              <a:lnSpc>
                <a:spcPct val="150000"/>
              </a:lnSpc>
              <a:spcBef>
                <a:spcPts val="0"/>
              </a:spcBef>
              <a:buNone/>
            </a:pPr>
            <a:r>
              <a:rPr lang="en-GB" sz="2000">
                <a:latin typeface="Arial"/>
                <a:cs typeface="Arial"/>
              </a:rPr>
              <a:t>Limited peer interaction.</a:t>
            </a:r>
            <a:endParaRPr lang="en-GB" sz="2000" dirty="0">
              <a:latin typeface="Arial"/>
              <a:cs typeface="Arial"/>
            </a:endParaRPr>
          </a:p>
          <a:p>
            <a:pPr marL="0" indent="0" algn="just">
              <a:lnSpc>
                <a:spcPct val="150000"/>
              </a:lnSpc>
              <a:spcBef>
                <a:spcPts val="0"/>
              </a:spcBef>
              <a:buNone/>
            </a:pPr>
            <a:r>
              <a:rPr lang="en-GB" sz="2000" b="1">
                <a:latin typeface="Arial"/>
                <a:cs typeface="Arial"/>
              </a:rPr>
              <a:t>Interaction of Nature and Nurture</a:t>
            </a:r>
          </a:p>
          <a:p>
            <a:pPr marL="0" indent="0" algn="just">
              <a:lnSpc>
                <a:spcPct val="150000"/>
              </a:lnSpc>
              <a:spcBef>
                <a:spcPts val="0"/>
              </a:spcBef>
              <a:buNone/>
            </a:pPr>
            <a:r>
              <a:rPr lang="en-GB" sz="2000">
                <a:latin typeface="Arial"/>
                <a:cs typeface="Arial"/>
              </a:rPr>
              <a:t>Develo0pment results from the interaction between biological factors and environmental experiences (Belsky,2022). </a:t>
            </a:r>
            <a:endParaRPr lang="en-GB" sz="2000" dirty="0">
              <a:latin typeface="Arial"/>
              <a:cs typeface="Arial"/>
            </a:endParaRPr>
          </a:p>
          <a:p>
            <a:pPr marL="0" indent="0" algn="just">
              <a:lnSpc>
                <a:spcPct val="150000"/>
              </a:lnSpc>
              <a:buNone/>
            </a:pPr>
            <a:endParaRPr lang="en-GB" sz="2000" dirty="0">
              <a:latin typeface="Arial"/>
              <a:cs typeface="Arial"/>
            </a:endParaRPr>
          </a:p>
        </p:txBody>
      </p:sp>
      <p:pic>
        <p:nvPicPr>
          <p:cNvPr id="5" name="Picture 4" descr="A cropped image of a person touching a plant">
            <a:extLst>
              <a:ext uri="{FF2B5EF4-FFF2-40B4-BE49-F238E27FC236}">
                <a16:creationId xmlns:a16="http://schemas.microsoft.com/office/drawing/2014/main" id="{C3F51364-F55A-9A81-9BFA-48A7D69ECCCE}"/>
              </a:ext>
            </a:extLst>
          </p:cNvPr>
          <p:cNvPicPr>
            <a:picLocks noChangeAspect="1"/>
          </p:cNvPicPr>
          <p:nvPr/>
        </p:nvPicPr>
        <p:blipFill>
          <a:blip r:embed="rId2"/>
          <a:srcRect l="29959" r="30304" b="-1"/>
          <a:stretch>
            <a:fillRect/>
          </a:stretch>
        </p:blipFill>
        <p:spPr>
          <a:xfrm>
            <a:off x="11262605" y="-13129"/>
            <a:ext cx="2466533" cy="6844852"/>
          </a:xfrm>
          <a:prstGeom prst="rect">
            <a:avLst/>
          </a:prstGeom>
        </p:spPr>
      </p:pic>
    </p:spTree>
    <p:extLst>
      <p:ext uri="{BB962C8B-B14F-4D97-AF65-F5344CB8AC3E}">
        <p14:creationId xmlns:p14="http://schemas.microsoft.com/office/powerpoint/2010/main" val="31478590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90AB3-14E1-DB92-0D8D-90A681B39A86}"/>
              </a:ext>
            </a:extLst>
          </p:cNvPr>
          <p:cNvSpPr>
            <a:spLocks noGrp="1"/>
          </p:cNvSpPr>
          <p:nvPr>
            <p:ph type="title"/>
          </p:nvPr>
        </p:nvSpPr>
        <p:spPr>
          <a:xfrm>
            <a:off x="297338" y="180779"/>
            <a:ext cx="2753290" cy="541051"/>
          </a:xfrm>
        </p:spPr>
        <p:txBody>
          <a:bodyPr>
            <a:noAutofit/>
          </a:bodyPr>
          <a:lstStyle/>
          <a:p>
            <a:r>
              <a:rPr lang="en-GB" sz="2400">
                <a:latin typeface="Arial"/>
                <a:cs typeface="Arial"/>
              </a:rPr>
              <a:t>Support Plan</a:t>
            </a:r>
          </a:p>
        </p:txBody>
      </p:sp>
      <p:sp>
        <p:nvSpPr>
          <p:cNvPr id="3" name="Content Placeholder 2">
            <a:extLst>
              <a:ext uri="{FF2B5EF4-FFF2-40B4-BE49-F238E27FC236}">
                <a16:creationId xmlns:a16="http://schemas.microsoft.com/office/drawing/2014/main" id="{7BD6ED3C-D2D1-CA24-584F-A26056F95EBD}"/>
              </a:ext>
            </a:extLst>
          </p:cNvPr>
          <p:cNvSpPr>
            <a:spLocks noGrp="1"/>
          </p:cNvSpPr>
          <p:nvPr>
            <p:ph sz="half" idx="1"/>
          </p:nvPr>
        </p:nvSpPr>
        <p:spPr>
          <a:xfrm>
            <a:off x="297337" y="717590"/>
            <a:ext cx="5826250" cy="6142545"/>
          </a:xfrm>
        </p:spPr>
        <p:txBody>
          <a:bodyPr vert="horz" lIns="91440" tIns="45720" rIns="91440" bIns="45720" rtlCol="0" anchor="t">
            <a:noAutofit/>
          </a:bodyPr>
          <a:lstStyle/>
          <a:p>
            <a:pPr marL="0" indent="0" algn="just">
              <a:lnSpc>
                <a:spcPct val="150000"/>
              </a:lnSpc>
              <a:buNone/>
            </a:pPr>
            <a:r>
              <a:rPr lang="en-GB" sz="1800" b="1" dirty="0">
                <a:latin typeface="Arial"/>
                <a:cs typeface="Arial"/>
              </a:rPr>
              <a:t>Attachment-</a:t>
            </a:r>
            <a:r>
              <a:rPr lang="en-GB" sz="1800" b="1">
                <a:latin typeface="Arial"/>
                <a:cs typeface="Arial"/>
              </a:rPr>
              <a:t>based Approaches</a:t>
            </a:r>
            <a:endParaRPr lang="en-GB" sz="1800" b="1" dirty="0">
              <a:latin typeface="Arial"/>
              <a:cs typeface="Arial"/>
            </a:endParaRPr>
          </a:p>
          <a:p>
            <a:pPr marL="342900" indent="-342900" algn="just">
              <a:lnSpc>
                <a:spcPct val="150000"/>
              </a:lnSpc>
            </a:pPr>
            <a:r>
              <a:rPr lang="en-GB" sz="1800" dirty="0">
                <a:latin typeface="Arial"/>
                <a:cs typeface="Arial"/>
              </a:rPr>
              <a:t>Key person </a:t>
            </a:r>
            <a:r>
              <a:rPr lang="en-GB" sz="1800">
                <a:latin typeface="Arial"/>
                <a:cs typeface="Arial"/>
              </a:rPr>
              <a:t>system </a:t>
            </a:r>
            <a:endParaRPr lang="en-GB" sz="1800" dirty="0">
              <a:latin typeface="Arial"/>
              <a:cs typeface="Arial"/>
            </a:endParaRPr>
          </a:p>
          <a:p>
            <a:pPr marL="342900" indent="-342900" algn="just">
              <a:lnSpc>
                <a:spcPct val="150000"/>
              </a:lnSpc>
            </a:pPr>
            <a:r>
              <a:rPr lang="en-GB" sz="1800" dirty="0">
                <a:latin typeface="Arial"/>
                <a:cs typeface="Arial"/>
              </a:rPr>
              <a:t>Consistent dail</a:t>
            </a:r>
            <a:r>
              <a:rPr lang="en-GB" sz="1800">
                <a:latin typeface="Arial"/>
                <a:cs typeface="Arial"/>
              </a:rPr>
              <a:t>y routines</a:t>
            </a:r>
            <a:endParaRPr lang="en-GB" sz="1800" dirty="0">
              <a:latin typeface="Arial"/>
              <a:cs typeface="Arial"/>
            </a:endParaRPr>
          </a:p>
          <a:p>
            <a:pPr marL="342900" indent="-342900" algn="just">
              <a:lnSpc>
                <a:spcPct val="150000"/>
              </a:lnSpc>
            </a:pPr>
            <a:r>
              <a:rPr lang="en-GB" sz="1800" dirty="0">
                <a:latin typeface="Arial"/>
                <a:cs typeface="Arial"/>
              </a:rPr>
              <a:t>Gradual separation strate</a:t>
            </a:r>
            <a:r>
              <a:rPr lang="en-GB" sz="1800">
                <a:latin typeface="Arial"/>
                <a:cs typeface="Arial"/>
              </a:rPr>
              <a:t>gies.</a:t>
            </a:r>
            <a:endParaRPr lang="en-GB" sz="1800" dirty="0">
              <a:latin typeface="Arial"/>
              <a:cs typeface="Arial"/>
            </a:endParaRPr>
          </a:p>
          <a:p>
            <a:pPr marL="0" indent="0" algn="just">
              <a:lnSpc>
                <a:spcPct val="150000"/>
              </a:lnSpc>
              <a:buNone/>
            </a:pPr>
            <a:r>
              <a:rPr lang="en-GB" sz="1800" b="1" dirty="0">
                <a:latin typeface="Arial"/>
                <a:cs typeface="Arial"/>
              </a:rPr>
              <a:t>Emotional </a:t>
            </a:r>
            <a:r>
              <a:rPr lang="en-GB" sz="1800" b="1">
                <a:latin typeface="Arial"/>
                <a:cs typeface="Arial"/>
              </a:rPr>
              <a:t>Regulation Strategies</a:t>
            </a:r>
            <a:endParaRPr lang="en-GB" sz="1800" b="1" dirty="0">
              <a:latin typeface="Arial"/>
              <a:cs typeface="Arial"/>
            </a:endParaRPr>
          </a:p>
          <a:p>
            <a:pPr marL="342900" indent="-342900" algn="just">
              <a:lnSpc>
                <a:spcPct val="150000"/>
              </a:lnSpc>
            </a:pPr>
            <a:r>
              <a:rPr lang="en-GB" sz="1800">
                <a:latin typeface="Arial"/>
                <a:cs typeface="Arial"/>
              </a:rPr>
              <a:t>Emotion couching</a:t>
            </a:r>
            <a:endParaRPr lang="en-GB" sz="1800" dirty="0">
              <a:latin typeface="Arial"/>
              <a:cs typeface="Arial"/>
            </a:endParaRPr>
          </a:p>
          <a:p>
            <a:pPr marL="342900" indent="-342900" algn="just">
              <a:lnSpc>
                <a:spcPct val="150000"/>
              </a:lnSpc>
            </a:pPr>
            <a:r>
              <a:rPr lang="en-GB" sz="1800">
                <a:latin typeface="Arial"/>
                <a:cs typeface="Arial"/>
              </a:rPr>
              <a:t>Visual emotion cards.</a:t>
            </a:r>
            <a:endParaRPr lang="en-GB" sz="1800" dirty="0">
              <a:latin typeface="Arial"/>
              <a:cs typeface="Arial"/>
            </a:endParaRPr>
          </a:p>
          <a:p>
            <a:pPr marL="342900" indent="-342900" algn="just">
              <a:lnSpc>
                <a:spcPct val="150000"/>
              </a:lnSpc>
            </a:pPr>
            <a:r>
              <a:rPr lang="en-GB" sz="1800">
                <a:latin typeface="Arial"/>
                <a:cs typeface="Arial"/>
              </a:rPr>
              <a:t>Story books about feelings and calm spaces.</a:t>
            </a:r>
            <a:endParaRPr lang="en-GB" sz="1800" dirty="0">
              <a:latin typeface="Arial"/>
              <a:cs typeface="Arial"/>
            </a:endParaRPr>
          </a:p>
          <a:p>
            <a:pPr marL="0" indent="0" algn="just">
              <a:lnSpc>
                <a:spcPct val="150000"/>
              </a:lnSpc>
              <a:buNone/>
            </a:pPr>
            <a:r>
              <a:rPr lang="en-GB" sz="1800" b="1" dirty="0">
                <a:latin typeface="Arial"/>
                <a:cs typeface="Arial"/>
              </a:rPr>
              <a:t>Link to </a:t>
            </a:r>
            <a:r>
              <a:rPr lang="en-GB" sz="1800" b="1">
                <a:latin typeface="Arial"/>
                <a:cs typeface="Arial"/>
              </a:rPr>
              <a:t>Erikson</a:t>
            </a:r>
            <a:endParaRPr lang="en-GB" sz="1800" b="1" dirty="0">
              <a:latin typeface="Arial"/>
              <a:cs typeface="Arial"/>
            </a:endParaRPr>
          </a:p>
          <a:p>
            <a:pPr marL="0" indent="0" algn="just">
              <a:lnSpc>
                <a:spcPct val="150000"/>
              </a:lnSpc>
              <a:buNone/>
            </a:pPr>
            <a:r>
              <a:rPr lang="en-GB" sz="1800" dirty="0">
                <a:latin typeface="Arial"/>
                <a:cs typeface="Arial"/>
              </a:rPr>
              <a:t>These strategies help Isaac develop confidence and security, supporting successful resolution of the Initiative vs Guilt </a:t>
            </a:r>
            <a:r>
              <a:rPr lang="en-GB" sz="1800">
                <a:latin typeface="Arial"/>
                <a:cs typeface="Arial"/>
              </a:rPr>
              <a:t>stage(Bowlby, 1988, Erikson 1963).</a:t>
            </a:r>
            <a:endParaRPr lang="en-GB" sz="1800" dirty="0">
              <a:latin typeface="Arial"/>
              <a:cs typeface="Arial"/>
            </a:endParaRPr>
          </a:p>
          <a:p>
            <a:pPr marL="0" indent="0" algn="just">
              <a:lnSpc>
                <a:spcPct val="150000"/>
              </a:lnSpc>
              <a:buNone/>
            </a:pPr>
            <a:endParaRPr lang="en-GB" sz="1800" dirty="0">
              <a:latin typeface="Arial"/>
              <a:cs typeface="Arial"/>
            </a:endParaRPr>
          </a:p>
        </p:txBody>
      </p:sp>
      <p:sp>
        <p:nvSpPr>
          <p:cNvPr id="13" name="Content Placeholder 12">
            <a:extLst>
              <a:ext uri="{FF2B5EF4-FFF2-40B4-BE49-F238E27FC236}">
                <a16:creationId xmlns:a16="http://schemas.microsoft.com/office/drawing/2014/main" id="{E0DA86BE-526A-7F3D-5B1B-FE263CBFE8FB}"/>
              </a:ext>
            </a:extLst>
          </p:cNvPr>
          <p:cNvSpPr>
            <a:spLocks noGrp="1"/>
          </p:cNvSpPr>
          <p:nvPr>
            <p:ph sz="half" idx="2"/>
          </p:nvPr>
        </p:nvSpPr>
        <p:spPr>
          <a:xfrm>
            <a:off x="6316716" y="183386"/>
            <a:ext cx="5707117" cy="6532232"/>
          </a:xfrm>
        </p:spPr>
        <p:txBody>
          <a:bodyPr vert="horz" lIns="91440" tIns="45720" rIns="91440" bIns="45720" rtlCol="0" anchor="t">
            <a:noAutofit/>
          </a:bodyPr>
          <a:lstStyle/>
          <a:p>
            <a:pPr marL="0" indent="0" algn="just">
              <a:lnSpc>
                <a:spcPct val="150000"/>
              </a:lnSpc>
              <a:buNone/>
            </a:pPr>
            <a:r>
              <a:rPr lang="en-GB" sz="1800" b="1"/>
              <a:t>Pl</a:t>
            </a:r>
            <a:r>
              <a:rPr lang="en-GB" sz="1800" b="1">
                <a:latin typeface="Arial"/>
                <a:cs typeface="Arial"/>
              </a:rPr>
              <a:t>ay-Based Learning</a:t>
            </a:r>
            <a:endParaRPr lang="en-GB" sz="1800" b="1" dirty="0">
              <a:latin typeface="Arial"/>
              <a:cs typeface="Arial"/>
            </a:endParaRPr>
          </a:p>
          <a:p>
            <a:pPr marL="0" indent="0" algn="just">
              <a:lnSpc>
                <a:spcPct val="150000"/>
              </a:lnSpc>
              <a:buNone/>
            </a:pPr>
            <a:r>
              <a:rPr lang="en-GB" sz="1800">
                <a:latin typeface="Arial"/>
                <a:cs typeface="Arial"/>
              </a:rPr>
              <a:t>Small group play activities, role-play opportunities,</a:t>
            </a:r>
            <a:endParaRPr lang="en-GB" sz="1800" dirty="0">
              <a:latin typeface="Arial"/>
              <a:cs typeface="Arial"/>
            </a:endParaRPr>
          </a:p>
          <a:p>
            <a:pPr marL="0" indent="0" algn="just">
              <a:lnSpc>
                <a:spcPct val="150000"/>
              </a:lnSpc>
              <a:buNone/>
            </a:pPr>
            <a:r>
              <a:rPr lang="en-GB" sz="1800">
                <a:latin typeface="Arial"/>
                <a:cs typeface="Arial"/>
              </a:rPr>
              <a:t>Child-led play sessions.</a:t>
            </a:r>
            <a:endParaRPr lang="en-GB" sz="1800" dirty="0">
              <a:latin typeface="Arial"/>
              <a:cs typeface="Arial"/>
            </a:endParaRPr>
          </a:p>
          <a:p>
            <a:pPr marL="0" indent="0" algn="just">
              <a:lnSpc>
                <a:spcPct val="150000"/>
              </a:lnSpc>
              <a:buNone/>
            </a:pPr>
            <a:r>
              <a:rPr lang="en-GB" sz="1800" b="1">
                <a:latin typeface="Arial"/>
                <a:cs typeface="Arial"/>
              </a:rPr>
              <a:t>Language-Rich Environment</a:t>
            </a:r>
            <a:endParaRPr lang="en-GB" sz="1800" b="1" dirty="0">
              <a:latin typeface="Arial"/>
              <a:cs typeface="Arial"/>
            </a:endParaRPr>
          </a:p>
          <a:p>
            <a:pPr marL="0" indent="0" algn="just">
              <a:lnSpc>
                <a:spcPct val="150000"/>
              </a:lnSpc>
              <a:buNone/>
            </a:pPr>
            <a:r>
              <a:rPr lang="en-GB" sz="1800">
                <a:latin typeface="Arial"/>
                <a:cs typeface="Arial"/>
              </a:rPr>
              <a:t>Shared reading, singing, and storytelling</a:t>
            </a:r>
            <a:endParaRPr lang="en-GB" sz="1800" dirty="0">
              <a:latin typeface="Arial"/>
              <a:cs typeface="Arial"/>
            </a:endParaRPr>
          </a:p>
          <a:p>
            <a:pPr marL="0" indent="0" algn="just">
              <a:lnSpc>
                <a:spcPct val="150000"/>
              </a:lnSpc>
              <a:buNone/>
            </a:pPr>
            <a:r>
              <a:rPr lang="en-GB" sz="1800" dirty="0">
                <a:latin typeface="Arial"/>
                <a:cs typeface="Arial"/>
              </a:rPr>
              <a:t>Open-ended questioning, and vocabu</a:t>
            </a:r>
            <a:r>
              <a:rPr lang="en-GB" sz="1800">
                <a:latin typeface="Arial"/>
                <a:cs typeface="Arial"/>
              </a:rPr>
              <a:t>lary modelling.</a:t>
            </a:r>
            <a:endParaRPr lang="en-GB" sz="1800" dirty="0">
              <a:latin typeface="Arial"/>
              <a:cs typeface="Arial"/>
            </a:endParaRPr>
          </a:p>
          <a:p>
            <a:pPr marL="0" indent="0" algn="just">
              <a:lnSpc>
                <a:spcPct val="150000"/>
              </a:lnSpc>
              <a:buNone/>
            </a:pPr>
            <a:r>
              <a:rPr lang="en-GB" sz="1800" b="1" dirty="0">
                <a:latin typeface="Arial"/>
                <a:cs typeface="Arial"/>
              </a:rPr>
              <a:t>Parental </a:t>
            </a:r>
            <a:r>
              <a:rPr lang="en-GB" sz="1800" b="1">
                <a:latin typeface="Arial"/>
                <a:cs typeface="Arial"/>
              </a:rPr>
              <a:t>Support</a:t>
            </a:r>
            <a:endParaRPr lang="en-GB" sz="1800" b="1" dirty="0">
              <a:latin typeface="Arial"/>
              <a:cs typeface="Arial"/>
            </a:endParaRPr>
          </a:p>
          <a:p>
            <a:pPr marL="0" indent="0" algn="just">
              <a:lnSpc>
                <a:spcPct val="150000"/>
              </a:lnSpc>
              <a:buNone/>
            </a:pPr>
            <a:r>
              <a:rPr lang="en-GB" sz="1800">
                <a:latin typeface="Arial"/>
                <a:cs typeface="Arial"/>
              </a:rPr>
              <a:t>Encourage reading at home, model positive interactions </a:t>
            </a:r>
            <a:endParaRPr lang="en-GB" sz="1800" dirty="0">
              <a:latin typeface="Arial"/>
              <a:cs typeface="Arial"/>
            </a:endParaRPr>
          </a:p>
          <a:p>
            <a:pPr marL="0" indent="0" algn="just">
              <a:lnSpc>
                <a:spcPct val="150000"/>
              </a:lnSpc>
              <a:buNone/>
            </a:pPr>
            <a:r>
              <a:rPr lang="en-GB" sz="1800" dirty="0">
                <a:latin typeface="Arial"/>
                <a:cs typeface="Arial"/>
              </a:rPr>
              <a:t>Support confidence-building activiti</a:t>
            </a:r>
            <a:r>
              <a:rPr lang="en-GB" sz="1800">
                <a:latin typeface="Arial"/>
                <a:cs typeface="Arial"/>
              </a:rPr>
              <a:t>es.</a:t>
            </a:r>
            <a:endParaRPr lang="en-GB" sz="1800" dirty="0">
              <a:latin typeface="Arial"/>
              <a:cs typeface="Arial"/>
            </a:endParaRPr>
          </a:p>
          <a:p>
            <a:pPr marL="0" indent="0" algn="just">
              <a:lnSpc>
                <a:spcPct val="150000"/>
              </a:lnSpc>
              <a:buNone/>
            </a:pPr>
            <a:r>
              <a:rPr lang="en-GB" sz="1800" b="1">
                <a:latin typeface="Arial"/>
                <a:cs typeface="Arial"/>
              </a:rPr>
              <a:t>Link to Erikson</a:t>
            </a:r>
            <a:endParaRPr lang="en-GB" sz="1800" b="1" dirty="0">
              <a:latin typeface="Arial"/>
              <a:cs typeface="Arial"/>
            </a:endParaRPr>
          </a:p>
          <a:p>
            <a:pPr marL="0" indent="0" algn="just">
              <a:lnSpc>
                <a:spcPct val="150000"/>
              </a:lnSpc>
              <a:buNone/>
            </a:pPr>
            <a:r>
              <a:rPr lang="en-GB" sz="1800" dirty="0">
                <a:latin typeface="Arial"/>
                <a:cs typeface="Arial"/>
              </a:rPr>
              <a:t>Promotes initiative, communication skills, and social participation (</a:t>
            </a:r>
            <a:r>
              <a:rPr lang="en-GB" sz="1800" dirty="0" err="1">
                <a:latin typeface="Arial"/>
                <a:cs typeface="Arial"/>
              </a:rPr>
              <a:t>Vygosky</a:t>
            </a:r>
            <a:r>
              <a:rPr lang="en-GB" sz="1800" dirty="0">
                <a:latin typeface="Arial"/>
                <a:cs typeface="Arial"/>
              </a:rPr>
              <a:t>, 1978).</a:t>
            </a:r>
          </a:p>
          <a:p>
            <a:pPr marL="0" indent="0" algn="just">
              <a:lnSpc>
                <a:spcPct val="150000"/>
              </a:lnSpc>
              <a:buNone/>
            </a:pPr>
            <a:endParaRPr lang="en-GB" sz="1600" dirty="0">
              <a:latin typeface="Arial"/>
              <a:cs typeface="Arial"/>
            </a:endParaRPr>
          </a:p>
          <a:p>
            <a:pPr marL="0" indent="0">
              <a:buNone/>
            </a:pPr>
            <a:endParaRPr lang="en-GB" sz="1600" dirty="0"/>
          </a:p>
          <a:p>
            <a:pPr marL="0" indent="0">
              <a:buNone/>
            </a:pPr>
            <a:endParaRPr lang="en-GB" sz="1600" dirty="0"/>
          </a:p>
        </p:txBody>
      </p:sp>
    </p:spTree>
    <p:extLst>
      <p:ext uri="{BB962C8B-B14F-4D97-AF65-F5344CB8AC3E}">
        <p14:creationId xmlns:p14="http://schemas.microsoft.com/office/powerpoint/2010/main" val="14116311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12" name="Rectangle 11">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4A740B5D-488D-5ECD-EDD6-65C73F7EB2ED}"/>
              </a:ext>
            </a:extLst>
          </p:cNvPr>
          <p:cNvSpPr>
            <a:spLocks noGrp="1"/>
          </p:cNvSpPr>
          <p:nvPr>
            <p:ph type="title"/>
          </p:nvPr>
        </p:nvSpPr>
        <p:spPr>
          <a:xfrm>
            <a:off x="-6516" y="4112"/>
            <a:ext cx="5200303" cy="1169511"/>
          </a:xfrm>
        </p:spPr>
        <p:txBody>
          <a:bodyPr vert="horz" lIns="91440" tIns="45720" rIns="91440" bIns="45720" rtlCol="0" anchor="b">
            <a:noAutofit/>
          </a:bodyPr>
          <a:lstStyle/>
          <a:p>
            <a:pPr algn="just">
              <a:lnSpc>
                <a:spcPct val="150000"/>
              </a:lnSpc>
            </a:pPr>
            <a:r>
              <a:rPr lang="en-US" sz="2000" b="1">
                <a:solidFill>
                  <a:srgbClr val="FFFFFF"/>
                </a:solidFill>
                <a:latin typeface="Arial"/>
                <a:cs typeface="Arial"/>
              </a:rPr>
              <a:t>Multi-Agency working</a:t>
            </a:r>
            <a:r>
              <a:rPr lang="en-US" sz="2000" b="1" kern="1200">
                <a:solidFill>
                  <a:srgbClr val="FFFFFF"/>
                </a:solidFill>
                <a:latin typeface="Arial"/>
                <a:cs typeface="Arial"/>
              </a:rPr>
              <a:t> </a:t>
            </a:r>
            <a:r>
              <a:rPr lang="en-US" sz="2000" b="1" kern="1200" dirty="0">
                <a:solidFill>
                  <a:srgbClr val="FFFFFF"/>
                </a:solidFill>
                <a:latin typeface="Arial"/>
                <a:cs typeface="Arial"/>
              </a:rPr>
              <a:t>(Professionals involved)</a:t>
            </a:r>
            <a:endParaRPr lang="en-US" sz="2000">
              <a:ea typeface="Calibri Light" panose="020F0302020204030204"/>
              <a:cs typeface="Calibri Light" panose="020F0302020204030204"/>
            </a:endParaRPr>
          </a:p>
        </p:txBody>
      </p:sp>
      <p:sp>
        <p:nvSpPr>
          <p:cNvPr id="3" name="Content Placeholder 2">
            <a:extLst>
              <a:ext uri="{FF2B5EF4-FFF2-40B4-BE49-F238E27FC236}">
                <a16:creationId xmlns:a16="http://schemas.microsoft.com/office/drawing/2014/main" id="{719F4ED2-E67E-A1CB-3936-87FB39FD91E8}"/>
              </a:ext>
            </a:extLst>
          </p:cNvPr>
          <p:cNvSpPr>
            <a:spLocks noGrp="1"/>
          </p:cNvSpPr>
          <p:nvPr>
            <p:ph sz="half" idx="1"/>
          </p:nvPr>
        </p:nvSpPr>
        <p:spPr>
          <a:xfrm>
            <a:off x="216829" y="1171599"/>
            <a:ext cx="4753613" cy="5742460"/>
          </a:xfrm>
        </p:spPr>
        <p:txBody>
          <a:bodyPr vert="horz" lIns="91440" tIns="45720" rIns="91440" bIns="45720" rtlCol="0" anchor="t">
            <a:normAutofit/>
          </a:bodyPr>
          <a:lstStyle/>
          <a:p>
            <a:r>
              <a:rPr lang="en-US" sz="2000">
                <a:solidFill>
                  <a:srgbClr val="FFFFFF"/>
                </a:solidFill>
                <a:latin typeface="Arial"/>
                <a:cs typeface="Arial"/>
              </a:rPr>
              <a:t>GP</a:t>
            </a:r>
            <a:endParaRPr lang="en-US" sz="2000" dirty="0">
              <a:solidFill>
                <a:srgbClr val="FFFFFF"/>
              </a:solidFill>
              <a:latin typeface="Arial"/>
              <a:cs typeface="Arial"/>
            </a:endParaRPr>
          </a:p>
          <a:p>
            <a:r>
              <a:rPr lang="en-US" sz="2000">
                <a:solidFill>
                  <a:srgbClr val="FFFFFF"/>
                </a:solidFill>
                <a:latin typeface="Arial"/>
                <a:cs typeface="Arial"/>
              </a:rPr>
              <a:t>Family support worker</a:t>
            </a:r>
            <a:endParaRPr lang="en-US" sz="2000" dirty="0">
              <a:solidFill>
                <a:srgbClr val="FFFFFF"/>
              </a:solidFill>
              <a:latin typeface="Arial"/>
              <a:cs typeface="Arial"/>
            </a:endParaRPr>
          </a:p>
          <a:p>
            <a:r>
              <a:rPr lang="en-US" sz="2000">
                <a:solidFill>
                  <a:srgbClr val="FFFFFF"/>
                </a:solidFill>
                <a:latin typeface="Arial"/>
                <a:cs typeface="Arial"/>
              </a:rPr>
              <a:t>Early years practitioners </a:t>
            </a:r>
            <a:endParaRPr lang="en-US" sz="2000" dirty="0">
              <a:solidFill>
                <a:srgbClr val="FFFFFF"/>
              </a:solidFill>
              <a:latin typeface="Arial"/>
              <a:cs typeface="Arial"/>
            </a:endParaRPr>
          </a:p>
          <a:p>
            <a:r>
              <a:rPr lang="en-US" sz="2000">
                <a:solidFill>
                  <a:srgbClr val="FFFFFF"/>
                </a:solidFill>
                <a:latin typeface="Arial"/>
                <a:cs typeface="Arial"/>
              </a:rPr>
              <a:t>Health visitor</a:t>
            </a:r>
            <a:endParaRPr lang="en-US" sz="2000" dirty="0">
              <a:solidFill>
                <a:srgbClr val="FFFFFF"/>
              </a:solidFill>
              <a:latin typeface="Arial"/>
              <a:cs typeface="Arial"/>
            </a:endParaRPr>
          </a:p>
          <a:p>
            <a:r>
              <a:rPr lang="en-US" sz="2000">
                <a:solidFill>
                  <a:srgbClr val="FFFFFF"/>
                </a:solidFill>
                <a:latin typeface="Arial"/>
                <a:cs typeface="Arial"/>
              </a:rPr>
              <a:t>Speech and language therapist (SALT)</a:t>
            </a:r>
            <a:endParaRPr lang="en-US" sz="2000" dirty="0">
              <a:solidFill>
                <a:srgbClr val="FFFFFF"/>
              </a:solidFill>
              <a:latin typeface="Arial"/>
              <a:cs typeface="Arial"/>
            </a:endParaRPr>
          </a:p>
          <a:p>
            <a:r>
              <a:rPr lang="en-US" sz="2000" dirty="0">
                <a:solidFill>
                  <a:srgbClr val="FFFFFF"/>
                </a:solidFill>
                <a:latin typeface="Arial"/>
                <a:cs typeface="Arial"/>
              </a:rPr>
              <a:t>Mental health services for Isaac's Mum.</a:t>
            </a:r>
          </a:p>
          <a:p>
            <a:pPr marL="0"/>
            <a:r>
              <a:rPr lang="en-US" sz="2000">
                <a:solidFill>
                  <a:srgbClr val="FFFFFF"/>
                </a:solidFill>
                <a:latin typeface="Arial"/>
                <a:cs typeface="Arial"/>
              </a:rPr>
              <a:t>Benefits</a:t>
            </a:r>
            <a:endParaRPr lang="en-US" sz="2000" dirty="0">
              <a:solidFill>
                <a:srgbClr val="FFFFFF"/>
              </a:solidFill>
              <a:latin typeface="Arial"/>
              <a:cs typeface="Arial"/>
            </a:endParaRPr>
          </a:p>
          <a:p>
            <a:pPr marL="0" algn="just">
              <a:lnSpc>
                <a:spcPct val="150000"/>
              </a:lnSpc>
            </a:pPr>
            <a:r>
              <a:rPr lang="en-US" sz="2000" dirty="0">
                <a:solidFill>
                  <a:srgbClr val="FFFFFF"/>
                </a:solidFill>
                <a:latin typeface="Arial"/>
                <a:cs typeface="Arial"/>
              </a:rPr>
              <a:t>Improved developmental outcomes, early interventions, holistic support and support for both Isaac and his mun(Department of Education, 2024).</a:t>
            </a:r>
            <a:endParaRPr lang="en-US" sz="2000">
              <a:solidFill>
                <a:srgbClr val="FFFFFF"/>
              </a:solidFill>
              <a:latin typeface="Arial"/>
              <a:ea typeface="Calibri"/>
              <a:cs typeface="Arial"/>
            </a:endParaRPr>
          </a:p>
        </p:txBody>
      </p:sp>
      <p:pic>
        <p:nvPicPr>
          <p:cNvPr id="5" name="Content Placeholder 4" descr="A group of people sitting at a table&#10;&#10;AI-generated content may be incorrect.">
            <a:extLst>
              <a:ext uri="{FF2B5EF4-FFF2-40B4-BE49-F238E27FC236}">
                <a16:creationId xmlns:a16="http://schemas.microsoft.com/office/drawing/2014/main" id="{CA4A621B-6AB7-4134-08BD-2FC777A7B1DD}"/>
              </a:ext>
            </a:extLst>
          </p:cNvPr>
          <p:cNvPicPr>
            <a:picLocks noGrp="1" noChangeAspect="1"/>
          </p:cNvPicPr>
          <p:nvPr>
            <p:ph sz="half" idx="2"/>
          </p:nvPr>
        </p:nvPicPr>
        <p:blipFill>
          <a:blip r:embed="rId2">
            <a:extLst>
              <a:ext uri="{837473B0-CC2E-450A-ABE3-18F120FF3D39}">
                <a1611:picAttrSrcUrl xmlns:a1611="http://schemas.microsoft.com/office/drawing/2016/11/main" r:id="rId3"/>
              </a:ext>
            </a:extLst>
          </a:blip>
          <a:stretch>
            <a:fillRect/>
          </a:stretch>
        </p:blipFill>
        <p:spPr>
          <a:xfrm>
            <a:off x="7833595" y="630089"/>
            <a:ext cx="3357485" cy="5216823"/>
          </a:xfrm>
          <a:prstGeom prst="rect">
            <a:avLst/>
          </a:prstGeom>
        </p:spPr>
      </p:pic>
      <p:sp>
        <p:nvSpPr>
          <p:cNvPr id="6" name="TextBox 5">
            <a:extLst>
              <a:ext uri="{FF2B5EF4-FFF2-40B4-BE49-F238E27FC236}">
                <a16:creationId xmlns:a16="http://schemas.microsoft.com/office/drawing/2014/main" id="{4D8FC40E-220B-7EF1-4CB3-9B84794A9634}"/>
              </a:ext>
            </a:extLst>
          </p:cNvPr>
          <p:cNvSpPr txBox="1"/>
          <p:nvPr/>
        </p:nvSpPr>
        <p:spPr>
          <a:xfrm>
            <a:off x="6097270" y="5985644"/>
            <a:ext cx="5407002" cy="304143"/>
          </a:xfrm>
          <a:prstGeom prst="rect">
            <a:avLst/>
          </a:prstGeom>
          <a:solidFill>
            <a:srgbClr val="000000">
              <a:alpha val="50000"/>
            </a:srgbClr>
          </a:solidFill>
          <a:ln>
            <a:noFill/>
          </a:ln>
        </p:spPr>
        <p:txBody>
          <a:bodyPr wrap="square">
            <a:noAutofit/>
          </a:bodyPr>
          <a:lstStyle/>
          <a:p>
            <a:pPr algn="ctr">
              <a:spcAft>
                <a:spcPts val="600"/>
              </a:spcAft>
            </a:pPr>
            <a:r>
              <a:rPr lang="en-US" sz="1300">
                <a:solidFill>
                  <a:srgbClr val="FFFFFF"/>
                </a:solidFill>
              </a:rPr>
              <a:t>ThePhoto by PhotoAuthor is licensed under CCYYSA.</a:t>
            </a:r>
          </a:p>
        </p:txBody>
      </p:sp>
      <p:sp>
        <p:nvSpPr>
          <p:cNvPr id="4" name="TextBox 3">
            <a:extLst>
              <a:ext uri="{FF2B5EF4-FFF2-40B4-BE49-F238E27FC236}">
                <a16:creationId xmlns:a16="http://schemas.microsoft.com/office/drawing/2014/main" id="{A98CDE69-0FC7-51D0-49EE-09C9FE7E6C4E}"/>
              </a:ext>
            </a:extLst>
          </p:cNvPr>
          <p:cNvSpPr txBox="1"/>
          <p:nvPr/>
        </p:nvSpPr>
        <p:spPr>
          <a:xfrm>
            <a:off x="5550049" y="2633275"/>
            <a:ext cx="1852774"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ea typeface="Calibri"/>
                <a:cs typeface="Calibri"/>
              </a:rPr>
              <a:t>(Bing, </a:t>
            </a:r>
            <a:r>
              <a:rPr lang="en-GB" dirty="0" err="1">
                <a:ea typeface="Calibri"/>
                <a:cs typeface="Calibri"/>
              </a:rPr>
              <a:t>n.o</a:t>
            </a:r>
            <a:r>
              <a:rPr lang="en-GB" dirty="0">
                <a:ea typeface="Calibri"/>
                <a:cs typeface="Calibri"/>
              </a:rPr>
              <a:t> date)</a:t>
            </a:r>
          </a:p>
        </p:txBody>
      </p:sp>
    </p:spTree>
    <p:extLst>
      <p:ext uri="{BB962C8B-B14F-4D97-AF65-F5344CB8AC3E}">
        <p14:creationId xmlns:p14="http://schemas.microsoft.com/office/powerpoint/2010/main" val="372178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9" name="Group 18">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BFC20B37-71E9-91AA-C95D-3DD29E55B92B}"/>
              </a:ext>
            </a:extLst>
          </p:cNvPr>
          <p:cNvSpPr>
            <a:spLocks noGrp="1"/>
          </p:cNvSpPr>
          <p:nvPr>
            <p:ph type="title"/>
          </p:nvPr>
        </p:nvSpPr>
        <p:spPr>
          <a:xfrm>
            <a:off x="640080" y="1243013"/>
            <a:ext cx="2449962" cy="4371974"/>
          </a:xfrm>
        </p:spPr>
        <p:txBody>
          <a:bodyPr>
            <a:normAutofit/>
          </a:bodyPr>
          <a:lstStyle/>
          <a:p>
            <a:r>
              <a:rPr lang="en-GB" sz="3600">
                <a:solidFill>
                  <a:schemeClr val="tx2"/>
                </a:solidFill>
              </a:rPr>
              <a:t>Critical Evaluation </a:t>
            </a:r>
            <a:endParaRPr lang="en-GB" sz="3600">
              <a:solidFill>
                <a:schemeClr val="tx2"/>
              </a:solidFill>
              <a:ea typeface="Calibri Light"/>
              <a:cs typeface="Calibri Light"/>
            </a:endParaRPr>
          </a:p>
        </p:txBody>
      </p:sp>
      <p:sp>
        <p:nvSpPr>
          <p:cNvPr id="3" name="Content Placeholder 2">
            <a:extLst>
              <a:ext uri="{FF2B5EF4-FFF2-40B4-BE49-F238E27FC236}">
                <a16:creationId xmlns:a16="http://schemas.microsoft.com/office/drawing/2014/main" id="{3864A27F-395F-F590-CD79-15BAAF78FF45}"/>
              </a:ext>
            </a:extLst>
          </p:cNvPr>
          <p:cNvSpPr>
            <a:spLocks noGrp="1"/>
          </p:cNvSpPr>
          <p:nvPr>
            <p:ph idx="1"/>
          </p:nvPr>
        </p:nvSpPr>
        <p:spPr>
          <a:xfrm>
            <a:off x="4713892" y="292294"/>
            <a:ext cx="7480945" cy="6452195"/>
          </a:xfrm>
        </p:spPr>
        <p:txBody>
          <a:bodyPr vert="horz" lIns="91440" tIns="45720" rIns="91440" bIns="45720" rtlCol="0" anchor="ctr">
            <a:normAutofit lnSpcReduction="10000"/>
          </a:bodyPr>
          <a:lstStyle/>
          <a:p>
            <a:pPr marL="0" indent="0" algn="just">
              <a:lnSpc>
                <a:spcPct val="150000"/>
              </a:lnSpc>
              <a:buNone/>
            </a:pPr>
            <a:r>
              <a:rPr lang="en-GB" sz="2400" b="1">
                <a:solidFill>
                  <a:schemeClr val="tx2"/>
                </a:solidFill>
                <a:latin typeface="Arial"/>
                <a:cs typeface="Arial"/>
              </a:rPr>
              <a:t>Strengths of Erikson's Theory</a:t>
            </a:r>
            <a:endParaRPr lang="en-US">
              <a:ea typeface="Calibri" panose="020F0502020204030204"/>
              <a:cs typeface="Calibri" panose="020F0502020204030204"/>
            </a:endParaRPr>
          </a:p>
          <a:p>
            <a:pPr marL="342900" indent="-342900" algn="just">
              <a:lnSpc>
                <a:spcPct val="150000"/>
              </a:lnSpc>
            </a:pPr>
            <a:r>
              <a:rPr lang="en-GB" sz="2400">
                <a:solidFill>
                  <a:schemeClr val="tx2"/>
                </a:solidFill>
                <a:latin typeface="Arial"/>
                <a:cs typeface="Arial"/>
              </a:rPr>
              <a:t>Easy to Apply in Practice.</a:t>
            </a:r>
            <a:endParaRPr lang="en-GB" sz="2400" dirty="0">
              <a:solidFill>
                <a:schemeClr val="tx2"/>
              </a:solidFill>
              <a:latin typeface="Arial"/>
              <a:cs typeface="Arial"/>
            </a:endParaRPr>
          </a:p>
          <a:p>
            <a:pPr marL="342900" indent="-342900" algn="just">
              <a:lnSpc>
                <a:spcPct val="150000"/>
              </a:lnSpc>
            </a:pPr>
            <a:r>
              <a:rPr lang="en-GB" sz="2400">
                <a:solidFill>
                  <a:schemeClr val="tx2"/>
                </a:solidFill>
                <a:latin typeface="Arial"/>
                <a:cs typeface="Arial"/>
              </a:rPr>
              <a:t>Useful for planning interventions.</a:t>
            </a:r>
            <a:endParaRPr lang="en-GB" sz="2400" dirty="0">
              <a:solidFill>
                <a:schemeClr val="tx2"/>
              </a:solidFill>
              <a:latin typeface="Arial"/>
              <a:cs typeface="Arial"/>
            </a:endParaRPr>
          </a:p>
          <a:p>
            <a:pPr marL="342900" indent="-342900" algn="just">
              <a:lnSpc>
                <a:spcPct val="150000"/>
              </a:lnSpc>
            </a:pPr>
            <a:r>
              <a:rPr lang="en-GB" sz="2400">
                <a:solidFill>
                  <a:schemeClr val="tx2"/>
                </a:solidFill>
                <a:latin typeface="Arial"/>
                <a:cs typeface="Arial"/>
              </a:rPr>
              <a:t>Supports understanding of emotional development.</a:t>
            </a:r>
            <a:endParaRPr lang="en-GB" sz="2400" dirty="0">
              <a:solidFill>
                <a:schemeClr val="tx2"/>
              </a:solidFill>
              <a:latin typeface="Arial"/>
              <a:cs typeface="Arial"/>
            </a:endParaRPr>
          </a:p>
          <a:p>
            <a:pPr marL="342900" indent="-342900" algn="just">
              <a:lnSpc>
                <a:spcPct val="150000"/>
              </a:lnSpc>
            </a:pPr>
            <a:r>
              <a:rPr lang="en-GB" sz="2400">
                <a:solidFill>
                  <a:schemeClr val="tx2"/>
                </a:solidFill>
                <a:latin typeface="Arial"/>
                <a:cs typeface="Arial"/>
              </a:rPr>
              <a:t>Highlights importance of social relationship.</a:t>
            </a:r>
            <a:endParaRPr lang="en-GB" sz="2400" dirty="0">
              <a:solidFill>
                <a:schemeClr val="tx2"/>
              </a:solidFill>
              <a:latin typeface="Arial"/>
              <a:cs typeface="Arial"/>
            </a:endParaRPr>
          </a:p>
          <a:p>
            <a:pPr marL="0" indent="0" algn="just">
              <a:lnSpc>
                <a:spcPct val="150000"/>
              </a:lnSpc>
              <a:buNone/>
            </a:pPr>
            <a:r>
              <a:rPr lang="en-GB" sz="2400" b="1">
                <a:solidFill>
                  <a:schemeClr val="tx2"/>
                </a:solidFill>
                <a:latin typeface="Arial"/>
                <a:cs typeface="Arial"/>
              </a:rPr>
              <a:t>Limitation </a:t>
            </a:r>
            <a:endParaRPr lang="en-GB" sz="2400" b="1" dirty="0">
              <a:solidFill>
                <a:schemeClr val="tx2"/>
              </a:solidFill>
              <a:latin typeface="Arial"/>
              <a:cs typeface="Arial"/>
            </a:endParaRPr>
          </a:p>
          <a:p>
            <a:pPr marL="342900" indent="-342900" algn="just">
              <a:lnSpc>
                <a:spcPct val="150000"/>
              </a:lnSpc>
            </a:pPr>
            <a:r>
              <a:rPr lang="en-GB" sz="2400">
                <a:solidFill>
                  <a:schemeClr val="tx2"/>
                </a:solidFill>
                <a:latin typeface="Arial"/>
                <a:cs typeface="Arial"/>
              </a:rPr>
              <a:t>Develo0pment may not occur as fixed in stages.</a:t>
            </a:r>
            <a:endParaRPr lang="en-GB" sz="2400" dirty="0">
              <a:solidFill>
                <a:schemeClr val="tx2"/>
              </a:solidFill>
              <a:latin typeface="Arial"/>
              <a:cs typeface="Arial"/>
            </a:endParaRPr>
          </a:p>
          <a:p>
            <a:pPr marL="342900" indent="-342900" algn="just">
              <a:lnSpc>
                <a:spcPct val="150000"/>
              </a:lnSpc>
            </a:pPr>
            <a:r>
              <a:rPr lang="en-GB" sz="2400">
                <a:solidFill>
                  <a:schemeClr val="tx2"/>
                </a:solidFill>
                <a:latin typeface="Arial"/>
                <a:cs typeface="Arial"/>
              </a:rPr>
              <a:t>Limited understanding for cultural differences. </a:t>
            </a:r>
            <a:endParaRPr lang="en-GB" sz="2400" dirty="0">
              <a:solidFill>
                <a:schemeClr val="tx2"/>
              </a:solidFill>
              <a:latin typeface="Arial"/>
              <a:cs typeface="Arial"/>
            </a:endParaRPr>
          </a:p>
          <a:p>
            <a:pPr marL="342900" indent="-342900" algn="just">
              <a:lnSpc>
                <a:spcPct val="150000"/>
              </a:lnSpc>
            </a:pPr>
            <a:r>
              <a:rPr lang="en-GB" sz="2400">
                <a:solidFill>
                  <a:schemeClr val="tx2"/>
                </a:solidFill>
                <a:latin typeface="Arial"/>
                <a:cs typeface="Arial"/>
              </a:rPr>
              <a:t>Underestimates biological influences </a:t>
            </a:r>
            <a:endParaRPr lang="en-GB" sz="2400" dirty="0">
              <a:solidFill>
                <a:schemeClr val="tx2"/>
              </a:solidFill>
              <a:latin typeface="Arial"/>
              <a:cs typeface="Arial"/>
            </a:endParaRPr>
          </a:p>
          <a:p>
            <a:pPr marL="342900" indent="-342900" algn="just">
              <a:lnSpc>
                <a:spcPct val="150000"/>
              </a:lnSpc>
            </a:pPr>
            <a:r>
              <a:rPr lang="en-GB" sz="2400" dirty="0">
                <a:solidFill>
                  <a:schemeClr val="tx2"/>
                </a:solidFill>
                <a:latin typeface="Arial"/>
                <a:cs typeface="Arial"/>
              </a:rPr>
              <a:t>Stages may be too </a:t>
            </a:r>
            <a:r>
              <a:rPr lang="en-GB" sz="2400">
                <a:solidFill>
                  <a:schemeClr val="tx2"/>
                </a:solidFill>
                <a:latin typeface="Arial"/>
                <a:cs typeface="Arial"/>
              </a:rPr>
              <a:t>rigid.</a:t>
            </a:r>
            <a:endParaRPr lang="en-GB" sz="2400" dirty="0">
              <a:solidFill>
                <a:schemeClr val="tx2"/>
              </a:solidFill>
              <a:latin typeface="Arial"/>
              <a:cs typeface="Arial"/>
            </a:endParaRPr>
          </a:p>
          <a:p>
            <a:pPr marL="0" indent="0">
              <a:buNone/>
            </a:pPr>
            <a:endParaRPr lang="en-GB" sz="1800" dirty="0">
              <a:solidFill>
                <a:schemeClr val="tx2"/>
              </a:solidFill>
              <a:latin typeface="Calibri" panose="020F0502020204030204"/>
              <a:ea typeface="Calibri"/>
              <a:cs typeface="Calibri"/>
            </a:endParaRPr>
          </a:p>
        </p:txBody>
      </p:sp>
    </p:spTree>
    <p:extLst>
      <p:ext uri="{BB962C8B-B14F-4D97-AF65-F5344CB8AC3E}">
        <p14:creationId xmlns:p14="http://schemas.microsoft.com/office/powerpoint/2010/main" val="35225259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8" name="Group 27">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643586D0-F5A3-F386-506B-A54C419877FE}"/>
              </a:ext>
            </a:extLst>
          </p:cNvPr>
          <p:cNvSpPr>
            <a:spLocks noGrp="1"/>
          </p:cNvSpPr>
          <p:nvPr>
            <p:ph type="title"/>
          </p:nvPr>
        </p:nvSpPr>
        <p:spPr>
          <a:xfrm>
            <a:off x="3027924" y="5918"/>
            <a:ext cx="5754696" cy="825728"/>
          </a:xfrm>
        </p:spPr>
        <p:txBody>
          <a:bodyPr>
            <a:normAutofit/>
          </a:bodyPr>
          <a:lstStyle/>
          <a:p>
            <a:pPr algn="ctr"/>
            <a:r>
              <a:rPr lang="en-GB" sz="3600" b="1">
                <a:solidFill>
                  <a:schemeClr val="tx2"/>
                </a:solidFill>
                <a:latin typeface="Arial"/>
                <a:ea typeface="Calibri Light"/>
                <a:cs typeface="Arial"/>
              </a:rPr>
              <a:t>Conclusion</a:t>
            </a:r>
            <a:endParaRPr lang="en-GB" sz="3600" b="1">
              <a:solidFill>
                <a:schemeClr val="tx2"/>
              </a:solidFill>
              <a:latin typeface="Arial"/>
              <a:cs typeface="Arial"/>
            </a:endParaRP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30"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Content Placeholder 4">
            <a:extLst>
              <a:ext uri="{FF2B5EF4-FFF2-40B4-BE49-F238E27FC236}">
                <a16:creationId xmlns:a16="http://schemas.microsoft.com/office/drawing/2014/main" id="{6B809494-89EB-681F-3AB6-894A452CA865}"/>
              </a:ext>
            </a:extLst>
          </p:cNvPr>
          <p:cNvSpPr>
            <a:spLocks noGrp="1"/>
          </p:cNvSpPr>
          <p:nvPr>
            <p:ph idx="1"/>
          </p:nvPr>
        </p:nvSpPr>
        <p:spPr>
          <a:xfrm>
            <a:off x="246994" y="630074"/>
            <a:ext cx="11698012" cy="6216922"/>
          </a:xfrm>
        </p:spPr>
        <p:txBody>
          <a:bodyPr vert="horz" lIns="91440" tIns="45720" rIns="91440" bIns="45720" rtlCol="0" anchor="t">
            <a:noAutofit/>
          </a:bodyPr>
          <a:lstStyle/>
          <a:p>
            <a:pPr marL="0" indent="0" algn="just">
              <a:lnSpc>
                <a:spcPct val="160000"/>
              </a:lnSpc>
              <a:buNone/>
            </a:pPr>
            <a:r>
              <a:rPr lang="en-GB" sz="2000" b="1">
                <a:latin typeface="Arial"/>
                <a:cs typeface="Arial"/>
              </a:rPr>
              <a:t>Relevance to London Diverse Communities </a:t>
            </a:r>
            <a:endParaRPr lang="en-US" sz="2000" b="1">
              <a:latin typeface="Arial"/>
              <a:ea typeface="Calibri"/>
              <a:cs typeface="Arial"/>
            </a:endParaRPr>
          </a:p>
          <a:p>
            <a:pPr algn="just">
              <a:lnSpc>
                <a:spcPct val="160000"/>
              </a:lnSpc>
            </a:pPr>
            <a:r>
              <a:rPr lang="en-GB" sz="1800" dirty="0">
                <a:latin typeface="Arial"/>
                <a:cs typeface="Arial"/>
              </a:rPr>
              <a:t>Must be adapted to </a:t>
            </a:r>
            <a:r>
              <a:rPr lang="en-GB" sz="1800">
                <a:latin typeface="Arial"/>
                <a:cs typeface="Arial"/>
              </a:rPr>
              <a:t>different  cultural</a:t>
            </a:r>
            <a:r>
              <a:rPr lang="en-GB" sz="1800" dirty="0">
                <a:latin typeface="Arial"/>
                <a:cs typeface="Arial"/>
              </a:rPr>
              <a:t> values and parenting practices.</a:t>
            </a:r>
            <a:endParaRPr lang="en-US" sz="1800">
              <a:latin typeface="Arial"/>
              <a:cs typeface="Arial"/>
            </a:endParaRPr>
          </a:p>
          <a:p>
            <a:pPr algn="just">
              <a:lnSpc>
                <a:spcPct val="160000"/>
              </a:lnSpc>
            </a:pPr>
            <a:r>
              <a:rPr lang="en-GB" sz="1800" dirty="0">
                <a:latin typeface="Arial"/>
                <a:cs typeface="Arial"/>
              </a:rPr>
              <a:t>Recognise importance of family and </a:t>
            </a:r>
            <a:r>
              <a:rPr lang="en-GB" sz="1800">
                <a:latin typeface="Arial"/>
                <a:cs typeface="Arial"/>
              </a:rPr>
              <a:t>community support</a:t>
            </a:r>
            <a:r>
              <a:rPr lang="en-GB" sz="1800" dirty="0">
                <a:latin typeface="Arial"/>
                <a:cs typeface="Arial"/>
              </a:rPr>
              <a:t>.</a:t>
            </a:r>
          </a:p>
          <a:p>
            <a:pPr marL="0" indent="0" algn="just">
              <a:lnSpc>
                <a:spcPct val="160000"/>
              </a:lnSpc>
              <a:buNone/>
            </a:pPr>
            <a:r>
              <a:rPr lang="en-GB" sz="1800">
                <a:latin typeface="Arial"/>
                <a:ea typeface="Calibri"/>
                <a:cs typeface="Arial"/>
              </a:rPr>
              <a:t>Conclusion</a:t>
            </a:r>
            <a:endParaRPr lang="en-GB" sz="1800" dirty="0">
              <a:latin typeface="Arial"/>
              <a:ea typeface="Calibri"/>
              <a:cs typeface="Arial"/>
            </a:endParaRPr>
          </a:p>
          <a:p>
            <a:pPr marL="0" indent="0" algn="just">
              <a:lnSpc>
                <a:spcPct val="160000"/>
              </a:lnSpc>
              <a:buNone/>
            </a:pPr>
            <a:r>
              <a:rPr lang="en-GB" sz="1800">
                <a:latin typeface="Arial"/>
                <a:ea typeface="Calibri"/>
                <a:cs typeface="Arial"/>
              </a:rPr>
              <a:t>Isaac's experiences have affected his emotional, social and language development.</a:t>
            </a:r>
            <a:endParaRPr lang="en-GB" sz="1800" dirty="0">
              <a:latin typeface="Arial"/>
              <a:ea typeface="Calibri"/>
              <a:cs typeface="Arial"/>
            </a:endParaRPr>
          </a:p>
          <a:p>
            <a:pPr marL="0" indent="0" algn="just">
              <a:lnSpc>
                <a:spcPct val="160000"/>
              </a:lnSpc>
              <a:buNone/>
            </a:pPr>
            <a:r>
              <a:rPr lang="en-GB" sz="1800" dirty="0">
                <a:latin typeface="Arial"/>
                <a:ea typeface="Calibri"/>
                <a:cs typeface="Arial"/>
              </a:rPr>
              <a:t>Erikson's psychosocial theory provides a foundational framework for understanding Isaac's needs and planning supportive interventions that promote confidence, emphasizing the role of social interactions and lifelong growth. The concept  of initiative vs guilt remain valuable in psychology, education and counselling, helping explain how children in early years develop their sense of purposefulness from interacting with more people</a:t>
            </a:r>
            <a:br>
              <a:rPr lang="en-US" dirty="0"/>
            </a:br>
            <a:r>
              <a:rPr lang="en-GB" sz="2000" dirty="0">
                <a:latin typeface="Arial"/>
                <a:ea typeface="Calibri"/>
                <a:cs typeface="Arial"/>
              </a:rPr>
              <a:t>(Vygosky,1978).</a:t>
            </a:r>
          </a:p>
          <a:p>
            <a:pPr marL="0" indent="0" algn="just">
              <a:lnSpc>
                <a:spcPct val="160000"/>
              </a:lnSpc>
              <a:buNone/>
            </a:pPr>
            <a:r>
              <a:rPr lang="en-GB" sz="1800" dirty="0">
                <a:latin typeface="Arial"/>
                <a:ea typeface="Calibri"/>
                <a:cs typeface="Arial"/>
              </a:rPr>
              <a:t>However, the theory has limitations, including lack of empirical evidence, cultural biases, and a rigid  stage mo</a:t>
            </a:r>
            <a:r>
              <a:rPr lang="en-GB" sz="1800">
                <a:latin typeface="Arial"/>
                <a:ea typeface="Calibri"/>
                <a:cs typeface="Arial"/>
              </a:rPr>
              <a:t>del.</a:t>
            </a:r>
            <a:endParaRPr lang="en-GB" sz="1800" dirty="0">
              <a:latin typeface="Arial"/>
              <a:ea typeface="Calibri"/>
              <a:cs typeface="Arial"/>
            </a:endParaRPr>
          </a:p>
          <a:p>
            <a:pPr marL="0" indent="0" algn="just">
              <a:lnSpc>
                <a:spcPct val="160000"/>
              </a:lnSpc>
              <a:buNone/>
            </a:pPr>
            <a:endParaRPr lang="en-GB" sz="1800" dirty="0">
              <a:latin typeface="Arial"/>
              <a:ea typeface="Calibri"/>
              <a:cs typeface="Arial"/>
            </a:endParaRPr>
          </a:p>
        </p:txBody>
      </p:sp>
    </p:spTree>
    <p:extLst>
      <p:ext uri="{BB962C8B-B14F-4D97-AF65-F5344CB8AC3E}">
        <p14:creationId xmlns:p14="http://schemas.microsoft.com/office/powerpoint/2010/main" val="29939608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9235477F-B2FC-4162-5439-2C7B1547E498}"/>
              </a:ext>
            </a:extLst>
          </p:cNvPr>
          <p:cNvSpPr>
            <a:spLocks noGrp="1"/>
          </p:cNvSpPr>
          <p:nvPr>
            <p:ph type="title"/>
          </p:nvPr>
        </p:nvSpPr>
        <p:spPr>
          <a:xfrm>
            <a:off x="640080" y="1243013"/>
            <a:ext cx="3855720" cy="4371974"/>
          </a:xfrm>
        </p:spPr>
        <p:txBody>
          <a:bodyPr>
            <a:normAutofit/>
          </a:bodyPr>
          <a:lstStyle/>
          <a:p>
            <a:r>
              <a:rPr lang="en-GB" sz="3600">
                <a:solidFill>
                  <a:schemeClr val="tx2"/>
                </a:solidFill>
              </a:rPr>
              <a:t>References</a:t>
            </a:r>
          </a:p>
        </p:txBody>
      </p:sp>
      <p:sp>
        <p:nvSpPr>
          <p:cNvPr id="3" name="Content Placeholder 2">
            <a:extLst>
              <a:ext uri="{FF2B5EF4-FFF2-40B4-BE49-F238E27FC236}">
                <a16:creationId xmlns:a16="http://schemas.microsoft.com/office/drawing/2014/main" id="{3CED95BD-10E8-F5CD-23A9-D72A16F2E98B}"/>
              </a:ext>
            </a:extLst>
          </p:cNvPr>
          <p:cNvSpPr>
            <a:spLocks noGrp="1"/>
          </p:cNvSpPr>
          <p:nvPr>
            <p:ph idx="1"/>
          </p:nvPr>
        </p:nvSpPr>
        <p:spPr>
          <a:xfrm>
            <a:off x="4181168" y="804672"/>
            <a:ext cx="7212256" cy="5230368"/>
          </a:xfrm>
        </p:spPr>
        <p:txBody>
          <a:bodyPr vert="horz" lIns="91440" tIns="45720" rIns="91440" bIns="45720" rtlCol="0" anchor="ctr">
            <a:normAutofit/>
          </a:bodyPr>
          <a:lstStyle/>
          <a:p>
            <a:r>
              <a:rPr lang="en-GB" sz="1500" i="1">
                <a:solidFill>
                  <a:schemeClr val="tx2"/>
                </a:solidFill>
              </a:rPr>
              <a:t>Baltes, P.B (1987) Theoretical propositions of life-span developmental psychology : On the dynamics between growth and decline; Developmental  psychology pp611626.</a:t>
            </a:r>
          </a:p>
          <a:p>
            <a:r>
              <a:rPr lang="en-GB" sz="1500" i="1" dirty="0">
                <a:solidFill>
                  <a:schemeClr val="tx2"/>
                </a:solidFill>
              </a:rPr>
              <a:t>Belsky, J(2022) Experiencing the Lifespan 6th </a:t>
            </a:r>
            <a:r>
              <a:rPr lang="en-GB" sz="1500" i="1" dirty="0" err="1">
                <a:solidFill>
                  <a:schemeClr val="tx2"/>
                </a:solidFill>
              </a:rPr>
              <a:t>edn</a:t>
            </a:r>
            <a:r>
              <a:rPr lang="en-GB" sz="1500" i="1" dirty="0">
                <a:solidFill>
                  <a:schemeClr val="tx2"/>
                </a:solidFill>
              </a:rPr>
              <a:t> New York: Worth Publishers.</a:t>
            </a:r>
            <a:endParaRPr lang="en-GB" sz="1500" i="1" dirty="0">
              <a:solidFill>
                <a:schemeClr val="tx2"/>
              </a:solidFill>
              <a:ea typeface="Calibri"/>
              <a:cs typeface="Calibri"/>
            </a:endParaRPr>
          </a:p>
          <a:p>
            <a:r>
              <a:rPr lang="en-GB" sz="1500" i="1" dirty="0">
                <a:solidFill>
                  <a:schemeClr val="tx2"/>
                </a:solidFill>
              </a:rPr>
              <a:t>Berk, L.E(2023) Development Through the lifespan 8th </a:t>
            </a:r>
            <a:r>
              <a:rPr lang="en-GB" sz="1500" i="1" dirty="0" err="1">
                <a:solidFill>
                  <a:schemeClr val="tx2"/>
                </a:solidFill>
              </a:rPr>
              <a:t>edn</a:t>
            </a:r>
            <a:r>
              <a:rPr lang="en-GB" sz="1500" i="1" dirty="0">
                <a:solidFill>
                  <a:schemeClr val="tx2"/>
                </a:solidFill>
              </a:rPr>
              <a:t>. Harlow ;Pearson.</a:t>
            </a:r>
            <a:endParaRPr lang="en-GB" sz="1500" i="1" dirty="0">
              <a:solidFill>
                <a:schemeClr val="tx2"/>
              </a:solidFill>
              <a:ea typeface="Calibri"/>
              <a:cs typeface="Calibri"/>
            </a:endParaRPr>
          </a:p>
          <a:p>
            <a:r>
              <a:rPr lang="en-GB" sz="1500" i="1" dirty="0">
                <a:solidFill>
                  <a:schemeClr val="tx2"/>
                </a:solidFill>
                <a:ea typeface="Calibri"/>
                <a:cs typeface="Calibri"/>
              </a:rPr>
              <a:t>Bing, </a:t>
            </a:r>
            <a:r>
              <a:rPr lang="en-GB" sz="1500" i="1" dirty="0" err="1">
                <a:solidFill>
                  <a:schemeClr val="tx2"/>
                </a:solidFill>
                <a:ea typeface="Calibri"/>
                <a:cs typeface="Calibri"/>
              </a:rPr>
              <a:t>n.o</a:t>
            </a:r>
            <a:r>
              <a:rPr lang="en-GB" sz="1500" i="1" dirty="0">
                <a:solidFill>
                  <a:schemeClr val="tx2"/>
                </a:solidFill>
                <a:ea typeface="Calibri"/>
                <a:cs typeface="Calibri"/>
              </a:rPr>
              <a:t> date mage of human development in blue and red colour accessed 13.6.2026</a:t>
            </a:r>
            <a:endParaRPr lang="en-GB" sz="1500" dirty="0">
              <a:solidFill>
                <a:schemeClr val="tx2"/>
              </a:solidFill>
              <a:ea typeface="Calibri"/>
              <a:cs typeface="Calibri"/>
            </a:endParaRPr>
          </a:p>
          <a:p>
            <a:r>
              <a:rPr lang="en-GB" sz="1500" i="1" dirty="0">
                <a:solidFill>
                  <a:schemeClr val="tx2"/>
                </a:solidFill>
                <a:ea typeface="Calibri"/>
                <a:cs typeface="Calibri"/>
              </a:rPr>
              <a:t>Bing , </a:t>
            </a:r>
            <a:r>
              <a:rPr lang="en-GB" sz="1500" i="1" dirty="0" err="1">
                <a:solidFill>
                  <a:schemeClr val="tx2"/>
                </a:solidFill>
                <a:ea typeface="Calibri"/>
                <a:cs typeface="Calibri"/>
              </a:rPr>
              <a:t>n.o</a:t>
            </a:r>
            <a:r>
              <a:rPr lang="en-GB" sz="1500" i="1" dirty="0">
                <a:solidFill>
                  <a:schemeClr val="tx2"/>
                </a:solidFill>
                <a:ea typeface="Calibri"/>
                <a:cs typeface="Calibri"/>
              </a:rPr>
              <a:t> date a photo(table) of Erikson 'psychosocial  stages of development ,</a:t>
            </a:r>
          </a:p>
          <a:p>
            <a:r>
              <a:rPr lang="en-GB" sz="1500" i="1" dirty="0">
                <a:solidFill>
                  <a:schemeClr val="tx2"/>
                </a:solidFill>
                <a:ea typeface="Calibri"/>
                <a:cs typeface="Calibri"/>
              </a:rPr>
              <a:t> </a:t>
            </a:r>
            <a:r>
              <a:rPr lang="en-GB" sz="1500" i="1">
                <a:solidFill>
                  <a:schemeClr val="tx2"/>
                </a:solidFill>
                <a:ea typeface="Calibri"/>
                <a:cs typeface="Calibri"/>
              </a:rPr>
              <a:t>Access13.6.2026.</a:t>
            </a:r>
            <a:endParaRPr lang="en-GB" sz="1500" i="1" dirty="0">
              <a:solidFill>
                <a:schemeClr val="tx2"/>
              </a:solidFill>
              <a:ea typeface="Calibri"/>
              <a:cs typeface="Calibri"/>
            </a:endParaRPr>
          </a:p>
          <a:p>
            <a:r>
              <a:rPr lang="en-GB" sz="1500" i="1" dirty="0">
                <a:solidFill>
                  <a:schemeClr val="tx2"/>
                </a:solidFill>
                <a:ea typeface="Calibri"/>
                <a:cs typeface="Calibri"/>
              </a:rPr>
              <a:t>Bing, </a:t>
            </a:r>
            <a:r>
              <a:rPr lang="en-GB" sz="1500" i="1" dirty="0" err="1">
                <a:solidFill>
                  <a:schemeClr val="tx2"/>
                </a:solidFill>
                <a:ea typeface="Calibri"/>
                <a:cs typeface="Calibri"/>
              </a:rPr>
              <a:t>n.o</a:t>
            </a:r>
            <a:r>
              <a:rPr lang="en-GB" sz="1500" i="1" dirty="0">
                <a:solidFill>
                  <a:schemeClr val="tx2"/>
                </a:solidFill>
                <a:ea typeface="Calibri"/>
                <a:cs typeface="Calibri"/>
              </a:rPr>
              <a:t> date photo of 2 kids play, accessed 13.6.2026.</a:t>
            </a:r>
            <a:endParaRPr lang="en-GB" sz="1500" i="1" dirty="0">
              <a:solidFill>
                <a:schemeClr val="tx2"/>
              </a:solidFill>
            </a:endParaRPr>
          </a:p>
          <a:p>
            <a:r>
              <a:rPr lang="en-GB" sz="1500" i="1" dirty="0">
                <a:solidFill>
                  <a:schemeClr val="tx2"/>
                </a:solidFill>
                <a:ea typeface="Calibri"/>
                <a:cs typeface="Calibri"/>
              </a:rPr>
              <a:t>Bing, </a:t>
            </a:r>
            <a:r>
              <a:rPr lang="en-GB" sz="1500" i="1" dirty="0" err="1">
                <a:solidFill>
                  <a:schemeClr val="tx2"/>
                </a:solidFill>
                <a:ea typeface="Calibri"/>
                <a:cs typeface="Calibri"/>
              </a:rPr>
              <a:t>n.o</a:t>
            </a:r>
            <a:r>
              <a:rPr lang="en-GB" sz="1500" i="1" dirty="0">
                <a:solidFill>
                  <a:schemeClr val="tx2"/>
                </a:solidFill>
                <a:ea typeface="Calibri"/>
                <a:cs typeface="Calibri"/>
              </a:rPr>
              <a:t> date,  photo of medical professio9nals meeting, accessed 13.6.2026.</a:t>
            </a:r>
          </a:p>
          <a:p>
            <a:r>
              <a:rPr lang="en-GB" sz="1500" i="1" dirty="0">
                <a:solidFill>
                  <a:schemeClr val="tx2"/>
                </a:solidFill>
              </a:rPr>
              <a:t>Bowlby, J. (1988) A Secure Base: Parent-child Attachment and Heathy Human Development. </a:t>
            </a:r>
            <a:r>
              <a:rPr lang="en-GB" sz="1500" i="1">
                <a:solidFill>
                  <a:schemeClr val="tx2"/>
                </a:solidFill>
              </a:rPr>
              <a:t>London: Routledge</a:t>
            </a:r>
            <a:r>
              <a:rPr lang="en-GB" sz="1500" i="1" dirty="0">
                <a:solidFill>
                  <a:schemeClr val="tx2"/>
                </a:solidFill>
              </a:rPr>
              <a:t>.</a:t>
            </a:r>
            <a:endParaRPr lang="en-GB" sz="1500" i="1" dirty="0">
              <a:solidFill>
                <a:schemeClr val="tx2"/>
              </a:solidFill>
              <a:ea typeface="Calibri"/>
              <a:cs typeface="Calibri"/>
            </a:endParaRPr>
          </a:p>
          <a:p>
            <a:r>
              <a:rPr lang="en-GB" sz="1500" i="1">
                <a:solidFill>
                  <a:schemeClr val="tx2"/>
                </a:solidFill>
              </a:rPr>
              <a:t>Department for Education (2024) Working Together to Safegaurd Children, London: HMSO.</a:t>
            </a:r>
          </a:p>
          <a:p>
            <a:r>
              <a:rPr lang="en-GB" sz="1500" i="1" dirty="0">
                <a:solidFill>
                  <a:schemeClr val="tx2"/>
                </a:solidFill>
              </a:rPr>
              <a:t>Erikson E.H (1963) Childhood and Society .2nd </a:t>
            </a:r>
            <a:r>
              <a:rPr lang="en-GB" sz="1500" i="1" dirty="0" err="1">
                <a:solidFill>
                  <a:schemeClr val="tx2"/>
                </a:solidFill>
              </a:rPr>
              <a:t>edn</a:t>
            </a:r>
            <a:r>
              <a:rPr lang="en-GB" sz="1500" i="1" dirty="0">
                <a:solidFill>
                  <a:schemeClr val="tx2"/>
                </a:solidFill>
              </a:rPr>
              <a:t> . New York: Norton.</a:t>
            </a:r>
            <a:endParaRPr lang="en-GB" sz="1500" i="1" dirty="0">
              <a:solidFill>
                <a:schemeClr val="tx2"/>
              </a:solidFill>
              <a:ea typeface="Calibri"/>
              <a:cs typeface="Calibri"/>
            </a:endParaRPr>
          </a:p>
          <a:p>
            <a:r>
              <a:rPr lang="en-GB" sz="1500" i="1" dirty="0" err="1">
                <a:solidFill>
                  <a:schemeClr val="tx2"/>
                </a:solidFill>
                <a:ea typeface="Calibri"/>
                <a:cs typeface="Calibri"/>
              </a:rPr>
              <a:t>BVygotsky</a:t>
            </a:r>
            <a:r>
              <a:rPr lang="en-GB" sz="1500" i="1" dirty="0">
                <a:solidFill>
                  <a:schemeClr val="tx2"/>
                </a:solidFill>
              </a:rPr>
              <a:t>, L.S (1978) Mind in Society : The Development of Higher Psychological Processes. </a:t>
            </a:r>
            <a:r>
              <a:rPr lang="en-GB" sz="1500" i="1" dirty="0" err="1">
                <a:solidFill>
                  <a:schemeClr val="tx2"/>
                </a:solidFill>
              </a:rPr>
              <a:t>Cambidge</a:t>
            </a:r>
            <a:r>
              <a:rPr lang="en-GB" sz="1500" i="1" dirty="0">
                <a:solidFill>
                  <a:schemeClr val="tx2"/>
                </a:solidFill>
              </a:rPr>
              <a:t>, MA: Havard University Press.</a:t>
            </a:r>
            <a:endParaRPr lang="en-GB" sz="1500" i="1" dirty="0">
              <a:solidFill>
                <a:schemeClr val="tx2"/>
              </a:solidFill>
              <a:ea typeface="Calibri"/>
              <a:cs typeface="Calibri"/>
            </a:endParaRPr>
          </a:p>
          <a:p>
            <a:r>
              <a:rPr lang="en-GB" sz="1500" i="1" dirty="0">
                <a:solidFill>
                  <a:schemeClr val="tx2"/>
                </a:solidFill>
              </a:rPr>
              <a:t>Santrock, J.W. (2021) Life-span development 18th </a:t>
            </a:r>
            <a:r>
              <a:rPr lang="en-GB" sz="1500" i="1" dirty="0" err="1">
                <a:solidFill>
                  <a:schemeClr val="tx2"/>
                </a:solidFill>
              </a:rPr>
              <a:t>edn</a:t>
            </a:r>
            <a:r>
              <a:rPr lang="en-GB" sz="1500" i="1" dirty="0">
                <a:solidFill>
                  <a:schemeClr val="tx2"/>
                </a:solidFill>
              </a:rPr>
              <a:t> New York : Mc Graw-Hill</a:t>
            </a:r>
            <a:endParaRPr lang="en-GB" sz="1500" i="1" dirty="0">
              <a:solidFill>
                <a:schemeClr val="tx2"/>
              </a:solidFill>
              <a:ea typeface="Calibri"/>
              <a:cs typeface="Calibri"/>
            </a:endParaRPr>
          </a:p>
          <a:p>
            <a:endParaRPr lang="en-GB" sz="1500">
              <a:solidFill>
                <a:schemeClr val="tx2"/>
              </a:solidFill>
            </a:endParaRPr>
          </a:p>
        </p:txBody>
      </p:sp>
    </p:spTree>
    <p:extLst>
      <p:ext uri="{BB962C8B-B14F-4D97-AF65-F5344CB8AC3E}">
        <p14:creationId xmlns:p14="http://schemas.microsoft.com/office/powerpoint/2010/main" val="245838153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LCHS4010:Psychology in Health and Social Care Component1 Appying Erikson's Psychosocial Theory to Support  Isaac's Development. </vt:lpstr>
      <vt:lpstr>Introduction</vt:lpstr>
      <vt:lpstr>Erikson's Psychosocial Theory   </vt:lpstr>
      <vt:lpstr>Relevant Stage for Isaac: Initiative vs Guilt 3-5</vt:lpstr>
      <vt:lpstr>Why Erikson's Theory is Appropriate</vt:lpstr>
      <vt:lpstr>Why Applying Erikson's Theory is Appropriate </vt:lpstr>
      <vt:lpstr>Nature and Nurture Factors</vt:lpstr>
      <vt:lpstr>Support Plan</vt:lpstr>
      <vt:lpstr>Multi-Agency working (Professionals involved)</vt:lpstr>
      <vt:lpstr>Critical Evaluation </vt:lpstr>
      <vt:lpstr>Conclusion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2697</cp:revision>
  <dcterms:created xsi:type="dcterms:W3CDTF">2026-06-13T08:44:59Z</dcterms:created>
  <dcterms:modified xsi:type="dcterms:W3CDTF">2026-06-15T05:01:53Z</dcterms:modified>
</cp:coreProperties>
</file>