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90A208-04E6-4DBC-BC1F-CA6BB5F2C654}" v="64" dt="2020-01-17T22:13:53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7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2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Baker" userId="bd5257bc2e0bfb3b" providerId="LiveId" clId="{2690A208-04E6-4DBC-BC1F-CA6BB5F2C654}"/>
    <pc:docChg chg="undo redo custSel delSld modSld sldOrd">
      <pc:chgData name="Rebecca Baker" userId="bd5257bc2e0bfb3b" providerId="LiveId" clId="{2690A208-04E6-4DBC-BC1F-CA6BB5F2C654}" dt="2020-01-17T22:55:43.271" v="315" actId="20577"/>
      <pc:docMkLst>
        <pc:docMk/>
      </pc:docMkLst>
      <pc:sldChg chg="modSp">
        <pc:chgData name="Rebecca Baker" userId="bd5257bc2e0bfb3b" providerId="LiveId" clId="{2690A208-04E6-4DBC-BC1F-CA6BB5F2C654}" dt="2020-01-17T21:30:20.068" v="3" actId="313"/>
        <pc:sldMkLst>
          <pc:docMk/>
          <pc:sldMk cId="2582261280" sldId="256"/>
        </pc:sldMkLst>
        <pc:spChg chg="mod">
          <ac:chgData name="Rebecca Baker" userId="bd5257bc2e0bfb3b" providerId="LiveId" clId="{2690A208-04E6-4DBC-BC1F-CA6BB5F2C654}" dt="2020-01-17T21:30:20.068" v="3" actId="313"/>
          <ac:spMkLst>
            <pc:docMk/>
            <pc:sldMk cId="2582261280" sldId="256"/>
            <ac:spMk id="4" creationId="{9C6CF775-2C8D-4F5F-AF77-CCE20A463F49}"/>
          </ac:spMkLst>
        </pc:spChg>
      </pc:sldChg>
      <pc:sldChg chg="modSp">
        <pc:chgData name="Rebecca Baker" userId="bd5257bc2e0bfb3b" providerId="LiveId" clId="{2690A208-04E6-4DBC-BC1F-CA6BB5F2C654}" dt="2020-01-17T22:46:13.425" v="258" actId="313"/>
        <pc:sldMkLst>
          <pc:docMk/>
          <pc:sldMk cId="579984944" sldId="257"/>
        </pc:sldMkLst>
        <pc:spChg chg="mod">
          <ac:chgData name="Rebecca Baker" userId="bd5257bc2e0bfb3b" providerId="LiveId" clId="{2690A208-04E6-4DBC-BC1F-CA6BB5F2C654}" dt="2020-01-17T21:30:31.770" v="4" actId="255"/>
          <ac:spMkLst>
            <pc:docMk/>
            <pc:sldMk cId="579984944" sldId="257"/>
            <ac:spMk id="2" creationId="{D19CBE15-B089-435C-ABC7-FBD9B4ABD635}"/>
          </ac:spMkLst>
        </pc:spChg>
        <pc:spChg chg="mod">
          <ac:chgData name="Rebecca Baker" userId="bd5257bc2e0bfb3b" providerId="LiveId" clId="{2690A208-04E6-4DBC-BC1F-CA6BB5F2C654}" dt="2020-01-17T22:46:13.425" v="258" actId="313"/>
          <ac:spMkLst>
            <pc:docMk/>
            <pc:sldMk cId="579984944" sldId="257"/>
            <ac:spMk id="3" creationId="{E2F39542-850F-44DA-A5E4-E4C8B7D00A8E}"/>
          </ac:spMkLst>
        </pc:spChg>
      </pc:sldChg>
      <pc:sldChg chg="modSp">
        <pc:chgData name="Rebecca Baker" userId="bd5257bc2e0bfb3b" providerId="LiveId" clId="{2690A208-04E6-4DBC-BC1F-CA6BB5F2C654}" dt="2020-01-17T22:30:50.579" v="222" actId="20577"/>
        <pc:sldMkLst>
          <pc:docMk/>
          <pc:sldMk cId="3690542843" sldId="258"/>
        </pc:sldMkLst>
        <pc:spChg chg="mod">
          <ac:chgData name="Rebecca Baker" userId="bd5257bc2e0bfb3b" providerId="LiveId" clId="{2690A208-04E6-4DBC-BC1F-CA6BB5F2C654}" dt="2020-01-17T21:30:50.943" v="6" actId="255"/>
          <ac:spMkLst>
            <pc:docMk/>
            <pc:sldMk cId="3690542843" sldId="258"/>
            <ac:spMk id="2" creationId="{B1753BC4-B6F4-4DA1-BE1D-8B8EC2EB699B}"/>
          </ac:spMkLst>
        </pc:spChg>
        <pc:spChg chg="mod">
          <ac:chgData name="Rebecca Baker" userId="bd5257bc2e0bfb3b" providerId="LiveId" clId="{2690A208-04E6-4DBC-BC1F-CA6BB5F2C654}" dt="2020-01-17T22:30:50.579" v="222" actId="20577"/>
          <ac:spMkLst>
            <pc:docMk/>
            <pc:sldMk cId="3690542843" sldId="258"/>
            <ac:spMk id="3" creationId="{0C00C160-C6E0-4B40-9914-D1966AFBB6B9}"/>
          </ac:spMkLst>
        </pc:spChg>
      </pc:sldChg>
      <pc:sldChg chg="modSp">
        <pc:chgData name="Rebecca Baker" userId="bd5257bc2e0bfb3b" providerId="LiveId" clId="{2690A208-04E6-4DBC-BC1F-CA6BB5F2C654}" dt="2020-01-17T22:48:06.254" v="260" actId="313"/>
        <pc:sldMkLst>
          <pc:docMk/>
          <pc:sldMk cId="2311196219" sldId="259"/>
        </pc:sldMkLst>
        <pc:spChg chg="mod">
          <ac:chgData name="Rebecca Baker" userId="bd5257bc2e0bfb3b" providerId="LiveId" clId="{2690A208-04E6-4DBC-BC1F-CA6BB5F2C654}" dt="2020-01-17T22:17:27.097" v="167" actId="255"/>
          <ac:spMkLst>
            <pc:docMk/>
            <pc:sldMk cId="2311196219" sldId="259"/>
            <ac:spMk id="2" creationId="{A27A7BDD-C1FF-495B-88AA-D7D7F7DA6DF2}"/>
          </ac:spMkLst>
        </pc:spChg>
        <pc:spChg chg="mod">
          <ac:chgData name="Rebecca Baker" userId="bd5257bc2e0bfb3b" providerId="LiveId" clId="{2690A208-04E6-4DBC-BC1F-CA6BB5F2C654}" dt="2020-01-17T22:48:06.254" v="260" actId="313"/>
          <ac:spMkLst>
            <pc:docMk/>
            <pc:sldMk cId="2311196219" sldId="259"/>
            <ac:spMk id="3" creationId="{C133860F-8F48-4B82-9110-CBF9E0C472D6}"/>
          </ac:spMkLst>
        </pc:spChg>
      </pc:sldChg>
      <pc:sldChg chg="modSp">
        <pc:chgData name="Rebecca Baker" userId="bd5257bc2e0bfb3b" providerId="LiveId" clId="{2690A208-04E6-4DBC-BC1F-CA6BB5F2C654}" dt="2020-01-17T22:18:30.977" v="171" actId="255"/>
        <pc:sldMkLst>
          <pc:docMk/>
          <pc:sldMk cId="1452805838" sldId="260"/>
        </pc:sldMkLst>
        <pc:spChg chg="mod">
          <ac:chgData name="Rebecca Baker" userId="bd5257bc2e0bfb3b" providerId="LiveId" clId="{2690A208-04E6-4DBC-BC1F-CA6BB5F2C654}" dt="2020-01-17T22:17:52.729" v="169" actId="255"/>
          <ac:spMkLst>
            <pc:docMk/>
            <pc:sldMk cId="1452805838" sldId="260"/>
            <ac:spMk id="2" creationId="{E1AA2510-C16A-494A-880C-7A1AAEE5ADB0}"/>
          </ac:spMkLst>
        </pc:spChg>
        <pc:spChg chg="mod">
          <ac:chgData name="Rebecca Baker" userId="bd5257bc2e0bfb3b" providerId="LiveId" clId="{2690A208-04E6-4DBC-BC1F-CA6BB5F2C654}" dt="2020-01-17T22:18:30.977" v="171" actId="255"/>
          <ac:spMkLst>
            <pc:docMk/>
            <pc:sldMk cId="1452805838" sldId="260"/>
            <ac:spMk id="3" creationId="{D528C1DE-23E4-4CE0-ADE8-F58923A70551}"/>
          </ac:spMkLst>
        </pc:spChg>
      </pc:sldChg>
      <pc:sldChg chg="modSp">
        <pc:chgData name="Rebecca Baker" userId="bd5257bc2e0bfb3b" providerId="LiveId" clId="{2690A208-04E6-4DBC-BC1F-CA6BB5F2C654}" dt="2020-01-17T22:32:34.998" v="242" actId="20577"/>
        <pc:sldMkLst>
          <pc:docMk/>
          <pc:sldMk cId="1526105642" sldId="261"/>
        </pc:sldMkLst>
        <pc:spChg chg="mod">
          <ac:chgData name="Rebecca Baker" userId="bd5257bc2e0bfb3b" providerId="LiveId" clId="{2690A208-04E6-4DBC-BC1F-CA6BB5F2C654}" dt="2020-01-17T22:18:40.539" v="172" actId="255"/>
          <ac:spMkLst>
            <pc:docMk/>
            <pc:sldMk cId="1526105642" sldId="261"/>
            <ac:spMk id="2" creationId="{C4031D48-2644-4707-AA15-DB6906CE1EEA}"/>
          </ac:spMkLst>
        </pc:spChg>
        <pc:spChg chg="mod">
          <ac:chgData name="Rebecca Baker" userId="bd5257bc2e0bfb3b" providerId="LiveId" clId="{2690A208-04E6-4DBC-BC1F-CA6BB5F2C654}" dt="2020-01-17T22:32:34.998" v="242" actId="20577"/>
          <ac:spMkLst>
            <pc:docMk/>
            <pc:sldMk cId="1526105642" sldId="261"/>
            <ac:spMk id="3" creationId="{AF0E66B5-EAE2-4232-A9D4-E29CD3508576}"/>
          </ac:spMkLst>
        </pc:spChg>
      </pc:sldChg>
      <pc:sldChg chg="modSp">
        <pc:chgData name="Rebecca Baker" userId="bd5257bc2e0bfb3b" providerId="LiveId" clId="{2690A208-04E6-4DBC-BC1F-CA6BB5F2C654}" dt="2020-01-17T22:32:47.602" v="243" actId="20577"/>
        <pc:sldMkLst>
          <pc:docMk/>
          <pc:sldMk cId="3007035198" sldId="262"/>
        </pc:sldMkLst>
        <pc:spChg chg="mod">
          <ac:chgData name="Rebecca Baker" userId="bd5257bc2e0bfb3b" providerId="LiveId" clId="{2690A208-04E6-4DBC-BC1F-CA6BB5F2C654}" dt="2020-01-17T22:19:00.451" v="174" actId="255"/>
          <ac:spMkLst>
            <pc:docMk/>
            <pc:sldMk cId="3007035198" sldId="262"/>
            <ac:spMk id="2" creationId="{C091C55B-D2A9-4EE7-B27B-43DA7B22614B}"/>
          </ac:spMkLst>
        </pc:spChg>
        <pc:spChg chg="mod">
          <ac:chgData name="Rebecca Baker" userId="bd5257bc2e0bfb3b" providerId="LiveId" clId="{2690A208-04E6-4DBC-BC1F-CA6BB5F2C654}" dt="2020-01-17T22:32:47.602" v="243" actId="20577"/>
          <ac:spMkLst>
            <pc:docMk/>
            <pc:sldMk cId="3007035198" sldId="262"/>
            <ac:spMk id="3" creationId="{61184706-6E51-411A-8478-5B9F25E1B6EF}"/>
          </ac:spMkLst>
        </pc:spChg>
      </pc:sldChg>
      <pc:sldChg chg="modSp">
        <pc:chgData name="Rebecca Baker" userId="bd5257bc2e0bfb3b" providerId="LiveId" clId="{2690A208-04E6-4DBC-BC1F-CA6BB5F2C654}" dt="2020-01-17T22:53:07.432" v="304" actId="313"/>
        <pc:sldMkLst>
          <pc:docMk/>
          <pc:sldMk cId="1917217959" sldId="263"/>
        </pc:sldMkLst>
        <pc:spChg chg="mod">
          <ac:chgData name="Rebecca Baker" userId="bd5257bc2e0bfb3b" providerId="LiveId" clId="{2690A208-04E6-4DBC-BC1F-CA6BB5F2C654}" dt="2020-01-17T22:19:19.545" v="176" actId="255"/>
          <ac:spMkLst>
            <pc:docMk/>
            <pc:sldMk cId="1917217959" sldId="263"/>
            <ac:spMk id="2" creationId="{56806AAF-5D17-406E-940D-7A9F9EEC9DEE}"/>
          </ac:spMkLst>
        </pc:spChg>
        <pc:spChg chg="mod">
          <ac:chgData name="Rebecca Baker" userId="bd5257bc2e0bfb3b" providerId="LiveId" clId="{2690A208-04E6-4DBC-BC1F-CA6BB5F2C654}" dt="2020-01-17T22:53:07.432" v="304" actId="313"/>
          <ac:spMkLst>
            <pc:docMk/>
            <pc:sldMk cId="1917217959" sldId="263"/>
            <ac:spMk id="3" creationId="{7741C2EF-5021-444F-8D4B-21BB8ACF1C98}"/>
          </ac:spMkLst>
        </pc:spChg>
      </pc:sldChg>
      <pc:sldChg chg="modSp">
        <pc:chgData name="Rebecca Baker" userId="bd5257bc2e0bfb3b" providerId="LiveId" clId="{2690A208-04E6-4DBC-BC1F-CA6BB5F2C654}" dt="2020-01-17T22:19:53.874" v="182" actId="1076"/>
        <pc:sldMkLst>
          <pc:docMk/>
          <pc:sldMk cId="3037728309" sldId="264"/>
        </pc:sldMkLst>
        <pc:spChg chg="mod">
          <ac:chgData name="Rebecca Baker" userId="bd5257bc2e0bfb3b" providerId="LiveId" clId="{2690A208-04E6-4DBC-BC1F-CA6BB5F2C654}" dt="2020-01-17T22:19:51.520" v="181" actId="1076"/>
          <ac:spMkLst>
            <pc:docMk/>
            <pc:sldMk cId="3037728309" sldId="264"/>
            <ac:spMk id="2" creationId="{9509D36B-62AC-49C5-BB22-341861648E3E}"/>
          </ac:spMkLst>
        </pc:spChg>
        <pc:spChg chg="mod">
          <ac:chgData name="Rebecca Baker" userId="bd5257bc2e0bfb3b" providerId="LiveId" clId="{2690A208-04E6-4DBC-BC1F-CA6BB5F2C654}" dt="2020-01-17T22:19:53.874" v="182" actId="1076"/>
          <ac:spMkLst>
            <pc:docMk/>
            <pc:sldMk cId="3037728309" sldId="264"/>
            <ac:spMk id="3" creationId="{10F7A6F9-3864-47EA-B9C2-0320321C3DD2}"/>
          </ac:spMkLst>
        </pc:spChg>
      </pc:sldChg>
      <pc:sldChg chg="modSp">
        <pc:chgData name="Rebecca Baker" userId="bd5257bc2e0bfb3b" providerId="LiveId" clId="{2690A208-04E6-4DBC-BC1F-CA6BB5F2C654}" dt="2020-01-17T22:54:46.971" v="308" actId="20577"/>
        <pc:sldMkLst>
          <pc:docMk/>
          <pc:sldMk cId="1754147941" sldId="265"/>
        </pc:sldMkLst>
        <pc:spChg chg="mod">
          <ac:chgData name="Rebecca Baker" userId="bd5257bc2e0bfb3b" providerId="LiveId" clId="{2690A208-04E6-4DBC-BC1F-CA6BB5F2C654}" dt="2020-01-17T22:20:18.435" v="187" actId="1076"/>
          <ac:spMkLst>
            <pc:docMk/>
            <pc:sldMk cId="1754147941" sldId="265"/>
            <ac:spMk id="2" creationId="{0B6BAFFC-0477-470F-B87D-B39FA83E52B1}"/>
          </ac:spMkLst>
        </pc:spChg>
        <pc:spChg chg="mod">
          <ac:chgData name="Rebecca Baker" userId="bd5257bc2e0bfb3b" providerId="LiveId" clId="{2690A208-04E6-4DBC-BC1F-CA6BB5F2C654}" dt="2020-01-17T22:54:46.971" v="308" actId="20577"/>
          <ac:spMkLst>
            <pc:docMk/>
            <pc:sldMk cId="1754147941" sldId="265"/>
            <ac:spMk id="3" creationId="{91EB9278-4B91-44A2-BD3A-9436939ECD58}"/>
          </ac:spMkLst>
        </pc:spChg>
      </pc:sldChg>
      <pc:sldChg chg="del">
        <pc:chgData name="Rebecca Baker" userId="bd5257bc2e0bfb3b" providerId="LiveId" clId="{2690A208-04E6-4DBC-BC1F-CA6BB5F2C654}" dt="2020-01-17T22:21:29.105" v="195" actId="2696"/>
        <pc:sldMkLst>
          <pc:docMk/>
          <pc:sldMk cId="1631402486" sldId="266"/>
        </pc:sldMkLst>
      </pc:sldChg>
      <pc:sldChg chg="del">
        <pc:chgData name="Rebecca Baker" userId="bd5257bc2e0bfb3b" providerId="LiveId" clId="{2690A208-04E6-4DBC-BC1F-CA6BB5F2C654}" dt="2020-01-17T21:31:19.405" v="10" actId="2696"/>
        <pc:sldMkLst>
          <pc:docMk/>
          <pc:sldMk cId="4124868267" sldId="267"/>
        </pc:sldMkLst>
      </pc:sldChg>
      <pc:sldChg chg="modSp">
        <pc:chgData name="Rebecca Baker" userId="bd5257bc2e0bfb3b" providerId="LiveId" clId="{2690A208-04E6-4DBC-BC1F-CA6BB5F2C654}" dt="2020-01-17T22:55:43.271" v="315" actId="20577"/>
        <pc:sldMkLst>
          <pc:docMk/>
          <pc:sldMk cId="3768168584" sldId="268"/>
        </pc:sldMkLst>
        <pc:spChg chg="mod">
          <ac:chgData name="Rebecca Baker" userId="bd5257bc2e0bfb3b" providerId="LiveId" clId="{2690A208-04E6-4DBC-BC1F-CA6BB5F2C654}" dt="2020-01-17T22:23:18.189" v="210" actId="20577"/>
          <ac:spMkLst>
            <pc:docMk/>
            <pc:sldMk cId="3768168584" sldId="268"/>
            <ac:spMk id="2" creationId="{37419391-C588-48E1-940D-E1ACC5FF1E0C}"/>
          </ac:spMkLst>
        </pc:spChg>
        <pc:spChg chg="mod">
          <ac:chgData name="Rebecca Baker" userId="bd5257bc2e0bfb3b" providerId="LiveId" clId="{2690A208-04E6-4DBC-BC1F-CA6BB5F2C654}" dt="2020-01-17T22:55:43.271" v="315" actId="20577"/>
          <ac:spMkLst>
            <pc:docMk/>
            <pc:sldMk cId="3768168584" sldId="268"/>
            <ac:spMk id="3" creationId="{C86757C2-9144-4035-ADBD-BBF81FC6303E}"/>
          </ac:spMkLst>
        </pc:spChg>
      </pc:sldChg>
      <pc:sldChg chg="modSp">
        <pc:chgData name="Rebecca Baker" userId="bd5257bc2e0bfb3b" providerId="LiveId" clId="{2690A208-04E6-4DBC-BC1F-CA6BB5F2C654}" dt="2020-01-17T22:08:50.992" v="76" actId="207"/>
        <pc:sldMkLst>
          <pc:docMk/>
          <pc:sldMk cId="625082164" sldId="269"/>
        </pc:sldMkLst>
        <pc:spChg chg="mod">
          <ac:chgData name="Rebecca Baker" userId="bd5257bc2e0bfb3b" providerId="LiveId" clId="{2690A208-04E6-4DBC-BC1F-CA6BB5F2C654}" dt="2020-01-17T22:08:50.992" v="76" actId="207"/>
          <ac:spMkLst>
            <pc:docMk/>
            <pc:sldMk cId="625082164" sldId="269"/>
            <ac:spMk id="3" creationId="{934867AE-13AB-400B-A347-3256E23F8669}"/>
          </ac:spMkLst>
        </pc:spChg>
      </pc:sldChg>
      <pc:sldChg chg="modSp">
        <pc:chgData name="Rebecca Baker" userId="bd5257bc2e0bfb3b" providerId="LiveId" clId="{2690A208-04E6-4DBC-BC1F-CA6BB5F2C654}" dt="2020-01-17T22:08:58.723" v="77" actId="207"/>
        <pc:sldMkLst>
          <pc:docMk/>
          <pc:sldMk cId="2587280904" sldId="270"/>
        </pc:sldMkLst>
        <pc:spChg chg="mod">
          <ac:chgData name="Rebecca Baker" userId="bd5257bc2e0bfb3b" providerId="LiveId" clId="{2690A208-04E6-4DBC-BC1F-CA6BB5F2C654}" dt="2020-01-17T22:08:58.723" v="77" actId="207"/>
          <ac:spMkLst>
            <pc:docMk/>
            <pc:sldMk cId="2587280904" sldId="270"/>
            <ac:spMk id="3" creationId="{46E3EBCF-71B3-41E6-90CC-B7A57C473D97}"/>
          </ac:spMkLst>
        </pc:spChg>
      </pc:sldChg>
      <pc:sldChg chg="modSp">
        <pc:chgData name="Rebecca Baker" userId="bd5257bc2e0bfb3b" providerId="LiveId" clId="{2690A208-04E6-4DBC-BC1F-CA6BB5F2C654}" dt="2020-01-17T22:09:05.017" v="78" actId="207"/>
        <pc:sldMkLst>
          <pc:docMk/>
          <pc:sldMk cId="1859079432" sldId="271"/>
        </pc:sldMkLst>
        <pc:spChg chg="mod">
          <ac:chgData name="Rebecca Baker" userId="bd5257bc2e0bfb3b" providerId="LiveId" clId="{2690A208-04E6-4DBC-BC1F-CA6BB5F2C654}" dt="2020-01-17T22:09:05.017" v="78" actId="207"/>
          <ac:spMkLst>
            <pc:docMk/>
            <pc:sldMk cId="1859079432" sldId="271"/>
            <ac:spMk id="3" creationId="{C12CB3A4-24BA-4B86-BFD7-6C6EDB1A208E}"/>
          </ac:spMkLst>
        </pc:spChg>
      </pc:sldChg>
      <pc:sldChg chg="modSp">
        <pc:chgData name="Rebecca Baker" userId="bd5257bc2e0bfb3b" providerId="LiveId" clId="{2690A208-04E6-4DBC-BC1F-CA6BB5F2C654}" dt="2020-01-17T22:14:20.435" v="166" actId="14100"/>
        <pc:sldMkLst>
          <pc:docMk/>
          <pc:sldMk cId="194104846" sldId="272"/>
        </pc:sldMkLst>
        <pc:spChg chg="mod">
          <ac:chgData name="Rebecca Baker" userId="bd5257bc2e0bfb3b" providerId="LiveId" clId="{2690A208-04E6-4DBC-BC1F-CA6BB5F2C654}" dt="2020-01-17T22:14:20.435" v="166" actId="14100"/>
          <ac:spMkLst>
            <pc:docMk/>
            <pc:sldMk cId="194104846" sldId="272"/>
            <ac:spMk id="3" creationId="{969DAE92-9614-40B0-8F05-71137658E18E}"/>
          </ac:spMkLst>
        </pc:spChg>
      </pc:sldChg>
      <pc:sldChg chg="modSp">
        <pc:chgData name="Rebecca Baker" userId="bd5257bc2e0bfb3b" providerId="LiveId" clId="{2690A208-04E6-4DBC-BC1F-CA6BB5F2C654}" dt="2020-01-17T22:13:42.837" v="157" actId="27636"/>
        <pc:sldMkLst>
          <pc:docMk/>
          <pc:sldMk cId="1297867329" sldId="273"/>
        </pc:sldMkLst>
        <pc:spChg chg="mod">
          <ac:chgData name="Rebecca Baker" userId="bd5257bc2e0bfb3b" providerId="LiveId" clId="{2690A208-04E6-4DBC-BC1F-CA6BB5F2C654}" dt="2020-01-17T22:13:42.837" v="157" actId="27636"/>
          <ac:spMkLst>
            <pc:docMk/>
            <pc:sldMk cId="1297867329" sldId="273"/>
            <ac:spMk id="3" creationId="{F0A89615-8217-4133-82AC-A28478356031}"/>
          </ac:spMkLst>
        </pc:spChg>
      </pc:sldChg>
      <pc:sldChg chg="modSp">
        <pc:chgData name="Rebecca Baker" userId="bd5257bc2e0bfb3b" providerId="LiveId" clId="{2690A208-04E6-4DBC-BC1F-CA6BB5F2C654}" dt="2020-01-17T22:14:03.503" v="163" actId="255"/>
        <pc:sldMkLst>
          <pc:docMk/>
          <pc:sldMk cId="3743135617" sldId="274"/>
        </pc:sldMkLst>
        <pc:spChg chg="mod">
          <ac:chgData name="Rebecca Baker" userId="bd5257bc2e0bfb3b" providerId="LiveId" clId="{2690A208-04E6-4DBC-BC1F-CA6BB5F2C654}" dt="2020-01-17T22:14:03.503" v="163" actId="255"/>
          <ac:spMkLst>
            <pc:docMk/>
            <pc:sldMk cId="3743135617" sldId="274"/>
            <ac:spMk id="3" creationId="{8E5054D3-A6EA-40CA-BD94-2C0ED0862F5C}"/>
          </ac:spMkLst>
        </pc:spChg>
      </pc:sldChg>
      <pc:sldChg chg="modSp">
        <pc:chgData name="Rebecca Baker" userId="bd5257bc2e0bfb3b" providerId="LiveId" clId="{2690A208-04E6-4DBC-BC1F-CA6BB5F2C654}" dt="2020-01-17T22:10:31.482" v="118" actId="207"/>
        <pc:sldMkLst>
          <pc:docMk/>
          <pc:sldMk cId="2562520733" sldId="275"/>
        </pc:sldMkLst>
        <pc:spChg chg="mod">
          <ac:chgData name="Rebecca Baker" userId="bd5257bc2e0bfb3b" providerId="LiveId" clId="{2690A208-04E6-4DBC-BC1F-CA6BB5F2C654}" dt="2020-01-17T22:10:31.482" v="118" actId="207"/>
          <ac:spMkLst>
            <pc:docMk/>
            <pc:sldMk cId="2562520733" sldId="275"/>
            <ac:spMk id="3" creationId="{CFA12C73-7C3C-473C-9456-0A603B2FD452}"/>
          </ac:spMkLst>
        </pc:spChg>
      </pc:sldChg>
      <pc:sldChg chg="modSp ord">
        <pc:chgData name="Rebecca Baker" userId="bd5257bc2e0bfb3b" providerId="LiveId" clId="{2690A208-04E6-4DBC-BC1F-CA6BB5F2C654}" dt="2020-01-17T22:10:52.571" v="122" actId="207"/>
        <pc:sldMkLst>
          <pc:docMk/>
          <pc:sldMk cId="323357371" sldId="276"/>
        </pc:sldMkLst>
        <pc:spChg chg="mod">
          <ac:chgData name="Rebecca Baker" userId="bd5257bc2e0bfb3b" providerId="LiveId" clId="{2690A208-04E6-4DBC-BC1F-CA6BB5F2C654}" dt="2020-01-17T22:10:52.571" v="122" actId="207"/>
          <ac:spMkLst>
            <pc:docMk/>
            <pc:sldMk cId="323357371" sldId="276"/>
            <ac:spMk id="3" creationId="{4BED1DA9-0EBC-48AD-8F0B-F8220AADD060}"/>
          </ac:spMkLst>
        </pc:spChg>
      </pc:sldChg>
    </pc:docChg>
  </pc:docChgLst>
  <pc:docChgLst>
    <pc:chgData name="Rebecca Baker" userId="bd5257bc2e0bfb3b" providerId="LiveId" clId="{DECD0D3E-26B6-4F36-962C-56274DC8DFE3}"/>
    <pc:docChg chg="custSel addSld delSld modSld">
      <pc:chgData name="Rebecca Baker" userId="bd5257bc2e0bfb3b" providerId="LiveId" clId="{DECD0D3E-26B6-4F36-962C-56274DC8DFE3}" dt="2020-01-15T22:24:33.903" v="89" actId="2696"/>
      <pc:docMkLst>
        <pc:docMk/>
      </pc:docMkLst>
      <pc:sldChg chg="modSp">
        <pc:chgData name="Rebecca Baker" userId="bd5257bc2e0bfb3b" providerId="LiveId" clId="{DECD0D3E-26B6-4F36-962C-56274DC8DFE3}" dt="2020-01-15T22:14:41.139" v="18" actId="20577"/>
        <pc:sldMkLst>
          <pc:docMk/>
          <pc:sldMk cId="625082164" sldId="269"/>
        </pc:sldMkLst>
        <pc:spChg chg="mod">
          <ac:chgData name="Rebecca Baker" userId="bd5257bc2e0bfb3b" providerId="LiveId" clId="{DECD0D3E-26B6-4F36-962C-56274DC8DFE3}" dt="2020-01-15T22:14:41.139" v="18" actId="20577"/>
          <ac:spMkLst>
            <pc:docMk/>
            <pc:sldMk cId="625082164" sldId="269"/>
            <ac:spMk id="3" creationId="{934867AE-13AB-400B-A347-3256E23F8669}"/>
          </ac:spMkLst>
        </pc:spChg>
      </pc:sldChg>
      <pc:sldChg chg="delSp modSp add">
        <pc:chgData name="Rebecca Baker" userId="bd5257bc2e0bfb3b" providerId="LiveId" clId="{DECD0D3E-26B6-4F36-962C-56274DC8DFE3}" dt="2020-01-15T22:16:37.312" v="30" actId="27636"/>
        <pc:sldMkLst>
          <pc:docMk/>
          <pc:sldMk cId="2587280904" sldId="270"/>
        </pc:sldMkLst>
        <pc:spChg chg="del">
          <ac:chgData name="Rebecca Baker" userId="bd5257bc2e0bfb3b" providerId="LiveId" clId="{DECD0D3E-26B6-4F36-962C-56274DC8DFE3}" dt="2020-01-15T22:14:48.691" v="19" actId="478"/>
          <ac:spMkLst>
            <pc:docMk/>
            <pc:sldMk cId="2587280904" sldId="270"/>
            <ac:spMk id="2" creationId="{ACA8CDA9-46A6-4C48-A0BB-2FCD67D80DF1}"/>
          </ac:spMkLst>
        </pc:spChg>
        <pc:spChg chg="mod">
          <ac:chgData name="Rebecca Baker" userId="bd5257bc2e0bfb3b" providerId="LiveId" clId="{DECD0D3E-26B6-4F36-962C-56274DC8DFE3}" dt="2020-01-15T22:16:37.312" v="30" actId="27636"/>
          <ac:spMkLst>
            <pc:docMk/>
            <pc:sldMk cId="2587280904" sldId="270"/>
            <ac:spMk id="3" creationId="{46E3EBCF-71B3-41E6-90CC-B7A57C473D97}"/>
          </ac:spMkLst>
        </pc:spChg>
      </pc:sldChg>
      <pc:sldChg chg="delSp modSp add">
        <pc:chgData name="Rebecca Baker" userId="bd5257bc2e0bfb3b" providerId="LiveId" clId="{DECD0D3E-26B6-4F36-962C-56274DC8DFE3}" dt="2020-01-15T22:18:08.105" v="39" actId="27636"/>
        <pc:sldMkLst>
          <pc:docMk/>
          <pc:sldMk cId="1859079432" sldId="271"/>
        </pc:sldMkLst>
        <pc:spChg chg="del">
          <ac:chgData name="Rebecca Baker" userId="bd5257bc2e0bfb3b" providerId="LiveId" clId="{DECD0D3E-26B6-4F36-962C-56274DC8DFE3}" dt="2020-01-15T22:15:08.618" v="24" actId="478"/>
          <ac:spMkLst>
            <pc:docMk/>
            <pc:sldMk cId="1859079432" sldId="271"/>
            <ac:spMk id="2" creationId="{B54E6547-9DAB-477B-8592-DC3835109DD9}"/>
          </ac:spMkLst>
        </pc:spChg>
        <pc:spChg chg="mod">
          <ac:chgData name="Rebecca Baker" userId="bd5257bc2e0bfb3b" providerId="LiveId" clId="{DECD0D3E-26B6-4F36-962C-56274DC8DFE3}" dt="2020-01-15T22:18:08.105" v="39" actId="27636"/>
          <ac:spMkLst>
            <pc:docMk/>
            <pc:sldMk cId="1859079432" sldId="271"/>
            <ac:spMk id="3" creationId="{C12CB3A4-24BA-4B86-BFD7-6C6EDB1A208E}"/>
          </ac:spMkLst>
        </pc:spChg>
      </pc:sldChg>
      <pc:sldChg chg="delSp modSp add">
        <pc:chgData name="Rebecca Baker" userId="bd5257bc2e0bfb3b" providerId="LiveId" clId="{DECD0D3E-26B6-4F36-962C-56274DC8DFE3}" dt="2020-01-15T22:19:37.749" v="46"/>
        <pc:sldMkLst>
          <pc:docMk/>
          <pc:sldMk cId="194104846" sldId="272"/>
        </pc:sldMkLst>
        <pc:spChg chg="del">
          <ac:chgData name="Rebecca Baker" userId="bd5257bc2e0bfb3b" providerId="LiveId" clId="{DECD0D3E-26B6-4F36-962C-56274DC8DFE3}" dt="2020-01-15T22:18:27.838" v="40" actId="478"/>
          <ac:spMkLst>
            <pc:docMk/>
            <pc:sldMk cId="194104846" sldId="272"/>
            <ac:spMk id="2" creationId="{BAF42EB5-240D-42DB-8D52-C2792CE20501}"/>
          </ac:spMkLst>
        </pc:spChg>
        <pc:spChg chg="mod">
          <ac:chgData name="Rebecca Baker" userId="bd5257bc2e0bfb3b" providerId="LiveId" clId="{DECD0D3E-26B6-4F36-962C-56274DC8DFE3}" dt="2020-01-15T22:19:37.749" v="46"/>
          <ac:spMkLst>
            <pc:docMk/>
            <pc:sldMk cId="194104846" sldId="272"/>
            <ac:spMk id="3" creationId="{969DAE92-9614-40B0-8F05-71137658E18E}"/>
          </ac:spMkLst>
        </pc:spChg>
      </pc:sldChg>
      <pc:sldChg chg="delSp modSp add">
        <pc:chgData name="Rebecca Baker" userId="bd5257bc2e0bfb3b" providerId="LiveId" clId="{DECD0D3E-26B6-4F36-962C-56274DC8DFE3}" dt="2020-01-15T22:21:08.832" v="54"/>
        <pc:sldMkLst>
          <pc:docMk/>
          <pc:sldMk cId="1297867329" sldId="273"/>
        </pc:sldMkLst>
        <pc:spChg chg="del">
          <ac:chgData name="Rebecca Baker" userId="bd5257bc2e0bfb3b" providerId="LiveId" clId="{DECD0D3E-26B6-4F36-962C-56274DC8DFE3}" dt="2020-01-15T22:19:43.126" v="47" actId="478"/>
          <ac:spMkLst>
            <pc:docMk/>
            <pc:sldMk cId="1297867329" sldId="273"/>
            <ac:spMk id="2" creationId="{84D46137-386B-4FC6-AEDD-8A451E8916AC}"/>
          </ac:spMkLst>
        </pc:spChg>
        <pc:spChg chg="mod">
          <ac:chgData name="Rebecca Baker" userId="bd5257bc2e0bfb3b" providerId="LiveId" clId="{DECD0D3E-26B6-4F36-962C-56274DC8DFE3}" dt="2020-01-15T22:21:08.832" v="54"/>
          <ac:spMkLst>
            <pc:docMk/>
            <pc:sldMk cId="1297867329" sldId="273"/>
            <ac:spMk id="3" creationId="{F0A89615-8217-4133-82AC-A28478356031}"/>
          </ac:spMkLst>
        </pc:spChg>
      </pc:sldChg>
      <pc:sldChg chg="delSp modSp add">
        <pc:chgData name="Rebecca Baker" userId="bd5257bc2e0bfb3b" providerId="LiveId" clId="{DECD0D3E-26B6-4F36-962C-56274DC8DFE3}" dt="2020-01-15T22:22:08.095" v="63" actId="27636"/>
        <pc:sldMkLst>
          <pc:docMk/>
          <pc:sldMk cId="3743135617" sldId="274"/>
        </pc:sldMkLst>
        <pc:spChg chg="del">
          <ac:chgData name="Rebecca Baker" userId="bd5257bc2e0bfb3b" providerId="LiveId" clId="{DECD0D3E-26B6-4F36-962C-56274DC8DFE3}" dt="2020-01-15T22:21:19.352" v="55" actId="478"/>
          <ac:spMkLst>
            <pc:docMk/>
            <pc:sldMk cId="3743135617" sldId="274"/>
            <ac:spMk id="2" creationId="{DE6F270C-9C4C-4EB1-8CC9-63F3F43499BE}"/>
          </ac:spMkLst>
        </pc:spChg>
        <pc:spChg chg="mod">
          <ac:chgData name="Rebecca Baker" userId="bd5257bc2e0bfb3b" providerId="LiveId" clId="{DECD0D3E-26B6-4F36-962C-56274DC8DFE3}" dt="2020-01-15T22:22:08.095" v="63" actId="27636"/>
          <ac:spMkLst>
            <pc:docMk/>
            <pc:sldMk cId="3743135617" sldId="274"/>
            <ac:spMk id="3" creationId="{8E5054D3-A6EA-40CA-BD94-2C0ED0862F5C}"/>
          </ac:spMkLst>
        </pc:spChg>
      </pc:sldChg>
      <pc:sldChg chg="delSp modSp add">
        <pc:chgData name="Rebecca Baker" userId="bd5257bc2e0bfb3b" providerId="LiveId" clId="{DECD0D3E-26B6-4F36-962C-56274DC8DFE3}" dt="2020-01-15T22:23:11.295" v="72" actId="27636"/>
        <pc:sldMkLst>
          <pc:docMk/>
          <pc:sldMk cId="2562520733" sldId="275"/>
        </pc:sldMkLst>
        <pc:spChg chg="del">
          <ac:chgData name="Rebecca Baker" userId="bd5257bc2e0bfb3b" providerId="LiveId" clId="{DECD0D3E-26B6-4F36-962C-56274DC8DFE3}" dt="2020-01-15T22:22:17.172" v="64" actId="478"/>
          <ac:spMkLst>
            <pc:docMk/>
            <pc:sldMk cId="2562520733" sldId="275"/>
            <ac:spMk id="2" creationId="{F3B44A14-CBAF-4FBC-8700-8E3F3F1662CA}"/>
          </ac:spMkLst>
        </pc:spChg>
        <pc:spChg chg="mod">
          <ac:chgData name="Rebecca Baker" userId="bd5257bc2e0bfb3b" providerId="LiveId" clId="{DECD0D3E-26B6-4F36-962C-56274DC8DFE3}" dt="2020-01-15T22:23:11.295" v="72" actId="27636"/>
          <ac:spMkLst>
            <pc:docMk/>
            <pc:sldMk cId="2562520733" sldId="275"/>
            <ac:spMk id="3" creationId="{CFA12C73-7C3C-473C-9456-0A603B2FD452}"/>
          </ac:spMkLst>
        </pc:spChg>
      </pc:sldChg>
      <pc:sldChg chg="delSp modSp add">
        <pc:chgData name="Rebecca Baker" userId="bd5257bc2e0bfb3b" providerId="LiveId" clId="{DECD0D3E-26B6-4F36-962C-56274DC8DFE3}" dt="2020-01-15T22:24:21.180" v="87"/>
        <pc:sldMkLst>
          <pc:docMk/>
          <pc:sldMk cId="323357371" sldId="276"/>
        </pc:sldMkLst>
        <pc:spChg chg="del">
          <ac:chgData name="Rebecca Baker" userId="bd5257bc2e0bfb3b" providerId="LiveId" clId="{DECD0D3E-26B6-4F36-962C-56274DC8DFE3}" dt="2020-01-15T22:23:21.797" v="76" actId="478"/>
          <ac:spMkLst>
            <pc:docMk/>
            <pc:sldMk cId="323357371" sldId="276"/>
            <ac:spMk id="2" creationId="{CBDCC55D-2F25-411F-B331-10BEA313AF76}"/>
          </ac:spMkLst>
        </pc:spChg>
        <pc:spChg chg="mod">
          <ac:chgData name="Rebecca Baker" userId="bd5257bc2e0bfb3b" providerId="LiveId" clId="{DECD0D3E-26B6-4F36-962C-56274DC8DFE3}" dt="2020-01-15T22:24:21.180" v="87"/>
          <ac:spMkLst>
            <pc:docMk/>
            <pc:sldMk cId="323357371" sldId="276"/>
            <ac:spMk id="3" creationId="{4BED1DA9-0EBC-48AD-8F0B-F8220AADD060}"/>
          </ac:spMkLst>
        </pc:spChg>
      </pc:sldChg>
      <pc:sldChg chg="add del">
        <pc:chgData name="Rebecca Baker" userId="bd5257bc2e0bfb3b" providerId="LiveId" clId="{DECD0D3E-26B6-4F36-962C-56274DC8DFE3}" dt="2020-01-15T22:24:30.855" v="88" actId="2696"/>
        <pc:sldMkLst>
          <pc:docMk/>
          <pc:sldMk cId="337691442" sldId="277"/>
        </pc:sldMkLst>
      </pc:sldChg>
      <pc:sldChg chg="add del">
        <pc:chgData name="Rebecca Baker" userId="bd5257bc2e0bfb3b" providerId="LiveId" clId="{DECD0D3E-26B6-4F36-962C-56274DC8DFE3}" dt="2020-01-15T22:24:33.903" v="89" actId="2696"/>
        <pc:sldMkLst>
          <pc:docMk/>
          <pc:sldMk cId="3490594327" sldId="27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64454-8261-4557-AFD2-EB8D0B22E4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943" y="1331650"/>
            <a:ext cx="11738113" cy="78123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Rebecca Norrington-Davies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45EBAB-4DD5-415E-88D1-6C6378D43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2024109"/>
            <a:ext cx="9448800" cy="2293892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1403023</a:t>
            </a:r>
          </a:p>
          <a:p>
            <a:pPr algn="ctr"/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GB" sz="54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6CF775-2C8D-4F5F-AF77-CCE20A463F49}"/>
              </a:ext>
            </a:extLst>
          </p:cNvPr>
          <p:cNvSpPr txBox="1"/>
          <p:nvPr/>
        </p:nvSpPr>
        <p:spPr>
          <a:xfrm>
            <a:off x="297966" y="4080977"/>
            <a:ext cx="117381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“Present a critique of the current discourses associated with the concepts of hyper-masculinity and the Emasculation of the male in society.”</a:t>
            </a:r>
          </a:p>
        </p:txBody>
      </p:sp>
    </p:spTree>
    <p:extLst>
      <p:ext uri="{BB962C8B-B14F-4D97-AF65-F5344CB8AC3E}">
        <p14:creationId xmlns:p14="http://schemas.microsoft.com/office/powerpoint/2010/main" val="2582261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CBE15-B089-435C-ABC7-FBD9B4ABD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 masculinity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39542-850F-44DA-A5E4-E4C8B7D00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term for the enhancement of male stereotypical behaviour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Hypermasculinity is the idea and belief that in order to be a man you must in no way bare a resemblance to a woman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Many men feel forced to enhance their masculine traits in order to blend in with their fellow male peers</a:t>
            </a:r>
          </a:p>
        </p:txBody>
      </p:sp>
    </p:spTree>
    <p:extLst>
      <p:ext uri="{BB962C8B-B14F-4D97-AF65-F5344CB8AC3E}">
        <p14:creationId xmlns:p14="http://schemas.microsoft.com/office/powerpoint/2010/main" val="579984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53BC4-B6F4-4DA1-BE1D-8B8EC2EB6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men feel so emasculated?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C160-C6E0-4B40-9914-D1966AFBB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man’s self-image and ego are one of his biggest assets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Emasculation is the loss of masculinity and control.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Men feel emasculated because they chooses to feel this way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expectations from themselves because society, media and television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men can’t be that picture-perfect flawless vision of the man in his head, he feels emasculated</a:t>
            </a:r>
          </a:p>
        </p:txBody>
      </p:sp>
    </p:spTree>
    <p:extLst>
      <p:ext uri="{BB962C8B-B14F-4D97-AF65-F5344CB8AC3E}">
        <p14:creationId xmlns:p14="http://schemas.microsoft.com/office/powerpoint/2010/main" val="3690542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A7BDD-C1FF-495B-88AA-D7D7F7DA6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Suicide in 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3860F-8F48-4B82-9110-CBF9E0C47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76% of suicide cases are men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Suicide is the single largest killer of men under 50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These statistics have been gradually increasing and are the worst they have ever been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196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A2510-C16A-494A-880C-7A1AAEE5A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 of identity and relationship between self and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8C1DE-23E4-4CE0-ADE8-F58923A70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23" y="2585178"/>
            <a:ext cx="10820400" cy="4024125"/>
          </a:xfrm>
        </p:spPr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attempt to understand and explain who and what we are on the inside and what we show the outside world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is a set of attributes that someone identifies as belonging uniquely to him or herself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many different theories that have been built upon to help us make sense of what contributes to our identity and uniqueness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805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31D48-2644-4707-AA15-DB6906CE1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from groups and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E66B5-EAE2-4232-A9D4-E29CD3508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know our nationality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a more local level we may look at ourselves as a member of a local community, a housing estate, a school, a workplace, a company, a church or a town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time we say we belong to one of those groups we identify with them and adopt some of the behaviours, values and beliefs of the wider group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105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1C55B-D2A9-4EE7-B27B-43DA7B226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2"/>
            <a:ext cx="10820400" cy="1321879"/>
          </a:xfrm>
        </p:spPr>
        <p:txBody>
          <a:bodyPr/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through roles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84706-6E51-411A-8478-5B9F25E1B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Times New Roman" panose="02020603050405020304" pitchFamily="18" charset="0"/>
                <a:cs typeface="Times New Roman" panose="02020603050405020304" pitchFamily="18" charset="0"/>
              </a:rPr>
              <a:t>Identify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ourselves through the roles that we play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Mother or father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Husband or wife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Colleague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Friend or even an enemy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035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06AAF-5D17-406E-940D-7A9F9EEC9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through our work or profession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1C2EF-5021-444F-8D4B-21BB8ACF1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682832"/>
            <a:ext cx="10820400" cy="4024125"/>
          </a:xfrm>
        </p:spPr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Distinguishing ourselves through our profession or our work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identity is more than the generalised identity of the groups we are associated with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we conduct ourselves and the roles that we embrace.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identity is who we ARE not what we DO.</a:t>
            </a: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217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9D36B-62AC-49C5-BB22-341861648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53655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 of Power and Social Influence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7A6F9-3864-47EA-B9C2-0320321C3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558545"/>
            <a:ext cx="10820400" cy="4024125"/>
          </a:xfrm>
        </p:spPr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 and authority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Insecurity tends to make certain people try to control circumstances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influence refers to attempts to affect or change other people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728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BAFFC-0477-470F-B87D-B39FA83E5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29367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 Trump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B9278-4B91-44A2-BD3A-9436939EC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08826"/>
            <a:ext cx="10820400" cy="4024125"/>
          </a:xfrm>
        </p:spPr>
        <p:txBody>
          <a:bodyPr>
            <a:no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Donald John Trump is the 45th and current president of the United States of America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2016 Trump entered the presidential race as a Republican and defeated 16 other candidates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Hegemonic masculinity reflects dominance over women and subjugated masculinities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President Trump has used his authority to force people to follow his ideas and beliefs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Autocratic leadership </a:t>
            </a:r>
          </a:p>
        </p:txBody>
      </p:sp>
    </p:spTree>
    <p:extLst>
      <p:ext uri="{BB962C8B-B14F-4D97-AF65-F5344CB8AC3E}">
        <p14:creationId xmlns:p14="http://schemas.microsoft.com/office/powerpoint/2010/main" val="1754147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19391-C588-48E1-940D-E1ACC5FF1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Autofit/>
          </a:bodyPr>
          <a:lstStyle/>
          <a:p>
            <a:pPr algn="ctr"/>
            <a:r>
              <a:rPr lang="en-GB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Does Donald Trump get his real power from?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57C2-9144-4035-ADBD-BBF81FC63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821" y="2665077"/>
            <a:ext cx="10820400" cy="4024125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Tactical use of social media boosted him to the presidency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constant Trump rally that occurs on Twitter at all hours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most talked-about person in the world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is more powerful than money</a:t>
            </a:r>
          </a:p>
        </p:txBody>
      </p:sp>
    </p:spTree>
    <p:extLst>
      <p:ext uri="{BB962C8B-B14F-4D97-AF65-F5344CB8AC3E}">
        <p14:creationId xmlns:p14="http://schemas.microsoft.com/office/powerpoint/2010/main" val="37681685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51AD-9092-4BDC-B022-3AF026F99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867AE-13AB-400B-A347-3256E23F8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11045"/>
            <a:ext cx="10820400" cy="4731797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7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Berland, M. (2016). </a:t>
            </a:r>
            <a:r>
              <a:rPr lang="en-US" sz="72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Pithy, Mean and Powerful: How Donald Trump Mastered Twitter for 2016</a:t>
            </a:r>
            <a:r>
              <a:rPr lang="en-US" sz="7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Nytimes.com. Available at: https://www.nytimes.com/2015/10/06/us/politics/donald-trump-twitter-use-campaign-2016.html [Accessed 12 Jan. 2020].</a:t>
            </a:r>
            <a:endParaRPr lang="en-GB" sz="7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72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Buffalmano</a:t>
            </a:r>
            <a:r>
              <a:rPr lang="en-US" sz="7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M. (2019). [online] Thepowermoves.com. Available at: https://thepowermoves.com/female-relationship-control/ [Accessed 10 Jan. 2020].</a:t>
            </a:r>
            <a:endParaRPr lang="en-GB" sz="7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7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Bull, M. (2008). </a:t>
            </a:r>
            <a:r>
              <a:rPr lang="en-US" sz="72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Conformity, Compliance, and Obedience | Introduction to Psychology</a:t>
            </a:r>
            <a:r>
              <a:rPr lang="en-US" sz="7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Courses.lumenlearning.com. Available at: https://courses.lumenlearning.com/wsu-sandbox/chapter/conformity-compliance-and-obedience/ [Accessed 11 Jan. 2020].</a:t>
            </a:r>
            <a:endParaRPr lang="en-GB" sz="7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7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Branden, A. (2017). </a:t>
            </a:r>
            <a:r>
              <a:rPr lang="en-US" sz="72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Body Language - BusinessBalls.com</a:t>
            </a:r>
            <a:r>
              <a:rPr lang="en-US" sz="72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Businessballs.com. Available at: https://www.businessballs.com/self-awareness/body-language/ [Accessed 11 Jan. 2020].</a:t>
            </a:r>
            <a:endParaRPr lang="en-GB" sz="72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0821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3EBCF-71B3-41E6-90CC-B7A57C473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319596"/>
            <a:ext cx="10820400" cy="5899089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Cranmer, F. (2018). Religion in Scots Law </a:t>
            </a:r>
            <a:r>
              <a:rPr lang="en-US" sz="24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Callum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G Brown, Thomas Green and Jane Mair Humanist Society Scotland, Edinburgh, 2016, 355 pp (free download) URL: https://www.humanism.scot/wp-content/uploads/2016/02/Religion-in-Scots-Law-Final-Report-22-Feb-16.pdf. </a:t>
            </a:r>
            <a:r>
              <a:rPr lang="en-US" sz="24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Ecclesiastical Law Journal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20(2), pp.216-217.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Deckman, M. (2019). Gendered Nationalism and the 2016 US Presidential Election: How Party, Class, and Beliefs about Masculinity Shaped Voting Behavior – Erratum. </a:t>
            </a:r>
            <a:r>
              <a:rPr lang="en-US" sz="24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Politics &amp; Gender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pp.1-1.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Duignan, B. (2019). </a:t>
            </a:r>
            <a:r>
              <a:rPr lang="en-US" sz="24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Donald Trump | Biography &amp; Facts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Encyclopedia Britannica. Available at: https://www.britannica.com/biography/Donald-Trump [Accessed 11 Jan. 2020].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Elling, L. (2009). </a:t>
            </a:r>
            <a:r>
              <a:rPr lang="en-US" sz="24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Social development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New York: Nova Science Publishers.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4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Gadoua</a:t>
            </a:r>
            <a:r>
              <a:rPr lang="en-US" sz="24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S. (2011). [Blog] Available at: https://www.psychologytoday.com/us/blog/contemplating-divorce/201107/when-parents-make-children-their-friend-or-spouse [Accessed 11 Jan. 2020].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280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CB3A4-24BA-4B86-BFD7-6C6EDB1A2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417250"/>
            <a:ext cx="10820400" cy="6196614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Gass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R. (2014).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Social Influence - an overview | ScienceDirect Topics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Sciencedirect.com. Available at: https://www.sciencedirect.com/topics/social-sciences/social-influence [Accessed 12 Jan. 2020].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Goldstein, E. (2013).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Modern Woman In Wanting To Be For Herself, Has Destroyed Herself – Return Of Kings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Returnofkings.com. Available at: http://www.returnofkings.com/7451/modern-woman-in-wanting-to-be-for-herself-has-destroyed-herself [Accessed 15 Jan. 2020].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Harrison, T. (2018).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If You Want To Be A Good Boyfriend, Stop Doing These 7 Things Women Absolutely Hate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</a:t>
            </a: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YourTango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https://www.yourtango.com/2019330554/what-do-women-want-man-relationship-advice-men-how-be-good-boyfriend-your-girlfriend [Accessed 11 Jan. 2020].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Henderson, A. (2018).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Which Countries Allow Dual Citizenship in 2020?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Nomad Capitalist. Available at: https://nomadcapitalist.com/2019/04/25/countries-allow-dual-citizenship/ [Accessed 15 Jan. 2020].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590794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DAE92-9614-40B0-8F05-71137658E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21" y="310718"/>
            <a:ext cx="11789546" cy="6143348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9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Holter, L. (2016). </a:t>
            </a:r>
            <a:r>
              <a:rPr lang="en-US" sz="29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Trump Gained More Followers Than Clinton In Debate</a:t>
            </a:r>
            <a:r>
              <a:rPr lang="en-US" sz="29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Bustle. Available at: https://www.bustle.com/articles/131006-donald-trump-gained-more-twitter-followers-than-hillary-clinton-during-the-third-democratic-debate-even-though [Accessed 14 Jan. 2020].</a:t>
            </a:r>
          </a:p>
          <a:p>
            <a:pPr lvl="0" algn="just">
              <a:lnSpc>
                <a:spcPct val="150000"/>
              </a:lnSpc>
              <a:spcAft>
                <a:spcPts val="1680"/>
              </a:spcAft>
            </a:pPr>
            <a:r>
              <a:rPr lang="en-US" sz="2900" dirty="0">
                <a:solidFill>
                  <a:prstClr val="white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Human Society (1990). </a:t>
            </a:r>
            <a:r>
              <a:rPr lang="en-US" sz="2900" i="1" dirty="0">
                <a:solidFill>
                  <a:prstClr val="white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10 Ways to Positively Influence Others In The Workplace</a:t>
            </a:r>
            <a:r>
              <a:rPr lang="en-US" sz="2900" dirty="0">
                <a:solidFill>
                  <a:prstClr val="white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Lifehack. Available at: https://www.lifehack.org/articles/communication/10-ways-positively-influence-others-the-workplace.html [Accessed 12 Jan. 2020].</a:t>
            </a:r>
            <a:endParaRPr lang="en-GB" sz="29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9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Lewis, B. (2019). </a:t>
            </a:r>
            <a:r>
              <a:rPr lang="en-US" sz="29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For Gay Conservatives, the Trump Era is the Best and Worst of Times</a:t>
            </a:r>
            <a:r>
              <a:rPr lang="en-US" sz="29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Nytimes.com. Available at: https://www.nytimes.com/2019/01/11/magazine/gay-conservative-trump-era.html [Accessed 13 Jan. 2020].</a:t>
            </a:r>
            <a:endParaRPr lang="en-GB" sz="29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9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Masolo</a:t>
            </a:r>
            <a:r>
              <a:rPr lang="en-US" sz="29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D. (2002). Community, identity and the cultural space. </a:t>
            </a:r>
            <a:r>
              <a:rPr lang="en-US" sz="29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Rue Descartes</a:t>
            </a:r>
            <a:r>
              <a:rPr lang="en-US" sz="29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36(2), p.19.</a:t>
            </a:r>
            <a:endParaRPr lang="en-GB" sz="29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9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Mattera</a:t>
            </a:r>
            <a:r>
              <a:rPr lang="en-US" sz="29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J. (2015). [Blog].</a:t>
            </a:r>
            <a:endParaRPr lang="en-GB" sz="29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41048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89615-8217-4133-82AC-A28478356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963" y="186432"/>
            <a:ext cx="11594237" cy="647182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spcAft>
                <a:spcPts val="1680"/>
              </a:spcAft>
            </a:pPr>
            <a:r>
              <a:rPr lang="en-US" sz="1900" dirty="0">
                <a:solidFill>
                  <a:prstClr val="white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Michael, L. (2016). [Blog] Available at: https://www.huffingtonpost.co.uk/louis-michael/hyper-masculinity-man_b_13280034.html [Accessed 15 Jan. 2020].</a:t>
            </a:r>
            <a:endParaRPr lang="en-GB" sz="1900" dirty="0">
              <a:solidFill>
                <a:prstClr val="white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Miles, J. (2017).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Why Do Men Struggle to Express Their Feelings?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Welldoing.org. Available at: https://welldoing.org/article/why-do-men-struggle-to-express-their-feelings [Accessed 13 Jan. 2020].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Mind.org.uk. (2019).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Thousands left to cope alone after leaving mental health hospital - putting their lives at risk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https://www.mind.org.uk/news-campaigns/news/thousands-left-to-cope-alone-after-leaving-mental-health-hospital-putting-their-lives-at-risk/ [Accessed 13 Jan. 2020].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Morettini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F. (2016).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Hegemonic Masculinity: How the Dominant Man subjugates other Men, Women and Society | Global Policy Journal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Globalpolicyjournal.com. Available at: https://www.globalpolicyjournal.com/blog/27/10/2016/hegemonic-masculinity-how-dominant-man-subjugates-other-men-women-and-society [Accessed 12 Jan. 2020].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78673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054D3-A6EA-40CA-BD94-2C0ED0862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575" y="213064"/>
            <a:ext cx="11647503" cy="6427433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Morf, C. (2002). Self-Concept, Self-Regulation, and Psychological Vulnerability. </a:t>
            </a:r>
            <a:r>
              <a:rPr lang="en-US" sz="2000" i="1" dirty="0">
                <a:solidFill>
                  <a:prstClr val="white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Self and Identity</a:t>
            </a:r>
            <a:r>
              <a:rPr lang="en-US" sz="2000" dirty="0">
                <a:solidFill>
                  <a:prstClr val="white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1(2), pp.103-104.</a:t>
            </a:r>
            <a:endParaRPr lang="en-GB" sz="2000" dirty="0">
              <a:solidFill>
                <a:prstClr val="white"/>
              </a:solidFill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Murphy, M. (2018).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problem with male feminists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Aljazeera.com. Available at: https://www.aljazeera.com/indepth/opinion/problem-male-feminists-180712071916509.html [Accessed 12 Jan. 2020].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Perilla, E. (2020).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Hypermasculinity In Popular Culture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The Odyssey Online. Available at: https://www.theodysseyonline.com/hypermasculinity-popular-culture [Accessed 15 Jan. 2020].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1356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12C73-7C3C-473C-9456-0A603B2FD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29" y="159798"/>
            <a:ext cx="11700769" cy="6427433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Samsel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M. (2013).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Power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Abuseandrelationships.org. Available at: https://www.abuseandrelationships.org/Content/Basics/power_and%20control.html [Accessed 12 Jan. 2020].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Sánchez, E. (1995). Macho culture blamed for poor health statistics of men.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Nursing Standard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9(36), pp.10-10.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Sillito, D. (2016).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How the media created President Trump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BBC News. Available at: https://www.bbc.co.uk/news/entertainment-arts-37952249 [Accessed 14 Jan. 2020].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Slootmaeckers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K. (2019). Nationalism as competing masculinities: homophobia as a technology of othering for hetero- and </a:t>
            </a: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homonationalism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Theory and Society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Smirnova, M. (2018). Small Hands, Nasty Women, and Bad Hombres: Hegemonic Masculinity and Humor in the 2016 Presidential Election.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Socius: Sociological Research for a Dynamic World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4, p.237802311774938.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Stamarski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C. (2017).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Gender inequalities in the workplace: the effects of organizational structures, processes, practices, and decision makers’ sexism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25207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D1DA9-0EBC-48AD-8F0B-F8220AADD0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717" y="239697"/>
            <a:ext cx="11549849" cy="6320901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Stonestreet, J. (2016).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Death of Masculinity: Where Have All the Men Gone?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CNSNews.com. Available at: https://www.cnsnews.com/commentary/john-stonestreet/death-masculinity-where-have-all-men-gone [Accessed 12 Jan. 2020].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680"/>
              </a:spcAft>
            </a:pP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Tyler, G. (2018). </a:t>
            </a:r>
            <a:r>
              <a:rPr lang="en-US" sz="2000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So - Who Are You? - QCS</a:t>
            </a:r>
            <a:r>
              <a:rPr lang="en-US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[online] QCS. Available at: https://www.qcs.co.uk/so-who-are-you [Accessed 9 Jan. 2020].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35737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213</TotalTime>
  <Words>1884</Words>
  <Application>Microsoft Office PowerPoint</Application>
  <PresentationFormat>Widescreen</PresentationFormat>
  <Paragraphs>86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Century Gothic</vt:lpstr>
      <vt:lpstr>Times New Roman</vt:lpstr>
      <vt:lpstr>Vapor Trail</vt:lpstr>
      <vt:lpstr>Rebecca Norrington-Davies</vt:lpstr>
      <vt:lpstr>Hyper masculinity</vt:lpstr>
      <vt:lpstr>Why do men feel so emasculated? </vt:lpstr>
      <vt:lpstr>Suicide in men</vt:lpstr>
      <vt:lpstr>Concept of identity and relationship between self and society</vt:lpstr>
      <vt:lpstr>Identity from groups and community</vt:lpstr>
      <vt:lpstr>Identity through roles </vt:lpstr>
      <vt:lpstr>Identity through our work or profession</vt:lpstr>
      <vt:lpstr>Definitions of Power and Social Influence</vt:lpstr>
      <vt:lpstr>Donald Trump</vt:lpstr>
      <vt:lpstr>Where Does Donald Trump get his real power from?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Rebecca Norrington-Davies</dc:title>
  <dc:creator>Rebecca Baker</dc:creator>
  <cp:lastModifiedBy>Rebecca Baker</cp:lastModifiedBy>
  <cp:revision>5</cp:revision>
  <dcterms:created xsi:type="dcterms:W3CDTF">2020-01-12T22:55:49Z</dcterms:created>
  <dcterms:modified xsi:type="dcterms:W3CDTF">2020-01-17T22:55:49Z</dcterms:modified>
</cp:coreProperties>
</file>