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24384000" cy="137160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3E231A"/>
        </a:solidFill>
        <a:effectLst/>
        <a:uFillTx/>
        <a:latin typeface="+mn-lt"/>
        <a:ea typeface="+mn-ea"/>
        <a:cs typeface="+mn-cs"/>
        <a:sym typeface="Papyrus"/>
      </a:defRPr>
    </a:lvl1pPr>
    <a:lvl2pPr marL="0" marR="0" indent="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3E231A"/>
        </a:solidFill>
        <a:effectLst/>
        <a:uFillTx/>
        <a:latin typeface="+mn-lt"/>
        <a:ea typeface="+mn-ea"/>
        <a:cs typeface="+mn-cs"/>
        <a:sym typeface="Papyrus"/>
      </a:defRPr>
    </a:lvl2pPr>
    <a:lvl3pPr marL="0" marR="0" indent="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3E231A"/>
        </a:solidFill>
        <a:effectLst/>
        <a:uFillTx/>
        <a:latin typeface="+mn-lt"/>
        <a:ea typeface="+mn-ea"/>
        <a:cs typeface="+mn-cs"/>
        <a:sym typeface="Papyrus"/>
      </a:defRPr>
    </a:lvl3pPr>
    <a:lvl4pPr marL="0" marR="0" indent="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3E231A"/>
        </a:solidFill>
        <a:effectLst/>
        <a:uFillTx/>
        <a:latin typeface="+mn-lt"/>
        <a:ea typeface="+mn-ea"/>
        <a:cs typeface="+mn-cs"/>
        <a:sym typeface="Papyrus"/>
      </a:defRPr>
    </a:lvl4pPr>
    <a:lvl5pPr marL="0" marR="0" indent="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3E231A"/>
        </a:solidFill>
        <a:effectLst/>
        <a:uFillTx/>
        <a:latin typeface="+mn-lt"/>
        <a:ea typeface="+mn-ea"/>
        <a:cs typeface="+mn-cs"/>
        <a:sym typeface="Papyrus"/>
      </a:defRPr>
    </a:lvl5pPr>
    <a:lvl6pPr marL="0" marR="0" indent="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3E231A"/>
        </a:solidFill>
        <a:effectLst/>
        <a:uFillTx/>
        <a:latin typeface="+mn-lt"/>
        <a:ea typeface="+mn-ea"/>
        <a:cs typeface="+mn-cs"/>
        <a:sym typeface="Papyrus"/>
      </a:defRPr>
    </a:lvl6pPr>
    <a:lvl7pPr marL="0" marR="0" indent="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3E231A"/>
        </a:solidFill>
        <a:effectLst/>
        <a:uFillTx/>
        <a:latin typeface="+mn-lt"/>
        <a:ea typeface="+mn-ea"/>
        <a:cs typeface="+mn-cs"/>
        <a:sym typeface="Papyrus"/>
      </a:defRPr>
    </a:lvl7pPr>
    <a:lvl8pPr marL="0" marR="0" indent="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3E231A"/>
        </a:solidFill>
        <a:effectLst/>
        <a:uFillTx/>
        <a:latin typeface="+mn-lt"/>
        <a:ea typeface="+mn-ea"/>
        <a:cs typeface="+mn-cs"/>
        <a:sym typeface="Papyrus"/>
      </a:defRPr>
    </a:lvl8pPr>
    <a:lvl9pPr marL="0" marR="0" indent="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3E231A"/>
        </a:solidFill>
        <a:effectLst/>
        <a:uFillTx/>
        <a:latin typeface="+mn-lt"/>
        <a:ea typeface="+mn-ea"/>
        <a:cs typeface="+mn-cs"/>
        <a:sym typeface="Papyru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940675A-B579-460E-94D1-54222C63F5DA}">
  <a:tblStyle styleId="{4C3C2611-4C71-4FC5-86AE-919BDF0F9419}" styleName="">
    <a:tblBg/>
    <a:wholeTbl>
      <a:tcTxStyle b="off" i="off">
        <a:fontRef idx="minor">
          <a:srgbClr val="3E231A"/>
        </a:fontRef>
        <a:srgbClr val="3E231A"/>
      </a:tcTxStyle>
      <a:tcStyle>
        <a:tcBdr>
          <a:left>
            <a:ln w="12700" cap="flat">
              <a:solidFill>
                <a:srgbClr val="3E231A"/>
              </a:solidFill>
              <a:prstDash val="solid"/>
              <a:miter lim="400000"/>
            </a:ln>
          </a:left>
          <a:right>
            <a:ln w="12700" cap="flat">
              <a:solidFill>
                <a:srgbClr val="3E231A"/>
              </a:solidFill>
              <a:prstDash val="solid"/>
              <a:miter lim="400000"/>
            </a:ln>
          </a:right>
          <a:top>
            <a:ln w="12700" cap="flat">
              <a:solidFill>
                <a:srgbClr val="3E231A"/>
              </a:solidFill>
              <a:prstDash val="solid"/>
              <a:miter lim="400000"/>
            </a:ln>
          </a:top>
          <a:bottom>
            <a:ln w="12700" cap="flat">
              <a:solidFill>
                <a:srgbClr val="3E231A"/>
              </a:solidFill>
              <a:prstDash val="solid"/>
              <a:miter lim="400000"/>
            </a:ln>
          </a:bottom>
          <a:insideH>
            <a:ln w="12700" cap="flat">
              <a:solidFill>
                <a:srgbClr val="3E231A"/>
              </a:solidFill>
              <a:prstDash val="solid"/>
              <a:miter lim="400000"/>
            </a:ln>
          </a:insideH>
          <a:insideV>
            <a:ln w="12700" cap="flat">
              <a:solidFill>
                <a:srgbClr val="3E231A"/>
              </a:solidFill>
              <a:prstDash val="solid"/>
              <a:miter lim="400000"/>
            </a:ln>
          </a:insideV>
        </a:tcBdr>
        <a:fill>
          <a:noFill/>
        </a:fill>
      </a:tcStyle>
    </a:wholeTbl>
    <a:band2H>
      <a:tcTxStyle/>
      <a:tcStyle>
        <a:tcBdr/>
        <a:fill>
          <a:solidFill>
            <a:srgbClr val="FFEBD2">
              <a:alpha val="48000"/>
            </a:srgbClr>
          </a:solidFill>
        </a:fill>
      </a:tcStyle>
    </a:band2H>
    <a:firstCol>
      <a:tcTxStyle b="off" i="off">
        <a:fontRef idx="minor">
          <a:srgbClr val="3E231A"/>
        </a:fontRef>
        <a:srgbClr val="3E231A"/>
      </a:tcTxStyle>
      <a:tcStyle>
        <a:tcBdr>
          <a:left>
            <a:ln w="12700" cap="flat">
              <a:solidFill>
                <a:srgbClr val="3E231A"/>
              </a:solidFill>
              <a:prstDash val="solid"/>
              <a:miter lim="400000"/>
            </a:ln>
          </a:left>
          <a:right>
            <a:ln w="12700" cap="flat">
              <a:solidFill>
                <a:srgbClr val="3E231A"/>
              </a:solidFill>
              <a:prstDash val="solid"/>
              <a:miter lim="400000"/>
            </a:ln>
          </a:right>
          <a:top>
            <a:ln w="12700" cap="flat">
              <a:solidFill>
                <a:srgbClr val="3E231A"/>
              </a:solidFill>
              <a:prstDash val="solid"/>
              <a:miter lim="400000"/>
            </a:ln>
          </a:top>
          <a:bottom>
            <a:ln w="12700" cap="flat">
              <a:solidFill>
                <a:srgbClr val="3E231A"/>
              </a:solidFill>
              <a:prstDash val="solid"/>
              <a:miter lim="400000"/>
            </a:ln>
          </a:bottom>
          <a:insideH>
            <a:ln w="12700" cap="flat">
              <a:solidFill>
                <a:srgbClr val="3E231A"/>
              </a:solidFill>
              <a:prstDash val="solid"/>
              <a:miter lim="400000"/>
            </a:ln>
          </a:insideH>
          <a:insideV>
            <a:ln w="12700" cap="flat">
              <a:solidFill>
                <a:srgbClr val="3E231A"/>
              </a:solidFill>
              <a:prstDash val="solid"/>
              <a:miter lim="400000"/>
            </a:ln>
          </a:insideV>
        </a:tcBdr>
        <a:fill>
          <a:solidFill>
            <a:srgbClr val="D6A96F">
              <a:alpha val="48000"/>
            </a:srgbClr>
          </a:solidFill>
        </a:fill>
      </a:tcStyle>
    </a:firstCol>
    <a:lastRow>
      <a:tcTxStyle b="off" i="off">
        <a:fontRef idx="minor">
          <a:srgbClr val="3E231A"/>
        </a:fontRef>
        <a:srgbClr val="3E231A"/>
      </a:tcTxStyle>
      <a:tcStyle>
        <a:tcBdr>
          <a:left>
            <a:ln w="12700" cap="flat">
              <a:solidFill>
                <a:srgbClr val="3E231A"/>
              </a:solidFill>
              <a:prstDash val="solid"/>
              <a:miter lim="400000"/>
            </a:ln>
          </a:left>
          <a:right>
            <a:ln w="12700" cap="flat">
              <a:solidFill>
                <a:srgbClr val="3E231A"/>
              </a:solidFill>
              <a:prstDash val="solid"/>
              <a:miter lim="400000"/>
            </a:ln>
          </a:right>
          <a:top>
            <a:ln w="12700" cap="flat">
              <a:solidFill>
                <a:srgbClr val="3E231A"/>
              </a:solidFill>
              <a:prstDash val="solid"/>
              <a:miter lim="400000"/>
            </a:ln>
          </a:top>
          <a:bottom>
            <a:ln w="12700" cap="flat">
              <a:solidFill>
                <a:srgbClr val="3E231A"/>
              </a:solidFill>
              <a:prstDash val="solid"/>
              <a:miter lim="400000"/>
            </a:ln>
          </a:bottom>
          <a:insideH>
            <a:ln w="12700" cap="flat">
              <a:solidFill>
                <a:srgbClr val="3E231A"/>
              </a:solidFill>
              <a:prstDash val="solid"/>
              <a:miter lim="400000"/>
            </a:ln>
          </a:insideH>
          <a:insideV>
            <a:ln w="12700" cap="flat">
              <a:solidFill>
                <a:srgbClr val="3E231A"/>
              </a:solidFill>
              <a:prstDash val="solid"/>
              <a:miter lim="400000"/>
            </a:ln>
          </a:insideV>
        </a:tcBdr>
        <a:fill>
          <a:solidFill>
            <a:srgbClr val="D6A96F">
              <a:alpha val="48000"/>
            </a:srgbClr>
          </a:solidFill>
        </a:fill>
      </a:tcStyle>
    </a:lastRow>
    <a:firstRow>
      <a:tcTxStyle b="off" i="off">
        <a:fontRef idx="minor">
          <a:srgbClr val="3E231A"/>
        </a:fontRef>
        <a:srgbClr val="3E231A"/>
      </a:tcTxStyle>
      <a:tcStyle>
        <a:tcBdr>
          <a:left>
            <a:ln w="12700" cap="flat">
              <a:solidFill>
                <a:srgbClr val="3E231A"/>
              </a:solidFill>
              <a:prstDash val="solid"/>
              <a:miter lim="400000"/>
            </a:ln>
          </a:left>
          <a:right>
            <a:ln w="12700" cap="flat">
              <a:solidFill>
                <a:srgbClr val="3E231A"/>
              </a:solidFill>
              <a:prstDash val="solid"/>
              <a:miter lim="400000"/>
            </a:ln>
          </a:right>
          <a:top>
            <a:ln w="12700" cap="flat">
              <a:solidFill>
                <a:srgbClr val="3E231A"/>
              </a:solidFill>
              <a:prstDash val="solid"/>
              <a:miter lim="400000"/>
            </a:ln>
          </a:top>
          <a:bottom>
            <a:ln w="12700" cap="flat">
              <a:solidFill>
                <a:srgbClr val="3E231A"/>
              </a:solidFill>
              <a:prstDash val="solid"/>
              <a:miter lim="400000"/>
            </a:ln>
          </a:bottom>
          <a:insideH>
            <a:ln w="12700" cap="flat">
              <a:solidFill>
                <a:srgbClr val="3E231A"/>
              </a:solidFill>
              <a:prstDash val="solid"/>
              <a:miter lim="400000"/>
            </a:ln>
          </a:insideH>
          <a:insideV>
            <a:ln w="12700" cap="flat">
              <a:solidFill>
                <a:srgbClr val="3E231A"/>
              </a:solidFill>
              <a:prstDash val="solid"/>
              <a:miter lim="400000"/>
            </a:ln>
          </a:insideV>
        </a:tcBdr>
        <a:fill>
          <a:solidFill>
            <a:srgbClr val="D6A96F">
              <a:alpha val="48000"/>
            </a:srgbClr>
          </a:solidFill>
        </a:fill>
      </a:tcStyle>
    </a:firstRow>
  </a:tblStyle>
  <a:tblStyle styleId="{C7B018BB-80A7-4F77-B60F-C8B233D01FF8}" styleName="">
    <a:tblBg/>
    <a:wholeTbl>
      <a:tcTxStyle b="off" i="off">
        <a:fontRef idx="minor">
          <a:srgbClr val="3E231A"/>
        </a:fontRef>
        <a:srgbClr val="3E231A"/>
      </a:tcTxStyle>
      <a:tcStyle>
        <a:tcBdr>
          <a:left>
            <a:ln w="12700" cap="flat">
              <a:noFill/>
              <a:miter lim="400000"/>
            </a:ln>
          </a:left>
          <a:right>
            <a:ln w="12700" cap="flat">
              <a:noFill/>
              <a:miter lim="400000"/>
            </a:ln>
          </a:right>
          <a:top>
            <a:ln w="12700" cap="flat">
              <a:solidFill>
                <a:srgbClr val="3E231A"/>
              </a:solidFill>
              <a:prstDash val="solid"/>
              <a:miter lim="400000"/>
            </a:ln>
          </a:top>
          <a:bottom>
            <a:ln w="12700" cap="flat">
              <a:solidFill>
                <a:srgbClr val="3E231A"/>
              </a:solidFill>
              <a:prstDash val="solid"/>
              <a:miter lim="400000"/>
            </a:ln>
          </a:bottom>
          <a:insideH>
            <a:ln w="12700" cap="flat">
              <a:solidFill>
                <a:srgbClr val="3E231A"/>
              </a:solidFill>
              <a:prstDash val="solid"/>
              <a:miter lim="400000"/>
            </a:ln>
          </a:insideH>
          <a:insideV>
            <a:ln w="12700" cap="flat">
              <a:noFill/>
              <a:miter lim="400000"/>
            </a:ln>
          </a:insideV>
        </a:tcBdr>
        <a:fill>
          <a:noFill/>
        </a:fill>
      </a:tcStyle>
    </a:wholeTbl>
    <a:band2H>
      <a:tcTxStyle/>
      <a:tcStyle>
        <a:tcBdr/>
        <a:fill>
          <a:solidFill>
            <a:srgbClr val="76654F">
              <a:alpha val="20000"/>
            </a:srgbClr>
          </a:solidFill>
        </a:fill>
      </a:tcStyle>
    </a:band2H>
    <a:firstCol>
      <a:tcTxStyle b="off" i="off">
        <a:fontRef idx="minor">
          <a:srgbClr val="FFFFFF"/>
        </a:fontRef>
        <a:srgbClr val="FFFFFF"/>
      </a:tcTxStyle>
      <a:tcStyle>
        <a:tcBdr>
          <a:left>
            <a:ln w="12700" cap="flat">
              <a:solidFill>
                <a:srgbClr val="3E231A"/>
              </a:solidFill>
              <a:prstDash val="solid"/>
              <a:miter lim="400000"/>
            </a:ln>
          </a:left>
          <a:right>
            <a:ln w="12700" cap="flat">
              <a:solidFill>
                <a:srgbClr val="3E231A"/>
              </a:solidFill>
              <a:prstDash val="solid"/>
              <a:miter lim="400000"/>
            </a:ln>
          </a:right>
          <a:top>
            <a:ln w="12700" cap="flat">
              <a:noFill/>
              <a:miter lim="400000"/>
            </a:ln>
          </a:top>
          <a:bottom>
            <a:ln w="12700" cap="flat">
              <a:noFill/>
              <a:miter lim="400000"/>
            </a:ln>
          </a:bottom>
          <a:insideH>
            <a:ln w="12700" cap="flat">
              <a:noFill/>
              <a:miter lim="400000"/>
            </a:ln>
          </a:insideH>
          <a:insideV>
            <a:ln w="12700" cap="flat">
              <a:solidFill>
                <a:srgbClr val="3E231A"/>
              </a:solidFill>
              <a:prstDash val="solid"/>
              <a:miter lim="400000"/>
            </a:ln>
          </a:insideV>
        </a:tcBdr>
        <a:fill>
          <a:solidFill>
            <a:srgbClr val="9BA7B4">
              <a:alpha val="90000"/>
            </a:srgb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3E231A"/>
              </a:solidFill>
              <a:prstDash val="solid"/>
              <a:miter lim="400000"/>
            </a:ln>
          </a:top>
          <a:bottom>
            <a:ln w="12700" cap="flat">
              <a:solidFill>
                <a:srgbClr val="3E231A"/>
              </a:solidFill>
              <a:prstDash val="solid"/>
              <a:miter lim="400000"/>
            </a:ln>
          </a:bottom>
          <a:insideH>
            <a:ln w="12700" cap="flat">
              <a:solidFill>
                <a:srgbClr val="3E231A"/>
              </a:solidFill>
              <a:prstDash val="solid"/>
              <a:miter lim="400000"/>
            </a:ln>
          </a:insideH>
          <a:insideV>
            <a:ln w="12700" cap="flat">
              <a:noFill/>
              <a:miter lim="400000"/>
            </a:ln>
          </a:insideV>
        </a:tcBdr>
        <a:fill>
          <a:solidFill>
            <a:srgbClr val="6F8B9E">
              <a:alpha val="90000"/>
            </a:srgbClr>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3E231A"/>
              </a:solidFill>
              <a:prstDash val="solid"/>
              <a:miter lim="400000"/>
            </a:ln>
          </a:top>
          <a:bottom>
            <a:ln w="12700" cap="flat">
              <a:solidFill>
                <a:srgbClr val="3E231A"/>
              </a:solidFill>
              <a:prstDash val="solid"/>
              <a:miter lim="400000"/>
            </a:ln>
          </a:bottom>
          <a:insideH>
            <a:ln w="12700" cap="flat">
              <a:solidFill>
                <a:srgbClr val="3E231A"/>
              </a:solidFill>
              <a:prstDash val="solid"/>
              <a:miter lim="400000"/>
            </a:ln>
          </a:insideH>
          <a:insideV>
            <a:ln w="12700" cap="flat">
              <a:noFill/>
              <a:miter lim="400000"/>
            </a:ln>
          </a:insideV>
        </a:tcBdr>
        <a:fill>
          <a:solidFill>
            <a:srgbClr val="6F8B9E">
              <a:alpha val="90000"/>
            </a:srgbClr>
          </a:solidFill>
        </a:fill>
      </a:tcStyle>
    </a:firstRow>
  </a:tblStyle>
  <a:tblStyle styleId="{EEE7283C-3CF3-47DC-8721-378D4A62B228}" styleName="">
    <a:tblBg/>
    <a:wholeTbl>
      <a:tcTxStyle b="off" i="off">
        <a:fontRef idx="minor">
          <a:srgbClr val="3E231A"/>
        </a:fontRef>
        <a:srgbClr val="3E231A"/>
      </a:tcTxStyle>
      <a:tcStyle>
        <a:tcBdr>
          <a:left>
            <a:ln w="12700" cap="flat">
              <a:noFill/>
              <a:miter lim="400000"/>
            </a:ln>
          </a:left>
          <a:right>
            <a:ln w="12700" cap="flat">
              <a:noFill/>
              <a:miter lim="400000"/>
            </a:ln>
          </a:right>
          <a:top>
            <a:ln w="12700" cap="flat">
              <a:solidFill>
                <a:srgbClr val="3D231A"/>
              </a:solidFill>
              <a:prstDash val="solid"/>
              <a:miter lim="400000"/>
            </a:ln>
          </a:top>
          <a:bottom>
            <a:ln w="12700" cap="flat">
              <a:solidFill>
                <a:srgbClr val="3D231A"/>
              </a:solidFill>
              <a:prstDash val="solid"/>
              <a:miter lim="400000"/>
            </a:ln>
          </a:bottom>
          <a:insideH>
            <a:ln w="12700" cap="flat">
              <a:solidFill>
                <a:srgbClr val="3D231A"/>
              </a:solidFill>
              <a:prstDash val="solid"/>
              <a:miter lim="400000"/>
            </a:ln>
          </a:insideH>
          <a:insideV>
            <a:ln w="12700" cap="flat">
              <a:noFill/>
              <a:miter lim="400000"/>
            </a:ln>
          </a:insideV>
        </a:tcBdr>
        <a:fill>
          <a:noFill/>
        </a:fill>
      </a:tcStyle>
    </a:wholeTbl>
    <a:band2H>
      <a:tcTxStyle/>
      <a:tcStyle>
        <a:tcBdr/>
        <a:fill>
          <a:solidFill>
            <a:srgbClr val="B1A596">
              <a:alpha val="20000"/>
            </a:srgbClr>
          </a:solidFill>
        </a:fill>
      </a:tcStyle>
    </a:band2H>
    <a:firstCol>
      <a:tcTxStyle b="off" i="off">
        <a:fontRef idx="minor">
          <a:srgbClr val="3E231A"/>
        </a:fontRef>
        <a:srgbClr val="3E231A"/>
      </a:tcTxStyle>
      <a:tcStyle>
        <a:tcBdr>
          <a:left>
            <a:ln w="12700" cap="flat">
              <a:solidFill>
                <a:srgbClr val="3D231A"/>
              </a:solidFill>
              <a:prstDash val="solid"/>
              <a:miter lim="400000"/>
            </a:ln>
          </a:left>
          <a:right>
            <a:ln w="12700" cap="flat">
              <a:solidFill>
                <a:srgbClr val="3D231A"/>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BCA581">
              <a:alpha val="50000"/>
            </a:srgbClr>
          </a:solidFill>
        </a:fill>
      </a:tcStyle>
    </a:firstCol>
    <a:lastRow>
      <a:tcTxStyle b="off" i="off">
        <a:fontRef idx="minor">
          <a:srgbClr val="3E231A"/>
        </a:fontRef>
        <a:srgbClr val="3E231A"/>
      </a:tcTxStyle>
      <a:tcStyle>
        <a:tcBdr>
          <a:left>
            <a:ln w="12700" cap="flat">
              <a:noFill/>
              <a:miter lim="400000"/>
            </a:ln>
          </a:left>
          <a:right>
            <a:ln w="12700" cap="flat">
              <a:noFill/>
              <a:miter lim="400000"/>
            </a:ln>
          </a:right>
          <a:top>
            <a:ln w="25400" cap="flat">
              <a:solidFill>
                <a:srgbClr val="3D231A"/>
              </a:solidFill>
              <a:prstDash val="solid"/>
              <a:miter lim="400000"/>
            </a:ln>
          </a:top>
          <a:bottom>
            <a:ln w="12700" cap="flat">
              <a:solidFill>
                <a:srgbClr val="3D231A"/>
              </a:solidFill>
              <a:prstDash val="solid"/>
              <a:miter lim="400000"/>
            </a:ln>
          </a:bottom>
          <a:insideH>
            <a:ln w="12700" cap="flat">
              <a:solidFill>
                <a:srgbClr val="3D231A"/>
              </a:solidFill>
              <a:prstDash val="solid"/>
              <a:miter lim="400000"/>
            </a:ln>
          </a:insideH>
          <a:insideV>
            <a:ln w="12700" cap="flat">
              <a:noFill/>
              <a:miter lim="400000"/>
            </a:ln>
          </a:insideV>
        </a:tcBdr>
        <a:fill>
          <a:no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3D231A"/>
              </a:solidFill>
              <a:prstDash val="solid"/>
              <a:miter lim="400000"/>
            </a:ln>
          </a:top>
          <a:bottom>
            <a:ln w="12700" cap="flat">
              <a:solidFill>
                <a:srgbClr val="3D231A"/>
              </a:solidFill>
              <a:prstDash val="solid"/>
              <a:miter lim="400000"/>
            </a:ln>
          </a:bottom>
          <a:insideH>
            <a:ln w="12700" cap="flat">
              <a:solidFill>
                <a:srgbClr val="3D231A"/>
              </a:solidFill>
              <a:prstDash val="solid"/>
              <a:miter lim="400000"/>
            </a:ln>
          </a:insideH>
          <a:insideV>
            <a:ln w="12700" cap="flat">
              <a:noFill/>
              <a:miter lim="400000"/>
            </a:ln>
          </a:insideV>
        </a:tcBdr>
        <a:fill>
          <a:solidFill>
            <a:srgbClr val="A56333">
              <a:alpha val="75000"/>
            </a:srgbClr>
          </a:solidFill>
        </a:fill>
      </a:tcStyle>
    </a:firstRow>
  </a:tblStyle>
  <a:tblStyle styleId="{CF821DB8-F4EB-4A41-A1BA-3FCAFE7338EE}" styleName="">
    <a:tblBg/>
    <a:wholeTbl>
      <a:tcTxStyle b="off" i="off">
        <a:fontRef idx="minor">
          <a:srgbClr val="3E231A"/>
        </a:fontRef>
        <a:srgbClr val="3E231A"/>
      </a:tcTxStyle>
      <a:tcStyle>
        <a:tcBdr>
          <a:left>
            <a:ln w="12700" cap="flat">
              <a:noFill/>
              <a:miter lim="400000"/>
            </a:ln>
          </a:left>
          <a:right>
            <a:ln w="12700" cap="flat">
              <a:noFill/>
              <a:miter lim="400000"/>
            </a:ln>
          </a:right>
          <a:top>
            <a:ln w="12700" cap="flat">
              <a:solidFill>
                <a:srgbClr val="3E231A"/>
              </a:solidFill>
              <a:prstDash val="solid"/>
              <a:miter lim="400000"/>
            </a:ln>
          </a:top>
          <a:bottom>
            <a:ln w="12700" cap="flat">
              <a:solidFill>
                <a:srgbClr val="3E231A"/>
              </a:solidFill>
              <a:prstDash val="solid"/>
              <a:miter lim="400000"/>
            </a:ln>
          </a:bottom>
          <a:insideH>
            <a:ln w="12700" cap="flat">
              <a:solidFill>
                <a:srgbClr val="3E231A"/>
              </a:solidFill>
              <a:prstDash val="solid"/>
              <a:miter lim="400000"/>
            </a:ln>
          </a:insideH>
          <a:insideV>
            <a:ln w="12700" cap="flat">
              <a:noFill/>
              <a:miter lim="400000"/>
            </a:ln>
          </a:insideV>
        </a:tcBdr>
        <a:fill>
          <a:solidFill>
            <a:srgbClr val="C19B68">
              <a:alpha val="50000"/>
            </a:srgbClr>
          </a:solidFill>
        </a:fill>
      </a:tcStyle>
    </a:wholeTbl>
    <a:band2H>
      <a:tcTxStyle/>
      <a:tcStyle>
        <a:tcBdr/>
        <a:fill>
          <a:solidFill>
            <a:srgbClr val="C09B6C">
              <a:alpha val="26000"/>
            </a:srgbClr>
          </a:solidFill>
        </a:fill>
      </a:tcStyle>
    </a:band2H>
    <a:firstCol>
      <a:tcTxStyle b="off" i="off">
        <a:fontRef idx="minor">
          <a:srgbClr val="FFFFFF"/>
        </a:fontRef>
        <a:srgbClr val="FFFFFF"/>
      </a:tcTxStyle>
      <a:tcStyle>
        <a:tcBdr>
          <a:left>
            <a:ln w="12700" cap="flat">
              <a:solidFill>
                <a:srgbClr val="3E231A"/>
              </a:solidFill>
              <a:prstDash val="solid"/>
              <a:miter lim="400000"/>
            </a:ln>
          </a:left>
          <a:right>
            <a:ln w="12700" cap="flat">
              <a:solidFill>
                <a:srgbClr val="3E231A"/>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845C39">
              <a:alpha val="80000"/>
            </a:srgbClr>
          </a:solidFill>
        </a:fill>
      </a:tcStyle>
    </a:firstCol>
    <a:la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3E231A"/>
              </a:solidFill>
              <a:prstDash val="solid"/>
              <a:miter lim="400000"/>
            </a:ln>
          </a:top>
          <a:bottom>
            <a:ln w="12700" cap="flat">
              <a:solidFill>
                <a:srgbClr val="3E231A"/>
              </a:solidFill>
              <a:prstDash val="solid"/>
              <a:miter lim="400000"/>
            </a:ln>
          </a:bottom>
          <a:insideH>
            <a:ln w="12700" cap="flat">
              <a:noFill/>
              <a:miter lim="400000"/>
            </a:ln>
          </a:insideH>
          <a:insideV>
            <a:ln w="12700" cap="flat">
              <a:noFill/>
              <a:miter lim="400000"/>
            </a:ln>
          </a:insideV>
        </a:tcBdr>
        <a:fill>
          <a:solidFill>
            <a:srgbClr val="A77A48">
              <a:alpha val="81000"/>
            </a:srgbClr>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3E231A"/>
              </a:solidFill>
              <a:prstDash val="solid"/>
              <a:miter lim="400000"/>
            </a:ln>
          </a:top>
          <a:bottom>
            <a:ln w="12700" cap="flat">
              <a:solidFill>
                <a:srgbClr val="3E231A"/>
              </a:solidFill>
              <a:prstDash val="solid"/>
              <a:miter lim="400000"/>
            </a:ln>
          </a:bottom>
          <a:insideH>
            <a:ln w="12700" cap="flat">
              <a:noFill/>
              <a:miter lim="400000"/>
            </a:ln>
          </a:insideH>
          <a:insideV>
            <a:ln w="12700" cap="flat">
              <a:noFill/>
              <a:miter lim="400000"/>
            </a:ln>
          </a:insideV>
        </a:tcBdr>
        <a:fill>
          <a:solidFill>
            <a:srgbClr val="633E29">
              <a:alpha val="85000"/>
            </a:srgbClr>
          </a:solidFill>
        </a:fill>
      </a:tcStyle>
    </a:firstRow>
  </a:tblStyle>
  <a:tblStyle styleId="{33BA23B1-9221-436E-865A-0063620EA4FD}" styleName="">
    <a:tblBg/>
    <a:wholeTbl>
      <a:tcTxStyle b="off" i="off">
        <a:fontRef idx="minor">
          <a:srgbClr val="3E231A"/>
        </a:fontRef>
        <a:srgbClr val="3E231A"/>
      </a:tcTxStyle>
      <a:tcStyle>
        <a:tcBdr>
          <a:left>
            <a:ln w="12700" cap="flat">
              <a:noFill/>
              <a:miter lim="400000"/>
            </a:ln>
          </a:left>
          <a:right>
            <a:ln w="12700" cap="flat">
              <a:noFill/>
              <a:miter lim="400000"/>
            </a:ln>
          </a:right>
          <a:top>
            <a:ln w="12700" cap="flat">
              <a:solidFill>
                <a:srgbClr val="828D8E"/>
              </a:solidFill>
              <a:prstDash val="solid"/>
              <a:miter lim="400000"/>
            </a:ln>
          </a:top>
          <a:bottom>
            <a:ln w="12700" cap="flat">
              <a:solidFill>
                <a:srgbClr val="828D8E"/>
              </a:solidFill>
              <a:prstDash val="solid"/>
              <a:miter lim="400000"/>
            </a:ln>
          </a:bottom>
          <a:insideH>
            <a:ln w="12700" cap="flat">
              <a:solidFill>
                <a:srgbClr val="828D8E"/>
              </a:solidFill>
              <a:prstDash val="solid"/>
              <a:miter lim="400000"/>
            </a:ln>
          </a:insideH>
          <a:insideV>
            <a:ln w="12700" cap="flat">
              <a:noFill/>
              <a:miter lim="400000"/>
            </a:ln>
          </a:insideV>
        </a:tcBdr>
        <a:fill>
          <a:noFill/>
        </a:fill>
      </a:tcStyle>
    </a:wholeTbl>
    <a:band2H>
      <a:tcTxStyle/>
      <a:tcStyle>
        <a:tcBdr/>
        <a:fill>
          <a:solidFill>
            <a:srgbClr val="76654F">
              <a:alpha val="20000"/>
            </a:srgbClr>
          </a:solidFill>
        </a:fill>
      </a:tcStyle>
    </a:band2H>
    <a:firstCol>
      <a:tcTxStyle b="off" i="off">
        <a:fontRef idx="minor">
          <a:srgbClr val="3E231A"/>
        </a:fontRef>
        <a:srgbClr val="3E231A"/>
      </a:tcTxStyle>
      <a:tcStyle>
        <a:tcBdr>
          <a:left>
            <a:ln w="12700" cap="flat">
              <a:solidFill>
                <a:srgbClr val="828D8E"/>
              </a:solidFill>
              <a:prstDash val="solid"/>
              <a:miter lim="400000"/>
            </a:ln>
          </a:left>
          <a:right>
            <a:ln w="12700" cap="flat">
              <a:solidFill>
                <a:srgbClr val="828D8E"/>
              </a:solidFill>
              <a:prstDash val="solid"/>
              <a:miter lim="400000"/>
            </a:ln>
          </a:right>
          <a:top>
            <a:ln w="12700" cap="flat">
              <a:solidFill>
                <a:srgbClr val="828D8E"/>
              </a:solidFill>
              <a:prstDash val="solid"/>
              <a:miter lim="400000"/>
            </a:ln>
          </a:top>
          <a:bottom>
            <a:ln w="12700" cap="flat">
              <a:solidFill>
                <a:srgbClr val="828D8E"/>
              </a:solidFill>
              <a:prstDash val="solid"/>
              <a:miter lim="400000"/>
            </a:ln>
          </a:bottom>
          <a:insideH>
            <a:ln w="12700" cap="flat">
              <a:solidFill>
                <a:srgbClr val="828D8E"/>
              </a:solidFill>
              <a:prstDash val="solid"/>
              <a:miter lim="400000"/>
            </a:ln>
          </a:insideH>
          <a:insideV>
            <a:ln w="12700" cap="flat">
              <a:noFill/>
              <a:miter lim="400000"/>
            </a:ln>
          </a:insideV>
        </a:tcBdr>
        <a:fill>
          <a:solidFill>
            <a:srgbClr val="E6DFD8">
              <a:alpha val="61000"/>
            </a:srgbClr>
          </a:solidFill>
        </a:fill>
      </a:tcStyle>
    </a:firstCol>
    <a:lastRow>
      <a:tcTxStyle b="off" i="off">
        <a:fontRef idx="minor">
          <a:srgbClr val="3E231A"/>
        </a:fontRef>
        <a:srgbClr val="3E231A"/>
      </a:tcTxStyle>
      <a:tcStyle>
        <a:tcBdr>
          <a:left>
            <a:ln w="12700" cap="flat">
              <a:noFill/>
              <a:miter lim="400000"/>
            </a:ln>
          </a:left>
          <a:right>
            <a:ln w="12700" cap="flat">
              <a:noFill/>
              <a:miter lim="400000"/>
            </a:ln>
          </a:right>
          <a:top>
            <a:ln w="12700" cap="flat">
              <a:solidFill>
                <a:srgbClr val="828D8E"/>
              </a:solidFill>
              <a:prstDash val="solid"/>
              <a:miter lim="400000"/>
            </a:ln>
          </a:top>
          <a:bottom>
            <a:ln w="12700" cap="flat">
              <a:solidFill>
                <a:srgbClr val="828D8E"/>
              </a:solidFill>
              <a:prstDash val="solid"/>
              <a:miter lim="400000"/>
            </a:ln>
          </a:bottom>
          <a:insideH>
            <a:ln w="12700" cap="flat">
              <a:noFill/>
              <a:miter lim="400000"/>
            </a:ln>
          </a:insideH>
          <a:insideV>
            <a:ln w="12700" cap="flat">
              <a:noFill/>
              <a:miter lim="400000"/>
            </a:ln>
          </a:insideV>
        </a:tcBdr>
        <a:fill>
          <a:solidFill>
            <a:srgbClr val="E6DFD8">
              <a:alpha val="61000"/>
            </a:srgbClr>
          </a:solidFill>
        </a:fill>
      </a:tcStyle>
    </a:lastRow>
    <a:firstRow>
      <a:tcTxStyle b="off" i="off">
        <a:fontRef idx="minor">
          <a:srgbClr val="FFFFFF"/>
        </a:fontRef>
        <a:srgbClr val="FFFFFF"/>
      </a:tcTxStyle>
      <a:tcStyle>
        <a:tcBdr>
          <a:left>
            <a:ln w="12700" cap="flat">
              <a:noFill/>
              <a:miter lim="400000"/>
            </a:ln>
          </a:left>
          <a:right>
            <a:ln w="12700" cap="flat">
              <a:noFill/>
              <a:miter lim="400000"/>
            </a:ln>
          </a:right>
          <a:top>
            <a:ln w="12700" cap="flat">
              <a:solidFill>
                <a:srgbClr val="828D8E"/>
              </a:solidFill>
              <a:prstDash val="solid"/>
              <a:miter lim="400000"/>
            </a:ln>
          </a:top>
          <a:bottom>
            <a:ln w="12700" cap="flat">
              <a:solidFill>
                <a:srgbClr val="828D8E"/>
              </a:solidFill>
              <a:prstDash val="solid"/>
              <a:miter lim="400000"/>
            </a:ln>
          </a:bottom>
          <a:insideH>
            <a:ln w="12700" cap="flat">
              <a:noFill/>
              <a:miter lim="400000"/>
            </a:ln>
          </a:insideH>
          <a:insideV>
            <a:ln w="12700" cap="flat">
              <a:noFill/>
              <a:miter lim="400000"/>
            </a:ln>
          </a:insideV>
        </a:tcBdr>
        <a:fill>
          <a:solidFill>
            <a:srgbClr val="5D5E5F"/>
          </a:solidFill>
        </a:fill>
      </a:tcStyle>
    </a:firstRow>
  </a:tblStyle>
  <a:tblStyle styleId="{2708684C-4D16-4618-839F-0558EEFCDFE6}" styleName="">
    <a:tblBg/>
    <a:wholeTbl>
      <a:tcTxStyle b="off" i="off">
        <a:fontRef idx="minor">
          <a:srgbClr val="232323"/>
        </a:fontRef>
        <a:srgbClr val="232323"/>
      </a:tcTxStyle>
      <a:tcStyle>
        <a:tcBdr>
          <a:left>
            <a:ln w="12700" cap="flat">
              <a:solidFill>
                <a:srgbClr val="83867F"/>
              </a:solidFill>
              <a:custDash>
                <a:ds d="200000" sp="200000"/>
              </a:custDash>
              <a:miter lim="400000"/>
            </a:ln>
          </a:left>
          <a:right>
            <a:ln w="12700" cap="flat">
              <a:solidFill>
                <a:srgbClr val="83867F"/>
              </a:solidFill>
              <a:custDash>
                <a:ds d="200000" sp="200000"/>
              </a:custDash>
              <a:miter lim="400000"/>
            </a:ln>
          </a:right>
          <a:top>
            <a:ln w="12700" cap="flat">
              <a:solidFill>
                <a:srgbClr val="83867F"/>
              </a:solidFill>
              <a:custDash>
                <a:ds d="200000" sp="200000"/>
              </a:custDash>
              <a:miter lim="400000"/>
            </a:ln>
          </a:top>
          <a:bottom>
            <a:ln w="12700" cap="flat">
              <a:solidFill>
                <a:srgbClr val="83867F"/>
              </a:solidFill>
              <a:custDash>
                <a:ds d="200000" sp="200000"/>
              </a:custDash>
              <a:miter lim="400000"/>
            </a:ln>
          </a:bottom>
          <a:insideH>
            <a:ln w="12700" cap="flat">
              <a:solidFill>
                <a:srgbClr val="83867F"/>
              </a:solidFill>
              <a:custDash>
                <a:ds d="200000" sp="200000"/>
              </a:custDash>
              <a:miter lim="400000"/>
            </a:ln>
          </a:insideH>
          <a:insideV>
            <a:ln w="12700" cap="flat">
              <a:solidFill>
                <a:srgbClr val="83867F"/>
              </a:solidFill>
              <a:custDash>
                <a:ds d="200000" sp="200000"/>
              </a:custDash>
              <a:miter lim="400000"/>
            </a:ln>
          </a:insideV>
        </a:tcBdr>
        <a:fill>
          <a:noFill/>
        </a:fill>
      </a:tcStyle>
    </a:wholeTbl>
    <a:band2H>
      <a:tcTxStyle/>
      <a:tcStyle>
        <a:tcBdr/>
        <a:fill>
          <a:solidFill>
            <a:srgbClr val="76654F">
              <a:alpha val="20000"/>
            </a:srgbClr>
          </a:solidFill>
        </a:fill>
      </a:tcStyle>
    </a:band2H>
    <a:firstCol>
      <a:tcTxStyle b="off" i="off">
        <a:fontRef idx="minor">
          <a:srgbClr val="232323"/>
        </a:fontRef>
        <a:srgbClr val="232323"/>
      </a:tcTxStyle>
      <a:tcStyle>
        <a:tcBdr>
          <a:left>
            <a:ln w="12700" cap="flat">
              <a:noFill/>
              <a:miter lim="400000"/>
            </a:ln>
          </a:left>
          <a:right>
            <a:ln w="12700" cap="flat">
              <a:solidFill>
                <a:srgbClr val="3E231A"/>
              </a:solidFill>
              <a:prstDash val="solid"/>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noFill/>
        </a:fill>
      </a:tcStyle>
    </a:firstCol>
    <a:lastRow>
      <a:tcTxStyle b="off" i="off">
        <a:fontRef idx="minor">
          <a:srgbClr val="232323"/>
        </a:fontRef>
        <a:srgbClr val="232323"/>
      </a:tcTxStyle>
      <a:tcStyle>
        <a:tcBdr>
          <a:left>
            <a:ln w="12700" cap="flat">
              <a:noFill/>
              <a:miter lim="400000"/>
            </a:ln>
          </a:left>
          <a:right>
            <a:ln w="12700" cap="flat">
              <a:noFill/>
              <a:miter lim="400000"/>
            </a:ln>
          </a:right>
          <a:top>
            <a:ln w="12700" cap="flat">
              <a:solidFill>
                <a:srgbClr val="3E231A"/>
              </a:solidFill>
              <a:prstDash val="solid"/>
              <a:miter lim="400000"/>
            </a:ln>
          </a:top>
          <a:bottom>
            <a:ln w="12700" cap="flat">
              <a:noFill/>
              <a:miter lim="400000"/>
            </a:ln>
          </a:bottom>
          <a:insideH>
            <a:ln w="12700" cap="flat">
              <a:noFill/>
              <a:miter lim="400000"/>
            </a:ln>
          </a:insideH>
          <a:insideV>
            <a:ln w="12700" cap="flat">
              <a:noFill/>
              <a:miter lim="400000"/>
            </a:ln>
          </a:insideV>
        </a:tcBdr>
        <a:fill>
          <a:noFill/>
        </a:fill>
      </a:tcStyle>
    </a:lastRow>
    <a:firstRow>
      <a:tcTxStyle b="off" i="off">
        <a:fontRef idx="minor">
          <a:srgbClr val="232323"/>
        </a:fontRef>
        <a:srgbClr val="232323"/>
      </a:tcTxStyle>
      <a:tcStyle>
        <a:tcBdr>
          <a:left>
            <a:ln w="12700" cap="flat">
              <a:noFill/>
              <a:miter lim="400000"/>
            </a:ln>
          </a:left>
          <a:right>
            <a:ln w="12700" cap="flat">
              <a:noFill/>
              <a:miter lim="400000"/>
            </a:ln>
          </a:right>
          <a:top>
            <a:ln w="12700" cap="flat">
              <a:noFill/>
              <a:miter lim="400000"/>
            </a:ln>
          </a:top>
          <a:bottom>
            <a:ln w="12700" cap="flat">
              <a:solidFill>
                <a:srgbClr val="3E231A"/>
              </a:solidFill>
              <a:prstDash val="solid"/>
              <a:miter lim="400000"/>
            </a:ln>
          </a:bottom>
          <a:insideH>
            <a:ln w="12700" cap="flat">
              <a:noFill/>
              <a:miter lim="400000"/>
            </a:ln>
          </a:insideH>
          <a:insideV>
            <a:ln w="12700" cap="flat">
              <a:noFill/>
              <a:miter lim="400000"/>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56"/>
  </p:normalViewPr>
  <p:slideViewPr>
    <p:cSldViewPr snapToGrid="0">
      <p:cViewPr varScale="1">
        <p:scale>
          <a:sx n="53" d="100"/>
          <a:sy n="53" d="100"/>
        </p:scale>
        <p:origin x="79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16" name="Shape 116"/>
          <p:cNvSpPr>
            <a:spLocks noGrp="1" noRot="1" noChangeAspect="1"/>
          </p:cNvSpPr>
          <p:nvPr>
            <p:ph type="sldImg"/>
          </p:nvPr>
        </p:nvSpPr>
        <p:spPr>
          <a:xfrm>
            <a:off x="1143000" y="685800"/>
            <a:ext cx="4572000" cy="3429000"/>
          </a:xfrm>
          <a:prstGeom prst="rect">
            <a:avLst/>
          </a:prstGeom>
        </p:spPr>
        <p:txBody>
          <a:bodyPr/>
          <a:lstStyle/>
          <a:p>
            <a:endParaRPr/>
          </a:p>
        </p:txBody>
      </p:sp>
      <p:sp>
        <p:nvSpPr>
          <p:cNvPr id="117" name="Shape 117"/>
          <p:cNvSpPr>
            <a:spLocks noGrp="1"/>
          </p:cNvSpPr>
          <p:nvPr>
            <p:ph type="body" sz="quarter" idx="1"/>
          </p:nvPr>
        </p:nvSpPr>
        <p:spPr>
          <a:xfrm>
            <a:off x="914400" y="4343400"/>
            <a:ext cx="5029200" cy="4114800"/>
          </a:xfrm>
          <a:prstGeom prst="rect">
            <a:avLst/>
          </a:prstGeom>
        </p:spPr>
        <p:txBody>
          <a:bodyPr/>
          <a:lstStyle/>
          <a:p>
            <a:endParaR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Helvetica Neue"/>
        <a:ea typeface="Helvetica Neue"/>
        <a:cs typeface="Helvetica Neue"/>
        <a:sym typeface="Helvetica Neue"/>
      </a:defRPr>
    </a:lvl1pPr>
    <a:lvl2pPr indent="228600" defTabSz="457200" latinLnBrk="0">
      <a:lnSpc>
        <a:spcPct val="117999"/>
      </a:lnSpc>
      <a:defRPr sz="2200">
        <a:latin typeface="Helvetica Neue"/>
        <a:ea typeface="Helvetica Neue"/>
        <a:cs typeface="Helvetica Neue"/>
        <a:sym typeface="Helvetica Neue"/>
      </a:defRPr>
    </a:lvl2pPr>
    <a:lvl3pPr indent="457200" defTabSz="457200" latinLnBrk="0">
      <a:lnSpc>
        <a:spcPct val="117999"/>
      </a:lnSpc>
      <a:defRPr sz="2200">
        <a:latin typeface="Helvetica Neue"/>
        <a:ea typeface="Helvetica Neue"/>
        <a:cs typeface="Helvetica Neue"/>
        <a:sym typeface="Helvetica Neue"/>
      </a:defRPr>
    </a:lvl3pPr>
    <a:lvl4pPr indent="685800" defTabSz="457200" latinLnBrk="0">
      <a:lnSpc>
        <a:spcPct val="117999"/>
      </a:lnSpc>
      <a:defRPr sz="2200">
        <a:latin typeface="Helvetica Neue"/>
        <a:ea typeface="Helvetica Neue"/>
        <a:cs typeface="Helvetica Neue"/>
        <a:sym typeface="Helvetica Neue"/>
      </a:defRPr>
    </a:lvl4pPr>
    <a:lvl5pPr indent="914400" defTabSz="457200" latinLnBrk="0">
      <a:lnSpc>
        <a:spcPct val="117999"/>
      </a:lnSpc>
      <a:defRPr sz="2200">
        <a:latin typeface="Helvetica Neue"/>
        <a:ea typeface="Helvetica Neue"/>
        <a:cs typeface="Helvetica Neue"/>
        <a:sym typeface="Helvetica Neue"/>
      </a:defRPr>
    </a:lvl5pPr>
    <a:lvl6pPr indent="1143000" defTabSz="457200" latinLnBrk="0">
      <a:lnSpc>
        <a:spcPct val="117999"/>
      </a:lnSpc>
      <a:defRPr sz="2200">
        <a:latin typeface="Helvetica Neue"/>
        <a:ea typeface="Helvetica Neue"/>
        <a:cs typeface="Helvetica Neue"/>
        <a:sym typeface="Helvetica Neue"/>
      </a:defRPr>
    </a:lvl6pPr>
    <a:lvl7pPr indent="1371600" defTabSz="457200" latinLnBrk="0">
      <a:lnSpc>
        <a:spcPct val="117999"/>
      </a:lnSpc>
      <a:defRPr sz="2200">
        <a:latin typeface="Helvetica Neue"/>
        <a:ea typeface="Helvetica Neue"/>
        <a:cs typeface="Helvetica Neue"/>
        <a:sym typeface="Helvetica Neue"/>
      </a:defRPr>
    </a:lvl7pPr>
    <a:lvl8pPr indent="1600200" defTabSz="457200" latinLnBrk="0">
      <a:lnSpc>
        <a:spcPct val="117999"/>
      </a:lnSpc>
      <a:defRPr sz="2200">
        <a:latin typeface="Helvetica Neue"/>
        <a:ea typeface="Helvetica Neue"/>
        <a:cs typeface="Helvetica Neue"/>
        <a:sym typeface="Helvetica Neue"/>
      </a:defRPr>
    </a:lvl8pPr>
    <a:lvl9pPr indent="1828800" defTabSz="457200" latinLnBrk="0">
      <a:lnSpc>
        <a:spcPct val="117999"/>
      </a:lnSpc>
      <a:defRPr sz="2200">
        <a:latin typeface="Helvetica Neue"/>
        <a:ea typeface="Helvetica Neue"/>
        <a:cs typeface="Helvetica Neue"/>
        <a:sym typeface="Helvetica Neue"/>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p:spTree>
      <p:nvGrpSpPr>
        <p:cNvPr id="1" name=""/>
        <p:cNvGrpSpPr/>
        <p:nvPr/>
      </p:nvGrpSpPr>
      <p:grpSpPr>
        <a:xfrm>
          <a:off x="0" y="0"/>
          <a:ext cx="0" cy="0"/>
          <a:chOff x="0" y="0"/>
          <a:chExt cx="0" cy="0"/>
        </a:xfrm>
      </p:grpSpPr>
      <p:sp>
        <p:nvSpPr>
          <p:cNvPr id="11" name="Title Text"/>
          <p:cNvSpPr txBox="1">
            <a:spLocks noGrp="1"/>
          </p:cNvSpPr>
          <p:nvPr>
            <p:ph type="title"/>
          </p:nvPr>
        </p:nvSpPr>
        <p:spPr>
          <a:xfrm>
            <a:off x="2374900" y="2387600"/>
            <a:ext cx="19621500" cy="4876800"/>
          </a:xfrm>
          <a:prstGeom prst="rect">
            <a:avLst/>
          </a:prstGeom>
        </p:spPr>
        <p:txBody>
          <a:bodyPr anchor="b"/>
          <a:lstStyle>
            <a:lvl1pPr algn="ctr"/>
          </a:lstStyle>
          <a:p>
            <a:r>
              <a:t>Title Text</a:t>
            </a:r>
          </a:p>
        </p:txBody>
      </p:sp>
      <p:sp>
        <p:nvSpPr>
          <p:cNvPr id="12" name="Body Level One…"/>
          <p:cNvSpPr txBox="1">
            <a:spLocks noGrp="1"/>
          </p:cNvSpPr>
          <p:nvPr>
            <p:ph type="body" sz="quarter" idx="1"/>
          </p:nvPr>
        </p:nvSpPr>
        <p:spPr>
          <a:xfrm>
            <a:off x="2374900" y="7251700"/>
            <a:ext cx="19621500" cy="2057400"/>
          </a:xfrm>
          <a:prstGeom prst="rect">
            <a:avLst/>
          </a:prstGeom>
        </p:spPr>
        <p:txBody>
          <a:bodyPr anchor="t"/>
          <a:lstStyle>
            <a:lvl1pPr marL="0" indent="0" algn="ctr">
              <a:spcBef>
                <a:spcPts val="0"/>
              </a:spcBef>
              <a:buSzTx/>
              <a:buNone/>
              <a:defRPr sz="5000"/>
            </a:lvl1pPr>
            <a:lvl2pPr marL="0" indent="0" algn="ctr">
              <a:spcBef>
                <a:spcPts val="0"/>
              </a:spcBef>
              <a:buSzTx/>
              <a:buNone/>
              <a:defRPr sz="5000"/>
            </a:lvl2pPr>
            <a:lvl3pPr marL="0" indent="0" algn="ctr">
              <a:spcBef>
                <a:spcPts val="0"/>
              </a:spcBef>
              <a:buSzTx/>
              <a:buNone/>
              <a:defRPr sz="5000"/>
            </a:lvl3pPr>
            <a:lvl4pPr marL="0" indent="0" algn="ctr">
              <a:spcBef>
                <a:spcPts val="0"/>
              </a:spcBef>
              <a:buSzTx/>
              <a:buNone/>
              <a:defRPr sz="5000"/>
            </a:lvl4pPr>
            <a:lvl5pPr marL="0" indent="0" algn="ctr">
              <a:spcBef>
                <a:spcPts val="0"/>
              </a:spcBef>
              <a:buSzTx/>
              <a:buNone/>
              <a:defRPr sz="5000"/>
            </a:lvl5pPr>
          </a:lstStyle>
          <a:p>
            <a:r>
              <a:t>Body Level One</a:t>
            </a:r>
          </a:p>
          <a:p>
            <a:pPr lvl="1"/>
            <a:r>
              <a:t>Body Level Two</a:t>
            </a:r>
          </a:p>
          <a:p>
            <a:pPr lvl="2"/>
            <a:r>
              <a:t>Body Level Three</a:t>
            </a:r>
          </a:p>
          <a:p>
            <a:pPr lvl="3"/>
            <a:r>
              <a:t>Body Level Four</a:t>
            </a:r>
          </a:p>
          <a:p>
            <a:pPr lvl="4"/>
            <a:r>
              <a:t>Body Level Five</a:t>
            </a:r>
          </a:p>
        </p:txBody>
      </p:sp>
      <p:sp>
        <p:nvSpPr>
          <p:cNvPr id="1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2.xml><?xml version="1.0" encoding="utf-8"?>
<p:sldLayout xmlns:a="http://schemas.openxmlformats.org/drawingml/2006/main" xmlns:r="http://schemas.openxmlformats.org/officeDocument/2006/relationships" xmlns:p="http://schemas.openxmlformats.org/presentationml/2006/main" type="tx">
  <p:cSld name="Photo - Horizontal">
    <p:spTree>
      <p:nvGrpSpPr>
        <p:cNvPr id="1" name=""/>
        <p:cNvGrpSpPr/>
        <p:nvPr/>
      </p:nvGrpSpPr>
      <p:grpSpPr>
        <a:xfrm>
          <a:off x="0" y="0"/>
          <a:ext cx="0" cy="0"/>
          <a:chOff x="0" y="0"/>
          <a:chExt cx="0" cy="0"/>
        </a:xfrm>
      </p:grpSpPr>
      <p:sp>
        <p:nvSpPr>
          <p:cNvPr id="20" name="Pyramids of Giza silhouetted against an orange sunset"/>
          <p:cNvSpPr>
            <a:spLocks noGrp="1"/>
          </p:cNvSpPr>
          <p:nvPr>
            <p:ph type="pic" idx="21"/>
          </p:nvPr>
        </p:nvSpPr>
        <p:spPr>
          <a:xfrm>
            <a:off x="2273300" y="-3352800"/>
            <a:ext cx="19850100" cy="12946560"/>
          </a:xfrm>
          <a:prstGeom prst="rect">
            <a:avLst/>
          </a:prstGeom>
          <a:ln w="9525">
            <a:round/>
          </a:ln>
        </p:spPr>
        <p:txBody>
          <a:bodyPr lIns="91439" tIns="45719" rIns="91439" bIns="45719" anchor="t">
            <a:noAutofit/>
          </a:bodyPr>
          <a:lstStyle/>
          <a:p>
            <a:endParaRPr/>
          </a:p>
        </p:txBody>
      </p:sp>
      <p:sp>
        <p:nvSpPr>
          <p:cNvPr id="21" name="Title Text"/>
          <p:cNvSpPr txBox="1">
            <a:spLocks noGrp="1"/>
          </p:cNvSpPr>
          <p:nvPr>
            <p:ph type="title"/>
          </p:nvPr>
        </p:nvSpPr>
        <p:spPr>
          <a:xfrm>
            <a:off x="2374900" y="9080500"/>
            <a:ext cx="19621500" cy="1905000"/>
          </a:xfrm>
          <a:prstGeom prst="rect">
            <a:avLst/>
          </a:prstGeom>
        </p:spPr>
        <p:txBody>
          <a:bodyPr anchor="b"/>
          <a:lstStyle>
            <a:lvl1pPr algn="ctr"/>
          </a:lstStyle>
          <a:p>
            <a:r>
              <a:t>Title Text</a:t>
            </a:r>
          </a:p>
        </p:txBody>
      </p:sp>
      <p:sp>
        <p:nvSpPr>
          <p:cNvPr id="22" name="Body Level One…"/>
          <p:cNvSpPr txBox="1">
            <a:spLocks noGrp="1"/>
          </p:cNvSpPr>
          <p:nvPr>
            <p:ph type="body" sz="quarter" idx="1"/>
          </p:nvPr>
        </p:nvSpPr>
        <p:spPr>
          <a:xfrm>
            <a:off x="2374900" y="11010900"/>
            <a:ext cx="19621500" cy="1930400"/>
          </a:xfrm>
          <a:prstGeom prst="rect">
            <a:avLst/>
          </a:prstGeom>
        </p:spPr>
        <p:txBody>
          <a:bodyPr anchor="t"/>
          <a:lstStyle>
            <a:lvl1pPr marL="0" indent="0" algn="ctr">
              <a:spcBef>
                <a:spcPts val="0"/>
              </a:spcBef>
              <a:buSzTx/>
              <a:buNone/>
              <a:defRPr sz="5000"/>
            </a:lvl1pPr>
            <a:lvl2pPr marL="0" indent="0" algn="ctr">
              <a:spcBef>
                <a:spcPts val="0"/>
              </a:spcBef>
              <a:buSzTx/>
              <a:buNone/>
              <a:defRPr sz="5000"/>
            </a:lvl2pPr>
            <a:lvl3pPr marL="0" indent="0" algn="ctr">
              <a:spcBef>
                <a:spcPts val="0"/>
              </a:spcBef>
              <a:buSzTx/>
              <a:buNone/>
              <a:defRPr sz="5000"/>
            </a:lvl3pPr>
            <a:lvl4pPr marL="0" indent="0" algn="ctr">
              <a:spcBef>
                <a:spcPts val="0"/>
              </a:spcBef>
              <a:buSzTx/>
              <a:buNone/>
              <a:defRPr sz="5000"/>
            </a:lvl4pPr>
            <a:lvl5pPr marL="0" indent="0" algn="ctr">
              <a:spcBef>
                <a:spcPts val="0"/>
              </a:spcBef>
              <a:buSzTx/>
              <a:buNone/>
              <a:defRPr sz="5000"/>
            </a:lvl5pPr>
          </a:lstStyle>
          <a:p>
            <a:r>
              <a:t>Body Level One</a:t>
            </a:r>
          </a:p>
          <a:p>
            <a:pPr lvl="1"/>
            <a:r>
              <a:t>Body Level Two</a:t>
            </a:r>
          </a:p>
          <a:p>
            <a:pPr lvl="2"/>
            <a:r>
              <a:t>Body Level Three</a:t>
            </a:r>
          </a:p>
          <a:p>
            <a:pPr lvl="3"/>
            <a:r>
              <a:t>Body Level Four</a:t>
            </a:r>
          </a:p>
          <a:p>
            <a:pPr lvl="4"/>
            <a:r>
              <a:t>Body Level Five</a:t>
            </a:r>
          </a:p>
        </p:txBody>
      </p:sp>
      <p:sp>
        <p:nvSpPr>
          <p:cNvPr id="2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3.xml><?xml version="1.0" encoding="utf-8"?>
<p:sldLayout xmlns:a="http://schemas.openxmlformats.org/drawingml/2006/main" xmlns:r="http://schemas.openxmlformats.org/officeDocument/2006/relationships" xmlns:p="http://schemas.openxmlformats.org/presentationml/2006/main" type="tx">
  <p:cSld name="Title - Centre">
    <p:spTree>
      <p:nvGrpSpPr>
        <p:cNvPr id="1" name=""/>
        <p:cNvGrpSpPr/>
        <p:nvPr/>
      </p:nvGrpSpPr>
      <p:grpSpPr>
        <a:xfrm>
          <a:off x="0" y="0"/>
          <a:ext cx="0" cy="0"/>
          <a:chOff x="0" y="0"/>
          <a:chExt cx="0" cy="0"/>
        </a:xfrm>
      </p:grpSpPr>
      <p:sp>
        <p:nvSpPr>
          <p:cNvPr id="30" name="Title Text"/>
          <p:cNvSpPr txBox="1">
            <a:spLocks noGrp="1"/>
          </p:cNvSpPr>
          <p:nvPr>
            <p:ph type="title"/>
          </p:nvPr>
        </p:nvSpPr>
        <p:spPr>
          <a:xfrm>
            <a:off x="2374900" y="5143500"/>
            <a:ext cx="19621500" cy="3429000"/>
          </a:xfrm>
          <a:prstGeom prst="rect">
            <a:avLst/>
          </a:prstGeom>
        </p:spPr>
        <p:txBody>
          <a:bodyPr/>
          <a:lstStyle>
            <a:lvl1pPr algn="ctr"/>
          </a:lstStyle>
          <a:p>
            <a:r>
              <a:t>Title Text</a:t>
            </a:r>
          </a:p>
        </p:txBody>
      </p:sp>
      <p:sp>
        <p:nvSpPr>
          <p:cNvPr id="3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4.xml><?xml version="1.0" encoding="utf-8"?>
<p:sldLayout xmlns:a="http://schemas.openxmlformats.org/drawingml/2006/main" xmlns:r="http://schemas.openxmlformats.org/officeDocument/2006/relationships" xmlns:p="http://schemas.openxmlformats.org/presentationml/2006/main" type="tx">
  <p:cSld name="Photo - Vertical">
    <p:spTree>
      <p:nvGrpSpPr>
        <p:cNvPr id="1" name=""/>
        <p:cNvGrpSpPr/>
        <p:nvPr/>
      </p:nvGrpSpPr>
      <p:grpSpPr>
        <a:xfrm>
          <a:off x="0" y="0"/>
          <a:ext cx="0" cy="0"/>
          <a:chOff x="0" y="0"/>
          <a:chExt cx="0" cy="0"/>
        </a:xfrm>
      </p:grpSpPr>
      <p:sp>
        <p:nvSpPr>
          <p:cNvPr id="38" name="Pyramids of Giza silhouetted against an orange sunset"/>
          <p:cNvSpPr>
            <a:spLocks noGrp="1"/>
          </p:cNvSpPr>
          <p:nvPr>
            <p:ph type="pic" idx="21"/>
          </p:nvPr>
        </p:nvSpPr>
        <p:spPr>
          <a:xfrm>
            <a:off x="10998200" y="1930400"/>
            <a:ext cx="15167286" cy="10007600"/>
          </a:xfrm>
          <a:prstGeom prst="rect">
            <a:avLst/>
          </a:prstGeom>
          <a:ln w="9525">
            <a:round/>
          </a:ln>
        </p:spPr>
        <p:txBody>
          <a:bodyPr lIns="91439" tIns="45719" rIns="91439" bIns="45719" anchor="t">
            <a:noAutofit/>
          </a:bodyPr>
          <a:lstStyle/>
          <a:p>
            <a:endParaRPr/>
          </a:p>
        </p:txBody>
      </p:sp>
      <p:sp>
        <p:nvSpPr>
          <p:cNvPr id="39" name="Title Text"/>
          <p:cNvSpPr txBox="1">
            <a:spLocks noGrp="1"/>
          </p:cNvSpPr>
          <p:nvPr>
            <p:ph type="title"/>
          </p:nvPr>
        </p:nvSpPr>
        <p:spPr>
          <a:xfrm>
            <a:off x="1816100" y="1943100"/>
            <a:ext cx="10502900" cy="5626100"/>
          </a:xfrm>
          <a:prstGeom prst="rect">
            <a:avLst/>
          </a:prstGeom>
        </p:spPr>
        <p:txBody>
          <a:bodyPr anchor="b"/>
          <a:lstStyle>
            <a:lvl1pPr algn="ctr">
              <a:defRPr sz="9400"/>
            </a:lvl1pPr>
          </a:lstStyle>
          <a:p>
            <a:r>
              <a:t>Title Text</a:t>
            </a:r>
          </a:p>
        </p:txBody>
      </p:sp>
      <p:sp>
        <p:nvSpPr>
          <p:cNvPr id="40" name="Body Level One…"/>
          <p:cNvSpPr txBox="1">
            <a:spLocks noGrp="1"/>
          </p:cNvSpPr>
          <p:nvPr>
            <p:ph type="body" sz="quarter" idx="1"/>
          </p:nvPr>
        </p:nvSpPr>
        <p:spPr>
          <a:xfrm>
            <a:off x="1816100" y="7556500"/>
            <a:ext cx="10502900" cy="4216400"/>
          </a:xfrm>
          <a:prstGeom prst="rect">
            <a:avLst/>
          </a:prstGeom>
        </p:spPr>
        <p:txBody>
          <a:bodyPr anchor="t"/>
          <a:lstStyle>
            <a:lvl1pPr marL="0" indent="0" algn="ctr">
              <a:spcBef>
                <a:spcPts val="0"/>
              </a:spcBef>
              <a:buSzTx/>
              <a:buNone/>
              <a:defRPr sz="5000"/>
            </a:lvl1pPr>
            <a:lvl2pPr marL="0" indent="0" algn="ctr">
              <a:spcBef>
                <a:spcPts val="0"/>
              </a:spcBef>
              <a:buSzTx/>
              <a:buNone/>
              <a:defRPr sz="5000"/>
            </a:lvl2pPr>
            <a:lvl3pPr marL="0" indent="0" algn="ctr">
              <a:spcBef>
                <a:spcPts val="0"/>
              </a:spcBef>
              <a:buSzTx/>
              <a:buNone/>
              <a:defRPr sz="5000"/>
            </a:lvl3pPr>
            <a:lvl4pPr marL="0" indent="0" algn="ctr">
              <a:spcBef>
                <a:spcPts val="0"/>
              </a:spcBef>
              <a:buSzTx/>
              <a:buNone/>
              <a:defRPr sz="5000"/>
            </a:lvl4pPr>
            <a:lvl5pPr marL="0" indent="0" algn="ctr">
              <a:spcBef>
                <a:spcPts val="0"/>
              </a:spcBef>
              <a:buSzTx/>
              <a:buNone/>
              <a:defRPr sz="5000"/>
            </a:lvl5pPr>
          </a:lstStyle>
          <a:p>
            <a:r>
              <a:t>Body Level One</a:t>
            </a:r>
          </a:p>
          <a:p>
            <a:pPr lvl="1"/>
            <a:r>
              <a:t>Body Level Two</a:t>
            </a:r>
          </a:p>
          <a:p>
            <a:pPr lvl="2"/>
            <a:r>
              <a:t>Body Level Three</a:t>
            </a:r>
          </a:p>
          <a:p>
            <a:pPr lvl="3"/>
            <a:r>
              <a:t>Body Level Four</a:t>
            </a:r>
          </a:p>
          <a:p>
            <a:pPr lvl="4"/>
            <a:r>
              <a:t>Body Level Five</a:t>
            </a:r>
          </a:p>
        </p:txBody>
      </p:sp>
      <p:sp>
        <p:nvSpPr>
          <p:cNvPr id="41"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5.xml><?xml version="1.0" encoding="utf-8"?>
<p:sldLayout xmlns:a="http://schemas.openxmlformats.org/drawingml/2006/main" xmlns:r="http://schemas.openxmlformats.org/officeDocument/2006/relationships" xmlns:p="http://schemas.openxmlformats.org/presentationml/2006/main" type="tx">
  <p:cSld name="Title - Top">
    <p:spTree>
      <p:nvGrpSpPr>
        <p:cNvPr id="1" name=""/>
        <p:cNvGrpSpPr/>
        <p:nvPr/>
      </p:nvGrpSpPr>
      <p:grpSpPr>
        <a:xfrm>
          <a:off x="0" y="0"/>
          <a:ext cx="0" cy="0"/>
          <a:chOff x="0" y="0"/>
          <a:chExt cx="0" cy="0"/>
        </a:xfrm>
      </p:grpSpPr>
      <p:sp>
        <p:nvSpPr>
          <p:cNvPr id="48" name="Title Text"/>
          <p:cNvSpPr txBox="1">
            <a:spLocks noGrp="1"/>
          </p:cNvSpPr>
          <p:nvPr>
            <p:ph type="title"/>
          </p:nvPr>
        </p:nvSpPr>
        <p:spPr>
          <a:xfrm>
            <a:off x="2374900" y="889000"/>
            <a:ext cx="19621500" cy="2959100"/>
          </a:xfrm>
          <a:prstGeom prst="rect">
            <a:avLst/>
          </a:prstGeom>
        </p:spPr>
        <p:txBody>
          <a:bodyPr/>
          <a:lstStyle>
            <a:lvl1pPr algn="ctr"/>
          </a:lstStyle>
          <a:p>
            <a:r>
              <a:t>Title Text</a:t>
            </a:r>
          </a:p>
        </p:txBody>
      </p:sp>
      <p:sp>
        <p:nvSpPr>
          <p:cNvPr id="49"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6.xml><?xml version="1.0" encoding="utf-8"?>
<p:sldLayout xmlns:a="http://schemas.openxmlformats.org/drawingml/2006/main" xmlns:r="http://schemas.openxmlformats.org/officeDocument/2006/relationships" xmlns:p="http://schemas.openxmlformats.org/presentationml/2006/main" type="tx">
  <p:cSld name="Title &amp; Bullets">
    <p:spTree>
      <p:nvGrpSpPr>
        <p:cNvPr id="1" name=""/>
        <p:cNvGrpSpPr/>
        <p:nvPr/>
      </p:nvGrpSpPr>
      <p:grpSpPr>
        <a:xfrm>
          <a:off x="0" y="0"/>
          <a:ext cx="0" cy="0"/>
          <a:chOff x="0" y="0"/>
          <a:chExt cx="0" cy="0"/>
        </a:xfrm>
      </p:grpSpPr>
      <p:sp>
        <p:nvSpPr>
          <p:cNvPr id="56" name="Title Text"/>
          <p:cNvSpPr txBox="1">
            <a:spLocks noGrp="1"/>
          </p:cNvSpPr>
          <p:nvPr>
            <p:ph type="title"/>
          </p:nvPr>
        </p:nvSpPr>
        <p:spPr>
          <a:xfrm>
            <a:off x="2374900" y="889000"/>
            <a:ext cx="19621500" cy="2959100"/>
          </a:xfrm>
          <a:prstGeom prst="rect">
            <a:avLst/>
          </a:prstGeom>
        </p:spPr>
        <p:txBody>
          <a:bodyPr/>
          <a:lstStyle>
            <a:lvl1pPr algn="ctr"/>
          </a:lstStyle>
          <a:p>
            <a:r>
              <a:t>Title Text</a:t>
            </a:r>
          </a:p>
        </p:txBody>
      </p:sp>
      <p:sp>
        <p:nvSpPr>
          <p:cNvPr id="57" name="Body Level One…"/>
          <p:cNvSpPr txBox="1">
            <a:spLocks noGrp="1"/>
          </p:cNvSpPr>
          <p:nvPr>
            <p:ph type="body" idx="1"/>
          </p:nvPr>
        </p:nvSpPr>
        <p:spPr>
          <a:xfrm>
            <a:off x="2374900" y="4127500"/>
            <a:ext cx="19621500" cy="8191500"/>
          </a:xfrm>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r>
              <a:t>Body Level One</a:t>
            </a:r>
          </a:p>
          <a:p>
            <a:pPr lvl="1"/>
            <a:r>
              <a:t>Body Level Two</a:t>
            </a:r>
          </a:p>
          <a:p>
            <a:pPr lvl="2"/>
            <a:r>
              <a:t>Body Level Three</a:t>
            </a:r>
          </a:p>
          <a:p>
            <a:pPr lvl="3"/>
            <a:r>
              <a:t>Body Level Four</a:t>
            </a:r>
          </a:p>
          <a:p>
            <a:pPr lvl="4"/>
            <a:r>
              <a:t>Body Level Five</a:t>
            </a:r>
          </a:p>
        </p:txBody>
      </p:sp>
      <p:sp>
        <p:nvSpPr>
          <p:cNvPr id="5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7.xml><?xml version="1.0" encoding="utf-8"?>
<p:sldLayout xmlns:a="http://schemas.openxmlformats.org/drawingml/2006/main" xmlns:r="http://schemas.openxmlformats.org/officeDocument/2006/relationships" xmlns:p="http://schemas.openxmlformats.org/presentationml/2006/main" type="tx">
  <p:cSld name="Title, Bullets &amp; Photo">
    <p:spTree>
      <p:nvGrpSpPr>
        <p:cNvPr id="1" name=""/>
        <p:cNvGrpSpPr/>
        <p:nvPr/>
      </p:nvGrpSpPr>
      <p:grpSpPr>
        <a:xfrm>
          <a:off x="0" y="0"/>
          <a:ext cx="0" cy="0"/>
          <a:chOff x="0" y="0"/>
          <a:chExt cx="0" cy="0"/>
        </a:xfrm>
      </p:grpSpPr>
      <p:sp>
        <p:nvSpPr>
          <p:cNvPr id="65" name="Pyramids of Giza silhouetted against an orange sunset"/>
          <p:cNvSpPr>
            <a:spLocks noGrp="1"/>
          </p:cNvSpPr>
          <p:nvPr>
            <p:ph type="pic" sz="half" idx="21"/>
          </p:nvPr>
        </p:nvSpPr>
        <p:spPr>
          <a:xfrm>
            <a:off x="10109200" y="3606800"/>
            <a:ext cx="12472592" cy="8382000"/>
          </a:xfrm>
          <a:prstGeom prst="rect">
            <a:avLst/>
          </a:prstGeom>
          <a:ln w="9525">
            <a:round/>
          </a:ln>
        </p:spPr>
        <p:txBody>
          <a:bodyPr lIns="91439" tIns="45719" rIns="91439" bIns="45719" anchor="t">
            <a:noAutofit/>
          </a:bodyPr>
          <a:lstStyle/>
          <a:p>
            <a:endParaRPr/>
          </a:p>
        </p:txBody>
      </p:sp>
      <p:sp>
        <p:nvSpPr>
          <p:cNvPr id="66" name="Title Text"/>
          <p:cNvSpPr txBox="1">
            <a:spLocks noGrp="1"/>
          </p:cNvSpPr>
          <p:nvPr>
            <p:ph type="title"/>
          </p:nvPr>
        </p:nvSpPr>
        <p:spPr>
          <a:xfrm>
            <a:off x="2374900" y="889000"/>
            <a:ext cx="19621500" cy="2959100"/>
          </a:xfrm>
          <a:prstGeom prst="rect">
            <a:avLst/>
          </a:prstGeom>
        </p:spPr>
        <p:txBody>
          <a:bodyPr/>
          <a:lstStyle>
            <a:lvl1pPr algn="ctr"/>
          </a:lstStyle>
          <a:p>
            <a:r>
              <a:t>Title Text</a:t>
            </a:r>
          </a:p>
        </p:txBody>
      </p:sp>
      <p:sp>
        <p:nvSpPr>
          <p:cNvPr id="67" name="Body Level One…"/>
          <p:cNvSpPr txBox="1">
            <a:spLocks noGrp="1"/>
          </p:cNvSpPr>
          <p:nvPr>
            <p:ph type="body" sz="half" idx="1"/>
          </p:nvPr>
        </p:nvSpPr>
        <p:spPr>
          <a:xfrm>
            <a:off x="2374900" y="4140200"/>
            <a:ext cx="9410700" cy="7874000"/>
          </a:xfrm>
          <a:prstGeom prst="rect">
            <a:avLst/>
          </a:prstGeom>
        </p:spPr>
        <p:txBody>
          <a:bodyPr/>
          <a:lstStyle>
            <a:lvl1pPr marL="533400" indent="-533400">
              <a:spcBef>
                <a:spcPts val="3900"/>
              </a:spcBef>
              <a:buBlip>
                <a:blip r:embed="rId2"/>
              </a:buBlip>
              <a:defRPr sz="4200"/>
            </a:lvl1pPr>
            <a:lvl2pPr marL="1066800" indent="-533400">
              <a:spcBef>
                <a:spcPts val="3900"/>
              </a:spcBef>
              <a:buBlip>
                <a:blip r:embed="rId2"/>
              </a:buBlip>
              <a:defRPr sz="4200"/>
            </a:lvl2pPr>
            <a:lvl3pPr marL="1600200" indent="-533400">
              <a:spcBef>
                <a:spcPts val="3900"/>
              </a:spcBef>
              <a:buBlip>
                <a:blip r:embed="rId2"/>
              </a:buBlip>
              <a:defRPr sz="4200"/>
            </a:lvl3pPr>
            <a:lvl4pPr marL="2133600" indent="-533400">
              <a:spcBef>
                <a:spcPts val="3900"/>
              </a:spcBef>
              <a:buBlip>
                <a:blip r:embed="rId2"/>
              </a:buBlip>
              <a:defRPr sz="4200"/>
            </a:lvl4pPr>
            <a:lvl5pPr marL="2667000" indent="-533400">
              <a:spcBef>
                <a:spcPts val="3900"/>
              </a:spcBef>
              <a:buBlip>
                <a:blip r:embed="rId2"/>
              </a:buBlip>
              <a:defRPr sz="4200"/>
            </a:lvl5pPr>
          </a:lstStyle>
          <a:p>
            <a:r>
              <a:t>Body Level One</a:t>
            </a:r>
          </a:p>
          <a:p>
            <a:pPr lvl="1"/>
            <a:r>
              <a:t>Body Level Two</a:t>
            </a:r>
          </a:p>
          <a:p>
            <a:pPr lvl="2"/>
            <a:r>
              <a:t>Body Level Three</a:t>
            </a:r>
          </a:p>
          <a:p>
            <a:pPr lvl="3"/>
            <a:r>
              <a:t>Body Level Four</a:t>
            </a:r>
          </a:p>
          <a:p>
            <a:pPr lvl="4"/>
            <a:r>
              <a:t>Body Level Five</a:t>
            </a:r>
          </a:p>
        </p:txBody>
      </p:sp>
      <p:sp>
        <p:nvSpPr>
          <p:cNvPr id="68"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8.xml><?xml version="1.0" encoding="utf-8"?>
<p:sldLayout xmlns:a="http://schemas.openxmlformats.org/drawingml/2006/main" xmlns:r="http://schemas.openxmlformats.org/officeDocument/2006/relationships" xmlns:p="http://schemas.openxmlformats.org/presentationml/2006/main" type="tx">
  <p:cSld name="Bullets">
    <p:spTree>
      <p:nvGrpSpPr>
        <p:cNvPr id="1" name=""/>
        <p:cNvGrpSpPr/>
        <p:nvPr/>
      </p:nvGrpSpPr>
      <p:grpSpPr>
        <a:xfrm>
          <a:off x="0" y="0"/>
          <a:ext cx="0" cy="0"/>
          <a:chOff x="0" y="0"/>
          <a:chExt cx="0" cy="0"/>
        </a:xfrm>
      </p:grpSpPr>
      <p:sp>
        <p:nvSpPr>
          <p:cNvPr id="75" name="Body Level One…"/>
          <p:cNvSpPr txBox="1">
            <a:spLocks noGrp="1"/>
          </p:cNvSpPr>
          <p:nvPr>
            <p:ph type="body" idx="1"/>
          </p:nvPr>
        </p:nvSpPr>
        <p:spPr>
          <a:prstGeom prst="rect">
            <a:avLst/>
          </a:prstGeom>
        </p:spPr>
        <p:txBody>
          <a:bodyPr/>
          <a:lstStyle>
            <a:lvl1pPr>
              <a:buBlip>
                <a:blip r:embed="rId2"/>
              </a:buBlip>
            </a:lvl1pPr>
            <a:lvl2pPr>
              <a:buBlip>
                <a:blip r:embed="rId2"/>
              </a:buBlip>
            </a:lvl2pPr>
            <a:lvl3pPr>
              <a:buBlip>
                <a:blip r:embed="rId2"/>
              </a:buBlip>
            </a:lvl3pPr>
            <a:lvl4pPr>
              <a:buBlip>
                <a:blip r:embed="rId2"/>
              </a:buBlip>
            </a:lvl4pPr>
            <a:lvl5pPr>
              <a:buBlip>
                <a:blip r:embed="rId2"/>
              </a:buBlip>
            </a:lvl5pPr>
          </a:lstStyle>
          <a:p>
            <a:r>
              <a:t>Body Level One</a:t>
            </a:r>
          </a:p>
          <a:p>
            <a:pPr lvl="1"/>
            <a:r>
              <a:t>Body Level Two</a:t>
            </a:r>
          </a:p>
          <a:p>
            <a:pPr lvl="2"/>
            <a:r>
              <a:t>Body Level Three</a:t>
            </a:r>
          </a:p>
          <a:p>
            <a:pPr lvl="3"/>
            <a:r>
              <a:t>Body Level Four</a:t>
            </a:r>
          </a:p>
          <a:p>
            <a:pPr lvl="4"/>
            <a:r>
              <a:t>Body Level Five</a:t>
            </a:r>
          </a:p>
        </p:txBody>
      </p:sp>
      <p:sp>
        <p:nvSpPr>
          <p:cNvPr id="7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9.xml><?xml version="1.0" encoding="utf-8"?>
<p:sldLayout xmlns:a="http://schemas.openxmlformats.org/drawingml/2006/main" xmlns:r="http://schemas.openxmlformats.org/officeDocument/2006/relationships" xmlns:p="http://schemas.openxmlformats.org/presentationml/2006/main" type="tx">
  <p:cSld name="Photo - 3 Up">
    <p:spTree>
      <p:nvGrpSpPr>
        <p:cNvPr id="1" name=""/>
        <p:cNvGrpSpPr/>
        <p:nvPr/>
      </p:nvGrpSpPr>
      <p:grpSpPr>
        <a:xfrm>
          <a:off x="0" y="0"/>
          <a:ext cx="0" cy="0"/>
          <a:chOff x="0" y="0"/>
          <a:chExt cx="0" cy="0"/>
        </a:xfrm>
      </p:grpSpPr>
      <p:sp>
        <p:nvSpPr>
          <p:cNvPr id="83" name="Pyramids of Giza silhouetted against an orange sunset"/>
          <p:cNvSpPr>
            <a:spLocks noGrp="1"/>
          </p:cNvSpPr>
          <p:nvPr>
            <p:ph type="pic" sz="quarter" idx="21"/>
          </p:nvPr>
        </p:nvSpPr>
        <p:spPr>
          <a:xfrm>
            <a:off x="13487400" y="-736600"/>
            <a:ext cx="9662406" cy="6375400"/>
          </a:xfrm>
          <a:prstGeom prst="rect">
            <a:avLst/>
          </a:prstGeom>
          <a:ln w="9525">
            <a:round/>
          </a:ln>
        </p:spPr>
        <p:txBody>
          <a:bodyPr lIns="91439" tIns="45719" rIns="91439" bIns="45719" anchor="t">
            <a:noAutofit/>
          </a:bodyPr>
          <a:lstStyle/>
          <a:p>
            <a:endParaRPr/>
          </a:p>
        </p:txBody>
      </p:sp>
      <p:sp>
        <p:nvSpPr>
          <p:cNvPr id="84" name="Close-up of a pyramid in Giza"/>
          <p:cNvSpPr>
            <a:spLocks noGrp="1"/>
          </p:cNvSpPr>
          <p:nvPr>
            <p:ph type="pic" idx="22"/>
          </p:nvPr>
        </p:nvSpPr>
        <p:spPr>
          <a:xfrm>
            <a:off x="13111577" y="4381521"/>
            <a:ext cx="9977826" cy="15152734"/>
          </a:xfrm>
          <a:prstGeom prst="rect">
            <a:avLst/>
          </a:prstGeom>
          <a:ln w="9525">
            <a:round/>
          </a:ln>
        </p:spPr>
        <p:txBody>
          <a:bodyPr lIns="91439" tIns="45719" rIns="91439" bIns="45719" anchor="t">
            <a:noAutofit/>
          </a:bodyPr>
          <a:lstStyle/>
          <a:p>
            <a:endParaRPr/>
          </a:p>
        </p:txBody>
      </p:sp>
      <p:sp>
        <p:nvSpPr>
          <p:cNvPr id="85" name="Sphinx in front of the pyramids of Giza with a clear blue sky in the background"/>
          <p:cNvSpPr>
            <a:spLocks noGrp="1"/>
          </p:cNvSpPr>
          <p:nvPr>
            <p:ph type="pic" idx="23"/>
          </p:nvPr>
        </p:nvSpPr>
        <p:spPr>
          <a:xfrm>
            <a:off x="-139700" y="-25400"/>
            <a:ext cx="17310482" cy="12984978"/>
          </a:xfrm>
          <a:prstGeom prst="rect">
            <a:avLst/>
          </a:prstGeom>
          <a:ln w="9525">
            <a:round/>
          </a:ln>
        </p:spPr>
        <p:txBody>
          <a:bodyPr lIns="91439" tIns="45719" rIns="91439" bIns="45719" anchor="t">
            <a:noAutofit/>
          </a:bodyPr>
          <a:lstStyle/>
          <a:p>
            <a:endParaRPr/>
          </a:p>
        </p:txBody>
      </p:sp>
      <p:sp>
        <p:nvSpPr>
          <p:cNvPr id="86"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0.xml><?xml version="1.0" encoding="utf-8"?>
<p:sldLayout xmlns:a="http://schemas.openxmlformats.org/drawingml/2006/main" xmlns:r="http://schemas.openxmlformats.org/officeDocument/2006/relationships" xmlns:p="http://schemas.openxmlformats.org/presentationml/2006/main" type="tx">
  <p:cSld name="Quote">
    <p:spTree>
      <p:nvGrpSpPr>
        <p:cNvPr id="1" name=""/>
        <p:cNvGrpSpPr/>
        <p:nvPr/>
      </p:nvGrpSpPr>
      <p:grpSpPr>
        <a:xfrm>
          <a:off x="0" y="0"/>
          <a:ext cx="0" cy="0"/>
          <a:chOff x="0" y="0"/>
          <a:chExt cx="0" cy="0"/>
        </a:xfrm>
      </p:grpSpPr>
      <p:sp>
        <p:nvSpPr>
          <p:cNvPr id="93" name="“Type a quote here.”"/>
          <p:cNvSpPr txBox="1">
            <a:spLocks noGrp="1"/>
          </p:cNvSpPr>
          <p:nvPr>
            <p:ph type="body" sz="quarter" idx="21"/>
          </p:nvPr>
        </p:nvSpPr>
        <p:spPr>
          <a:xfrm>
            <a:off x="2374900" y="6045200"/>
            <a:ext cx="19621500" cy="1117600"/>
          </a:xfrm>
          <a:prstGeom prst="rect">
            <a:avLst/>
          </a:prstGeom>
        </p:spPr>
        <p:txBody>
          <a:bodyPr>
            <a:spAutoFit/>
          </a:bodyPr>
          <a:lstStyle>
            <a:lvl1pPr marL="0" indent="0" algn="ctr">
              <a:spcBef>
                <a:spcPts val="0"/>
              </a:spcBef>
              <a:buSzTx/>
              <a:buNone/>
            </a:lvl1pPr>
          </a:lstStyle>
          <a:p>
            <a:r>
              <a:t>“Type a quote here.”</a:t>
            </a:r>
          </a:p>
        </p:txBody>
      </p:sp>
      <p:sp>
        <p:nvSpPr>
          <p:cNvPr id="94" name="–Johnny Appleseed"/>
          <p:cNvSpPr txBox="1">
            <a:spLocks noGrp="1"/>
          </p:cNvSpPr>
          <p:nvPr>
            <p:ph type="body" sz="quarter" idx="22"/>
          </p:nvPr>
        </p:nvSpPr>
        <p:spPr>
          <a:xfrm>
            <a:off x="2374900" y="8953500"/>
            <a:ext cx="19621500" cy="850900"/>
          </a:xfrm>
          <a:prstGeom prst="rect">
            <a:avLst/>
          </a:prstGeom>
        </p:spPr>
        <p:txBody>
          <a:bodyPr anchor="t">
            <a:spAutoFit/>
          </a:bodyPr>
          <a:lstStyle>
            <a:lvl1pPr marL="0" indent="0" algn="ctr">
              <a:spcBef>
                <a:spcPts val="0"/>
              </a:spcBef>
              <a:buSzTx/>
              <a:buNone/>
              <a:defRPr sz="3800"/>
            </a:lvl1pPr>
          </a:lstStyle>
          <a:p>
            <a:r>
              <a:t>–Johnny Appleseed</a:t>
            </a:r>
          </a:p>
        </p:txBody>
      </p:sp>
      <p:sp>
        <p:nvSpPr>
          <p:cNvPr id="95"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1.xml><?xml version="1.0" encoding="utf-8"?>
<p:sldLayout xmlns:a="http://schemas.openxmlformats.org/drawingml/2006/main" xmlns:r="http://schemas.openxmlformats.org/officeDocument/2006/relationships" xmlns:p="http://schemas.openxmlformats.org/presentationml/2006/main" type="tx">
  <p:cSld name="Photo">
    <p:spTree>
      <p:nvGrpSpPr>
        <p:cNvPr id="1" name=""/>
        <p:cNvGrpSpPr/>
        <p:nvPr/>
      </p:nvGrpSpPr>
      <p:grpSpPr>
        <a:xfrm>
          <a:off x="0" y="0"/>
          <a:ext cx="0" cy="0"/>
          <a:chOff x="0" y="0"/>
          <a:chExt cx="0" cy="0"/>
        </a:xfrm>
      </p:grpSpPr>
      <p:sp>
        <p:nvSpPr>
          <p:cNvPr id="102" name="Pyramids of Giza silhouetted against an orange sunset"/>
          <p:cNvSpPr>
            <a:spLocks noGrp="1"/>
          </p:cNvSpPr>
          <p:nvPr>
            <p:ph type="pic" idx="21"/>
          </p:nvPr>
        </p:nvSpPr>
        <p:spPr>
          <a:xfrm>
            <a:off x="0" y="-1816100"/>
            <a:ext cx="24384000" cy="16088930"/>
          </a:xfrm>
          <a:prstGeom prst="rect">
            <a:avLst/>
          </a:prstGeom>
        </p:spPr>
        <p:txBody>
          <a:bodyPr lIns="91439" tIns="45719" rIns="91439" bIns="45719" anchor="t">
            <a:noAutofit/>
          </a:bodyPr>
          <a:lstStyle/>
          <a:p>
            <a:endParaRPr/>
          </a:p>
        </p:txBody>
      </p:sp>
      <p:sp>
        <p:nvSpPr>
          <p:cNvPr id="103"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Layouts/slideLayout12.xml><?xml version="1.0" encoding="utf-8"?>
<p:sldLayout xmlns:a="http://schemas.openxmlformats.org/drawingml/2006/main" xmlns:r="http://schemas.openxmlformats.org/officeDocument/2006/relationships" xmlns:p="http://schemas.openxmlformats.org/presentationml/2006/main" type="tx">
  <p:cSld name="Blank">
    <p:spTree>
      <p:nvGrpSpPr>
        <p:cNvPr id="1" name=""/>
        <p:cNvGrpSpPr/>
        <p:nvPr/>
      </p:nvGrpSpPr>
      <p:grpSpPr>
        <a:xfrm>
          <a:off x="0" y="0"/>
          <a:ext cx="0" cy="0"/>
          <a:chOff x="0" y="0"/>
          <a:chExt cx="0" cy="0"/>
        </a:xfrm>
      </p:grpSpPr>
      <p:sp>
        <p:nvSpPr>
          <p:cNvPr id="110" name="Slide Number"/>
          <p:cNvSpPr txBox="1">
            <a:spLocks noGrp="1"/>
          </p:cNvSpPr>
          <p:nvPr>
            <p:ph type="sldNum" sz="quarter" idx="2"/>
          </p:nvPr>
        </p:nvSpPr>
        <p:spPr>
          <a:prstGeom prst="rect">
            <a:avLst/>
          </a:prstGeom>
        </p:spPr>
        <p:txBody>
          <a:bodyPr/>
          <a:lstStyle/>
          <a:p>
            <a:fld id="{86CB4B4D-7CA3-9044-876B-883B54F8677D}" type="slidenum">
              <a:t>‹#›</a:t>
            </a:fld>
            <a:endParaRPr/>
          </a:p>
        </p:txBody>
      </p:sp>
    </p:spTree>
  </p:cSld>
  <p:clrMapOvr>
    <a:masterClrMapping/>
  </p:clrMapOvr>
  <p:transition spd="med"/>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4"/>
          <a:srcRect/>
          <a:stretch>
            <a:fillRect/>
          </a:stretch>
        </a:blipFill>
        <a:effectLst/>
      </p:bgPr>
    </p:bg>
    <p:spTree>
      <p:nvGrpSpPr>
        <p:cNvPr id="1" name=""/>
        <p:cNvGrpSpPr/>
        <p:nvPr/>
      </p:nvGrpSpPr>
      <p:grpSpPr>
        <a:xfrm>
          <a:off x="0" y="0"/>
          <a:ext cx="0" cy="0"/>
          <a:chOff x="0" y="0"/>
          <a:chExt cx="0" cy="0"/>
        </a:xfrm>
      </p:grpSpPr>
      <p:sp>
        <p:nvSpPr>
          <p:cNvPr id="2" name="Body Level One…"/>
          <p:cNvSpPr txBox="1">
            <a:spLocks noGrp="1"/>
          </p:cNvSpPr>
          <p:nvPr>
            <p:ph type="body" idx="1"/>
          </p:nvPr>
        </p:nvSpPr>
        <p:spPr>
          <a:xfrm>
            <a:off x="2374900" y="1651000"/>
            <a:ext cx="19621500" cy="104140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lvl1pPr>
              <a:buBlip>
                <a:blip r:embed="rId15"/>
              </a:buBlip>
            </a:lvl1pPr>
            <a:lvl2pPr>
              <a:buBlip>
                <a:blip r:embed="rId15"/>
              </a:buBlip>
            </a:lvl2pPr>
            <a:lvl3pPr>
              <a:buBlip>
                <a:blip r:embed="rId15"/>
              </a:buBlip>
            </a:lvl3pPr>
            <a:lvl4pPr>
              <a:buBlip>
                <a:blip r:embed="rId15"/>
              </a:buBlip>
            </a:lvl4pPr>
            <a:lvl5pPr>
              <a:buBlip>
                <a:blip r:embed="rId15"/>
              </a:buBlip>
            </a:lvl5pPr>
          </a:lstStyle>
          <a:p>
            <a:r>
              <a:t>Body Level One</a:t>
            </a:r>
          </a:p>
          <a:p>
            <a:pPr lvl="1"/>
            <a:r>
              <a:t>Body Level Two</a:t>
            </a:r>
          </a:p>
          <a:p>
            <a:pPr lvl="2"/>
            <a:r>
              <a:t>Body Level Three</a:t>
            </a:r>
          </a:p>
          <a:p>
            <a:pPr lvl="3"/>
            <a:r>
              <a:t>Body Level Four</a:t>
            </a:r>
          </a:p>
          <a:p>
            <a:pPr lvl="4"/>
            <a:r>
              <a:t>Body Level Five</a:t>
            </a:r>
          </a:p>
        </p:txBody>
      </p:sp>
      <p:sp>
        <p:nvSpPr>
          <p:cNvPr id="3" name="Title Text"/>
          <p:cNvSpPr txBox="1">
            <a:spLocks noGrp="1"/>
          </p:cNvSpPr>
          <p:nvPr>
            <p:ph type="title"/>
          </p:nvPr>
        </p:nvSpPr>
        <p:spPr>
          <a:xfrm>
            <a:off x="2387600" y="889000"/>
            <a:ext cx="19621500" cy="2959100"/>
          </a:xfrm>
          <a:prstGeom prst="rect">
            <a:avLst/>
          </a:prstGeom>
          <a:ln w="12700">
            <a:miter lim="400000"/>
          </a:ln>
          <a:extLst>
            <a:ext uri="{C572A759-6A51-4108-AA02-DFA0A04FC94B}">
              <ma14:wrappingTextBoxFlag xmlns:ma14="http://schemas.microsoft.com/office/mac/drawingml/2011/main" xmlns:a14="http://schemas.microsoft.com/office/drawing/2010/main" xmlns:m="http://schemas.openxmlformats.org/officeDocument/2006/math" xmlns="" val="1"/>
            </a:ext>
          </a:extLst>
        </p:spPr>
        <p:txBody>
          <a:bodyPr lIns="50800" tIns="50800" rIns="50800" bIns="50800" anchor="ctr">
            <a:normAutofit/>
          </a:bodyPr>
          <a:lstStyle/>
          <a:p>
            <a:r>
              <a:t>Title Text</a:t>
            </a:r>
          </a:p>
        </p:txBody>
      </p:sp>
      <p:sp>
        <p:nvSpPr>
          <p:cNvPr id="4" name="Slide Number"/>
          <p:cNvSpPr txBox="1">
            <a:spLocks noGrp="1"/>
          </p:cNvSpPr>
          <p:nvPr>
            <p:ph type="sldNum" sz="quarter" idx="2"/>
          </p:nvPr>
        </p:nvSpPr>
        <p:spPr>
          <a:xfrm>
            <a:off x="11993858" y="13144500"/>
            <a:ext cx="393205" cy="571500"/>
          </a:xfrm>
          <a:prstGeom prst="rect">
            <a:avLst/>
          </a:prstGeom>
          <a:ln w="12700">
            <a:miter lim="400000"/>
          </a:ln>
        </p:spPr>
        <p:txBody>
          <a:bodyPr wrap="none" lIns="50800" tIns="50800" rIns="50800" bIns="50800" anchor="b">
            <a:spAutoFit/>
          </a:bodyPr>
          <a:lstStyle>
            <a:lvl1pPr>
              <a:defRPr sz="2400"/>
            </a:lvl1pPr>
          </a:lstStyle>
          <a:p>
            <a:fld id="{86CB4B4D-7CA3-9044-876B-883B54F8677D}" type="slidenum">
              <a:t>‹#›</a:t>
            </a:fld>
            <a:endParaRP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ransition spd="med"/>
  <p:txStyles>
    <p:titleStyle>
      <a:lvl1pPr marL="0" marR="0" indent="0" algn="l" defTabSz="825500" latinLnBrk="0">
        <a:lnSpc>
          <a:spcPct val="100000"/>
        </a:lnSpc>
        <a:spcBef>
          <a:spcPts val="0"/>
        </a:spcBef>
        <a:spcAft>
          <a:spcPts val="0"/>
        </a:spcAft>
        <a:buClrTx/>
        <a:buSzTx/>
        <a:buFontTx/>
        <a:buNone/>
        <a:tabLst/>
        <a:defRPr sz="10000" b="0" i="0" u="none" strike="noStrike" cap="none" spc="0" baseline="0">
          <a:solidFill>
            <a:srgbClr val="3E231A"/>
          </a:solidFill>
          <a:uFillTx/>
          <a:latin typeface="+mn-lt"/>
          <a:ea typeface="+mn-ea"/>
          <a:cs typeface="+mn-cs"/>
          <a:sym typeface="Papyrus"/>
        </a:defRPr>
      </a:lvl1pPr>
      <a:lvl2pPr marL="0" marR="0" indent="0" algn="l" defTabSz="825500" latinLnBrk="0">
        <a:lnSpc>
          <a:spcPct val="100000"/>
        </a:lnSpc>
        <a:spcBef>
          <a:spcPts val="0"/>
        </a:spcBef>
        <a:spcAft>
          <a:spcPts val="0"/>
        </a:spcAft>
        <a:buClrTx/>
        <a:buSzTx/>
        <a:buFontTx/>
        <a:buNone/>
        <a:tabLst/>
        <a:defRPr sz="10000" b="0" i="0" u="none" strike="noStrike" cap="none" spc="0" baseline="0">
          <a:solidFill>
            <a:srgbClr val="3E231A"/>
          </a:solidFill>
          <a:uFillTx/>
          <a:latin typeface="+mn-lt"/>
          <a:ea typeface="+mn-ea"/>
          <a:cs typeface="+mn-cs"/>
          <a:sym typeface="Papyrus"/>
        </a:defRPr>
      </a:lvl2pPr>
      <a:lvl3pPr marL="0" marR="0" indent="0" algn="l" defTabSz="825500" latinLnBrk="0">
        <a:lnSpc>
          <a:spcPct val="100000"/>
        </a:lnSpc>
        <a:spcBef>
          <a:spcPts val="0"/>
        </a:spcBef>
        <a:spcAft>
          <a:spcPts val="0"/>
        </a:spcAft>
        <a:buClrTx/>
        <a:buSzTx/>
        <a:buFontTx/>
        <a:buNone/>
        <a:tabLst/>
        <a:defRPr sz="10000" b="0" i="0" u="none" strike="noStrike" cap="none" spc="0" baseline="0">
          <a:solidFill>
            <a:srgbClr val="3E231A"/>
          </a:solidFill>
          <a:uFillTx/>
          <a:latin typeface="+mn-lt"/>
          <a:ea typeface="+mn-ea"/>
          <a:cs typeface="+mn-cs"/>
          <a:sym typeface="Papyrus"/>
        </a:defRPr>
      </a:lvl3pPr>
      <a:lvl4pPr marL="0" marR="0" indent="0" algn="l" defTabSz="825500" latinLnBrk="0">
        <a:lnSpc>
          <a:spcPct val="100000"/>
        </a:lnSpc>
        <a:spcBef>
          <a:spcPts val="0"/>
        </a:spcBef>
        <a:spcAft>
          <a:spcPts val="0"/>
        </a:spcAft>
        <a:buClrTx/>
        <a:buSzTx/>
        <a:buFontTx/>
        <a:buNone/>
        <a:tabLst/>
        <a:defRPr sz="10000" b="0" i="0" u="none" strike="noStrike" cap="none" spc="0" baseline="0">
          <a:solidFill>
            <a:srgbClr val="3E231A"/>
          </a:solidFill>
          <a:uFillTx/>
          <a:latin typeface="+mn-lt"/>
          <a:ea typeface="+mn-ea"/>
          <a:cs typeface="+mn-cs"/>
          <a:sym typeface="Papyrus"/>
        </a:defRPr>
      </a:lvl4pPr>
      <a:lvl5pPr marL="0" marR="0" indent="0" algn="l" defTabSz="825500" latinLnBrk="0">
        <a:lnSpc>
          <a:spcPct val="100000"/>
        </a:lnSpc>
        <a:spcBef>
          <a:spcPts val="0"/>
        </a:spcBef>
        <a:spcAft>
          <a:spcPts val="0"/>
        </a:spcAft>
        <a:buClrTx/>
        <a:buSzTx/>
        <a:buFontTx/>
        <a:buNone/>
        <a:tabLst/>
        <a:defRPr sz="10000" b="0" i="0" u="none" strike="noStrike" cap="none" spc="0" baseline="0">
          <a:solidFill>
            <a:srgbClr val="3E231A"/>
          </a:solidFill>
          <a:uFillTx/>
          <a:latin typeface="+mn-lt"/>
          <a:ea typeface="+mn-ea"/>
          <a:cs typeface="+mn-cs"/>
          <a:sym typeface="Papyrus"/>
        </a:defRPr>
      </a:lvl5pPr>
      <a:lvl6pPr marL="0" marR="0" indent="0" algn="l" defTabSz="825500" latinLnBrk="0">
        <a:lnSpc>
          <a:spcPct val="100000"/>
        </a:lnSpc>
        <a:spcBef>
          <a:spcPts val="0"/>
        </a:spcBef>
        <a:spcAft>
          <a:spcPts val="0"/>
        </a:spcAft>
        <a:buClrTx/>
        <a:buSzTx/>
        <a:buFontTx/>
        <a:buNone/>
        <a:tabLst/>
        <a:defRPr sz="10000" b="0" i="0" u="none" strike="noStrike" cap="none" spc="0" baseline="0">
          <a:solidFill>
            <a:srgbClr val="3E231A"/>
          </a:solidFill>
          <a:uFillTx/>
          <a:latin typeface="+mn-lt"/>
          <a:ea typeface="+mn-ea"/>
          <a:cs typeface="+mn-cs"/>
          <a:sym typeface="Papyrus"/>
        </a:defRPr>
      </a:lvl6pPr>
      <a:lvl7pPr marL="0" marR="0" indent="0" algn="l" defTabSz="825500" latinLnBrk="0">
        <a:lnSpc>
          <a:spcPct val="100000"/>
        </a:lnSpc>
        <a:spcBef>
          <a:spcPts val="0"/>
        </a:spcBef>
        <a:spcAft>
          <a:spcPts val="0"/>
        </a:spcAft>
        <a:buClrTx/>
        <a:buSzTx/>
        <a:buFontTx/>
        <a:buNone/>
        <a:tabLst/>
        <a:defRPr sz="10000" b="0" i="0" u="none" strike="noStrike" cap="none" spc="0" baseline="0">
          <a:solidFill>
            <a:srgbClr val="3E231A"/>
          </a:solidFill>
          <a:uFillTx/>
          <a:latin typeface="+mn-lt"/>
          <a:ea typeface="+mn-ea"/>
          <a:cs typeface="+mn-cs"/>
          <a:sym typeface="Papyrus"/>
        </a:defRPr>
      </a:lvl7pPr>
      <a:lvl8pPr marL="0" marR="0" indent="0" algn="l" defTabSz="825500" latinLnBrk="0">
        <a:lnSpc>
          <a:spcPct val="100000"/>
        </a:lnSpc>
        <a:spcBef>
          <a:spcPts val="0"/>
        </a:spcBef>
        <a:spcAft>
          <a:spcPts val="0"/>
        </a:spcAft>
        <a:buClrTx/>
        <a:buSzTx/>
        <a:buFontTx/>
        <a:buNone/>
        <a:tabLst/>
        <a:defRPr sz="10000" b="0" i="0" u="none" strike="noStrike" cap="none" spc="0" baseline="0">
          <a:solidFill>
            <a:srgbClr val="3E231A"/>
          </a:solidFill>
          <a:uFillTx/>
          <a:latin typeface="+mn-lt"/>
          <a:ea typeface="+mn-ea"/>
          <a:cs typeface="+mn-cs"/>
          <a:sym typeface="Papyrus"/>
        </a:defRPr>
      </a:lvl8pPr>
      <a:lvl9pPr marL="0" marR="0" indent="0" algn="l" defTabSz="825500" latinLnBrk="0">
        <a:lnSpc>
          <a:spcPct val="100000"/>
        </a:lnSpc>
        <a:spcBef>
          <a:spcPts val="0"/>
        </a:spcBef>
        <a:spcAft>
          <a:spcPts val="0"/>
        </a:spcAft>
        <a:buClrTx/>
        <a:buSzTx/>
        <a:buFontTx/>
        <a:buNone/>
        <a:tabLst/>
        <a:defRPr sz="10000" b="0" i="0" u="none" strike="noStrike" cap="none" spc="0" baseline="0">
          <a:solidFill>
            <a:srgbClr val="3E231A"/>
          </a:solidFill>
          <a:uFillTx/>
          <a:latin typeface="+mn-lt"/>
          <a:ea typeface="+mn-ea"/>
          <a:cs typeface="+mn-cs"/>
          <a:sym typeface="Papyrus"/>
        </a:defRPr>
      </a:lvl9pPr>
    </p:titleStyle>
    <p:bodyStyle>
      <a:lvl1pPr marL="660400" marR="0" indent="-660400" algn="l" defTabSz="825500" rtl="0" latinLnBrk="0">
        <a:lnSpc>
          <a:spcPct val="100000"/>
        </a:lnSpc>
        <a:spcBef>
          <a:spcPts val="4200"/>
        </a:spcBef>
        <a:spcAft>
          <a:spcPts val="0"/>
        </a:spcAft>
        <a:buClrTx/>
        <a:buSzPct val="25000"/>
        <a:buFontTx/>
        <a:buBlip>
          <a:blip r:embed="rId15"/>
        </a:buBlip>
        <a:tabLst/>
        <a:defRPr sz="5200" b="0" i="0" u="none" strike="noStrike" cap="none" spc="0" baseline="0">
          <a:solidFill>
            <a:srgbClr val="3E231A"/>
          </a:solidFill>
          <a:uFillTx/>
          <a:latin typeface="+mn-lt"/>
          <a:ea typeface="+mn-ea"/>
          <a:cs typeface="+mn-cs"/>
          <a:sym typeface="Papyrus"/>
        </a:defRPr>
      </a:lvl1pPr>
      <a:lvl2pPr marL="1320800" marR="0" indent="-660400" algn="l" defTabSz="825500" rtl="0" latinLnBrk="0">
        <a:lnSpc>
          <a:spcPct val="100000"/>
        </a:lnSpc>
        <a:spcBef>
          <a:spcPts val="4200"/>
        </a:spcBef>
        <a:spcAft>
          <a:spcPts val="0"/>
        </a:spcAft>
        <a:buClrTx/>
        <a:buSzPct val="25000"/>
        <a:buFontTx/>
        <a:buBlip>
          <a:blip r:embed="rId15"/>
        </a:buBlip>
        <a:tabLst/>
        <a:defRPr sz="5200" b="0" i="0" u="none" strike="noStrike" cap="none" spc="0" baseline="0">
          <a:solidFill>
            <a:srgbClr val="3E231A"/>
          </a:solidFill>
          <a:uFillTx/>
          <a:latin typeface="+mn-lt"/>
          <a:ea typeface="+mn-ea"/>
          <a:cs typeface="+mn-cs"/>
          <a:sym typeface="Papyrus"/>
        </a:defRPr>
      </a:lvl2pPr>
      <a:lvl3pPr marL="1981200" marR="0" indent="-660400" algn="l" defTabSz="825500" rtl="0" latinLnBrk="0">
        <a:lnSpc>
          <a:spcPct val="100000"/>
        </a:lnSpc>
        <a:spcBef>
          <a:spcPts val="4200"/>
        </a:spcBef>
        <a:spcAft>
          <a:spcPts val="0"/>
        </a:spcAft>
        <a:buClrTx/>
        <a:buSzPct val="25000"/>
        <a:buFontTx/>
        <a:buBlip>
          <a:blip r:embed="rId15"/>
        </a:buBlip>
        <a:tabLst/>
        <a:defRPr sz="5200" b="0" i="0" u="none" strike="noStrike" cap="none" spc="0" baseline="0">
          <a:solidFill>
            <a:srgbClr val="3E231A"/>
          </a:solidFill>
          <a:uFillTx/>
          <a:latin typeface="+mn-lt"/>
          <a:ea typeface="+mn-ea"/>
          <a:cs typeface="+mn-cs"/>
          <a:sym typeface="Papyrus"/>
        </a:defRPr>
      </a:lvl3pPr>
      <a:lvl4pPr marL="2641600" marR="0" indent="-660400" algn="l" defTabSz="825500" rtl="0" latinLnBrk="0">
        <a:lnSpc>
          <a:spcPct val="100000"/>
        </a:lnSpc>
        <a:spcBef>
          <a:spcPts val="4200"/>
        </a:spcBef>
        <a:spcAft>
          <a:spcPts val="0"/>
        </a:spcAft>
        <a:buClrTx/>
        <a:buSzPct val="25000"/>
        <a:buFontTx/>
        <a:buBlip>
          <a:blip r:embed="rId15"/>
        </a:buBlip>
        <a:tabLst/>
        <a:defRPr sz="5200" b="0" i="0" u="none" strike="noStrike" cap="none" spc="0" baseline="0">
          <a:solidFill>
            <a:srgbClr val="3E231A"/>
          </a:solidFill>
          <a:uFillTx/>
          <a:latin typeface="+mn-lt"/>
          <a:ea typeface="+mn-ea"/>
          <a:cs typeface="+mn-cs"/>
          <a:sym typeface="Papyrus"/>
        </a:defRPr>
      </a:lvl4pPr>
      <a:lvl5pPr marL="3302000" marR="0" indent="-660400" algn="l" defTabSz="825500" rtl="0" latinLnBrk="0">
        <a:lnSpc>
          <a:spcPct val="100000"/>
        </a:lnSpc>
        <a:spcBef>
          <a:spcPts val="4200"/>
        </a:spcBef>
        <a:spcAft>
          <a:spcPts val="0"/>
        </a:spcAft>
        <a:buClrTx/>
        <a:buSzPct val="25000"/>
        <a:buFontTx/>
        <a:buBlip>
          <a:blip r:embed="rId15"/>
        </a:buBlip>
        <a:tabLst/>
        <a:defRPr sz="5200" b="0" i="0" u="none" strike="noStrike" cap="none" spc="0" baseline="0">
          <a:solidFill>
            <a:srgbClr val="3E231A"/>
          </a:solidFill>
          <a:uFillTx/>
          <a:latin typeface="+mn-lt"/>
          <a:ea typeface="+mn-ea"/>
          <a:cs typeface="+mn-cs"/>
          <a:sym typeface="Papyrus"/>
        </a:defRPr>
      </a:lvl5pPr>
      <a:lvl6pPr marL="3962400" marR="0" indent="-660400" algn="l" defTabSz="825500" rtl="0" latinLnBrk="0">
        <a:lnSpc>
          <a:spcPct val="100000"/>
        </a:lnSpc>
        <a:spcBef>
          <a:spcPts val="4200"/>
        </a:spcBef>
        <a:spcAft>
          <a:spcPts val="0"/>
        </a:spcAft>
        <a:buClrTx/>
        <a:buSzPct val="25000"/>
        <a:buFontTx/>
        <a:buBlip>
          <a:blip r:embed="rId15"/>
        </a:buBlip>
        <a:tabLst/>
        <a:defRPr sz="5200" b="0" i="0" u="none" strike="noStrike" cap="none" spc="0" baseline="0">
          <a:solidFill>
            <a:srgbClr val="3E231A"/>
          </a:solidFill>
          <a:uFillTx/>
          <a:latin typeface="+mn-lt"/>
          <a:ea typeface="+mn-ea"/>
          <a:cs typeface="+mn-cs"/>
          <a:sym typeface="Papyrus"/>
        </a:defRPr>
      </a:lvl6pPr>
      <a:lvl7pPr marL="4622800" marR="0" indent="-660400" algn="l" defTabSz="825500" rtl="0" latinLnBrk="0">
        <a:lnSpc>
          <a:spcPct val="100000"/>
        </a:lnSpc>
        <a:spcBef>
          <a:spcPts val="4200"/>
        </a:spcBef>
        <a:spcAft>
          <a:spcPts val="0"/>
        </a:spcAft>
        <a:buClrTx/>
        <a:buSzPct val="25000"/>
        <a:buFontTx/>
        <a:buBlip>
          <a:blip r:embed="rId15"/>
        </a:buBlip>
        <a:tabLst/>
        <a:defRPr sz="5200" b="0" i="0" u="none" strike="noStrike" cap="none" spc="0" baseline="0">
          <a:solidFill>
            <a:srgbClr val="3E231A"/>
          </a:solidFill>
          <a:uFillTx/>
          <a:latin typeface="+mn-lt"/>
          <a:ea typeface="+mn-ea"/>
          <a:cs typeface="+mn-cs"/>
          <a:sym typeface="Papyrus"/>
        </a:defRPr>
      </a:lvl7pPr>
      <a:lvl8pPr marL="5283200" marR="0" indent="-660400" algn="l" defTabSz="825500" rtl="0" latinLnBrk="0">
        <a:lnSpc>
          <a:spcPct val="100000"/>
        </a:lnSpc>
        <a:spcBef>
          <a:spcPts val="4200"/>
        </a:spcBef>
        <a:spcAft>
          <a:spcPts val="0"/>
        </a:spcAft>
        <a:buClrTx/>
        <a:buSzPct val="25000"/>
        <a:buFontTx/>
        <a:buBlip>
          <a:blip r:embed="rId15"/>
        </a:buBlip>
        <a:tabLst/>
        <a:defRPr sz="5200" b="0" i="0" u="none" strike="noStrike" cap="none" spc="0" baseline="0">
          <a:solidFill>
            <a:srgbClr val="3E231A"/>
          </a:solidFill>
          <a:uFillTx/>
          <a:latin typeface="+mn-lt"/>
          <a:ea typeface="+mn-ea"/>
          <a:cs typeface="+mn-cs"/>
          <a:sym typeface="Papyrus"/>
        </a:defRPr>
      </a:lvl8pPr>
      <a:lvl9pPr marL="5943600" marR="0" indent="-660400" algn="l" defTabSz="825500" rtl="0" latinLnBrk="0">
        <a:lnSpc>
          <a:spcPct val="100000"/>
        </a:lnSpc>
        <a:spcBef>
          <a:spcPts val="4200"/>
        </a:spcBef>
        <a:spcAft>
          <a:spcPts val="0"/>
        </a:spcAft>
        <a:buClrTx/>
        <a:buSzPct val="25000"/>
        <a:buFontTx/>
        <a:buBlip>
          <a:blip r:embed="rId15"/>
        </a:buBlip>
        <a:tabLst/>
        <a:defRPr sz="5200" b="0" i="0" u="none" strike="noStrike" cap="none" spc="0" baseline="0">
          <a:solidFill>
            <a:srgbClr val="3E231A"/>
          </a:solidFill>
          <a:uFillTx/>
          <a:latin typeface="+mn-lt"/>
          <a:ea typeface="+mn-ea"/>
          <a:cs typeface="+mn-cs"/>
          <a:sym typeface="Papyrus"/>
        </a:defRPr>
      </a:lvl9pPr>
    </p:bodyStyle>
    <p:otherStyle>
      <a:lvl1pPr marL="0" marR="0" indent="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pyrus"/>
        </a:defRPr>
      </a:lvl1pPr>
      <a:lvl2pPr marL="0" marR="0" indent="228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pyrus"/>
        </a:defRPr>
      </a:lvl2pPr>
      <a:lvl3pPr marL="0" marR="0" indent="457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pyrus"/>
        </a:defRPr>
      </a:lvl3pPr>
      <a:lvl4pPr marL="0" marR="0" indent="685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pyrus"/>
        </a:defRPr>
      </a:lvl4pPr>
      <a:lvl5pPr marL="0" marR="0" indent="9144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pyrus"/>
        </a:defRPr>
      </a:lvl5pPr>
      <a:lvl6pPr marL="0" marR="0" indent="11430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pyrus"/>
        </a:defRPr>
      </a:lvl6pPr>
      <a:lvl7pPr marL="0" marR="0" indent="13716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pyrus"/>
        </a:defRPr>
      </a:lvl7pPr>
      <a:lvl8pPr marL="0" marR="0" indent="16002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pyrus"/>
        </a:defRPr>
      </a:lvl8pPr>
      <a:lvl9pPr marL="0" marR="0" indent="1828800" algn="ctr" defTabSz="825500" latinLnBrk="0">
        <a:lnSpc>
          <a:spcPct val="100000"/>
        </a:lnSpc>
        <a:spcBef>
          <a:spcPts val="0"/>
        </a:spcBef>
        <a:spcAft>
          <a:spcPts val="0"/>
        </a:spcAft>
        <a:buClrTx/>
        <a:buSzTx/>
        <a:buFontTx/>
        <a:buNone/>
        <a:tabLst/>
        <a:defRPr sz="2400" b="0" i="0" u="none" strike="noStrike" cap="none" spc="0" baseline="0">
          <a:solidFill>
            <a:schemeClr val="tx1"/>
          </a:solidFill>
          <a:uFillTx/>
          <a:latin typeface="+mn-lt"/>
          <a:ea typeface="+mn-ea"/>
          <a:cs typeface="+mn-cs"/>
          <a:sym typeface="Papyru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6.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6.xml"/><Relationship Id="rId4" Type="http://schemas.openxmlformats.org/officeDocument/2006/relationships/image" Target="../media/image11.jpe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8" Type="http://schemas.openxmlformats.org/officeDocument/2006/relationships/hyperlink" Target="https://www.grin.com/document/180512" TargetMode="External"/><Relationship Id="rId13" Type="http://schemas.openxmlformats.org/officeDocument/2006/relationships/hyperlink" Target="https://www.pinsentmasons.com/out-law/guides/successful-joint-ventures-in-china" TargetMode="External"/><Relationship Id="rId3" Type="http://schemas.openxmlformats.org/officeDocument/2006/relationships/image" Target="../media/image3.png"/><Relationship Id="rId7" Type="http://schemas.openxmlformats.org/officeDocument/2006/relationships/hyperlink" Target="http://www.ediplomat.com/np/cultural_etiquette/ce_cn.htm" TargetMode="External"/><Relationship Id="rId12" Type="http://schemas.openxmlformats.org/officeDocument/2006/relationships/hyperlink" Target="https://www.marketmechina.com/how-to-be-culturally-sensitive-when-marketing-in-china/" TargetMode="External"/><Relationship Id="rId2" Type="http://schemas.openxmlformats.org/officeDocument/2006/relationships/image" Target="../media/image4.png"/><Relationship Id="rId1" Type="http://schemas.openxmlformats.org/officeDocument/2006/relationships/slideLayout" Target="../slideLayouts/slideLayout6.xml"/><Relationship Id="rId6" Type="http://schemas.openxmlformats.org/officeDocument/2006/relationships/hyperlink" Target="https://culturalatlas.sbs.com.au/chinese-culture/chinese-culture-core-concepts" TargetMode="External"/><Relationship Id="rId11" Type="http://schemas.openxmlformats.org/officeDocument/2006/relationships/hyperlink" Target="https://www.linkedin.com/pulse/difference-between-chinese-british-business-practice-alice-sheng/" TargetMode="External"/><Relationship Id="rId5" Type="http://schemas.openxmlformats.org/officeDocument/2006/relationships/hyperlink" Target="https://www.bsr.org/en/blog/how-different-stakeholders-influence-csr-experiences-from-china" TargetMode="External"/><Relationship Id="rId10" Type="http://schemas.openxmlformats.org/officeDocument/2006/relationships/hyperlink" Target="https://www.gov.uk/government/publications/overseas-business-risk-china/overseas-business-risk-china" TargetMode="External"/><Relationship Id="rId4" Type="http://schemas.openxmlformats.org/officeDocument/2006/relationships/hyperlink" Target="https://brandminds.com/what-is-hofstedes-cultural-dimensions-theory-uk-vs-china-a-comparison/" TargetMode="External"/><Relationship Id="rId9" Type="http://schemas.openxmlformats.org/officeDocument/2006/relationships/hyperlink" Target="https://greatbritishmag.co.uk/student-guide/differences-between-uk-and-chinese-work-cul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19" name="International Business Communication…"/>
          <p:cNvSpPr txBox="1">
            <a:spLocks noGrp="1"/>
          </p:cNvSpPr>
          <p:nvPr>
            <p:ph type="ctrTitle"/>
          </p:nvPr>
        </p:nvSpPr>
        <p:spPr>
          <a:xfrm>
            <a:off x="1380986" y="2520121"/>
            <a:ext cx="21622027" cy="5841005"/>
          </a:xfrm>
          <a:prstGeom prst="rect">
            <a:avLst/>
          </a:prstGeom>
        </p:spPr>
        <p:txBody>
          <a:bodyPr/>
          <a:lstStyle/>
          <a:p>
            <a:pPr defTabSz="800735">
              <a:defRPr sz="9700"/>
            </a:pPr>
            <a:r>
              <a:t>International Business Communication</a:t>
            </a:r>
          </a:p>
          <a:p>
            <a:pPr defTabSz="800735">
              <a:defRPr sz="9700" u="sng"/>
            </a:pPr>
            <a:r>
              <a:t>AstraZeneca UK joint venture with       BeiGene LTD China</a:t>
            </a:r>
          </a:p>
        </p:txBody>
      </p:sp>
      <p:sp>
        <p:nvSpPr>
          <p:cNvPr id="120" name="STUDENT:  ANDRADA MARIA ONCESCU…"/>
          <p:cNvSpPr txBox="1">
            <a:spLocks noGrp="1"/>
          </p:cNvSpPr>
          <p:nvPr>
            <p:ph type="subTitle" sz="quarter" idx="1"/>
          </p:nvPr>
        </p:nvSpPr>
        <p:spPr>
          <a:xfrm>
            <a:off x="2381250" y="10743765"/>
            <a:ext cx="19621500" cy="1593675"/>
          </a:xfrm>
          <a:prstGeom prst="rect">
            <a:avLst/>
          </a:prstGeom>
        </p:spPr>
        <p:txBody>
          <a:bodyPr/>
          <a:lstStyle/>
          <a:p>
            <a:pPr defTabSz="619125">
              <a:defRPr sz="3750"/>
            </a:pPr>
            <a:r>
              <a:t>STUDENT:  ANDRADA MARIA ONCESCU</a:t>
            </a:r>
          </a:p>
          <a:p>
            <a:pPr defTabSz="619125">
              <a:defRPr sz="3750"/>
            </a:pPr>
            <a:r>
              <a:t>ID: 2030829</a:t>
            </a:r>
          </a:p>
        </p:txBody>
      </p:sp>
      <p:pic>
        <p:nvPicPr>
          <p:cNvPr id="121" name="Unknown.png" descr="Unknown.png"/>
          <p:cNvPicPr>
            <a:picLocks noChangeAspect="1"/>
          </p:cNvPicPr>
          <p:nvPr/>
        </p:nvPicPr>
        <p:blipFill>
          <a:blip r:embed="rId3"/>
          <a:stretch>
            <a:fillRect/>
          </a:stretch>
        </p:blipFill>
        <p:spPr>
          <a:xfrm>
            <a:off x="80418" y="6989735"/>
            <a:ext cx="5925820" cy="3115835"/>
          </a:xfrm>
          <a:prstGeom prst="rect">
            <a:avLst/>
          </a:prstGeom>
          <a:ln w="12700">
            <a:miter lim="400000"/>
          </a:ln>
        </p:spPr>
      </p:pic>
      <p:pic>
        <p:nvPicPr>
          <p:cNvPr id="122" name="Unknown-4.jpeg" descr="Unknown-4.jpeg"/>
          <p:cNvPicPr>
            <a:picLocks noChangeAspect="1"/>
          </p:cNvPicPr>
          <p:nvPr/>
        </p:nvPicPr>
        <p:blipFill>
          <a:blip r:embed="rId4"/>
          <a:stretch>
            <a:fillRect/>
          </a:stretch>
        </p:blipFill>
        <p:spPr>
          <a:xfrm>
            <a:off x="18481741" y="6880334"/>
            <a:ext cx="5825805" cy="3334636"/>
          </a:xfrm>
          <a:prstGeom prst="rect">
            <a:avLst/>
          </a:prstGeom>
          <a:ln w="12700">
            <a:miter lim="400000"/>
          </a:ln>
        </p:spPr>
      </p:pic>
    </p:spTree>
  </p:cSld>
  <p:clrMapOvr>
    <a:masterClrMapping/>
  </p:clrMapOvr>
  <p:transition spd="med"/>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24" name="Main content/Agenda of the presentation"/>
          <p:cNvSpPr txBox="1">
            <a:spLocks noGrp="1"/>
          </p:cNvSpPr>
          <p:nvPr>
            <p:ph type="title"/>
          </p:nvPr>
        </p:nvSpPr>
        <p:spPr>
          <a:prstGeom prst="rect">
            <a:avLst/>
          </a:prstGeom>
        </p:spPr>
        <p:txBody>
          <a:bodyPr/>
          <a:lstStyle>
            <a:lvl1pPr defTabSz="676909">
              <a:defRPr sz="8200"/>
            </a:lvl1pPr>
          </a:lstStyle>
          <a:p>
            <a:r>
              <a:t>Main content/Agenda of the presentation</a:t>
            </a:r>
          </a:p>
        </p:txBody>
      </p:sp>
      <p:sp>
        <p:nvSpPr>
          <p:cNvPr id="125" name="Introduction…"/>
          <p:cNvSpPr txBox="1">
            <a:spLocks noGrp="1"/>
          </p:cNvSpPr>
          <p:nvPr>
            <p:ph type="body" idx="1"/>
          </p:nvPr>
        </p:nvSpPr>
        <p:spPr>
          <a:xfrm>
            <a:off x="1108357" y="3527376"/>
            <a:ext cx="20888043" cy="8791624"/>
          </a:xfrm>
          <a:prstGeom prst="rect">
            <a:avLst/>
          </a:prstGeom>
        </p:spPr>
        <p:txBody>
          <a:bodyPr/>
          <a:lstStyle/>
          <a:p>
            <a:pPr marL="402844" indent="-402844" defTabSz="503555">
              <a:spcBef>
                <a:spcPts val="2500"/>
              </a:spcBef>
              <a:buBlip>
                <a:blip r:embed="rId3"/>
              </a:buBlip>
              <a:defRPr sz="3355"/>
            </a:pPr>
            <a:r>
              <a:t>Introduction</a:t>
            </a:r>
          </a:p>
          <a:p>
            <a:pPr marL="402844" indent="-402844" defTabSz="503555">
              <a:spcBef>
                <a:spcPts val="2500"/>
              </a:spcBef>
              <a:buBlip>
                <a:blip r:embed="rId3"/>
              </a:buBlip>
              <a:defRPr sz="3355"/>
            </a:pPr>
            <a:r>
              <a:t>Chinese culture Traditional vs modern</a:t>
            </a:r>
          </a:p>
          <a:p>
            <a:pPr marL="402844" indent="-402844" defTabSz="503555">
              <a:spcBef>
                <a:spcPts val="2500"/>
              </a:spcBef>
              <a:buBlip>
                <a:blip r:embed="rId3"/>
              </a:buBlip>
              <a:defRPr sz="3355"/>
            </a:pPr>
            <a:r>
              <a:t>Chinese culture Differences between the UK and China</a:t>
            </a:r>
          </a:p>
          <a:p>
            <a:pPr marL="402844" indent="-402844" defTabSz="503555">
              <a:spcBef>
                <a:spcPts val="2500"/>
              </a:spcBef>
              <a:buBlip>
                <a:blip r:embed="rId3"/>
              </a:buBlip>
              <a:defRPr sz="3355"/>
            </a:pPr>
            <a:r>
              <a:t>Success and failure of joint ventures</a:t>
            </a:r>
          </a:p>
          <a:p>
            <a:pPr marL="402844" indent="-402844" defTabSz="503555">
              <a:spcBef>
                <a:spcPts val="2500"/>
              </a:spcBef>
              <a:buBlip>
                <a:blip r:embed="rId3"/>
              </a:buBlip>
              <a:defRPr sz="3355"/>
            </a:pPr>
            <a:r>
              <a:t>Cultural sensitivity in China The differences from the UK</a:t>
            </a:r>
          </a:p>
          <a:p>
            <a:pPr marL="402844" indent="-402844" defTabSz="503555">
              <a:spcBef>
                <a:spcPts val="2500"/>
              </a:spcBef>
              <a:buBlip>
                <a:blip r:embed="rId3"/>
              </a:buBlip>
              <a:defRPr sz="3355"/>
            </a:pPr>
            <a:r>
              <a:t>Hofstede cultural dimensions UK and China</a:t>
            </a:r>
          </a:p>
          <a:p>
            <a:pPr marL="402844" indent="-402844" defTabSz="503555">
              <a:spcBef>
                <a:spcPts val="2500"/>
              </a:spcBef>
              <a:buBlip>
                <a:blip r:embed="rId3"/>
              </a:buBlip>
              <a:defRPr sz="3355"/>
            </a:pPr>
            <a:r>
              <a:t>Recommendations</a:t>
            </a:r>
          </a:p>
          <a:p>
            <a:pPr marL="402844" indent="-402844" defTabSz="503555">
              <a:spcBef>
                <a:spcPts val="2500"/>
              </a:spcBef>
              <a:buBlip>
                <a:blip r:embed="rId3"/>
              </a:buBlip>
              <a:defRPr sz="3355"/>
            </a:pPr>
            <a:r>
              <a:t>Conclusion</a:t>
            </a:r>
          </a:p>
          <a:p>
            <a:pPr marL="402844" indent="-402844" defTabSz="503555">
              <a:spcBef>
                <a:spcPts val="2500"/>
              </a:spcBef>
              <a:buBlip>
                <a:blip r:embed="rId3"/>
              </a:buBlip>
              <a:defRPr sz="3355"/>
            </a:pPr>
            <a:r>
              <a:t>References</a:t>
            </a:r>
          </a:p>
        </p:txBody>
      </p:sp>
    </p:spTree>
  </p:cSld>
  <p:clrMapOvr>
    <a:masterClrMapping/>
  </p:clrMapOvr>
  <p:transition spd="med"/>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27" name="Introduction"/>
          <p:cNvSpPr txBox="1">
            <a:spLocks noGrp="1"/>
          </p:cNvSpPr>
          <p:nvPr>
            <p:ph type="title"/>
          </p:nvPr>
        </p:nvSpPr>
        <p:spPr>
          <a:prstGeom prst="rect">
            <a:avLst/>
          </a:prstGeom>
        </p:spPr>
        <p:txBody>
          <a:bodyPr/>
          <a:lstStyle/>
          <a:p>
            <a:r>
              <a:t>Introduction</a:t>
            </a:r>
          </a:p>
        </p:txBody>
      </p:sp>
      <p:sp>
        <p:nvSpPr>
          <p:cNvPr id="128" name="A joint venture of new foreign business involves an implied interaction which will make a certain meld of culture. Managing the cultural differences is essential for high levels of productivity and creation of competitive advantage.…"/>
          <p:cNvSpPr txBox="1">
            <a:spLocks noGrp="1"/>
          </p:cNvSpPr>
          <p:nvPr>
            <p:ph type="body" idx="1"/>
          </p:nvPr>
        </p:nvSpPr>
        <p:spPr>
          <a:xfrm>
            <a:off x="2287296" y="3269822"/>
            <a:ext cx="19709104" cy="9049178"/>
          </a:xfrm>
          <a:prstGeom prst="rect">
            <a:avLst/>
          </a:prstGeom>
        </p:spPr>
        <p:txBody>
          <a:bodyPr>
            <a:normAutofit lnSpcReduction="10000"/>
          </a:bodyPr>
          <a:lstStyle/>
          <a:p>
            <a:pPr>
              <a:buBlip>
                <a:blip r:embed="rId3"/>
              </a:buBlip>
            </a:pPr>
            <a:r>
              <a:rPr lang="en-GB" dirty="0"/>
              <a:t>The proposed venture </a:t>
            </a:r>
            <a:r>
              <a:rPr lang="en-GB"/>
              <a:t>is between </a:t>
            </a:r>
            <a:r>
              <a:rPr lang="en-GB" dirty="0"/>
              <a:t>Astra </a:t>
            </a:r>
            <a:r>
              <a:rPr lang="en-GB" dirty="0" err="1"/>
              <a:t>Zeneka</a:t>
            </a:r>
            <a:r>
              <a:rPr lang="en-GB" dirty="0"/>
              <a:t> UK and </a:t>
            </a:r>
            <a:r>
              <a:rPr lang="en-GB" dirty="0" err="1"/>
              <a:t>BeiGene</a:t>
            </a:r>
            <a:r>
              <a:rPr lang="en-GB" dirty="0"/>
              <a:t> LTD China.</a:t>
            </a:r>
          </a:p>
          <a:p>
            <a:pPr>
              <a:buBlip>
                <a:blip r:embed="rId3"/>
              </a:buBlip>
            </a:pPr>
            <a:r>
              <a:rPr dirty="0"/>
              <a:t>A joint venture of new foreign business involves an implied interaction which will make a certain meld of culture. Managing the cultural differences is essential for high levels of productivity and creation of competitive advantage.</a:t>
            </a:r>
          </a:p>
          <a:p>
            <a:pPr>
              <a:buBlip>
                <a:blip r:embed="rId3"/>
              </a:buBlip>
            </a:pPr>
            <a:r>
              <a:rPr dirty="0"/>
              <a:t>China is a large country and is the most populous in the world. It has a complex history and a strong culture, which has always been reluctant to new and external factors with a closed economy (Grin, 2011).</a:t>
            </a:r>
          </a:p>
        </p:txBody>
      </p:sp>
    </p:spTree>
  </p:cSld>
  <p:clrMapOvr>
    <a:masterClrMapping/>
  </p:clrMapOvr>
  <p:transition spd="med"/>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30" name="Chinese Culture…"/>
          <p:cNvSpPr txBox="1">
            <a:spLocks noGrp="1"/>
          </p:cNvSpPr>
          <p:nvPr>
            <p:ph type="title"/>
          </p:nvPr>
        </p:nvSpPr>
        <p:spPr>
          <a:xfrm>
            <a:off x="2374900" y="889000"/>
            <a:ext cx="19621500" cy="3714218"/>
          </a:xfrm>
          <a:prstGeom prst="rect">
            <a:avLst/>
          </a:prstGeom>
        </p:spPr>
        <p:txBody>
          <a:bodyPr/>
          <a:lstStyle/>
          <a:p>
            <a:pPr defTabSz="759459">
              <a:defRPr sz="9200"/>
            </a:pPr>
            <a:r>
              <a:t>Chinese Culture</a:t>
            </a:r>
          </a:p>
          <a:p>
            <a:pPr defTabSz="759459">
              <a:defRPr sz="9200"/>
            </a:pPr>
            <a:r>
              <a:t>Traditional vs modern</a:t>
            </a:r>
          </a:p>
        </p:txBody>
      </p:sp>
      <p:sp>
        <p:nvSpPr>
          <p:cNvPr id="131" name="The modern China has been transformed in the past 50 years under the communism regime which imposed an Economic Reform (Cultural Atlas, 2017).…"/>
          <p:cNvSpPr txBox="1">
            <a:spLocks noGrp="1"/>
          </p:cNvSpPr>
          <p:nvPr>
            <p:ph type="body" idx="1"/>
          </p:nvPr>
        </p:nvSpPr>
        <p:spPr>
          <a:xfrm>
            <a:off x="1119176" y="5468428"/>
            <a:ext cx="22145648" cy="7645703"/>
          </a:xfrm>
          <a:prstGeom prst="rect">
            <a:avLst/>
          </a:prstGeom>
        </p:spPr>
        <p:txBody>
          <a:bodyPr/>
          <a:lstStyle/>
          <a:p>
            <a:pPr marL="600963" indent="-600963" algn="just" defTabSz="751205">
              <a:spcBef>
                <a:spcPts val="3800"/>
              </a:spcBef>
              <a:buBlip>
                <a:blip r:embed="rId3"/>
              </a:buBlip>
              <a:defRPr sz="4732"/>
            </a:pPr>
            <a:r>
              <a:t>The modern China has been transformed in the past 50 years under the communism regime which imposed an Economic Reform (Cultural Atlas, 2017).</a:t>
            </a:r>
          </a:p>
          <a:p>
            <a:pPr marL="600963" indent="-600963" algn="just" defTabSz="751205">
              <a:spcBef>
                <a:spcPts val="3800"/>
              </a:spcBef>
              <a:buBlip>
                <a:blip r:embed="rId3"/>
              </a:buBlip>
              <a:defRPr sz="4732"/>
            </a:pPr>
            <a:r>
              <a:t>The recent history of China has become more receptive to the outside world having a rapid modernisation whilst embedding their traditions and cultural identity</a:t>
            </a:r>
          </a:p>
          <a:p>
            <a:pPr marL="600963" indent="-600963" algn="just" defTabSz="751205">
              <a:spcBef>
                <a:spcPts val="3800"/>
              </a:spcBef>
              <a:buBlip>
                <a:blip r:embed="rId3"/>
              </a:buBlip>
              <a:defRPr sz="4732"/>
            </a:pPr>
            <a:r>
              <a:t>China’s young generations are open to progressive ideas, but take into account the shared history of centuries (Marketmechina, 2022).</a:t>
            </a:r>
          </a:p>
        </p:txBody>
      </p:sp>
      <p:pic>
        <p:nvPicPr>
          <p:cNvPr id="132" name="Unknown-5.jpeg" descr="Unknown-5.jpeg"/>
          <p:cNvPicPr>
            <a:picLocks noChangeAspect="1"/>
          </p:cNvPicPr>
          <p:nvPr/>
        </p:nvPicPr>
        <p:blipFill>
          <a:blip r:embed="rId4"/>
          <a:stretch>
            <a:fillRect/>
          </a:stretch>
        </p:blipFill>
        <p:spPr>
          <a:xfrm>
            <a:off x="206063" y="517791"/>
            <a:ext cx="5581476" cy="3714218"/>
          </a:xfrm>
          <a:prstGeom prst="rect">
            <a:avLst/>
          </a:prstGeom>
          <a:ln w="12700">
            <a:miter lim="400000"/>
          </a:ln>
        </p:spPr>
      </p:pic>
      <p:pic>
        <p:nvPicPr>
          <p:cNvPr id="133" name="images-1.jpeg" descr="images-1.jpeg"/>
          <p:cNvPicPr>
            <a:picLocks noChangeAspect="1"/>
          </p:cNvPicPr>
          <p:nvPr/>
        </p:nvPicPr>
        <p:blipFill>
          <a:blip r:embed="rId5"/>
          <a:stretch>
            <a:fillRect/>
          </a:stretch>
        </p:blipFill>
        <p:spPr>
          <a:xfrm>
            <a:off x="18220228" y="323494"/>
            <a:ext cx="6165428" cy="4102812"/>
          </a:xfrm>
          <a:prstGeom prst="rect">
            <a:avLst/>
          </a:prstGeom>
          <a:ln w="12700">
            <a:miter lim="400000"/>
          </a:ln>
        </p:spPr>
      </p:pic>
    </p:spTree>
  </p:cSld>
  <p:clrMapOvr>
    <a:masterClrMapping/>
  </p:clrMapOvr>
  <p:transition spd="med"/>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35" name="Chinese culture…"/>
          <p:cNvSpPr txBox="1">
            <a:spLocks noGrp="1"/>
          </p:cNvSpPr>
          <p:nvPr>
            <p:ph type="title"/>
          </p:nvPr>
        </p:nvSpPr>
        <p:spPr>
          <a:xfrm>
            <a:off x="2182874" y="889000"/>
            <a:ext cx="19813526" cy="3710724"/>
          </a:xfrm>
          <a:prstGeom prst="rect">
            <a:avLst/>
          </a:prstGeom>
        </p:spPr>
        <p:txBody>
          <a:bodyPr/>
          <a:lstStyle/>
          <a:p>
            <a:pPr defTabSz="503555">
              <a:defRPr sz="6100"/>
            </a:pPr>
            <a:r>
              <a:t>Chinese culture </a:t>
            </a:r>
          </a:p>
          <a:p>
            <a:pPr defTabSz="503555">
              <a:defRPr sz="6100"/>
            </a:pPr>
            <a:r>
              <a:t>Differences between the Uk and China: </a:t>
            </a:r>
          </a:p>
          <a:p>
            <a:pPr defTabSz="503555">
              <a:defRPr sz="6100"/>
            </a:pPr>
            <a:r>
              <a:t>Level of time control</a:t>
            </a:r>
          </a:p>
        </p:txBody>
      </p:sp>
      <p:sp>
        <p:nvSpPr>
          <p:cNvPr id="136" name="Chinese have strong believe that customer comes first and will aim to respond fast and direct preferring face to face conversations…"/>
          <p:cNvSpPr txBox="1">
            <a:spLocks noGrp="1"/>
          </p:cNvSpPr>
          <p:nvPr>
            <p:ph type="body" sz="half" idx="1"/>
          </p:nvPr>
        </p:nvSpPr>
        <p:spPr>
          <a:xfrm>
            <a:off x="1286723" y="4876019"/>
            <a:ext cx="14433011" cy="8568365"/>
          </a:xfrm>
          <a:prstGeom prst="rect">
            <a:avLst/>
          </a:prstGeom>
        </p:spPr>
        <p:txBody>
          <a:bodyPr/>
          <a:lstStyle/>
          <a:p>
            <a:pPr marL="567944" indent="-567944" defTabSz="709930">
              <a:spcBef>
                <a:spcPts val="3600"/>
              </a:spcBef>
              <a:buBlip>
                <a:blip r:embed="rId3"/>
              </a:buBlip>
              <a:defRPr sz="4472"/>
            </a:pPr>
            <a:r>
              <a:t>Chinese have strong believe that customer comes first and will aim to respond fast and direct preferring face to face conversations</a:t>
            </a:r>
          </a:p>
          <a:p>
            <a:pPr marL="567944" indent="-567944" defTabSz="709930">
              <a:spcBef>
                <a:spcPts val="3600"/>
              </a:spcBef>
              <a:buBlip>
                <a:blip r:embed="rId3"/>
              </a:buBlip>
              <a:defRPr sz="4472"/>
            </a:pPr>
            <a:r>
              <a:t>UK culture is planned and organised.</a:t>
            </a:r>
          </a:p>
          <a:p>
            <a:pPr marL="567944" indent="-567944" defTabSz="709930">
              <a:spcBef>
                <a:spcPts val="3600"/>
              </a:spcBef>
              <a:buBlip>
                <a:blip r:embed="rId3"/>
              </a:buBlip>
              <a:defRPr sz="4472"/>
            </a:pPr>
            <a:r>
              <a:t>UK works by strict scheduling, requiring appointments before conducting any business (GB Mag, 2020).</a:t>
            </a:r>
          </a:p>
          <a:p>
            <a:pPr marL="567944" indent="-567944" defTabSz="709930">
              <a:spcBef>
                <a:spcPts val="3600"/>
              </a:spcBef>
              <a:buBlip>
                <a:blip r:embed="rId3"/>
              </a:buBlip>
              <a:defRPr sz="4472"/>
            </a:pPr>
            <a:r>
              <a:t>China is more spontaneous and very dynamic, with last minute changes and suggestions (Linkedin, 2022).</a:t>
            </a:r>
          </a:p>
        </p:txBody>
      </p:sp>
      <p:pic>
        <p:nvPicPr>
          <p:cNvPr id="137" name="Unknown-1.jpeg" descr="Unknown-1.jpeg"/>
          <p:cNvPicPr>
            <a:picLocks noChangeAspect="1"/>
          </p:cNvPicPr>
          <p:nvPr/>
        </p:nvPicPr>
        <p:blipFill>
          <a:blip r:embed="rId4"/>
          <a:stretch>
            <a:fillRect/>
          </a:stretch>
        </p:blipFill>
        <p:spPr>
          <a:xfrm>
            <a:off x="16075517" y="5826028"/>
            <a:ext cx="8011909" cy="4807145"/>
          </a:xfrm>
          <a:prstGeom prst="rect">
            <a:avLst/>
          </a:prstGeom>
          <a:ln w="12700">
            <a:miter lim="400000"/>
          </a:ln>
        </p:spPr>
      </p:pic>
    </p:spTree>
  </p:cSld>
  <p:clrMapOvr>
    <a:masterClrMapping/>
  </p:clrMapOvr>
  <p:transition spd="med"/>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39" name="Success and failure factors of joint ventures"/>
          <p:cNvSpPr txBox="1">
            <a:spLocks noGrp="1"/>
          </p:cNvSpPr>
          <p:nvPr>
            <p:ph type="title"/>
          </p:nvPr>
        </p:nvSpPr>
        <p:spPr>
          <a:prstGeom prst="rect">
            <a:avLst/>
          </a:prstGeom>
        </p:spPr>
        <p:txBody>
          <a:bodyPr/>
          <a:lstStyle>
            <a:lvl1pPr defTabSz="652145">
              <a:defRPr sz="7900"/>
            </a:lvl1pPr>
          </a:lstStyle>
          <a:p>
            <a:r>
              <a:t>Success and failure factors of joint ventures</a:t>
            </a:r>
          </a:p>
        </p:txBody>
      </p:sp>
      <p:sp>
        <p:nvSpPr>
          <p:cNvPr id="140" name="It is a market in expansion which has continued to register growth…"/>
          <p:cNvSpPr txBox="1">
            <a:spLocks noGrp="1"/>
          </p:cNvSpPr>
          <p:nvPr>
            <p:ph type="body" idx="1"/>
          </p:nvPr>
        </p:nvSpPr>
        <p:spPr>
          <a:xfrm>
            <a:off x="1649922" y="3222751"/>
            <a:ext cx="21302209" cy="9096249"/>
          </a:xfrm>
          <a:prstGeom prst="rect">
            <a:avLst/>
          </a:prstGeom>
        </p:spPr>
        <p:txBody>
          <a:bodyPr/>
          <a:lstStyle/>
          <a:p>
            <a:pPr marL="534923" indent="-534923" defTabSz="668655">
              <a:spcBef>
                <a:spcPts val="3400"/>
              </a:spcBef>
              <a:buBlip>
                <a:blip r:embed="rId3"/>
              </a:buBlip>
              <a:defRPr sz="4212"/>
            </a:pPr>
            <a:r>
              <a:t>It is a market in expansion which has continued to register growth</a:t>
            </a:r>
          </a:p>
          <a:p>
            <a:pPr marL="534923" indent="-534923" defTabSz="668655">
              <a:spcBef>
                <a:spcPts val="3400"/>
              </a:spcBef>
              <a:buBlip>
                <a:blip r:embed="rId3"/>
              </a:buBlip>
              <a:defRPr sz="4212"/>
            </a:pPr>
            <a:r>
              <a:t>In China the labour can come at a low cost and with a growing number of skilled jobs and services (Gov, 2023).</a:t>
            </a:r>
          </a:p>
          <a:p>
            <a:pPr marL="534923" indent="-534923" defTabSz="668655">
              <a:spcBef>
                <a:spcPts val="3400"/>
              </a:spcBef>
              <a:buBlip>
                <a:blip r:embed="rId3"/>
              </a:buBlip>
              <a:defRPr sz="4212"/>
            </a:pPr>
            <a:r>
              <a:t>There are different concerns related to a lack of trust in the Chinese legal environment</a:t>
            </a:r>
          </a:p>
          <a:p>
            <a:pPr marL="534923" indent="-534923" defTabSz="668655">
              <a:spcBef>
                <a:spcPts val="3400"/>
              </a:spcBef>
              <a:buBlip>
                <a:blip r:embed="rId3"/>
              </a:buBlip>
              <a:defRPr sz="4212"/>
            </a:pPr>
            <a:r>
              <a:t>The  Chinese Government can create impediments and impose various limits such as media and free speech </a:t>
            </a:r>
          </a:p>
          <a:p>
            <a:pPr marL="534923" indent="-534923" defTabSz="668655">
              <a:spcBef>
                <a:spcPts val="3400"/>
              </a:spcBef>
              <a:buBlip>
                <a:blip r:embed="rId3"/>
              </a:buBlip>
              <a:defRPr sz="4212"/>
            </a:pPr>
            <a:r>
              <a:t>Other concerns refer to the protection of human rights and implicitly the workers rights and the freedom of information and difficulty to monitor and correct any failures.</a:t>
            </a:r>
          </a:p>
        </p:txBody>
      </p:sp>
    </p:spTree>
  </p:cSld>
  <p:clrMapOvr>
    <a:masterClrMapping/>
  </p:clrMapOvr>
  <p:transition spd="med"/>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42" name="Cultural sensitivity in China/…"/>
          <p:cNvSpPr txBox="1">
            <a:spLocks noGrp="1"/>
          </p:cNvSpPr>
          <p:nvPr>
            <p:ph type="title"/>
          </p:nvPr>
        </p:nvSpPr>
        <p:spPr>
          <a:prstGeom prst="rect">
            <a:avLst/>
          </a:prstGeom>
        </p:spPr>
        <p:txBody>
          <a:bodyPr/>
          <a:lstStyle/>
          <a:p>
            <a:pPr defTabSz="594360">
              <a:defRPr sz="7200"/>
            </a:pPr>
            <a:r>
              <a:t>Cultural sensitivity in China/ </a:t>
            </a:r>
          </a:p>
          <a:p>
            <a:pPr defTabSz="594360">
              <a:defRPr sz="7200"/>
            </a:pPr>
            <a:r>
              <a:t>The differences from the UK</a:t>
            </a:r>
          </a:p>
        </p:txBody>
      </p:sp>
      <p:sp>
        <p:nvSpPr>
          <p:cNvPr id="143" name="Chinese culture is incredibly nuanced and is a blend of ancient and traditional and the modern…"/>
          <p:cNvSpPr txBox="1">
            <a:spLocks noGrp="1"/>
          </p:cNvSpPr>
          <p:nvPr>
            <p:ph type="body" sz="half" idx="1"/>
          </p:nvPr>
        </p:nvSpPr>
        <p:spPr>
          <a:xfrm>
            <a:off x="917570" y="4127500"/>
            <a:ext cx="12948311" cy="9492266"/>
          </a:xfrm>
          <a:prstGeom prst="rect">
            <a:avLst/>
          </a:prstGeom>
        </p:spPr>
        <p:txBody>
          <a:bodyPr/>
          <a:lstStyle/>
          <a:p>
            <a:pPr marL="548131" indent="-548131" defTabSz="685165">
              <a:spcBef>
                <a:spcPts val="3400"/>
              </a:spcBef>
              <a:buBlip>
                <a:blip r:embed="rId3"/>
              </a:buBlip>
              <a:defRPr sz="4316"/>
            </a:pPr>
            <a:r>
              <a:t>Chinese culture is incredibly nuanced and is a blend of ancient and traditional and the modern</a:t>
            </a:r>
          </a:p>
          <a:p>
            <a:pPr marL="548131" indent="-548131" defTabSz="685165">
              <a:spcBef>
                <a:spcPts val="3400"/>
              </a:spcBef>
              <a:buBlip>
                <a:blip r:embed="rId3"/>
              </a:buBlip>
              <a:defRPr sz="4316"/>
            </a:pPr>
            <a:r>
              <a:t>Meeting and greeting is different that in the UK, Chinese may nod or bow instead of shaking hands</a:t>
            </a:r>
          </a:p>
          <a:p>
            <a:pPr marL="548131" indent="-548131" defTabSz="685165">
              <a:spcBef>
                <a:spcPts val="3400"/>
              </a:spcBef>
              <a:buBlip>
                <a:blip r:embed="rId3"/>
              </a:buBlip>
              <a:defRPr sz="4316"/>
            </a:pPr>
            <a:r>
              <a:t>The Corporate culture in China is dictated by their views and habits such as ranking and seniority, lengthy negotiations, conservative dress code, avoid personal questions (EDiplomat, 2016).</a:t>
            </a:r>
          </a:p>
        </p:txBody>
      </p:sp>
      <p:pic>
        <p:nvPicPr>
          <p:cNvPr id="144" name="Website-Images-2.png.jpeg" descr="Website-Images-2.png.jpeg"/>
          <p:cNvPicPr>
            <a:picLocks noChangeAspect="1"/>
          </p:cNvPicPr>
          <p:nvPr/>
        </p:nvPicPr>
        <p:blipFill>
          <a:blip r:embed="rId4"/>
          <a:stretch>
            <a:fillRect/>
          </a:stretch>
        </p:blipFill>
        <p:spPr>
          <a:xfrm>
            <a:off x="14192995" y="5004631"/>
            <a:ext cx="9674908" cy="6449938"/>
          </a:xfrm>
          <a:prstGeom prst="rect">
            <a:avLst/>
          </a:prstGeom>
          <a:ln w="12700">
            <a:miter lim="400000"/>
          </a:ln>
        </p:spPr>
      </p:pic>
    </p:spTree>
  </p:cSld>
  <p:clrMapOvr>
    <a:masterClrMapping/>
  </p:clrMapOvr>
  <p:transition spd="med"/>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46" name="Engaging stakeholders in China"/>
          <p:cNvSpPr txBox="1">
            <a:spLocks noGrp="1"/>
          </p:cNvSpPr>
          <p:nvPr>
            <p:ph type="title"/>
          </p:nvPr>
        </p:nvSpPr>
        <p:spPr>
          <a:prstGeom prst="rect">
            <a:avLst/>
          </a:prstGeom>
        </p:spPr>
        <p:txBody>
          <a:bodyPr/>
          <a:lstStyle/>
          <a:p>
            <a:r>
              <a:t>Engaging stakeholders in China</a:t>
            </a:r>
          </a:p>
        </p:txBody>
      </p:sp>
      <p:sp>
        <p:nvSpPr>
          <p:cNvPr id="147" name="Stakeholders of BeiGene LTD China: shareholders, Government, employees, media, suppliers…"/>
          <p:cNvSpPr txBox="1">
            <a:spLocks noGrp="1"/>
          </p:cNvSpPr>
          <p:nvPr>
            <p:ph type="body" sz="half" idx="1"/>
          </p:nvPr>
        </p:nvSpPr>
        <p:spPr>
          <a:xfrm>
            <a:off x="674385" y="4127500"/>
            <a:ext cx="13173833" cy="8745444"/>
          </a:xfrm>
          <a:prstGeom prst="rect">
            <a:avLst/>
          </a:prstGeom>
        </p:spPr>
        <p:txBody>
          <a:bodyPr/>
          <a:lstStyle/>
          <a:p>
            <a:pPr marL="548131" indent="-548131" defTabSz="685165">
              <a:spcBef>
                <a:spcPts val="3400"/>
              </a:spcBef>
              <a:buBlip>
                <a:blip r:embed="rId3"/>
              </a:buBlip>
              <a:defRPr sz="4316"/>
            </a:pPr>
            <a:r>
              <a:t>Stakeholders of BeiGene LTD China: shareholders, Government, employees, media, suppliers</a:t>
            </a:r>
          </a:p>
          <a:p>
            <a:pPr marL="548131" indent="-548131" defTabSz="685165">
              <a:spcBef>
                <a:spcPts val="3400"/>
              </a:spcBef>
              <a:buBlip>
                <a:blip r:embed="rId3"/>
              </a:buBlip>
              <a:defRPr sz="4316"/>
            </a:pPr>
            <a:r>
              <a:t>Preferably to conduct engagement with key stakeholder in Chinese language, directly or through a translator</a:t>
            </a:r>
          </a:p>
          <a:p>
            <a:pPr marL="548131" indent="-548131" defTabSz="685165">
              <a:spcBef>
                <a:spcPts val="3400"/>
              </a:spcBef>
              <a:buBlip>
                <a:blip r:embed="rId3"/>
              </a:buBlip>
              <a:defRPr sz="4316"/>
            </a:pPr>
            <a:r>
              <a:t>Social dialogue with suppliers</a:t>
            </a:r>
          </a:p>
          <a:p>
            <a:pPr marL="548131" indent="-548131" defTabSz="685165">
              <a:spcBef>
                <a:spcPts val="3400"/>
              </a:spcBef>
              <a:buBlip>
                <a:blip r:embed="rId3"/>
              </a:buBlip>
              <a:defRPr sz="4316"/>
            </a:pPr>
            <a:r>
              <a:t>Using skilled consultancies for engaging groups</a:t>
            </a:r>
          </a:p>
          <a:p>
            <a:pPr marL="548131" indent="-548131" defTabSz="685165">
              <a:spcBef>
                <a:spcPts val="3400"/>
              </a:spcBef>
              <a:buBlip>
                <a:blip r:embed="rId3"/>
              </a:buBlip>
              <a:defRPr sz="4316"/>
            </a:pPr>
            <a:r>
              <a:t>Communicating with trade unions (BSR, 2009).</a:t>
            </a:r>
          </a:p>
        </p:txBody>
      </p:sp>
      <p:pic>
        <p:nvPicPr>
          <p:cNvPr id="148" name="Unknown-2.jpeg" descr="Unknown-2.jpeg"/>
          <p:cNvPicPr>
            <a:picLocks noChangeAspect="1"/>
          </p:cNvPicPr>
          <p:nvPr/>
        </p:nvPicPr>
        <p:blipFill>
          <a:blip r:embed="rId4"/>
          <a:stretch>
            <a:fillRect/>
          </a:stretch>
        </p:blipFill>
        <p:spPr>
          <a:xfrm>
            <a:off x="14084008" y="2806245"/>
            <a:ext cx="10114242" cy="10114242"/>
          </a:xfrm>
          <a:prstGeom prst="rect">
            <a:avLst/>
          </a:prstGeom>
          <a:ln w="12700">
            <a:miter lim="400000"/>
          </a:ln>
        </p:spPr>
      </p:pic>
    </p:spTree>
  </p:cSld>
  <p:clrMapOvr>
    <a:masterClrMapping/>
  </p:clrMapOvr>
  <p:transition spd="med"/>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50" name="Hofstede cultural Dimensions:…"/>
          <p:cNvSpPr txBox="1">
            <a:spLocks noGrp="1"/>
          </p:cNvSpPr>
          <p:nvPr>
            <p:ph type="title"/>
          </p:nvPr>
        </p:nvSpPr>
        <p:spPr>
          <a:prstGeom prst="rect">
            <a:avLst/>
          </a:prstGeom>
        </p:spPr>
        <p:txBody>
          <a:bodyPr/>
          <a:lstStyle/>
          <a:p>
            <a:pPr defTabSz="594360">
              <a:defRPr sz="7200"/>
            </a:pPr>
            <a:r>
              <a:t>Hofstede cultural Dimensions: </a:t>
            </a:r>
          </a:p>
          <a:p>
            <a:pPr defTabSz="594360">
              <a:defRPr sz="7200"/>
            </a:pPr>
            <a:r>
              <a:t>UK and China</a:t>
            </a:r>
          </a:p>
        </p:txBody>
      </p:sp>
      <p:sp>
        <p:nvSpPr>
          <p:cNvPr id="151" name="Power Distance: Less powerful members accept that power is distributed unequally. China has high power distance than UK, accepting inequalities more easily…"/>
          <p:cNvSpPr txBox="1">
            <a:spLocks noGrp="1"/>
          </p:cNvSpPr>
          <p:nvPr>
            <p:ph type="body" idx="1"/>
          </p:nvPr>
        </p:nvSpPr>
        <p:spPr>
          <a:prstGeom prst="rect">
            <a:avLst/>
          </a:prstGeom>
        </p:spPr>
        <p:txBody>
          <a:bodyPr/>
          <a:lstStyle/>
          <a:p>
            <a:pPr marL="574548" indent="-574548" defTabSz="718184">
              <a:spcBef>
                <a:spcPts val="3600"/>
              </a:spcBef>
              <a:buBlip>
                <a:blip r:embed="rId3"/>
              </a:buBlip>
              <a:defRPr sz="4524"/>
            </a:pPr>
            <a:r>
              <a:t>Power Distance: Less powerful members accept that power is distributed unequally. China has high power distance than UK, accepting inequalities more easily</a:t>
            </a:r>
          </a:p>
          <a:p>
            <a:pPr marL="574548" indent="-574548" defTabSz="718184">
              <a:spcBef>
                <a:spcPts val="3600"/>
              </a:spcBef>
              <a:buBlip>
                <a:blip r:embed="rId3"/>
              </a:buBlip>
              <a:defRPr sz="4524"/>
            </a:pPr>
            <a:r>
              <a:t>Individualism: the extent to which people feel independent versus collectivism. UK has high levels of individualism in opposition to China which has a highly collectivist culture</a:t>
            </a:r>
          </a:p>
          <a:p>
            <a:pPr marL="574548" indent="-574548" defTabSz="718184">
              <a:spcBef>
                <a:spcPts val="3600"/>
              </a:spcBef>
              <a:buBlip>
                <a:blip r:embed="rId3"/>
              </a:buBlip>
              <a:defRPr sz="4524"/>
            </a:pPr>
            <a:r>
              <a:t>Uncertainty avoidance: society’s tolerance for uncertainty where China is more able to adapt to ambiguity (Brand Minds, 2021).</a:t>
            </a:r>
          </a:p>
        </p:txBody>
      </p:sp>
    </p:spTree>
  </p:cSld>
  <p:clrMapOvr>
    <a:masterClrMapping/>
  </p:clrMapOvr>
  <p:transition spd="med"/>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53" name="Hofstede cultural Dimensions:…"/>
          <p:cNvSpPr txBox="1">
            <a:spLocks noGrp="1"/>
          </p:cNvSpPr>
          <p:nvPr>
            <p:ph type="title"/>
          </p:nvPr>
        </p:nvSpPr>
        <p:spPr>
          <a:prstGeom prst="rect">
            <a:avLst/>
          </a:prstGeom>
        </p:spPr>
        <p:txBody>
          <a:bodyPr/>
          <a:lstStyle/>
          <a:p>
            <a:pPr defTabSz="594360">
              <a:defRPr sz="7200"/>
            </a:pPr>
            <a:r>
              <a:t>Hofstede cultural Dimensions: </a:t>
            </a:r>
          </a:p>
          <a:p>
            <a:pPr defTabSz="594360">
              <a:defRPr sz="7200"/>
            </a:pPr>
            <a:r>
              <a:t>UK and China</a:t>
            </a:r>
          </a:p>
        </p:txBody>
      </p:sp>
      <p:sp>
        <p:nvSpPr>
          <p:cNvPr id="154" name="Masculinity: Both UK and China have similar views on work life…"/>
          <p:cNvSpPr txBox="1">
            <a:spLocks noGrp="1"/>
          </p:cNvSpPr>
          <p:nvPr>
            <p:ph type="body" idx="1"/>
          </p:nvPr>
        </p:nvSpPr>
        <p:spPr>
          <a:prstGeom prst="rect">
            <a:avLst/>
          </a:prstGeom>
        </p:spPr>
        <p:txBody>
          <a:bodyPr/>
          <a:lstStyle/>
          <a:p>
            <a:pPr marL="653795" indent="-653795" defTabSz="817244">
              <a:spcBef>
                <a:spcPts val="4100"/>
              </a:spcBef>
              <a:buBlip>
                <a:blip r:embed="rId3"/>
              </a:buBlip>
              <a:defRPr sz="5148"/>
            </a:pPr>
            <a:r>
              <a:t>Masculinity: Both UK and China have similar views on work life </a:t>
            </a:r>
          </a:p>
          <a:p>
            <a:pPr marL="653795" indent="-653795" defTabSz="817244">
              <a:spcBef>
                <a:spcPts val="4100"/>
              </a:spcBef>
              <a:buBlip>
                <a:blip r:embed="rId3"/>
              </a:buBlip>
              <a:defRPr sz="5148"/>
            </a:pPr>
            <a:r>
              <a:t>Long-term orientation: Both countries have a pragmatic orientation</a:t>
            </a:r>
          </a:p>
          <a:p>
            <a:pPr marL="653795" indent="-653795" defTabSz="817244">
              <a:spcBef>
                <a:spcPts val="4100"/>
              </a:spcBef>
              <a:buBlip>
                <a:blip r:embed="rId3"/>
              </a:buBlip>
              <a:defRPr sz="5148"/>
            </a:pPr>
            <a:r>
              <a:t>Indulgence vs restraint: freedom and human basic pleasures fulfilment. China’s is less inclined to promote enjoyment, whilst UK has high level of indulgence towards leisure and fun (Brand Minds, 2021).</a:t>
            </a:r>
          </a:p>
        </p:txBody>
      </p:sp>
    </p:spTree>
  </p:cSld>
  <p:clrMapOvr>
    <a:masterClrMapping/>
  </p:clrMapOvr>
  <p:transition spd="med"/>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56" name="Recommendations"/>
          <p:cNvSpPr txBox="1">
            <a:spLocks noGrp="1"/>
          </p:cNvSpPr>
          <p:nvPr>
            <p:ph type="title"/>
          </p:nvPr>
        </p:nvSpPr>
        <p:spPr>
          <a:prstGeom prst="rect">
            <a:avLst/>
          </a:prstGeom>
        </p:spPr>
        <p:txBody>
          <a:bodyPr/>
          <a:lstStyle/>
          <a:p>
            <a:r>
              <a:t>Recommendations</a:t>
            </a:r>
          </a:p>
        </p:txBody>
      </p:sp>
      <p:sp>
        <p:nvSpPr>
          <p:cNvPr id="157" name="To learn about the new business partner and identify risks proactively…"/>
          <p:cNvSpPr txBox="1">
            <a:spLocks noGrp="1"/>
          </p:cNvSpPr>
          <p:nvPr>
            <p:ph type="body" idx="1"/>
          </p:nvPr>
        </p:nvSpPr>
        <p:spPr>
          <a:prstGeom prst="rect">
            <a:avLst/>
          </a:prstGeom>
        </p:spPr>
        <p:txBody>
          <a:bodyPr/>
          <a:lstStyle/>
          <a:p>
            <a:pPr>
              <a:buBlip>
                <a:blip r:embed="rId3"/>
              </a:buBlip>
            </a:pPr>
            <a:endParaRPr/>
          </a:p>
          <a:p>
            <a:pPr>
              <a:buBlip>
                <a:blip r:embed="rId3"/>
              </a:buBlip>
            </a:pPr>
            <a:r>
              <a:t>To learn about the new business partner and identify risks proactively </a:t>
            </a:r>
          </a:p>
          <a:p>
            <a:pPr>
              <a:buBlip>
                <a:blip r:embed="rId3"/>
              </a:buBlip>
            </a:pPr>
            <a:r>
              <a:t>To focus on long-term competition</a:t>
            </a:r>
          </a:p>
          <a:p>
            <a:pPr>
              <a:buBlip>
                <a:blip r:embed="rId3"/>
              </a:buBlip>
            </a:pPr>
            <a:r>
              <a:t>To calibrate the technology transfer and focus on IP because China is a strict first-to-file-jurisdiction (Pinsent Masons, 2011).</a:t>
            </a:r>
          </a:p>
        </p:txBody>
      </p:sp>
    </p:spTree>
  </p:cSld>
  <p:clrMapOvr>
    <a:masterClrMapping/>
  </p:clrMapOvr>
  <p:transition spd="med"/>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59" name="Recommendations"/>
          <p:cNvSpPr txBox="1">
            <a:spLocks noGrp="1"/>
          </p:cNvSpPr>
          <p:nvPr>
            <p:ph type="title"/>
          </p:nvPr>
        </p:nvSpPr>
        <p:spPr>
          <a:prstGeom prst="rect">
            <a:avLst/>
          </a:prstGeom>
        </p:spPr>
        <p:txBody>
          <a:bodyPr/>
          <a:lstStyle/>
          <a:p>
            <a:r>
              <a:t>Recommendations</a:t>
            </a:r>
          </a:p>
        </p:txBody>
      </p:sp>
      <p:sp>
        <p:nvSpPr>
          <p:cNvPr id="160" name="To have a balanced power and control and appoint the general manger and the legal representative…"/>
          <p:cNvSpPr txBox="1">
            <a:spLocks noGrp="1"/>
          </p:cNvSpPr>
          <p:nvPr>
            <p:ph type="body" idx="1"/>
          </p:nvPr>
        </p:nvSpPr>
        <p:spPr>
          <a:prstGeom prst="rect">
            <a:avLst/>
          </a:prstGeom>
        </p:spPr>
        <p:txBody>
          <a:bodyPr/>
          <a:lstStyle/>
          <a:p>
            <a:pPr>
              <a:buBlip>
                <a:blip r:embed="rId3"/>
              </a:buBlip>
            </a:pPr>
            <a:r>
              <a:t>To have a balanced power and control and appoint the general manger and the legal representative </a:t>
            </a:r>
          </a:p>
          <a:p>
            <a:pPr>
              <a:buBlip>
                <a:blip r:embed="rId3"/>
              </a:buBlip>
            </a:pPr>
            <a:r>
              <a:t>To negotiate rigorously but flexibly </a:t>
            </a:r>
          </a:p>
          <a:p>
            <a:pPr>
              <a:buBlip>
                <a:blip r:embed="rId3"/>
              </a:buBlip>
            </a:pPr>
            <a:r>
              <a:t>Be prepared for exit</a:t>
            </a:r>
          </a:p>
        </p:txBody>
      </p:sp>
    </p:spTree>
  </p:cSld>
  <p:clrMapOvr>
    <a:masterClrMapping/>
  </p:clrMapOvr>
  <p:transition spd="med"/>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62" name="Conclusion"/>
          <p:cNvSpPr txBox="1">
            <a:spLocks noGrp="1"/>
          </p:cNvSpPr>
          <p:nvPr>
            <p:ph type="title"/>
          </p:nvPr>
        </p:nvSpPr>
        <p:spPr>
          <a:prstGeom prst="rect">
            <a:avLst/>
          </a:prstGeom>
        </p:spPr>
        <p:txBody>
          <a:bodyPr/>
          <a:lstStyle/>
          <a:p>
            <a:r>
              <a:t>Conclusion</a:t>
            </a:r>
          </a:p>
        </p:txBody>
      </p:sp>
      <p:sp>
        <p:nvSpPr>
          <p:cNvPr id="163" name="A joint venture can allow the selected UK organisation to invest in China, but management should carefully consider all the cultural differences as it can result in clash of views and termination of collaboration"/>
          <p:cNvSpPr txBox="1">
            <a:spLocks noGrp="1"/>
          </p:cNvSpPr>
          <p:nvPr>
            <p:ph type="body" idx="1"/>
          </p:nvPr>
        </p:nvSpPr>
        <p:spPr>
          <a:prstGeom prst="rect">
            <a:avLst/>
          </a:prstGeom>
        </p:spPr>
        <p:txBody>
          <a:bodyPr/>
          <a:lstStyle>
            <a:lvl1pPr>
              <a:buBlip>
                <a:blip r:embed="rId3"/>
              </a:buBlip>
            </a:lvl1pPr>
          </a:lstStyle>
          <a:p>
            <a:r>
              <a:t>A joint venture can allow the selected UK organisation to invest in China, but management should carefully consider all the cultural differences as it can result in clash of views and termination of collaboration</a:t>
            </a:r>
          </a:p>
        </p:txBody>
      </p:sp>
    </p:spTree>
  </p:cSld>
  <p:clrMapOvr>
    <a:masterClrMapping/>
  </p:clrMapOvr>
  <p:transition spd="med"/>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srcRect/>
          <a:stretch>
            <a:fillRect/>
          </a:stretch>
        </a:blipFill>
        <a:effectLst/>
      </p:bgPr>
    </p:bg>
    <p:spTree>
      <p:nvGrpSpPr>
        <p:cNvPr id="1" name=""/>
        <p:cNvGrpSpPr/>
        <p:nvPr/>
      </p:nvGrpSpPr>
      <p:grpSpPr>
        <a:xfrm>
          <a:off x="0" y="0"/>
          <a:ext cx="0" cy="0"/>
          <a:chOff x="0" y="0"/>
          <a:chExt cx="0" cy="0"/>
        </a:xfrm>
      </p:grpSpPr>
      <p:sp>
        <p:nvSpPr>
          <p:cNvPr id="165" name="References"/>
          <p:cNvSpPr txBox="1">
            <a:spLocks noGrp="1"/>
          </p:cNvSpPr>
          <p:nvPr>
            <p:ph type="title"/>
          </p:nvPr>
        </p:nvSpPr>
        <p:spPr>
          <a:prstGeom prst="rect">
            <a:avLst/>
          </a:prstGeom>
        </p:spPr>
        <p:txBody>
          <a:bodyPr/>
          <a:lstStyle/>
          <a:p>
            <a:r>
              <a:t>References</a:t>
            </a:r>
          </a:p>
        </p:txBody>
      </p:sp>
      <p:sp>
        <p:nvSpPr>
          <p:cNvPr id="166" name="Brand Minds (2021) “Hofstede” [online]. Available at: https://brandminds.com/what-is-hofstedes-cultural-dimensions-theory-uk-vs-china-a-comparison/ Accessed 10.07.2023…"/>
          <p:cNvSpPr txBox="1">
            <a:spLocks noGrp="1"/>
          </p:cNvSpPr>
          <p:nvPr>
            <p:ph type="body" idx="1"/>
          </p:nvPr>
        </p:nvSpPr>
        <p:spPr>
          <a:xfrm>
            <a:off x="2259010" y="2928218"/>
            <a:ext cx="19737390" cy="9390782"/>
          </a:xfrm>
          <a:prstGeom prst="rect">
            <a:avLst/>
          </a:prstGeom>
        </p:spPr>
        <p:txBody>
          <a:bodyPr/>
          <a:lstStyle/>
          <a:p>
            <a:pPr marL="264160" indent="-264160" defTabSz="330200">
              <a:spcBef>
                <a:spcPts val="1600"/>
              </a:spcBef>
              <a:buBlip>
                <a:blip r:embed="rId3"/>
              </a:buBlip>
              <a:defRPr sz="2080"/>
            </a:pPr>
            <a:endParaRPr/>
          </a:p>
          <a:p>
            <a:pPr marL="264160" indent="-264160" defTabSz="330200">
              <a:spcBef>
                <a:spcPts val="1600"/>
              </a:spcBef>
              <a:buBlip>
                <a:blip r:embed="rId3"/>
              </a:buBlip>
              <a:defRPr sz="2080"/>
            </a:pPr>
            <a:r>
              <a:t>Brand Minds (2021) “Hofstede” [online]. Available at: </a:t>
            </a:r>
            <a:r>
              <a:rPr u="sng">
                <a:hlinkClick r:id="rId4"/>
              </a:rPr>
              <a:t>https://brandminds.com/what-is-hofstedes-cultural-dimensions-theory-uk-vs-china-a-comparison/</a:t>
            </a:r>
            <a:r>
              <a:t> Accessed 10.07.2023</a:t>
            </a:r>
          </a:p>
          <a:p>
            <a:pPr marL="264160" indent="-264160" defTabSz="330200">
              <a:spcBef>
                <a:spcPts val="1600"/>
              </a:spcBef>
              <a:buBlip>
                <a:blip r:embed="rId3"/>
              </a:buBlip>
              <a:defRPr sz="2080"/>
            </a:pPr>
            <a:r>
              <a:t>BSR (2009) “How Different Stakeholders Influence CSR: Experiences From China” [online]. Available at:  </a:t>
            </a:r>
            <a:r>
              <a:rPr u="sng">
                <a:hlinkClick r:id="rId5"/>
              </a:rPr>
              <a:t>https://www.bsr.org/en/blog/how-different-stakeholders-influence-csr-experiences-from-china</a:t>
            </a:r>
            <a:r>
              <a:t> Accessed 10.07.2023</a:t>
            </a:r>
          </a:p>
          <a:p>
            <a:pPr marL="264160" indent="-264160" defTabSz="330200">
              <a:spcBef>
                <a:spcPts val="1600"/>
              </a:spcBef>
              <a:buBlip>
                <a:blip r:embed="rId3"/>
              </a:buBlip>
              <a:defRPr sz="2080"/>
            </a:pPr>
            <a:r>
              <a:t>Culturl Atlas (2017) “China” [online]. Available at: </a:t>
            </a:r>
            <a:r>
              <a:rPr u="sng">
                <a:hlinkClick r:id="rId6"/>
              </a:rPr>
              <a:t>https://culturalatlas.sbs.com.au/chinese-culture/chinese-culture-core-concepts</a:t>
            </a:r>
            <a:r>
              <a:t> Accessed 10.07.2023</a:t>
            </a:r>
          </a:p>
          <a:p>
            <a:pPr marL="264160" indent="-264160" defTabSz="330200">
              <a:spcBef>
                <a:spcPts val="1600"/>
              </a:spcBef>
              <a:buBlip>
                <a:blip r:embed="rId3"/>
              </a:buBlip>
              <a:defRPr sz="2080"/>
            </a:pPr>
            <a:r>
              <a:t>EDiplomat (2016) “China” [online]. Available at: </a:t>
            </a:r>
            <a:r>
              <a:rPr u="sng">
                <a:hlinkClick r:id="rId7"/>
              </a:rPr>
              <a:t>http://www.ediplomat.com/np/cultural_etiquette/ce_cn.htm</a:t>
            </a:r>
            <a:r>
              <a:t> Accessed 10.07.2023</a:t>
            </a:r>
          </a:p>
          <a:p>
            <a:pPr marL="264160" indent="-264160" defTabSz="330200">
              <a:spcBef>
                <a:spcPts val="1600"/>
              </a:spcBef>
              <a:buBlip>
                <a:blip r:embed="rId3"/>
              </a:buBlip>
              <a:defRPr sz="2080"/>
            </a:pPr>
            <a:r>
              <a:t>Grin (2011) “joint ventures” [online]. Available at: </a:t>
            </a:r>
            <a:r>
              <a:rPr u="sng">
                <a:hlinkClick r:id="rId8"/>
              </a:rPr>
              <a:t>https://www.grin.com/document/180512</a:t>
            </a:r>
            <a:r>
              <a:t> Accessed 10.07.2023</a:t>
            </a:r>
          </a:p>
          <a:p>
            <a:pPr marL="264160" indent="-264160" defTabSz="330200">
              <a:spcBef>
                <a:spcPts val="1600"/>
              </a:spcBef>
              <a:buBlip>
                <a:blip r:embed="rId3"/>
              </a:buBlip>
              <a:defRPr sz="2080"/>
            </a:pPr>
            <a:r>
              <a:t>GB Mag (2020) “Differences between UK and Chinese Work Culture” [online]. Available at: </a:t>
            </a:r>
            <a:r>
              <a:rPr u="sng">
                <a:hlinkClick r:id="rId9"/>
              </a:rPr>
              <a:t>https://greatbritishmag.co.uk/student-guide/differences-between-uk-and-chinese-work-culture/</a:t>
            </a:r>
            <a:r>
              <a:t> Accessed 10.07.2023</a:t>
            </a:r>
          </a:p>
          <a:p>
            <a:pPr marL="264160" indent="-264160" defTabSz="330200">
              <a:spcBef>
                <a:spcPts val="1600"/>
              </a:spcBef>
              <a:buBlip>
                <a:blip r:embed="rId3"/>
              </a:buBlip>
              <a:defRPr sz="2080"/>
            </a:pPr>
            <a:r>
              <a:t>Gov (2023) “China” [online]. Available at: </a:t>
            </a:r>
            <a:r>
              <a:rPr u="sng">
                <a:hlinkClick r:id="rId10"/>
              </a:rPr>
              <a:t>https://www.gov.uk/government/publications/overseas-business-risk-china/overseas-business-risk-china</a:t>
            </a:r>
            <a:r>
              <a:t> Accessed 10.07.2023</a:t>
            </a:r>
          </a:p>
          <a:p>
            <a:pPr marL="264160" indent="-264160" defTabSz="330200">
              <a:spcBef>
                <a:spcPts val="1600"/>
              </a:spcBef>
              <a:buBlip>
                <a:blip r:embed="rId3"/>
              </a:buBlip>
              <a:defRPr sz="2080"/>
            </a:pPr>
            <a:r>
              <a:t>Linkedin (2022) “China” [online]. Available at: </a:t>
            </a:r>
            <a:r>
              <a:rPr u="sng">
                <a:hlinkClick r:id="rId11"/>
              </a:rPr>
              <a:t>https://www.linkedin.com/pulse/difference-between-chinese-british-business-practice-alice-sheng/</a:t>
            </a:r>
            <a:r>
              <a:t> Accessed 10.07.2023</a:t>
            </a:r>
          </a:p>
          <a:p>
            <a:pPr marL="264160" indent="-264160" defTabSz="330200">
              <a:spcBef>
                <a:spcPts val="1600"/>
              </a:spcBef>
              <a:buBlip>
                <a:blip r:embed="rId3"/>
              </a:buBlip>
              <a:defRPr sz="2080"/>
            </a:pPr>
            <a:r>
              <a:t>MarketMechina (2022) “China” [online]. Available at: </a:t>
            </a:r>
            <a:r>
              <a:rPr u="sng">
                <a:hlinkClick r:id="rId12"/>
              </a:rPr>
              <a:t>https://www.marketmechina.com/how-to-be-culturally-sensitive-when-marketing-in-china/</a:t>
            </a:r>
            <a:r>
              <a:t> Accessed 10.07.2023</a:t>
            </a:r>
          </a:p>
          <a:p>
            <a:pPr marL="264160" indent="-264160" defTabSz="330200">
              <a:spcBef>
                <a:spcPts val="1600"/>
              </a:spcBef>
              <a:buBlip>
                <a:blip r:embed="rId3"/>
              </a:buBlip>
              <a:defRPr sz="2080"/>
            </a:pPr>
            <a:r>
              <a:t>Pinsent Masons (2011) “joint ventures” [online]. Available at: </a:t>
            </a:r>
            <a:r>
              <a:rPr u="sng">
                <a:hlinkClick r:id="rId13"/>
              </a:rPr>
              <a:t>https://www.pinsentmasons.com/out-law/guides/successful-joint-ventures-in-china</a:t>
            </a:r>
            <a:r>
              <a:t> Accessed 10.07.2023</a:t>
            </a:r>
          </a:p>
        </p:txBody>
      </p:sp>
    </p:spTree>
  </p:cSld>
  <p:clrMapOvr>
    <a:masterClrMapping/>
  </p:clrMapOvr>
  <p:transition spd="med"/>
</p:sld>
</file>

<file path=ppt/theme/_rels/theme1.xml.rels><?xml version="1.0" encoding="UTF-8" standalone="yes"?>
<Relationships xmlns="http://schemas.openxmlformats.org/package/2006/relationships"><Relationship Id="rId1" Type="http://schemas.openxmlformats.org/officeDocument/2006/relationships/image" Target="../media/image1.png"/></Relationships>
</file>

<file path=ppt/theme/_rels/theme2.xml.rels><?xml version="1.0" encoding="UTF-8" standalone="yes"?>
<Relationships xmlns="http://schemas.openxmlformats.org/package/2006/relationships"><Relationship Id="rId1" Type="http://schemas.openxmlformats.org/officeDocument/2006/relationships/image" Target="../media/image1.png"/></Relationships>
</file>

<file path=ppt/theme/theme1.xml><?xml version="1.0" encoding="utf-8"?>
<a:theme xmlns:a="http://schemas.openxmlformats.org/drawingml/2006/main" name="Parchment">
  <a:themeElements>
    <a:clrScheme name="Parchment">
      <a:dk1>
        <a:srgbClr val="3E231A"/>
      </a:dk1>
      <a:lt1>
        <a:srgbClr val="24383E"/>
      </a:lt1>
      <a:dk2>
        <a:srgbClr val="5C5E5F"/>
      </a:dk2>
      <a:lt2>
        <a:srgbClr val="CBCBCB"/>
      </a:lt2>
      <a:accent1>
        <a:srgbClr val="738CAB"/>
      </a:accent1>
      <a:accent2>
        <a:srgbClr val="7E9769"/>
      </a:accent2>
      <a:accent3>
        <a:srgbClr val="D3B64B"/>
      </a:accent3>
      <a:accent4>
        <a:srgbClr val="B99769"/>
      </a:accent4>
      <a:accent5>
        <a:srgbClr val="981800"/>
      </a:accent5>
      <a:accent6>
        <a:srgbClr val="9383A0"/>
      </a:accent6>
      <a:hlink>
        <a:srgbClr val="0000FF"/>
      </a:hlink>
      <a:folHlink>
        <a:srgbClr val="FF00FF"/>
      </a:folHlink>
    </a:clrScheme>
    <a:fontScheme name="Parchment">
      <a:majorFont>
        <a:latin typeface="Papyrus"/>
        <a:ea typeface="Papyrus"/>
        <a:cs typeface="Papyrus"/>
      </a:majorFont>
      <a:minorFont>
        <a:latin typeface="Papyrus"/>
        <a:ea typeface="Papyrus"/>
        <a:cs typeface="Papyrus"/>
      </a:minorFont>
    </a:fontScheme>
    <a:fmtScheme name="Parchmen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0800" dist="25400" dir="5400000" rotWithShape="0">
              <a:srgbClr val="000000">
                <a:alpha val="25000"/>
              </a:srgbClr>
            </a:outerShdw>
          </a:effectLst>
        </a:effectStyle>
        <a:effectStyle>
          <a:effectLst>
            <a:outerShdw blurRad="50800" dist="25400" dir="5400000" rotWithShape="0">
              <a:srgbClr val="000000">
                <a:alpha val="25000"/>
              </a:srgbClr>
            </a:outerShdw>
          </a:effectLst>
        </a:effectStyle>
        <a:effectStyle>
          <a:effectLst>
            <a:outerShdw blurRad="50800" dist="25400" dir="5400000" rotWithShape="0">
              <a:srgbClr val="000000">
                <a:alpha val="2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50800" dist="25400" dir="5400000" rotWithShape="0">
            <a:srgbClr val="000000">
              <a:alpha val="25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FFFFFF"/>
            </a:solidFill>
            <a:effectLst>
              <a:outerShdw blurRad="76200" dist="12700" dir="5400000" rotWithShape="0">
                <a:srgbClr val="000000">
                  <a:alpha val="50000"/>
                </a:srgbClr>
              </a:outerShdw>
            </a:effectLst>
            <a:uFillTx/>
            <a:latin typeface="+mn-lt"/>
            <a:ea typeface="+mn-ea"/>
            <a:cs typeface="+mn-cs"/>
            <a:sym typeface="Papyru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38100" cap="flat">
          <a:solidFill>
            <a:srgbClr val="3E231A"/>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3E231A"/>
            </a:solidFill>
            <a:effectLst/>
            <a:uFillTx/>
            <a:latin typeface="+mn-lt"/>
            <a:ea typeface="+mn-ea"/>
            <a:cs typeface="+mn-cs"/>
            <a:sym typeface="Papyru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ppt/theme/theme2.xml><?xml version="1.0" encoding="utf-8"?>
<a:theme xmlns:a="http://schemas.openxmlformats.org/drawingml/2006/main" name="Parchment">
  <a:themeElements>
    <a:clrScheme name="Parchment">
      <a:dk1>
        <a:srgbClr val="000000"/>
      </a:dk1>
      <a:lt1>
        <a:srgbClr val="FFFFFF"/>
      </a:lt1>
      <a:dk2>
        <a:srgbClr val="5C5E5F"/>
      </a:dk2>
      <a:lt2>
        <a:srgbClr val="CBCBCB"/>
      </a:lt2>
      <a:accent1>
        <a:srgbClr val="738CAB"/>
      </a:accent1>
      <a:accent2>
        <a:srgbClr val="7E9769"/>
      </a:accent2>
      <a:accent3>
        <a:srgbClr val="D3B64B"/>
      </a:accent3>
      <a:accent4>
        <a:srgbClr val="B99769"/>
      </a:accent4>
      <a:accent5>
        <a:srgbClr val="981800"/>
      </a:accent5>
      <a:accent6>
        <a:srgbClr val="9383A0"/>
      </a:accent6>
      <a:hlink>
        <a:srgbClr val="0000FF"/>
      </a:hlink>
      <a:folHlink>
        <a:srgbClr val="FF00FF"/>
      </a:folHlink>
    </a:clrScheme>
    <a:fontScheme name="Parchment">
      <a:majorFont>
        <a:latin typeface="Papyrus"/>
        <a:ea typeface="Papyrus"/>
        <a:cs typeface="Papyrus"/>
      </a:majorFont>
      <a:minorFont>
        <a:latin typeface="Papyrus"/>
        <a:ea typeface="Papyrus"/>
        <a:cs typeface="Papyrus"/>
      </a:minorFont>
    </a:fontScheme>
    <a:fmtScheme name="Parchmen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0800" dist="25400" dir="5400000" rotWithShape="0">
              <a:srgbClr val="000000">
                <a:alpha val="25000"/>
              </a:srgbClr>
            </a:outerShdw>
          </a:effectLst>
        </a:effectStyle>
        <a:effectStyle>
          <a:effectLst>
            <a:outerShdw blurRad="50800" dist="25400" dir="5400000" rotWithShape="0">
              <a:srgbClr val="000000">
                <a:alpha val="25000"/>
              </a:srgbClr>
            </a:outerShdw>
          </a:effectLst>
        </a:effectStyle>
        <a:effectStyle>
          <a:effectLst>
            <a:outerShdw blurRad="50800" dist="25400" dir="5400000" rotWithShape="0">
              <a:srgbClr val="000000">
                <a:alpha val="25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lipFill rotWithShape="1">
          <a:blip xmlns:r="http://schemas.openxmlformats.org/officeDocument/2006/relationships" r:embed="rId1"/>
          <a:srcRect/>
          <a:tile tx="0" ty="0" sx="100000" sy="100000" flip="none" algn="tl"/>
        </a:blipFill>
        <a:ln w="12700" cap="flat">
          <a:noFill/>
          <a:miter lim="400000"/>
        </a:ln>
        <a:effectLst>
          <a:outerShdw blurRad="50800" dist="25400" dir="5400000" rotWithShape="0">
            <a:srgbClr val="000000">
              <a:alpha val="25000"/>
            </a:srgbClr>
          </a:outerShdw>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4200" b="0" i="0" u="none" strike="noStrike" cap="none" spc="0" normalizeH="0" baseline="0">
            <a:ln>
              <a:noFill/>
            </a:ln>
            <a:solidFill>
              <a:srgbClr val="FFFFFF"/>
            </a:solidFill>
            <a:effectLst>
              <a:outerShdw blurRad="76200" dist="12700" dir="5400000" rotWithShape="0">
                <a:srgbClr val="000000">
                  <a:alpha val="50000"/>
                </a:srgbClr>
              </a:outerShdw>
            </a:effectLst>
            <a:uFillTx/>
            <a:latin typeface="+mn-lt"/>
            <a:ea typeface="+mn-ea"/>
            <a:cs typeface="+mn-cs"/>
            <a:sym typeface="Papyru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spDef>
    <a:lnDef>
      <a:spPr>
        <a:noFill/>
        <a:ln w="38100" cap="flat">
          <a:solidFill>
            <a:srgbClr val="3E231A"/>
          </a:solidFill>
          <a:prstDash val="solid"/>
          <a:miter lim="400000"/>
        </a:ln>
        <a:effectLst/>
        <a:sp3d/>
      </a:spPr>
      <a:bodyPr rot="0" spcFirstLastPara="1" vertOverflow="overflow" horzOverflow="overflow" vert="horz" wrap="square" lIns="91439" tIns="45719" rIns="91439" bIns="45719" numCol="1" spcCol="38100" rtlCol="0" anchor="t">
        <a:noAutofit/>
      </a:bodyPr>
      <a:lstStyle>
        <a:def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a:spAutoFit/>
      </a:bodyPr>
      <a:lstStyle>
        <a:defPPr marL="0" marR="0" indent="0" algn="ctr" defTabSz="825500" rtl="0" fontAlgn="auto" latinLnBrk="0" hangingPunct="0">
          <a:lnSpc>
            <a:spcPct val="100000"/>
          </a:lnSpc>
          <a:spcBef>
            <a:spcPts val="0"/>
          </a:spcBef>
          <a:spcAft>
            <a:spcPts val="0"/>
          </a:spcAft>
          <a:buClrTx/>
          <a:buSzTx/>
          <a:buFontTx/>
          <a:buNone/>
          <a:tabLst/>
          <a:defRPr kumimoji="0" sz="5000" b="0" i="0" u="none" strike="noStrike" cap="none" spc="0" normalizeH="0" baseline="0">
            <a:ln>
              <a:noFill/>
            </a:ln>
            <a:solidFill>
              <a:srgbClr val="3E231A"/>
            </a:solidFill>
            <a:effectLst/>
            <a:uFillTx/>
            <a:latin typeface="+mn-lt"/>
            <a:ea typeface="+mn-ea"/>
            <a:cs typeface="+mn-cs"/>
            <a:sym typeface="Papyrus"/>
          </a:defRPr>
        </a:defPPr>
        <a:lvl1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kumimoji="0" sz="1800" b="0" i="0" u="none" strike="noStrike" cap="none" spc="0" normalizeH="0" baseline="0">
            <a:ln>
              <a:noFill/>
            </a:ln>
            <a:solidFill>
              <a:srgbClr val="000000"/>
            </a:solidFill>
            <a:effectLst/>
            <a:uFillTx/>
          </a:defRPr>
        </a:lvl9pPr>
      </a:lstStyle>
      <a:style>
        <a:lnRef idx="0">
          <a:scrgbClr r="0" g="0" b="0"/>
        </a:lnRef>
        <a:fillRef idx="0">
          <a:scrgbClr r="0" g="0" b="0"/>
        </a:fillRef>
        <a:effectRef idx="0">
          <a:scrgbClr r="0" g="0" b="0"/>
        </a:effectRef>
        <a:fontRef idx="none"/>
      </a:style>
    </a:txDef>
  </a:objectDefaults>
  <a:extraClrSchemeLst/>
</a:theme>
</file>

<file path=docProps/app.xml><?xml version="1.0" encoding="utf-8"?>
<Properties xmlns="http://schemas.openxmlformats.org/officeDocument/2006/extended-properties" xmlns:vt="http://schemas.openxmlformats.org/officeDocument/2006/docPropsVTypes">
  <TotalTime>0</TotalTime>
  <Words>1092</Words>
  <Application>Microsoft Macintosh PowerPoint</Application>
  <PresentationFormat>Custom</PresentationFormat>
  <Paragraphs>80</Paragraphs>
  <Slides>14</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14</vt:i4>
      </vt:variant>
    </vt:vector>
  </HeadingPairs>
  <TitlesOfParts>
    <vt:vector size="17" baseType="lpstr">
      <vt:lpstr>Helvetica Neue</vt:lpstr>
      <vt:lpstr>Papyrus</vt:lpstr>
      <vt:lpstr>Parchment</vt:lpstr>
      <vt:lpstr>International Business Communication AstraZeneca UK joint venture with       BeiGene LTD China</vt:lpstr>
      <vt:lpstr>Main content/Agenda of the presentation</vt:lpstr>
      <vt:lpstr>Introduction</vt:lpstr>
      <vt:lpstr>Chinese Culture Traditional vs modern</vt:lpstr>
      <vt:lpstr>Chinese culture  Differences between the Uk and China:  Level of time control</vt:lpstr>
      <vt:lpstr>Success and failure factors of joint ventures</vt:lpstr>
      <vt:lpstr>Cultural sensitivity in China/  The differences from the UK</vt:lpstr>
      <vt:lpstr>Engaging stakeholders in China</vt:lpstr>
      <vt:lpstr>Hofstede cultural Dimensions:  UK and China</vt:lpstr>
      <vt:lpstr>Hofstede cultural Dimensions:  UK and China</vt:lpstr>
      <vt:lpstr>Recommendations</vt:lpstr>
      <vt:lpstr>Recommendations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International Business Communication AstraZeneca UK joint venture with       BeiGene LTD China</dc:title>
  <cp:lastModifiedBy>cn:: Q2xhdWRpdSBJb25lbCAJIEhhaWNh (Student)</cp:lastModifiedBy>
  <cp:revision>1</cp:revision>
  <dcterms:modified xsi:type="dcterms:W3CDTF">2023-07-27T20:56:03Z</dcterms:modified>
</cp:coreProperties>
</file>