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42"/>
  </p:notesMasterIdLst>
  <p:sldIdLst>
    <p:sldId id="277" r:id="rId2"/>
    <p:sldId id="261" r:id="rId3"/>
    <p:sldId id="262" r:id="rId4"/>
    <p:sldId id="263" r:id="rId5"/>
    <p:sldId id="288" r:id="rId6"/>
    <p:sldId id="289" r:id="rId7"/>
    <p:sldId id="264" r:id="rId8"/>
    <p:sldId id="310" r:id="rId9"/>
    <p:sldId id="265" r:id="rId10"/>
    <p:sldId id="266" r:id="rId11"/>
    <p:sldId id="299" r:id="rId12"/>
    <p:sldId id="311" r:id="rId13"/>
    <p:sldId id="312" r:id="rId14"/>
    <p:sldId id="313" r:id="rId15"/>
    <p:sldId id="290" r:id="rId16"/>
    <p:sldId id="291" r:id="rId17"/>
    <p:sldId id="294" r:id="rId18"/>
    <p:sldId id="293" r:id="rId19"/>
    <p:sldId id="274" r:id="rId20"/>
    <p:sldId id="295" r:id="rId21"/>
    <p:sldId id="314" r:id="rId22"/>
    <p:sldId id="296" r:id="rId23"/>
    <p:sldId id="297" r:id="rId24"/>
    <p:sldId id="298" r:id="rId25"/>
    <p:sldId id="300" r:id="rId26"/>
    <p:sldId id="270" r:id="rId27"/>
    <p:sldId id="301" r:id="rId28"/>
    <p:sldId id="302" r:id="rId29"/>
    <p:sldId id="278" r:id="rId30"/>
    <p:sldId id="279" r:id="rId31"/>
    <p:sldId id="280" r:id="rId32"/>
    <p:sldId id="303" r:id="rId33"/>
    <p:sldId id="304" r:id="rId34"/>
    <p:sldId id="305" r:id="rId35"/>
    <p:sldId id="306" r:id="rId36"/>
    <p:sldId id="284" r:id="rId37"/>
    <p:sldId id="307" r:id="rId38"/>
    <p:sldId id="287" r:id="rId39"/>
    <p:sldId id="308" r:id="rId40"/>
    <p:sldId id="30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7CAF53-A83D-4FAD-BEBD-80E3CB9FD593}" v="32" dt="2025-01-26T12:10:50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530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Question 1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49ED-4EC8-8189-6FE5B20A784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9ED-4EC8-8189-6FE5B20A784A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2"/>
                <c:pt idx="0">
                  <c:v>4</c:v>
                </c:pt>
                <c:pt idx="1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2E4-4450-B565-18E12B5E01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3A1D14-AFB0-45BD-A842-D6459D029D55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3D558E52-7741-42D6-8C88-5A40AB52A072}">
      <dgm:prSet/>
      <dgm:spPr/>
      <dgm:t>
        <a:bodyPr/>
        <a:lstStyle/>
        <a:p>
          <a:r>
            <a:rPr lang="en-GB"/>
            <a:t>Creating and editing documents</a:t>
          </a:r>
        </a:p>
      </dgm:t>
    </dgm:pt>
    <dgm:pt modelId="{E91BA18A-95B1-41E4-9B08-FF86C6AF95EB}" type="parTrans" cxnId="{94A559A4-9760-4E2D-A37C-285FF4591CFD}">
      <dgm:prSet/>
      <dgm:spPr/>
      <dgm:t>
        <a:bodyPr/>
        <a:lstStyle/>
        <a:p>
          <a:endParaRPr lang="en-GB"/>
        </a:p>
      </dgm:t>
    </dgm:pt>
    <dgm:pt modelId="{D2745AC0-352D-4A93-A507-81648184BF5F}" type="sibTrans" cxnId="{94A559A4-9760-4E2D-A37C-285FF4591CFD}">
      <dgm:prSet/>
      <dgm:spPr/>
      <dgm:t>
        <a:bodyPr/>
        <a:lstStyle/>
        <a:p>
          <a:endParaRPr lang="en-GB"/>
        </a:p>
      </dgm:t>
    </dgm:pt>
    <dgm:pt modelId="{F8D97B40-DFA8-4B6D-A965-224A58AC111C}">
      <dgm:prSet/>
      <dgm:spPr/>
      <dgm:t>
        <a:bodyPr/>
        <a:lstStyle/>
        <a:p>
          <a:r>
            <a:rPr lang="en-GB"/>
            <a:t>Editing font style and font size</a:t>
          </a:r>
        </a:p>
      </dgm:t>
    </dgm:pt>
    <dgm:pt modelId="{E8530346-EC1F-4584-AA06-9AFE14858C92}" type="parTrans" cxnId="{7DE0FB3C-0492-43BC-87C4-15C513831399}">
      <dgm:prSet/>
      <dgm:spPr/>
      <dgm:t>
        <a:bodyPr/>
        <a:lstStyle/>
        <a:p>
          <a:endParaRPr lang="en-GB"/>
        </a:p>
      </dgm:t>
    </dgm:pt>
    <dgm:pt modelId="{2E3BC430-816E-4F91-A7B4-9C0A5A94BE75}" type="sibTrans" cxnId="{7DE0FB3C-0492-43BC-87C4-15C513831399}">
      <dgm:prSet/>
      <dgm:spPr/>
      <dgm:t>
        <a:bodyPr/>
        <a:lstStyle/>
        <a:p>
          <a:endParaRPr lang="en-GB"/>
        </a:p>
      </dgm:t>
    </dgm:pt>
    <dgm:pt modelId="{1C7B79FE-6045-474E-8DE8-C31C710717D2}">
      <dgm:prSet/>
      <dgm:spPr/>
      <dgm:t>
        <a:bodyPr/>
        <a:lstStyle/>
        <a:p>
          <a:r>
            <a:rPr lang="en-GB"/>
            <a:t>Adjusting page orientation. </a:t>
          </a:r>
        </a:p>
      </dgm:t>
    </dgm:pt>
    <dgm:pt modelId="{8012BC1E-B54F-4C27-B4C5-1DEBDB5BA359}" type="parTrans" cxnId="{5BF6D33A-C00D-4A06-89EE-85B0932D6A4C}">
      <dgm:prSet/>
      <dgm:spPr/>
      <dgm:t>
        <a:bodyPr/>
        <a:lstStyle/>
        <a:p>
          <a:endParaRPr lang="en-GB"/>
        </a:p>
      </dgm:t>
    </dgm:pt>
    <dgm:pt modelId="{2209CD0E-30DA-47B6-874A-1C9DBDD03C2E}" type="sibTrans" cxnId="{5BF6D33A-C00D-4A06-89EE-85B0932D6A4C}">
      <dgm:prSet/>
      <dgm:spPr/>
      <dgm:t>
        <a:bodyPr/>
        <a:lstStyle/>
        <a:p>
          <a:endParaRPr lang="en-GB"/>
        </a:p>
      </dgm:t>
    </dgm:pt>
    <dgm:pt modelId="{347683CD-E5A1-4319-904A-F3A1182B8A81}">
      <dgm:prSet/>
      <dgm:spPr/>
      <dgm:t>
        <a:bodyPr/>
        <a:lstStyle/>
        <a:p>
          <a:r>
            <a:rPr lang="en-GB"/>
            <a:t>How to insert images, format and label. </a:t>
          </a:r>
        </a:p>
      </dgm:t>
    </dgm:pt>
    <dgm:pt modelId="{90B492C9-D766-408C-9E1B-1A454FDF0D64}" type="parTrans" cxnId="{3EDE9C73-2280-40BF-82F3-DEB3F40459F1}">
      <dgm:prSet/>
      <dgm:spPr/>
      <dgm:t>
        <a:bodyPr/>
        <a:lstStyle/>
        <a:p>
          <a:endParaRPr lang="en-GB"/>
        </a:p>
      </dgm:t>
    </dgm:pt>
    <dgm:pt modelId="{3137A13C-7CC6-4D1C-8CC0-F03912750D9E}" type="sibTrans" cxnId="{3EDE9C73-2280-40BF-82F3-DEB3F40459F1}">
      <dgm:prSet/>
      <dgm:spPr/>
      <dgm:t>
        <a:bodyPr/>
        <a:lstStyle/>
        <a:p>
          <a:endParaRPr lang="en-GB"/>
        </a:p>
      </dgm:t>
    </dgm:pt>
    <dgm:pt modelId="{C3322070-CB9F-4D59-86CE-066519205F85}">
      <dgm:prSet/>
      <dgm:spPr/>
      <dgm:t>
        <a:bodyPr/>
        <a:lstStyle/>
        <a:p>
          <a:r>
            <a:rPr lang="en-GB"/>
            <a:t>How to insert page numbers and line spacing</a:t>
          </a:r>
        </a:p>
      </dgm:t>
    </dgm:pt>
    <dgm:pt modelId="{0561BDD0-03F5-4162-BF96-E51E72A0439A}" type="parTrans" cxnId="{AD1985CA-6559-41FF-B4B4-516BA92CD7C1}">
      <dgm:prSet/>
      <dgm:spPr/>
      <dgm:t>
        <a:bodyPr/>
        <a:lstStyle/>
        <a:p>
          <a:endParaRPr lang="en-GB"/>
        </a:p>
      </dgm:t>
    </dgm:pt>
    <dgm:pt modelId="{54738B15-05D4-4823-9A05-326FA28BD8BC}" type="sibTrans" cxnId="{AD1985CA-6559-41FF-B4B4-516BA92CD7C1}">
      <dgm:prSet/>
      <dgm:spPr/>
      <dgm:t>
        <a:bodyPr/>
        <a:lstStyle/>
        <a:p>
          <a:endParaRPr lang="en-GB"/>
        </a:p>
      </dgm:t>
    </dgm:pt>
    <dgm:pt modelId="{40A3BA08-65C8-454A-A10A-1C4CE853F50F}">
      <dgm:prSet/>
      <dgm:spPr/>
      <dgm:t>
        <a:bodyPr/>
        <a:lstStyle/>
        <a:p>
          <a:r>
            <a:rPr lang="en-GB"/>
            <a:t>Setting up a template for a report. </a:t>
          </a:r>
        </a:p>
      </dgm:t>
    </dgm:pt>
    <dgm:pt modelId="{5E9CE442-9E1F-47CA-8F96-406DB11878AC}" type="parTrans" cxnId="{4582BACF-C50E-433E-97DC-D96F1C63AF9A}">
      <dgm:prSet/>
      <dgm:spPr/>
      <dgm:t>
        <a:bodyPr/>
        <a:lstStyle/>
        <a:p>
          <a:endParaRPr lang="en-GB"/>
        </a:p>
      </dgm:t>
    </dgm:pt>
    <dgm:pt modelId="{783422B5-76AF-423A-AC9A-3370D064B6F8}" type="sibTrans" cxnId="{4582BACF-C50E-433E-97DC-D96F1C63AF9A}">
      <dgm:prSet/>
      <dgm:spPr/>
      <dgm:t>
        <a:bodyPr/>
        <a:lstStyle/>
        <a:p>
          <a:endParaRPr lang="en-GB"/>
        </a:p>
      </dgm:t>
    </dgm:pt>
    <dgm:pt modelId="{9689840A-DC11-4638-9B54-CFA4AC67DCA2}" type="pres">
      <dgm:prSet presAssocID="{E53A1D14-AFB0-45BD-A842-D6459D029D55}" presName="Name0" presStyleCnt="0">
        <dgm:presLayoutVars>
          <dgm:chMax val="7"/>
          <dgm:chPref val="7"/>
          <dgm:dir/>
        </dgm:presLayoutVars>
      </dgm:prSet>
      <dgm:spPr/>
    </dgm:pt>
    <dgm:pt modelId="{0AE9B4EB-F244-4ACA-A533-99D35A4028F6}" type="pres">
      <dgm:prSet presAssocID="{E53A1D14-AFB0-45BD-A842-D6459D029D55}" presName="Name1" presStyleCnt="0"/>
      <dgm:spPr/>
    </dgm:pt>
    <dgm:pt modelId="{91B9F04F-D98D-4CB2-8CFE-7F0A694B8B8F}" type="pres">
      <dgm:prSet presAssocID="{E53A1D14-AFB0-45BD-A842-D6459D029D55}" presName="cycle" presStyleCnt="0"/>
      <dgm:spPr/>
    </dgm:pt>
    <dgm:pt modelId="{7AA73C63-C8FC-449E-B598-10E1DC2BD968}" type="pres">
      <dgm:prSet presAssocID="{E53A1D14-AFB0-45BD-A842-D6459D029D55}" presName="srcNode" presStyleLbl="node1" presStyleIdx="0" presStyleCnt="6"/>
      <dgm:spPr/>
    </dgm:pt>
    <dgm:pt modelId="{C948E3A3-D9A2-4EA3-86D8-4CD5B1B5E91F}" type="pres">
      <dgm:prSet presAssocID="{E53A1D14-AFB0-45BD-A842-D6459D029D55}" presName="conn" presStyleLbl="parChTrans1D2" presStyleIdx="0" presStyleCnt="1"/>
      <dgm:spPr/>
    </dgm:pt>
    <dgm:pt modelId="{0B2E7D81-7E3D-4AED-A144-5425BE433A6E}" type="pres">
      <dgm:prSet presAssocID="{E53A1D14-AFB0-45BD-A842-D6459D029D55}" presName="extraNode" presStyleLbl="node1" presStyleIdx="0" presStyleCnt="6"/>
      <dgm:spPr/>
    </dgm:pt>
    <dgm:pt modelId="{6127BC44-4B11-4059-9AE1-F8F7ADC8DC15}" type="pres">
      <dgm:prSet presAssocID="{E53A1D14-AFB0-45BD-A842-D6459D029D55}" presName="dstNode" presStyleLbl="node1" presStyleIdx="0" presStyleCnt="6"/>
      <dgm:spPr/>
    </dgm:pt>
    <dgm:pt modelId="{E843B487-D503-40A7-ADD8-4ADAEAACCE0D}" type="pres">
      <dgm:prSet presAssocID="{3D558E52-7741-42D6-8C88-5A40AB52A072}" presName="text_1" presStyleLbl="node1" presStyleIdx="0" presStyleCnt="6">
        <dgm:presLayoutVars>
          <dgm:bulletEnabled val="1"/>
        </dgm:presLayoutVars>
      </dgm:prSet>
      <dgm:spPr/>
    </dgm:pt>
    <dgm:pt modelId="{41EBE95E-C5AF-4A69-905D-25A934238CEE}" type="pres">
      <dgm:prSet presAssocID="{3D558E52-7741-42D6-8C88-5A40AB52A072}" presName="accent_1" presStyleCnt="0"/>
      <dgm:spPr/>
    </dgm:pt>
    <dgm:pt modelId="{A87E2AB7-4AA9-4177-B6B3-B85B81011A08}" type="pres">
      <dgm:prSet presAssocID="{3D558E52-7741-42D6-8C88-5A40AB52A072}" presName="accentRepeatNode" presStyleLbl="solidFgAcc1" presStyleIdx="0" presStyleCnt="6"/>
      <dgm:spPr/>
    </dgm:pt>
    <dgm:pt modelId="{19D94468-AD03-4321-821D-3F1D5B284BE0}" type="pres">
      <dgm:prSet presAssocID="{F8D97B40-DFA8-4B6D-A965-224A58AC111C}" presName="text_2" presStyleLbl="node1" presStyleIdx="1" presStyleCnt="6">
        <dgm:presLayoutVars>
          <dgm:bulletEnabled val="1"/>
        </dgm:presLayoutVars>
      </dgm:prSet>
      <dgm:spPr/>
    </dgm:pt>
    <dgm:pt modelId="{7F96C8EA-A14C-4C1A-8AD2-8D9EACCC01B0}" type="pres">
      <dgm:prSet presAssocID="{F8D97B40-DFA8-4B6D-A965-224A58AC111C}" presName="accent_2" presStyleCnt="0"/>
      <dgm:spPr/>
    </dgm:pt>
    <dgm:pt modelId="{6302E807-B6DB-464C-992B-8A1B7002A4EF}" type="pres">
      <dgm:prSet presAssocID="{F8D97B40-DFA8-4B6D-A965-224A58AC111C}" presName="accentRepeatNode" presStyleLbl="solidFgAcc1" presStyleIdx="1" presStyleCnt="6"/>
      <dgm:spPr/>
    </dgm:pt>
    <dgm:pt modelId="{666DB239-0C9F-471E-B1BA-6CC3E82BEC4A}" type="pres">
      <dgm:prSet presAssocID="{1C7B79FE-6045-474E-8DE8-C31C710717D2}" presName="text_3" presStyleLbl="node1" presStyleIdx="2" presStyleCnt="6">
        <dgm:presLayoutVars>
          <dgm:bulletEnabled val="1"/>
        </dgm:presLayoutVars>
      </dgm:prSet>
      <dgm:spPr/>
    </dgm:pt>
    <dgm:pt modelId="{B48C0947-70BB-4234-8D35-362DA6B622C8}" type="pres">
      <dgm:prSet presAssocID="{1C7B79FE-6045-474E-8DE8-C31C710717D2}" presName="accent_3" presStyleCnt="0"/>
      <dgm:spPr/>
    </dgm:pt>
    <dgm:pt modelId="{FB3BE763-ED5B-4C38-B235-A4AF8DEE2B29}" type="pres">
      <dgm:prSet presAssocID="{1C7B79FE-6045-474E-8DE8-C31C710717D2}" presName="accentRepeatNode" presStyleLbl="solidFgAcc1" presStyleIdx="2" presStyleCnt="6"/>
      <dgm:spPr/>
    </dgm:pt>
    <dgm:pt modelId="{03790829-BF23-47D9-8AEA-E74CC61A2B7D}" type="pres">
      <dgm:prSet presAssocID="{347683CD-E5A1-4319-904A-F3A1182B8A81}" presName="text_4" presStyleLbl="node1" presStyleIdx="3" presStyleCnt="6">
        <dgm:presLayoutVars>
          <dgm:bulletEnabled val="1"/>
        </dgm:presLayoutVars>
      </dgm:prSet>
      <dgm:spPr/>
    </dgm:pt>
    <dgm:pt modelId="{592CE7D2-7C26-4D2D-84C5-27582C7C1B29}" type="pres">
      <dgm:prSet presAssocID="{347683CD-E5A1-4319-904A-F3A1182B8A81}" presName="accent_4" presStyleCnt="0"/>
      <dgm:spPr/>
    </dgm:pt>
    <dgm:pt modelId="{F39EAC01-697D-4F01-87D1-90FEF311B8C6}" type="pres">
      <dgm:prSet presAssocID="{347683CD-E5A1-4319-904A-F3A1182B8A81}" presName="accentRepeatNode" presStyleLbl="solidFgAcc1" presStyleIdx="3" presStyleCnt="6"/>
      <dgm:spPr/>
    </dgm:pt>
    <dgm:pt modelId="{9B8EF1AF-3CFA-4632-B8CF-8E61751F822E}" type="pres">
      <dgm:prSet presAssocID="{C3322070-CB9F-4D59-86CE-066519205F85}" presName="text_5" presStyleLbl="node1" presStyleIdx="4" presStyleCnt="6">
        <dgm:presLayoutVars>
          <dgm:bulletEnabled val="1"/>
        </dgm:presLayoutVars>
      </dgm:prSet>
      <dgm:spPr/>
    </dgm:pt>
    <dgm:pt modelId="{C80B7AF0-2C93-442D-B8B6-63A3CEF8C44A}" type="pres">
      <dgm:prSet presAssocID="{C3322070-CB9F-4D59-86CE-066519205F85}" presName="accent_5" presStyleCnt="0"/>
      <dgm:spPr/>
    </dgm:pt>
    <dgm:pt modelId="{D65EE77F-6021-49A2-9F9B-A586E9D75855}" type="pres">
      <dgm:prSet presAssocID="{C3322070-CB9F-4D59-86CE-066519205F85}" presName="accentRepeatNode" presStyleLbl="solidFgAcc1" presStyleIdx="4" presStyleCnt="6"/>
      <dgm:spPr/>
    </dgm:pt>
    <dgm:pt modelId="{2CF756F4-FF44-4CDF-96D3-C83BFC0CBC4D}" type="pres">
      <dgm:prSet presAssocID="{40A3BA08-65C8-454A-A10A-1C4CE853F50F}" presName="text_6" presStyleLbl="node1" presStyleIdx="5" presStyleCnt="6">
        <dgm:presLayoutVars>
          <dgm:bulletEnabled val="1"/>
        </dgm:presLayoutVars>
      </dgm:prSet>
      <dgm:spPr/>
    </dgm:pt>
    <dgm:pt modelId="{BA4C690E-E112-45BB-9C11-53174B5FB34B}" type="pres">
      <dgm:prSet presAssocID="{40A3BA08-65C8-454A-A10A-1C4CE853F50F}" presName="accent_6" presStyleCnt="0"/>
      <dgm:spPr/>
    </dgm:pt>
    <dgm:pt modelId="{B1560D88-A74F-4C0F-8C97-97726FDC6E76}" type="pres">
      <dgm:prSet presAssocID="{40A3BA08-65C8-454A-A10A-1C4CE853F50F}" presName="accentRepeatNode" presStyleLbl="solidFgAcc1" presStyleIdx="5" presStyleCnt="6"/>
      <dgm:spPr/>
    </dgm:pt>
  </dgm:ptLst>
  <dgm:cxnLst>
    <dgm:cxn modelId="{9AC95F1C-3D5B-4B1B-B09C-11E1B46B6582}" type="presOf" srcId="{D2745AC0-352D-4A93-A507-81648184BF5F}" destId="{C948E3A3-D9A2-4EA3-86D8-4CD5B1B5E91F}" srcOrd="0" destOrd="0" presId="urn:microsoft.com/office/officeart/2008/layout/VerticalCurvedList"/>
    <dgm:cxn modelId="{5BF6D33A-C00D-4A06-89EE-85B0932D6A4C}" srcId="{E53A1D14-AFB0-45BD-A842-D6459D029D55}" destId="{1C7B79FE-6045-474E-8DE8-C31C710717D2}" srcOrd="2" destOrd="0" parTransId="{8012BC1E-B54F-4C27-B4C5-1DEBDB5BA359}" sibTransId="{2209CD0E-30DA-47B6-874A-1C9DBDD03C2E}"/>
    <dgm:cxn modelId="{7DE0FB3C-0492-43BC-87C4-15C513831399}" srcId="{E53A1D14-AFB0-45BD-A842-D6459D029D55}" destId="{F8D97B40-DFA8-4B6D-A965-224A58AC111C}" srcOrd="1" destOrd="0" parTransId="{E8530346-EC1F-4584-AA06-9AFE14858C92}" sibTransId="{2E3BC430-816E-4F91-A7B4-9C0A5A94BE75}"/>
    <dgm:cxn modelId="{61D04A43-125A-4261-8CD2-D60E8EA396AA}" type="presOf" srcId="{347683CD-E5A1-4319-904A-F3A1182B8A81}" destId="{03790829-BF23-47D9-8AEA-E74CC61A2B7D}" srcOrd="0" destOrd="0" presId="urn:microsoft.com/office/officeart/2008/layout/VerticalCurvedList"/>
    <dgm:cxn modelId="{3EDE9C73-2280-40BF-82F3-DEB3F40459F1}" srcId="{E53A1D14-AFB0-45BD-A842-D6459D029D55}" destId="{347683CD-E5A1-4319-904A-F3A1182B8A81}" srcOrd="3" destOrd="0" parTransId="{90B492C9-D766-408C-9E1B-1A454FDF0D64}" sibTransId="{3137A13C-7CC6-4D1C-8CC0-F03912750D9E}"/>
    <dgm:cxn modelId="{F6B8E585-7905-4E4D-A22B-534EC44543A2}" type="presOf" srcId="{C3322070-CB9F-4D59-86CE-066519205F85}" destId="{9B8EF1AF-3CFA-4632-B8CF-8E61751F822E}" srcOrd="0" destOrd="0" presId="urn:microsoft.com/office/officeart/2008/layout/VerticalCurvedList"/>
    <dgm:cxn modelId="{E3C88C9E-DCAE-473F-871A-DB2194EF530A}" type="presOf" srcId="{1C7B79FE-6045-474E-8DE8-C31C710717D2}" destId="{666DB239-0C9F-471E-B1BA-6CC3E82BEC4A}" srcOrd="0" destOrd="0" presId="urn:microsoft.com/office/officeart/2008/layout/VerticalCurvedList"/>
    <dgm:cxn modelId="{94A559A4-9760-4E2D-A37C-285FF4591CFD}" srcId="{E53A1D14-AFB0-45BD-A842-D6459D029D55}" destId="{3D558E52-7741-42D6-8C88-5A40AB52A072}" srcOrd="0" destOrd="0" parTransId="{E91BA18A-95B1-41E4-9B08-FF86C6AF95EB}" sibTransId="{D2745AC0-352D-4A93-A507-81648184BF5F}"/>
    <dgm:cxn modelId="{9D2079A7-1801-44B4-AC33-9C7D36D03184}" type="presOf" srcId="{F8D97B40-DFA8-4B6D-A965-224A58AC111C}" destId="{19D94468-AD03-4321-821D-3F1D5B284BE0}" srcOrd="0" destOrd="0" presId="urn:microsoft.com/office/officeart/2008/layout/VerticalCurvedList"/>
    <dgm:cxn modelId="{A03F62B4-D7A2-49BF-B232-3E8A1A8BC90F}" type="presOf" srcId="{3D558E52-7741-42D6-8C88-5A40AB52A072}" destId="{E843B487-D503-40A7-ADD8-4ADAEAACCE0D}" srcOrd="0" destOrd="0" presId="urn:microsoft.com/office/officeart/2008/layout/VerticalCurvedList"/>
    <dgm:cxn modelId="{AD1985CA-6559-41FF-B4B4-516BA92CD7C1}" srcId="{E53A1D14-AFB0-45BD-A842-D6459D029D55}" destId="{C3322070-CB9F-4D59-86CE-066519205F85}" srcOrd="4" destOrd="0" parTransId="{0561BDD0-03F5-4162-BF96-E51E72A0439A}" sibTransId="{54738B15-05D4-4823-9A05-326FA28BD8BC}"/>
    <dgm:cxn modelId="{17A6C1CC-9A66-4F30-BFAB-E9CB087D4C51}" type="presOf" srcId="{E53A1D14-AFB0-45BD-A842-D6459D029D55}" destId="{9689840A-DC11-4638-9B54-CFA4AC67DCA2}" srcOrd="0" destOrd="0" presId="urn:microsoft.com/office/officeart/2008/layout/VerticalCurvedList"/>
    <dgm:cxn modelId="{4582BACF-C50E-433E-97DC-D96F1C63AF9A}" srcId="{E53A1D14-AFB0-45BD-A842-D6459D029D55}" destId="{40A3BA08-65C8-454A-A10A-1C4CE853F50F}" srcOrd="5" destOrd="0" parTransId="{5E9CE442-9E1F-47CA-8F96-406DB11878AC}" sibTransId="{783422B5-76AF-423A-AC9A-3370D064B6F8}"/>
    <dgm:cxn modelId="{345B57E6-9312-4F73-8A43-E07D4E14A3E0}" type="presOf" srcId="{40A3BA08-65C8-454A-A10A-1C4CE853F50F}" destId="{2CF756F4-FF44-4CDF-96D3-C83BFC0CBC4D}" srcOrd="0" destOrd="0" presId="urn:microsoft.com/office/officeart/2008/layout/VerticalCurvedList"/>
    <dgm:cxn modelId="{2438C95A-E4CA-4F06-B9BF-55ED17C53679}" type="presParOf" srcId="{9689840A-DC11-4638-9B54-CFA4AC67DCA2}" destId="{0AE9B4EB-F244-4ACA-A533-99D35A4028F6}" srcOrd="0" destOrd="0" presId="urn:microsoft.com/office/officeart/2008/layout/VerticalCurvedList"/>
    <dgm:cxn modelId="{2AF0F8D1-8D19-46DD-8B77-122086C94B9B}" type="presParOf" srcId="{0AE9B4EB-F244-4ACA-A533-99D35A4028F6}" destId="{91B9F04F-D98D-4CB2-8CFE-7F0A694B8B8F}" srcOrd="0" destOrd="0" presId="urn:microsoft.com/office/officeart/2008/layout/VerticalCurvedList"/>
    <dgm:cxn modelId="{58F81AE3-F8D4-4DC4-AA4C-F82E12057DD6}" type="presParOf" srcId="{91B9F04F-D98D-4CB2-8CFE-7F0A694B8B8F}" destId="{7AA73C63-C8FC-449E-B598-10E1DC2BD968}" srcOrd="0" destOrd="0" presId="urn:microsoft.com/office/officeart/2008/layout/VerticalCurvedList"/>
    <dgm:cxn modelId="{30FB862D-209B-4EC1-B50D-3039A70E681E}" type="presParOf" srcId="{91B9F04F-D98D-4CB2-8CFE-7F0A694B8B8F}" destId="{C948E3A3-D9A2-4EA3-86D8-4CD5B1B5E91F}" srcOrd="1" destOrd="0" presId="urn:microsoft.com/office/officeart/2008/layout/VerticalCurvedList"/>
    <dgm:cxn modelId="{23E08A93-F83B-4A3C-915D-E3180AEBEC55}" type="presParOf" srcId="{91B9F04F-D98D-4CB2-8CFE-7F0A694B8B8F}" destId="{0B2E7D81-7E3D-4AED-A144-5425BE433A6E}" srcOrd="2" destOrd="0" presId="urn:microsoft.com/office/officeart/2008/layout/VerticalCurvedList"/>
    <dgm:cxn modelId="{DA1635C8-DA1B-4404-88C0-C70DFDEB9B71}" type="presParOf" srcId="{91B9F04F-D98D-4CB2-8CFE-7F0A694B8B8F}" destId="{6127BC44-4B11-4059-9AE1-F8F7ADC8DC15}" srcOrd="3" destOrd="0" presId="urn:microsoft.com/office/officeart/2008/layout/VerticalCurvedList"/>
    <dgm:cxn modelId="{D05B1C0C-5308-4005-8B20-8598227190D3}" type="presParOf" srcId="{0AE9B4EB-F244-4ACA-A533-99D35A4028F6}" destId="{E843B487-D503-40A7-ADD8-4ADAEAACCE0D}" srcOrd="1" destOrd="0" presId="urn:microsoft.com/office/officeart/2008/layout/VerticalCurvedList"/>
    <dgm:cxn modelId="{376CF6D6-D850-4D84-89A5-0E453A78C8D5}" type="presParOf" srcId="{0AE9B4EB-F244-4ACA-A533-99D35A4028F6}" destId="{41EBE95E-C5AF-4A69-905D-25A934238CEE}" srcOrd="2" destOrd="0" presId="urn:microsoft.com/office/officeart/2008/layout/VerticalCurvedList"/>
    <dgm:cxn modelId="{E11DAAFA-4730-4006-A821-1759FBC423B7}" type="presParOf" srcId="{41EBE95E-C5AF-4A69-905D-25A934238CEE}" destId="{A87E2AB7-4AA9-4177-B6B3-B85B81011A08}" srcOrd="0" destOrd="0" presId="urn:microsoft.com/office/officeart/2008/layout/VerticalCurvedList"/>
    <dgm:cxn modelId="{342A97FB-9B3B-404A-9890-A4AE3064C17F}" type="presParOf" srcId="{0AE9B4EB-F244-4ACA-A533-99D35A4028F6}" destId="{19D94468-AD03-4321-821D-3F1D5B284BE0}" srcOrd="3" destOrd="0" presId="urn:microsoft.com/office/officeart/2008/layout/VerticalCurvedList"/>
    <dgm:cxn modelId="{EA277C43-0BAA-4624-BDB0-EC10DED20B9D}" type="presParOf" srcId="{0AE9B4EB-F244-4ACA-A533-99D35A4028F6}" destId="{7F96C8EA-A14C-4C1A-8AD2-8D9EACCC01B0}" srcOrd="4" destOrd="0" presId="urn:microsoft.com/office/officeart/2008/layout/VerticalCurvedList"/>
    <dgm:cxn modelId="{348F29F2-FEEF-41E0-B207-72E12D424903}" type="presParOf" srcId="{7F96C8EA-A14C-4C1A-8AD2-8D9EACCC01B0}" destId="{6302E807-B6DB-464C-992B-8A1B7002A4EF}" srcOrd="0" destOrd="0" presId="urn:microsoft.com/office/officeart/2008/layout/VerticalCurvedList"/>
    <dgm:cxn modelId="{7030EB16-5406-473B-8DF2-65BB953A8D79}" type="presParOf" srcId="{0AE9B4EB-F244-4ACA-A533-99D35A4028F6}" destId="{666DB239-0C9F-471E-B1BA-6CC3E82BEC4A}" srcOrd="5" destOrd="0" presId="urn:microsoft.com/office/officeart/2008/layout/VerticalCurvedList"/>
    <dgm:cxn modelId="{FA85DF18-E5E7-4EF6-82DE-4E9C9A456335}" type="presParOf" srcId="{0AE9B4EB-F244-4ACA-A533-99D35A4028F6}" destId="{B48C0947-70BB-4234-8D35-362DA6B622C8}" srcOrd="6" destOrd="0" presId="urn:microsoft.com/office/officeart/2008/layout/VerticalCurvedList"/>
    <dgm:cxn modelId="{E9C6A6E2-56A0-4668-A6D1-C0A6C8715B87}" type="presParOf" srcId="{B48C0947-70BB-4234-8D35-362DA6B622C8}" destId="{FB3BE763-ED5B-4C38-B235-A4AF8DEE2B29}" srcOrd="0" destOrd="0" presId="urn:microsoft.com/office/officeart/2008/layout/VerticalCurvedList"/>
    <dgm:cxn modelId="{01BC1904-21FF-4FAE-969E-F33CDFFC54E7}" type="presParOf" srcId="{0AE9B4EB-F244-4ACA-A533-99D35A4028F6}" destId="{03790829-BF23-47D9-8AEA-E74CC61A2B7D}" srcOrd="7" destOrd="0" presId="urn:microsoft.com/office/officeart/2008/layout/VerticalCurvedList"/>
    <dgm:cxn modelId="{3E2A7B79-78D8-4F5C-A322-84CBFAA8D141}" type="presParOf" srcId="{0AE9B4EB-F244-4ACA-A533-99D35A4028F6}" destId="{592CE7D2-7C26-4D2D-84C5-27582C7C1B29}" srcOrd="8" destOrd="0" presId="urn:microsoft.com/office/officeart/2008/layout/VerticalCurvedList"/>
    <dgm:cxn modelId="{1B88C48E-2E46-48CC-BF72-5360A01B3E21}" type="presParOf" srcId="{592CE7D2-7C26-4D2D-84C5-27582C7C1B29}" destId="{F39EAC01-697D-4F01-87D1-90FEF311B8C6}" srcOrd="0" destOrd="0" presId="urn:microsoft.com/office/officeart/2008/layout/VerticalCurvedList"/>
    <dgm:cxn modelId="{F6425CAA-9FE2-449C-8C03-8C913FB68C3B}" type="presParOf" srcId="{0AE9B4EB-F244-4ACA-A533-99D35A4028F6}" destId="{9B8EF1AF-3CFA-4632-B8CF-8E61751F822E}" srcOrd="9" destOrd="0" presId="urn:microsoft.com/office/officeart/2008/layout/VerticalCurvedList"/>
    <dgm:cxn modelId="{07B8D281-166A-46FF-863D-BC335D4CCEB0}" type="presParOf" srcId="{0AE9B4EB-F244-4ACA-A533-99D35A4028F6}" destId="{C80B7AF0-2C93-442D-B8B6-63A3CEF8C44A}" srcOrd="10" destOrd="0" presId="urn:microsoft.com/office/officeart/2008/layout/VerticalCurvedList"/>
    <dgm:cxn modelId="{02B2FEDE-BA78-4ABA-A4C4-F9D6197AE4C9}" type="presParOf" srcId="{C80B7AF0-2C93-442D-B8B6-63A3CEF8C44A}" destId="{D65EE77F-6021-49A2-9F9B-A586E9D75855}" srcOrd="0" destOrd="0" presId="urn:microsoft.com/office/officeart/2008/layout/VerticalCurvedList"/>
    <dgm:cxn modelId="{6252EC25-A58B-415D-8B23-32DB6E44F42C}" type="presParOf" srcId="{0AE9B4EB-F244-4ACA-A533-99D35A4028F6}" destId="{2CF756F4-FF44-4CDF-96D3-C83BFC0CBC4D}" srcOrd="11" destOrd="0" presId="urn:microsoft.com/office/officeart/2008/layout/VerticalCurvedList"/>
    <dgm:cxn modelId="{EF26147B-80E4-411F-B5F0-21464EB0AD96}" type="presParOf" srcId="{0AE9B4EB-F244-4ACA-A533-99D35A4028F6}" destId="{BA4C690E-E112-45BB-9C11-53174B5FB34B}" srcOrd="12" destOrd="0" presId="urn:microsoft.com/office/officeart/2008/layout/VerticalCurvedList"/>
    <dgm:cxn modelId="{26596BBF-9F3B-4776-A746-BD6D4592B00B}" type="presParOf" srcId="{BA4C690E-E112-45BB-9C11-53174B5FB34B}" destId="{B1560D88-A74F-4C0F-8C97-97726FDC6E7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48E3A3-D9A2-4EA3-86D8-4CD5B1B5E91F}">
      <dsp:nvSpPr>
        <dsp:cNvPr id="0" name=""/>
        <dsp:cNvSpPr/>
      </dsp:nvSpPr>
      <dsp:spPr>
        <a:xfrm>
          <a:off x="-5072842" y="-777153"/>
          <a:ext cx="6041247" cy="6041247"/>
        </a:xfrm>
        <a:prstGeom prst="blockArc">
          <a:avLst>
            <a:gd name="adj1" fmla="val 18900000"/>
            <a:gd name="adj2" fmla="val 2700000"/>
            <a:gd name="adj3" fmla="val 358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43B487-D503-40A7-ADD8-4ADAEAACCE0D}">
      <dsp:nvSpPr>
        <dsp:cNvPr id="0" name=""/>
        <dsp:cNvSpPr/>
      </dsp:nvSpPr>
      <dsp:spPr>
        <a:xfrm>
          <a:off x="361251" y="236282"/>
          <a:ext cx="11058728" cy="47238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Creating and editing documents</a:t>
          </a:r>
        </a:p>
      </dsp:txBody>
      <dsp:txXfrm>
        <a:off x="361251" y="236282"/>
        <a:ext cx="11058728" cy="472385"/>
      </dsp:txXfrm>
    </dsp:sp>
    <dsp:sp modelId="{A87E2AB7-4AA9-4177-B6B3-B85B81011A08}">
      <dsp:nvSpPr>
        <dsp:cNvPr id="0" name=""/>
        <dsp:cNvSpPr/>
      </dsp:nvSpPr>
      <dsp:spPr>
        <a:xfrm>
          <a:off x="66011" y="177234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D94468-AD03-4321-821D-3F1D5B284BE0}">
      <dsp:nvSpPr>
        <dsp:cNvPr id="0" name=""/>
        <dsp:cNvSpPr/>
      </dsp:nvSpPr>
      <dsp:spPr>
        <a:xfrm>
          <a:off x="749820" y="944770"/>
          <a:ext cx="10670159" cy="472385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Editing font style and font size</a:t>
          </a:r>
        </a:p>
      </dsp:txBody>
      <dsp:txXfrm>
        <a:off x="749820" y="944770"/>
        <a:ext cx="10670159" cy="472385"/>
      </dsp:txXfrm>
    </dsp:sp>
    <dsp:sp modelId="{6302E807-B6DB-464C-992B-8A1B7002A4EF}">
      <dsp:nvSpPr>
        <dsp:cNvPr id="0" name=""/>
        <dsp:cNvSpPr/>
      </dsp:nvSpPr>
      <dsp:spPr>
        <a:xfrm>
          <a:off x="454580" y="885721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DB239-0C9F-471E-B1BA-6CC3E82BEC4A}">
      <dsp:nvSpPr>
        <dsp:cNvPr id="0" name=""/>
        <dsp:cNvSpPr/>
      </dsp:nvSpPr>
      <dsp:spPr>
        <a:xfrm>
          <a:off x="927503" y="1653257"/>
          <a:ext cx="10492476" cy="472385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Adjusting page orientation. </a:t>
          </a:r>
        </a:p>
      </dsp:txBody>
      <dsp:txXfrm>
        <a:off x="927503" y="1653257"/>
        <a:ext cx="10492476" cy="472385"/>
      </dsp:txXfrm>
    </dsp:sp>
    <dsp:sp modelId="{FB3BE763-ED5B-4C38-B235-A4AF8DEE2B29}">
      <dsp:nvSpPr>
        <dsp:cNvPr id="0" name=""/>
        <dsp:cNvSpPr/>
      </dsp:nvSpPr>
      <dsp:spPr>
        <a:xfrm>
          <a:off x="632263" y="1594209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790829-BF23-47D9-8AEA-E74CC61A2B7D}">
      <dsp:nvSpPr>
        <dsp:cNvPr id="0" name=""/>
        <dsp:cNvSpPr/>
      </dsp:nvSpPr>
      <dsp:spPr>
        <a:xfrm>
          <a:off x="927503" y="2361297"/>
          <a:ext cx="10492476" cy="472385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to insert images, format and label. </a:t>
          </a:r>
        </a:p>
      </dsp:txBody>
      <dsp:txXfrm>
        <a:off x="927503" y="2361297"/>
        <a:ext cx="10492476" cy="472385"/>
      </dsp:txXfrm>
    </dsp:sp>
    <dsp:sp modelId="{F39EAC01-697D-4F01-87D1-90FEF311B8C6}">
      <dsp:nvSpPr>
        <dsp:cNvPr id="0" name=""/>
        <dsp:cNvSpPr/>
      </dsp:nvSpPr>
      <dsp:spPr>
        <a:xfrm>
          <a:off x="632263" y="2302248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8EF1AF-3CFA-4632-B8CF-8E61751F822E}">
      <dsp:nvSpPr>
        <dsp:cNvPr id="0" name=""/>
        <dsp:cNvSpPr/>
      </dsp:nvSpPr>
      <dsp:spPr>
        <a:xfrm>
          <a:off x="749820" y="3069784"/>
          <a:ext cx="10670159" cy="472385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to insert page numbers and line spacing</a:t>
          </a:r>
        </a:p>
      </dsp:txBody>
      <dsp:txXfrm>
        <a:off x="749820" y="3069784"/>
        <a:ext cx="10670159" cy="472385"/>
      </dsp:txXfrm>
    </dsp:sp>
    <dsp:sp modelId="{D65EE77F-6021-49A2-9F9B-A586E9D75855}">
      <dsp:nvSpPr>
        <dsp:cNvPr id="0" name=""/>
        <dsp:cNvSpPr/>
      </dsp:nvSpPr>
      <dsp:spPr>
        <a:xfrm>
          <a:off x="454580" y="3010736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F756F4-FF44-4CDF-96D3-C83BFC0CBC4D}">
      <dsp:nvSpPr>
        <dsp:cNvPr id="0" name=""/>
        <dsp:cNvSpPr/>
      </dsp:nvSpPr>
      <dsp:spPr>
        <a:xfrm>
          <a:off x="361251" y="3778272"/>
          <a:ext cx="11058728" cy="472385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956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Setting up a template for a report. </a:t>
          </a:r>
        </a:p>
      </dsp:txBody>
      <dsp:txXfrm>
        <a:off x="361251" y="3778272"/>
        <a:ext cx="11058728" cy="472385"/>
      </dsp:txXfrm>
    </dsp:sp>
    <dsp:sp modelId="{B1560D88-A74F-4C0F-8C97-97726FDC6E76}">
      <dsp:nvSpPr>
        <dsp:cNvPr id="0" name=""/>
        <dsp:cNvSpPr/>
      </dsp:nvSpPr>
      <dsp:spPr>
        <a:xfrm>
          <a:off x="66011" y="3719224"/>
          <a:ext cx="590481" cy="5904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B9853D-411B-4B70-AD3A-79AD3E9BBCC2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20C504-D615-4E33-81DF-07EDDCA41C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79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21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5277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45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7118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21BFB-D9B8-E24D-FE4F-B8412417A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4DAC24-B8EF-2001-D3CB-0FED12EE06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FF0A4B-BB27-58B0-6B69-29CD5AA4AF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F4EE1C-C007-7EE6-6AE2-9264D0A529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285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693BD-B02F-2112-B689-2688526C2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9653BB-380B-B20E-1FAC-D54B251F31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4ECCCF-628A-2483-E69D-CE179A990B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9093AA-CD82-57F5-4B29-3E2B142261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033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61D10-66DE-2784-2494-44113BF39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7124C0-B00B-AAED-0880-55A92BB9D4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7CE40C-877E-C89E-C82F-41DD95F3D4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8C604-1F0B-0AC7-EE86-6D8369CCC2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9983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17889-B472-E279-B1C5-5619874F0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56D1B5-7977-493F-B6E1-AE5207DF44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62F8F5-1A98-0085-0C4C-BA33AB7D6A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1E9770-965C-1A13-A673-817A25C317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822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6F1B4-8CA9-7096-AF1A-3CD0477123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B51AF0-C741-B854-3F97-548DF16453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6D12A5-AEF2-411D-B74E-37004725A5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F2A257-32DF-0859-B3D4-ABA650C74C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3313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choose to complete this in class or at home but ensure that you allow time to students to complete the MS Word activity.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0406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3736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34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F77132-B8DE-C58A-3CBC-6CE0767E0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B8C201-AE60-B86B-BE9D-7AA351BA3E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90C3B9-05F2-4BC6-1316-A321402D5E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51F784-1A8D-148E-448B-77E19DDECC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3185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B1AA3-CA07-6544-F453-4CFEBADCD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0F404C-1154-5548-4A4C-8A856DD226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77EE48-E87E-7208-E16C-2369A74661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slide 1 of 2 on this skill – this slide shows the first few steps.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E4A037-A28F-092B-1BF4-2B04A575A8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068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Suggest that students use the computers in the shared areas to complete this (Spark Hill – downstairs in common room and on top floor in PC lab, In Quay Place – in shared computer area on 2</a:t>
            </a:r>
            <a:r>
              <a:rPr lang="en-GB" baseline="30000" dirty="0"/>
              <a:t>nd</a:t>
            </a:r>
            <a:r>
              <a:rPr lang="en-GB" dirty="0"/>
              <a:t> floor). </a:t>
            </a:r>
          </a:p>
          <a:p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Any student unable to complete this due to OneDrive or Office.com only access will need to wait for peers to complete. </a:t>
            </a:r>
          </a:p>
          <a:p>
            <a:endParaRPr lang="en-GB" dirty="0"/>
          </a:p>
          <a:p>
            <a:r>
              <a:rPr lang="en-GB" dirty="0"/>
              <a:t>Students can click the on the pie chart and then click the + symbol to see the options – click ‘data labels’ to see the amounts displayed on the pie chart.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7723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606FA-2098-4674-95E4-ED10F6C17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ED16AD-C7BB-A1BB-2E62-E0791B315E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AF2CDF-21F3-02AB-093F-DFB69743B0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7E7B3-4491-0E77-DFB1-C73F2883D6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94C325-B9C6-4FD6-8B5F-E3866733CA86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7506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is not narrated – Video models an example of how to reference a website using the Harvard referencing tool. </a:t>
            </a:r>
          </a:p>
          <a:p>
            <a:endParaRPr lang="en-GB" dirty="0"/>
          </a:p>
          <a:p>
            <a:r>
              <a:rPr lang="en-GB" dirty="0"/>
              <a:t>On this I have included the ‘Corporate Author’ option and entered the BBC but the author’s full name is shown and could have been used.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143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159CE-5516-3DD5-470E-E17E6C5CE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3DD32F-11B9-4A28-9620-060843D955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42FADE-4DC7-FFAA-46E2-0D8F9091B8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is not narrated – Video models an example of how to reference a website using the Harvard referencing tool. </a:t>
            </a:r>
          </a:p>
          <a:p>
            <a:endParaRPr lang="en-GB" dirty="0"/>
          </a:p>
          <a:p>
            <a:r>
              <a:rPr lang="en-GB" dirty="0"/>
              <a:t>On this I have included the ‘Corporate Author’ option and entered the BBC but the author’s full name is shown and could have been used.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B9FF82-5BCC-4CF0-7CD8-B7361ACBF5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2C70-C7B2-4974-A210-C471F7194337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529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882E67A-BA7C-4161-BA0A-4BFEB5DD0402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01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27C4344-6573-4CE5-B9B6-DFA1F631AE50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09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CFE932-2B47-4D0B-82E3-E36ECD9EDE98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8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2CB4C6-77D6-412C-A462-61CFCA0685EE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60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2BF7BF-41A4-4297-9CBB-09FDB1DB3E44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42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Using MS Word - Basics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296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8D32C2-4DB4-41A7-A951-CF602A96BBF9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802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7CE739-5C46-47B2-9BB5-5AD7BB299A25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23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3E76CF-4FE2-498F-BE45-BF21DA375047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736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AC0CA7-BE87-4F56-BC1A-286069422675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3694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901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6ED21CB-0617-4968-A333-D19713067E45}" type="datetime1">
              <a:rPr lang="en-GB" smtClean="0"/>
              <a:t>22/09/2026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77593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1F896AA-7755-4141-8091-D4B1E6AC88B0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12099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0730F928-D662-4611-82BA-83E7C95D73A7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6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7BF480-A0ED-45CB-8DBF-8BFEF1D42140}" type="datetime1">
              <a:rPr lang="en-GB" smtClean="0"/>
              <a:t>22/09/2026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533558-EDB5-4022-BCD3-9888C71D5C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70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77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8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0.JP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sv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4.sv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2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52E347-B7CB-E904-007E-111C66FBC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</p:spPr>
        <p:txBody>
          <a:bodyPr/>
          <a:lstStyle/>
          <a:p>
            <a:r>
              <a:rPr lang="en-GB" dirty="0"/>
              <a:t>Software Solutions for Business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</p:spPr>
        <p:txBody>
          <a:bodyPr>
            <a:normAutofit/>
          </a:bodyPr>
          <a:lstStyle/>
          <a:p>
            <a:r>
              <a:rPr lang="en-GB" altLang="en-US" dirty="0"/>
              <a:t>Using MS Word Basics</a:t>
            </a:r>
          </a:p>
          <a:p>
            <a:r>
              <a:rPr lang="en-GB" altLang="en-US" dirty="0"/>
              <a:t>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During this session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181F6F2-302B-49EF-BBC3-AAC1EDAAEBFB}"/>
              </a:ext>
            </a:extLst>
          </p:cNvPr>
          <p:cNvGrpSpPr/>
          <p:nvPr/>
        </p:nvGrpSpPr>
        <p:grpSpPr>
          <a:xfrm>
            <a:off x="1391862" y="1775605"/>
            <a:ext cx="2235938" cy="2328751"/>
            <a:chOff x="1102406" y="2620368"/>
            <a:chExt cx="2981250" cy="3105001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539EF959-B577-4EAF-A132-655BDDC82EF0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6" name="Rectangle 5" descr="Checkmark">
              <a:extLst>
                <a:ext uri="{FF2B5EF4-FFF2-40B4-BE49-F238E27FC236}">
                  <a16:creationId xmlns:a16="http://schemas.microsoft.com/office/drawing/2014/main" id="{8125BF65-59F1-47DA-9214-C007D7A17AEE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0E3C3CF-0326-4489-B8B4-437E2EF42B5F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 dirty="0"/>
                <a:t>Ensure you understand basic tools for formatting within MS Word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105F609-DAA6-4165-BFF3-535094D82AAA}"/>
              </a:ext>
            </a:extLst>
          </p:cNvPr>
          <p:cNvGrpSpPr/>
          <p:nvPr/>
        </p:nvGrpSpPr>
        <p:grpSpPr>
          <a:xfrm>
            <a:off x="4819004" y="1775605"/>
            <a:ext cx="2235938" cy="2328751"/>
            <a:chOff x="4605374" y="2620368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BC028FD-5BE5-4992-A957-41AE1F7AEBAE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9" name="Rectangle 8" descr="Head with Gears">
              <a:extLst>
                <a:ext uri="{FF2B5EF4-FFF2-40B4-BE49-F238E27FC236}">
                  <a16:creationId xmlns:a16="http://schemas.microsoft.com/office/drawing/2014/main" id="{4C93AB98-EC90-47B2-9364-D29CA33085D1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0FB5AC5-9A04-47C2-9A17-D899A2F3BA5C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/>
                <a:t>Demonstrate your skills according to your level of confidence with MS Word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FFA9A21-CF3F-4A61-840B-23E89A5C9F99}"/>
              </a:ext>
            </a:extLst>
          </p:cNvPr>
          <p:cNvGrpSpPr/>
          <p:nvPr/>
        </p:nvGrpSpPr>
        <p:grpSpPr>
          <a:xfrm>
            <a:off x="8682155" y="1775605"/>
            <a:ext cx="2235938" cy="2328751"/>
            <a:chOff x="8108343" y="2620368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6D588FA-90F9-46F9-9283-F2CF6BC8757D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2" name="Rectangle 11" descr="Document outline">
              <a:extLst>
                <a:ext uri="{FF2B5EF4-FFF2-40B4-BE49-F238E27FC236}">
                  <a16:creationId xmlns:a16="http://schemas.microsoft.com/office/drawing/2014/main" id="{204694A4-A9FF-4A97-9B4C-FCC2791F4E63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20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C2286BE-5B9D-430D-A370-073EB946943E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00063">
                <a:spcAft>
                  <a:spcPct val="35000"/>
                </a:spcAft>
                <a:defRPr cap="all"/>
              </a:pPr>
              <a:r>
                <a:rPr lang="en-US" sz="2200" dirty="0"/>
                <a:t>Set up a report template for use in different assignments </a:t>
              </a:r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0B5FBB-5FA3-62D7-B3A5-7D15FA36D84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A7EF3-6125-4A38-9221-4F7FDF52CBEE}" type="datetime1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7C025-DF4E-B771-A577-F28F1E5E92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CE1909D-6D80-24D9-3EA2-968AF98C94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86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ECB6E-5431-48FF-9BE1-DB88C115D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MS Word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4A7A-FE4C-4F91-97EE-06140A132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</p:spPr>
        <p:txBody>
          <a:bodyPr>
            <a:normAutofit/>
          </a:bodyPr>
          <a:lstStyle/>
          <a:p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Jeong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&amp;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Lee (2017) highlight that MS Word, PowerPoint and Excel are the most popular form of document used worldwide.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MS Word was first developed in 1981 and has since been updated 17 times.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newest version is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Microsoft 365 package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this can be downloaded and used as:</a:t>
            </a:r>
          </a:p>
          <a:p>
            <a:pPr lvl="1"/>
            <a:r>
              <a:rPr lang="en-GB" sz="22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desktop version </a:t>
            </a:r>
            <a:r>
              <a:rPr lang="en-GB" sz="2200" dirty="0">
                <a:solidFill>
                  <a:schemeClr val="tx1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GB" sz="2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solidFill>
                  <a:srgbClr val="0000CC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An online version</a:t>
            </a:r>
            <a:r>
              <a:rPr lang="en-GB" sz="22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7ACF7D-C8AF-9056-6B7F-C21F4BB2D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2927" y="3939211"/>
            <a:ext cx="7728238" cy="19299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70A24-215E-07A0-3467-68957B6B096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7BBF2-1EE8-4BD1-981A-8F1F63CAA4D7}" type="datetime1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1674D5-D9FE-1582-C843-A84380E180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BF823-0C73-EE73-B27D-A424177D23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880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69D9A-BB93-4682-9D64-CB65B60CF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Basic MS Word skills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4A9EA2A-A1A8-FE48-B270-97AD6C53F0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141269"/>
              </p:ext>
            </p:extLst>
          </p:nvPr>
        </p:nvGraphicFramePr>
        <p:xfrm>
          <a:off x="358219" y="1382232"/>
          <a:ext cx="11481847" cy="4486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F29CD9-C5A0-881B-7243-796B7ED12E6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6D831-A1CF-409E-A411-1BDD5C308C46}" type="datetime1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9CEBA2-4EE0-0756-4E39-5ACBE9555D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457A04-0F14-DD16-247F-A6658BDE64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9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659AE-5031-3273-0DB5-E1D79D9C3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Word: Desktop and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57057-8F7F-39CC-E087-CD2326DA4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175801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There is some differences between desktop and online experience.</a:t>
            </a:r>
          </a:p>
          <a:p>
            <a:r>
              <a:rPr lang="en-GB" b="1" dirty="0"/>
              <a:t>The desktop version has more features.</a:t>
            </a:r>
          </a:p>
          <a:p>
            <a:r>
              <a:rPr lang="en-GB" dirty="0"/>
              <a:t>When using the desktop version, ensure that you are </a:t>
            </a:r>
            <a:r>
              <a:rPr lang="en-GB" b="1" dirty="0">
                <a:solidFill>
                  <a:srgbClr val="C00000"/>
                </a:solidFill>
              </a:rPr>
              <a:t>signed in with your university account</a:t>
            </a:r>
            <a:r>
              <a:rPr lang="en-GB" b="1" dirty="0"/>
              <a:t> </a:t>
            </a:r>
            <a:r>
              <a:rPr lang="en-GB" dirty="0"/>
              <a:t>and that </a:t>
            </a:r>
            <a:r>
              <a:rPr lang="en-GB" b="1" dirty="0">
                <a:solidFill>
                  <a:srgbClr val="0000CC"/>
                </a:solidFill>
              </a:rPr>
              <a:t>autosave is enabled</a:t>
            </a:r>
            <a:r>
              <a:rPr lang="en-GB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D7C759-0752-94E9-5A60-FF5EC668ED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7053" y="3227863"/>
            <a:ext cx="4710698" cy="2470663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43CADE-988D-8192-87D1-806CB6C4B6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5130" y="3227863"/>
            <a:ext cx="5287551" cy="247066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26177-6776-07EF-F3A8-3240344E0E8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CB69-0646-4095-9F51-6FC33C7A9253}" type="datetime1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48F15-76A5-26C3-8D6C-43C5FA0791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A06E7-95E4-8A35-94C8-0F08925762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10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AB1BB-6D9C-910D-B507-72531998B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Start the Application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57FCD6E7-480B-0F7F-0515-F449EA92295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13448-DDE9-45FC-A7A5-96C608C254FE}" type="datetime1">
              <a:rPr lang="en-GB" smtClean="0"/>
              <a:t>22/09/2026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CD29CE5-4731-309E-AAA0-C31E243386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5DBFE06-D715-B447-B9F1-21B9FD9479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6</a:t>
            </a:fld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4978F56-2946-6B0C-5FE9-F33A6352A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102" y="901871"/>
            <a:ext cx="6085128" cy="55039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3590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DBB06-2794-B56D-14B6-E2240EDB24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C2D4A214-EC62-4EC9-BE96-9DDCA6830F80}" type="datetime1">
              <a:rPr lang="en-GB" smtClean="0"/>
              <a:pPr/>
              <a:t>22/09/2026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6255E0-1A4B-1B22-90C1-48D3C5E665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88533558-EDB5-4022-BCD3-9888C71D5C42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7F078-C8BB-F4BB-6971-4063420A0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 fontScale="90000"/>
          </a:bodyPr>
          <a:lstStyle/>
          <a:p>
            <a:r>
              <a:rPr lang="en-GB" dirty="0"/>
              <a:t>MS Word (Desktop) – Creating and Editing Documents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02A65A-5A4A-AB13-72D9-DB1404F80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/>
              <a:t>Using MS Word - Basics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AD13AAD-F950-C2A1-9E2C-AD5EB5649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631" y="1029358"/>
            <a:ext cx="4307643" cy="408221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DFA44AF-3EF1-7076-10D8-808AD00CE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6490" y="2554696"/>
            <a:ext cx="8533085" cy="376534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340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081E39-623A-4C48-F320-294E23BABCE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9B91282-548B-626E-C73E-F415F1921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3B3384D-82F2-BF3D-2E09-B964788AF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Bullets and Numbers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D866CD-36B7-1AE4-70CC-05581D7E6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D6A48CF-3131-F4CC-B55C-0769F30EBD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49" y="994120"/>
            <a:ext cx="10472901" cy="5362172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9251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F8FEF-F0E8-F361-AC5D-E9412C4F8D7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7EF15-96E0-4939-A14F-B0B9822603DD}" type="datetime1">
              <a:rPr lang="en-GB" smtClean="0"/>
              <a:t>22/09/2026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0349D157-707F-F7CC-457D-F7EB4F9923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9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5ECF32F-34C3-C59F-82AF-B0E251F5E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Editing Font Style and Font Size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D2FE8E-BE32-D31C-CB9F-23E0DBC54D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16843714-608D-9AA5-DFBE-7B695138B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783" y="1048301"/>
            <a:ext cx="6114897" cy="420949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DF92A9E-BA99-5562-5ED6-BAD56095A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2737" y="3128211"/>
            <a:ext cx="5445654" cy="332033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6467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9487C4-9CDE-4100-25DE-3D470827043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79F057-E6AC-07FF-D0C3-0169033970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DF4E99F1-E9DA-46CE-39C3-AC0A95C34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Page Orientation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9752C6-384B-471E-7282-D3BFB91103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E1C5C15-795B-818F-5E11-CF87EAF869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4263" y="1059129"/>
            <a:ext cx="9317229" cy="5268179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6380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AC3BB-12D8-2484-741A-B34AF2DD85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D49306-4ECF-3ADD-60D0-B43A0ED4214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BBA144-7DC1-B956-3D09-ECBC60650A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AA8D6CB1-D74F-42C7-70BA-244E64298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Page Size and Page Margins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613D-42D7-2A6D-E38D-030B5C420F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70E6B7-F75A-9F9D-4AAE-69FCE955AB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06" y="1178957"/>
            <a:ext cx="4982579" cy="502852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0A99B2-3944-8327-CE1E-A6502C0CD3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314" y="1178956"/>
            <a:ext cx="5715398" cy="502852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5391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B45270-60C4-022A-5B7B-E438B012DE60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15007F-BA98-F2AC-AA40-9A7A2724D3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F680A7-EC91-8395-F507-A98F4176D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 Blank Page or Page Break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B98C2-ED0B-7855-2C72-CF7D0D4048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90D0EC8-6904-7C75-0958-9255E26947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648" y="1098027"/>
            <a:ext cx="9918322" cy="5154359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76653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3F5C4D-2174-4244-03EA-1339D7D05D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06D28E-8C69-3CA9-4A78-16FA3024788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348CD3-CA3A-5F01-7E6F-BCE689812F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1CC16BE-3E1B-14A6-CC36-A68157018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Insert Cover Page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A4B51-5F49-30CA-D294-39AC661423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C8FDDC-8AE7-3B23-A323-F38EC1F4D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602" y="960204"/>
            <a:ext cx="10356796" cy="543000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8039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8E0916-5660-9589-CAB8-001F8ACFD2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D17F36D-BF6B-3B41-5AEA-8AC683A799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14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A4FBC28-331B-3672-D0F7-F1F3EE2E6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Add Text Box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30013-43C1-1602-53AC-AB451510D2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3120FD-8730-F93F-6835-5A3278951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2274" y="1133518"/>
            <a:ext cx="10308943" cy="5057217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08219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33214-669A-C522-43F2-95E128B0D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EFEF83-6EE1-7E7D-376C-2F1FED45773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4FF3C1-9DAF-00B6-B88F-633472D311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15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E404434F-DD02-A3BB-9ED4-0CDAC1EEC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Insert Stickers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EAD6D8-6679-E13D-6D30-A1B52E9425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BF3BB8-C189-71A5-EC0F-3DDA962C04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8359" y="1030197"/>
            <a:ext cx="9207557" cy="532170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0261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C1F569-BCD0-30BF-C0C1-1BB5DE30E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992171-F0FD-2F30-89E1-91F4DFB9B22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983E32-F54E-AAC0-43EA-8343A6B30E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6BBD2715-5408-361F-FA26-96120DFA7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Insert Online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EE08D8-B988-C940-18F9-3E5FA8D7CC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3B1AA48-30CB-B07D-2353-FC1FBF314E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791" y="1034646"/>
            <a:ext cx="3318652" cy="215587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F64EA40-0C48-5A21-D49E-86044C057C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0641" y="1708483"/>
            <a:ext cx="8257071" cy="4602384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9163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6D6B51-89D6-57AE-BD19-9C1E1F518D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2F408D-3318-3E52-2676-62218AEB7EF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F362C7-44F7-CDEC-777B-40BD1A4800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29C2402C-6B5B-8829-8A25-61A0A7157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Picture Format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7991DF-8BDF-202B-C755-744AD0843D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1EA656-7252-7C99-2104-E8CB509389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72" y="1013641"/>
            <a:ext cx="5457049" cy="382268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3D5B64-AE5D-8266-9AB5-56058F339A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1" y="1415849"/>
            <a:ext cx="5631712" cy="4924591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68523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E96A9A-1DD8-2341-93DE-CA74FACD95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47C95E-DF21-6536-C7B2-C5013A7D68E8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584857-FCB4-AEE6-B7A8-07FC1F9787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18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25064FC0-FE12-B96A-270B-506D229AA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Caption the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B9E9F6-A79C-3A44-0860-0A9827D5DA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0A5996-4AD1-DBF1-AEF5-0F9873BE9A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77" y="1036037"/>
            <a:ext cx="8267591" cy="539238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0946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293EC8-148A-4ABE-7112-E9B402FF4B42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22/09/2026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C0FC63-8DDF-2AC4-32DE-2472FD0A41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58CC449-9801-3372-A809-ABC7CB314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Insert a Table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70A08C-2E7E-11F8-FE7D-8856ED357E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2CC1B67-74AC-346B-6FAA-AFA84C11B0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739" y="964499"/>
            <a:ext cx="9393762" cy="5421415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041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D81A5-1B65-AB2B-2D4F-70C2ABC12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266ACF-6864-9CB1-8D1E-28678A57EEDD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22/09/2026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6771DF-14D8-F641-FF5A-0C2D3B7B99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86CF24E-7605-D4D8-B314-80E651E1B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Insert Page Number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ECFE7FC-6847-86DF-6879-987914247F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D88BB4-6F09-6538-0654-0345D5F2D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284" y="1161775"/>
            <a:ext cx="9689432" cy="5086952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542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616F82-38D1-9AC0-8142-5CF09157F22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A72D5C2-35FF-8F7C-95AC-B52F6D322A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BEE0855-9819-4B07-2198-4733903F3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Header and Footer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527272-AC01-8EA0-6913-0ED8811B14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3BEE65-694B-EE1C-7B2C-9EB24928F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966" y="1105129"/>
            <a:ext cx="9934198" cy="517618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45388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F2455F-8E2E-1F80-9C6F-0001FDE4E0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D3BC69-65F7-BC27-A1E9-873728FC070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B77963FC-4378-44A9-B78D-E997031AE3E9}" type="datetime1">
              <a:rPr lang="en-GB" altLang="en-US" smtClean="0"/>
              <a:t>22/09/2026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F41105-AFAC-D0F9-233E-4607E8B4AC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CA386D4-9569-2577-294B-5E30842C1A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</a:t>
            </a:r>
            <a:r>
              <a:rPr lang="en-GB" sz="4000" dirty="0"/>
              <a:t>Line Spacing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AAB2D7-2CF0-292C-4EDC-80167B5FE4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8DE65C-C76D-B149-E83C-6239B7BC6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597" y="1067733"/>
            <a:ext cx="10330805" cy="524884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9195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C5BEA0-1750-9781-FBF4-8DDFB35F506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1D4D72-B80E-CA43-8D0D-D610BBBFCC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D53E920-6D4A-0019-0014-CF7AD5ED5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Update Normal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E92C2-B544-0760-05B1-9DBA960B9E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1C7F09-4D91-9ADE-36CA-4D2FFB7F5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7695" y="1194203"/>
            <a:ext cx="9791009" cy="496200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5282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C7600-0240-0450-9E79-8F2595C6A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409EF9-35B8-ADA4-E835-E0824502036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6F34F3F-C470-006F-0AF1-653C526578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9F8B65D-3768-EA5E-B24A-D83CA740F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Create a Template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66F0A4-ED8C-AE53-7F81-552D8E61AC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3CA5B8-7164-0CB5-DDE5-A840C9F90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99" y="1008546"/>
            <a:ext cx="9881365" cy="5187717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087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0E3F0-BCDA-CEA4-F5A6-99115E4918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79E7F4-E901-CF4D-7FEF-3BB5AC5CB036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408449-2F29-3E34-C956-1664A0DF68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E79A84A-CE12-C59E-F6B7-441959A9F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Word (Desktop) – Pin a Document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FF4EC-8325-597F-E0D8-537E2B92E3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6E71AB-27B8-69FF-1D1D-97F35D328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016" y="1078040"/>
            <a:ext cx="9893968" cy="519433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3533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16A4BD9-1A73-000D-10CA-FF8E0B24B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Setting up a Template for a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9EA22-CBF3-4B05-B69E-CE28CC72C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82232"/>
            <a:ext cx="7642780" cy="4486940"/>
          </a:xfrm>
        </p:spPr>
        <p:txBody>
          <a:bodyPr>
            <a:normAutofit fontScale="92500"/>
          </a:bodyPr>
          <a:lstStyle/>
          <a:p>
            <a:r>
              <a:rPr lang="en-GB" dirty="0"/>
              <a:t>Setting up a template may be useful as you move forward through your course. </a:t>
            </a:r>
          </a:p>
          <a:p>
            <a:r>
              <a:rPr lang="en-GB" dirty="0"/>
              <a:t>On the first page, you will create a title page which you will adapt for each assignment. </a:t>
            </a:r>
          </a:p>
          <a:p>
            <a:r>
              <a:rPr lang="en-GB" dirty="0"/>
              <a:t>On the second page put ‘Table of Contents’ </a:t>
            </a:r>
          </a:p>
          <a:p>
            <a:r>
              <a:rPr lang="en-GB" dirty="0"/>
              <a:t>On the third page put ‘Introduction’ </a:t>
            </a:r>
          </a:p>
          <a:p>
            <a:r>
              <a:rPr lang="en-GB" dirty="0"/>
              <a:t>when you begin writing your report, the number of pages in the main body of your report will increase, you will add additional subheading as appropriate)</a:t>
            </a:r>
          </a:p>
          <a:p>
            <a:r>
              <a:rPr lang="en-GB" dirty="0"/>
              <a:t>At the end, put ‘Reference List’ </a:t>
            </a:r>
          </a:p>
          <a:p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C5BC4B-87BA-FEBE-03B3-A5819428933C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86461FE0-E9AF-47DC-9BA3-4B151B0F22F0}" type="datetime1">
              <a:rPr lang="en-GB" altLang="en-US" smtClean="0"/>
              <a:t>22/09/2026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F38EB-25AB-9745-93DC-2E41FC482F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B34752-6AAF-21C1-54CE-F0F5525C1F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C3CD67-2F75-4471-A8A2-F02315C697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7680" y="1796653"/>
            <a:ext cx="3278981" cy="326469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8710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572D830-7211-FBEC-DA52-7C37642CF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Test your MS Word Skills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DF5F56-4748-4F1C-BAF6-53CC87983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D264A-5ED5-0856-028F-45A9ADB82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426ED-EA3C-FCEF-BAAB-E713EB288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27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F02D18-854C-B289-BD37-C687126AFC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activity to create in MS Word, when complete please email your file to your lecturer or share via the OneDrive.  </a:t>
            </a:r>
          </a:p>
          <a:p>
            <a:endParaRPr lang="en-GB" dirty="0"/>
          </a:p>
        </p:txBody>
      </p:sp>
      <p:pic>
        <p:nvPicPr>
          <p:cNvPr id="8" name="Content Placeholder 7" descr="Table&#10;&#10;Description automatically generated">
            <a:extLst>
              <a:ext uri="{FF2B5EF4-FFF2-40B4-BE49-F238E27FC236}">
                <a16:creationId xmlns:a16="http://schemas.microsoft.com/office/drawing/2014/main" id="{26F58269-9D25-4905-9DD5-C7CC69A6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346" y="2343020"/>
            <a:ext cx="2705362" cy="35391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A90AA47-BFEB-4D27-BA16-44F24953E520}"/>
              </a:ext>
            </a:extLst>
          </p:cNvPr>
          <p:cNvSpPr txBox="1"/>
          <p:nvPr/>
        </p:nvSpPr>
        <p:spPr>
          <a:xfrm rot="18228765">
            <a:off x="2035568" y="4437439"/>
            <a:ext cx="2386013" cy="30777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Beginner Level activity </a:t>
            </a:r>
          </a:p>
        </p:txBody>
      </p:sp>
      <p:pic>
        <p:nvPicPr>
          <p:cNvPr id="15" name="Picture 1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BBD22868-D48F-4ED0-B565-2C62A477F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8831" y="2343020"/>
            <a:ext cx="2555662" cy="347902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Picture 16" descr="Graphical user interface&#10;&#10;Description automatically generated">
            <a:extLst>
              <a:ext uri="{FF2B5EF4-FFF2-40B4-BE49-F238E27FC236}">
                <a16:creationId xmlns:a16="http://schemas.microsoft.com/office/drawing/2014/main" id="{F9A802A8-6D4B-404F-8643-D5FDFC1C2F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2945" y="2343020"/>
            <a:ext cx="2437331" cy="3452178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886BAFE-0A0E-41AD-AE2F-E39E6E8DB73E}"/>
              </a:ext>
            </a:extLst>
          </p:cNvPr>
          <p:cNvSpPr txBox="1"/>
          <p:nvPr/>
        </p:nvSpPr>
        <p:spPr>
          <a:xfrm rot="18169145">
            <a:off x="5812665" y="4354055"/>
            <a:ext cx="2386013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Intermediate Level activity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DCE4852-B733-46A9-A41A-D6DD92D7829E}"/>
              </a:ext>
            </a:extLst>
          </p:cNvPr>
          <p:cNvSpPr txBox="1"/>
          <p:nvPr/>
        </p:nvSpPr>
        <p:spPr>
          <a:xfrm rot="17910545">
            <a:off x="9633753" y="3876804"/>
            <a:ext cx="2386013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Advanced Level activity </a:t>
            </a:r>
          </a:p>
        </p:txBody>
      </p:sp>
    </p:spTree>
    <p:extLst>
      <p:ext uri="{BB962C8B-B14F-4D97-AF65-F5344CB8AC3E}">
        <p14:creationId xmlns:p14="http://schemas.microsoft.com/office/powerpoint/2010/main" val="1170996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EE51B-5ED1-6C16-350C-F235789394C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3C77EB-0F93-DA72-427A-E896B8FE63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E37A83-162B-A6CC-71C4-5998CEB7F9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28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95DF713-8167-DB5C-7472-6C2DB55FDB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849182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94420" y="3246986"/>
            <a:ext cx="4451748" cy="25041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</p:spPr>
        <p:txBody>
          <a:bodyPr>
            <a:normAutofit/>
          </a:bodyPr>
          <a:lstStyle/>
          <a:p>
            <a:r>
              <a:rPr lang="en-US" dirty="0"/>
              <a:t>MS Word – Further skills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During this Session..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E04B8C-8218-5E05-5941-C22A3169CED7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>
              <a:defRPr/>
            </a:pPr>
            <a:fld id="{9F0BBE63-0F14-45C3-A366-7417A799F6ED}" type="datetime1">
              <a:rPr lang="en-GB" altLang="en-US" sz="1800" b="1" smtClean="0"/>
              <a:t>22/09/2026</a:t>
            </a:fld>
            <a:endParaRPr lang="en-GB" altLang="en-US" sz="1800" b="1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24AF6F-90F0-5A7A-EDCC-23AFE679CD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7327F9-7807-12FF-DE35-09A0659F41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E1A740C-4369-4BBC-ACF1-EC855299E39C}"/>
              </a:ext>
            </a:extLst>
          </p:cNvPr>
          <p:cNvGrpSpPr/>
          <p:nvPr/>
        </p:nvGrpSpPr>
        <p:grpSpPr>
          <a:xfrm>
            <a:off x="650343" y="1852689"/>
            <a:ext cx="2235938" cy="2328751"/>
            <a:chOff x="1102406" y="2620368"/>
            <a:chExt cx="2981250" cy="3105001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3823C92-A16B-4FCA-8AC4-941AA4D42597}"/>
                </a:ext>
              </a:extLst>
            </p:cNvPr>
            <p:cNvSpPr/>
            <p:nvPr/>
          </p:nvSpPr>
          <p:spPr>
            <a:xfrm>
              <a:off x="1683749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6" name="Rectangle 15" descr="Link">
              <a:extLst>
                <a:ext uri="{FF2B5EF4-FFF2-40B4-BE49-F238E27FC236}">
                  <a16:creationId xmlns:a16="http://schemas.microsoft.com/office/drawing/2014/main" id="{70E11261-DCE8-4DB2-8B42-790700C5CA13}"/>
                </a:ext>
              </a:extLst>
            </p:cNvPr>
            <p:cNvSpPr/>
            <p:nvPr/>
          </p:nvSpPr>
          <p:spPr>
            <a:xfrm>
              <a:off x="2071312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1BC307A-08A5-4D91-BA4C-1829E0662BD5}"/>
                </a:ext>
              </a:extLst>
            </p:cNvPr>
            <p:cNvSpPr/>
            <p:nvPr/>
          </p:nvSpPr>
          <p:spPr>
            <a:xfrm>
              <a:off x="1102406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Inserting links within documents</a:t>
              </a:r>
              <a:endParaRPr lang="en-US" b="1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6CAE495-50F8-42A8-92AC-CB96577EAE30}"/>
              </a:ext>
            </a:extLst>
          </p:cNvPr>
          <p:cNvGrpSpPr/>
          <p:nvPr/>
        </p:nvGrpSpPr>
        <p:grpSpPr>
          <a:xfrm>
            <a:off x="4592385" y="1852689"/>
            <a:ext cx="2235938" cy="2328751"/>
            <a:chOff x="4605374" y="2620368"/>
            <a:chExt cx="2981250" cy="310500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D7D0F33-4604-4478-A74F-BE8A34BFE1B1}"/>
                </a:ext>
              </a:extLst>
            </p:cNvPr>
            <p:cNvSpPr/>
            <p:nvPr/>
          </p:nvSpPr>
          <p:spPr>
            <a:xfrm>
              <a:off x="5186718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19" name="Rectangle 18" descr="Presentation with Pie Chart">
              <a:extLst>
                <a:ext uri="{FF2B5EF4-FFF2-40B4-BE49-F238E27FC236}">
                  <a16:creationId xmlns:a16="http://schemas.microsoft.com/office/drawing/2014/main" id="{9C3A0418-B248-418F-AC3D-493CA5E44CE3}"/>
                </a:ext>
              </a:extLst>
            </p:cNvPr>
            <p:cNvSpPr/>
            <p:nvPr/>
          </p:nvSpPr>
          <p:spPr>
            <a:xfrm>
              <a:off x="5574281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6659E33-E865-43DA-8C4A-4DB9E427F77B}"/>
                </a:ext>
              </a:extLst>
            </p:cNvPr>
            <p:cNvSpPr/>
            <p:nvPr/>
          </p:nvSpPr>
          <p:spPr>
            <a:xfrm>
              <a:off x="4605374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Inserting charts &amp; graphs And Labelling figures</a:t>
              </a:r>
              <a:endParaRPr lang="en-US" b="1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C2B5C7E-36F3-472F-9E63-64554DB18D73}"/>
              </a:ext>
            </a:extLst>
          </p:cNvPr>
          <p:cNvGrpSpPr/>
          <p:nvPr/>
        </p:nvGrpSpPr>
        <p:grpSpPr>
          <a:xfrm>
            <a:off x="8579039" y="1855581"/>
            <a:ext cx="2235938" cy="2328751"/>
            <a:chOff x="8108343" y="2620368"/>
            <a:chExt cx="2981250" cy="3105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627A5D0-8109-41A6-AD19-B23D539AB65A}"/>
                </a:ext>
              </a:extLst>
            </p:cNvPr>
            <p:cNvSpPr/>
            <p:nvPr/>
          </p:nvSpPr>
          <p:spPr>
            <a:xfrm>
              <a:off x="8689687" y="2620368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2" name="Rectangle 21" descr="Books">
              <a:extLst>
                <a:ext uri="{FF2B5EF4-FFF2-40B4-BE49-F238E27FC236}">
                  <a16:creationId xmlns:a16="http://schemas.microsoft.com/office/drawing/2014/main" id="{A8B554DB-4C58-4FAD-BC59-EDC784ECEA98}"/>
                </a:ext>
              </a:extLst>
            </p:cNvPr>
            <p:cNvSpPr/>
            <p:nvPr/>
          </p:nvSpPr>
          <p:spPr>
            <a:xfrm>
              <a:off x="9077250" y="3007931"/>
              <a:ext cx="1043437" cy="1043437"/>
            </a:xfrm>
            <a:prstGeom prst="rect">
              <a:avLst/>
            </a:prstGeom>
            <a:blipFill>
              <a:blip cstate="print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sz="2800" b="1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AE682DA-C4AB-440D-AA37-D1605318FF52}"/>
                </a:ext>
              </a:extLst>
            </p:cNvPr>
            <p:cNvSpPr/>
            <p:nvPr/>
          </p:nvSpPr>
          <p:spPr>
            <a:xfrm>
              <a:off x="8108343" y="5005369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algn="ctr" defTabSz="533400">
                <a:spcAft>
                  <a:spcPct val="35000"/>
                </a:spcAft>
                <a:defRPr cap="all"/>
              </a:pPr>
              <a:r>
                <a:rPr lang="en-GB" b="1" dirty="0"/>
                <a:t>Using referencing tool</a:t>
              </a:r>
              <a:r>
                <a:rPr lang="en-US" b="1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45E1F5-FCC9-5D98-ECA7-CD703CF030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76FD7-1CB8-FFDB-00F0-32C6EB5EE7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31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02C57-1FE4-4C4E-8869-D7F06319C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/>
          </a:bodyPr>
          <a:lstStyle/>
          <a:p>
            <a:r>
              <a:rPr lang="en-GB" dirty="0"/>
              <a:t>MS Word (Desktop) – Inserting Web Page link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6AFD8-ADBF-306F-7D9A-B8AB13DCDA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58815E-7F7E-81C6-605F-D768D24717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752" y="1155032"/>
            <a:ext cx="9831518" cy="5161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53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B0210-D233-7D85-6627-1DBA1CB5F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C9CA4-D48B-9BFB-72F8-938444106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B54F3-BE99-9E9B-EC8C-67F6A4E0F6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4B507-2EE6-3F65-F3F6-5C8592DF3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</p:spPr>
        <p:txBody>
          <a:bodyPr>
            <a:normAutofit/>
          </a:bodyPr>
          <a:lstStyle/>
          <a:p>
            <a:r>
              <a:rPr lang="en-GB" dirty="0"/>
              <a:t>MS Word (Desktop) – Inserting link to a File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3C0D5-6319-6B38-AC39-A7C3000A5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FF6217-B233-2C01-1D1F-A0A7EA046F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349" y="1058779"/>
            <a:ext cx="9808555" cy="5149491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4971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F5408-3F1A-170A-F1E5-0162E5AE7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3A3B67-1BDB-D1E2-D92E-EDCD64B89A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</p:spPr>
        <p:txBody>
          <a:bodyPr/>
          <a:lstStyle/>
          <a:p>
            <a:fld id="{770E203E-AA2B-4BE7-8BF5-B2E784CA4181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593B1-F4D2-0B54-DC2F-5EDB930887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33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7CB7F-8866-CB29-F8ED-5BA51CA6B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1759" y="168167"/>
            <a:ext cx="10408308" cy="733704"/>
          </a:xfrm>
        </p:spPr>
        <p:txBody>
          <a:bodyPr>
            <a:normAutofit fontScale="90000"/>
          </a:bodyPr>
          <a:lstStyle/>
          <a:p>
            <a:r>
              <a:rPr lang="en-GB" dirty="0"/>
              <a:t>MS Word (Desktop) – Inserting link Within the Same File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26FB3-14B6-6649-71BB-008436A1E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782098-2F03-38DD-2980-8532E5E676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758" y="1112136"/>
            <a:ext cx="9775720" cy="5132253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69774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F4C2FD-B1A5-20EB-ED78-5DED7236E905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B0537D-2CEB-34A2-D3AE-7E04626E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8E2C179-48F2-B0E8-5D41-B2AD0986E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Inserting Charts and Graphs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016ED-08E1-4896-9F38-DEA7FD9A4D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E68149-9BEB-C5A7-D035-F68145C83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9301" y="1065688"/>
            <a:ext cx="9900184" cy="5197596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3973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E13D0D-C525-D775-81BE-53F53CA93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2EBC1B-2F21-D9F2-B7E6-EAE0F3EE76DE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D5DBF-2ADC-4600-A7CE-3DE809FCA37F}" type="datetime1">
              <a:rPr lang="en-GB" smtClean="0"/>
              <a:t>22/09/2026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D53C46-C809-7304-C076-92840518AB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35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83576F2-0FB5-92C7-47F0-D4454C37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MS Word (Desktop) – Inserting Charts and Graphs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5773CC-7AA4-3FC3-C67B-299FB85154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923CA-6F75-711E-5335-ADBE51D565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5977" y="1159218"/>
            <a:ext cx="9653337" cy="5068002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1991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7C964-6207-4AA7-B245-128D0B2E1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CB376F-6E24-D9F6-C19F-D0933CC4D1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95860" y="4158854"/>
            <a:ext cx="2743200" cy="275462"/>
          </a:xfrm>
        </p:spPr>
        <p:txBody>
          <a:bodyPr/>
          <a:lstStyle/>
          <a:p>
            <a:fld id="{C54F9D78-C9BE-4CB8-B949-9B33D5FC620B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E56BC-12B0-A4DB-E1B4-CB23AE2AA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56571" y="6265979"/>
            <a:ext cx="5707566" cy="365125"/>
          </a:xfrm>
        </p:spPr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3ABC61-BCD8-01CF-1023-031974B23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38729" y="5698526"/>
            <a:ext cx="464287" cy="373427"/>
          </a:xfrm>
        </p:spPr>
        <p:txBody>
          <a:bodyPr/>
          <a:lstStyle/>
          <a:p>
            <a:fld id="{6550E941-99E4-4403-A917-B30FF69A9617}" type="slidenum">
              <a:rPr lang="en-GB" altLang="en-US" smtClean="0"/>
              <a:pPr/>
              <a:t>36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CCFAA-C790-4108-9675-682C30540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</p:spPr>
        <p:txBody>
          <a:bodyPr>
            <a:normAutofit/>
          </a:bodyPr>
          <a:lstStyle/>
          <a:p>
            <a:r>
              <a:rPr lang="en-GB" dirty="0"/>
              <a:t>Open a Word File and attempt to insert a Pie Chart to match this. 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AD41E465-7745-40A3-A554-11E2EFEA4B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1807399"/>
              </p:ext>
            </p:extLst>
          </p:nvPr>
        </p:nvGraphicFramePr>
        <p:xfrm>
          <a:off x="914400" y="2045368"/>
          <a:ext cx="5823284" cy="38236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09CA9C2-5530-4BB3-AAC0-39837A65C5D5}"/>
              </a:ext>
            </a:extLst>
          </p:cNvPr>
          <p:cNvSpPr txBox="1"/>
          <p:nvPr/>
        </p:nvSpPr>
        <p:spPr>
          <a:xfrm>
            <a:off x="6828965" y="4775795"/>
            <a:ext cx="302999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 share your Word File with inserted Pie Chart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your lecturer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678884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C2361-D0EA-103F-D319-12B3F5E68A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5A437D-55B3-5F94-8370-6C8ABF8DD4AA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E4661-94D0-4E32-8632-523FFB03F1FD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0925B9-AE77-245B-1E0D-4EB889C750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37</a:t>
            </a:fld>
            <a:endParaRPr lang="en-GB" alt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5682FA8C-97E9-1654-B224-6A3A78E26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Word (Desktop) – </a:t>
            </a:r>
            <a:r>
              <a:rPr lang="en-GB" sz="4000" dirty="0"/>
              <a:t>Caption the Picture</a:t>
            </a:r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562342-6DE5-FA1D-52E3-3336ED229F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31E0B4-648D-0437-D9EA-65BB9E21FA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77" y="1036037"/>
            <a:ext cx="8267591" cy="5392386"/>
          </a:xfrm>
          <a:prstGeom prst="rect">
            <a:avLst/>
          </a:prstGeom>
          <a:ln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332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AD112-F1E5-1EB7-40AC-CD8B1E9F5FE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C20A-B681-4AFD-B7C1-1522C9879C25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EE27D-F41C-DD65-AB4A-72E5CAE564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38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EAA8382-8EB3-48F4-BA9B-06A6F65FB326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 anchor="ctr">
            <a:normAutofit/>
          </a:bodyPr>
          <a:lstStyle/>
          <a:p>
            <a:r>
              <a:rPr lang="en-GB" dirty="0"/>
              <a:t>MS Word (Desktop) – The Referencing Feature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B6B60A-7060-014A-58F1-5A53CD0043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C19E1DC-5FBE-7301-DD24-8EC62084AA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399" y="1119211"/>
            <a:ext cx="9922666" cy="5209399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4348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4DF2FF-6ED3-C0F9-4D85-A9E5F891D3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C30447-CAB1-E766-DA65-8BCC1A06A579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4C20A-B681-4AFD-B7C1-1522C9879C25}" type="datetime1">
              <a:rPr lang="en-GB" altLang="en-US" smtClean="0"/>
              <a:pPr/>
              <a:t>22/09/2026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A5594-68A5-933B-9C6D-FC6CF4373F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550E941-99E4-4403-A917-B30FF69A9617}" type="slidenum">
              <a:rPr lang="en-GB" altLang="en-US" smtClean="0"/>
              <a:pPr/>
              <a:t>39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DB66E9F-C7E7-C56D-E82C-F94259F24452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 anchor="ctr">
            <a:normAutofit/>
          </a:bodyPr>
          <a:lstStyle/>
          <a:p>
            <a:r>
              <a:rPr lang="en-GB" dirty="0"/>
              <a:t>MS Word (Desktop) – The Referencing Feature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429496-9492-5B57-03EF-F087CA6780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 altLang="en-US"/>
              <a:t>Using MS Word - Basics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D95DDF-6A2E-C97F-CC9F-384E377884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6" y="1359569"/>
            <a:ext cx="4852651" cy="4862554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4629BC-0F56-34DC-4F72-0E780DCA3C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4652" y="1383578"/>
            <a:ext cx="6145854" cy="4838545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14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49F31-11A9-33DB-5BD7-019CAEAAD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B95D4-350C-09BA-AEC9-9739F9CAE23B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6C7B6-15B2-430B-888B-D0B79A5F8EA9}" type="datetime1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A2923A-B299-FFED-3821-26B90A12BB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Using MS Word - Basics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263BA5-1E82-96CB-0246-BBE0A1AEE9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8533558-EDB5-4022-BCD3-9888C71D5C42}" type="slidenum">
              <a:rPr lang="en-GB" smtClean="0"/>
              <a:t>40</a:t>
            </a:fld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DDD44E8-ABC6-2610-FE27-BF6C215B00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425CEE3E-3AF1-F4CF-C2D9-6299D202A6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1328405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8A4D48E4-34EE-488C-8B10-25A59C60EE41}" vid="{FBB1AB18-7249-450E-82C6-83A1E7F61D1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1</Template>
  <TotalTime>1407</TotalTime>
  <Words>1225</Words>
  <Application>Microsoft Office PowerPoint</Application>
  <PresentationFormat>Widescreen</PresentationFormat>
  <Paragraphs>223</Paragraphs>
  <Slides>40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Aptos</vt:lpstr>
      <vt:lpstr>Arial</vt:lpstr>
      <vt:lpstr>Calibri</vt:lpstr>
      <vt:lpstr>Calibri Light</vt:lpstr>
      <vt:lpstr>UWTSD Serif 1</vt:lpstr>
      <vt:lpstr>Software Solutions for Business  Week 3</vt:lpstr>
      <vt:lpstr>During this session</vt:lpstr>
      <vt:lpstr>MS Word </vt:lpstr>
      <vt:lpstr>Some Basic MS Word skills </vt:lpstr>
      <vt:lpstr>MS Word: Desktop and Online</vt:lpstr>
      <vt:lpstr>MS Word (Desktop) – Start the Application</vt:lpstr>
      <vt:lpstr>MS Word (Desktop) – Creating and Editing Documents</vt:lpstr>
      <vt:lpstr>Bullets and Numbers</vt:lpstr>
      <vt:lpstr>MS Word (Desktop) – Editing Font Style and Font Size</vt:lpstr>
      <vt:lpstr>MS Word (Desktop) – Page Orientation </vt:lpstr>
      <vt:lpstr>MS Word (Desktop) – Page Size and Page Margins </vt:lpstr>
      <vt:lpstr>MS Word (Desktop) – Insert Blank Page or Page Break</vt:lpstr>
      <vt:lpstr>MS Word (Desktop) – Insert Cover Page</vt:lpstr>
      <vt:lpstr>MS Word (Desktop) – Add Text Box</vt:lpstr>
      <vt:lpstr>MS Word (Desktop) – Insert Stickers</vt:lpstr>
      <vt:lpstr>MS Word (Desktop) – Insert Online Picture</vt:lpstr>
      <vt:lpstr>MS Word (Desktop) – Picture Format</vt:lpstr>
      <vt:lpstr>MS Word (Desktop) – Caption the Picture</vt:lpstr>
      <vt:lpstr>MS Word (Desktop) – Insert a Table</vt:lpstr>
      <vt:lpstr>MS Word (Desktop) – Insert Page Number</vt:lpstr>
      <vt:lpstr>MS Word (Desktop) – Header and Footer</vt:lpstr>
      <vt:lpstr>MS Word (Desktop) – Line Spacing</vt:lpstr>
      <vt:lpstr>MS Word (Desktop) – Update Normal Style</vt:lpstr>
      <vt:lpstr>MS Word (Desktop) – Create a Template</vt:lpstr>
      <vt:lpstr>MS Word (Desktop) – Pin a Document</vt:lpstr>
      <vt:lpstr>Setting up a Template for a Report </vt:lpstr>
      <vt:lpstr>Activity – Test your MS Word Skills</vt:lpstr>
      <vt:lpstr>Any Questions</vt:lpstr>
      <vt:lpstr>MS Word – Further skills </vt:lpstr>
      <vt:lpstr>During this Session..</vt:lpstr>
      <vt:lpstr>MS Word (Desktop) – Inserting Web Page link</vt:lpstr>
      <vt:lpstr>MS Word (Desktop) – Inserting link to a File</vt:lpstr>
      <vt:lpstr>MS Word (Desktop) – Inserting link Within the Same File</vt:lpstr>
      <vt:lpstr>MS Word (Desktop) – Inserting Charts and Graphs</vt:lpstr>
      <vt:lpstr>MS Word (Desktop) – Inserting Charts and Graphs</vt:lpstr>
      <vt:lpstr>Activity</vt:lpstr>
      <vt:lpstr>MS Word (Desktop) – Caption the Picture</vt:lpstr>
      <vt:lpstr>MS Word (Desktop) – The Referencing Feature</vt:lpstr>
      <vt:lpstr>MS Word (Desktop) – The Referencing Feature</vt:lpstr>
      <vt:lpstr>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Graham Edwin Williams (2617167)</cp:lastModifiedBy>
  <cp:revision>4</cp:revision>
  <dcterms:created xsi:type="dcterms:W3CDTF">2025-01-24T01:55:38Z</dcterms:created>
  <dcterms:modified xsi:type="dcterms:W3CDTF">2026-09-22T13:23:55Z</dcterms:modified>
</cp:coreProperties>
</file>