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86" r:id="rId23"/>
    <p:sldId id="278" r:id="rId24"/>
    <p:sldId id="279" r:id="rId25"/>
    <p:sldId id="283" r:id="rId26"/>
    <p:sldId id="284" r:id="rId27"/>
    <p:sldId id="285" r:id="rId28"/>
    <p:sldId id="287" r:id="rId29"/>
    <p:sldId id="288" r:id="rId30"/>
    <p:sldId id="289" r:id="rId31"/>
    <p:sldId id="296" r:id="rId32"/>
    <p:sldId id="290" r:id="rId33"/>
    <p:sldId id="291" r:id="rId34"/>
    <p:sldId id="292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1F435-139C-44DB-AD88-7A6E1A75E87B}" type="datetimeFigureOut">
              <a:rPr lang="en-GB" smtClean="0"/>
              <a:t>05/10/2016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229E2-4DB2-4B85-B52F-864C6BEB9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967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1F435-139C-44DB-AD88-7A6E1A75E87B}" type="datetimeFigureOut">
              <a:rPr lang="en-GB" smtClean="0"/>
              <a:t>05/10/2016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229E2-4DB2-4B85-B52F-864C6BEB9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818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1F435-139C-44DB-AD88-7A6E1A75E87B}" type="datetimeFigureOut">
              <a:rPr lang="en-GB" smtClean="0"/>
              <a:t>05/10/2016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229E2-4DB2-4B85-B52F-864C6BEB9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247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1F435-139C-44DB-AD88-7A6E1A75E87B}" type="datetimeFigureOut">
              <a:rPr lang="en-GB" smtClean="0"/>
              <a:t>05/10/2016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229E2-4DB2-4B85-B52F-864C6BEB9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74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1F435-139C-44DB-AD88-7A6E1A75E87B}" type="datetimeFigureOut">
              <a:rPr lang="en-GB" smtClean="0"/>
              <a:t>05/10/2016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229E2-4DB2-4B85-B52F-864C6BEB9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7401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1F435-139C-44DB-AD88-7A6E1A75E87B}" type="datetimeFigureOut">
              <a:rPr lang="en-GB" smtClean="0"/>
              <a:t>05/10/2016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229E2-4DB2-4B85-B52F-864C6BEB9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99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1F435-139C-44DB-AD88-7A6E1A75E87B}" type="datetimeFigureOut">
              <a:rPr lang="en-GB" smtClean="0"/>
              <a:t>05/10/2016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229E2-4DB2-4B85-B52F-864C6BEB9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895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1F435-139C-44DB-AD88-7A6E1A75E87B}" type="datetimeFigureOut">
              <a:rPr lang="en-GB" smtClean="0"/>
              <a:t>05/10/2016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229E2-4DB2-4B85-B52F-864C6BEB9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566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1F435-139C-44DB-AD88-7A6E1A75E87B}" type="datetimeFigureOut">
              <a:rPr lang="en-GB" smtClean="0"/>
              <a:t>05/10/2016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229E2-4DB2-4B85-B52F-864C6BEB9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85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1F435-139C-44DB-AD88-7A6E1A75E87B}" type="datetimeFigureOut">
              <a:rPr lang="en-GB" smtClean="0"/>
              <a:t>05/10/2016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229E2-4DB2-4B85-B52F-864C6BEB9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315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1F435-139C-44DB-AD88-7A6E1A75E87B}" type="datetimeFigureOut">
              <a:rPr lang="en-GB" smtClean="0"/>
              <a:t>05/10/2016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229E2-4DB2-4B85-B52F-864C6BEB9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7298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11F435-139C-44DB-AD88-7A6E1A75E87B}" type="datetimeFigureOut">
              <a:rPr lang="en-GB" smtClean="0"/>
              <a:t>05/10/2016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0229E2-4DB2-4B85-B52F-864C6BEB9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254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fm.eng.cam.ac.uk/research/dstools/product-life-cycle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fm.eng.cam.ac.uk/research/dstools/pdca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file:///C:\Users\Windows\AppData\Local\Microsoft\Windows\INetCache\IE\XI35MBZR\45Riemer.pdf" TargetMode="Externa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pestleanalysis.com/pest-analysis/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80728"/>
            <a:ext cx="8568952" cy="5544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5501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837" y="229184"/>
            <a:ext cx="7941595" cy="5504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39552" y="5949280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http://www.ifm.eng.cam.ac.uk/research/dstools/product-life-cycle/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858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42950"/>
            <a:ext cx="8352928" cy="5782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5031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24744"/>
            <a:ext cx="8568951" cy="5112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6328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7"/>
            <a:ext cx="8208912" cy="5256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67544" y="6021288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http://www.ifm.eng.cam.ac.uk/research/dstools/pdca/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224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20688"/>
            <a:ext cx="8352928" cy="5544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9452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8712968" cy="6048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639910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36713"/>
            <a:ext cx="7920880" cy="4392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71294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8568951" cy="6192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65822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8064895" cy="5688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38606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20688"/>
            <a:ext cx="8064896" cy="5328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33826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64704"/>
            <a:ext cx="8208912" cy="54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84924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8280920" cy="5904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80121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8064895" cy="6048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91251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8640959" cy="5688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94740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8280919" cy="5904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92181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8712967" cy="6048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08844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8280920" cy="6264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15217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8640960" cy="6048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66050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00809"/>
            <a:ext cx="8496944" cy="2256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13926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8064895" cy="5616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96159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399562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8496943" cy="5976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39381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44824"/>
            <a:ext cx="8280920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77882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8208911" cy="6264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7102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8640960" cy="6192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73416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3568" y="2967335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2" action="ppaction://hlinkfile"/>
              </a:rPr>
              <a:t>file:///C:/Users/Windows/AppData/Local/Microsoft/Windows/INetCache/IE/XI35MBZR/45Riemer.pdf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043608" y="692696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THE BEER GAME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7329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163" y="1340768"/>
            <a:ext cx="7305675" cy="4536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919163" y="620688"/>
            <a:ext cx="73056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PESTLE ANALYSIS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11560" y="6093296"/>
            <a:ext cx="76132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http://pestleanalysis.com/pest-analysis/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1667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8856983" cy="6120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41100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81063"/>
            <a:ext cx="8352928" cy="56442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5929373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36712"/>
            <a:ext cx="8352928" cy="361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7368709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2656"/>
            <a:ext cx="8856984" cy="6192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47403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8246902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427675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22</Words>
  <Application>Microsoft Office PowerPoint</Application>
  <PresentationFormat>On-screen Show (4:3)</PresentationFormat>
  <Paragraphs>6</Paragraphs>
  <Slides>34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</dc:creator>
  <cp:lastModifiedBy>Windows</cp:lastModifiedBy>
  <cp:revision>21</cp:revision>
  <dcterms:created xsi:type="dcterms:W3CDTF">2016-10-02T16:23:28Z</dcterms:created>
  <dcterms:modified xsi:type="dcterms:W3CDTF">2016-10-05T16:56:23Z</dcterms:modified>
</cp:coreProperties>
</file>