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7" r:id="rId5"/>
    <p:sldId id="259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621B58-805A-4D98-8FA5-B5A3F714A9A6}" v="351" dt="2025-06-10T21:10:10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365" autoAdjust="0"/>
    <p:restoredTop sz="94660"/>
  </p:normalViewPr>
  <p:slideViewPr>
    <p:cSldViewPr snapToGrid="0">
      <p:cViewPr>
        <p:scale>
          <a:sx n="53" d="100"/>
          <a:sy n="53" d="100"/>
        </p:scale>
        <p:origin x="10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aya kareem" userId="634f29ec58815fb5" providerId="LiveId" clId="{7E621B58-805A-4D98-8FA5-B5A3F714A9A6}"/>
    <pc:docChg chg="undo custSel addSld delSld modSld sldOrd">
      <pc:chgData name="shanaya kareem" userId="634f29ec58815fb5" providerId="LiveId" clId="{7E621B58-805A-4D98-8FA5-B5A3F714A9A6}" dt="2025-06-10T21:10:10.916" v="835"/>
      <pc:docMkLst>
        <pc:docMk/>
      </pc:docMkLst>
      <pc:sldChg chg="add del modTransition modAnim">
        <pc:chgData name="shanaya kareem" userId="634f29ec58815fb5" providerId="LiveId" clId="{7E621B58-805A-4D98-8FA5-B5A3F714A9A6}" dt="2025-06-10T20:47:03.837" v="609"/>
        <pc:sldMkLst>
          <pc:docMk/>
          <pc:sldMk cId="3202920430" sldId="256"/>
        </pc:sldMkLst>
      </pc:sldChg>
      <pc:sldChg chg="addSp delSp modSp mod ord modTransition addAnim delAnim modAnim">
        <pc:chgData name="shanaya kareem" userId="634f29ec58815fb5" providerId="LiveId" clId="{7E621B58-805A-4D98-8FA5-B5A3F714A9A6}" dt="2025-06-10T21:05:27.213" v="801"/>
        <pc:sldMkLst>
          <pc:docMk/>
          <pc:sldMk cId="1430814797" sldId="257"/>
        </pc:sldMkLst>
        <pc:spChg chg="add del mod">
          <ac:chgData name="shanaya kareem" userId="634f29ec58815fb5" providerId="LiveId" clId="{7E621B58-805A-4D98-8FA5-B5A3F714A9A6}" dt="2025-06-10T20:32:09.344" v="512" actId="21"/>
          <ac:spMkLst>
            <pc:docMk/>
            <pc:sldMk cId="1430814797" sldId="257"/>
            <ac:spMk id="5" creationId="{F8ADAFD0-181C-16AB-DD92-7ADC8FFBB210}"/>
          </ac:spMkLst>
        </pc:spChg>
        <pc:spChg chg="add del">
          <ac:chgData name="shanaya kareem" userId="634f29ec58815fb5" providerId="LiveId" clId="{7E621B58-805A-4D98-8FA5-B5A3F714A9A6}" dt="2025-06-10T20:32:09.344" v="512" actId="21"/>
          <ac:spMkLst>
            <pc:docMk/>
            <pc:sldMk cId="1430814797" sldId="257"/>
            <ac:spMk id="7" creationId="{BCF18264-FC70-45F2-50A6-A41212621BAE}"/>
          </ac:spMkLst>
        </pc:spChg>
        <pc:picChg chg="add del">
          <ac:chgData name="shanaya kareem" userId="634f29ec58815fb5" providerId="LiveId" clId="{7E621B58-805A-4D98-8FA5-B5A3F714A9A6}" dt="2025-06-10T20:32:09.344" v="512" actId="21"/>
          <ac:picMkLst>
            <pc:docMk/>
            <pc:sldMk cId="1430814797" sldId="257"/>
            <ac:picMk id="6" creationId="{5CC0FD2A-3D7B-CD02-81D5-3BCB822BEA21}"/>
          </ac:picMkLst>
        </pc:picChg>
      </pc:sldChg>
      <pc:sldChg chg="del modTransition modAnim">
        <pc:chgData name="shanaya kareem" userId="634f29ec58815fb5" providerId="LiveId" clId="{7E621B58-805A-4D98-8FA5-B5A3F714A9A6}" dt="2025-06-10T20:20:29.830" v="179" actId="2696"/>
        <pc:sldMkLst>
          <pc:docMk/>
          <pc:sldMk cId="2334210732" sldId="258"/>
        </pc:sldMkLst>
      </pc:sldChg>
      <pc:sldChg chg="modSp mod modTransition modAnim">
        <pc:chgData name="shanaya kareem" userId="634f29ec58815fb5" providerId="LiveId" clId="{7E621B58-805A-4D98-8FA5-B5A3F714A9A6}" dt="2025-06-10T21:06:20.193" v="805"/>
        <pc:sldMkLst>
          <pc:docMk/>
          <pc:sldMk cId="1948006630" sldId="259"/>
        </pc:sldMkLst>
        <pc:spChg chg="mod">
          <ac:chgData name="shanaya kareem" userId="634f29ec58815fb5" providerId="LiveId" clId="{7E621B58-805A-4D98-8FA5-B5A3F714A9A6}" dt="2025-06-10T20:28:46.097" v="493" actId="15"/>
          <ac:spMkLst>
            <pc:docMk/>
            <pc:sldMk cId="1948006630" sldId="259"/>
            <ac:spMk id="3" creationId="{94F10455-882C-DAB8-E9A3-7B2F6478BB79}"/>
          </ac:spMkLst>
        </pc:spChg>
        <pc:spChg chg="mod">
          <ac:chgData name="shanaya kareem" userId="634f29ec58815fb5" providerId="LiveId" clId="{7E621B58-805A-4D98-8FA5-B5A3F714A9A6}" dt="2025-06-10T21:06:17.208" v="804" actId="1076"/>
          <ac:spMkLst>
            <pc:docMk/>
            <pc:sldMk cId="1948006630" sldId="259"/>
            <ac:spMk id="17" creationId="{7C210334-D7D0-D05B-94D5-D1FB7BAE70AA}"/>
          </ac:spMkLst>
        </pc:spChg>
      </pc:sldChg>
      <pc:sldChg chg="modSp mod modTransition modAnim">
        <pc:chgData name="shanaya kareem" userId="634f29ec58815fb5" providerId="LiveId" clId="{7E621B58-805A-4D98-8FA5-B5A3F714A9A6}" dt="2025-06-10T20:49:09.163" v="627"/>
        <pc:sldMkLst>
          <pc:docMk/>
          <pc:sldMk cId="2588172618" sldId="260"/>
        </pc:sldMkLst>
        <pc:picChg chg="mod">
          <ac:chgData name="shanaya kareem" userId="634f29ec58815fb5" providerId="LiveId" clId="{7E621B58-805A-4D98-8FA5-B5A3F714A9A6}" dt="2025-06-10T20:47:49.916" v="617" actId="14100"/>
          <ac:picMkLst>
            <pc:docMk/>
            <pc:sldMk cId="2588172618" sldId="260"/>
            <ac:picMk id="8" creationId="{62B23342-C635-8D04-4108-9333FC3FCB54}"/>
          </ac:picMkLst>
        </pc:picChg>
      </pc:sldChg>
      <pc:sldChg chg="modSp mod modTransition modAnim">
        <pc:chgData name="shanaya kareem" userId="634f29ec58815fb5" providerId="LiveId" clId="{7E621B58-805A-4D98-8FA5-B5A3F714A9A6}" dt="2025-06-10T21:08:07.822" v="821"/>
        <pc:sldMkLst>
          <pc:docMk/>
          <pc:sldMk cId="1716165609" sldId="261"/>
        </pc:sldMkLst>
        <pc:spChg chg="mod">
          <ac:chgData name="shanaya kareem" userId="634f29ec58815fb5" providerId="LiveId" clId="{7E621B58-805A-4D98-8FA5-B5A3F714A9A6}" dt="2025-06-10T20:58:57.843" v="772" actId="20577"/>
          <ac:spMkLst>
            <pc:docMk/>
            <pc:sldMk cId="1716165609" sldId="261"/>
            <ac:spMk id="3" creationId="{3F71D08C-DBF6-9331-0E85-11F927C3AAD7}"/>
          </ac:spMkLst>
        </pc:spChg>
        <pc:spChg chg="mod">
          <ac:chgData name="shanaya kareem" userId="634f29ec58815fb5" providerId="LiveId" clId="{7E621B58-805A-4D98-8FA5-B5A3F714A9A6}" dt="2025-06-10T20:53:44.405" v="669" actId="1076"/>
          <ac:spMkLst>
            <pc:docMk/>
            <pc:sldMk cId="1716165609" sldId="261"/>
            <ac:spMk id="7" creationId="{11727E52-A822-2D95-2A7D-BBDA7AB295A6}"/>
          </ac:spMkLst>
        </pc:spChg>
        <pc:picChg chg="mod">
          <ac:chgData name="shanaya kareem" userId="634f29ec58815fb5" providerId="LiveId" clId="{7E621B58-805A-4D98-8FA5-B5A3F714A9A6}" dt="2025-06-10T21:07:58.702" v="820" actId="1076"/>
          <ac:picMkLst>
            <pc:docMk/>
            <pc:sldMk cId="1716165609" sldId="261"/>
            <ac:picMk id="6" creationId="{B03A5F65-5F59-431F-967A-6A92051527B6}"/>
          </ac:picMkLst>
        </pc:picChg>
      </pc:sldChg>
      <pc:sldChg chg="modTransition modAnim">
        <pc:chgData name="shanaya kareem" userId="634f29ec58815fb5" providerId="LiveId" clId="{7E621B58-805A-4D98-8FA5-B5A3F714A9A6}" dt="2025-06-10T21:09:15.733" v="834"/>
        <pc:sldMkLst>
          <pc:docMk/>
          <pc:sldMk cId="3926983006" sldId="262"/>
        </pc:sldMkLst>
      </pc:sldChg>
      <pc:sldChg chg="del">
        <pc:chgData name="shanaya kareem" userId="634f29ec58815fb5" providerId="LiveId" clId="{7E621B58-805A-4D98-8FA5-B5A3F714A9A6}" dt="2025-06-10T20:15:26.002" v="150" actId="2696"/>
        <pc:sldMkLst>
          <pc:docMk/>
          <pc:sldMk cId="3311884858" sldId="263"/>
        </pc:sldMkLst>
      </pc:sldChg>
      <pc:sldChg chg="addSp delSp modSp new mod modTransition setBg modAnim">
        <pc:chgData name="shanaya kareem" userId="634f29ec58815fb5" providerId="LiveId" clId="{7E621B58-805A-4D98-8FA5-B5A3F714A9A6}" dt="2025-06-10T21:10:10.916" v="835"/>
        <pc:sldMkLst>
          <pc:docMk/>
          <pc:sldMk cId="2168846123" sldId="264"/>
        </pc:sldMkLst>
        <pc:spChg chg="mod">
          <ac:chgData name="shanaya kareem" userId="634f29ec58815fb5" providerId="LiveId" clId="{7E621B58-805A-4D98-8FA5-B5A3F714A9A6}" dt="2025-06-10T20:11:52.387" v="128" actId="122"/>
          <ac:spMkLst>
            <pc:docMk/>
            <pc:sldMk cId="2168846123" sldId="264"/>
            <ac:spMk id="2" creationId="{50BD7742-AB68-113E-63AE-71F951677F9A}"/>
          </ac:spMkLst>
        </pc:spChg>
        <pc:spChg chg="mod">
          <ac:chgData name="shanaya kareem" userId="634f29ec58815fb5" providerId="LiveId" clId="{7E621B58-805A-4D98-8FA5-B5A3F714A9A6}" dt="2025-06-10T20:12:16.865" v="130" actId="255"/>
          <ac:spMkLst>
            <pc:docMk/>
            <pc:sldMk cId="2168846123" sldId="264"/>
            <ac:spMk id="3" creationId="{59A1DDB5-E9A7-2B78-4FDB-57480C4B2444}"/>
          </ac:spMkLst>
        </pc:spChg>
        <pc:spChg chg="add mod">
          <ac:chgData name="shanaya kareem" userId="634f29ec58815fb5" providerId="LiveId" clId="{7E621B58-805A-4D98-8FA5-B5A3F714A9A6}" dt="2025-06-10T20:09:27.011" v="109" actId="1076"/>
          <ac:spMkLst>
            <pc:docMk/>
            <pc:sldMk cId="2168846123" sldId="264"/>
            <ac:spMk id="6" creationId="{6B22E97D-CC9F-A17C-4E50-C94788331CCA}"/>
          </ac:spMkLst>
        </pc:spChg>
        <pc:grpChg chg="add del">
          <ac:chgData name="shanaya kareem" userId="634f29ec58815fb5" providerId="LiveId" clId="{7E621B58-805A-4D98-8FA5-B5A3F714A9A6}" dt="2025-06-10T20:03:46.819" v="44" actId="26606"/>
          <ac:grpSpMkLst>
            <pc:docMk/>
            <pc:sldMk cId="2168846123" sldId="264"/>
            <ac:grpSpMk id="8" creationId="{8DD77349-6ADE-99FE-8E04-12919EE56F9C}"/>
          </ac:grpSpMkLst>
        </pc:grpChg>
        <pc:grpChg chg="add del">
          <ac:chgData name="shanaya kareem" userId="634f29ec58815fb5" providerId="LiveId" clId="{7E621B58-805A-4D98-8FA5-B5A3F714A9A6}" dt="2025-06-10T20:08:01.649" v="94" actId="26606"/>
          <ac:grpSpMkLst>
            <pc:docMk/>
            <pc:sldMk cId="2168846123" sldId="264"/>
            <ac:grpSpMk id="16" creationId="{8DD77349-6ADE-99FE-8E04-12919EE56F9C}"/>
          </ac:grpSpMkLst>
        </pc:grpChg>
        <pc:grpChg chg="add">
          <ac:chgData name="shanaya kareem" userId="634f29ec58815fb5" providerId="LiveId" clId="{7E621B58-805A-4D98-8FA5-B5A3F714A9A6}" dt="2025-06-10T20:08:01.649" v="94" actId="26606"/>
          <ac:grpSpMkLst>
            <pc:docMk/>
            <pc:sldMk cId="2168846123" sldId="264"/>
            <ac:grpSpMk id="24" creationId="{114ED94A-C85D-4CD3-4205-438D21CE6B38}"/>
          </ac:grpSpMkLst>
        </pc:grpChg>
        <pc:picChg chg="add mod">
          <ac:chgData name="shanaya kareem" userId="634f29ec58815fb5" providerId="LiveId" clId="{7E621B58-805A-4D98-8FA5-B5A3F714A9A6}" dt="2025-06-10T20:09:39.079" v="111" actId="14100"/>
          <ac:picMkLst>
            <pc:docMk/>
            <pc:sldMk cId="2168846123" sldId="264"/>
            <ac:picMk id="5" creationId="{A6BF8910-6208-FFBA-6F2E-49860E1517BE}"/>
          </ac:picMkLst>
        </pc:picChg>
      </pc:sldChg>
      <pc:sldChg chg="del">
        <pc:chgData name="shanaya kareem" userId="634f29ec58815fb5" providerId="LiveId" clId="{7E621B58-805A-4D98-8FA5-B5A3F714A9A6}" dt="2025-06-10T20:01:19.526" v="0" actId="2696"/>
        <pc:sldMkLst>
          <pc:docMk/>
          <pc:sldMk cId="2961441233" sldId="264"/>
        </pc:sldMkLst>
      </pc:sldChg>
      <pc:sldChg chg="addSp delSp modSp add del mod addAnim delAnim">
        <pc:chgData name="shanaya kareem" userId="634f29ec58815fb5" providerId="LiveId" clId="{7E621B58-805A-4D98-8FA5-B5A3F714A9A6}" dt="2025-06-10T20:31:37.921" v="509" actId="2696"/>
        <pc:sldMkLst>
          <pc:docMk/>
          <pc:sldMk cId="2695913195" sldId="265"/>
        </pc:sldMkLst>
        <pc:spChg chg="add mod">
          <ac:chgData name="shanaya kareem" userId="634f29ec58815fb5" providerId="LiveId" clId="{7E621B58-805A-4D98-8FA5-B5A3F714A9A6}" dt="2025-06-10T20:30:05.143" v="500" actId="478"/>
          <ac:spMkLst>
            <pc:docMk/>
            <pc:sldMk cId="2695913195" sldId="265"/>
            <ac:spMk id="4" creationId="{C36B947B-CDAF-A342-E842-3E452B1D3A6F}"/>
          </ac:spMkLst>
        </pc:spChg>
        <pc:spChg chg="add del mod">
          <ac:chgData name="shanaya kareem" userId="634f29ec58815fb5" providerId="LiveId" clId="{7E621B58-805A-4D98-8FA5-B5A3F714A9A6}" dt="2025-06-10T20:21:13.388" v="183" actId="478"/>
          <ac:spMkLst>
            <pc:docMk/>
            <pc:sldMk cId="2695913195" sldId="265"/>
            <ac:spMk id="4" creationId="{F22E2282-EFD8-5CEE-48D5-7B8680127D7F}"/>
          </ac:spMkLst>
        </pc:spChg>
        <pc:spChg chg="add mod">
          <ac:chgData name="shanaya kareem" userId="634f29ec58815fb5" providerId="LiveId" clId="{7E621B58-805A-4D98-8FA5-B5A3F714A9A6}" dt="2025-06-10T20:21:12.835" v="182" actId="767"/>
          <ac:spMkLst>
            <pc:docMk/>
            <pc:sldMk cId="2695913195" sldId="265"/>
            <ac:spMk id="5" creationId="{94C6F7AF-073F-AAE3-29E8-5B2CE0B351CE}"/>
          </ac:spMkLst>
        </pc:spChg>
        <pc:spChg chg="add mod">
          <ac:chgData name="shanaya kareem" userId="634f29ec58815fb5" providerId="LiveId" clId="{7E621B58-805A-4D98-8FA5-B5A3F714A9A6}" dt="2025-06-10T20:30:55.571" v="506" actId="12"/>
          <ac:spMkLst>
            <pc:docMk/>
            <pc:sldMk cId="2695913195" sldId="265"/>
            <ac:spMk id="8" creationId="{D95B1262-E4D9-7FE8-40D6-7372628873BE}"/>
          </ac:spMkLst>
        </pc:spChg>
        <pc:graphicFrameChg chg="add del">
          <ac:chgData name="shanaya kareem" userId="634f29ec58815fb5" providerId="LiveId" clId="{7E621B58-805A-4D98-8FA5-B5A3F714A9A6}" dt="2025-06-10T20:30:05.143" v="500" actId="478"/>
          <ac:graphicFrameMkLst>
            <pc:docMk/>
            <pc:sldMk cId="2695913195" sldId="265"/>
            <ac:graphicFrameMk id="44" creationId="{90228313-2C07-58A5-9C4D-6AFDA3E4920D}"/>
          </ac:graphicFrameMkLst>
        </pc:graphicFrameChg>
      </pc:sldChg>
      <pc:sldChg chg="modSp new del mod">
        <pc:chgData name="shanaya kareem" userId="634f29ec58815fb5" providerId="LiveId" clId="{7E621B58-805A-4D98-8FA5-B5A3F714A9A6}" dt="2025-06-10T20:23:08.366" v="225" actId="2696"/>
        <pc:sldMkLst>
          <pc:docMk/>
          <pc:sldMk cId="124872644" sldId="266"/>
        </pc:sldMkLst>
        <pc:spChg chg="mod">
          <ac:chgData name="shanaya kareem" userId="634f29ec58815fb5" providerId="LiveId" clId="{7E621B58-805A-4D98-8FA5-B5A3F714A9A6}" dt="2025-06-10T20:22:59.673" v="224" actId="20577"/>
          <ac:spMkLst>
            <pc:docMk/>
            <pc:sldMk cId="124872644" sldId="266"/>
            <ac:spMk id="2" creationId="{6D5B1677-5708-6E26-48CA-A6A8317001D7}"/>
          </ac:spMkLst>
        </pc:spChg>
      </pc:sldChg>
      <pc:sldChg chg="addSp delSp modSp new del mod">
        <pc:chgData name="shanaya kareem" userId="634f29ec58815fb5" providerId="LiveId" clId="{7E621B58-805A-4D98-8FA5-B5A3F714A9A6}" dt="2025-06-10T20:31:44.048" v="510" actId="2696"/>
        <pc:sldMkLst>
          <pc:docMk/>
          <pc:sldMk cId="3344839307" sldId="266"/>
        </pc:sldMkLst>
        <pc:spChg chg="mod">
          <ac:chgData name="shanaya kareem" userId="634f29ec58815fb5" providerId="LiveId" clId="{7E621B58-805A-4D98-8FA5-B5A3F714A9A6}" dt="2025-06-10T20:24:18.446" v="310" actId="122"/>
          <ac:spMkLst>
            <pc:docMk/>
            <pc:sldMk cId="3344839307" sldId="266"/>
            <ac:spMk id="2" creationId="{7B568CB5-8624-A12D-0DF5-D2601831277C}"/>
          </ac:spMkLst>
        </pc:spChg>
        <pc:spChg chg="mod">
          <ac:chgData name="shanaya kareem" userId="634f29ec58815fb5" providerId="LiveId" clId="{7E621B58-805A-4D98-8FA5-B5A3F714A9A6}" dt="2025-06-10T20:26:15.411" v="482" actId="313"/>
          <ac:spMkLst>
            <pc:docMk/>
            <pc:sldMk cId="3344839307" sldId="266"/>
            <ac:spMk id="3" creationId="{BD393945-38F8-9AF3-5629-B9C822E0D554}"/>
          </ac:spMkLst>
        </pc:spChg>
        <pc:spChg chg="del">
          <ac:chgData name="shanaya kareem" userId="634f29ec58815fb5" providerId="LiveId" clId="{7E621B58-805A-4D98-8FA5-B5A3F714A9A6}" dt="2025-06-10T20:26:55.007" v="483" actId="931"/>
          <ac:spMkLst>
            <pc:docMk/>
            <pc:sldMk cId="3344839307" sldId="266"/>
            <ac:spMk id="4" creationId="{2CFC1DEC-EF3D-B5BB-99A5-76886C959666}"/>
          </ac:spMkLst>
        </pc:spChg>
        <pc:picChg chg="add mod">
          <ac:chgData name="shanaya kareem" userId="634f29ec58815fb5" providerId="LiveId" clId="{7E621B58-805A-4D98-8FA5-B5A3F714A9A6}" dt="2025-06-10T20:27:01.506" v="486" actId="14100"/>
          <ac:picMkLst>
            <pc:docMk/>
            <pc:sldMk cId="3344839307" sldId="266"/>
            <ac:picMk id="6" creationId="{D09029CE-8166-4380-04EE-215EDEABD02B}"/>
          </ac:picMkLst>
        </pc:picChg>
      </pc:sldChg>
      <pc:sldChg chg="addSp delSp modSp add mod delAnim modAnim">
        <pc:chgData name="shanaya kareem" userId="634f29ec58815fb5" providerId="LiveId" clId="{7E621B58-805A-4D98-8FA5-B5A3F714A9A6}" dt="2025-06-10T21:05:58.319" v="803"/>
        <pc:sldMkLst>
          <pc:docMk/>
          <pc:sldMk cId="2210054243" sldId="267"/>
        </pc:sldMkLst>
        <pc:spChg chg="mod">
          <ac:chgData name="shanaya kareem" userId="634f29ec58815fb5" providerId="LiveId" clId="{7E621B58-805A-4D98-8FA5-B5A3F714A9A6}" dt="2025-06-10T20:29:37.567" v="499"/>
          <ac:spMkLst>
            <pc:docMk/>
            <pc:sldMk cId="2210054243" sldId="267"/>
            <ac:spMk id="2" creationId="{87FC8234-A70E-B2E4-9FB0-0985195C252F}"/>
          </ac:spMkLst>
        </pc:spChg>
        <pc:spChg chg="mod">
          <ac:chgData name="shanaya kareem" userId="634f29ec58815fb5" providerId="LiveId" clId="{7E621B58-805A-4D98-8FA5-B5A3F714A9A6}" dt="2025-06-10T20:31:26.653" v="508"/>
          <ac:spMkLst>
            <pc:docMk/>
            <pc:sldMk cId="2210054243" sldId="267"/>
            <ac:spMk id="3" creationId="{A1F642C5-17B8-E686-8D2C-69C8CA29849A}"/>
          </ac:spMkLst>
        </pc:spChg>
        <pc:spChg chg="add del mod">
          <ac:chgData name="shanaya kareem" userId="634f29ec58815fb5" providerId="LiveId" clId="{7E621B58-805A-4D98-8FA5-B5A3F714A9A6}" dt="2025-06-10T20:33:07.808" v="514" actId="931"/>
          <ac:spMkLst>
            <pc:docMk/>
            <pc:sldMk cId="2210054243" sldId="267"/>
            <ac:spMk id="5" creationId="{D4266C7E-4E19-33A8-DCB0-7A2C1FCBD561}"/>
          </ac:spMkLst>
        </pc:spChg>
        <pc:spChg chg="del">
          <ac:chgData name="shanaya kareem" userId="634f29ec58815fb5" providerId="LiveId" clId="{7E621B58-805A-4D98-8FA5-B5A3F714A9A6}" dt="2025-06-10T20:32:15.170" v="513" actId="478"/>
          <ac:spMkLst>
            <pc:docMk/>
            <pc:sldMk cId="2210054243" sldId="267"/>
            <ac:spMk id="7" creationId="{86A43859-C7EE-E7C0-1869-BBBD2DF607FE}"/>
          </ac:spMkLst>
        </pc:spChg>
        <pc:spChg chg="add mod">
          <ac:chgData name="shanaya kareem" userId="634f29ec58815fb5" providerId="LiveId" clId="{7E621B58-805A-4D98-8FA5-B5A3F714A9A6}" dt="2025-06-10T21:05:54.824" v="802" actId="1076"/>
          <ac:spMkLst>
            <pc:docMk/>
            <pc:sldMk cId="2210054243" sldId="267"/>
            <ac:spMk id="10" creationId="{8F468547-29CA-2253-D09E-1827AC537DE9}"/>
          </ac:spMkLst>
        </pc:spChg>
        <pc:picChg chg="del">
          <ac:chgData name="shanaya kareem" userId="634f29ec58815fb5" providerId="LiveId" clId="{7E621B58-805A-4D98-8FA5-B5A3F714A9A6}" dt="2025-06-10T20:32:15.170" v="513" actId="478"/>
          <ac:picMkLst>
            <pc:docMk/>
            <pc:sldMk cId="2210054243" sldId="267"/>
            <ac:picMk id="6" creationId="{67A1C32E-8F87-C0DD-54BB-85B5412EBE28}"/>
          </ac:picMkLst>
        </pc:picChg>
        <pc:picChg chg="add mod">
          <ac:chgData name="shanaya kareem" userId="634f29ec58815fb5" providerId="LiveId" clId="{7E621B58-805A-4D98-8FA5-B5A3F714A9A6}" dt="2025-06-10T20:33:45.565" v="522" actId="14100"/>
          <ac:picMkLst>
            <pc:docMk/>
            <pc:sldMk cId="2210054243" sldId="267"/>
            <ac:picMk id="9" creationId="{E2051DAC-13EE-ABA5-1678-136DF9E265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9BD6D-736C-54DC-299F-A406C9A5B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6ACA3-1E24-90B8-216E-6B470F6AC9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36033-8C1B-DECA-B11D-D22A9024B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D940F-B66A-DDC8-0720-6F6149E79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76172-76AF-5613-260D-01B677783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65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43563-7116-CDB0-5BA4-C33B2CE1D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B1961-7A17-3F89-53B0-A749A060C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BD7B7-D5E0-62BB-9F3F-89F936482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3138E-C095-E3AF-E319-BB2E44DD0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2B9C5-CD06-A2D6-4CAE-299BD11DF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75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74AAC-6EF0-46C3-DC10-45F1527B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13011F-B949-10C6-C2B4-3CE6096DD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1A668-3A5A-71FE-E62F-75DC4F723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48192-8E50-4A50-DC36-92902FB2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2AB81-C92C-5E61-B98B-0362D15F0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976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A8CC4-7717-33DD-36B8-40F4A1214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1E17A-8BF7-72B0-648C-C7A0AEFD56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C4436-5D14-37EA-0F85-284C77DDA2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5B436B-2E09-0B13-B626-48A10F735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8DDCEF-641A-6D6C-5D7F-F97327EAC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83D27-6E38-B25A-DBD8-2EB94C214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29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9AE5-8442-35CB-E7DB-B112A45FD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29792-8590-4896-F257-0CCE5EDD80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552868-253A-5151-FE8D-78155C5EB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9312C4-8141-1B43-37F2-30CC7A80B0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FE13BC-9CB4-9A40-4803-06B6AA9F0F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6CF440-8558-99F8-64E8-DD58892F7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71E416-862E-727F-968C-684F266F4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E0B895-7EF4-3AA8-6FF2-56A1B4DC1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896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14DD3-F265-25AA-4489-1E24E6A36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0EC28F-1D8B-64AF-7CD5-CC0E7D19D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05FB6E-61F0-7F15-B8AD-E14B3DB53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A50E9E-12D0-CC46-0B69-9A4C53F08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41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DC4AA7-1C06-6252-516A-04DACF10F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C30E43-2E8B-9AAB-7C92-021ABD7E3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C98BE-C337-3B00-364A-2216530F4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81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648FB-C8AC-BD35-04C9-8E3EEDDB3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2F1E8-A44D-2258-FADE-DD1D887B3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F8EBDA-5706-FB13-4126-2BD1FE4B71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24492-F5A1-10EF-7214-49BB749A6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4CF6C-BBF5-A65F-70DB-4A1181930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A378C-E13D-4A2B-1583-36E5BCAD1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60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FEE69-6C35-9977-B421-D55AB0B21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386535-2D38-30F0-777C-B935544BB8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F23DEC-1651-EAE8-DACD-1F8491EB9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C94CD-E4AC-442C-9406-21DA62BC7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F055F-2D87-6817-9061-1CFFBD265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087E7-EF4E-EAA7-E7C9-6335B4485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17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5CD0-3E07-5614-E5F2-670ACE6A4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22DF07-90E9-7527-6EA5-7FD7365505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3389A-9886-909E-8812-B2C894016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30C55-63E2-4922-B138-15C7E86CA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5532E-4A96-98A3-1E6B-FC4CD346C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001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C7C03-E35B-10B3-330B-D7ED2DBE99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812299-57FF-6900-5091-E1D834959B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07FDE-34B6-62F5-5936-BC2F17AC4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97A8C-6916-8D6A-CB34-F33EE2496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A56F5-00B0-DF0D-2073-CDF3A498A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92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8EB046-7FC9-BA40-C7A9-29358516A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7CFD4B-4C41-A361-992A-B6E20B6753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B7523-69A6-01AD-3AB6-76BB1DEFE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CD1B61-6D8C-4A71-8737-295FFFC5C684}" type="datetimeFigureOut">
              <a:rPr lang="en-GB" smtClean="0"/>
              <a:t>10/06/2025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F764C5-FFA4-B652-BBE3-62E050AC1C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4BE39-0EBC-D787-5865-2B4D68D8AB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730454-FD38-48D9-A98C-283A60553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12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lampadman.com/time-management-matrix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douthere.wordpress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t101.commons.gc.cuny.edu/the-big-finale/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observation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20/07/22/why-it-is-sometimes-necessary-to-refuse-to-tackle-a-proble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veourreallife.com/printable-checklist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trello.com%2F&amp;data=05%7C02%7C2436365%40student.uwtsd.ac.uk%7C09dbb0dcedc44b9d04c608dda1d8ac79%7C4e0f11f9046e45059cb8db2152311e21%7C0%7C0%7C638844674174928216%7CUnknown%7CTWFpbGZsb3d8eyJFbXB0eU1hcGkiOnRydWUsIlYiOiIwLjAuMDAwMCIsIlAiOiJXaW4zMiIsIkFOIjoiTWFpbCIsIldUIjoyfQ%3D%3D%7C0%7C%7C%7C&amp;sdata=T%2FDYMC1rGW1kriDUpW4z4BGVfoJpgnyW4hX7d4%2B4ipY%3D&amp;reserved=0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hyperlink" Target="https://eur01.safelinks.protection.outlook.com/?url=https%3A%2F%2Ffrancescocirillo.com%2Fpages%2Fpomodoro-technique&amp;data=05%7C02%7C2436365%40student.uwtsd.ac.uk%7C09dbb0dcedc44b9d04c608dda1d8ac79%7C4e0f11f9046e45059cb8db2152311e21%7C0%7C0%7C638844674174907691%7CUnknown%7CTWFpbGZsb3d8eyJFbXB0eU1hcGkiOnRydWUsIlYiOiIwLjAuMDAwMCIsIlAiOiJXaW4zMiIsIkFOIjoiTWFpbCIsIldUIjoyfQ%3D%3D%7C0%7C%7C%7C&amp;sdata=4KA7Qhp6liJR7SvcuqHLE2GoQlCiIH5IRib6Vph%2BLLo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ago.com/academy/authors-guide-harvard-referencing/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eur01.safelinks.protection.outlook.com/?url=https%3A%2F%2Ftodoist.com%2F&amp;data=05%7C02%7C2436365%40student.uwtsd.ac.uk%7C09dbb0dcedc44b9d04c608dda1d8ac79%7C4e0f11f9046e45059cb8db2152311e21%7C0%7C0%7C638844674174942102%7CUnknown%7CTWFpbGZsb3d8eyJFbXB0eU1hcGkiOnRydWUsIlYiOiIwLjAuMDAwMCIsIlAiOiJXaW4zMiIsIkFOIjoiTWFpbCIsIldUIjoyfQ%3D%3D%7C0%7C%7C%7C&amp;sdata=WXJNeOhj1F5pIWUxzKzfhq4WzefG3v5nwWQtnhXohec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Time compass on hand">
            <a:extLst>
              <a:ext uri="{FF2B5EF4-FFF2-40B4-BE49-F238E27FC236}">
                <a16:creationId xmlns:a16="http://schemas.microsoft.com/office/drawing/2014/main" id="{9B03D475-7451-87EA-FAA7-7E22F2FF12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51"/>
          <a:stretch>
            <a:fillRect/>
          </a:stretch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4D8D9-1D3C-48AD-FD5B-C2BE94161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028" y="2155188"/>
            <a:ext cx="4160233" cy="2839273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rgbClr val="FFFFFF"/>
                </a:solidFill>
              </a:rPr>
              <a:t>What is Time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543CC2-119C-DFB4-4B3E-8185B3317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028" y="5166367"/>
            <a:ext cx="4160233" cy="850998"/>
          </a:xfrm>
        </p:spPr>
        <p:txBody>
          <a:bodyPr>
            <a:normAutofit/>
          </a:bodyPr>
          <a:lstStyle/>
          <a:p>
            <a:pPr algn="l"/>
            <a:r>
              <a:rPr lang="en-GB" sz="1100" dirty="0" err="1">
                <a:solidFill>
                  <a:srgbClr val="FFFFFF"/>
                </a:solidFill>
              </a:rPr>
              <a:t>ShanayaKareem</a:t>
            </a:r>
            <a:endParaRPr lang="en-GB" sz="1100" dirty="0">
              <a:solidFill>
                <a:srgbClr val="FFFFFF"/>
              </a:solidFill>
            </a:endParaRPr>
          </a:p>
          <a:p>
            <a:pPr algn="l"/>
            <a:r>
              <a:rPr lang="en-GB" sz="1100" dirty="0">
                <a:solidFill>
                  <a:srgbClr val="FFFFFF"/>
                </a:solidFill>
              </a:rPr>
              <a:t>2436365</a:t>
            </a:r>
          </a:p>
          <a:p>
            <a:pPr algn="l"/>
            <a:r>
              <a:rPr lang="en-GB" sz="1100" dirty="0">
                <a:solidFill>
                  <a:srgbClr val="FFFFFF"/>
                </a:solidFill>
              </a:rPr>
              <a:t>Scott James </a:t>
            </a:r>
          </a:p>
        </p:txBody>
      </p:sp>
    </p:spTree>
    <p:extLst>
      <p:ext uri="{BB962C8B-B14F-4D97-AF65-F5344CB8AC3E}">
        <p14:creationId xmlns:p14="http://schemas.microsoft.com/office/powerpoint/2010/main" val="32029204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9D991F-4FEC-192E-FEA2-044621425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9AAA7-732E-55AB-752F-2D4C9B6AF7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 dirty="0">
                <a:solidFill>
                  <a:srgbClr val="FFFFFF"/>
                </a:solidFill>
              </a:rPr>
              <a:t>Time management involves the ability to plan and control how time is allocated to various activities (</a:t>
            </a:r>
            <a:r>
              <a:rPr lang="en-US" sz="2000" dirty="0" err="1">
                <a:solidFill>
                  <a:srgbClr val="FFFFFF"/>
                </a:solidFill>
              </a:rPr>
              <a:t>Lakein</a:t>
            </a:r>
            <a:r>
              <a:rPr lang="en-US" sz="2000" dirty="0">
                <a:solidFill>
                  <a:srgbClr val="FFFFFF"/>
                </a:solidFill>
              </a:rPr>
              <a:t>, 1973). Britton and Tesser (1991) found that students utilizing time management techniques achieve better academic performance.</a:t>
            </a:r>
          </a:p>
        </p:txBody>
      </p:sp>
      <p:pic>
        <p:nvPicPr>
          <p:cNvPr id="8" name="Content Placeholder 7" descr="A clock with different colored circles&#10;&#10;AI-generated content may be incorrect.">
            <a:extLst>
              <a:ext uri="{FF2B5EF4-FFF2-40B4-BE49-F238E27FC236}">
                <a16:creationId xmlns:a16="http://schemas.microsoft.com/office/drawing/2014/main" id="{62B23342-C635-8D04-4108-9333FC3FCB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7" r="1122" b="-2"/>
          <a:stretch>
            <a:fillRect/>
          </a:stretch>
        </p:blipFill>
        <p:spPr>
          <a:xfrm>
            <a:off x="5185746" y="-2"/>
            <a:ext cx="700625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726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645AA9-A10D-A91C-6224-EDA84E4C4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is it time management important for student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03DBF-EB9D-114F-6694-BB82D36FA3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Helps meet deadlines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Improves academic performance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Reduces stress and anxiety</a:t>
            </a:r>
          </a:p>
          <a:p>
            <a:r>
              <a:rPr lang="en-US" sz="2000" dirty="0">
                <a:solidFill>
                  <a:srgbClr val="FFFFFF"/>
                </a:solidFill>
              </a:rPr>
              <a:t>Builds self discipline and </a:t>
            </a:r>
            <a:r>
              <a:rPr lang="en-US" sz="2000" dirty="0" err="1">
                <a:solidFill>
                  <a:srgbClr val="FFFFFF"/>
                </a:solidFill>
              </a:rPr>
              <a:t>indepence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Balances academic and personal life</a:t>
            </a:r>
          </a:p>
        </p:txBody>
      </p:sp>
      <p:pic>
        <p:nvPicPr>
          <p:cNvPr id="6" name="Content Placeholder 5" descr="A person meditating in a chair">
            <a:extLst>
              <a:ext uri="{FF2B5EF4-FFF2-40B4-BE49-F238E27FC236}">
                <a16:creationId xmlns:a16="http://schemas.microsoft.com/office/drawing/2014/main" id="{5CC0FD2A-3D7B-CD02-81D5-3BCB822BEA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585" r="13746" b="-3"/>
          <a:stretch>
            <a:fillRect/>
          </a:stretch>
        </p:blipFill>
        <p:spPr>
          <a:xfrm>
            <a:off x="5104372" y="6723"/>
            <a:ext cx="6989657" cy="68830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CF18264-FC70-45F2-50A6-A41212621BAE}"/>
              </a:ext>
            </a:extLst>
          </p:cNvPr>
          <p:cNvSpPr txBox="1"/>
          <p:nvPr/>
        </p:nvSpPr>
        <p:spPr>
          <a:xfrm>
            <a:off x="8761534" y="5870830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madouthere.wordpress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8147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0EC1F6-5883-6E2C-6974-717261A42F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>
            <a:extLst>
              <a:ext uri="{FF2B5EF4-FFF2-40B4-BE49-F238E27FC236}">
                <a16:creationId xmlns:a16="http://schemas.microsoft.com/office/drawing/2014/main" id="{9A3FC565-6E8A-9A6C-04FE-9318C696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EB484206-24A4-230B-9840-753EB6B7E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75B861D4-16F7-8FC8-E462-116ABC27B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46EAD9EF-5FDB-8987-DE4D-E5771F0D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8CBBD8D2-027A-B62B-1E58-583ACC5AE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FC8234-A70E-B2E4-9FB0-0985195C2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700" dirty="0">
                <a:solidFill>
                  <a:srgbClr val="FFFFFF"/>
                </a:solidFill>
              </a:rPr>
              <a:t>How does effective time management contribute to student success</a:t>
            </a:r>
            <a:endParaRPr lang="en-US" sz="27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642C5-17B8-E686-8D2C-69C8CA2984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Helps develop life skills</a:t>
            </a:r>
          </a:p>
          <a:p>
            <a:r>
              <a:rPr lang="en-GB" sz="2000" dirty="0"/>
              <a:t>Boost confidence</a:t>
            </a:r>
          </a:p>
          <a:p>
            <a:r>
              <a:rPr lang="en-GB" sz="2000" dirty="0"/>
              <a:t>Better academic performance</a:t>
            </a:r>
          </a:p>
          <a:p>
            <a:r>
              <a:rPr lang="en-GB" sz="2000" dirty="0"/>
              <a:t>Increased productivity</a:t>
            </a:r>
          </a:p>
          <a:p>
            <a:r>
              <a:rPr lang="en-GB" sz="2000" dirty="0"/>
              <a:t>Improved focus and motivation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9" name="Content Placeholder 8" descr="Cartoon of a child sitting on a desk in a classroom&#10;&#10;AI-generated content may be incorrect.">
            <a:extLst>
              <a:ext uri="{FF2B5EF4-FFF2-40B4-BE49-F238E27FC236}">
                <a16:creationId xmlns:a16="http://schemas.microsoft.com/office/drawing/2014/main" id="{E2051DAC-13EE-ABA5-1678-136DF9E265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5746" y="30356"/>
            <a:ext cx="7006253" cy="688302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468547-29CA-2253-D09E-1827AC537DE9}"/>
              </a:ext>
            </a:extLst>
          </p:cNvPr>
          <p:cNvSpPr txBox="1"/>
          <p:nvPr/>
        </p:nvSpPr>
        <p:spPr>
          <a:xfrm>
            <a:off x="7859676" y="6316312"/>
            <a:ext cx="4762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ct101.commons.gc.cuny.edu/the-big-final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100542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866021-74BB-FCDF-9258-C97BCF95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Common challenges student face in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10455-882C-DAB8-E9A3-7B2F6478BB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rgbClr val="FFFFFF"/>
                </a:solidFill>
              </a:rPr>
              <a:t>Lack of self-discipline</a:t>
            </a:r>
          </a:p>
          <a:p>
            <a:pPr marL="2286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-skipping routines or giving into distractions can throw  Skipping off an entire day.</a:t>
            </a:r>
          </a:p>
          <a:p>
            <a:r>
              <a:rPr lang="en-US" sz="1700" dirty="0">
                <a:solidFill>
                  <a:srgbClr val="FFFFFF"/>
                </a:solidFill>
              </a:rPr>
              <a:t>Lack of prioritization</a:t>
            </a:r>
          </a:p>
          <a:p>
            <a:pPr marL="2286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- Ineffective planning</a:t>
            </a:r>
          </a:p>
          <a:p>
            <a:r>
              <a:rPr lang="en-US" sz="1700" dirty="0">
                <a:solidFill>
                  <a:srgbClr val="FFFFFF"/>
                </a:solidFill>
              </a:rPr>
              <a:t>Distractions </a:t>
            </a:r>
          </a:p>
          <a:p>
            <a:pPr marL="2286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-constant calls or texts</a:t>
            </a:r>
          </a:p>
          <a:p>
            <a:pPr marL="2286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- App notification</a:t>
            </a:r>
          </a:p>
          <a:p>
            <a:r>
              <a:rPr lang="en-US" sz="1700" dirty="0">
                <a:solidFill>
                  <a:srgbClr val="FFFFFF"/>
                </a:solidFill>
              </a:rPr>
              <a:t>Social media</a:t>
            </a:r>
          </a:p>
          <a:p>
            <a:pPr marL="2286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-</a:t>
            </a:r>
            <a:r>
              <a:rPr lang="en-US" sz="1700" dirty="0" err="1">
                <a:solidFill>
                  <a:srgbClr val="FFFFFF"/>
                </a:solidFill>
              </a:rPr>
              <a:t>facebook,Instagram</a:t>
            </a:r>
            <a:r>
              <a:rPr lang="en-US" sz="1700" dirty="0">
                <a:solidFill>
                  <a:srgbClr val="FFFFFF"/>
                </a:solidFill>
              </a:rPr>
              <a:t> etc.</a:t>
            </a:r>
          </a:p>
        </p:txBody>
      </p:sp>
      <p:pic>
        <p:nvPicPr>
          <p:cNvPr id="16" name="Content Placeholder 15" descr="A diagram of a person with different thoughts&#10;&#10;AI-generated content may be incorrect.">
            <a:extLst>
              <a:ext uri="{FF2B5EF4-FFF2-40B4-BE49-F238E27FC236}">
                <a16:creationId xmlns:a16="http://schemas.microsoft.com/office/drawing/2014/main" id="{136C0CD0-44CE-FC39-A834-1C6DD0BDF7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8171" y="283029"/>
            <a:ext cx="6574971" cy="646611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C210334-D7D0-D05B-94D5-D1FB7BAE70AA}"/>
              </a:ext>
            </a:extLst>
          </p:cNvPr>
          <p:cNvSpPr txBox="1"/>
          <p:nvPr/>
        </p:nvSpPr>
        <p:spPr>
          <a:xfrm>
            <a:off x="9603980" y="6355432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cmit.mit.edu/observ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0066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F71F16-D91F-6840-0128-9B7F01FF3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Strategies for effective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D08C-DBF6-9331-0E85-11F927C3AA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Prepare SMART goals</a:t>
            </a:r>
          </a:p>
          <a:p>
            <a:pPr marL="457200" lvl="1" indent="0">
              <a:buNone/>
            </a:pPr>
            <a:r>
              <a:rPr lang="en-US" sz="1600" dirty="0">
                <a:solidFill>
                  <a:srgbClr val="FFFFFF"/>
                </a:solidFill>
              </a:rPr>
              <a:t>Smart Measurable Actionable </a:t>
            </a:r>
            <a:r>
              <a:rPr lang="en-US" sz="1600" dirty="0" err="1">
                <a:solidFill>
                  <a:srgbClr val="FFFFFF"/>
                </a:solidFill>
              </a:rPr>
              <a:t>Relevent</a:t>
            </a:r>
            <a:r>
              <a:rPr lang="en-US" sz="1600" dirty="0">
                <a:solidFill>
                  <a:srgbClr val="FFFFFF"/>
                </a:solidFill>
              </a:rPr>
              <a:t> Time </a:t>
            </a:r>
          </a:p>
          <a:p>
            <a:r>
              <a:rPr lang="en-US" sz="2000" dirty="0" err="1">
                <a:solidFill>
                  <a:srgbClr val="FFFFFF"/>
                </a:solidFill>
              </a:rPr>
              <a:t>Priotitise</a:t>
            </a:r>
            <a:r>
              <a:rPr lang="en-US" sz="2000" dirty="0">
                <a:solidFill>
                  <a:srgbClr val="FFFFFF"/>
                </a:solidFill>
              </a:rPr>
              <a:t> task using the Eisenhower matrix</a:t>
            </a:r>
          </a:p>
          <a:p>
            <a:r>
              <a:rPr lang="en-US" sz="2000" dirty="0">
                <a:solidFill>
                  <a:srgbClr val="FFFFFF"/>
                </a:solidFill>
              </a:rPr>
              <a:t>Break large tasks into smaller steps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Eliminate distractions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Pomodoro technique</a:t>
            </a:r>
          </a:p>
        </p:txBody>
      </p:sp>
      <p:pic>
        <p:nvPicPr>
          <p:cNvPr id="6" name="Content Placeholder 5" descr="A grid of a plan&#10;&#10;AI-generated content may be incorrect.">
            <a:extLst>
              <a:ext uri="{FF2B5EF4-FFF2-40B4-BE49-F238E27FC236}">
                <a16:creationId xmlns:a16="http://schemas.microsoft.com/office/drawing/2014/main" id="{B03A5F65-5F59-431F-967A-6A92051527B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5746" y="-25023"/>
            <a:ext cx="7006254" cy="6883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727E52-A822-2D95-2A7D-BBDA7AB295A6}"/>
              </a:ext>
            </a:extLst>
          </p:cNvPr>
          <p:cNvSpPr txBox="1"/>
          <p:nvPr/>
        </p:nvSpPr>
        <p:spPr>
          <a:xfrm>
            <a:off x="9819025" y="6682968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duperrin.com/english/2020/07/22/why-it-is-sometimes-necessary-to-refuse-to-tackle-a-proble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656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6DAFBF-69AF-6D4B-5F3B-686DD128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Tools for effective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2C73-1793-C71C-612A-BD918B0CB6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484" y="2459116"/>
            <a:ext cx="3702579" cy="35248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Digital </a:t>
            </a:r>
            <a:r>
              <a:rPr lang="en-US" sz="2000" dirty="0" err="1">
                <a:solidFill>
                  <a:srgbClr val="FFFFFF"/>
                </a:solidFill>
              </a:rPr>
              <a:t>calenders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Task management apps</a:t>
            </a:r>
          </a:p>
          <a:p>
            <a:r>
              <a:rPr lang="en-US" sz="2000" dirty="0" err="1">
                <a:solidFill>
                  <a:srgbClr val="FFFFFF"/>
                </a:solidFill>
              </a:rPr>
              <a:t>Todoist</a:t>
            </a:r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Trello </a:t>
            </a:r>
          </a:p>
          <a:p>
            <a:r>
              <a:rPr lang="en-US" sz="2000" dirty="0">
                <a:solidFill>
                  <a:srgbClr val="FFFFFF"/>
                </a:solidFill>
              </a:rPr>
              <a:t>Notions</a:t>
            </a:r>
          </a:p>
          <a:p>
            <a:r>
              <a:rPr lang="en-US" sz="2000" dirty="0">
                <a:solidFill>
                  <a:srgbClr val="FFFFFF"/>
                </a:solidFill>
              </a:rPr>
              <a:t>Reminders </a:t>
            </a:r>
          </a:p>
        </p:txBody>
      </p:sp>
      <p:pic>
        <p:nvPicPr>
          <p:cNvPr id="6" name="Content Placeholder 5" descr="A few checklist papers&#10;&#10;AI-generated content may be incorrect.">
            <a:extLst>
              <a:ext uri="{FF2B5EF4-FFF2-40B4-BE49-F238E27FC236}">
                <a16:creationId xmlns:a16="http://schemas.microsoft.com/office/drawing/2014/main" id="{1EA8811A-D60F-2CF8-E1E1-FDB1410E42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66919" y="787114"/>
            <a:ext cx="5283771" cy="528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983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BD7742-AB68-113E-63AE-71F95167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272" y="199648"/>
            <a:ext cx="3702580" cy="555172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1DDB5-E9A7-2B78-4FDB-57480C4B2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916" y="839403"/>
            <a:ext cx="5204956" cy="6011874"/>
          </a:xfrm>
        </p:spPr>
        <p:txBody>
          <a:bodyPr>
            <a:normAutofit/>
          </a:bodyPr>
          <a:lstStyle/>
          <a:p>
            <a:pPr fontAlgn="base"/>
            <a:r>
              <a:rPr lang="en-GB" sz="1400" dirty="0">
                <a:solidFill>
                  <a:srgbClr val="FFFFFF"/>
                </a:solidFill>
              </a:rPr>
              <a:t>Britton, B.K. and Tesser, A. (1991) ‘Effects of time-management practices on college grades’, *Journal of Educational Psychology*, 83(3), pp.405–410.</a:t>
            </a:r>
          </a:p>
          <a:p>
            <a:pPr fontAlgn="base"/>
            <a:r>
              <a:rPr lang="en-GB" sz="1400" dirty="0">
                <a:solidFill>
                  <a:srgbClr val="FFFFFF"/>
                </a:solidFill>
              </a:rPr>
              <a:t>Cirillo, F. (2006) *The Pomodoro Technique*. [online] Available at: </a:t>
            </a:r>
            <a:r>
              <a:rPr lang="en-GB" sz="1400" u="sng" dirty="0">
                <a:solidFill>
                  <a:srgbClr val="FFFFFF"/>
                </a:solidFill>
                <a:hlinkClick r:id="rId2" tooltip="Original URL: https://francescocirillo.com/pages/pomodoro-technique. Click or tap if you trust this link."/>
              </a:rPr>
              <a:t>https://francescocirillo.com/pages/pomodoro-technique</a:t>
            </a:r>
            <a:r>
              <a:rPr lang="en-GB" sz="1400" dirty="0">
                <a:solidFill>
                  <a:srgbClr val="FFFFFF"/>
                </a:solidFill>
              </a:rPr>
              <a:t> [Accessed 2 Jun. 2025].</a:t>
            </a:r>
          </a:p>
          <a:p>
            <a:pPr fontAlgn="base"/>
            <a:r>
              <a:rPr lang="en-GB" sz="1400" dirty="0">
                <a:solidFill>
                  <a:srgbClr val="FFFFFF"/>
                </a:solidFill>
              </a:rPr>
              <a:t>Covey, S.R. (1994) *First Things First*. New York: Simon &amp; Schuster.</a:t>
            </a:r>
          </a:p>
          <a:p>
            <a:pPr fontAlgn="base"/>
            <a:r>
              <a:rPr lang="en-GB" sz="1400" dirty="0" err="1">
                <a:solidFill>
                  <a:srgbClr val="FFFFFF"/>
                </a:solidFill>
              </a:rPr>
              <a:t>Lakein</a:t>
            </a:r>
            <a:r>
              <a:rPr lang="en-GB" sz="1400" dirty="0">
                <a:solidFill>
                  <a:srgbClr val="FFFFFF"/>
                </a:solidFill>
              </a:rPr>
              <a:t>, A. (1973) *How to Get Control of Your Time and Your Life*. New York: P.H. Wyden.</a:t>
            </a:r>
          </a:p>
          <a:p>
            <a:pPr fontAlgn="base"/>
            <a:r>
              <a:rPr lang="en-GB" sz="1400" dirty="0">
                <a:solidFill>
                  <a:srgbClr val="FFFFFF"/>
                </a:solidFill>
              </a:rPr>
              <a:t>Macan, T.H., Shahani, C., </a:t>
            </a:r>
            <a:r>
              <a:rPr lang="en-GB" sz="1400" dirty="0" err="1">
                <a:solidFill>
                  <a:srgbClr val="FFFFFF"/>
                </a:solidFill>
              </a:rPr>
              <a:t>Dipboye</a:t>
            </a:r>
            <a:r>
              <a:rPr lang="en-GB" sz="1400" dirty="0">
                <a:solidFill>
                  <a:srgbClr val="FFFFFF"/>
                </a:solidFill>
              </a:rPr>
              <a:t>, R.L. and Phillips, A.P. (1990) ‘College students’ time management: Correlations with academic performance and stress’, *Journal of Educational Psychology*, 82(4), pp.760–768.</a:t>
            </a:r>
          </a:p>
          <a:p>
            <a:pPr fontAlgn="base"/>
            <a:r>
              <a:rPr lang="en-GB" sz="1400" dirty="0">
                <a:solidFill>
                  <a:srgbClr val="FFFFFF"/>
                </a:solidFill>
              </a:rPr>
              <a:t>Rosen, L.D., Carrier, L.M. and Cheever, N.A. (2013) ‘Facebook and texting made me do it: Media-induced task-switching while studying’, *Computers in Human </a:t>
            </a:r>
            <a:r>
              <a:rPr lang="en-GB" sz="1400" dirty="0" err="1">
                <a:solidFill>
                  <a:srgbClr val="FFFFFF"/>
                </a:solidFill>
              </a:rPr>
              <a:t>Behavior</a:t>
            </a:r>
            <a:r>
              <a:rPr lang="en-GB" sz="1400" dirty="0">
                <a:solidFill>
                  <a:srgbClr val="FFFFFF"/>
                </a:solidFill>
              </a:rPr>
              <a:t>*, 29(3), pp.948–958.</a:t>
            </a:r>
          </a:p>
          <a:p>
            <a:pPr fontAlgn="base"/>
            <a:r>
              <a:rPr lang="en-GB" sz="1400" dirty="0">
                <a:solidFill>
                  <a:srgbClr val="FFFFFF"/>
                </a:solidFill>
              </a:rPr>
              <a:t>Trello (n.d.) *Trello*. [online] Available at: </a:t>
            </a:r>
            <a:r>
              <a:rPr lang="en-GB" sz="1400" u="sng" dirty="0">
                <a:solidFill>
                  <a:srgbClr val="FFFFFF"/>
                </a:solidFill>
                <a:hlinkClick r:id="rId3" tooltip="Original URL: https://trello.com/. Click or tap if you trust this link."/>
              </a:rPr>
              <a:t>https://trello.com/</a:t>
            </a:r>
            <a:r>
              <a:rPr lang="en-GB" sz="1400" dirty="0">
                <a:solidFill>
                  <a:srgbClr val="FFFFFF"/>
                </a:solidFill>
              </a:rPr>
              <a:t> [Accessed 2 Jun. 2025].</a:t>
            </a:r>
          </a:p>
          <a:p>
            <a:pPr fontAlgn="base"/>
            <a:r>
              <a:rPr lang="en-GB" sz="1400" dirty="0" err="1">
                <a:solidFill>
                  <a:srgbClr val="FFFFFF"/>
                </a:solidFill>
              </a:rPr>
              <a:t>Todoist</a:t>
            </a:r>
            <a:r>
              <a:rPr lang="en-GB" sz="1400" dirty="0">
                <a:solidFill>
                  <a:srgbClr val="FFFFFF"/>
                </a:solidFill>
              </a:rPr>
              <a:t> (n.d.) *</a:t>
            </a:r>
            <a:r>
              <a:rPr lang="en-GB" sz="1400" dirty="0" err="1">
                <a:solidFill>
                  <a:srgbClr val="FFFFFF"/>
                </a:solidFill>
              </a:rPr>
              <a:t>Todoist</a:t>
            </a:r>
            <a:r>
              <a:rPr lang="en-GB" sz="1400" dirty="0">
                <a:solidFill>
                  <a:srgbClr val="FFFFFF"/>
                </a:solidFill>
              </a:rPr>
              <a:t>*. [online] Available at: </a:t>
            </a:r>
            <a:r>
              <a:rPr lang="en-GB" sz="1400" u="sng" dirty="0">
                <a:solidFill>
                  <a:srgbClr val="FFFFFF"/>
                </a:solidFill>
                <a:hlinkClick r:id="rId4" tooltip="Original URL: https://todoist.com/. Click or tap if you trust this link."/>
              </a:rPr>
              <a:t>https://todoist.com/</a:t>
            </a:r>
            <a:r>
              <a:rPr lang="en-GB" sz="1400" dirty="0">
                <a:solidFill>
                  <a:srgbClr val="FFFFFF"/>
                </a:solidFill>
              </a:rPr>
              <a:t> [Accessed 2 Jun. 2025].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 </a:t>
            </a:r>
          </a:p>
          <a:p>
            <a:endParaRPr lang="en-GB" sz="800" dirty="0">
              <a:solidFill>
                <a:srgbClr val="FFFFFF"/>
              </a:solidFill>
            </a:endParaRPr>
          </a:p>
        </p:txBody>
      </p:sp>
      <p:pic>
        <p:nvPicPr>
          <p:cNvPr id="5" name="Picture 4" descr="A shelf of books&#10;&#10;AI-generated content may be incorrect.">
            <a:extLst>
              <a:ext uri="{FF2B5EF4-FFF2-40B4-BE49-F238E27FC236}">
                <a16:creationId xmlns:a16="http://schemas.microsoft.com/office/drawing/2014/main" id="{A6BF8910-6208-FFBA-6F2E-49860E1517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185746" y="-10691"/>
            <a:ext cx="6994262" cy="68937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22E97D-CC9F-A17C-4E50-C94788331CCA}"/>
              </a:ext>
            </a:extLst>
          </p:cNvPr>
          <p:cNvSpPr txBox="1"/>
          <p:nvPr/>
        </p:nvSpPr>
        <p:spPr>
          <a:xfrm>
            <a:off x="8979607" y="6658352"/>
            <a:ext cx="3349237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6" tooltip="https://www.enago.com/academy/authors-guide-harvard-referenc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8461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522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What is Time Management </vt:lpstr>
      <vt:lpstr>What is Time Management?</vt:lpstr>
      <vt:lpstr>Why is it time management important for student success</vt:lpstr>
      <vt:lpstr>How does effective time management contribute to student success</vt:lpstr>
      <vt:lpstr>Common challenges student face in Time Management</vt:lpstr>
      <vt:lpstr>Strategies for effective Time Management </vt:lpstr>
      <vt:lpstr>Tools for effective Time Management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shanaya kareem</dc:creator>
  <cp:lastModifiedBy>shanaya kareem</cp:lastModifiedBy>
  <cp:revision>1</cp:revision>
  <dcterms:created xsi:type="dcterms:W3CDTF">2025-06-10T18:56:52Z</dcterms:created>
  <dcterms:modified xsi:type="dcterms:W3CDTF">2025-06-10T21:10:19Z</dcterms:modified>
</cp:coreProperties>
</file>