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7" r:id="rId2"/>
    <p:sldId id="300" r:id="rId3"/>
    <p:sldId id="256" r:id="rId4"/>
    <p:sldId id="274" r:id="rId5"/>
    <p:sldId id="302" r:id="rId6"/>
    <p:sldId id="303" r:id="rId7"/>
    <p:sldId id="301" r:id="rId8"/>
    <p:sldId id="268" r:id="rId9"/>
    <p:sldId id="269" r:id="rId10"/>
    <p:sldId id="270" r:id="rId11"/>
    <p:sldId id="271" r:id="rId12"/>
    <p:sldId id="306" r:id="rId13"/>
    <p:sldId id="307" r:id="rId14"/>
    <p:sldId id="296" r:id="rId15"/>
    <p:sldId id="309" r:id="rId16"/>
    <p:sldId id="310" r:id="rId17"/>
    <p:sldId id="311" r:id="rId18"/>
    <p:sldId id="313" r:id="rId19"/>
    <p:sldId id="312" r:id="rId20"/>
    <p:sldId id="314" r:id="rId21"/>
    <p:sldId id="285" r:id="rId22"/>
    <p:sldId id="316" r:id="rId23"/>
    <p:sldId id="317" r:id="rId24"/>
    <p:sldId id="318" r:id="rId25"/>
    <p:sldId id="319" r:id="rId26"/>
    <p:sldId id="320" r:id="rId27"/>
    <p:sldId id="321" r:id="rId28"/>
    <p:sldId id="322" r:id="rId29"/>
    <p:sldId id="323" r:id="rId30"/>
    <p:sldId id="324" r:id="rId31"/>
    <p:sldId id="326" r:id="rId32"/>
    <p:sldId id="325" r:id="rId33"/>
    <p:sldId id="327" r:id="rId34"/>
    <p:sldId id="328" r:id="rId35"/>
    <p:sldId id="329" r:id="rId36"/>
    <p:sldId id="332" r:id="rId37"/>
    <p:sldId id="330" r:id="rId38"/>
    <p:sldId id="331" r:id="rId39"/>
    <p:sldId id="297" r:id="rId40"/>
    <p:sldId id="31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99"/>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A1A13A-3D67-445D-A037-5294ED12284C}" v="244" dt="2026-10-19T08:23:01.682"/>
  </p1510:revLst>
</p1510:revInfo>
</file>

<file path=ppt/tableStyles.xml><?xml version="1.0" encoding="utf-8"?>
<a:tblStyleLst xmlns:a="http://schemas.openxmlformats.org/drawingml/2006/main" def="{5C22544A-7EE6-4342-B048-85BDC9FD1C3A}">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94660"/>
  </p:normalViewPr>
  <p:slideViewPr>
    <p:cSldViewPr snapToGrid="0" showGuides="1">
      <p:cViewPr>
        <p:scale>
          <a:sx n="92" d="100"/>
          <a:sy n="92" d="100"/>
        </p:scale>
        <p:origin x="18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a Ferraraccio" userId="c9694aeb-2f50-401b-8abf-67f8a7106701" providerId="ADAL" clId="{728671C3-614E-440E-8F04-5DA1EFA065FD}"/>
    <pc:docChg chg="undo custSel addSld delSld modSld sldOrd">
      <pc:chgData name="Simona Ferraraccio" userId="c9694aeb-2f50-401b-8abf-67f8a7106701" providerId="ADAL" clId="{728671C3-614E-440E-8F04-5DA1EFA065FD}" dt="2026-10-19T08:23:01.682" v="3414"/>
      <pc:docMkLst>
        <pc:docMk/>
      </pc:docMkLst>
      <pc:sldChg chg="modSp mod">
        <pc:chgData name="Simona Ferraraccio" userId="c9694aeb-2f50-401b-8abf-67f8a7106701" providerId="ADAL" clId="{728671C3-614E-440E-8F04-5DA1EFA065FD}" dt="2026-10-14T14:00:53.208" v="4" actId="1076"/>
        <pc:sldMkLst>
          <pc:docMk/>
          <pc:sldMk cId="1737060987" sldId="256"/>
        </pc:sldMkLst>
        <pc:spChg chg="mod">
          <ac:chgData name="Simona Ferraraccio" userId="c9694aeb-2f50-401b-8abf-67f8a7106701" providerId="ADAL" clId="{728671C3-614E-440E-8F04-5DA1EFA065FD}" dt="2026-10-14T14:00:53.208" v="4" actId="1076"/>
          <ac:spMkLst>
            <pc:docMk/>
            <pc:sldMk cId="1737060987" sldId="256"/>
            <ac:spMk id="3" creationId="{20AACEE8-9705-2E5A-EC05-D6D94B5AF36F}"/>
          </ac:spMkLst>
        </pc:spChg>
      </pc:sldChg>
      <pc:sldChg chg="delSp add mod">
        <pc:chgData name="Simona Ferraraccio" userId="c9694aeb-2f50-401b-8abf-67f8a7106701" providerId="ADAL" clId="{728671C3-614E-440E-8F04-5DA1EFA065FD}" dt="2026-10-14T14:10:57.487" v="51" actId="478"/>
        <pc:sldMkLst>
          <pc:docMk/>
          <pc:sldMk cId="3360935451" sldId="268"/>
        </pc:sldMkLst>
      </pc:sldChg>
      <pc:sldChg chg="addSp delSp modSp add mod setBg delDesignElem">
        <pc:chgData name="Simona Ferraraccio" userId="c9694aeb-2f50-401b-8abf-67f8a7106701" providerId="ADAL" clId="{728671C3-614E-440E-8F04-5DA1EFA065FD}" dt="2026-10-14T14:12:39.206" v="65" actId="478"/>
        <pc:sldMkLst>
          <pc:docMk/>
          <pc:sldMk cId="1555116337" sldId="269"/>
        </pc:sldMkLst>
        <pc:spChg chg="mod">
          <ac:chgData name="Simona Ferraraccio" userId="c9694aeb-2f50-401b-8abf-67f8a7106701" providerId="ADAL" clId="{728671C3-614E-440E-8F04-5DA1EFA065FD}" dt="2026-10-14T14:11:40.524" v="54" actId="26606"/>
          <ac:spMkLst>
            <pc:docMk/>
            <pc:sldMk cId="1555116337" sldId="269"/>
            <ac:spMk id="2" creationId="{DBB9EA34-0151-4064-2BA7-5CBA1A02703F}"/>
          </ac:spMkLst>
        </pc:spChg>
        <pc:spChg chg="mod ord">
          <ac:chgData name="Simona Ferraraccio" userId="c9694aeb-2f50-401b-8abf-67f8a7106701" providerId="ADAL" clId="{728671C3-614E-440E-8F04-5DA1EFA065FD}" dt="2026-10-14T14:11:50.428" v="56" actId="5793"/>
          <ac:spMkLst>
            <pc:docMk/>
            <pc:sldMk cId="1555116337" sldId="269"/>
            <ac:spMk id="3" creationId="{1A8A91A5-4B1C-A9E8-AB3C-4AF44D5AA1F6}"/>
          </ac:spMkLst>
        </pc:spChg>
        <pc:spChg chg="mod ord">
          <ac:chgData name="Simona Ferraraccio" userId="c9694aeb-2f50-401b-8abf-67f8a7106701" providerId="ADAL" clId="{728671C3-614E-440E-8F04-5DA1EFA065FD}" dt="2026-10-14T14:11:59.248" v="58" actId="1076"/>
          <ac:spMkLst>
            <pc:docMk/>
            <pc:sldMk cId="1555116337" sldId="269"/>
            <ac:spMk id="5" creationId="{80695EC8-6DEF-4949-2E17-8C33C9955C5C}"/>
          </ac:spMkLst>
        </pc:spChg>
        <pc:spChg chg="mod">
          <ac:chgData name="Simona Ferraraccio" userId="c9694aeb-2f50-401b-8abf-67f8a7106701" providerId="ADAL" clId="{728671C3-614E-440E-8F04-5DA1EFA065FD}" dt="2026-10-14T14:11:40.524" v="54" actId="26606"/>
          <ac:spMkLst>
            <pc:docMk/>
            <pc:sldMk cId="1555116337" sldId="269"/>
            <ac:spMk id="6" creationId="{7DCFF7D6-D24F-5A9C-385F-AF412C14AC91}"/>
          </ac:spMkLst>
        </pc:spChg>
        <pc:spChg chg="add">
          <ac:chgData name="Simona Ferraraccio" userId="c9694aeb-2f50-401b-8abf-67f8a7106701" providerId="ADAL" clId="{728671C3-614E-440E-8F04-5DA1EFA065FD}" dt="2026-10-14T14:11:40.524" v="54" actId="26606"/>
          <ac:spMkLst>
            <pc:docMk/>
            <pc:sldMk cId="1555116337" sldId="269"/>
            <ac:spMk id="8" creationId="{A2679492-7988-4050-9056-542444452411}"/>
          </ac:spMkLst>
        </pc:spChg>
        <pc:spChg chg="add">
          <ac:chgData name="Simona Ferraraccio" userId="c9694aeb-2f50-401b-8abf-67f8a7106701" providerId="ADAL" clId="{728671C3-614E-440E-8F04-5DA1EFA065FD}" dt="2026-10-14T14:11:40.524" v="54" actId="26606"/>
          <ac:spMkLst>
            <pc:docMk/>
            <pc:sldMk cId="1555116337" sldId="269"/>
            <ac:spMk id="9" creationId="{B091B163-7D61-4891-ABCF-5C13D9C418D0}"/>
          </ac:spMkLst>
        </pc:spChg>
        <pc:grpChg chg="add">
          <ac:chgData name="Simona Ferraraccio" userId="c9694aeb-2f50-401b-8abf-67f8a7106701" providerId="ADAL" clId="{728671C3-614E-440E-8F04-5DA1EFA065FD}" dt="2026-10-14T14:11:40.524" v="54" actId="26606"/>
          <ac:grpSpMkLst>
            <pc:docMk/>
            <pc:sldMk cId="1555116337" sldId="269"/>
            <ac:grpSpMk id="10" creationId="{0474DF76-993E-44DE-AFB0-C416182ACECF}"/>
          </ac:grpSpMkLst>
        </pc:grpChg>
        <pc:cxnChg chg="add">
          <ac:chgData name="Simona Ferraraccio" userId="c9694aeb-2f50-401b-8abf-67f8a7106701" providerId="ADAL" clId="{728671C3-614E-440E-8F04-5DA1EFA065FD}" dt="2026-10-14T14:11:40.524" v="54" actId="26606"/>
          <ac:cxnSpMkLst>
            <pc:docMk/>
            <pc:sldMk cId="1555116337" sldId="269"/>
            <ac:cxnSpMk id="20" creationId="{C49DA8F6-BCC1-4447-B54C-57856834B94B}"/>
          </ac:cxnSpMkLst>
        </pc:cxnChg>
      </pc:sldChg>
      <pc:sldChg chg="addSp delSp modSp add mod setBg delDesignElem">
        <pc:chgData name="Simona Ferraraccio" userId="c9694aeb-2f50-401b-8abf-67f8a7106701" providerId="ADAL" clId="{728671C3-614E-440E-8F04-5DA1EFA065FD}" dt="2026-10-14T14:13:01.095" v="66" actId="255"/>
        <pc:sldMkLst>
          <pc:docMk/>
          <pc:sldMk cId="1571957872" sldId="270"/>
        </pc:sldMkLst>
        <pc:spChg chg="mod">
          <ac:chgData name="Simona Ferraraccio" userId="c9694aeb-2f50-401b-8abf-67f8a7106701" providerId="ADAL" clId="{728671C3-614E-440E-8F04-5DA1EFA065FD}" dt="2026-10-14T14:13:01.095" v="66" actId="255"/>
          <ac:spMkLst>
            <pc:docMk/>
            <pc:sldMk cId="1571957872" sldId="270"/>
            <ac:spMk id="2" creationId="{C17058CA-690C-E3B0-A486-B0ECC81D05D7}"/>
          </ac:spMkLst>
        </pc:spChg>
        <pc:spChg chg="mod ord">
          <ac:chgData name="Simona Ferraraccio" userId="c9694aeb-2f50-401b-8abf-67f8a7106701" providerId="ADAL" clId="{728671C3-614E-440E-8F04-5DA1EFA065FD}" dt="2026-10-14T14:12:22.074" v="61" actId="26606"/>
          <ac:spMkLst>
            <pc:docMk/>
            <pc:sldMk cId="1571957872" sldId="270"/>
            <ac:spMk id="3" creationId="{4A4D0E7D-974F-0681-CFB2-E170A52D7D0C}"/>
          </ac:spMkLst>
        </pc:spChg>
        <pc:spChg chg="mod ord">
          <ac:chgData name="Simona Ferraraccio" userId="c9694aeb-2f50-401b-8abf-67f8a7106701" providerId="ADAL" clId="{728671C3-614E-440E-8F04-5DA1EFA065FD}" dt="2026-10-14T14:12:31.960" v="63" actId="1076"/>
          <ac:spMkLst>
            <pc:docMk/>
            <pc:sldMk cId="1571957872" sldId="270"/>
            <ac:spMk id="5" creationId="{BF9EA7CC-F98A-E00D-90F0-168E5D0AE880}"/>
          </ac:spMkLst>
        </pc:spChg>
        <pc:spChg chg="mod">
          <ac:chgData name="Simona Ferraraccio" userId="c9694aeb-2f50-401b-8abf-67f8a7106701" providerId="ADAL" clId="{728671C3-614E-440E-8F04-5DA1EFA065FD}" dt="2026-10-14T14:12:22.074" v="61" actId="26606"/>
          <ac:spMkLst>
            <pc:docMk/>
            <pc:sldMk cId="1571957872" sldId="270"/>
            <ac:spMk id="6" creationId="{A8616872-8808-F2C2-EE05-79B0BF35CBE9}"/>
          </ac:spMkLst>
        </pc:spChg>
        <pc:spChg chg="add">
          <ac:chgData name="Simona Ferraraccio" userId="c9694aeb-2f50-401b-8abf-67f8a7106701" providerId="ADAL" clId="{728671C3-614E-440E-8F04-5DA1EFA065FD}" dt="2026-10-14T14:12:22.074" v="61" actId="26606"/>
          <ac:spMkLst>
            <pc:docMk/>
            <pc:sldMk cId="1571957872" sldId="270"/>
            <ac:spMk id="8" creationId="{A2679492-7988-4050-9056-542444452411}"/>
          </ac:spMkLst>
        </pc:spChg>
        <pc:spChg chg="add">
          <ac:chgData name="Simona Ferraraccio" userId="c9694aeb-2f50-401b-8abf-67f8a7106701" providerId="ADAL" clId="{728671C3-614E-440E-8F04-5DA1EFA065FD}" dt="2026-10-14T14:12:22.074" v="61" actId="26606"/>
          <ac:spMkLst>
            <pc:docMk/>
            <pc:sldMk cId="1571957872" sldId="270"/>
            <ac:spMk id="9" creationId="{B091B163-7D61-4891-ABCF-5C13D9C418D0}"/>
          </ac:spMkLst>
        </pc:spChg>
        <pc:grpChg chg="add">
          <ac:chgData name="Simona Ferraraccio" userId="c9694aeb-2f50-401b-8abf-67f8a7106701" providerId="ADAL" clId="{728671C3-614E-440E-8F04-5DA1EFA065FD}" dt="2026-10-14T14:12:22.074" v="61" actId="26606"/>
          <ac:grpSpMkLst>
            <pc:docMk/>
            <pc:sldMk cId="1571957872" sldId="270"/>
            <ac:grpSpMk id="10" creationId="{0474DF76-993E-44DE-AFB0-C416182ACECF}"/>
          </ac:grpSpMkLst>
        </pc:grpChg>
        <pc:cxnChg chg="add">
          <ac:chgData name="Simona Ferraraccio" userId="c9694aeb-2f50-401b-8abf-67f8a7106701" providerId="ADAL" clId="{728671C3-614E-440E-8F04-5DA1EFA065FD}" dt="2026-10-14T14:12:22.074" v="61" actId="26606"/>
          <ac:cxnSpMkLst>
            <pc:docMk/>
            <pc:sldMk cId="1571957872" sldId="270"/>
            <ac:cxnSpMk id="20" creationId="{C49DA8F6-BCC1-4447-B54C-57856834B94B}"/>
          </ac:cxnSpMkLst>
        </pc:cxnChg>
      </pc:sldChg>
      <pc:sldChg chg="delSp add mod setBg delDesignElem">
        <pc:chgData name="Simona Ferraraccio" userId="c9694aeb-2f50-401b-8abf-67f8a7106701" providerId="ADAL" clId="{728671C3-614E-440E-8F04-5DA1EFA065FD}" dt="2026-10-14T14:13:16.878" v="69" actId="478"/>
        <pc:sldMkLst>
          <pc:docMk/>
          <pc:sldMk cId="2540706349" sldId="271"/>
        </pc:sldMkLst>
      </pc:sldChg>
      <pc:sldChg chg="addSp delSp modSp add mod setBg delDesignElem">
        <pc:chgData name="Simona Ferraraccio" userId="c9694aeb-2f50-401b-8abf-67f8a7106701" providerId="ADAL" clId="{728671C3-614E-440E-8F04-5DA1EFA065FD}" dt="2026-10-14T14:38:33.875" v="142" actId="478"/>
        <pc:sldMkLst>
          <pc:docMk/>
          <pc:sldMk cId="586227477" sldId="274"/>
        </pc:sldMkLst>
        <pc:spChg chg="add mod">
          <ac:chgData name="Simona Ferraraccio" userId="c9694aeb-2f50-401b-8abf-67f8a7106701" providerId="ADAL" clId="{728671C3-614E-440E-8F04-5DA1EFA065FD}" dt="2026-10-14T14:38:32.086" v="141" actId="1076"/>
          <ac:spMkLst>
            <pc:docMk/>
            <pc:sldMk cId="586227477" sldId="274"/>
            <ac:spMk id="3" creationId="{82CF1A9A-B42D-9695-81AC-91DE0FB5A2CB}"/>
          </ac:spMkLst>
        </pc:spChg>
      </pc:sldChg>
      <pc:sldChg chg="addSp modSp add mod modAnim">
        <pc:chgData name="Simona Ferraraccio" userId="c9694aeb-2f50-401b-8abf-67f8a7106701" providerId="ADAL" clId="{728671C3-614E-440E-8F04-5DA1EFA065FD}" dt="2026-10-14T17:57:18.845" v="2313" actId="14100"/>
        <pc:sldMkLst>
          <pc:docMk/>
          <pc:sldMk cId="3500154631" sldId="285"/>
        </pc:sldMkLst>
        <pc:spChg chg="mod">
          <ac:chgData name="Simona Ferraraccio" userId="c9694aeb-2f50-401b-8abf-67f8a7106701" providerId="ADAL" clId="{728671C3-614E-440E-8F04-5DA1EFA065FD}" dt="2026-10-14T17:53:46.537" v="2299" actId="1076"/>
          <ac:spMkLst>
            <pc:docMk/>
            <pc:sldMk cId="3500154631" sldId="285"/>
            <ac:spMk id="2" creationId="{D02AD182-3E0C-C190-C337-50C5F55C0F12}"/>
          </ac:spMkLst>
        </pc:spChg>
        <pc:spChg chg="add mod">
          <ac:chgData name="Simona Ferraraccio" userId="c9694aeb-2f50-401b-8abf-67f8a7106701" providerId="ADAL" clId="{728671C3-614E-440E-8F04-5DA1EFA065FD}" dt="2026-10-14T17:56:26.756" v="2308" actId="1076"/>
          <ac:spMkLst>
            <pc:docMk/>
            <pc:sldMk cId="3500154631" sldId="285"/>
            <ac:spMk id="3" creationId="{E8776AE1-1B5D-3BEA-D377-E0FDCF610498}"/>
          </ac:spMkLst>
        </pc:spChg>
        <pc:spChg chg="add mod">
          <ac:chgData name="Simona Ferraraccio" userId="c9694aeb-2f50-401b-8abf-67f8a7106701" providerId="ADAL" clId="{728671C3-614E-440E-8F04-5DA1EFA065FD}" dt="2026-10-14T17:56:32.208" v="2310" actId="1076"/>
          <ac:spMkLst>
            <pc:docMk/>
            <pc:sldMk cId="3500154631" sldId="285"/>
            <ac:spMk id="8" creationId="{7F8D1D24-5D37-BDC0-52D9-E35ED275D57A}"/>
          </ac:spMkLst>
        </pc:spChg>
        <pc:spChg chg="add mod">
          <ac:chgData name="Simona Ferraraccio" userId="c9694aeb-2f50-401b-8abf-67f8a7106701" providerId="ADAL" clId="{728671C3-614E-440E-8F04-5DA1EFA065FD}" dt="2026-10-14T17:57:18.845" v="2313" actId="14100"/>
          <ac:spMkLst>
            <pc:docMk/>
            <pc:sldMk cId="3500154631" sldId="285"/>
            <ac:spMk id="9" creationId="{43603626-E419-A562-7354-C310155CD219}"/>
          </ac:spMkLst>
        </pc:spChg>
        <pc:spChg chg="mod">
          <ac:chgData name="Simona Ferraraccio" userId="c9694aeb-2f50-401b-8abf-67f8a7106701" providerId="ADAL" clId="{728671C3-614E-440E-8F04-5DA1EFA065FD}" dt="2026-10-14T17:52:20.165" v="2274" actId="404"/>
          <ac:spMkLst>
            <pc:docMk/>
            <pc:sldMk cId="3500154631" sldId="285"/>
            <ac:spMk id="19" creationId="{1A2449DF-3A61-7E15-666F-D7582C57CC1C}"/>
          </ac:spMkLst>
        </pc:spChg>
        <pc:spChg chg="mod">
          <ac:chgData name="Simona Ferraraccio" userId="c9694aeb-2f50-401b-8abf-67f8a7106701" providerId="ADAL" clId="{728671C3-614E-440E-8F04-5DA1EFA065FD}" dt="2026-10-14T17:51:33.735" v="2262" actId="1076"/>
          <ac:spMkLst>
            <pc:docMk/>
            <pc:sldMk cId="3500154631" sldId="285"/>
            <ac:spMk id="20" creationId="{39DCBC8B-C2C0-36AD-DF0A-48D80AB65A0F}"/>
          </ac:spMkLst>
        </pc:spChg>
        <pc:spChg chg="mod">
          <ac:chgData name="Simona Ferraraccio" userId="c9694aeb-2f50-401b-8abf-67f8a7106701" providerId="ADAL" clId="{728671C3-614E-440E-8F04-5DA1EFA065FD}" dt="2026-10-14T17:52:16.629" v="2273" actId="403"/>
          <ac:spMkLst>
            <pc:docMk/>
            <pc:sldMk cId="3500154631" sldId="285"/>
            <ac:spMk id="21" creationId="{05B970FA-D676-FFCA-F050-EF610180895A}"/>
          </ac:spMkLst>
        </pc:spChg>
        <pc:spChg chg="mod">
          <ac:chgData name="Simona Ferraraccio" userId="c9694aeb-2f50-401b-8abf-67f8a7106701" providerId="ADAL" clId="{728671C3-614E-440E-8F04-5DA1EFA065FD}" dt="2026-10-14T17:51:22.589" v="2260" actId="1076"/>
          <ac:spMkLst>
            <pc:docMk/>
            <pc:sldMk cId="3500154631" sldId="285"/>
            <ac:spMk id="22" creationId="{67CF7025-A52F-8439-18AA-006BB38DBB41}"/>
          </ac:spMkLst>
        </pc:spChg>
        <pc:spChg chg="mod">
          <ac:chgData name="Simona Ferraraccio" userId="c9694aeb-2f50-401b-8abf-67f8a7106701" providerId="ADAL" clId="{728671C3-614E-440E-8F04-5DA1EFA065FD}" dt="2026-10-14T17:51:51.883" v="2267" actId="404"/>
          <ac:spMkLst>
            <pc:docMk/>
            <pc:sldMk cId="3500154631" sldId="285"/>
            <ac:spMk id="23" creationId="{97D0B128-87F3-CC68-E861-448033435DF5}"/>
          </ac:spMkLst>
        </pc:spChg>
        <pc:spChg chg="mod">
          <ac:chgData name="Simona Ferraraccio" userId="c9694aeb-2f50-401b-8abf-67f8a7106701" providerId="ADAL" clId="{728671C3-614E-440E-8F04-5DA1EFA065FD}" dt="2026-10-14T17:52:35.453" v="2277" actId="14100"/>
          <ac:spMkLst>
            <pc:docMk/>
            <pc:sldMk cId="3500154631" sldId="285"/>
            <ac:spMk id="24" creationId="{478237BF-20F8-5EF9-61DF-042CAAB1B450}"/>
          </ac:spMkLst>
        </pc:spChg>
        <pc:spChg chg="mod">
          <ac:chgData name="Simona Ferraraccio" userId="c9694aeb-2f50-401b-8abf-67f8a7106701" providerId="ADAL" clId="{728671C3-614E-440E-8F04-5DA1EFA065FD}" dt="2026-10-14T17:53:09.451" v="2284" actId="1076"/>
          <ac:spMkLst>
            <pc:docMk/>
            <pc:sldMk cId="3500154631" sldId="285"/>
            <ac:spMk id="25" creationId="{C59A2D1B-3313-CE7E-92C3-7E5EFA5B2D57}"/>
          </ac:spMkLst>
        </pc:spChg>
        <pc:spChg chg="mod">
          <ac:chgData name="Simona Ferraraccio" userId="c9694aeb-2f50-401b-8abf-67f8a7106701" providerId="ADAL" clId="{728671C3-614E-440E-8F04-5DA1EFA065FD}" dt="2026-10-14T17:53:06.515" v="2283" actId="14100"/>
          <ac:spMkLst>
            <pc:docMk/>
            <pc:sldMk cId="3500154631" sldId="285"/>
            <ac:spMk id="26" creationId="{E93C1E43-BE4E-4322-5FBC-660C0B59FC37}"/>
          </ac:spMkLst>
        </pc:spChg>
        <pc:spChg chg="mod">
          <ac:chgData name="Simona Ferraraccio" userId="c9694aeb-2f50-401b-8abf-67f8a7106701" providerId="ADAL" clId="{728671C3-614E-440E-8F04-5DA1EFA065FD}" dt="2026-10-14T17:53:19.654" v="2287" actId="404"/>
          <ac:spMkLst>
            <pc:docMk/>
            <pc:sldMk cId="3500154631" sldId="285"/>
            <ac:spMk id="27" creationId="{22C05BD7-0E9D-15D9-3465-A465C5DDEB88}"/>
          </ac:spMkLst>
        </pc:spChg>
        <pc:spChg chg="mod">
          <ac:chgData name="Simona Ferraraccio" userId="c9694aeb-2f50-401b-8abf-67f8a7106701" providerId="ADAL" clId="{728671C3-614E-440E-8F04-5DA1EFA065FD}" dt="2026-10-14T17:53:35.202" v="2291" actId="1076"/>
          <ac:spMkLst>
            <pc:docMk/>
            <pc:sldMk cId="3500154631" sldId="285"/>
            <ac:spMk id="28" creationId="{F6E286B9-F613-C85D-7966-E8A870647941}"/>
          </ac:spMkLst>
        </pc:spChg>
        <pc:spChg chg="mod">
          <ac:chgData name="Simona Ferraraccio" userId="c9694aeb-2f50-401b-8abf-67f8a7106701" providerId="ADAL" clId="{728671C3-614E-440E-8F04-5DA1EFA065FD}" dt="2026-10-14T17:54:01.304" v="2306" actId="404"/>
          <ac:spMkLst>
            <pc:docMk/>
            <pc:sldMk cId="3500154631" sldId="285"/>
            <ac:spMk id="30" creationId="{A7CFB9EB-DF3B-5C1F-79D2-4DC12BD4ED9B}"/>
          </ac:spMkLst>
        </pc:spChg>
        <pc:spChg chg="mod">
          <ac:chgData name="Simona Ferraraccio" userId="c9694aeb-2f50-401b-8abf-67f8a7106701" providerId="ADAL" clId="{728671C3-614E-440E-8F04-5DA1EFA065FD}" dt="2026-10-14T17:54:01.304" v="2306" actId="404"/>
          <ac:spMkLst>
            <pc:docMk/>
            <pc:sldMk cId="3500154631" sldId="285"/>
            <ac:spMk id="32" creationId="{34EC1E20-8B6E-D544-22D4-A4E79B927841}"/>
          </ac:spMkLst>
        </pc:spChg>
        <pc:spChg chg="mod">
          <ac:chgData name="Simona Ferraraccio" userId="c9694aeb-2f50-401b-8abf-67f8a7106701" providerId="ADAL" clId="{728671C3-614E-440E-8F04-5DA1EFA065FD}" dt="2026-10-14T17:54:01.304" v="2306" actId="404"/>
          <ac:spMkLst>
            <pc:docMk/>
            <pc:sldMk cId="3500154631" sldId="285"/>
            <ac:spMk id="34" creationId="{6022AF2F-3637-6F89-E96C-1CAD68576524}"/>
          </ac:spMkLst>
        </pc:spChg>
        <pc:spChg chg="mod">
          <ac:chgData name="Simona Ferraraccio" userId="c9694aeb-2f50-401b-8abf-67f8a7106701" providerId="ADAL" clId="{728671C3-614E-440E-8F04-5DA1EFA065FD}" dt="2026-10-14T17:54:01.304" v="2306" actId="404"/>
          <ac:spMkLst>
            <pc:docMk/>
            <pc:sldMk cId="3500154631" sldId="285"/>
            <ac:spMk id="36" creationId="{E5F25117-B6FD-C49F-F86E-E9118F3EC6FC}"/>
          </ac:spMkLst>
        </pc:spChg>
        <pc:spChg chg="mod">
          <ac:chgData name="Simona Ferraraccio" userId="c9694aeb-2f50-401b-8abf-67f8a7106701" providerId="ADAL" clId="{728671C3-614E-440E-8F04-5DA1EFA065FD}" dt="2026-10-14T17:54:01.304" v="2306" actId="404"/>
          <ac:spMkLst>
            <pc:docMk/>
            <pc:sldMk cId="3500154631" sldId="285"/>
            <ac:spMk id="38" creationId="{BB0DE718-CAD1-97C8-88BF-3FDCA89A66A5}"/>
          </ac:spMkLst>
        </pc:spChg>
      </pc:sldChg>
      <pc:sldChg chg="delSp add mod">
        <pc:chgData name="Simona Ferraraccio" userId="c9694aeb-2f50-401b-8abf-67f8a7106701" providerId="ADAL" clId="{728671C3-614E-440E-8F04-5DA1EFA065FD}" dt="2026-10-14T17:15:56.923" v="1736" actId="478"/>
        <pc:sldMkLst>
          <pc:docMk/>
          <pc:sldMk cId="421730610" sldId="296"/>
        </pc:sldMkLst>
      </pc:sldChg>
      <pc:sldChg chg="add">
        <pc:chgData name="Simona Ferraraccio" userId="c9694aeb-2f50-401b-8abf-67f8a7106701" providerId="ADAL" clId="{728671C3-614E-440E-8F04-5DA1EFA065FD}" dt="2026-10-14T14:13:42.683" v="72"/>
        <pc:sldMkLst>
          <pc:docMk/>
          <pc:sldMk cId="1057500826" sldId="297"/>
        </pc:sldMkLst>
      </pc:sldChg>
      <pc:sldChg chg="addSp modSp add mod">
        <pc:chgData name="Simona Ferraraccio" userId="c9694aeb-2f50-401b-8abf-67f8a7106701" providerId="ADAL" clId="{728671C3-614E-440E-8F04-5DA1EFA065FD}" dt="2026-10-14T14:06:03.277" v="31" actId="1076"/>
        <pc:sldMkLst>
          <pc:docMk/>
          <pc:sldMk cId="3615759338" sldId="300"/>
        </pc:sldMkLst>
        <pc:picChg chg="add mod">
          <ac:chgData name="Simona Ferraraccio" userId="c9694aeb-2f50-401b-8abf-67f8a7106701" providerId="ADAL" clId="{728671C3-614E-440E-8F04-5DA1EFA065FD}" dt="2026-10-14T14:05:51.446" v="27" actId="207"/>
          <ac:picMkLst>
            <pc:docMk/>
            <pc:sldMk cId="3615759338" sldId="300"/>
            <ac:picMk id="7" creationId="{2D511992-411D-97E9-2C05-6719D89CD24D}"/>
          </ac:picMkLst>
        </pc:picChg>
        <pc:picChg chg="add mod">
          <ac:chgData name="Simona Ferraraccio" userId="c9694aeb-2f50-401b-8abf-67f8a7106701" providerId="ADAL" clId="{728671C3-614E-440E-8F04-5DA1EFA065FD}" dt="2026-10-14T14:05:56.479" v="29" actId="1076"/>
          <ac:picMkLst>
            <pc:docMk/>
            <pc:sldMk cId="3615759338" sldId="300"/>
            <ac:picMk id="36" creationId="{0AAAD042-94AC-8912-D9AD-F83463774634}"/>
          </ac:picMkLst>
        </pc:picChg>
        <pc:picChg chg="add mod">
          <ac:chgData name="Simona Ferraraccio" userId="c9694aeb-2f50-401b-8abf-67f8a7106701" providerId="ADAL" clId="{728671C3-614E-440E-8F04-5DA1EFA065FD}" dt="2026-10-14T14:06:03.277" v="31" actId="1076"/>
          <ac:picMkLst>
            <pc:docMk/>
            <pc:sldMk cId="3615759338" sldId="300"/>
            <ac:picMk id="38" creationId="{F5D4FBE5-1A5C-1890-EC25-CB6C10207A2A}"/>
          </ac:picMkLst>
        </pc:picChg>
      </pc:sldChg>
      <pc:sldChg chg="addSp delSp modSp new mod setBg">
        <pc:chgData name="Simona Ferraraccio" userId="c9694aeb-2f50-401b-8abf-67f8a7106701" providerId="ADAL" clId="{728671C3-614E-440E-8F04-5DA1EFA065FD}" dt="2026-10-14T16:37:20.299" v="784" actId="29295"/>
        <pc:sldMkLst>
          <pc:docMk/>
          <pc:sldMk cId="1853074028" sldId="301"/>
        </pc:sldMkLst>
        <pc:spChg chg="mod">
          <ac:chgData name="Simona Ferraraccio" userId="c9694aeb-2f50-401b-8abf-67f8a7106701" providerId="ADAL" clId="{728671C3-614E-440E-8F04-5DA1EFA065FD}" dt="2026-10-14T16:37:00.766" v="782" actId="26606"/>
          <ac:spMkLst>
            <pc:docMk/>
            <pc:sldMk cId="1853074028" sldId="301"/>
            <ac:spMk id="4" creationId="{57A5449C-69F1-E2F1-F84B-D278F0832209}"/>
          </ac:spMkLst>
        </pc:spChg>
        <pc:spChg chg="mod">
          <ac:chgData name="Simona Ferraraccio" userId="c9694aeb-2f50-401b-8abf-67f8a7106701" providerId="ADAL" clId="{728671C3-614E-440E-8F04-5DA1EFA065FD}" dt="2026-10-14T16:37:00.766" v="782" actId="26606"/>
          <ac:spMkLst>
            <pc:docMk/>
            <pc:sldMk cId="1853074028" sldId="301"/>
            <ac:spMk id="5" creationId="{A112F018-6BCE-5BCB-88A7-0D5E2145F15F}"/>
          </ac:spMkLst>
        </pc:spChg>
        <pc:spChg chg="mod">
          <ac:chgData name="Simona Ferraraccio" userId="c9694aeb-2f50-401b-8abf-67f8a7106701" providerId="ADAL" clId="{728671C3-614E-440E-8F04-5DA1EFA065FD}" dt="2026-10-14T16:37:00.766" v="782" actId="26606"/>
          <ac:spMkLst>
            <pc:docMk/>
            <pc:sldMk cId="1853074028" sldId="301"/>
            <ac:spMk id="6" creationId="{FC6CC513-2561-DB17-6EB4-C52BE6AA0304}"/>
          </ac:spMkLst>
        </pc:spChg>
        <pc:spChg chg="add mod ord">
          <ac:chgData name="Simona Ferraraccio" userId="c9694aeb-2f50-401b-8abf-67f8a7106701" providerId="ADAL" clId="{728671C3-614E-440E-8F04-5DA1EFA065FD}" dt="2026-10-14T16:37:08.796" v="783" actId="1076"/>
          <ac:spMkLst>
            <pc:docMk/>
            <pc:sldMk cId="1853074028" sldId="301"/>
            <ac:spMk id="7" creationId="{756C29C9-4911-3F25-9598-EF646E5BA0A2}"/>
          </ac:spMkLst>
        </pc:spChg>
        <pc:spChg chg="add">
          <ac:chgData name="Simona Ferraraccio" userId="c9694aeb-2f50-401b-8abf-67f8a7106701" providerId="ADAL" clId="{728671C3-614E-440E-8F04-5DA1EFA065FD}" dt="2026-10-14T16:37:00.766" v="782" actId="26606"/>
          <ac:spMkLst>
            <pc:docMk/>
            <pc:sldMk cId="1853074028" sldId="301"/>
            <ac:spMk id="14" creationId="{37C89E4B-3C9F-44B9-8B86-D9E3D112D8EC}"/>
          </ac:spMkLst>
        </pc:spChg>
        <pc:picChg chg="add mod ord">
          <ac:chgData name="Simona Ferraraccio" userId="c9694aeb-2f50-401b-8abf-67f8a7106701" providerId="ADAL" clId="{728671C3-614E-440E-8F04-5DA1EFA065FD}" dt="2026-10-14T16:37:20.299" v="784" actId="29295"/>
          <ac:picMkLst>
            <pc:docMk/>
            <pc:sldMk cId="1853074028" sldId="301"/>
            <ac:picMk id="9" creationId="{96E483A4-142A-062C-56F0-F7DF9C734DD4}"/>
          </ac:picMkLst>
        </pc:picChg>
        <pc:cxnChg chg="add">
          <ac:chgData name="Simona Ferraraccio" userId="c9694aeb-2f50-401b-8abf-67f8a7106701" providerId="ADAL" clId="{728671C3-614E-440E-8F04-5DA1EFA065FD}" dt="2026-10-14T16:37:00.766" v="782" actId="26606"/>
          <ac:cxnSpMkLst>
            <pc:docMk/>
            <pc:sldMk cId="1853074028" sldId="301"/>
            <ac:cxnSpMk id="16" creationId="{AA2EAA10-076F-46BD-8F0F-B9A2FB77A85C}"/>
          </ac:cxnSpMkLst>
        </pc:cxnChg>
        <pc:cxnChg chg="add">
          <ac:chgData name="Simona Ferraraccio" userId="c9694aeb-2f50-401b-8abf-67f8a7106701" providerId="ADAL" clId="{728671C3-614E-440E-8F04-5DA1EFA065FD}" dt="2026-10-14T16:37:00.766" v="782" actId="26606"/>
          <ac:cxnSpMkLst>
            <pc:docMk/>
            <pc:sldMk cId="1853074028" sldId="301"/>
            <ac:cxnSpMk id="18" creationId="{D891E407-403B-4764-86C9-33A56D3BCAA3}"/>
          </ac:cxnSpMkLst>
        </pc:cxnChg>
      </pc:sldChg>
      <pc:sldChg chg="addSp modSp new mod setBg">
        <pc:chgData name="Simona Ferraraccio" userId="c9694aeb-2f50-401b-8abf-67f8a7106701" providerId="ADAL" clId="{728671C3-614E-440E-8F04-5DA1EFA065FD}" dt="2026-10-14T15:14:57.324" v="401" actId="1076"/>
        <pc:sldMkLst>
          <pc:docMk/>
          <pc:sldMk cId="1174525434" sldId="302"/>
        </pc:sldMkLst>
        <pc:spChg chg="mod">
          <ac:chgData name="Simona Ferraraccio" userId="c9694aeb-2f50-401b-8abf-67f8a7106701" providerId="ADAL" clId="{728671C3-614E-440E-8F04-5DA1EFA065FD}" dt="2026-10-14T15:14:36.315" v="395" actId="26606"/>
          <ac:spMkLst>
            <pc:docMk/>
            <pc:sldMk cId="1174525434" sldId="302"/>
            <ac:spMk id="2" creationId="{D8973057-F8BC-5211-48E4-808E4B7D8C1C}"/>
          </ac:spMkLst>
        </pc:spChg>
        <pc:spChg chg="mod">
          <ac:chgData name="Simona Ferraraccio" userId="c9694aeb-2f50-401b-8abf-67f8a7106701" providerId="ADAL" clId="{728671C3-614E-440E-8F04-5DA1EFA065FD}" dt="2026-10-14T15:14:57.324" v="401" actId="1076"/>
          <ac:spMkLst>
            <pc:docMk/>
            <pc:sldMk cId="1174525434" sldId="302"/>
            <ac:spMk id="3" creationId="{F28D1C0F-2D3B-D1CA-0003-4DC0FACB8024}"/>
          </ac:spMkLst>
        </pc:spChg>
        <pc:spChg chg="mod">
          <ac:chgData name="Simona Ferraraccio" userId="c9694aeb-2f50-401b-8abf-67f8a7106701" providerId="ADAL" clId="{728671C3-614E-440E-8F04-5DA1EFA065FD}" dt="2026-10-14T15:14:36.315" v="395" actId="26606"/>
          <ac:spMkLst>
            <pc:docMk/>
            <pc:sldMk cId="1174525434" sldId="302"/>
            <ac:spMk id="4" creationId="{A0CB59A1-4A8A-497D-0F13-9A3F1C95E582}"/>
          </ac:spMkLst>
        </pc:spChg>
        <pc:spChg chg="mod">
          <ac:chgData name="Simona Ferraraccio" userId="c9694aeb-2f50-401b-8abf-67f8a7106701" providerId="ADAL" clId="{728671C3-614E-440E-8F04-5DA1EFA065FD}" dt="2026-10-14T15:14:36.315" v="395" actId="26606"/>
          <ac:spMkLst>
            <pc:docMk/>
            <pc:sldMk cId="1174525434" sldId="302"/>
            <ac:spMk id="5" creationId="{590AC087-A87A-51D7-4EFA-3FE453680E74}"/>
          </ac:spMkLst>
        </pc:spChg>
        <pc:spChg chg="mod">
          <ac:chgData name="Simona Ferraraccio" userId="c9694aeb-2f50-401b-8abf-67f8a7106701" providerId="ADAL" clId="{728671C3-614E-440E-8F04-5DA1EFA065FD}" dt="2026-10-14T15:14:36.315" v="395" actId="26606"/>
          <ac:spMkLst>
            <pc:docMk/>
            <pc:sldMk cId="1174525434" sldId="302"/>
            <ac:spMk id="6" creationId="{2B5002F5-4E0C-48ED-903B-A61A6E6F069F}"/>
          </ac:spMkLst>
        </pc:spChg>
        <pc:spChg chg="add">
          <ac:chgData name="Simona Ferraraccio" userId="c9694aeb-2f50-401b-8abf-67f8a7106701" providerId="ADAL" clId="{728671C3-614E-440E-8F04-5DA1EFA065FD}" dt="2026-10-14T15:14:36.315" v="395" actId="26606"/>
          <ac:spMkLst>
            <pc:docMk/>
            <pc:sldMk cId="1174525434" sldId="302"/>
            <ac:spMk id="11" creationId="{B6CDA21F-E7AF-4C75-8395-33F58D5B0E45}"/>
          </ac:spMkLst>
        </pc:spChg>
        <pc:spChg chg="add">
          <ac:chgData name="Simona Ferraraccio" userId="c9694aeb-2f50-401b-8abf-67f8a7106701" providerId="ADAL" clId="{728671C3-614E-440E-8F04-5DA1EFA065FD}" dt="2026-10-14T15:14:36.315" v="395" actId="26606"/>
          <ac:spMkLst>
            <pc:docMk/>
            <pc:sldMk cId="1174525434" sldId="302"/>
            <ac:spMk id="18" creationId="{D5B0017B-2ECA-49AF-B397-DC140825DF8D}"/>
          </ac:spMkLst>
        </pc:spChg>
        <pc:grpChg chg="add">
          <ac:chgData name="Simona Ferraraccio" userId="c9694aeb-2f50-401b-8abf-67f8a7106701" providerId="ADAL" clId="{728671C3-614E-440E-8F04-5DA1EFA065FD}" dt="2026-10-14T15:14:36.315" v="395" actId="26606"/>
          <ac:grpSpMkLst>
            <pc:docMk/>
            <pc:sldMk cId="1174525434" sldId="302"/>
            <ac:grpSpMk id="13" creationId="{AE1C45F0-260A-458C-96ED-C1F6D2151219}"/>
          </ac:grpSpMkLst>
        </pc:grpChg>
        <pc:cxnChg chg="add">
          <ac:chgData name="Simona Ferraraccio" userId="c9694aeb-2f50-401b-8abf-67f8a7106701" providerId="ADAL" clId="{728671C3-614E-440E-8F04-5DA1EFA065FD}" dt="2026-10-14T15:14:36.315" v="395" actId="26606"/>
          <ac:cxnSpMkLst>
            <pc:docMk/>
            <pc:sldMk cId="1174525434" sldId="302"/>
            <ac:cxnSpMk id="20" creationId="{6CF1BAF6-AD41-4082-B212-8A1F9A2E8779}"/>
          </ac:cxnSpMkLst>
        </pc:cxnChg>
      </pc:sldChg>
      <pc:sldChg chg="addSp delSp modSp new mod modAnim">
        <pc:chgData name="Simona Ferraraccio" userId="c9694aeb-2f50-401b-8abf-67f8a7106701" providerId="ADAL" clId="{728671C3-614E-440E-8F04-5DA1EFA065FD}" dt="2026-10-14T16:34:29.491" v="780"/>
        <pc:sldMkLst>
          <pc:docMk/>
          <pc:sldMk cId="2143970304" sldId="303"/>
        </pc:sldMkLst>
        <pc:spChg chg="mod">
          <ac:chgData name="Simona Ferraraccio" userId="c9694aeb-2f50-401b-8abf-67f8a7106701" providerId="ADAL" clId="{728671C3-614E-440E-8F04-5DA1EFA065FD}" dt="2026-10-14T15:20:05.191" v="670" actId="27636"/>
          <ac:spMkLst>
            <pc:docMk/>
            <pc:sldMk cId="2143970304" sldId="303"/>
            <ac:spMk id="2" creationId="{BD2CABAC-3EB8-D4DE-5AE7-F21023A0690E}"/>
          </ac:spMkLst>
        </pc:spChg>
        <pc:spChg chg="mod">
          <ac:chgData name="Simona Ferraraccio" userId="c9694aeb-2f50-401b-8abf-67f8a7106701" providerId="ADAL" clId="{728671C3-614E-440E-8F04-5DA1EFA065FD}" dt="2026-10-14T16:32:46.723" v="684" actId="1076"/>
          <ac:spMkLst>
            <pc:docMk/>
            <pc:sldMk cId="2143970304" sldId="303"/>
            <ac:spMk id="3" creationId="{0E0CC420-29AB-ECAC-E53B-568E74E6CC59}"/>
          </ac:spMkLst>
        </pc:spChg>
        <pc:spChg chg="add mod">
          <ac:chgData name="Simona Ferraraccio" userId="c9694aeb-2f50-401b-8abf-67f8a7106701" providerId="ADAL" clId="{728671C3-614E-440E-8F04-5DA1EFA065FD}" dt="2026-10-14T16:32:56.857" v="687" actId="1076"/>
          <ac:spMkLst>
            <pc:docMk/>
            <pc:sldMk cId="2143970304" sldId="303"/>
            <ac:spMk id="7" creationId="{0C13C44E-4806-1551-0483-94418D3C1793}"/>
          </ac:spMkLst>
        </pc:spChg>
        <pc:spChg chg="add mod">
          <ac:chgData name="Simona Ferraraccio" userId="c9694aeb-2f50-401b-8abf-67f8a7106701" providerId="ADAL" clId="{728671C3-614E-440E-8F04-5DA1EFA065FD}" dt="2026-10-14T15:22:07.719" v="681" actId="255"/>
          <ac:spMkLst>
            <pc:docMk/>
            <pc:sldMk cId="2143970304" sldId="303"/>
            <ac:spMk id="10" creationId="{661DFAA3-E46A-D6BF-9462-871F2BAF891B}"/>
          </ac:spMkLst>
        </pc:spChg>
        <pc:spChg chg="add mod">
          <ac:chgData name="Simona Ferraraccio" userId="c9694aeb-2f50-401b-8abf-67f8a7106701" providerId="ADAL" clId="{728671C3-614E-440E-8F04-5DA1EFA065FD}" dt="2026-10-14T16:34:01.793" v="778" actId="1076"/>
          <ac:spMkLst>
            <pc:docMk/>
            <pc:sldMk cId="2143970304" sldId="303"/>
            <ac:spMk id="11" creationId="{16288D71-8016-251C-37E2-4F60E5BAB86A}"/>
          </ac:spMkLst>
        </pc:spChg>
      </pc:sldChg>
      <pc:sldChg chg="addSp delSp modSp new mod setBg">
        <pc:chgData name="Simona Ferraraccio" userId="c9694aeb-2f50-401b-8abf-67f8a7106701" providerId="ADAL" clId="{728671C3-614E-440E-8F04-5DA1EFA065FD}" dt="2026-10-14T17:05:19.917" v="1613" actId="1076"/>
        <pc:sldMkLst>
          <pc:docMk/>
          <pc:sldMk cId="807532516" sldId="306"/>
        </pc:sldMkLst>
        <pc:spChg chg="add del mod">
          <ac:chgData name="Simona Ferraraccio" userId="c9694aeb-2f50-401b-8abf-67f8a7106701" providerId="ADAL" clId="{728671C3-614E-440E-8F04-5DA1EFA065FD}" dt="2026-10-14T17:05:03.635" v="1608" actId="26606"/>
          <ac:spMkLst>
            <pc:docMk/>
            <pc:sldMk cId="807532516" sldId="306"/>
            <ac:spMk id="2" creationId="{CC8316B9-6036-33C4-3386-3806E4BEE74A}"/>
          </ac:spMkLst>
        </pc:spChg>
        <pc:spChg chg="mod">
          <ac:chgData name="Simona Ferraraccio" userId="c9694aeb-2f50-401b-8abf-67f8a7106701" providerId="ADAL" clId="{728671C3-614E-440E-8F04-5DA1EFA065FD}" dt="2026-10-14T17:05:03.635" v="1608" actId="26606"/>
          <ac:spMkLst>
            <pc:docMk/>
            <pc:sldMk cId="807532516" sldId="306"/>
            <ac:spMk id="4" creationId="{0D5CEB63-4F83-E3AF-A038-6F139EA22FEC}"/>
          </ac:spMkLst>
        </pc:spChg>
        <pc:spChg chg="mod">
          <ac:chgData name="Simona Ferraraccio" userId="c9694aeb-2f50-401b-8abf-67f8a7106701" providerId="ADAL" clId="{728671C3-614E-440E-8F04-5DA1EFA065FD}" dt="2026-10-14T17:05:03.635" v="1608" actId="26606"/>
          <ac:spMkLst>
            <pc:docMk/>
            <pc:sldMk cId="807532516" sldId="306"/>
            <ac:spMk id="5" creationId="{69EE19EA-C670-332C-B96B-90E726F663F9}"/>
          </ac:spMkLst>
        </pc:spChg>
        <pc:spChg chg="mod">
          <ac:chgData name="Simona Ferraraccio" userId="c9694aeb-2f50-401b-8abf-67f8a7106701" providerId="ADAL" clId="{728671C3-614E-440E-8F04-5DA1EFA065FD}" dt="2026-10-14T17:05:03.635" v="1608" actId="26606"/>
          <ac:spMkLst>
            <pc:docMk/>
            <pc:sldMk cId="807532516" sldId="306"/>
            <ac:spMk id="6" creationId="{917F0172-2C99-9977-DFC5-66F23D175266}"/>
          </ac:spMkLst>
        </pc:spChg>
        <pc:spChg chg="add">
          <ac:chgData name="Simona Ferraraccio" userId="c9694aeb-2f50-401b-8abf-67f8a7106701" providerId="ADAL" clId="{728671C3-614E-440E-8F04-5DA1EFA065FD}" dt="2026-10-14T17:05:03.635" v="1608" actId="26606"/>
          <ac:spMkLst>
            <pc:docMk/>
            <pc:sldMk cId="807532516" sldId="306"/>
            <ac:spMk id="15" creationId="{5DCB5928-DC7D-4612-9922-441966E15627}"/>
          </ac:spMkLst>
        </pc:spChg>
        <pc:spChg chg="add">
          <ac:chgData name="Simona Ferraraccio" userId="c9694aeb-2f50-401b-8abf-67f8a7106701" providerId="ADAL" clId="{728671C3-614E-440E-8F04-5DA1EFA065FD}" dt="2026-10-14T17:05:03.635" v="1608" actId="26606"/>
          <ac:spMkLst>
            <pc:docMk/>
            <pc:sldMk cId="807532516" sldId="306"/>
            <ac:spMk id="17" creationId="{682C1161-1736-45EC-99B7-33F3CAE9D517}"/>
          </ac:spMkLst>
        </pc:spChg>
        <pc:spChg chg="add">
          <ac:chgData name="Simona Ferraraccio" userId="c9694aeb-2f50-401b-8abf-67f8a7106701" providerId="ADAL" clId="{728671C3-614E-440E-8F04-5DA1EFA065FD}" dt="2026-10-14T17:05:03.635" v="1608" actId="26606"/>
          <ac:spMkLst>
            <pc:docMk/>
            <pc:sldMk cId="807532516" sldId="306"/>
            <ac:spMk id="19" creationId="{84D4DDB8-B68F-45B0-9F62-C4279996F672}"/>
          </ac:spMkLst>
        </pc:spChg>
        <pc:spChg chg="add">
          <ac:chgData name="Simona Ferraraccio" userId="c9694aeb-2f50-401b-8abf-67f8a7106701" providerId="ADAL" clId="{728671C3-614E-440E-8F04-5DA1EFA065FD}" dt="2026-10-14T17:05:03.635" v="1608" actId="26606"/>
          <ac:spMkLst>
            <pc:docMk/>
            <pc:sldMk cId="807532516" sldId="306"/>
            <ac:spMk id="21" creationId="{AF2F604E-43BE-4DC3-B983-E071523364F8}"/>
          </ac:spMkLst>
        </pc:spChg>
        <pc:spChg chg="add">
          <ac:chgData name="Simona Ferraraccio" userId="c9694aeb-2f50-401b-8abf-67f8a7106701" providerId="ADAL" clId="{728671C3-614E-440E-8F04-5DA1EFA065FD}" dt="2026-10-14T17:05:03.635" v="1608" actId="26606"/>
          <ac:spMkLst>
            <pc:docMk/>
            <pc:sldMk cId="807532516" sldId="306"/>
            <ac:spMk id="23" creationId="{08C9B587-E65E-4B52-B37C-ABEBB6E87928}"/>
          </ac:spMkLst>
        </pc:spChg>
        <pc:picChg chg="add mod ord">
          <ac:chgData name="Simona Ferraraccio" userId="c9694aeb-2f50-401b-8abf-67f8a7106701" providerId="ADAL" clId="{728671C3-614E-440E-8F04-5DA1EFA065FD}" dt="2026-10-14T17:05:19.917" v="1613" actId="1076"/>
          <ac:picMkLst>
            <pc:docMk/>
            <pc:sldMk cId="807532516" sldId="306"/>
            <ac:picMk id="10" creationId="{4EB28776-6822-9027-DD22-F2AE65C26E92}"/>
          </ac:picMkLst>
        </pc:picChg>
      </pc:sldChg>
      <pc:sldChg chg="addSp delSp modSp new mod setBg">
        <pc:chgData name="Simona Ferraraccio" userId="c9694aeb-2f50-401b-8abf-67f8a7106701" providerId="ADAL" clId="{728671C3-614E-440E-8F04-5DA1EFA065FD}" dt="2026-10-14T17:12:08.979" v="1682" actId="1076"/>
        <pc:sldMkLst>
          <pc:docMk/>
          <pc:sldMk cId="3870203868" sldId="307"/>
        </pc:sldMkLst>
        <pc:spChg chg="mod">
          <ac:chgData name="Simona Ferraraccio" userId="c9694aeb-2f50-401b-8abf-67f8a7106701" providerId="ADAL" clId="{728671C3-614E-440E-8F04-5DA1EFA065FD}" dt="2026-10-14T17:11:57.603" v="1678" actId="1076"/>
          <ac:spMkLst>
            <pc:docMk/>
            <pc:sldMk cId="3870203868" sldId="307"/>
            <ac:spMk id="2" creationId="{343848D9-F623-EFDC-FE66-A937EA18D637}"/>
          </ac:spMkLst>
        </pc:spChg>
        <pc:spChg chg="mod">
          <ac:chgData name="Simona Ferraraccio" userId="c9694aeb-2f50-401b-8abf-67f8a7106701" providerId="ADAL" clId="{728671C3-614E-440E-8F04-5DA1EFA065FD}" dt="2026-10-14T17:11:18.149" v="1671" actId="26606"/>
          <ac:spMkLst>
            <pc:docMk/>
            <pc:sldMk cId="3870203868" sldId="307"/>
            <ac:spMk id="4" creationId="{DA7CAC65-9705-9931-7756-6A7F15F4A9D7}"/>
          </ac:spMkLst>
        </pc:spChg>
        <pc:spChg chg="mod">
          <ac:chgData name="Simona Ferraraccio" userId="c9694aeb-2f50-401b-8abf-67f8a7106701" providerId="ADAL" clId="{728671C3-614E-440E-8F04-5DA1EFA065FD}" dt="2026-10-14T17:11:18.149" v="1671" actId="26606"/>
          <ac:spMkLst>
            <pc:docMk/>
            <pc:sldMk cId="3870203868" sldId="307"/>
            <ac:spMk id="5" creationId="{70EF1103-7466-7A6F-105F-C8A04FEFB230}"/>
          </ac:spMkLst>
        </pc:spChg>
        <pc:spChg chg="mod">
          <ac:chgData name="Simona Ferraraccio" userId="c9694aeb-2f50-401b-8abf-67f8a7106701" providerId="ADAL" clId="{728671C3-614E-440E-8F04-5DA1EFA065FD}" dt="2026-10-14T17:11:18.149" v="1671" actId="26606"/>
          <ac:spMkLst>
            <pc:docMk/>
            <pc:sldMk cId="3870203868" sldId="307"/>
            <ac:spMk id="6" creationId="{7805C114-CB47-FD7B-E8C8-1786C6269626}"/>
          </ac:spMkLst>
        </pc:spChg>
        <pc:spChg chg="add mod ord">
          <ac:chgData name="Simona Ferraraccio" userId="c9694aeb-2f50-401b-8abf-67f8a7106701" providerId="ADAL" clId="{728671C3-614E-440E-8F04-5DA1EFA065FD}" dt="2026-10-14T17:11:59.872" v="1679" actId="5793"/>
          <ac:spMkLst>
            <pc:docMk/>
            <pc:sldMk cId="3870203868" sldId="307"/>
            <ac:spMk id="8" creationId="{F2EBC5CC-6DFF-6CB2-826A-4836F7C33812}"/>
          </ac:spMkLst>
        </pc:spChg>
        <pc:spChg chg="add">
          <ac:chgData name="Simona Ferraraccio" userId="c9694aeb-2f50-401b-8abf-67f8a7106701" providerId="ADAL" clId="{728671C3-614E-440E-8F04-5DA1EFA065FD}" dt="2026-10-14T17:11:18.149" v="1671" actId="26606"/>
          <ac:spMkLst>
            <pc:docMk/>
            <pc:sldMk cId="3870203868" sldId="307"/>
            <ac:spMk id="17" creationId="{49B9E8A9-352D-4DCB-9485-C777000D4979}"/>
          </ac:spMkLst>
        </pc:spChg>
        <pc:spChg chg="add">
          <ac:chgData name="Simona Ferraraccio" userId="c9694aeb-2f50-401b-8abf-67f8a7106701" providerId="ADAL" clId="{728671C3-614E-440E-8F04-5DA1EFA065FD}" dt="2026-10-14T17:11:18.149" v="1671" actId="26606"/>
          <ac:spMkLst>
            <pc:docMk/>
            <pc:sldMk cId="3870203868" sldId="307"/>
            <ac:spMk id="19" creationId="{C2A9B0E5-C2C1-4B85-99A9-117A659D5FE0}"/>
          </ac:spMkLst>
        </pc:spChg>
        <pc:spChg chg="add">
          <ac:chgData name="Simona Ferraraccio" userId="c9694aeb-2f50-401b-8abf-67f8a7106701" providerId="ADAL" clId="{728671C3-614E-440E-8F04-5DA1EFA065FD}" dt="2026-10-14T17:11:18.149" v="1671" actId="26606"/>
          <ac:spMkLst>
            <pc:docMk/>
            <pc:sldMk cId="3870203868" sldId="307"/>
            <ac:spMk id="21" creationId="{3A8AEACA-9535-4BE8-A91B-8BE82BA54751}"/>
          </ac:spMkLst>
        </pc:spChg>
        <pc:picChg chg="add mod ord">
          <ac:chgData name="Simona Ferraraccio" userId="c9694aeb-2f50-401b-8abf-67f8a7106701" providerId="ADAL" clId="{728671C3-614E-440E-8F04-5DA1EFA065FD}" dt="2026-10-14T17:11:54.531" v="1677" actId="1076"/>
          <ac:picMkLst>
            <pc:docMk/>
            <pc:sldMk cId="3870203868" sldId="307"/>
            <ac:picMk id="10" creationId="{2B43EE0E-45A0-02B6-3469-C88AE821CF38}"/>
          </ac:picMkLst>
        </pc:picChg>
        <pc:picChg chg="add mod ord">
          <ac:chgData name="Simona Ferraraccio" userId="c9694aeb-2f50-401b-8abf-67f8a7106701" providerId="ADAL" clId="{728671C3-614E-440E-8F04-5DA1EFA065FD}" dt="2026-10-14T17:12:08.979" v="1682" actId="1076"/>
          <ac:picMkLst>
            <pc:docMk/>
            <pc:sldMk cId="3870203868" sldId="307"/>
            <ac:picMk id="12" creationId="{061EE07B-9956-C822-9B8E-B6F44D7C2426}"/>
          </ac:picMkLst>
        </pc:picChg>
      </pc:sldChg>
      <pc:sldChg chg="delSp modSp add mod setBg delDesignElem">
        <pc:chgData name="Simona Ferraraccio" userId="c9694aeb-2f50-401b-8abf-67f8a7106701" providerId="ADAL" clId="{728671C3-614E-440E-8F04-5DA1EFA065FD}" dt="2026-10-14T17:16:32.049" v="1738" actId="1076"/>
        <pc:sldMkLst>
          <pc:docMk/>
          <pc:sldMk cId="1469194497" sldId="309"/>
        </pc:sldMkLst>
        <pc:spChg chg="mod">
          <ac:chgData name="Simona Ferraraccio" userId="c9694aeb-2f50-401b-8abf-67f8a7106701" providerId="ADAL" clId="{728671C3-614E-440E-8F04-5DA1EFA065FD}" dt="2026-10-14T17:15:46.842" v="1733" actId="1076"/>
          <ac:spMkLst>
            <pc:docMk/>
            <pc:sldMk cId="1469194497" sldId="309"/>
            <ac:spMk id="5" creationId="{1A14E49E-3784-0677-6AA0-82A166DEC713}"/>
          </ac:spMkLst>
        </pc:spChg>
        <pc:spChg chg="mod">
          <ac:chgData name="Simona Ferraraccio" userId="c9694aeb-2f50-401b-8abf-67f8a7106701" providerId="ADAL" clId="{728671C3-614E-440E-8F04-5DA1EFA065FD}" dt="2026-10-14T17:15:18.126" v="1722" actId="1076"/>
          <ac:spMkLst>
            <pc:docMk/>
            <pc:sldMk cId="1469194497" sldId="309"/>
            <ac:spMk id="9" creationId="{A2D50F94-5B50-40BB-1B40-700A7993BFAF}"/>
          </ac:spMkLst>
        </pc:spChg>
        <pc:spChg chg="mod">
          <ac:chgData name="Simona Ferraraccio" userId="c9694aeb-2f50-401b-8abf-67f8a7106701" providerId="ADAL" clId="{728671C3-614E-440E-8F04-5DA1EFA065FD}" dt="2026-10-14T17:15:38.625" v="1732" actId="1038"/>
          <ac:spMkLst>
            <pc:docMk/>
            <pc:sldMk cId="1469194497" sldId="309"/>
            <ac:spMk id="10" creationId="{FF4C1FE8-8263-DBB8-4549-C305528B192C}"/>
          </ac:spMkLst>
        </pc:spChg>
        <pc:picChg chg="mod">
          <ac:chgData name="Simona Ferraraccio" userId="c9694aeb-2f50-401b-8abf-67f8a7106701" providerId="ADAL" clId="{728671C3-614E-440E-8F04-5DA1EFA065FD}" dt="2026-10-14T17:16:32.049" v="1738" actId="1076"/>
          <ac:picMkLst>
            <pc:docMk/>
            <pc:sldMk cId="1469194497" sldId="309"/>
            <ac:picMk id="8" creationId="{A37A2193-70A5-F6CA-76CA-A8ADF22C584E}"/>
          </ac:picMkLst>
        </pc:picChg>
      </pc:sldChg>
      <pc:sldChg chg="delSp add setBg delDesignElem">
        <pc:chgData name="Simona Ferraraccio" userId="c9694aeb-2f50-401b-8abf-67f8a7106701" providerId="ADAL" clId="{728671C3-614E-440E-8F04-5DA1EFA065FD}" dt="2026-10-14T17:16:58.999" v="1740"/>
        <pc:sldMkLst>
          <pc:docMk/>
          <pc:sldMk cId="1557397538" sldId="310"/>
        </pc:sldMkLst>
      </pc:sldChg>
      <pc:sldChg chg="modSp add mod">
        <pc:chgData name="Simona Ferraraccio" userId="c9694aeb-2f50-401b-8abf-67f8a7106701" providerId="ADAL" clId="{728671C3-614E-440E-8F04-5DA1EFA065FD}" dt="2026-10-14T17:17:47.078" v="1742" actId="12385"/>
        <pc:sldMkLst>
          <pc:docMk/>
          <pc:sldMk cId="545822207" sldId="311"/>
        </pc:sldMkLst>
        <pc:graphicFrameChg chg="modGraphic">
          <ac:chgData name="Simona Ferraraccio" userId="c9694aeb-2f50-401b-8abf-67f8a7106701" providerId="ADAL" clId="{728671C3-614E-440E-8F04-5DA1EFA065FD}" dt="2026-10-14T17:17:47.078" v="1742" actId="12385"/>
          <ac:graphicFrameMkLst>
            <pc:docMk/>
            <pc:sldMk cId="545822207" sldId="311"/>
            <ac:graphicFrameMk id="7" creationId="{15CD87DC-F1CC-0354-D17F-BBE43BD223F3}"/>
          </ac:graphicFrameMkLst>
        </pc:graphicFrameChg>
      </pc:sldChg>
      <pc:sldChg chg="addSp delSp modSp new mod setBg">
        <pc:chgData name="Simona Ferraraccio" userId="c9694aeb-2f50-401b-8abf-67f8a7106701" providerId="ADAL" clId="{728671C3-614E-440E-8F04-5DA1EFA065FD}" dt="2026-10-14T17:31:25.201" v="2005" actId="20577"/>
        <pc:sldMkLst>
          <pc:docMk/>
          <pc:sldMk cId="1452052059" sldId="312"/>
        </pc:sldMkLst>
        <pc:spChg chg="mod">
          <ac:chgData name="Simona Ferraraccio" userId="c9694aeb-2f50-401b-8abf-67f8a7106701" providerId="ADAL" clId="{728671C3-614E-440E-8F04-5DA1EFA065FD}" dt="2026-10-14T17:27:04.209" v="1854" actId="1076"/>
          <ac:spMkLst>
            <pc:docMk/>
            <pc:sldMk cId="1452052059" sldId="312"/>
            <ac:spMk id="2" creationId="{12754250-35C1-06C6-E926-853C7DF8FB86}"/>
          </ac:spMkLst>
        </pc:spChg>
        <pc:spChg chg="mod">
          <ac:chgData name="Simona Ferraraccio" userId="c9694aeb-2f50-401b-8abf-67f8a7106701" providerId="ADAL" clId="{728671C3-614E-440E-8F04-5DA1EFA065FD}" dt="2026-10-14T17:31:25.201" v="2005" actId="20577"/>
          <ac:spMkLst>
            <pc:docMk/>
            <pc:sldMk cId="1452052059" sldId="312"/>
            <ac:spMk id="3" creationId="{EDA94416-7676-59AD-1716-B21F9746BADB}"/>
          </ac:spMkLst>
        </pc:spChg>
        <pc:spChg chg="mod">
          <ac:chgData name="Simona Ferraraccio" userId="c9694aeb-2f50-401b-8abf-67f8a7106701" providerId="ADAL" clId="{728671C3-614E-440E-8F04-5DA1EFA065FD}" dt="2026-10-14T17:26:35.941" v="1847" actId="26606"/>
          <ac:spMkLst>
            <pc:docMk/>
            <pc:sldMk cId="1452052059" sldId="312"/>
            <ac:spMk id="4" creationId="{909D4E21-2687-9165-D73A-9D4B412E566B}"/>
          </ac:spMkLst>
        </pc:spChg>
        <pc:spChg chg="mod ord">
          <ac:chgData name="Simona Ferraraccio" userId="c9694aeb-2f50-401b-8abf-67f8a7106701" providerId="ADAL" clId="{728671C3-614E-440E-8F04-5DA1EFA065FD}" dt="2026-10-14T17:26:35.909" v="1846" actId="26606"/>
          <ac:spMkLst>
            <pc:docMk/>
            <pc:sldMk cId="1452052059" sldId="312"/>
            <ac:spMk id="5" creationId="{B40819FA-1AA1-B0A0-F3C2-2994635A94C9}"/>
          </ac:spMkLst>
        </pc:spChg>
        <pc:spChg chg="mod">
          <ac:chgData name="Simona Ferraraccio" userId="c9694aeb-2f50-401b-8abf-67f8a7106701" providerId="ADAL" clId="{728671C3-614E-440E-8F04-5DA1EFA065FD}" dt="2026-10-14T17:26:35.941" v="1847" actId="26606"/>
          <ac:spMkLst>
            <pc:docMk/>
            <pc:sldMk cId="1452052059" sldId="312"/>
            <ac:spMk id="6" creationId="{ED25A504-0F27-BC82-3A49-C39293A4A66A}"/>
          </ac:spMkLst>
        </pc:spChg>
        <pc:spChg chg="add">
          <ac:chgData name="Simona Ferraraccio" userId="c9694aeb-2f50-401b-8abf-67f8a7106701" providerId="ADAL" clId="{728671C3-614E-440E-8F04-5DA1EFA065FD}" dt="2026-10-14T17:26:35.941" v="1847" actId="26606"/>
          <ac:spMkLst>
            <pc:docMk/>
            <pc:sldMk cId="1452052059" sldId="312"/>
            <ac:spMk id="29" creationId="{04812C46-200A-4DEB-A05E-3ED6C68C2387}"/>
          </ac:spMkLst>
        </pc:spChg>
        <pc:spChg chg="add">
          <ac:chgData name="Simona Ferraraccio" userId="c9694aeb-2f50-401b-8abf-67f8a7106701" providerId="ADAL" clId="{728671C3-614E-440E-8F04-5DA1EFA065FD}" dt="2026-10-14T17:26:35.941" v="1847" actId="26606"/>
          <ac:spMkLst>
            <pc:docMk/>
            <pc:sldMk cId="1452052059" sldId="312"/>
            <ac:spMk id="30" creationId="{D1EA859B-E555-4109-94F3-6700E046E008}"/>
          </ac:spMkLst>
        </pc:spChg>
        <pc:picChg chg="add mod">
          <ac:chgData name="Simona Ferraraccio" userId="c9694aeb-2f50-401b-8abf-67f8a7106701" providerId="ADAL" clId="{728671C3-614E-440E-8F04-5DA1EFA065FD}" dt="2026-10-14T17:26:47.965" v="1849" actId="29295"/>
          <ac:picMkLst>
            <pc:docMk/>
            <pc:sldMk cId="1452052059" sldId="312"/>
            <ac:picMk id="8" creationId="{7FC0AB28-2443-B20D-5031-A63DDB7F0394}"/>
          </ac:picMkLst>
        </pc:picChg>
      </pc:sldChg>
      <pc:sldChg chg="addSp delSp modSp new mod setBg">
        <pc:chgData name="Simona Ferraraccio" userId="c9694aeb-2f50-401b-8abf-67f8a7106701" providerId="ADAL" clId="{728671C3-614E-440E-8F04-5DA1EFA065FD}" dt="2026-10-14T17:31:38.273" v="2006" actId="1076"/>
        <pc:sldMkLst>
          <pc:docMk/>
          <pc:sldMk cId="2225036464" sldId="313"/>
        </pc:sldMkLst>
        <pc:spChg chg="mod">
          <ac:chgData name="Simona Ferraraccio" userId="c9694aeb-2f50-401b-8abf-67f8a7106701" providerId="ADAL" clId="{728671C3-614E-440E-8F04-5DA1EFA065FD}" dt="2026-10-14T17:30:22.230" v="1931" actId="26606"/>
          <ac:spMkLst>
            <pc:docMk/>
            <pc:sldMk cId="2225036464" sldId="313"/>
            <ac:spMk id="2" creationId="{D01D2713-6902-AF3A-1497-579BEB80053B}"/>
          </ac:spMkLst>
        </pc:spChg>
        <pc:spChg chg="mod">
          <ac:chgData name="Simona Ferraraccio" userId="c9694aeb-2f50-401b-8abf-67f8a7106701" providerId="ADAL" clId="{728671C3-614E-440E-8F04-5DA1EFA065FD}" dt="2026-10-14T17:31:38.273" v="2006" actId="1076"/>
          <ac:spMkLst>
            <pc:docMk/>
            <pc:sldMk cId="2225036464" sldId="313"/>
            <ac:spMk id="3" creationId="{C69EA87E-E68F-D41E-5C50-E353656CEF7C}"/>
          </ac:spMkLst>
        </pc:spChg>
        <pc:spChg chg="mod">
          <ac:chgData name="Simona Ferraraccio" userId="c9694aeb-2f50-401b-8abf-67f8a7106701" providerId="ADAL" clId="{728671C3-614E-440E-8F04-5DA1EFA065FD}" dt="2026-10-14T17:30:22.230" v="1931" actId="26606"/>
          <ac:spMkLst>
            <pc:docMk/>
            <pc:sldMk cId="2225036464" sldId="313"/>
            <ac:spMk id="4" creationId="{6DD68D8D-C2C8-020D-535D-AEC8F31F99F7}"/>
          </ac:spMkLst>
        </pc:spChg>
        <pc:spChg chg="mod">
          <ac:chgData name="Simona Ferraraccio" userId="c9694aeb-2f50-401b-8abf-67f8a7106701" providerId="ADAL" clId="{728671C3-614E-440E-8F04-5DA1EFA065FD}" dt="2026-10-14T17:30:22.230" v="1931" actId="26606"/>
          <ac:spMkLst>
            <pc:docMk/>
            <pc:sldMk cId="2225036464" sldId="313"/>
            <ac:spMk id="5" creationId="{7CE27436-71E5-FC63-890C-1E293483104E}"/>
          </ac:spMkLst>
        </pc:spChg>
        <pc:spChg chg="mod">
          <ac:chgData name="Simona Ferraraccio" userId="c9694aeb-2f50-401b-8abf-67f8a7106701" providerId="ADAL" clId="{728671C3-614E-440E-8F04-5DA1EFA065FD}" dt="2026-10-14T17:30:22.230" v="1931" actId="26606"/>
          <ac:spMkLst>
            <pc:docMk/>
            <pc:sldMk cId="2225036464" sldId="313"/>
            <ac:spMk id="6" creationId="{3CE92339-54D2-F840-F762-BDEB88FA6B14}"/>
          </ac:spMkLst>
        </pc:spChg>
        <pc:spChg chg="add">
          <ac:chgData name="Simona Ferraraccio" userId="c9694aeb-2f50-401b-8abf-67f8a7106701" providerId="ADAL" clId="{728671C3-614E-440E-8F04-5DA1EFA065FD}" dt="2026-10-14T17:30:22.230" v="1931" actId="26606"/>
          <ac:spMkLst>
            <pc:docMk/>
            <pc:sldMk cId="2225036464" sldId="313"/>
            <ac:spMk id="19" creationId="{1C799903-48D5-4A31-A1A2-541072D9771E}"/>
          </ac:spMkLst>
        </pc:spChg>
        <pc:spChg chg="add">
          <ac:chgData name="Simona Ferraraccio" userId="c9694aeb-2f50-401b-8abf-67f8a7106701" providerId="ADAL" clId="{728671C3-614E-440E-8F04-5DA1EFA065FD}" dt="2026-10-14T17:30:22.230" v="1931" actId="26606"/>
          <ac:spMkLst>
            <pc:docMk/>
            <pc:sldMk cId="2225036464" sldId="313"/>
            <ac:spMk id="20" creationId="{8EFFF109-FC58-4FD3-BE05-9775A1310F55}"/>
          </ac:spMkLst>
        </pc:spChg>
        <pc:spChg chg="add">
          <ac:chgData name="Simona Ferraraccio" userId="c9694aeb-2f50-401b-8abf-67f8a7106701" providerId="ADAL" clId="{728671C3-614E-440E-8F04-5DA1EFA065FD}" dt="2026-10-14T17:30:22.230" v="1931" actId="26606"/>
          <ac:spMkLst>
            <pc:docMk/>
            <pc:sldMk cId="2225036464" sldId="313"/>
            <ac:spMk id="21" creationId="{E1B96AD6-92A9-4273-A62B-96A1C3E0BA95}"/>
          </ac:spMkLst>
        </pc:spChg>
        <pc:spChg chg="add">
          <ac:chgData name="Simona Ferraraccio" userId="c9694aeb-2f50-401b-8abf-67f8a7106701" providerId="ADAL" clId="{728671C3-614E-440E-8F04-5DA1EFA065FD}" dt="2026-10-14T17:30:22.230" v="1931" actId="26606"/>
          <ac:spMkLst>
            <pc:docMk/>
            <pc:sldMk cId="2225036464" sldId="313"/>
            <ac:spMk id="22" creationId="{463EEC44-1BA3-44ED-81FC-A644B04B2A44}"/>
          </ac:spMkLst>
        </pc:spChg>
      </pc:sldChg>
      <pc:sldChg chg="addSp modSp new mod modAnim">
        <pc:chgData name="Simona Ferraraccio" userId="c9694aeb-2f50-401b-8abf-67f8a7106701" providerId="ADAL" clId="{728671C3-614E-440E-8F04-5DA1EFA065FD}" dt="2026-10-19T07:58:51.149" v="3332" actId="13926"/>
        <pc:sldMkLst>
          <pc:docMk/>
          <pc:sldMk cId="1975553443" sldId="314"/>
        </pc:sldMkLst>
        <pc:spChg chg="mod">
          <ac:chgData name="Simona Ferraraccio" userId="c9694aeb-2f50-401b-8abf-67f8a7106701" providerId="ADAL" clId="{728671C3-614E-440E-8F04-5DA1EFA065FD}" dt="2026-10-14T17:37:56.640" v="2098" actId="20577"/>
          <ac:spMkLst>
            <pc:docMk/>
            <pc:sldMk cId="1975553443" sldId="314"/>
            <ac:spMk id="2" creationId="{046CD022-E3EF-1377-678B-883DA1F7302E}"/>
          </ac:spMkLst>
        </pc:spChg>
        <pc:spChg chg="mod">
          <ac:chgData name="Simona Ferraraccio" userId="c9694aeb-2f50-401b-8abf-67f8a7106701" providerId="ADAL" clId="{728671C3-614E-440E-8F04-5DA1EFA065FD}" dt="2026-10-14T17:38:51.232" v="2113" actId="21"/>
          <ac:spMkLst>
            <pc:docMk/>
            <pc:sldMk cId="1975553443" sldId="314"/>
            <ac:spMk id="3" creationId="{1F4BB998-E9FE-52D7-D1EC-48117149ECA1}"/>
          </ac:spMkLst>
        </pc:spChg>
        <pc:spChg chg="mod">
          <ac:chgData name="Simona Ferraraccio" userId="c9694aeb-2f50-401b-8abf-67f8a7106701" providerId="ADAL" clId="{728671C3-614E-440E-8F04-5DA1EFA065FD}" dt="2026-10-14T17:37:16.917" v="2096" actId="14100"/>
          <ac:spMkLst>
            <pc:docMk/>
            <pc:sldMk cId="1975553443" sldId="314"/>
            <ac:spMk id="8" creationId="{06172BDF-16C7-8628-3C5E-4322FFE57C45}"/>
          </ac:spMkLst>
        </pc:spChg>
        <pc:spChg chg="add mod">
          <ac:chgData name="Simona Ferraraccio" userId="c9694aeb-2f50-401b-8abf-67f8a7106701" providerId="ADAL" clId="{728671C3-614E-440E-8F04-5DA1EFA065FD}" dt="2026-10-19T07:58:51.149" v="3332" actId="13926"/>
          <ac:spMkLst>
            <pc:docMk/>
            <pc:sldMk cId="1975553443" sldId="314"/>
            <ac:spMk id="10" creationId="{E5DC3BD9-526C-B111-3FCE-27BBF41D98D4}"/>
          </ac:spMkLst>
        </pc:spChg>
        <pc:picChg chg="add mod ord">
          <ac:chgData name="Simona Ferraraccio" userId="c9694aeb-2f50-401b-8abf-67f8a7106701" providerId="ADAL" clId="{728671C3-614E-440E-8F04-5DA1EFA065FD}" dt="2026-10-14T17:45:46.638" v="2209" actId="29295"/>
          <ac:picMkLst>
            <pc:docMk/>
            <pc:sldMk cId="1975553443" sldId="314"/>
            <ac:picMk id="9" creationId="{EA9880EB-2379-4247-7CD6-A96E36E70CEE}"/>
          </ac:picMkLst>
        </pc:picChg>
      </pc:sldChg>
      <pc:sldChg chg="modSp new mod">
        <pc:chgData name="Simona Ferraraccio" userId="c9694aeb-2f50-401b-8abf-67f8a7106701" providerId="ADAL" clId="{728671C3-614E-440E-8F04-5DA1EFA065FD}" dt="2026-10-14T17:43:41.694" v="2198"/>
        <pc:sldMkLst>
          <pc:docMk/>
          <pc:sldMk cId="316255613" sldId="315"/>
        </pc:sldMkLst>
        <pc:spChg chg="mod">
          <ac:chgData name="Simona Ferraraccio" userId="c9694aeb-2f50-401b-8abf-67f8a7106701" providerId="ADAL" clId="{728671C3-614E-440E-8F04-5DA1EFA065FD}" dt="2026-10-14T17:42:34.769" v="2148" actId="20577"/>
          <ac:spMkLst>
            <pc:docMk/>
            <pc:sldMk cId="316255613" sldId="315"/>
            <ac:spMk id="2" creationId="{9B0F7C4F-4D06-00FC-334D-ECCDEBA9E766}"/>
          </ac:spMkLst>
        </pc:spChg>
        <pc:spChg chg="mod">
          <ac:chgData name="Simona Ferraraccio" userId="c9694aeb-2f50-401b-8abf-67f8a7106701" providerId="ADAL" clId="{728671C3-614E-440E-8F04-5DA1EFA065FD}" dt="2026-10-14T17:43:41.694" v="2198"/>
          <ac:spMkLst>
            <pc:docMk/>
            <pc:sldMk cId="316255613" sldId="315"/>
            <ac:spMk id="3" creationId="{C42F1FD3-2FEC-D68D-5FC8-4EE9A20F044E}"/>
          </ac:spMkLst>
        </pc:spChg>
      </pc:sldChg>
      <pc:sldChg chg="addSp delSp modSp new mod setBg">
        <pc:chgData name="Simona Ferraraccio" userId="c9694aeb-2f50-401b-8abf-67f8a7106701" providerId="ADAL" clId="{728671C3-614E-440E-8F04-5DA1EFA065FD}" dt="2026-10-14T18:00:01.271" v="2355" actId="207"/>
        <pc:sldMkLst>
          <pc:docMk/>
          <pc:sldMk cId="3221645310" sldId="316"/>
        </pc:sldMkLst>
        <pc:spChg chg="mod">
          <ac:chgData name="Simona Ferraraccio" userId="c9694aeb-2f50-401b-8abf-67f8a7106701" providerId="ADAL" clId="{728671C3-614E-440E-8F04-5DA1EFA065FD}" dt="2026-10-14T17:59:57.136" v="2354" actId="207"/>
          <ac:spMkLst>
            <pc:docMk/>
            <pc:sldMk cId="3221645310" sldId="316"/>
            <ac:spMk id="4" creationId="{3EE33B18-414D-54C2-4169-10C78D99C75C}"/>
          </ac:spMkLst>
        </pc:spChg>
        <pc:spChg chg="mod">
          <ac:chgData name="Simona Ferraraccio" userId="c9694aeb-2f50-401b-8abf-67f8a7106701" providerId="ADAL" clId="{728671C3-614E-440E-8F04-5DA1EFA065FD}" dt="2026-10-14T18:00:01.271" v="2355" actId="207"/>
          <ac:spMkLst>
            <pc:docMk/>
            <pc:sldMk cId="3221645310" sldId="316"/>
            <ac:spMk id="5" creationId="{41DA63DE-B1FA-0CA1-2A84-F12D5435857C}"/>
          </ac:spMkLst>
        </pc:spChg>
        <pc:spChg chg="mod">
          <ac:chgData name="Simona Ferraraccio" userId="c9694aeb-2f50-401b-8abf-67f8a7106701" providerId="ADAL" clId="{728671C3-614E-440E-8F04-5DA1EFA065FD}" dt="2026-10-14T17:58:07.074" v="2317" actId="26606"/>
          <ac:spMkLst>
            <pc:docMk/>
            <pc:sldMk cId="3221645310" sldId="316"/>
            <ac:spMk id="6" creationId="{72CB035B-AA00-4F21-2F22-F28968A99D9B}"/>
          </ac:spMkLst>
        </pc:spChg>
        <pc:spChg chg="add mod">
          <ac:chgData name="Simona Ferraraccio" userId="c9694aeb-2f50-401b-8abf-67f8a7106701" providerId="ADAL" clId="{728671C3-614E-440E-8F04-5DA1EFA065FD}" dt="2026-10-14T17:59:15.900" v="2322" actId="1076"/>
          <ac:spMkLst>
            <pc:docMk/>
            <pc:sldMk cId="3221645310" sldId="316"/>
            <ac:spMk id="9" creationId="{599DED0E-CA70-B2DF-8050-A20BB231967E}"/>
          </ac:spMkLst>
        </pc:spChg>
        <pc:spChg chg="add mod">
          <ac:chgData name="Simona Ferraraccio" userId="c9694aeb-2f50-401b-8abf-67f8a7106701" providerId="ADAL" clId="{728671C3-614E-440E-8F04-5DA1EFA065FD}" dt="2026-10-14T17:59:51.281" v="2353" actId="20577"/>
          <ac:spMkLst>
            <pc:docMk/>
            <pc:sldMk cId="3221645310" sldId="316"/>
            <ac:spMk id="10" creationId="{702D3A93-078D-E0CB-66C5-FBC31DD7BDF4}"/>
          </ac:spMkLst>
        </pc:spChg>
        <pc:spChg chg="add">
          <ac:chgData name="Simona Ferraraccio" userId="c9694aeb-2f50-401b-8abf-67f8a7106701" providerId="ADAL" clId="{728671C3-614E-440E-8F04-5DA1EFA065FD}" dt="2026-10-14T17:58:07.074" v="2317" actId="26606"/>
          <ac:spMkLst>
            <pc:docMk/>
            <pc:sldMk cId="3221645310" sldId="316"/>
            <ac:spMk id="13" creationId="{42A4FC2C-047E-45A5-965D-8E1E3BF09BC6}"/>
          </ac:spMkLst>
        </pc:spChg>
        <pc:picChg chg="add mod modCrop">
          <ac:chgData name="Simona Ferraraccio" userId="c9694aeb-2f50-401b-8abf-67f8a7106701" providerId="ADAL" clId="{728671C3-614E-440E-8F04-5DA1EFA065FD}" dt="2026-10-14T17:58:34.555" v="2319" actId="732"/>
          <ac:picMkLst>
            <pc:docMk/>
            <pc:sldMk cId="3221645310" sldId="316"/>
            <ac:picMk id="8" creationId="{25D9A921-A650-B098-3A44-A615A97145D4}"/>
          </ac:picMkLst>
        </pc:picChg>
      </pc:sldChg>
      <pc:sldChg chg="addSp delSp modSp new mod setBg">
        <pc:chgData name="Simona Ferraraccio" userId="c9694aeb-2f50-401b-8abf-67f8a7106701" providerId="ADAL" clId="{728671C3-614E-440E-8F04-5DA1EFA065FD}" dt="2026-10-14T18:16:52.161" v="2423" actId="404"/>
        <pc:sldMkLst>
          <pc:docMk/>
          <pc:sldMk cId="1468391984" sldId="317"/>
        </pc:sldMkLst>
        <pc:spChg chg="mod">
          <ac:chgData name="Simona Ferraraccio" userId="c9694aeb-2f50-401b-8abf-67f8a7106701" providerId="ADAL" clId="{728671C3-614E-440E-8F04-5DA1EFA065FD}" dt="2026-10-14T18:14:58.594" v="2408" actId="1076"/>
          <ac:spMkLst>
            <pc:docMk/>
            <pc:sldMk cId="1468391984" sldId="317"/>
            <ac:spMk id="2" creationId="{D73DF065-5991-548C-E370-45C76B30138C}"/>
          </ac:spMkLst>
        </pc:spChg>
        <pc:spChg chg="mod ord">
          <ac:chgData name="Simona Ferraraccio" userId="c9694aeb-2f50-401b-8abf-67f8a7106701" providerId="ADAL" clId="{728671C3-614E-440E-8F04-5DA1EFA065FD}" dt="2026-10-14T18:14:33.345" v="2400" actId="26606"/>
          <ac:spMkLst>
            <pc:docMk/>
            <pc:sldMk cId="1468391984" sldId="317"/>
            <ac:spMk id="4" creationId="{E4F9E7F4-FD44-82B9-BA1D-540729378135}"/>
          </ac:spMkLst>
        </pc:spChg>
        <pc:spChg chg="mod">
          <ac:chgData name="Simona Ferraraccio" userId="c9694aeb-2f50-401b-8abf-67f8a7106701" providerId="ADAL" clId="{728671C3-614E-440E-8F04-5DA1EFA065FD}" dt="2026-10-14T18:14:33.345" v="2400" actId="26606"/>
          <ac:spMkLst>
            <pc:docMk/>
            <pc:sldMk cId="1468391984" sldId="317"/>
            <ac:spMk id="5" creationId="{76308D27-5FE6-A04D-1405-63B3DFAAE6E5}"/>
          </ac:spMkLst>
        </pc:spChg>
        <pc:spChg chg="mod">
          <ac:chgData name="Simona Ferraraccio" userId="c9694aeb-2f50-401b-8abf-67f8a7106701" providerId="ADAL" clId="{728671C3-614E-440E-8F04-5DA1EFA065FD}" dt="2026-10-14T18:14:33.345" v="2400" actId="26606"/>
          <ac:spMkLst>
            <pc:docMk/>
            <pc:sldMk cId="1468391984" sldId="317"/>
            <ac:spMk id="6" creationId="{3107D32C-E7AF-4902-AD89-366162783633}"/>
          </ac:spMkLst>
        </pc:spChg>
        <pc:spChg chg="add mod ord">
          <ac:chgData name="Simona Ferraraccio" userId="c9694aeb-2f50-401b-8abf-67f8a7106701" providerId="ADAL" clId="{728671C3-614E-440E-8F04-5DA1EFA065FD}" dt="2026-10-14T18:16:52.161" v="2423" actId="404"/>
          <ac:spMkLst>
            <pc:docMk/>
            <pc:sldMk cId="1468391984" sldId="317"/>
            <ac:spMk id="9" creationId="{69ED578C-9310-16D0-D30E-980D3FB0795C}"/>
          </ac:spMkLst>
        </pc:spChg>
        <pc:spChg chg="mod">
          <ac:chgData name="Simona Ferraraccio" userId="c9694aeb-2f50-401b-8abf-67f8a7106701" providerId="ADAL" clId="{728671C3-614E-440E-8F04-5DA1EFA065FD}" dt="2026-10-14T18:15:54.408" v="2417" actId="1076"/>
          <ac:spMkLst>
            <pc:docMk/>
            <pc:sldMk cId="1468391984" sldId="317"/>
            <ac:spMk id="13" creationId="{D7CCC0E9-34F1-CA0F-EB52-B309BBEC1CD1}"/>
          </ac:spMkLst>
        </pc:spChg>
        <pc:spChg chg="add">
          <ac:chgData name="Simona Ferraraccio" userId="c9694aeb-2f50-401b-8abf-67f8a7106701" providerId="ADAL" clId="{728671C3-614E-440E-8F04-5DA1EFA065FD}" dt="2026-10-14T18:14:33.345" v="2400" actId="26606"/>
          <ac:spMkLst>
            <pc:docMk/>
            <pc:sldMk cId="1468391984" sldId="317"/>
            <ac:spMk id="16" creationId="{352BEC0E-22F8-46D0-9632-375DB541B06C}"/>
          </ac:spMkLst>
        </pc:spChg>
        <pc:spChg chg="add">
          <ac:chgData name="Simona Ferraraccio" userId="c9694aeb-2f50-401b-8abf-67f8a7106701" providerId="ADAL" clId="{728671C3-614E-440E-8F04-5DA1EFA065FD}" dt="2026-10-14T18:14:33.345" v="2400" actId="26606"/>
          <ac:spMkLst>
            <pc:docMk/>
            <pc:sldMk cId="1468391984" sldId="317"/>
            <ac:spMk id="18" creationId="{3FCFB1DE-0B7E-48CC-BA90-B2AB0889F9D6}"/>
          </ac:spMkLst>
        </pc:spChg>
        <pc:picChg chg="add mod">
          <ac:chgData name="Simona Ferraraccio" userId="c9694aeb-2f50-401b-8abf-67f8a7106701" providerId="ADAL" clId="{728671C3-614E-440E-8F04-5DA1EFA065FD}" dt="2026-10-14T18:14:54.717" v="2407" actId="1076"/>
          <ac:picMkLst>
            <pc:docMk/>
            <pc:sldMk cId="1468391984" sldId="317"/>
            <ac:picMk id="8" creationId="{F28D5C69-192A-2E79-5621-410C96BE7218}"/>
          </ac:picMkLst>
        </pc:picChg>
        <pc:picChg chg="add mod ord">
          <ac:chgData name="Simona Ferraraccio" userId="c9694aeb-2f50-401b-8abf-67f8a7106701" providerId="ADAL" clId="{728671C3-614E-440E-8F04-5DA1EFA065FD}" dt="2026-10-14T18:15:06.201" v="2411" actId="1076"/>
          <ac:picMkLst>
            <pc:docMk/>
            <pc:sldMk cId="1468391984" sldId="317"/>
            <ac:picMk id="11" creationId="{85AE9C96-039C-7404-4AFD-2BF481D27045}"/>
          </ac:picMkLst>
        </pc:picChg>
      </pc:sldChg>
      <pc:sldChg chg="addSp modSp new mod setBg">
        <pc:chgData name="Simona Ferraraccio" userId="c9694aeb-2f50-401b-8abf-67f8a7106701" providerId="ADAL" clId="{728671C3-614E-440E-8F04-5DA1EFA065FD}" dt="2026-10-14T18:18:50.919" v="2473" actId="29295"/>
        <pc:sldMkLst>
          <pc:docMk/>
          <pc:sldMk cId="1321670453" sldId="318"/>
        </pc:sldMkLst>
        <pc:spChg chg="mod">
          <ac:chgData name="Simona Ferraraccio" userId="c9694aeb-2f50-401b-8abf-67f8a7106701" providerId="ADAL" clId="{728671C3-614E-440E-8F04-5DA1EFA065FD}" dt="2026-10-14T18:18:22.455" v="2461" actId="26606"/>
          <ac:spMkLst>
            <pc:docMk/>
            <pc:sldMk cId="1321670453" sldId="318"/>
            <ac:spMk id="2" creationId="{294C7239-08F6-50E1-A1F8-2B84C631BC84}"/>
          </ac:spMkLst>
        </pc:spChg>
        <pc:spChg chg="mod">
          <ac:chgData name="Simona Ferraraccio" userId="c9694aeb-2f50-401b-8abf-67f8a7106701" providerId="ADAL" clId="{728671C3-614E-440E-8F04-5DA1EFA065FD}" dt="2026-10-14T18:18:37.717" v="2472" actId="6549"/>
          <ac:spMkLst>
            <pc:docMk/>
            <pc:sldMk cId="1321670453" sldId="318"/>
            <ac:spMk id="3" creationId="{E55DC859-A1DF-1E63-7111-D9E9C42BE002}"/>
          </ac:spMkLst>
        </pc:spChg>
        <pc:spChg chg="mod">
          <ac:chgData name="Simona Ferraraccio" userId="c9694aeb-2f50-401b-8abf-67f8a7106701" providerId="ADAL" clId="{728671C3-614E-440E-8F04-5DA1EFA065FD}" dt="2026-10-14T18:18:22.455" v="2461" actId="26606"/>
          <ac:spMkLst>
            <pc:docMk/>
            <pc:sldMk cId="1321670453" sldId="318"/>
            <ac:spMk id="4" creationId="{F024C29D-0EA2-D9CB-1B7D-13F6FCF80078}"/>
          </ac:spMkLst>
        </pc:spChg>
        <pc:spChg chg="mod">
          <ac:chgData name="Simona Ferraraccio" userId="c9694aeb-2f50-401b-8abf-67f8a7106701" providerId="ADAL" clId="{728671C3-614E-440E-8F04-5DA1EFA065FD}" dt="2026-10-14T18:18:22.455" v="2461" actId="26606"/>
          <ac:spMkLst>
            <pc:docMk/>
            <pc:sldMk cId="1321670453" sldId="318"/>
            <ac:spMk id="5" creationId="{E37BD4FF-6F2B-A495-6A4F-7D741248163C}"/>
          </ac:spMkLst>
        </pc:spChg>
        <pc:spChg chg="mod">
          <ac:chgData name="Simona Ferraraccio" userId="c9694aeb-2f50-401b-8abf-67f8a7106701" providerId="ADAL" clId="{728671C3-614E-440E-8F04-5DA1EFA065FD}" dt="2026-10-14T18:18:22.455" v="2461" actId="26606"/>
          <ac:spMkLst>
            <pc:docMk/>
            <pc:sldMk cId="1321670453" sldId="318"/>
            <ac:spMk id="6" creationId="{F599FD04-9B3E-E809-1F24-D38ECE0FD4BE}"/>
          </ac:spMkLst>
        </pc:spChg>
        <pc:spChg chg="add">
          <ac:chgData name="Simona Ferraraccio" userId="c9694aeb-2f50-401b-8abf-67f8a7106701" providerId="ADAL" clId="{728671C3-614E-440E-8F04-5DA1EFA065FD}" dt="2026-10-14T18:18:22.455" v="2461" actId="26606"/>
          <ac:spMkLst>
            <pc:docMk/>
            <pc:sldMk cId="1321670453" sldId="318"/>
            <ac:spMk id="12" creationId="{362810D9-2C5A-477D-949C-C191895477F3}"/>
          </ac:spMkLst>
        </pc:spChg>
        <pc:spChg chg="add">
          <ac:chgData name="Simona Ferraraccio" userId="c9694aeb-2f50-401b-8abf-67f8a7106701" providerId="ADAL" clId="{728671C3-614E-440E-8F04-5DA1EFA065FD}" dt="2026-10-14T18:18:22.455" v="2461" actId="26606"/>
          <ac:spMkLst>
            <pc:docMk/>
            <pc:sldMk cId="1321670453" sldId="318"/>
            <ac:spMk id="14" creationId="{081E4A58-353D-44AE-B2FC-2A74E2E400F7}"/>
          </ac:spMkLst>
        </pc:spChg>
        <pc:picChg chg="add mod">
          <ac:chgData name="Simona Ferraraccio" userId="c9694aeb-2f50-401b-8abf-67f8a7106701" providerId="ADAL" clId="{728671C3-614E-440E-8F04-5DA1EFA065FD}" dt="2026-10-14T18:18:50.919" v="2473" actId="29295"/>
          <ac:picMkLst>
            <pc:docMk/>
            <pc:sldMk cId="1321670453" sldId="318"/>
            <ac:picMk id="8" creationId="{34487A08-2F41-7628-0AA6-3D47E87687EB}"/>
          </ac:picMkLst>
        </pc:picChg>
      </pc:sldChg>
      <pc:sldChg chg="addSp delSp modSp new mod setBg modAnim">
        <pc:chgData name="Simona Ferraraccio" userId="c9694aeb-2f50-401b-8abf-67f8a7106701" providerId="ADAL" clId="{728671C3-614E-440E-8F04-5DA1EFA065FD}" dt="2026-10-19T08:18:09.394" v="3373"/>
        <pc:sldMkLst>
          <pc:docMk/>
          <pc:sldMk cId="3029178159" sldId="319"/>
        </pc:sldMkLst>
        <pc:spChg chg="mod">
          <ac:chgData name="Simona Ferraraccio" userId="c9694aeb-2f50-401b-8abf-67f8a7106701" providerId="ADAL" clId="{728671C3-614E-440E-8F04-5DA1EFA065FD}" dt="2026-10-14T18:26:27.981" v="2564" actId="1076"/>
          <ac:spMkLst>
            <pc:docMk/>
            <pc:sldMk cId="3029178159" sldId="319"/>
            <ac:spMk id="2" creationId="{18DF85A0-45E4-14AB-1EFB-870AE2692BFB}"/>
          </ac:spMkLst>
        </pc:spChg>
        <pc:spChg chg="mod ord">
          <ac:chgData name="Simona Ferraraccio" userId="c9694aeb-2f50-401b-8abf-67f8a7106701" providerId="ADAL" clId="{728671C3-614E-440E-8F04-5DA1EFA065FD}" dt="2026-10-19T08:13:07.696" v="3351" actId="20577"/>
          <ac:spMkLst>
            <pc:docMk/>
            <pc:sldMk cId="3029178159" sldId="319"/>
            <ac:spMk id="3" creationId="{014B25B8-AC2F-4364-9E69-AE9B54232963}"/>
          </ac:spMkLst>
        </pc:spChg>
        <pc:spChg chg="mod">
          <ac:chgData name="Simona Ferraraccio" userId="c9694aeb-2f50-401b-8abf-67f8a7106701" providerId="ADAL" clId="{728671C3-614E-440E-8F04-5DA1EFA065FD}" dt="2026-10-14T18:20:32.215" v="2525" actId="26606"/>
          <ac:spMkLst>
            <pc:docMk/>
            <pc:sldMk cId="3029178159" sldId="319"/>
            <ac:spMk id="4" creationId="{21C570A2-0B4D-BE48-AE87-A39084A49ADB}"/>
          </ac:spMkLst>
        </pc:spChg>
        <pc:spChg chg="mod">
          <ac:chgData name="Simona Ferraraccio" userId="c9694aeb-2f50-401b-8abf-67f8a7106701" providerId="ADAL" clId="{728671C3-614E-440E-8F04-5DA1EFA065FD}" dt="2026-10-14T18:20:32.215" v="2525" actId="26606"/>
          <ac:spMkLst>
            <pc:docMk/>
            <pc:sldMk cId="3029178159" sldId="319"/>
            <ac:spMk id="5" creationId="{70D22F08-7622-ABF9-32F9-0581F4023173}"/>
          </ac:spMkLst>
        </pc:spChg>
        <pc:spChg chg="mod">
          <ac:chgData name="Simona Ferraraccio" userId="c9694aeb-2f50-401b-8abf-67f8a7106701" providerId="ADAL" clId="{728671C3-614E-440E-8F04-5DA1EFA065FD}" dt="2026-10-14T18:20:32.215" v="2525" actId="26606"/>
          <ac:spMkLst>
            <pc:docMk/>
            <pc:sldMk cId="3029178159" sldId="319"/>
            <ac:spMk id="6" creationId="{88355A03-52B3-6104-CCCF-78BF453C6AA1}"/>
          </ac:spMkLst>
        </pc:spChg>
        <pc:spChg chg="mod">
          <ac:chgData name="Simona Ferraraccio" userId="c9694aeb-2f50-401b-8abf-67f8a7106701" providerId="ADAL" clId="{728671C3-614E-440E-8F04-5DA1EFA065FD}" dt="2026-10-14T18:26:46.605" v="2577" actId="1076"/>
          <ac:spMkLst>
            <pc:docMk/>
            <pc:sldMk cId="3029178159" sldId="319"/>
            <ac:spMk id="9" creationId="{0EA05A59-D0B9-4EAE-8E10-EE8C08FC6B4D}"/>
          </ac:spMkLst>
        </pc:spChg>
        <pc:spChg chg="add">
          <ac:chgData name="Simona Ferraraccio" userId="c9694aeb-2f50-401b-8abf-67f8a7106701" providerId="ADAL" clId="{728671C3-614E-440E-8F04-5DA1EFA065FD}" dt="2026-10-14T18:20:32.215" v="2525" actId="26606"/>
          <ac:spMkLst>
            <pc:docMk/>
            <pc:sldMk cId="3029178159" sldId="319"/>
            <ac:spMk id="12" creationId="{F13C74B1-5B17-4795-BED0-7140497B445A}"/>
          </ac:spMkLst>
        </pc:spChg>
        <pc:spChg chg="add">
          <ac:chgData name="Simona Ferraraccio" userId="c9694aeb-2f50-401b-8abf-67f8a7106701" providerId="ADAL" clId="{728671C3-614E-440E-8F04-5DA1EFA065FD}" dt="2026-10-14T18:20:32.215" v="2525" actId="26606"/>
          <ac:spMkLst>
            <pc:docMk/>
            <pc:sldMk cId="3029178159" sldId="319"/>
            <ac:spMk id="14" creationId="{D4974D33-8DC5-464E-8C6D-BE58F0669C17}"/>
          </ac:spMkLst>
        </pc:spChg>
        <pc:picChg chg="add mod">
          <ac:chgData name="Simona Ferraraccio" userId="c9694aeb-2f50-401b-8abf-67f8a7106701" providerId="ADAL" clId="{728671C3-614E-440E-8F04-5DA1EFA065FD}" dt="2026-10-14T18:22:17.269" v="2536" actId="29295"/>
          <ac:picMkLst>
            <pc:docMk/>
            <pc:sldMk cId="3029178159" sldId="319"/>
            <ac:picMk id="8" creationId="{59A48080-E75E-BDC0-B751-C6AC0C0C03AA}"/>
          </ac:picMkLst>
        </pc:picChg>
      </pc:sldChg>
      <pc:sldChg chg="addSp delSp modSp new mod setBg">
        <pc:chgData name="Simona Ferraraccio" userId="c9694aeb-2f50-401b-8abf-67f8a7106701" providerId="ADAL" clId="{728671C3-614E-440E-8F04-5DA1EFA065FD}" dt="2026-10-14T18:35:12.372" v="2684" actId="29295"/>
        <pc:sldMkLst>
          <pc:docMk/>
          <pc:sldMk cId="477698996" sldId="320"/>
        </pc:sldMkLst>
        <pc:spChg chg="mod">
          <ac:chgData name="Simona Ferraraccio" userId="c9694aeb-2f50-401b-8abf-67f8a7106701" providerId="ADAL" clId="{728671C3-614E-440E-8F04-5DA1EFA065FD}" dt="2026-10-14T18:28:43.733" v="2610" actId="1076"/>
          <ac:spMkLst>
            <pc:docMk/>
            <pc:sldMk cId="477698996" sldId="320"/>
            <ac:spMk id="2" creationId="{642243D8-C3ED-47B5-606B-09F02741F2B7}"/>
          </ac:spMkLst>
        </pc:spChg>
        <pc:spChg chg="mod">
          <ac:chgData name="Simona Ferraraccio" userId="c9694aeb-2f50-401b-8abf-67f8a7106701" providerId="ADAL" clId="{728671C3-614E-440E-8F04-5DA1EFA065FD}" dt="2026-10-14T18:34:56.604" v="2683" actId="1076"/>
          <ac:spMkLst>
            <pc:docMk/>
            <pc:sldMk cId="477698996" sldId="320"/>
            <ac:spMk id="3" creationId="{A5B948C3-2010-5DA9-4C85-B4F643D7F418}"/>
          </ac:spMkLst>
        </pc:spChg>
        <pc:spChg chg="mod">
          <ac:chgData name="Simona Ferraraccio" userId="c9694aeb-2f50-401b-8abf-67f8a7106701" providerId="ADAL" clId="{728671C3-614E-440E-8F04-5DA1EFA065FD}" dt="2026-10-14T18:28:04.602" v="2579" actId="26606"/>
          <ac:spMkLst>
            <pc:docMk/>
            <pc:sldMk cId="477698996" sldId="320"/>
            <ac:spMk id="4" creationId="{6A91EF6E-A289-4C9D-4C2A-BB6F9609B739}"/>
          </ac:spMkLst>
        </pc:spChg>
        <pc:spChg chg="mod">
          <ac:chgData name="Simona Ferraraccio" userId="c9694aeb-2f50-401b-8abf-67f8a7106701" providerId="ADAL" clId="{728671C3-614E-440E-8F04-5DA1EFA065FD}" dt="2026-10-14T18:28:04.602" v="2579" actId="26606"/>
          <ac:spMkLst>
            <pc:docMk/>
            <pc:sldMk cId="477698996" sldId="320"/>
            <ac:spMk id="5" creationId="{B875CABB-EEB3-3362-8A63-28986AE19B8E}"/>
          </ac:spMkLst>
        </pc:spChg>
        <pc:spChg chg="mod">
          <ac:chgData name="Simona Ferraraccio" userId="c9694aeb-2f50-401b-8abf-67f8a7106701" providerId="ADAL" clId="{728671C3-614E-440E-8F04-5DA1EFA065FD}" dt="2026-10-14T18:28:04.602" v="2579" actId="26606"/>
          <ac:spMkLst>
            <pc:docMk/>
            <pc:sldMk cId="477698996" sldId="320"/>
            <ac:spMk id="6" creationId="{70D28733-9A49-BEEB-EAF7-3F23661E2D90}"/>
          </ac:spMkLst>
        </pc:spChg>
        <pc:spChg chg="add">
          <ac:chgData name="Simona Ferraraccio" userId="c9694aeb-2f50-401b-8abf-67f8a7106701" providerId="ADAL" clId="{728671C3-614E-440E-8F04-5DA1EFA065FD}" dt="2026-10-14T18:28:04.602" v="2579" actId="26606"/>
          <ac:spMkLst>
            <pc:docMk/>
            <pc:sldMk cId="477698996" sldId="320"/>
            <ac:spMk id="15" creationId="{F13C74B1-5B17-4795-BED0-7140497B445A}"/>
          </ac:spMkLst>
        </pc:spChg>
        <pc:spChg chg="add">
          <ac:chgData name="Simona Ferraraccio" userId="c9694aeb-2f50-401b-8abf-67f8a7106701" providerId="ADAL" clId="{728671C3-614E-440E-8F04-5DA1EFA065FD}" dt="2026-10-14T18:28:04.602" v="2579" actId="26606"/>
          <ac:spMkLst>
            <pc:docMk/>
            <pc:sldMk cId="477698996" sldId="320"/>
            <ac:spMk id="17" creationId="{D4974D33-8DC5-464E-8C6D-BE58F0669C17}"/>
          </ac:spMkLst>
        </pc:spChg>
        <pc:picChg chg="add mod">
          <ac:chgData name="Simona Ferraraccio" userId="c9694aeb-2f50-401b-8abf-67f8a7106701" providerId="ADAL" clId="{728671C3-614E-440E-8F04-5DA1EFA065FD}" dt="2026-10-14T18:28:47.346" v="2611" actId="1076"/>
          <ac:picMkLst>
            <pc:docMk/>
            <pc:sldMk cId="477698996" sldId="320"/>
            <ac:picMk id="8" creationId="{B3000938-E61C-4D56-A4ED-F3121E38CCA3}"/>
          </ac:picMkLst>
        </pc:picChg>
        <pc:picChg chg="add mod ord">
          <ac:chgData name="Simona Ferraraccio" userId="c9694aeb-2f50-401b-8abf-67f8a7106701" providerId="ADAL" clId="{728671C3-614E-440E-8F04-5DA1EFA065FD}" dt="2026-10-14T18:35:12.372" v="2684" actId="29295"/>
          <ac:picMkLst>
            <pc:docMk/>
            <pc:sldMk cId="477698996" sldId="320"/>
            <ac:picMk id="10" creationId="{7AF526F2-09C4-CDDC-CFDC-914112B16A12}"/>
          </ac:picMkLst>
        </pc:picChg>
      </pc:sldChg>
      <pc:sldChg chg="addSp modSp new mod setBg">
        <pc:chgData name="Simona Ferraraccio" userId="c9694aeb-2f50-401b-8abf-67f8a7106701" providerId="ADAL" clId="{728671C3-614E-440E-8F04-5DA1EFA065FD}" dt="2026-10-14T18:31:36.330" v="2649" actId="404"/>
        <pc:sldMkLst>
          <pc:docMk/>
          <pc:sldMk cId="3919588171" sldId="321"/>
        </pc:sldMkLst>
        <pc:spChg chg="mod">
          <ac:chgData name="Simona Ferraraccio" userId="c9694aeb-2f50-401b-8abf-67f8a7106701" providerId="ADAL" clId="{728671C3-614E-440E-8F04-5DA1EFA065FD}" dt="2026-10-14T18:31:19.722" v="2645" actId="1076"/>
          <ac:spMkLst>
            <pc:docMk/>
            <pc:sldMk cId="3919588171" sldId="321"/>
            <ac:spMk id="2" creationId="{4833D251-3C99-0027-30D0-0A8CD764B77E}"/>
          </ac:spMkLst>
        </pc:spChg>
        <pc:spChg chg="mod">
          <ac:chgData name="Simona Ferraraccio" userId="c9694aeb-2f50-401b-8abf-67f8a7106701" providerId="ADAL" clId="{728671C3-614E-440E-8F04-5DA1EFA065FD}" dt="2026-10-14T18:31:36.330" v="2649" actId="404"/>
          <ac:spMkLst>
            <pc:docMk/>
            <pc:sldMk cId="3919588171" sldId="321"/>
            <ac:spMk id="3" creationId="{9EA906B9-9E04-328D-A0AA-ABDEB8C1F83B}"/>
          </ac:spMkLst>
        </pc:spChg>
        <pc:spChg chg="mod">
          <ac:chgData name="Simona Ferraraccio" userId="c9694aeb-2f50-401b-8abf-67f8a7106701" providerId="ADAL" clId="{728671C3-614E-440E-8F04-5DA1EFA065FD}" dt="2026-10-14T18:31:09.900" v="2642" actId="26606"/>
          <ac:spMkLst>
            <pc:docMk/>
            <pc:sldMk cId="3919588171" sldId="321"/>
            <ac:spMk id="4" creationId="{0A5CA002-F15D-79D9-2BC7-E328857BD8B9}"/>
          </ac:spMkLst>
        </pc:spChg>
        <pc:spChg chg="mod">
          <ac:chgData name="Simona Ferraraccio" userId="c9694aeb-2f50-401b-8abf-67f8a7106701" providerId="ADAL" clId="{728671C3-614E-440E-8F04-5DA1EFA065FD}" dt="2026-10-14T18:31:09.900" v="2642" actId="26606"/>
          <ac:spMkLst>
            <pc:docMk/>
            <pc:sldMk cId="3919588171" sldId="321"/>
            <ac:spMk id="5" creationId="{5CC08BE9-D16A-7396-64FB-A3506BDA66F5}"/>
          </ac:spMkLst>
        </pc:spChg>
        <pc:spChg chg="mod">
          <ac:chgData name="Simona Ferraraccio" userId="c9694aeb-2f50-401b-8abf-67f8a7106701" providerId="ADAL" clId="{728671C3-614E-440E-8F04-5DA1EFA065FD}" dt="2026-10-14T18:31:09.900" v="2642" actId="26606"/>
          <ac:spMkLst>
            <pc:docMk/>
            <pc:sldMk cId="3919588171" sldId="321"/>
            <ac:spMk id="6" creationId="{DA1E6A58-CF66-0CED-7008-2E41A90665E2}"/>
          </ac:spMkLst>
        </pc:spChg>
        <pc:spChg chg="add">
          <ac:chgData name="Simona Ferraraccio" userId="c9694aeb-2f50-401b-8abf-67f8a7106701" providerId="ADAL" clId="{728671C3-614E-440E-8F04-5DA1EFA065FD}" dt="2026-10-14T18:31:09.900" v="2642" actId="26606"/>
          <ac:spMkLst>
            <pc:docMk/>
            <pc:sldMk cId="3919588171" sldId="321"/>
            <ac:spMk id="11" creationId="{907EF6B7-1338-4443-8C46-6A318D952DFD}"/>
          </ac:spMkLst>
        </pc:spChg>
        <pc:spChg chg="add">
          <ac:chgData name="Simona Ferraraccio" userId="c9694aeb-2f50-401b-8abf-67f8a7106701" providerId="ADAL" clId="{728671C3-614E-440E-8F04-5DA1EFA065FD}" dt="2026-10-14T18:31:09.900" v="2642" actId="26606"/>
          <ac:spMkLst>
            <pc:docMk/>
            <pc:sldMk cId="3919588171" sldId="321"/>
            <ac:spMk id="13" creationId="{DAAE4CDD-124C-4DCF-9584-B6033B545DD5}"/>
          </ac:spMkLst>
        </pc:spChg>
        <pc:spChg chg="add">
          <ac:chgData name="Simona Ferraraccio" userId="c9694aeb-2f50-401b-8abf-67f8a7106701" providerId="ADAL" clId="{728671C3-614E-440E-8F04-5DA1EFA065FD}" dt="2026-10-14T18:31:09.900" v="2642" actId="26606"/>
          <ac:spMkLst>
            <pc:docMk/>
            <pc:sldMk cId="3919588171" sldId="321"/>
            <ac:spMk id="15" creationId="{081E4A58-353D-44AE-B2FC-2A74E2E400F7}"/>
          </ac:spMkLst>
        </pc:spChg>
      </pc:sldChg>
      <pc:sldChg chg="addSp modSp new mod setBg">
        <pc:chgData name="Simona Ferraraccio" userId="c9694aeb-2f50-401b-8abf-67f8a7106701" providerId="ADAL" clId="{728671C3-614E-440E-8F04-5DA1EFA065FD}" dt="2026-10-14T18:36:27.548" v="2686" actId="207"/>
        <pc:sldMkLst>
          <pc:docMk/>
          <pc:sldMk cId="2505368830" sldId="322"/>
        </pc:sldMkLst>
        <pc:spChg chg="mod">
          <ac:chgData name="Simona Ferraraccio" userId="c9694aeb-2f50-401b-8abf-67f8a7106701" providerId="ADAL" clId="{728671C3-614E-440E-8F04-5DA1EFA065FD}" dt="2026-10-14T18:32:39.398" v="2658" actId="26606"/>
          <ac:spMkLst>
            <pc:docMk/>
            <pc:sldMk cId="2505368830" sldId="322"/>
            <ac:spMk id="2" creationId="{A34E5F06-E938-3A10-DFEB-2D12F28D471A}"/>
          </ac:spMkLst>
        </pc:spChg>
        <pc:spChg chg="mod">
          <ac:chgData name="Simona Ferraraccio" userId="c9694aeb-2f50-401b-8abf-67f8a7106701" providerId="ADAL" clId="{728671C3-614E-440E-8F04-5DA1EFA065FD}" dt="2026-10-14T18:33:49.307" v="2673" actId="1076"/>
          <ac:spMkLst>
            <pc:docMk/>
            <pc:sldMk cId="2505368830" sldId="322"/>
            <ac:spMk id="3" creationId="{EFE821A2-CA06-777B-1769-FFDA3BECEB0B}"/>
          </ac:spMkLst>
        </pc:spChg>
        <pc:spChg chg="mod">
          <ac:chgData name="Simona Ferraraccio" userId="c9694aeb-2f50-401b-8abf-67f8a7106701" providerId="ADAL" clId="{728671C3-614E-440E-8F04-5DA1EFA065FD}" dt="2026-10-14T18:32:39.398" v="2658" actId="26606"/>
          <ac:spMkLst>
            <pc:docMk/>
            <pc:sldMk cId="2505368830" sldId="322"/>
            <ac:spMk id="4" creationId="{FB09B086-5DC0-2154-E0C8-ADF00A03E116}"/>
          </ac:spMkLst>
        </pc:spChg>
        <pc:spChg chg="mod">
          <ac:chgData name="Simona Ferraraccio" userId="c9694aeb-2f50-401b-8abf-67f8a7106701" providerId="ADAL" clId="{728671C3-614E-440E-8F04-5DA1EFA065FD}" dt="2026-10-14T18:36:22.480" v="2685" actId="207"/>
          <ac:spMkLst>
            <pc:docMk/>
            <pc:sldMk cId="2505368830" sldId="322"/>
            <ac:spMk id="5" creationId="{5C86E44A-9741-8DAC-EF65-E827D0D6B004}"/>
          </ac:spMkLst>
        </pc:spChg>
        <pc:spChg chg="mod">
          <ac:chgData name="Simona Ferraraccio" userId="c9694aeb-2f50-401b-8abf-67f8a7106701" providerId="ADAL" clId="{728671C3-614E-440E-8F04-5DA1EFA065FD}" dt="2026-10-14T18:36:27.548" v="2686" actId="207"/>
          <ac:spMkLst>
            <pc:docMk/>
            <pc:sldMk cId="2505368830" sldId="322"/>
            <ac:spMk id="6" creationId="{6427E18A-D18B-B492-CF23-078066AF0C34}"/>
          </ac:spMkLst>
        </pc:spChg>
        <pc:spChg chg="add">
          <ac:chgData name="Simona Ferraraccio" userId="c9694aeb-2f50-401b-8abf-67f8a7106701" providerId="ADAL" clId="{728671C3-614E-440E-8F04-5DA1EFA065FD}" dt="2026-10-14T18:32:39.398" v="2658" actId="26606"/>
          <ac:spMkLst>
            <pc:docMk/>
            <pc:sldMk cId="2505368830" sldId="322"/>
            <ac:spMk id="12" creationId="{C0763A76-9F1C-4FC5-82B7-DD475DA461B2}"/>
          </ac:spMkLst>
        </pc:spChg>
        <pc:spChg chg="add">
          <ac:chgData name="Simona Ferraraccio" userId="c9694aeb-2f50-401b-8abf-67f8a7106701" providerId="ADAL" clId="{728671C3-614E-440E-8F04-5DA1EFA065FD}" dt="2026-10-14T18:32:39.398" v="2658" actId="26606"/>
          <ac:spMkLst>
            <pc:docMk/>
            <pc:sldMk cId="2505368830" sldId="322"/>
            <ac:spMk id="14" creationId="{E81BF4F6-F2CF-4984-9D14-D6966D92F99F}"/>
          </ac:spMkLst>
        </pc:spChg>
        <pc:picChg chg="add mod">
          <ac:chgData name="Simona Ferraraccio" userId="c9694aeb-2f50-401b-8abf-67f8a7106701" providerId="ADAL" clId="{728671C3-614E-440E-8F04-5DA1EFA065FD}" dt="2026-10-14T18:33:22.982" v="2671" actId="29295"/>
          <ac:picMkLst>
            <pc:docMk/>
            <pc:sldMk cId="2505368830" sldId="322"/>
            <ac:picMk id="8" creationId="{CE986E37-151B-6F48-A45A-35C0829011B8}"/>
          </ac:picMkLst>
        </pc:picChg>
      </pc:sldChg>
      <pc:sldChg chg="addSp delSp modSp new mod setBg modAnim">
        <pc:chgData name="Simona Ferraraccio" userId="c9694aeb-2f50-401b-8abf-67f8a7106701" providerId="ADAL" clId="{728671C3-614E-440E-8F04-5DA1EFA065FD}" dt="2026-10-19T08:17:55.506" v="3371"/>
        <pc:sldMkLst>
          <pc:docMk/>
          <pc:sldMk cId="3644926942" sldId="323"/>
        </pc:sldMkLst>
        <pc:spChg chg="mod">
          <ac:chgData name="Simona Ferraraccio" userId="c9694aeb-2f50-401b-8abf-67f8a7106701" providerId="ADAL" clId="{728671C3-614E-440E-8F04-5DA1EFA065FD}" dt="2026-10-14T18:42:27.177" v="2757" actId="14100"/>
          <ac:spMkLst>
            <pc:docMk/>
            <pc:sldMk cId="3644926942" sldId="323"/>
            <ac:spMk id="2" creationId="{99CE9BD6-BA67-E925-EE76-4945E77319C9}"/>
          </ac:spMkLst>
        </pc:spChg>
        <pc:spChg chg="mod ord">
          <ac:chgData name="Simona Ferraraccio" userId="c9694aeb-2f50-401b-8abf-67f8a7106701" providerId="ADAL" clId="{728671C3-614E-440E-8F04-5DA1EFA065FD}" dt="2026-10-19T08:17:48.672" v="3369" actId="313"/>
          <ac:spMkLst>
            <pc:docMk/>
            <pc:sldMk cId="3644926942" sldId="323"/>
            <ac:spMk id="3" creationId="{29E3AAD2-5BD0-C691-04CF-C20B9B8574DC}"/>
          </ac:spMkLst>
        </pc:spChg>
        <pc:spChg chg="mod ord">
          <ac:chgData name="Simona Ferraraccio" userId="c9694aeb-2f50-401b-8abf-67f8a7106701" providerId="ADAL" clId="{728671C3-614E-440E-8F04-5DA1EFA065FD}" dt="2026-10-14T18:42:04.968" v="2751" actId="26606"/>
          <ac:spMkLst>
            <pc:docMk/>
            <pc:sldMk cId="3644926942" sldId="323"/>
            <ac:spMk id="4" creationId="{2129EA27-9235-025D-5160-15561A705DD5}"/>
          </ac:spMkLst>
        </pc:spChg>
        <pc:spChg chg="mod">
          <ac:chgData name="Simona Ferraraccio" userId="c9694aeb-2f50-401b-8abf-67f8a7106701" providerId="ADAL" clId="{728671C3-614E-440E-8F04-5DA1EFA065FD}" dt="2026-10-14T18:42:04.968" v="2751" actId="26606"/>
          <ac:spMkLst>
            <pc:docMk/>
            <pc:sldMk cId="3644926942" sldId="323"/>
            <ac:spMk id="5" creationId="{D27F80EF-4847-9EB0-868C-ABBE9409C629}"/>
          </ac:spMkLst>
        </pc:spChg>
        <pc:spChg chg="mod">
          <ac:chgData name="Simona Ferraraccio" userId="c9694aeb-2f50-401b-8abf-67f8a7106701" providerId="ADAL" clId="{728671C3-614E-440E-8F04-5DA1EFA065FD}" dt="2026-10-14T18:42:04.968" v="2751" actId="26606"/>
          <ac:spMkLst>
            <pc:docMk/>
            <pc:sldMk cId="3644926942" sldId="323"/>
            <ac:spMk id="6" creationId="{6D5CAA93-4D8A-F163-C5A8-B681B296CAD4}"/>
          </ac:spMkLst>
        </pc:spChg>
        <pc:spChg chg="mod">
          <ac:chgData name="Simona Ferraraccio" userId="c9694aeb-2f50-401b-8abf-67f8a7106701" providerId="ADAL" clId="{728671C3-614E-440E-8F04-5DA1EFA065FD}" dt="2026-10-14T18:44:03.886" v="2774" actId="14100"/>
          <ac:spMkLst>
            <pc:docMk/>
            <pc:sldMk cId="3644926942" sldId="323"/>
            <ac:spMk id="9" creationId="{9276C862-6874-628D-C091-654AF4F6323C}"/>
          </ac:spMkLst>
        </pc:spChg>
        <pc:spChg chg="add">
          <ac:chgData name="Simona Ferraraccio" userId="c9694aeb-2f50-401b-8abf-67f8a7106701" providerId="ADAL" clId="{728671C3-614E-440E-8F04-5DA1EFA065FD}" dt="2026-10-14T18:42:04.968" v="2751" actId="26606"/>
          <ac:spMkLst>
            <pc:docMk/>
            <pc:sldMk cId="3644926942" sldId="323"/>
            <ac:spMk id="19" creationId="{649C91A9-84E7-4BF0-9026-62F01380D853}"/>
          </ac:spMkLst>
        </pc:spChg>
        <pc:spChg chg="add">
          <ac:chgData name="Simona Ferraraccio" userId="c9694aeb-2f50-401b-8abf-67f8a7106701" providerId="ADAL" clId="{728671C3-614E-440E-8F04-5DA1EFA065FD}" dt="2026-10-14T18:42:04.968" v="2751" actId="26606"/>
          <ac:spMkLst>
            <pc:docMk/>
            <pc:sldMk cId="3644926942" sldId="323"/>
            <ac:spMk id="21" creationId="{9B47378D-AD27-45D0-8C1C-5B1098DCC068}"/>
          </ac:spMkLst>
        </pc:spChg>
        <pc:picChg chg="add mod">
          <ac:chgData name="Simona Ferraraccio" userId="c9694aeb-2f50-401b-8abf-67f8a7106701" providerId="ADAL" clId="{728671C3-614E-440E-8F04-5DA1EFA065FD}" dt="2026-10-14T18:42:47.433" v="2765" actId="1076"/>
          <ac:picMkLst>
            <pc:docMk/>
            <pc:sldMk cId="3644926942" sldId="323"/>
            <ac:picMk id="8" creationId="{70780434-7665-63F4-482D-C7B9E721368A}"/>
          </ac:picMkLst>
        </pc:picChg>
      </pc:sldChg>
      <pc:sldChg chg="addSp delSp modSp new mod ord setBg">
        <pc:chgData name="Simona Ferraraccio" userId="c9694aeb-2f50-401b-8abf-67f8a7106701" providerId="ADAL" clId="{728671C3-614E-440E-8F04-5DA1EFA065FD}" dt="2026-10-14T18:54:16.374" v="2925" actId="20577"/>
        <pc:sldMkLst>
          <pc:docMk/>
          <pc:sldMk cId="2306961659" sldId="324"/>
        </pc:sldMkLst>
        <pc:spChg chg="mod">
          <ac:chgData name="Simona Ferraraccio" userId="c9694aeb-2f50-401b-8abf-67f8a7106701" providerId="ADAL" clId="{728671C3-614E-440E-8F04-5DA1EFA065FD}" dt="2026-10-14T18:50:24.178" v="2860" actId="14100"/>
          <ac:spMkLst>
            <pc:docMk/>
            <pc:sldMk cId="2306961659" sldId="324"/>
            <ac:spMk id="2" creationId="{52330CCD-A753-1B5D-8CE4-E79A2EC50D39}"/>
          </ac:spMkLst>
        </pc:spChg>
        <pc:spChg chg="mod ord">
          <ac:chgData name="Simona Ferraraccio" userId="c9694aeb-2f50-401b-8abf-67f8a7106701" providerId="ADAL" clId="{728671C3-614E-440E-8F04-5DA1EFA065FD}" dt="2026-10-14T18:54:16.374" v="2925" actId="20577"/>
          <ac:spMkLst>
            <pc:docMk/>
            <pc:sldMk cId="2306961659" sldId="324"/>
            <ac:spMk id="3" creationId="{C4CD8966-4383-F9DB-D2A3-0C9AEEE0107C}"/>
          </ac:spMkLst>
        </pc:spChg>
        <pc:spChg chg="mod">
          <ac:chgData name="Simona Ferraraccio" userId="c9694aeb-2f50-401b-8abf-67f8a7106701" providerId="ADAL" clId="{728671C3-614E-440E-8F04-5DA1EFA065FD}" dt="2026-10-14T18:49:17.503" v="2843" actId="26606"/>
          <ac:spMkLst>
            <pc:docMk/>
            <pc:sldMk cId="2306961659" sldId="324"/>
            <ac:spMk id="4" creationId="{1E0B84E1-56CF-3428-7286-DD09FE7EA4B8}"/>
          </ac:spMkLst>
        </pc:spChg>
        <pc:spChg chg="mod">
          <ac:chgData name="Simona Ferraraccio" userId="c9694aeb-2f50-401b-8abf-67f8a7106701" providerId="ADAL" clId="{728671C3-614E-440E-8F04-5DA1EFA065FD}" dt="2026-10-14T18:49:17.503" v="2843" actId="26606"/>
          <ac:spMkLst>
            <pc:docMk/>
            <pc:sldMk cId="2306961659" sldId="324"/>
            <ac:spMk id="5" creationId="{994D2B37-8969-08CB-B15A-66F2CBF5A82B}"/>
          </ac:spMkLst>
        </pc:spChg>
        <pc:spChg chg="mod">
          <ac:chgData name="Simona Ferraraccio" userId="c9694aeb-2f50-401b-8abf-67f8a7106701" providerId="ADAL" clId="{728671C3-614E-440E-8F04-5DA1EFA065FD}" dt="2026-10-14T18:49:17.503" v="2843" actId="26606"/>
          <ac:spMkLst>
            <pc:docMk/>
            <pc:sldMk cId="2306961659" sldId="324"/>
            <ac:spMk id="6" creationId="{958D9139-D98D-F762-03FF-FAF27BFDB2B5}"/>
          </ac:spMkLst>
        </pc:spChg>
        <pc:spChg chg="add">
          <ac:chgData name="Simona Ferraraccio" userId="c9694aeb-2f50-401b-8abf-67f8a7106701" providerId="ADAL" clId="{728671C3-614E-440E-8F04-5DA1EFA065FD}" dt="2026-10-14T18:49:17.503" v="2843" actId="26606"/>
          <ac:spMkLst>
            <pc:docMk/>
            <pc:sldMk cId="2306961659" sldId="324"/>
            <ac:spMk id="28" creationId="{F13C74B1-5B17-4795-BED0-7140497B445A}"/>
          </ac:spMkLst>
        </pc:spChg>
        <pc:spChg chg="add">
          <ac:chgData name="Simona Ferraraccio" userId="c9694aeb-2f50-401b-8abf-67f8a7106701" providerId="ADAL" clId="{728671C3-614E-440E-8F04-5DA1EFA065FD}" dt="2026-10-14T18:49:17.503" v="2843" actId="26606"/>
          <ac:spMkLst>
            <pc:docMk/>
            <pc:sldMk cId="2306961659" sldId="324"/>
            <ac:spMk id="30" creationId="{D4974D33-8DC5-464E-8C6D-BE58F0669C17}"/>
          </ac:spMkLst>
        </pc:spChg>
        <pc:picChg chg="add mod ord">
          <ac:chgData name="Simona Ferraraccio" userId="c9694aeb-2f50-401b-8abf-67f8a7106701" providerId="ADAL" clId="{728671C3-614E-440E-8F04-5DA1EFA065FD}" dt="2026-10-14T18:53:57.719" v="2921" actId="29295"/>
          <ac:picMkLst>
            <pc:docMk/>
            <pc:sldMk cId="2306961659" sldId="324"/>
            <ac:picMk id="10" creationId="{E94CED39-ED49-3560-B594-FBAC348095F7}"/>
          </ac:picMkLst>
        </pc:picChg>
        <pc:picChg chg="add mod">
          <ac:chgData name="Simona Ferraraccio" userId="c9694aeb-2f50-401b-8abf-67f8a7106701" providerId="ADAL" clId="{728671C3-614E-440E-8F04-5DA1EFA065FD}" dt="2026-10-14T18:52:12.354" v="2885" actId="1076"/>
          <ac:picMkLst>
            <pc:docMk/>
            <pc:sldMk cId="2306961659" sldId="324"/>
            <ac:picMk id="12" creationId="{57634B1B-16B3-113A-9899-5B3C6B85E5F0}"/>
          </ac:picMkLst>
        </pc:picChg>
      </pc:sldChg>
      <pc:sldChg chg="addSp modSp new mod setBg modAnim">
        <pc:chgData name="Simona Ferraraccio" userId="c9694aeb-2f50-401b-8abf-67f8a7106701" providerId="ADAL" clId="{728671C3-614E-440E-8F04-5DA1EFA065FD}" dt="2026-10-19T08:23:01.682" v="3414"/>
        <pc:sldMkLst>
          <pc:docMk/>
          <pc:sldMk cId="1370066440" sldId="325"/>
        </pc:sldMkLst>
        <pc:spChg chg="mod">
          <ac:chgData name="Simona Ferraraccio" userId="c9694aeb-2f50-401b-8abf-67f8a7106701" providerId="ADAL" clId="{728671C3-614E-440E-8F04-5DA1EFA065FD}" dt="2026-10-14T18:56:32.369" v="2957" actId="26606"/>
          <ac:spMkLst>
            <pc:docMk/>
            <pc:sldMk cId="1370066440" sldId="325"/>
            <ac:spMk id="2" creationId="{2F16B35D-0ED7-56B4-66E3-FE3E7F637F4B}"/>
          </ac:spMkLst>
        </pc:spChg>
        <pc:spChg chg="mod">
          <ac:chgData name="Simona Ferraraccio" userId="c9694aeb-2f50-401b-8abf-67f8a7106701" providerId="ADAL" clId="{728671C3-614E-440E-8F04-5DA1EFA065FD}" dt="2026-10-19T08:22:53.915" v="3412" actId="20577"/>
          <ac:spMkLst>
            <pc:docMk/>
            <pc:sldMk cId="1370066440" sldId="325"/>
            <ac:spMk id="3" creationId="{0259B245-8878-FB06-A6F9-66D2908D8DCC}"/>
          </ac:spMkLst>
        </pc:spChg>
        <pc:spChg chg="mod">
          <ac:chgData name="Simona Ferraraccio" userId="c9694aeb-2f50-401b-8abf-67f8a7106701" providerId="ADAL" clId="{728671C3-614E-440E-8F04-5DA1EFA065FD}" dt="2026-10-14T18:56:32.369" v="2957" actId="26606"/>
          <ac:spMkLst>
            <pc:docMk/>
            <pc:sldMk cId="1370066440" sldId="325"/>
            <ac:spMk id="4" creationId="{AEF08857-F6D4-4B25-2E6B-A3F16DC3EC1C}"/>
          </ac:spMkLst>
        </pc:spChg>
        <pc:spChg chg="mod">
          <ac:chgData name="Simona Ferraraccio" userId="c9694aeb-2f50-401b-8abf-67f8a7106701" providerId="ADAL" clId="{728671C3-614E-440E-8F04-5DA1EFA065FD}" dt="2026-10-14T18:56:32.369" v="2957" actId="26606"/>
          <ac:spMkLst>
            <pc:docMk/>
            <pc:sldMk cId="1370066440" sldId="325"/>
            <ac:spMk id="5" creationId="{C4E1EF66-7D6B-B613-A5F6-163C1C6DD5A7}"/>
          </ac:spMkLst>
        </pc:spChg>
        <pc:spChg chg="mod">
          <ac:chgData name="Simona Ferraraccio" userId="c9694aeb-2f50-401b-8abf-67f8a7106701" providerId="ADAL" clId="{728671C3-614E-440E-8F04-5DA1EFA065FD}" dt="2026-10-14T18:56:32.369" v="2957" actId="26606"/>
          <ac:spMkLst>
            <pc:docMk/>
            <pc:sldMk cId="1370066440" sldId="325"/>
            <ac:spMk id="6" creationId="{0F89C454-1794-7258-7D07-FCAA5F0C5878}"/>
          </ac:spMkLst>
        </pc:spChg>
        <pc:spChg chg="mod">
          <ac:chgData name="Simona Ferraraccio" userId="c9694aeb-2f50-401b-8abf-67f8a7106701" providerId="ADAL" clId="{728671C3-614E-440E-8F04-5DA1EFA065FD}" dt="2026-10-14T18:58:18.875" v="2977" actId="207"/>
          <ac:spMkLst>
            <pc:docMk/>
            <pc:sldMk cId="1370066440" sldId="325"/>
            <ac:spMk id="8" creationId="{87D9AF62-8839-310C-0027-71008615C9BD}"/>
          </ac:spMkLst>
        </pc:spChg>
        <pc:spChg chg="add">
          <ac:chgData name="Simona Ferraraccio" userId="c9694aeb-2f50-401b-8abf-67f8a7106701" providerId="ADAL" clId="{728671C3-614E-440E-8F04-5DA1EFA065FD}" dt="2026-10-14T18:56:32.369" v="2957" actId="26606"/>
          <ac:spMkLst>
            <pc:docMk/>
            <pc:sldMk cId="1370066440" sldId="325"/>
            <ac:spMk id="11" creationId="{1C799903-48D5-4A31-A1A2-541072D9771E}"/>
          </ac:spMkLst>
        </pc:spChg>
        <pc:spChg chg="add">
          <ac:chgData name="Simona Ferraraccio" userId="c9694aeb-2f50-401b-8abf-67f8a7106701" providerId="ADAL" clId="{728671C3-614E-440E-8F04-5DA1EFA065FD}" dt="2026-10-14T18:56:32.369" v="2957" actId="26606"/>
          <ac:spMkLst>
            <pc:docMk/>
            <pc:sldMk cId="1370066440" sldId="325"/>
            <ac:spMk id="13" creationId="{8EFFF109-FC58-4FD3-BE05-9775A1310F55}"/>
          </ac:spMkLst>
        </pc:spChg>
        <pc:spChg chg="add">
          <ac:chgData name="Simona Ferraraccio" userId="c9694aeb-2f50-401b-8abf-67f8a7106701" providerId="ADAL" clId="{728671C3-614E-440E-8F04-5DA1EFA065FD}" dt="2026-10-14T18:56:32.369" v="2957" actId="26606"/>
          <ac:spMkLst>
            <pc:docMk/>
            <pc:sldMk cId="1370066440" sldId="325"/>
            <ac:spMk id="15" creationId="{E1B96AD6-92A9-4273-A62B-96A1C3E0BA95}"/>
          </ac:spMkLst>
        </pc:spChg>
        <pc:spChg chg="add">
          <ac:chgData name="Simona Ferraraccio" userId="c9694aeb-2f50-401b-8abf-67f8a7106701" providerId="ADAL" clId="{728671C3-614E-440E-8F04-5DA1EFA065FD}" dt="2026-10-14T18:56:32.369" v="2957" actId="26606"/>
          <ac:spMkLst>
            <pc:docMk/>
            <pc:sldMk cId="1370066440" sldId="325"/>
            <ac:spMk id="17" creationId="{463EEC44-1BA3-44ED-81FC-A644B04B2A44}"/>
          </ac:spMkLst>
        </pc:spChg>
      </pc:sldChg>
      <pc:sldChg chg="addSp modSp new mod setBg">
        <pc:chgData name="Simona Ferraraccio" userId="c9694aeb-2f50-401b-8abf-67f8a7106701" providerId="ADAL" clId="{728671C3-614E-440E-8F04-5DA1EFA065FD}" dt="2026-10-14T18:53:37.490" v="2920" actId="14100"/>
        <pc:sldMkLst>
          <pc:docMk/>
          <pc:sldMk cId="938968762" sldId="326"/>
        </pc:sldMkLst>
        <pc:spChg chg="mod">
          <ac:chgData name="Simona Ferraraccio" userId="c9694aeb-2f50-401b-8abf-67f8a7106701" providerId="ADAL" clId="{728671C3-614E-440E-8F04-5DA1EFA065FD}" dt="2026-10-14T18:53:37.490" v="2920" actId="14100"/>
          <ac:spMkLst>
            <pc:docMk/>
            <pc:sldMk cId="938968762" sldId="326"/>
            <ac:spMk id="2" creationId="{AD72A507-026D-E40F-ECB2-0224077BCA3D}"/>
          </ac:spMkLst>
        </pc:spChg>
        <pc:spChg chg="mod">
          <ac:chgData name="Simona Ferraraccio" userId="c9694aeb-2f50-401b-8abf-67f8a7106701" providerId="ADAL" clId="{728671C3-614E-440E-8F04-5DA1EFA065FD}" dt="2026-10-14T18:53:31.166" v="2918" actId="113"/>
          <ac:spMkLst>
            <pc:docMk/>
            <pc:sldMk cId="938968762" sldId="326"/>
            <ac:spMk id="3" creationId="{972F59E8-16D5-95F9-491A-E57575B62A1A}"/>
          </ac:spMkLst>
        </pc:spChg>
        <pc:spChg chg="mod">
          <ac:chgData name="Simona Ferraraccio" userId="c9694aeb-2f50-401b-8abf-67f8a7106701" providerId="ADAL" clId="{728671C3-614E-440E-8F04-5DA1EFA065FD}" dt="2026-10-14T18:53:13.216" v="2914" actId="26606"/>
          <ac:spMkLst>
            <pc:docMk/>
            <pc:sldMk cId="938968762" sldId="326"/>
            <ac:spMk id="4" creationId="{3AC3A288-A954-D3C1-6D4B-EA7C02E4BE26}"/>
          </ac:spMkLst>
        </pc:spChg>
        <pc:spChg chg="mod">
          <ac:chgData name="Simona Ferraraccio" userId="c9694aeb-2f50-401b-8abf-67f8a7106701" providerId="ADAL" clId="{728671C3-614E-440E-8F04-5DA1EFA065FD}" dt="2026-10-14T18:53:13.216" v="2914" actId="26606"/>
          <ac:spMkLst>
            <pc:docMk/>
            <pc:sldMk cId="938968762" sldId="326"/>
            <ac:spMk id="5" creationId="{296AD205-2280-3756-EB69-477E29B0FDDD}"/>
          </ac:spMkLst>
        </pc:spChg>
        <pc:spChg chg="mod">
          <ac:chgData name="Simona Ferraraccio" userId="c9694aeb-2f50-401b-8abf-67f8a7106701" providerId="ADAL" clId="{728671C3-614E-440E-8F04-5DA1EFA065FD}" dt="2026-10-14T18:53:13.216" v="2914" actId="26606"/>
          <ac:spMkLst>
            <pc:docMk/>
            <pc:sldMk cId="938968762" sldId="326"/>
            <ac:spMk id="6" creationId="{EF387C12-A752-BFCC-EC9E-250BFDC2161D}"/>
          </ac:spMkLst>
        </pc:spChg>
        <pc:spChg chg="add">
          <ac:chgData name="Simona Ferraraccio" userId="c9694aeb-2f50-401b-8abf-67f8a7106701" providerId="ADAL" clId="{728671C3-614E-440E-8F04-5DA1EFA065FD}" dt="2026-10-14T18:53:13.216" v="2914" actId="26606"/>
          <ac:spMkLst>
            <pc:docMk/>
            <pc:sldMk cId="938968762" sldId="326"/>
            <ac:spMk id="11" creationId="{907EF6B7-1338-4443-8C46-6A318D952DFD}"/>
          </ac:spMkLst>
        </pc:spChg>
        <pc:spChg chg="add">
          <ac:chgData name="Simona Ferraraccio" userId="c9694aeb-2f50-401b-8abf-67f8a7106701" providerId="ADAL" clId="{728671C3-614E-440E-8F04-5DA1EFA065FD}" dt="2026-10-14T18:53:13.216" v="2914" actId="26606"/>
          <ac:spMkLst>
            <pc:docMk/>
            <pc:sldMk cId="938968762" sldId="326"/>
            <ac:spMk id="13" creationId="{DAAE4CDD-124C-4DCF-9584-B6033B545DD5}"/>
          </ac:spMkLst>
        </pc:spChg>
        <pc:spChg chg="add">
          <ac:chgData name="Simona Ferraraccio" userId="c9694aeb-2f50-401b-8abf-67f8a7106701" providerId="ADAL" clId="{728671C3-614E-440E-8F04-5DA1EFA065FD}" dt="2026-10-14T18:53:13.216" v="2914" actId="26606"/>
          <ac:spMkLst>
            <pc:docMk/>
            <pc:sldMk cId="938968762" sldId="326"/>
            <ac:spMk id="15" creationId="{081E4A58-353D-44AE-B2FC-2A74E2E400F7}"/>
          </ac:spMkLst>
        </pc:spChg>
      </pc:sldChg>
      <pc:sldChg chg="addSp delSp modSp new mod setBg">
        <pc:chgData name="Simona Ferraraccio" userId="c9694aeb-2f50-401b-8abf-67f8a7106701" providerId="ADAL" clId="{728671C3-614E-440E-8F04-5DA1EFA065FD}" dt="2026-10-14T19:01:49.268" v="3054" actId="1076"/>
        <pc:sldMkLst>
          <pc:docMk/>
          <pc:sldMk cId="504017664" sldId="327"/>
        </pc:sldMkLst>
        <pc:spChg chg="mod">
          <ac:chgData name="Simona Ferraraccio" userId="c9694aeb-2f50-401b-8abf-67f8a7106701" providerId="ADAL" clId="{728671C3-614E-440E-8F04-5DA1EFA065FD}" dt="2026-10-14T19:00:53.068" v="3045" actId="1076"/>
          <ac:spMkLst>
            <pc:docMk/>
            <pc:sldMk cId="504017664" sldId="327"/>
            <ac:spMk id="2" creationId="{5E602905-8CC9-67CD-6122-48EF0B127661}"/>
          </ac:spMkLst>
        </pc:spChg>
        <pc:spChg chg="mod">
          <ac:chgData name="Simona Ferraraccio" userId="c9694aeb-2f50-401b-8abf-67f8a7106701" providerId="ADAL" clId="{728671C3-614E-440E-8F04-5DA1EFA065FD}" dt="2026-10-14T18:58:56.217" v="2980" actId="26606"/>
          <ac:spMkLst>
            <pc:docMk/>
            <pc:sldMk cId="504017664" sldId="327"/>
            <ac:spMk id="4" creationId="{AF7FDAAF-C49F-0F5A-CC11-2339DF657A52}"/>
          </ac:spMkLst>
        </pc:spChg>
        <pc:spChg chg="mod">
          <ac:chgData name="Simona Ferraraccio" userId="c9694aeb-2f50-401b-8abf-67f8a7106701" providerId="ADAL" clId="{728671C3-614E-440E-8F04-5DA1EFA065FD}" dt="2026-10-14T18:58:56.217" v="2980" actId="26606"/>
          <ac:spMkLst>
            <pc:docMk/>
            <pc:sldMk cId="504017664" sldId="327"/>
            <ac:spMk id="5" creationId="{A9E352A3-E468-D4AE-E319-26819FBDC8A0}"/>
          </ac:spMkLst>
        </pc:spChg>
        <pc:spChg chg="mod">
          <ac:chgData name="Simona Ferraraccio" userId="c9694aeb-2f50-401b-8abf-67f8a7106701" providerId="ADAL" clId="{728671C3-614E-440E-8F04-5DA1EFA065FD}" dt="2026-10-14T18:58:56.217" v="2980" actId="26606"/>
          <ac:spMkLst>
            <pc:docMk/>
            <pc:sldMk cId="504017664" sldId="327"/>
            <ac:spMk id="6" creationId="{6A3DCC25-0CBE-FA56-E571-9C15F07C94A2}"/>
          </ac:spMkLst>
        </pc:spChg>
        <pc:spChg chg="mod">
          <ac:chgData name="Simona Ferraraccio" userId="c9694aeb-2f50-401b-8abf-67f8a7106701" providerId="ADAL" clId="{728671C3-614E-440E-8F04-5DA1EFA065FD}" dt="2026-10-14T19:01:49.268" v="3054" actId="1076"/>
          <ac:spMkLst>
            <pc:docMk/>
            <pc:sldMk cId="504017664" sldId="327"/>
            <ac:spMk id="10" creationId="{43A7C2F4-CFE5-107C-E28A-1DF1D391DDAA}"/>
          </ac:spMkLst>
        </pc:spChg>
        <pc:spChg chg="add">
          <ac:chgData name="Simona Ferraraccio" userId="c9694aeb-2f50-401b-8abf-67f8a7106701" providerId="ADAL" clId="{728671C3-614E-440E-8F04-5DA1EFA065FD}" dt="2026-10-14T18:58:56.217" v="2980" actId="26606"/>
          <ac:spMkLst>
            <pc:docMk/>
            <pc:sldMk cId="504017664" sldId="327"/>
            <ac:spMk id="13" creationId="{F13C74B1-5B17-4795-BED0-7140497B445A}"/>
          </ac:spMkLst>
        </pc:spChg>
        <pc:spChg chg="add">
          <ac:chgData name="Simona Ferraraccio" userId="c9694aeb-2f50-401b-8abf-67f8a7106701" providerId="ADAL" clId="{728671C3-614E-440E-8F04-5DA1EFA065FD}" dt="2026-10-14T18:58:56.217" v="2980" actId="26606"/>
          <ac:spMkLst>
            <pc:docMk/>
            <pc:sldMk cId="504017664" sldId="327"/>
            <ac:spMk id="15" creationId="{D4974D33-8DC5-464E-8C6D-BE58F0669C17}"/>
          </ac:spMkLst>
        </pc:spChg>
        <pc:picChg chg="add mod ord">
          <ac:chgData name="Simona Ferraraccio" userId="c9694aeb-2f50-401b-8abf-67f8a7106701" providerId="ADAL" clId="{728671C3-614E-440E-8F04-5DA1EFA065FD}" dt="2026-10-14T19:00:48.849" v="3044" actId="29295"/>
          <ac:picMkLst>
            <pc:docMk/>
            <pc:sldMk cId="504017664" sldId="327"/>
            <ac:picMk id="8" creationId="{D2D50F9F-B431-0902-CCC7-55CC5C7175A3}"/>
          </ac:picMkLst>
        </pc:picChg>
        <pc:picChg chg="add mod">
          <ac:chgData name="Simona Ferraraccio" userId="c9694aeb-2f50-401b-8abf-67f8a7106701" providerId="ADAL" clId="{728671C3-614E-440E-8F04-5DA1EFA065FD}" dt="2026-10-14T19:01:13.781" v="3048" actId="1076"/>
          <ac:picMkLst>
            <pc:docMk/>
            <pc:sldMk cId="504017664" sldId="327"/>
            <ac:picMk id="12" creationId="{28842436-DA7E-B4F6-6B38-818DB07382EC}"/>
          </ac:picMkLst>
        </pc:picChg>
      </pc:sldChg>
      <pc:sldChg chg="addSp modSp new mod setBg">
        <pc:chgData name="Simona Ferraraccio" userId="c9694aeb-2f50-401b-8abf-67f8a7106701" providerId="ADAL" clId="{728671C3-614E-440E-8F04-5DA1EFA065FD}" dt="2026-10-15T06:46:01.461" v="3091" actId="1076"/>
        <pc:sldMkLst>
          <pc:docMk/>
          <pc:sldMk cId="2822799654" sldId="328"/>
        </pc:sldMkLst>
        <pc:spChg chg="mod">
          <ac:chgData name="Simona Ferraraccio" userId="c9694aeb-2f50-401b-8abf-67f8a7106701" providerId="ADAL" clId="{728671C3-614E-440E-8F04-5DA1EFA065FD}" dt="2026-10-14T19:02:52.693" v="3089" actId="26606"/>
          <ac:spMkLst>
            <pc:docMk/>
            <pc:sldMk cId="2822799654" sldId="328"/>
            <ac:spMk id="2" creationId="{B4E47DD6-929B-EE83-363D-D2BC839F06B0}"/>
          </ac:spMkLst>
        </pc:spChg>
        <pc:spChg chg="mod">
          <ac:chgData name="Simona Ferraraccio" userId="c9694aeb-2f50-401b-8abf-67f8a7106701" providerId="ADAL" clId="{728671C3-614E-440E-8F04-5DA1EFA065FD}" dt="2026-10-15T06:46:01.461" v="3091" actId="1076"/>
          <ac:spMkLst>
            <pc:docMk/>
            <pc:sldMk cId="2822799654" sldId="328"/>
            <ac:spMk id="3" creationId="{B18C8FB0-6916-0A09-886E-94230091DCA9}"/>
          </ac:spMkLst>
        </pc:spChg>
        <pc:spChg chg="mod">
          <ac:chgData name="Simona Ferraraccio" userId="c9694aeb-2f50-401b-8abf-67f8a7106701" providerId="ADAL" clId="{728671C3-614E-440E-8F04-5DA1EFA065FD}" dt="2026-10-14T19:02:52.693" v="3089" actId="26606"/>
          <ac:spMkLst>
            <pc:docMk/>
            <pc:sldMk cId="2822799654" sldId="328"/>
            <ac:spMk id="4" creationId="{B099CEED-C87E-C464-8E65-F206B3C06A57}"/>
          </ac:spMkLst>
        </pc:spChg>
        <pc:spChg chg="mod">
          <ac:chgData name="Simona Ferraraccio" userId="c9694aeb-2f50-401b-8abf-67f8a7106701" providerId="ADAL" clId="{728671C3-614E-440E-8F04-5DA1EFA065FD}" dt="2026-10-14T19:02:52.693" v="3089" actId="26606"/>
          <ac:spMkLst>
            <pc:docMk/>
            <pc:sldMk cId="2822799654" sldId="328"/>
            <ac:spMk id="5" creationId="{1AB4E058-53E8-C7BB-CF47-4AACAC881EF2}"/>
          </ac:spMkLst>
        </pc:spChg>
        <pc:spChg chg="mod">
          <ac:chgData name="Simona Ferraraccio" userId="c9694aeb-2f50-401b-8abf-67f8a7106701" providerId="ADAL" clId="{728671C3-614E-440E-8F04-5DA1EFA065FD}" dt="2026-10-14T19:02:52.693" v="3089" actId="26606"/>
          <ac:spMkLst>
            <pc:docMk/>
            <pc:sldMk cId="2822799654" sldId="328"/>
            <ac:spMk id="6" creationId="{46B9CDAE-CB01-9FFA-479D-2549252D1DCC}"/>
          </ac:spMkLst>
        </pc:spChg>
        <pc:spChg chg="add">
          <ac:chgData name="Simona Ferraraccio" userId="c9694aeb-2f50-401b-8abf-67f8a7106701" providerId="ADAL" clId="{728671C3-614E-440E-8F04-5DA1EFA065FD}" dt="2026-10-14T19:02:52.693" v="3089" actId="26606"/>
          <ac:spMkLst>
            <pc:docMk/>
            <pc:sldMk cId="2822799654" sldId="328"/>
            <ac:spMk id="11" creationId="{777A147A-9ED8-46B4-8660-1B3C2AA880B5}"/>
          </ac:spMkLst>
        </pc:spChg>
        <pc:spChg chg="add">
          <ac:chgData name="Simona Ferraraccio" userId="c9694aeb-2f50-401b-8abf-67f8a7106701" providerId="ADAL" clId="{728671C3-614E-440E-8F04-5DA1EFA065FD}" dt="2026-10-14T19:02:52.693" v="3089" actId="26606"/>
          <ac:spMkLst>
            <pc:docMk/>
            <pc:sldMk cId="2822799654" sldId="328"/>
            <ac:spMk id="13" creationId="{5D6C15A0-C087-4593-8414-2B4EC1CDC3DE}"/>
          </ac:spMkLst>
        </pc:spChg>
      </pc:sldChg>
      <pc:sldChg chg="addSp delSp modSp new mod setBg">
        <pc:chgData name="Simona Ferraraccio" userId="c9694aeb-2f50-401b-8abf-67f8a7106701" providerId="ADAL" clId="{728671C3-614E-440E-8F04-5DA1EFA065FD}" dt="2026-10-19T08:20:32.814" v="3392" actId="27636"/>
        <pc:sldMkLst>
          <pc:docMk/>
          <pc:sldMk cId="2191815245" sldId="329"/>
        </pc:sldMkLst>
        <pc:spChg chg="mod">
          <ac:chgData name="Simona Ferraraccio" userId="c9694aeb-2f50-401b-8abf-67f8a7106701" providerId="ADAL" clId="{728671C3-614E-440E-8F04-5DA1EFA065FD}" dt="2026-10-15T06:47:14.606" v="3120" actId="26606"/>
          <ac:spMkLst>
            <pc:docMk/>
            <pc:sldMk cId="2191815245" sldId="329"/>
            <ac:spMk id="2" creationId="{4D0D4805-C8A8-5DFF-B054-214818DFA7A6}"/>
          </ac:spMkLst>
        </pc:spChg>
        <pc:spChg chg="mod">
          <ac:chgData name="Simona Ferraraccio" userId="c9694aeb-2f50-401b-8abf-67f8a7106701" providerId="ADAL" clId="{728671C3-614E-440E-8F04-5DA1EFA065FD}" dt="2026-10-19T08:20:32.814" v="3392" actId="27636"/>
          <ac:spMkLst>
            <pc:docMk/>
            <pc:sldMk cId="2191815245" sldId="329"/>
            <ac:spMk id="3" creationId="{E23DA48F-88EE-FA9F-A2F6-DA8FF4C397E1}"/>
          </ac:spMkLst>
        </pc:spChg>
        <pc:spChg chg="mod">
          <ac:chgData name="Simona Ferraraccio" userId="c9694aeb-2f50-401b-8abf-67f8a7106701" providerId="ADAL" clId="{728671C3-614E-440E-8F04-5DA1EFA065FD}" dt="2026-10-15T06:47:14.606" v="3120" actId="26606"/>
          <ac:spMkLst>
            <pc:docMk/>
            <pc:sldMk cId="2191815245" sldId="329"/>
            <ac:spMk id="4" creationId="{227067DB-AB07-2328-8ED4-D0ACC80E97E0}"/>
          </ac:spMkLst>
        </pc:spChg>
        <pc:spChg chg="mod">
          <ac:chgData name="Simona Ferraraccio" userId="c9694aeb-2f50-401b-8abf-67f8a7106701" providerId="ADAL" clId="{728671C3-614E-440E-8F04-5DA1EFA065FD}" dt="2026-10-15T06:47:14.606" v="3120" actId="26606"/>
          <ac:spMkLst>
            <pc:docMk/>
            <pc:sldMk cId="2191815245" sldId="329"/>
            <ac:spMk id="5" creationId="{1AD29678-F348-7900-B959-A8A7BFADDDC8}"/>
          </ac:spMkLst>
        </pc:spChg>
        <pc:spChg chg="mod">
          <ac:chgData name="Simona Ferraraccio" userId="c9694aeb-2f50-401b-8abf-67f8a7106701" providerId="ADAL" clId="{728671C3-614E-440E-8F04-5DA1EFA065FD}" dt="2026-10-15T06:47:14.606" v="3120" actId="26606"/>
          <ac:spMkLst>
            <pc:docMk/>
            <pc:sldMk cId="2191815245" sldId="329"/>
            <ac:spMk id="6" creationId="{E1275024-45F0-88F2-1959-F7676531FD3C}"/>
          </ac:spMkLst>
        </pc:spChg>
        <pc:picChg chg="add mod">
          <ac:chgData name="Simona Ferraraccio" userId="c9694aeb-2f50-401b-8abf-67f8a7106701" providerId="ADAL" clId="{728671C3-614E-440E-8F04-5DA1EFA065FD}" dt="2026-10-15T06:47:58.273" v="3129" actId="29295"/>
          <ac:picMkLst>
            <pc:docMk/>
            <pc:sldMk cId="2191815245" sldId="329"/>
            <ac:picMk id="8" creationId="{E08F7EF8-2404-179D-8E38-5C0364B7A951}"/>
          </ac:picMkLst>
        </pc:picChg>
        <pc:cxnChg chg="add">
          <ac:chgData name="Simona Ferraraccio" userId="c9694aeb-2f50-401b-8abf-67f8a7106701" providerId="ADAL" clId="{728671C3-614E-440E-8F04-5DA1EFA065FD}" dt="2026-10-15T06:47:14.606" v="3120" actId="26606"/>
          <ac:cxnSpMkLst>
            <pc:docMk/>
            <pc:sldMk cId="2191815245" sldId="329"/>
            <ac:cxnSpMk id="12" creationId="{1503BFE4-729B-D9D0-C17B-501E6AF1127A}"/>
          </ac:cxnSpMkLst>
        </pc:cxnChg>
      </pc:sldChg>
      <pc:sldChg chg="addSp delSp modSp new mod setBg">
        <pc:chgData name="Simona Ferraraccio" userId="c9694aeb-2f50-401b-8abf-67f8a7106701" providerId="ADAL" clId="{728671C3-614E-440E-8F04-5DA1EFA065FD}" dt="2026-10-15T06:51:23.271" v="3178" actId="1076"/>
        <pc:sldMkLst>
          <pc:docMk/>
          <pc:sldMk cId="1664973080" sldId="330"/>
        </pc:sldMkLst>
        <pc:spChg chg="mod">
          <ac:chgData name="Simona Ferraraccio" userId="c9694aeb-2f50-401b-8abf-67f8a7106701" providerId="ADAL" clId="{728671C3-614E-440E-8F04-5DA1EFA065FD}" dt="2026-10-15T06:51:14.512" v="3176" actId="26606"/>
          <ac:spMkLst>
            <pc:docMk/>
            <pc:sldMk cId="1664973080" sldId="330"/>
            <ac:spMk id="2" creationId="{C7404304-1B70-3918-5CC0-536E08481800}"/>
          </ac:spMkLst>
        </pc:spChg>
        <pc:spChg chg="mod">
          <ac:chgData name="Simona Ferraraccio" userId="c9694aeb-2f50-401b-8abf-67f8a7106701" providerId="ADAL" clId="{728671C3-614E-440E-8F04-5DA1EFA065FD}" dt="2026-10-15T06:51:23.271" v="3178" actId="1076"/>
          <ac:spMkLst>
            <pc:docMk/>
            <pc:sldMk cId="1664973080" sldId="330"/>
            <ac:spMk id="3" creationId="{FCE0EC98-3AE8-153E-C4EF-25C42B501CAB}"/>
          </ac:spMkLst>
        </pc:spChg>
        <pc:spChg chg="mod">
          <ac:chgData name="Simona Ferraraccio" userId="c9694aeb-2f50-401b-8abf-67f8a7106701" providerId="ADAL" clId="{728671C3-614E-440E-8F04-5DA1EFA065FD}" dt="2026-10-15T06:51:14.512" v="3176" actId="26606"/>
          <ac:spMkLst>
            <pc:docMk/>
            <pc:sldMk cId="1664973080" sldId="330"/>
            <ac:spMk id="4" creationId="{D8D22250-F251-7940-ECCD-7A081ECA6C41}"/>
          </ac:spMkLst>
        </pc:spChg>
        <pc:spChg chg="mod">
          <ac:chgData name="Simona Ferraraccio" userId="c9694aeb-2f50-401b-8abf-67f8a7106701" providerId="ADAL" clId="{728671C3-614E-440E-8F04-5DA1EFA065FD}" dt="2026-10-15T06:51:14.512" v="3176" actId="26606"/>
          <ac:spMkLst>
            <pc:docMk/>
            <pc:sldMk cId="1664973080" sldId="330"/>
            <ac:spMk id="5" creationId="{83DAF37C-07AC-4A7B-3BE5-5DEEAAE0951E}"/>
          </ac:spMkLst>
        </pc:spChg>
        <pc:spChg chg="mod">
          <ac:chgData name="Simona Ferraraccio" userId="c9694aeb-2f50-401b-8abf-67f8a7106701" providerId="ADAL" clId="{728671C3-614E-440E-8F04-5DA1EFA065FD}" dt="2026-10-15T06:51:14.512" v="3176" actId="26606"/>
          <ac:spMkLst>
            <pc:docMk/>
            <pc:sldMk cId="1664973080" sldId="330"/>
            <ac:spMk id="6" creationId="{28EFCBD1-9A98-39BD-C8A3-DA1B1338A765}"/>
          </ac:spMkLst>
        </pc:spChg>
        <pc:picChg chg="add mod ord modCrop">
          <ac:chgData name="Simona Ferraraccio" userId="c9694aeb-2f50-401b-8abf-67f8a7106701" providerId="ADAL" clId="{728671C3-614E-440E-8F04-5DA1EFA065FD}" dt="2026-10-15T06:51:14.512" v="3176" actId="26606"/>
          <ac:picMkLst>
            <pc:docMk/>
            <pc:sldMk cId="1664973080" sldId="330"/>
            <ac:picMk id="8" creationId="{3D803B9B-B1F0-8B67-435B-4332457BC7DF}"/>
          </ac:picMkLst>
        </pc:picChg>
        <pc:cxnChg chg="add">
          <ac:chgData name="Simona Ferraraccio" userId="c9694aeb-2f50-401b-8abf-67f8a7106701" providerId="ADAL" clId="{728671C3-614E-440E-8F04-5DA1EFA065FD}" dt="2026-10-15T06:51:14.512" v="3176" actId="26606"/>
          <ac:cxnSpMkLst>
            <pc:docMk/>
            <pc:sldMk cId="1664973080" sldId="330"/>
            <ac:cxnSpMk id="12" creationId="{1503BFE4-729B-D9D0-C17B-501E6AF1127A}"/>
          </ac:cxnSpMkLst>
        </pc:cxnChg>
      </pc:sldChg>
      <pc:sldChg chg="addSp delSp modSp new mod modAnim">
        <pc:chgData name="Simona Ferraraccio" userId="c9694aeb-2f50-401b-8abf-67f8a7106701" providerId="ADAL" clId="{728671C3-614E-440E-8F04-5DA1EFA065FD}" dt="2026-10-15T07:07:48.222" v="3331" actId="1076"/>
        <pc:sldMkLst>
          <pc:docMk/>
          <pc:sldMk cId="2192724389" sldId="331"/>
        </pc:sldMkLst>
        <pc:spChg chg="mod">
          <ac:chgData name="Simona Ferraraccio" userId="c9694aeb-2f50-401b-8abf-67f8a7106701" providerId="ADAL" clId="{728671C3-614E-440E-8F04-5DA1EFA065FD}" dt="2026-10-15T07:07:30.690" v="3328" actId="20577"/>
          <ac:spMkLst>
            <pc:docMk/>
            <pc:sldMk cId="2192724389" sldId="331"/>
            <ac:spMk id="10" creationId="{11199A9E-E3C0-55DB-F7A5-FB650A882E18}"/>
          </ac:spMkLst>
        </pc:spChg>
        <pc:spChg chg="add mod">
          <ac:chgData name="Simona Ferraraccio" userId="c9694aeb-2f50-401b-8abf-67f8a7106701" providerId="ADAL" clId="{728671C3-614E-440E-8F04-5DA1EFA065FD}" dt="2026-10-15T07:03:28.440" v="3207" actId="13822"/>
          <ac:spMkLst>
            <pc:docMk/>
            <pc:sldMk cId="2192724389" sldId="331"/>
            <ac:spMk id="11" creationId="{2A7DB436-319A-32BF-377B-98AB509E4869}"/>
          </ac:spMkLst>
        </pc:spChg>
        <pc:spChg chg="mod">
          <ac:chgData name="Simona Ferraraccio" userId="c9694aeb-2f50-401b-8abf-67f8a7106701" providerId="ADAL" clId="{728671C3-614E-440E-8F04-5DA1EFA065FD}" dt="2026-10-15T07:06:40.973" v="3236" actId="1076"/>
          <ac:spMkLst>
            <pc:docMk/>
            <pc:sldMk cId="2192724389" sldId="331"/>
            <ac:spMk id="13" creationId="{7847C1BE-BF70-5B7C-F958-A46CD03CA6C0}"/>
          </ac:spMkLst>
        </pc:spChg>
        <pc:spChg chg="add mod">
          <ac:chgData name="Simona Ferraraccio" userId="c9694aeb-2f50-401b-8abf-67f8a7106701" providerId="ADAL" clId="{728671C3-614E-440E-8F04-5DA1EFA065FD}" dt="2026-10-15T07:03:28.440" v="3207" actId="13822"/>
          <ac:spMkLst>
            <pc:docMk/>
            <pc:sldMk cId="2192724389" sldId="331"/>
            <ac:spMk id="14" creationId="{76903288-49F0-E6C6-2B92-EA1A7BDC1274}"/>
          </ac:spMkLst>
        </pc:spChg>
        <pc:spChg chg="add mod">
          <ac:chgData name="Simona Ferraraccio" userId="c9694aeb-2f50-401b-8abf-67f8a7106701" providerId="ADAL" clId="{728671C3-614E-440E-8F04-5DA1EFA065FD}" dt="2026-10-15T07:03:35.478" v="3209" actId="1076"/>
          <ac:spMkLst>
            <pc:docMk/>
            <pc:sldMk cId="2192724389" sldId="331"/>
            <ac:spMk id="15" creationId="{4CC98C18-8893-6AB5-A57E-C4D12C50C974}"/>
          </ac:spMkLst>
        </pc:spChg>
        <pc:spChg chg="mod">
          <ac:chgData name="Simona Ferraraccio" userId="c9694aeb-2f50-401b-8abf-67f8a7106701" providerId="ADAL" clId="{728671C3-614E-440E-8F04-5DA1EFA065FD}" dt="2026-10-15T07:06:19.324" v="3234" actId="1076"/>
          <ac:spMkLst>
            <pc:docMk/>
            <pc:sldMk cId="2192724389" sldId="331"/>
            <ac:spMk id="17" creationId="{604013FE-2352-86A1-E689-4EF2975CD38F}"/>
          </ac:spMkLst>
        </pc:spChg>
        <pc:spChg chg="add mod">
          <ac:chgData name="Simona Ferraraccio" userId="c9694aeb-2f50-401b-8abf-67f8a7106701" providerId="ADAL" clId="{728671C3-614E-440E-8F04-5DA1EFA065FD}" dt="2026-10-15T07:04:04.688" v="3216" actId="1076"/>
          <ac:spMkLst>
            <pc:docMk/>
            <pc:sldMk cId="2192724389" sldId="331"/>
            <ac:spMk id="18" creationId="{86870018-10B4-744E-332A-5E08BF0279EB}"/>
          </ac:spMkLst>
        </pc:spChg>
        <pc:spChg chg="add mod">
          <ac:chgData name="Simona Ferraraccio" userId="c9694aeb-2f50-401b-8abf-67f8a7106701" providerId="ADAL" clId="{728671C3-614E-440E-8F04-5DA1EFA065FD}" dt="2026-10-15T07:04:42.803" v="3218" actId="1076"/>
          <ac:spMkLst>
            <pc:docMk/>
            <pc:sldMk cId="2192724389" sldId="331"/>
            <ac:spMk id="19" creationId="{2981E6E7-FD96-01B3-B8B9-9192FCB97901}"/>
          </ac:spMkLst>
        </pc:spChg>
        <pc:spChg chg="add mod">
          <ac:chgData name="Simona Ferraraccio" userId="c9694aeb-2f50-401b-8abf-67f8a7106701" providerId="ADAL" clId="{728671C3-614E-440E-8F04-5DA1EFA065FD}" dt="2026-10-15T07:05:07.641" v="3222" actId="113"/>
          <ac:spMkLst>
            <pc:docMk/>
            <pc:sldMk cId="2192724389" sldId="331"/>
            <ac:spMk id="21" creationId="{6E006770-6D9A-6E18-893F-17256493ABD1}"/>
          </ac:spMkLst>
        </pc:spChg>
        <pc:spChg chg="add mod">
          <ac:chgData name="Simona Ferraraccio" userId="c9694aeb-2f50-401b-8abf-67f8a7106701" providerId="ADAL" clId="{728671C3-614E-440E-8F04-5DA1EFA065FD}" dt="2026-10-15T07:05:34.004" v="3227" actId="1076"/>
          <ac:spMkLst>
            <pc:docMk/>
            <pc:sldMk cId="2192724389" sldId="331"/>
            <ac:spMk id="23" creationId="{23F15868-AD17-3085-1C60-8540E4B2E50A}"/>
          </ac:spMkLst>
        </pc:spChg>
        <pc:spChg chg="add mod">
          <ac:chgData name="Simona Ferraraccio" userId="c9694aeb-2f50-401b-8abf-67f8a7106701" providerId="ADAL" clId="{728671C3-614E-440E-8F04-5DA1EFA065FD}" dt="2026-10-15T07:07:48.222" v="3331" actId="1076"/>
          <ac:spMkLst>
            <pc:docMk/>
            <pc:sldMk cId="2192724389" sldId="331"/>
            <ac:spMk id="24" creationId="{6009A151-090B-D828-C732-B184D1E64B13}"/>
          </ac:spMkLst>
        </pc:spChg>
        <pc:picChg chg="add mod">
          <ac:chgData name="Simona Ferraraccio" userId="c9694aeb-2f50-401b-8abf-67f8a7106701" providerId="ADAL" clId="{728671C3-614E-440E-8F04-5DA1EFA065FD}" dt="2026-10-15T07:01:52.520" v="3183" actId="1076"/>
          <ac:picMkLst>
            <pc:docMk/>
            <pc:sldMk cId="2192724389" sldId="331"/>
            <ac:picMk id="8" creationId="{C8667492-3C73-429B-45C4-6A76E0D955AD}"/>
          </ac:picMkLst>
        </pc:picChg>
      </pc:sldChg>
      <pc:sldChg chg="delSp add setBg delDesignElem">
        <pc:chgData name="Simona Ferraraccio" userId="c9694aeb-2f50-401b-8abf-67f8a7106701" providerId="ADAL" clId="{728671C3-614E-440E-8F04-5DA1EFA065FD}" dt="2026-10-19T08:01:21.975" v="3334"/>
        <pc:sldMkLst>
          <pc:docMk/>
          <pc:sldMk cId="183206639" sldId="332"/>
        </pc:sldMkLst>
        <pc:spChg chg="del">
          <ac:chgData name="Simona Ferraraccio" userId="c9694aeb-2f50-401b-8abf-67f8a7106701" providerId="ADAL" clId="{728671C3-614E-440E-8F04-5DA1EFA065FD}" dt="2026-10-19T08:01:21.975" v="3334"/>
          <ac:spMkLst>
            <pc:docMk/>
            <pc:sldMk cId="183206639" sldId="332"/>
            <ac:spMk id="13" creationId="{04BFA37C-52FC-DB68-D616-5937D422B1D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0NoLn">
    <dgm:fillClrLst meth="repeat">
      <a:schemeClr val="accent2">
        <a:shade val="80000"/>
      </a:schemeClr>
    </dgm:fillClrLst>
    <dgm:linClrLst meth="repeat">
      <a:schemeClr val="lt1">
        <a:alpha val="0"/>
      </a:schemeClr>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node1NoLn">
    <dgm:fillClrLst>
      <a:schemeClr val="accent2">
        <a:shade val="80000"/>
      </a:schemeClr>
      <a:schemeClr val="accent2">
        <a:tint val="70000"/>
      </a:schemeClr>
    </dgm:fillClrLst>
    <dgm:linClrLst meth="repeat">
      <a:schemeClr val="lt1">
        <a:alpha val="0"/>
      </a:schemeClr>
    </dgm:linClrLst>
    <dgm:effectClrLst/>
    <dgm:txLinClrLst/>
    <dgm:txFillClrLst/>
    <dgm:txEffectClrLst/>
  </dgm:styleLbl>
  <dgm:styleLbl name="ltNode1NoLn">
    <dgm:fillClrLst>
      <a:schemeClr val="accent2">
        <a:tint val="75000"/>
      </a:schemeClr>
      <a:schemeClr val="accent2">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2NoLn">
    <dgm:fillClrLst>
      <a:schemeClr val="accent2">
        <a:tint val="99000"/>
      </a:schemeClr>
    </dgm:fillClrLst>
    <dgm:linClrLst meth="repeat">
      <a:schemeClr val="lt1">
        <a:alpha val="0"/>
      </a:schemeClr>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3NoLn">
    <dgm:fillClrLst>
      <a:schemeClr val="accent2">
        <a:tint val="80000"/>
      </a:schemeClr>
    </dgm:fillClrLst>
    <dgm:linClrLst meth="repeat">
      <a:schemeClr val="lt1">
        <a:alpha val="0"/>
      </a:schemeClr>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node4NoLn">
    <dgm:fillClrLst>
      <a:schemeClr val="accent2">
        <a:tint val="70000"/>
      </a:schemeClr>
    </dgm:fillClrLst>
    <dgm:linClrLst meth="repeat">
      <a:schemeClr val="lt1">
        <a:alpha val="0"/>
      </a:schemeClr>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70CC9743-305D-4B21-ADC9-9C45B9698F8E}" type="doc">
      <dgm:prSet loTypeId="urn:microsoft.com/office/officeart/2005/8/layout/chevron1" loCatId="process" qsTypeId="urn:microsoft.com/office/officeart/2005/8/quickstyle/simple1#1" qsCatId="simple" csTypeId="urn:microsoft.com/office/officeart/2005/8/colors/accent2_3" csCatId="accent2" phldr="1"/>
      <dgm:spPr/>
      <dgm:t>
        <a:bodyPr/>
        <a:lstStyle/>
        <a:p>
          <a:endParaRPr lang="en-GB"/>
        </a:p>
      </dgm:t>
    </dgm:pt>
    <dgm:pt modelId="{8412AD60-4BE9-492E-BA12-3C07ECBC1364}">
      <dgm:prSet phldrT="[Text]" custT="1"/>
      <dgm:spPr/>
      <dgm:t>
        <a:bodyPr/>
        <a:lstStyle/>
        <a:p>
          <a:r>
            <a:rPr lang="en-GB" sz="1600"/>
            <a:t>WEEK 1</a:t>
          </a:r>
        </a:p>
      </dgm:t>
    </dgm:pt>
    <dgm:pt modelId="{BFF04887-C451-4B5B-BA58-C30DA0449260}" type="parTrans" cxnId="{69C6DC12-5566-445D-BE44-61C87ADCDAAE}">
      <dgm:prSet/>
      <dgm:spPr/>
      <dgm:t>
        <a:bodyPr/>
        <a:lstStyle/>
        <a:p>
          <a:endParaRPr lang="en-GB"/>
        </a:p>
      </dgm:t>
    </dgm:pt>
    <dgm:pt modelId="{7EEAC42E-971B-4B60-942B-F21F996CFF8B}" type="sibTrans" cxnId="{69C6DC12-5566-445D-BE44-61C87ADCDAAE}">
      <dgm:prSet/>
      <dgm:spPr/>
      <dgm:t>
        <a:bodyPr/>
        <a:lstStyle/>
        <a:p>
          <a:endParaRPr lang="en-GB"/>
        </a:p>
      </dgm:t>
    </dgm:pt>
    <dgm:pt modelId="{81AC69AF-6685-4227-9B83-2FC21DD8C8EA}">
      <dgm:prSet phldrT="[Text]" custT="1"/>
      <dgm:spPr/>
      <dgm:t>
        <a:bodyPr/>
        <a:lstStyle/>
        <a:p>
          <a:r>
            <a:rPr lang="en-GB" sz="1600"/>
            <a:t>WEEK 2</a:t>
          </a:r>
        </a:p>
      </dgm:t>
    </dgm:pt>
    <dgm:pt modelId="{E5807A3C-FD0B-4880-BB01-DE7CCA6F2752}" type="parTrans" cxnId="{7013D3A3-C73F-4BE5-843F-5D475F94D549}">
      <dgm:prSet/>
      <dgm:spPr/>
      <dgm:t>
        <a:bodyPr/>
        <a:lstStyle/>
        <a:p>
          <a:endParaRPr lang="en-GB"/>
        </a:p>
      </dgm:t>
    </dgm:pt>
    <dgm:pt modelId="{885CF119-D490-4D77-AB86-BDB4C8465263}" type="sibTrans" cxnId="{7013D3A3-C73F-4BE5-843F-5D475F94D549}">
      <dgm:prSet/>
      <dgm:spPr/>
      <dgm:t>
        <a:bodyPr/>
        <a:lstStyle/>
        <a:p>
          <a:endParaRPr lang="en-GB"/>
        </a:p>
      </dgm:t>
    </dgm:pt>
    <dgm:pt modelId="{0B71A537-D638-4641-850B-FA68922D1B18}">
      <dgm:prSet phldrT="[Text]" custT="1"/>
      <dgm:spPr/>
      <dgm:t>
        <a:bodyPr/>
        <a:lstStyle/>
        <a:p>
          <a:r>
            <a:rPr lang="en-GB" sz="1600"/>
            <a:t>WEEK 3</a:t>
          </a:r>
        </a:p>
      </dgm:t>
    </dgm:pt>
    <dgm:pt modelId="{246EF22E-FE38-4B05-B023-AB4E3FD6AE31}" type="parTrans" cxnId="{D52FD005-80BD-4D6B-8FCD-7607A70B233A}">
      <dgm:prSet/>
      <dgm:spPr/>
      <dgm:t>
        <a:bodyPr/>
        <a:lstStyle/>
        <a:p>
          <a:endParaRPr lang="en-GB"/>
        </a:p>
      </dgm:t>
    </dgm:pt>
    <dgm:pt modelId="{CCEA4A47-23D2-4521-B2D2-18E4760C555A}" type="sibTrans" cxnId="{D52FD005-80BD-4D6B-8FCD-7607A70B233A}">
      <dgm:prSet/>
      <dgm:spPr/>
      <dgm:t>
        <a:bodyPr/>
        <a:lstStyle/>
        <a:p>
          <a:endParaRPr lang="en-GB"/>
        </a:p>
      </dgm:t>
    </dgm:pt>
    <dgm:pt modelId="{9FAB7071-B6B7-452C-8866-FED2A744818F}">
      <dgm:prSet custT="1"/>
      <dgm:spPr/>
      <dgm:t>
        <a:bodyPr/>
        <a:lstStyle/>
        <a:p>
          <a:r>
            <a:rPr lang="en-GB" sz="1400"/>
            <a:t>WEEK 4</a:t>
          </a:r>
        </a:p>
      </dgm:t>
    </dgm:pt>
    <dgm:pt modelId="{23E8CCB2-4343-4A40-868D-264107BCDC43}" type="parTrans" cxnId="{9CC358D6-AB64-4F73-B307-6AD262530EF0}">
      <dgm:prSet/>
      <dgm:spPr/>
      <dgm:t>
        <a:bodyPr/>
        <a:lstStyle/>
        <a:p>
          <a:endParaRPr lang="en-GB"/>
        </a:p>
      </dgm:t>
    </dgm:pt>
    <dgm:pt modelId="{24DDF9F4-EB08-41CF-8E7D-45AAEDB89F2E}" type="sibTrans" cxnId="{9CC358D6-AB64-4F73-B307-6AD262530EF0}">
      <dgm:prSet/>
      <dgm:spPr/>
      <dgm:t>
        <a:bodyPr/>
        <a:lstStyle/>
        <a:p>
          <a:endParaRPr lang="en-GB"/>
        </a:p>
      </dgm:t>
    </dgm:pt>
    <dgm:pt modelId="{F5792DB4-0C34-4A11-B1F6-4782AD2271D0}">
      <dgm:prSet custT="1"/>
      <dgm:spPr/>
      <dgm:t>
        <a:bodyPr/>
        <a:lstStyle/>
        <a:p>
          <a:r>
            <a:rPr lang="en-GB" sz="1600"/>
            <a:t>WEEK 5</a:t>
          </a:r>
        </a:p>
      </dgm:t>
    </dgm:pt>
    <dgm:pt modelId="{8B699E06-96AC-4791-AE02-E36DD4311270}" type="parTrans" cxnId="{A0881889-387D-4CBA-9C88-A7C1465F599C}">
      <dgm:prSet/>
      <dgm:spPr/>
      <dgm:t>
        <a:bodyPr/>
        <a:lstStyle/>
        <a:p>
          <a:endParaRPr lang="en-GB"/>
        </a:p>
      </dgm:t>
    </dgm:pt>
    <dgm:pt modelId="{8AACC8FB-F770-44E4-90A3-E955572F50A5}" type="sibTrans" cxnId="{A0881889-387D-4CBA-9C88-A7C1465F599C}">
      <dgm:prSet/>
      <dgm:spPr/>
      <dgm:t>
        <a:bodyPr/>
        <a:lstStyle/>
        <a:p>
          <a:endParaRPr lang="en-GB"/>
        </a:p>
      </dgm:t>
    </dgm:pt>
    <dgm:pt modelId="{6D6BE85B-CC47-421E-8D24-D3F7F17B464E}">
      <dgm:prSet custT="1"/>
      <dgm:spPr/>
      <dgm:t>
        <a:bodyPr/>
        <a:lstStyle/>
        <a:p>
          <a:r>
            <a:rPr lang="en-GB" sz="1600"/>
            <a:t>WEEK 6</a:t>
          </a:r>
        </a:p>
      </dgm:t>
    </dgm:pt>
    <dgm:pt modelId="{B64B35E0-1650-43E3-B65A-845659BF4825}" type="parTrans" cxnId="{705F4A1F-EF20-44EF-91B9-9C933C71BE28}">
      <dgm:prSet/>
      <dgm:spPr/>
      <dgm:t>
        <a:bodyPr/>
        <a:lstStyle/>
        <a:p>
          <a:endParaRPr lang="en-GB"/>
        </a:p>
      </dgm:t>
    </dgm:pt>
    <dgm:pt modelId="{195149E8-079C-485C-86F4-D5F60ABF875E}" type="sibTrans" cxnId="{705F4A1F-EF20-44EF-91B9-9C933C71BE28}">
      <dgm:prSet/>
      <dgm:spPr/>
      <dgm:t>
        <a:bodyPr/>
        <a:lstStyle/>
        <a:p>
          <a:endParaRPr lang="en-GB"/>
        </a:p>
      </dgm:t>
    </dgm:pt>
    <dgm:pt modelId="{2FC48C6D-F674-42F9-A5C7-74BFEA10D76C}">
      <dgm:prSet custT="1"/>
      <dgm:spPr/>
      <dgm:t>
        <a:bodyPr/>
        <a:lstStyle/>
        <a:p>
          <a:r>
            <a:rPr lang="en-GB" sz="1600"/>
            <a:t>WEEK 7</a:t>
          </a:r>
        </a:p>
      </dgm:t>
    </dgm:pt>
    <dgm:pt modelId="{BEE9161A-E027-438B-BD28-0DBC43CA50F9}" type="parTrans" cxnId="{B41FD8F0-C79C-4166-95F4-C5B03115A18D}">
      <dgm:prSet/>
      <dgm:spPr/>
      <dgm:t>
        <a:bodyPr/>
        <a:lstStyle/>
        <a:p>
          <a:endParaRPr lang="en-GB"/>
        </a:p>
      </dgm:t>
    </dgm:pt>
    <dgm:pt modelId="{FAC94B64-E3EB-4C2E-BC9F-C689FA75B683}" type="sibTrans" cxnId="{B41FD8F0-C79C-4166-95F4-C5B03115A18D}">
      <dgm:prSet/>
      <dgm:spPr/>
      <dgm:t>
        <a:bodyPr/>
        <a:lstStyle/>
        <a:p>
          <a:endParaRPr lang="en-GB"/>
        </a:p>
      </dgm:t>
    </dgm:pt>
    <dgm:pt modelId="{67BE3CDD-AAC4-41BD-AF1C-E5DF8CB819C2}">
      <dgm:prSet custT="1"/>
      <dgm:spPr/>
      <dgm:t>
        <a:bodyPr/>
        <a:lstStyle/>
        <a:p>
          <a:r>
            <a:rPr lang="en-GB" sz="1600"/>
            <a:t>WEEK 8</a:t>
          </a:r>
        </a:p>
      </dgm:t>
    </dgm:pt>
    <dgm:pt modelId="{D73DDDF3-8D55-4F54-9BE7-3144AF1CE08D}" type="parTrans" cxnId="{039B9ED5-6893-419C-B14C-DB50ACA2EDC0}">
      <dgm:prSet/>
      <dgm:spPr/>
      <dgm:t>
        <a:bodyPr/>
        <a:lstStyle/>
        <a:p>
          <a:endParaRPr lang="en-GB"/>
        </a:p>
      </dgm:t>
    </dgm:pt>
    <dgm:pt modelId="{67D13E66-D805-41F7-A96D-B1834A9A150B}" type="sibTrans" cxnId="{039B9ED5-6893-419C-B14C-DB50ACA2EDC0}">
      <dgm:prSet/>
      <dgm:spPr/>
      <dgm:t>
        <a:bodyPr/>
        <a:lstStyle/>
        <a:p>
          <a:endParaRPr lang="en-GB"/>
        </a:p>
      </dgm:t>
    </dgm:pt>
    <dgm:pt modelId="{3DCB3303-EE03-4DC3-83E2-66B1A3E62456}">
      <dgm:prSet custT="1"/>
      <dgm:spPr/>
      <dgm:t>
        <a:bodyPr/>
        <a:lstStyle/>
        <a:p>
          <a:r>
            <a:rPr lang="en-GB" sz="1600"/>
            <a:t>WEEK 9</a:t>
          </a:r>
        </a:p>
      </dgm:t>
    </dgm:pt>
    <dgm:pt modelId="{92F135EE-E610-401F-9A77-9898F37606E9}" type="parTrans" cxnId="{5D28A04F-199C-48DE-9CD9-462EB2472983}">
      <dgm:prSet/>
      <dgm:spPr/>
      <dgm:t>
        <a:bodyPr/>
        <a:lstStyle/>
        <a:p>
          <a:endParaRPr lang="en-GB"/>
        </a:p>
      </dgm:t>
    </dgm:pt>
    <dgm:pt modelId="{5474B845-2CF8-4AD6-99F9-EAF8B4A253A1}" type="sibTrans" cxnId="{5D28A04F-199C-48DE-9CD9-462EB2472983}">
      <dgm:prSet/>
      <dgm:spPr/>
      <dgm:t>
        <a:bodyPr/>
        <a:lstStyle/>
        <a:p>
          <a:endParaRPr lang="en-GB"/>
        </a:p>
      </dgm:t>
    </dgm:pt>
    <dgm:pt modelId="{3082C610-8D9A-4D90-9515-5F6CFCCCCECE}">
      <dgm:prSet custT="1"/>
      <dgm:spPr/>
      <dgm:t>
        <a:bodyPr/>
        <a:lstStyle/>
        <a:p>
          <a:r>
            <a:rPr lang="en-GB" sz="1400"/>
            <a:t>WEEK 10</a:t>
          </a:r>
        </a:p>
      </dgm:t>
    </dgm:pt>
    <dgm:pt modelId="{73CAB0FD-4DA9-4C57-B5E4-D86C2323541E}" type="parTrans" cxnId="{8454F936-E639-4A49-833B-A71E027455EC}">
      <dgm:prSet/>
      <dgm:spPr/>
      <dgm:t>
        <a:bodyPr/>
        <a:lstStyle/>
        <a:p>
          <a:endParaRPr lang="en-GB"/>
        </a:p>
      </dgm:t>
    </dgm:pt>
    <dgm:pt modelId="{6A595436-C9A8-4E4E-830A-98A08F9B7770}" type="sibTrans" cxnId="{8454F936-E639-4A49-833B-A71E027455EC}">
      <dgm:prSet/>
      <dgm:spPr/>
      <dgm:t>
        <a:bodyPr/>
        <a:lstStyle/>
        <a:p>
          <a:endParaRPr lang="en-GB"/>
        </a:p>
      </dgm:t>
    </dgm:pt>
    <dgm:pt modelId="{32BF3915-7677-4F93-980F-B15260F0A194}" type="pres">
      <dgm:prSet presAssocID="{70CC9743-305D-4B21-ADC9-9C45B9698F8E}" presName="Name0" presStyleCnt="0">
        <dgm:presLayoutVars>
          <dgm:dir/>
          <dgm:animLvl val="lvl"/>
          <dgm:resizeHandles val="exact"/>
        </dgm:presLayoutVars>
      </dgm:prSet>
      <dgm:spPr/>
    </dgm:pt>
    <dgm:pt modelId="{E8BB49AC-59D8-40C9-8595-B0F991D9C109}" type="pres">
      <dgm:prSet presAssocID="{8412AD60-4BE9-492E-BA12-3C07ECBC1364}" presName="parTxOnly" presStyleLbl="node1" presStyleIdx="0" presStyleCnt="10">
        <dgm:presLayoutVars>
          <dgm:chMax val="0"/>
          <dgm:chPref val="0"/>
          <dgm:bulletEnabled val="1"/>
        </dgm:presLayoutVars>
      </dgm:prSet>
      <dgm:spPr/>
    </dgm:pt>
    <dgm:pt modelId="{E4C53D35-F029-4881-BAF5-84852A1AACD4}" type="pres">
      <dgm:prSet presAssocID="{7EEAC42E-971B-4B60-942B-F21F996CFF8B}" presName="parTxOnlySpace" presStyleCnt="0"/>
      <dgm:spPr/>
    </dgm:pt>
    <dgm:pt modelId="{0F4055E7-D0E2-4C2D-86C3-901DC06725E0}" type="pres">
      <dgm:prSet presAssocID="{81AC69AF-6685-4227-9B83-2FC21DD8C8EA}" presName="parTxOnly" presStyleLbl="node1" presStyleIdx="1" presStyleCnt="10">
        <dgm:presLayoutVars>
          <dgm:chMax val="0"/>
          <dgm:chPref val="0"/>
          <dgm:bulletEnabled val="1"/>
        </dgm:presLayoutVars>
      </dgm:prSet>
      <dgm:spPr/>
    </dgm:pt>
    <dgm:pt modelId="{48A3B7A4-0D7E-4E23-B3D6-708D31E6E059}" type="pres">
      <dgm:prSet presAssocID="{885CF119-D490-4D77-AB86-BDB4C8465263}" presName="parTxOnlySpace" presStyleCnt="0"/>
      <dgm:spPr/>
    </dgm:pt>
    <dgm:pt modelId="{251F6170-1F8F-49CB-BD37-C4D2D741D203}" type="pres">
      <dgm:prSet presAssocID="{0B71A537-D638-4641-850B-FA68922D1B18}" presName="parTxOnly" presStyleLbl="node1" presStyleIdx="2" presStyleCnt="10">
        <dgm:presLayoutVars>
          <dgm:chMax val="0"/>
          <dgm:chPref val="0"/>
          <dgm:bulletEnabled val="1"/>
        </dgm:presLayoutVars>
      </dgm:prSet>
      <dgm:spPr/>
    </dgm:pt>
    <dgm:pt modelId="{77E9707D-679F-42F8-B73F-393333CE6624}" type="pres">
      <dgm:prSet presAssocID="{CCEA4A47-23D2-4521-B2D2-18E4760C555A}" presName="parTxOnlySpace" presStyleCnt="0"/>
      <dgm:spPr/>
    </dgm:pt>
    <dgm:pt modelId="{F8745ABD-1B65-47DA-BF6D-9B8128C8AF28}" type="pres">
      <dgm:prSet presAssocID="{9FAB7071-B6B7-452C-8866-FED2A744818F}" presName="parTxOnly" presStyleLbl="node1" presStyleIdx="3" presStyleCnt="10">
        <dgm:presLayoutVars>
          <dgm:chMax val="0"/>
          <dgm:chPref val="0"/>
          <dgm:bulletEnabled val="1"/>
        </dgm:presLayoutVars>
      </dgm:prSet>
      <dgm:spPr/>
    </dgm:pt>
    <dgm:pt modelId="{3979D648-E268-448A-BE5B-D6A144423649}" type="pres">
      <dgm:prSet presAssocID="{24DDF9F4-EB08-41CF-8E7D-45AAEDB89F2E}" presName="parTxOnlySpace" presStyleCnt="0"/>
      <dgm:spPr/>
    </dgm:pt>
    <dgm:pt modelId="{BB35BDDC-A2BE-4333-AEE6-5A09060E10E3}" type="pres">
      <dgm:prSet presAssocID="{F5792DB4-0C34-4A11-B1F6-4782AD2271D0}" presName="parTxOnly" presStyleLbl="node1" presStyleIdx="4" presStyleCnt="10">
        <dgm:presLayoutVars>
          <dgm:chMax val="0"/>
          <dgm:chPref val="0"/>
          <dgm:bulletEnabled val="1"/>
        </dgm:presLayoutVars>
      </dgm:prSet>
      <dgm:spPr/>
    </dgm:pt>
    <dgm:pt modelId="{99BFCF1A-3B09-4FBD-80D9-9011276DBA6B}" type="pres">
      <dgm:prSet presAssocID="{8AACC8FB-F770-44E4-90A3-E955572F50A5}" presName="parTxOnlySpace" presStyleCnt="0"/>
      <dgm:spPr/>
    </dgm:pt>
    <dgm:pt modelId="{09189CF8-81AC-4C17-A995-80D320572844}" type="pres">
      <dgm:prSet presAssocID="{6D6BE85B-CC47-421E-8D24-D3F7F17B464E}" presName="parTxOnly" presStyleLbl="node1" presStyleIdx="5" presStyleCnt="10">
        <dgm:presLayoutVars>
          <dgm:chMax val="0"/>
          <dgm:chPref val="0"/>
          <dgm:bulletEnabled val="1"/>
        </dgm:presLayoutVars>
      </dgm:prSet>
      <dgm:spPr/>
    </dgm:pt>
    <dgm:pt modelId="{4EE14290-77FF-42E8-97F2-E30B64334A85}" type="pres">
      <dgm:prSet presAssocID="{195149E8-079C-485C-86F4-D5F60ABF875E}" presName="parTxOnlySpace" presStyleCnt="0"/>
      <dgm:spPr/>
    </dgm:pt>
    <dgm:pt modelId="{0AB321DB-7AB8-4A6E-BFB3-BFF77C43A56F}" type="pres">
      <dgm:prSet presAssocID="{2FC48C6D-F674-42F9-A5C7-74BFEA10D76C}" presName="parTxOnly" presStyleLbl="node1" presStyleIdx="6" presStyleCnt="10">
        <dgm:presLayoutVars>
          <dgm:chMax val="0"/>
          <dgm:chPref val="0"/>
          <dgm:bulletEnabled val="1"/>
        </dgm:presLayoutVars>
      </dgm:prSet>
      <dgm:spPr/>
    </dgm:pt>
    <dgm:pt modelId="{D43CE92E-1EE6-42DC-9874-738E9D6355A6}" type="pres">
      <dgm:prSet presAssocID="{FAC94B64-E3EB-4C2E-BC9F-C689FA75B683}" presName="parTxOnlySpace" presStyleCnt="0"/>
      <dgm:spPr/>
    </dgm:pt>
    <dgm:pt modelId="{CC066865-C4FC-41C9-A1C3-0EFA9A279B40}" type="pres">
      <dgm:prSet presAssocID="{67BE3CDD-AAC4-41BD-AF1C-E5DF8CB819C2}" presName="parTxOnly" presStyleLbl="node1" presStyleIdx="7" presStyleCnt="10">
        <dgm:presLayoutVars>
          <dgm:chMax val="0"/>
          <dgm:chPref val="0"/>
          <dgm:bulletEnabled val="1"/>
        </dgm:presLayoutVars>
      </dgm:prSet>
      <dgm:spPr/>
    </dgm:pt>
    <dgm:pt modelId="{04F7875C-1B97-481A-9134-EE4DE576A0B6}" type="pres">
      <dgm:prSet presAssocID="{67D13E66-D805-41F7-A96D-B1834A9A150B}" presName="parTxOnlySpace" presStyleCnt="0"/>
      <dgm:spPr/>
    </dgm:pt>
    <dgm:pt modelId="{27F7C80E-955F-4086-939A-77CDAFF767A5}" type="pres">
      <dgm:prSet presAssocID="{3DCB3303-EE03-4DC3-83E2-66B1A3E62456}" presName="parTxOnly" presStyleLbl="node1" presStyleIdx="8" presStyleCnt="10">
        <dgm:presLayoutVars>
          <dgm:chMax val="0"/>
          <dgm:chPref val="0"/>
          <dgm:bulletEnabled val="1"/>
        </dgm:presLayoutVars>
      </dgm:prSet>
      <dgm:spPr/>
    </dgm:pt>
    <dgm:pt modelId="{796245F2-0108-45C7-B319-CF468D58BF50}" type="pres">
      <dgm:prSet presAssocID="{5474B845-2CF8-4AD6-99F9-EAF8B4A253A1}" presName="parTxOnlySpace" presStyleCnt="0"/>
      <dgm:spPr/>
    </dgm:pt>
    <dgm:pt modelId="{30E8EC46-464A-49B7-BF08-783E2043D863}" type="pres">
      <dgm:prSet presAssocID="{3082C610-8D9A-4D90-9515-5F6CFCCCCECE}" presName="parTxOnly" presStyleLbl="node1" presStyleIdx="9" presStyleCnt="10">
        <dgm:presLayoutVars>
          <dgm:chMax val="0"/>
          <dgm:chPref val="0"/>
          <dgm:bulletEnabled val="1"/>
        </dgm:presLayoutVars>
      </dgm:prSet>
      <dgm:spPr/>
    </dgm:pt>
  </dgm:ptLst>
  <dgm:cxnLst>
    <dgm:cxn modelId="{D52FD005-80BD-4D6B-8FCD-7607A70B233A}" srcId="{70CC9743-305D-4B21-ADC9-9C45B9698F8E}" destId="{0B71A537-D638-4641-850B-FA68922D1B18}" srcOrd="2" destOrd="0" parTransId="{246EF22E-FE38-4B05-B023-AB4E3FD6AE31}" sibTransId="{CCEA4A47-23D2-4521-B2D2-18E4760C555A}"/>
    <dgm:cxn modelId="{69C6DC12-5566-445D-BE44-61C87ADCDAAE}" srcId="{70CC9743-305D-4B21-ADC9-9C45B9698F8E}" destId="{8412AD60-4BE9-492E-BA12-3C07ECBC1364}" srcOrd="0" destOrd="0" parTransId="{BFF04887-C451-4B5B-BA58-C30DA0449260}" sibTransId="{7EEAC42E-971B-4B60-942B-F21F996CFF8B}"/>
    <dgm:cxn modelId="{705F4A1F-EF20-44EF-91B9-9C933C71BE28}" srcId="{70CC9743-305D-4B21-ADC9-9C45B9698F8E}" destId="{6D6BE85B-CC47-421E-8D24-D3F7F17B464E}" srcOrd="5" destOrd="0" parTransId="{B64B35E0-1650-43E3-B65A-845659BF4825}" sibTransId="{195149E8-079C-485C-86F4-D5F60ABF875E}"/>
    <dgm:cxn modelId="{8454F936-E639-4A49-833B-A71E027455EC}" srcId="{70CC9743-305D-4B21-ADC9-9C45B9698F8E}" destId="{3082C610-8D9A-4D90-9515-5F6CFCCCCECE}" srcOrd="9" destOrd="0" parTransId="{73CAB0FD-4DA9-4C57-B5E4-D86C2323541E}" sibTransId="{6A595436-C9A8-4E4E-830A-98A08F9B7770}"/>
    <dgm:cxn modelId="{56D6786D-2B30-46DC-A83A-E193E710957B}" type="presOf" srcId="{6D6BE85B-CC47-421E-8D24-D3F7F17B464E}" destId="{09189CF8-81AC-4C17-A995-80D320572844}" srcOrd="0" destOrd="0" presId="urn:microsoft.com/office/officeart/2005/8/layout/chevron1"/>
    <dgm:cxn modelId="{1776816D-B9AD-4FED-8F2C-A16FA73C61A3}" type="presOf" srcId="{67BE3CDD-AAC4-41BD-AF1C-E5DF8CB819C2}" destId="{CC066865-C4FC-41C9-A1C3-0EFA9A279B40}" srcOrd="0" destOrd="0" presId="urn:microsoft.com/office/officeart/2005/8/layout/chevron1"/>
    <dgm:cxn modelId="{FDB2314E-F85B-4F93-ADB6-FAF3C3CF1474}" type="presOf" srcId="{81AC69AF-6685-4227-9B83-2FC21DD8C8EA}" destId="{0F4055E7-D0E2-4C2D-86C3-901DC06725E0}" srcOrd="0" destOrd="0" presId="urn:microsoft.com/office/officeart/2005/8/layout/chevron1"/>
    <dgm:cxn modelId="{5D28A04F-199C-48DE-9CD9-462EB2472983}" srcId="{70CC9743-305D-4B21-ADC9-9C45B9698F8E}" destId="{3DCB3303-EE03-4DC3-83E2-66B1A3E62456}" srcOrd="8" destOrd="0" parTransId="{92F135EE-E610-401F-9A77-9898F37606E9}" sibTransId="{5474B845-2CF8-4AD6-99F9-EAF8B4A253A1}"/>
    <dgm:cxn modelId="{A9D65655-6EE9-4458-919D-CD009CF33B21}" type="presOf" srcId="{3DCB3303-EE03-4DC3-83E2-66B1A3E62456}" destId="{27F7C80E-955F-4086-939A-77CDAFF767A5}" srcOrd="0" destOrd="0" presId="urn:microsoft.com/office/officeart/2005/8/layout/chevron1"/>
    <dgm:cxn modelId="{BDB2315A-AC26-4F59-A283-9473497E4511}" type="presOf" srcId="{70CC9743-305D-4B21-ADC9-9C45B9698F8E}" destId="{32BF3915-7677-4F93-980F-B15260F0A194}" srcOrd="0" destOrd="0" presId="urn:microsoft.com/office/officeart/2005/8/layout/chevron1"/>
    <dgm:cxn modelId="{8118DD81-C4AB-46C4-9484-CED6FFA64C33}" type="presOf" srcId="{9FAB7071-B6B7-452C-8866-FED2A744818F}" destId="{F8745ABD-1B65-47DA-BF6D-9B8128C8AF28}" srcOrd="0" destOrd="0" presId="urn:microsoft.com/office/officeart/2005/8/layout/chevron1"/>
    <dgm:cxn modelId="{A0881889-387D-4CBA-9C88-A7C1465F599C}" srcId="{70CC9743-305D-4B21-ADC9-9C45B9698F8E}" destId="{F5792DB4-0C34-4A11-B1F6-4782AD2271D0}" srcOrd="4" destOrd="0" parTransId="{8B699E06-96AC-4791-AE02-E36DD4311270}" sibTransId="{8AACC8FB-F770-44E4-90A3-E955572F50A5}"/>
    <dgm:cxn modelId="{7013D3A3-C73F-4BE5-843F-5D475F94D549}" srcId="{70CC9743-305D-4B21-ADC9-9C45B9698F8E}" destId="{81AC69AF-6685-4227-9B83-2FC21DD8C8EA}" srcOrd="1" destOrd="0" parTransId="{E5807A3C-FD0B-4880-BB01-DE7CCA6F2752}" sibTransId="{885CF119-D490-4D77-AB86-BDB4C8465263}"/>
    <dgm:cxn modelId="{9E92A0A4-2179-4D8F-A263-E936AFEE2881}" type="presOf" srcId="{0B71A537-D638-4641-850B-FA68922D1B18}" destId="{251F6170-1F8F-49CB-BD37-C4D2D741D203}" srcOrd="0" destOrd="0" presId="urn:microsoft.com/office/officeart/2005/8/layout/chevron1"/>
    <dgm:cxn modelId="{C8668DB0-E906-4374-B7B6-3E3062491AC9}" type="presOf" srcId="{F5792DB4-0C34-4A11-B1F6-4782AD2271D0}" destId="{BB35BDDC-A2BE-4333-AEE6-5A09060E10E3}" srcOrd="0" destOrd="0" presId="urn:microsoft.com/office/officeart/2005/8/layout/chevron1"/>
    <dgm:cxn modelId="{3E2713B6-EB04-4D19-9131-E93DC8F13CC9}" type="presOf" srcId="{3082C610-8D9A-4D90-9515-5F6CFCCCCECE}" destId="{30E8EC46-464A-49B7-BF08-783E2043D863}" srcOrd="0" destOrd="0" presId="urn:microsoft.com/office/officeart/2005/8/layout/chevron1"/>
    <dgm:cxn modelId="{A9B8DED2-D487-4E56-B251-CCF79B44A7B8}" type="presOf" srcId="{2FC48C6D-F674-42F9-A5C7-74BFEA10D76C}" destId="{0AB321DB-7AB8-4A6E-BFB3-BFF77C43A56F}" srcOrd="0" destOrd="0" presId="urn:microsoft.com/office/officeart/2005/8/layout/chevron1"/>
    <dgm:cxn modelId="{039B9ED5-6893-419C-B14C-DB50ACA2EDC0}" srcId="{70CC9743-305D-4B21-ADC9-9C45B9698F8E}" destId="{67BE3CDD-AAC4-41BD-AF1C-E5DF8CB819C2}" srcOrd="7" destOrd="0" parTransId="{D73DDDF3-8D55-4F54-9BE7-3144AF1CE08D}" sibTransId="{67D13E66-D805-41F7-A96D-B1834A9A150B}"/>
    <dgm:cxn modelId="{9CC358D6-AB64-4F73-B307-6AD262530EF0}" srcId="{70CC9743-305D-4B21-ADC9-9C45B9698F8E}" destId="{9FAB7071-B6B7-452C-8866-FED2A744818F}" srcOrd="3" destOrd="0" parTransId="{23E8CCB2-4343-4A40-868D-264107BCDC43}" sibTransId="{24DDF9F4-EB08-41CF-8E7D-45AAEDB89F2E}"/>
    <dgm:cxn modelId="{885F10E0-3745-490B-90B3-DC55661B6D1A}" type="presOf" srcId="{8412AD60-4BE9-492E-BA12-3C07ECBC1364}" destId="{E8BB49AC-59D8-40C9-8595-B0F991D9C109}" srcOrd="0" destOrd="0" presId="urn:microsoft.com/office/officeart/2005/8/layout/chevron1"/>
    <dgm:cxn modelId="{B41FD8F0-C79C-4166-95F4-C5B03115A18D}" srcId="{70CC9743-305D-4B21-ADC9-9C45B9698F8E}" destId="{2FC48C6D-F674-42F9-A5C7-74BFEA10D76C}" srcOrd="6" destOrd="0" parTransId="{BEE9161A-E027-438B-BD28-0DBC43CA50F9}" sibTransId="{FAC94B64-E3EB-4C2E-BC9F-C689FA75B683}"/>
    <dgm:cxn modelId="{E75E03D9-978C-4281-928C-0CB477DC106E}" type="presParOf" srcId="{32BF3915-7677-4F93-980F-B15260F0A194}" destId="{E8BB49AC-59D8-40C9-8595-B0F991D9C109}" srcOrd="0" destOrd="0" presId="urn:microsoft.com/office/officeart/2005/8/layout/chevron1"/>
    <dgm:cxn modelId="{5715D7F2-2B62-4FE0-9FDA-F0C802B2D188}" type="presParOf" srcId="{32BF3915-7677-4F93-980F-B15260F0A194}" destId="{E4C53D35-F029-4881-BAF5-84852A1AACD4}" srcOrd="1" destOrd="0" presId="urn:microsoft.com/office/officeart/2005/8/layout/chevron1"/>
    <dgm:cxn modelId="{A9DB9292-14B0-43B7-83F7-8A757A00565C}" type="presParOf" srcId="{32BF3915-7677-4F93-980F-B15260F0A194}" destId="{0F4055E7-D0E2-4C2D-86C3-901DC06725E0}" srcOrd="2" destOrd="0" presId="urn:microsoft.com/office/officeart/2005/8/layout/chevron1"/>
    <dgm:cxn modelId="{F82FC22E-45F1-4CED-8144-A8B44108BDDC}" type="presParOf" srcId="{32BF3915-7677-4F93-980F-B15260F0A194}" destId="{48A3B7A4-0D7E-4E23-B3D6-708D31E6E059}" srcOrd="3" destOrd="0" presId="urn:microsoft.com/office/officeart/2005/8/layout/chevron1"/>
    <dgm:cxn modelId="{C875D8C0-82B5-4A2B-83C8-9D216407C163}" type="presParOf" srcId="{32BF3915-7677-4F93-980F-B15260F0A194}" destId="{251F6170-1F8F-49CB-BD37-C4D2D741D203}" srcOrd="4" destOrd="0" presId="urn:microsoft.com/office/officeart/2005/8/layout/chevron1"/>
    <dgm:cxn modelId="{3FBA6230-6A39-4E35-B48A-585CB2F821F6}" type="presParOf" srcId="{32BF3915-7677-4F93-980F-B15260F0A194}" destId="{77E9707D-679F-42F8-B73F-393333CE6624}" srcOrd="5" destOrd="0" presId="urn:microsoft.com/office/officeart/2005/8/layout/chevron1"/>
    <dgm:cxn modelId="{C24B2729-CBC5-4F18-BCAE-85C41D0E5878}" type="presParOf" srcId="{32BF3915-7677-4F93-980F-B15260F0A194}" destId="{F8745ABD-1B65-47DA-BF6D-9B8128C8AF28}" srcOrd="6" destOrd="0" presId="urn:microsoft.com/office/officeart/2005/8/layout/chevron1"/>
    <dgm:cxn modelId="{F6DC5711-33D4-4053-A1CD-FAA193A1F894}" type="presParOf" srcId="{32BF3915-7677-4F93-980F-B15260F0A194}" destId="{3979D648-E268-448A-BE5B-D6A144423649}" srcOrd="7" destOrd="0" presId="urn:microsoft.com/office/officeart/2005/8/layout/chevron1"/>
    <dgm:cxn modelId="{C0715C0E-E84A-4B62-B0DC-4B016CDB2B5F}" type="presParOf" srcId="{32BF3915-7677-4F93-980F-B15260F0A194}" destId="{BB35BDDC-A2BE-4333-AEE6-5A09060E10E3}" srcOrd="8" destOrd="0" presId="urn:microsoft.com/office/officeart/2005/8/layout/chevron1"/>
    <dgm:cxn modelId="{64DDC3F8-3A84-456F-A590-72809B73DA5F}" type="presParOf" srcId="{32BF3915-7677-4F93-980F-B15260F0A194}" destId="{99BFCF1A-3B09-4FBD-80D9-9011276DBA6B}" srcOrd="9" destOrd="0" presId="urn:microsoft.com/office/officeart/2005/8/layout/chevron1"/>
    <dgm:cxn modelId="{9FDB3AAD-9F86-42B7-ACD3-73BF09553138}" type="presParOf" srcId="{32BF3915-7677-4F93-980F-B15260F0A194}" destId="{09189CF8-81AC-4C17-A995-80D320572844}" srcOrd="10" destOrd="0" presId="urn:microsoft.com/office/officeart/2005/8/layout/chevron1"/>
    <dgm:cxn modelId="{CFA74D2F-ADB5-41AF-8942-3DDC0D95C5D2}" type="presParOf" srcId="{32BF3915-7677-4F93-980F-B15260F0A194}" destId="{4EE14290-77FF-42E8-97F2-E30B64334A85}" srcOrd="11" destOrd="0" presId="urn:microsoft.com/office/officeart/2005/8/layout/chevron1"/>
    <dgm:cxn modelId="{F337307E-5FAF-4666-A8FE-575B6BA39951}" type="presParOf" srcId="{32BF3915-7677-4F93-980F-B15260F0A194}" destId="{0AB321DB-7AB8-4A6E-BFB3-BFF77C43A56F}" srcOrd="12" destOrd="0" presId="urn:microsoft.com/office/officeart/2005/8/layout/chevron1"/>
    <dgm:cxn modelId="{91F36858-E36B-4D55-9713-C7BB5437D143}" type="presParOf" srcId="{32BF3915-7677-4F93-980F-B15260F0A194}" destId="{D43CE92E-1EE6-42DC-9874-738E9D6355A6}" srcOrd="13" destOrd="0" presId="urn:microsoft.com/office/officeart/2005/8/layout/chevron1"/>
    <dgm:cxn modelId="{C2876C24-94E9-4AF1-82CA-2B50FA613925}" type="presParOf" srcId="{32BF3915-7677-4F93-980F-B15260F0A194}" destId="{CC066865-C4FC-41C9-A1C3-0EFA9A279B40}" srcOrd="14" destOrd="0" presId="urn:microsoft.com/office/officeart/2005/8/layout/chevron1"/>
    <dgm:cxn modelId="{F0A5DBEC-532E-43A2-836A-1E9BC5663FAA}" type="presParOf" srcId="{32BF3915-7677-4F93-980F-B15260F0A194}" destId="{04F7875C-1B97-481A-9134-EE4DE576A0B6}" srcOrd="15" destOrd="0" presId="urn:microsoft.com/office/officeart/2005/8/layout/chevron1"/>
    <dgm:cxn modelId="{12577D2B-6DF5-4E0E-A380-0AFFABD86DC0}" type="presParOf" srcId="{32BF3915-7677-4F93-980F-B15260F0A194}" destId="{27F7C80E-955F-4086-939A-77CDAFF767A5}" srcOrd="16" destOrd="0" presId="urn:microsoft.com/office/officeart/2005/8/layout/chevron1"/>
    <dgm:cxn modelId="{10C5811B-15CA-40E5-B47B-2DB3E3557F7B}" type="presParOf" srcId="{32BF3915-7677-4F93-980F-B15260F0A194}" destId="{796245F2-0108-45C7-B319-CF468D58BF50}" srcOrd="17" destOrd="0" presId="urn:microsoft.com/office/officeart/2005/8/layout/chevron1"/>
    <dgm:cxn modelId="{44013840-E126-441D-90DB-D203E98B04A4}" type="presParOf" srcId="{32BF3915-7677-4F93-980F-B15260F0A194}" destId="{30E8EC46-464A-49B7-BF08-783E2043D863}" srcOrd="1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BB49AC-59D8-40C9-8595-B0F991D9C109}">
      <dsp:nvSpPr>
        <dsp:cNvPr id="0" name=""/>
        <dsp:cNvSpPr/>
      </dsp:nvSpPr>
      <dsp:spPr>
        <a:xfrm>
          <a:off x="1486" y="2500246"/>
          <a:ext cx="1338132" cy="535252"/>
        </a:xfrm>
        <a:prstGeom prst="chevron">
          <a:avLst/>
        </a:prstGeom>
        <a:solidFill>
          <a:schemeClr val="accent2">
            <a:shade val="8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1</a:t>
          </a:r>
        </a:p>
      </dsp:txBody>
      <dsp:txXfrm>
        <a:off x="269112" y="2500246"/>
        <a:ext cx="802880" cy="535252"/>
      </dsp:txXfrm>
    </dsp:sp>
    <dsp:sp modelId="{0F4055E7-D0E2-4C2D-86C3-901DC06725E0}">
      <dsp:nvSpPr>
        <dsp:cNvPr id="0" name=""/>
        <dsp:cNvSpPr/>
      </dsp:nvSpPr>
      <dsp:spPr>
        <a:xfrm>
          <a:off x="1205805" y="2500246"/>
          <a:ext cx="1338132" cy="535252"/>
        </a:xfrm>
        <a:prstGeom prst="chevron">
          <a:avLst/>
        </a:prstGeom>
        <a:solidFill>
          <a:schemeClr val="accent2">
            <a:shade val="80000"/>
            <a:hueOff val="-50556"/>
            <a:satOff val="946"/>
            <a:lumOff val="301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2</a:t>
          </a:r>
        </a:p>
      </dsp:txBody>
      <dsp:txXfrm>
        <a:off x="1473431" y="2500246"/>
        <a:ext cx="802880" cy="535252"/>
      </dsp:txXfrm>
    </dsp:sp>
    <dsp:sp modelId="{251F6170-1F8F-49CB-BD37-C4D2D741D203}">
      <dsp:nvSpPr>
        <dsp:cNvPr id="0" name=""/>
        <dsp:cNvSpPr/>
      </dsp:nvSpPr>
      <dsp:spPr>
        <a:xfrm>
          <a:off x="2410124" y="2500246"/>
          <a:ext cx="1338132" cy="535252"/>
        </a:xfrm>
        <a:prstGeom prst="chevron">
          <a:avLst/>
        </a:prstGeom>
        <a:solidFill>
          <a:schemeClr val="accent2">
            <a:shade val="80000"/>
            <a:hueOff val="-101112"/>
            <a:satOff val="1891"/>
            <a:lumOff val="602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3</a:t>
          </a:r>
        </a:p>
      </dsp:txBody>
      <dsp:txXfrm>
        <a:off x="2677750" y="2500246"/>
        <a:ext cx="802880" cy="535252"/>
      </dsp:txXfrm>
    </dsp:sp>
    <dsp:sp modelId="{F8745ABD-1B65-47DA-BF6D-9B8128C8AF28}">
      <dsp:nvSpPr>
        <dsp:cNvPr id="0" name=""/>
        <dsp:cNvSpPr/>
      </dsp:nvSpPr>
      <dsp:spPr>
        <a:xfrm>
          <a:off x="3614443" y="2500246"/>
          <a:ext cx="1338132" cy="535252"/>
        </a:xfrm>
        <a:prstGeom prst="chevron">
          <a:avLst/>
        </a:prstGeom>
        <a:solidFill>
          <a:schemeClr val="accent2">
            <a:shade val="80000"/>
            <a:hueOff val="-151668"/>
            <a:satOff val="2837"/>
            <a:lumOff val="904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t>WEEK 4</a:t>
          </a:r>
        </a:p>
      </dsp:txBody>
      <dsp:txXfrm>
        <a:off x="3882069" y="2500246"/>
        <a:ext cx="802880" cy="535252"/>
      </dsp:txXfrm>
    </dsp:sp>
    <dsp:sp modelId="{BB35BDDC-A2BE-4333-AEE6-5A09060E10E3}">
      <dsp:nvSpPr>
        <dsp:cNvPr id="0" name=""/>
        <dsp:cNvSpPr/>
      </dsp:nvSpPr>
      <dsp:spPr>
        <a:xfrm>
          <a:off x="4818762" y="2500246"/>
          <a:ext cx="1338132" cy="535252"/>
        </a:xfrm>
        <a:prstGeom prst="chevron">
          <a:avLst/>
        </a:prstGeom>
        <a:solidFill>
          <a:schemeClr val="accent2">
            <a:shade val="80000"/>
            <a:hueOff val="-202224"/>
            <a:satOff val="3782"/>
            <a:lumOff val="120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5</a:t>
          </a:r>
        </a:p>
      </dsp:txBody>
      <dsp:txXfrm>
        <a:off x="5086388" y="2500246"/>
        <a:ext cx="802880" cy="535252"/>
      </dsp:txXfrm>
    </dsp:sp>
    <dsp:sp modelId="{09189CF8-81AC-4C17-A995-80D320572844}">
      <dsp:nvSpPr>
        <dsp:cNvPr id="0" name=""/>
        <dsp:cNvSpPr/>
      </dsp:nvSpPr>
      <dsp:spPr>
        <a:xfrm>
          <a:off x="6023081" y="2500246"/>
          <a:ext cx="1338132" cy="535252"/>
        </a:xfrm>
        <a:prstGeom prst="chevron">
          <a:avLst/>
        </a:prstGeom>
        <a:solidFill>
          <a:schemeClr val="accent2">
            <a:shade val="80000"/>
            <a:hueOff val="-252780"/>
            <a:satOff val="4728"/>
            <a:lumOff val="1506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6</a:t>
          </a:r>
        </a:p>
      </dsp:txBody>
      <dsp:txXfrm>
        <a:off x="6290707" y="2500246"/>
        <a:ext cx="802880" cy="535252"/>
      </dsp:txXfrm>
    </dsp:sp>
    <dsp:sp modelId="{0AB321DB-7AB8-4A6E-BFB3-BFF77C43A56F}">
      <dsp:nvSpPr>
        <dsp:cNvPr id="0" name=""/>
        <dsp:cNvSpPr/>
      </dsp:nvSpPr>
      <dsp:spPr>
        <a:xfrm>
          <a:off x="7227400" y="2500246"/>
          <a:ext cx="1338132" cy="535252"/>
        </a:xfrm>
        <a:prstGeom prst="chevron">
          <a:avLst/>
        </a:prstGeom>
        <a:solidFill>
          <a:schemeClr val="accent2">
            <a:shade val="80000"/>
            <a:hueOff val="-303336"/>
            <a:satOff val="5673"/>
            <a:lumOff val="180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7</a:t>
          </a:r>
        </a:p>
      </dsp:txBody>
      <dsp:txXfrm>
        <a:off x="7495026" y="2500246"/>
        <a:ext cx="802880" cy="535252"/>
      </dsp:txXfrm>
    </dsp:sp>
    <dsp:sp modelId="{CC066865-C4FC-41C9-A1C3-0EFA9A279B40}">
      <dsp:nvSpPr>
        <dsp:cNvPr id="0" name=""/>
        <dsp:cNvSpPr/>
      </dsp:nvSpPr>
      <dsp:spPr>
        <a:xfrm>
          <a:off x="8431719" y="2500246"/>
          <a:ext cx="1338132" cy="535252"/>
        </a:xfrm>
        <a:prstGeom prst="chevron">
          <a:avLst/>
        </a:prstGeom>
        <a:solidFill>
          <a:schemeClr val="accent2">
            <a:shade val="80000"/>
            <a:hueOff val="-353892"/>
            <a:satOff val="6619"/>
            <a:lumOff val="2109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8</a:t>
          </a:r>
        </a:p>
      </dsp:txBody>
      <dsp:txXfrm>
        <a:off x="8699345" y="2500246"/>
        <a:ext cx="802880" cy="535252"/>
      </dsp:txXfrm>
    </dsp:sp>
    <dsp:sp modelId="{27F7C80E-955F-4086-939A-77CDAFF767A5}">
      <dsp:nvSpPr>
        <dsp:cNvPr id="0" name=""/>
        <dsp:cNvSpPr/>
      </dsp:nvSpPr>
      <dsp:spPr>
        <a:xfrm>
          <a:off x="9636038" y="2500246"/>
          <a:ext cx="1338132" cy="535252"/>
        </a:xfrm>
        <a:prstGeom prst="chevron">
          <a:avLst/>
        </a:prstGeom>
        <a:solidFill>
          <a:schemeClr val="accent2">
            <a:shade val="80000"/>
            <a:hueOff val="-404448"/>
            <a:satOff val="7564"/>
            <a:lumOff val="2410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WEEK 9</a:t>
          </a:r>
        </a:p>
      </dsp:txBody>
      <dsp:txXfrm>
        <a:off x="9903664" y="2500246"/>
        <a:ext cx="802880" cy="535252"/>
      </dsp:txXfrm>
    </dsp:sp>
    <dsp:sp modelId="{30E8EC46-464A-49B7-BF08-783E2043D863}">
      <dsp:nvSpPr>
        <dsp:cNvPr id="0" name=""/>
        <dsp:cNvSpPr/>
      </dsp:nvSpPr>
      <dsp:spPr>
        <a:xfrm>
          <a:off x="10840357" y="2500246"/>
          <a:ext cx="1338132" cy="535252"/>
        </a:xfrm>
        <a:prstGeom prst="chevron">
          <a:avLst/>
        </a:prstGeom>
        <a:solidFill>
          <a:schemeClr val="accent2">
            <a:shade val="80000"/>
            <a:hueOff val="-455004"/>
            <a:satOff val="8510"/>
            <a:lumOff val="2712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t>WEEK 10</a:t>
          </a:r>
        </a:p>
      </dsp:txBody>
      <dsp:txXfrm>
        <a:off x="11107983" y="2500246"/>
        <a:ext cx="802880" cy="535252"/>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68CD6-9E31-4439-8B45-A039CBD481B2}" type="datetimeFigureOut">
              <a:rPr lang="en-GB" smtClean="0"/>
              <a:t>19/10/2026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B0E646-022E-492E-BCBF-AC5463CB8A6F}" type="slidenum">
              <a:rPr lang="en-GB" smtClean="0"/>
              <a:t>‹#›</a:t>
            </a:fld>
            <a:endParaRPr lang="en-GB"/>
          </a:p>
        </p:txBody>
      </p:sp>
    </p:spTree>
    <p:extLst>
      <p:ext uri="{BB962C8B-B14F-4D97-AF65-F5344CB8AC3E}">
        <p14:creationId xmlns:p14="http://schemas.microsoft.com/office/powerpoint/2010/main" val="10490507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C22CA-7D41-D119-1384-0A3C934BB12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F1AAC66-9F49-3537-6F2E-221FF5B05F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BDB0AE9-0190-C29B-8639-30A2FAC70077}"/>
              </a:ext>
            </a:extLst>
          </p:cNvPr>
          <p:cNvSpPr>
            <a:spLocks noGrp="1"/>
          </p:cNvSpPr>
          <p:nvPr>
            <p:ph type="dt" sz="half" idx="10"/>
          </p:nvPr>
        </p:nvSpPr>
        <p:spPr/>
        <p:txBody>
          <a:bodyPr/>
          <a:lstStyle/>
          <a:p>
            <a:r>
              <a:rPr lang="en-US"/>
              <a:t>19 October 2026</a:t>
            </a:r>
            <a:endParaRPr lang="en-GB"/>
          </a:p>
        </p:txBody>
      </p:sp>
      <p:sp>
        <p:nvSpPr>
          <p:cNvPr id="5" name="Footer Placeholder 4">
            <a:extLst>
              <a:ext uri="{FF2B5EF4-FFF2-40B4-BE49-F238E27FC236}">
                <a16:creationId xmlns:a16="http://schemas.microsoft.com/office/drawing/2014/main" id="{DF20DB44-7B0C-5089-12E6-499F095DC44D}"/>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1A4E5BDE-4EAC-9DE1-0098-1EA938C30051}"/>
              </a:ext>
            </a:extLst>
          </p:cNvPr>
          <p:cNvSpPr>
            <a:spLocks noGrp="1"/>
          </p:cNvSpPr>
          <p:nvPr>
            <p:ph type="sldNum" sz="quarter" idx="12"/>
          </p:nvPr>
        </p:nvSpPr>
        <p:spPr/>
        <p:txBody>
          <a:bodyPr/>
          <a:lstStyle/>
          <a:p>
            <a:fld id="{60B8E9F4-D03E-4B6F-8B91-DBAAAD27DB46}" type="slidenum">
              <a:rPr lang="en-GB" smtClean="0"/>
              <a:t>‹#›</a:t>
            </a:fld>
            <a:endParaRPr lang="en-GB"/>
          </a:p>
        </p:txBody>
      </p:sp>
    </p:spTree>
    <p:extLst>
      <p:ext uri="{BB962C8B-B14F-4D97-AF65-F5344CB8AC3E}">
        <p14:creationId xmlns:p14="http://schemas.microsoft.com/office/powerpoint/2010/main" val="2883396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CE2C8-AA2C-AB51-5C98-B259AD38293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9AB59B-AFF9-682D-7667-79107E65A97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5E7DF9-49A7-925D-8C4B-093F00977DCB}"/>
              </a:ext>
            </a:extLst>
          </p:cNvPr>
          <p:cNvSpPr>
            <a:spLocks noGrp="1"/>
          </p:cNvSpPr>
          <p:nvPr>
            <p:ph type="dt" sz="half" idx="10"/>
          </p:nvPr>
        </p:nvSpPr>
        <p:spPr/>
        <p:txBody>
          <a:bodyPr/>
          <a:lstStyle/>
          <a:p>
            <a:r>
              <a:rPr lang="en-US"/>
              <a:t>19 October 2026</a:t>
            </a:r>
            <a:endParaRPr lang="en-GB"/>
          </a:p>
        </p:txBody>
      </p:sp>
      <p:sp>
        <p:nvSpPr>
          <p:cNvPr id="5" name="Footer Placeholder 4">
            <a:extLst>
              <a:ext uri="{FF2B5EF4-FFF2-40B4-BE49-F238E27FC236}">
                <a16:creationId xmlns:a16="http://schemas.microsoft.com/office/drawing/2014/main" id="{5A48668E-0212-DAF6-A516-BEC7C6013199}"/>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F614A651-B5B6-DA08-7EEC-CBCDDFA463B0}"/>
              </a:ext>
            </a:extLst>
          </p:cNvPr>
          <p:cNvSpPr>
            <a:spLocks noGrp="1"/>
          </p:cNvSpPr>
          <p:nvPr>
            <p:ph type="sldNum" sz="quarter" idx="12"/>
          </p:nvPr>
        </p:nvSpPr>
        <p:spPr/>
        <p:txBody>
          <a:bodyPr/>
          <a:lstStyle/>
          <a:p>
            <a:fld id="{60B8E9F4-D03E-4B6F-8B91-DBAAAD27DB46}" type="slidenum">
              <a:rPr lang="en-GB" smtClean="0"/>
              <a:t>‹#›</a:t>
            </a:fld>
            <a:endParaRPr lang="en-GB"/>
          </a:p>
        </p:txBody>
      </p:sp>
    </p:spTree>
    <p:extLst>
      <p:ext uri="{BB962C8B-B14F-4D97-AF65-F5344CB8AC3E}">
        <p14:creationId xmlns:p14="http://schemas.microsoft.com/office/powerpoint/2010/main" val="1271100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28616-AF55-BA4B-15C5-931B3B1A9B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4D5FC4F-7C50-E907-D335-53B4093ABAB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23E913B-4D19-F623-E74C-D4EFA4208B27}"/>
              </a:ext>
            </a:extLst>
          </p:cNvPr>
          <p:cNvSpPr>
            <a:spLocks noGrp="1"/>
          </p:cNvSpPr>
          <p:nvPr>
            <p:ph type="dt" sz="half" idx="10"/>
          </p:nvPr>
        </p:nvSpPr>
        <p:spPr/>
        <p:txBody>
          <a:bodyPr/>
          <a:lstStyle/>
          <a:p>
            <a:r>
              <a:rPr lang="en-US"/>
              <a:t>19 October 2026</a:t>
            </a:r>
            <a:endParaRPr lang="en-GB"/>
          </a:p>
        </p:txBody>
      </p:sp>
      <p:sp>
        <p:nvSpPr>
          <p:cNvPr id="5" name="Footer Placeholder 4">
            <a:extLst>
              <a:ext uri="{FF2B5EF4-FFF2-40B4-BE49-F238E27FC236}">
                <a16:creationId xmlns:a16="http://schemas.microsoft.com/office/drawing/2014/main" id="{9199CBA3-F9F6-0EE3-62F0-D81292259100}"/>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04EE120C-30CA-0C33-863C-F660D77425F7}"/>
              </a:ext>
            </a:extLst>
          </p:cNvPr>
          <p:cNvSpPr>
            <a:spLocks noGrp="1"/>
          </p:cNvSpPr>
          <p:nvPr>
            <p:ph type="sldNum" sz="quarter" idx="12"/>
          </p:nvPr>
        </p:nvSpPr>
        <p:spPr/>
        <p:txBody>
          <a:bodyPr/>
          <a:lstStyle/>
          <a:p>
            <a:fld id="{60B8E9F4-D03E-4B6F-8B91-DBAAAD27DB46}" type="slidenum">
              <a:rPr lang="en-GB" smtClean="0"/>
              <a:t>‹#›</a:t>
            </a:fld>
            <a:endParaRPr lang="en-GB"/>
          </a:p>
        </p:txBody>
      </p:sp>
    </p:spTree>
    <p:extLst>
      <p:ext uri="{BB962C8B-B14F-4D97-AF65-F5344CB8AC3E}">
        <p14:creationId xmlns:p14="http://schemas.microsoft.com/office/powerpoint/2010/main" val="2987284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5D827-5525-2E92-0F21-CD9AB9AE350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0190709-5742-A381-5E2A-6F020B54FC4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196C1CE-2AAC-4BFC-7F90-12E440CF1CB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51B8901-1536-3E74-EFEB-F9135F9E26F9}"/>
              </a:ext>
            </a:extLst>
          </p:cNvPr>
          <p:cNvSpPr>
            <a:spLocks noGrp="1"/>
          </p:cNvSpPr>
          <p:nvPr>
            <p:ph type="dt" sz="half" idx="10"/>
          </p:nvPr>
        </p:nvSpPr>
        <p:spPr/>
        <p:txBody>
          <a:bodyPr/>
          <a:lstStyle/>
          <a:p>
            <a:r>
              <a:rPr lang="en-US"/>
              <a:t>19 October 2026</a:t>
            </a:r>
            <a:endParaRPr lang="en-GB"/>
          </a:p>
        </p:txBody>
      </p:sp>
      <p:sp>
        <p:nvSpPr>
          <p:cNvPr id="6" name="Footer Placeholder 5">
            <a:extLst>
              <a:ext uri="{FF2B5EF4-FFF2-40B4-BE49-F238E27FC236}">
                <a16:creationId xmlns:a16="http://schemas.microsoft.com/office/drawing/2014/main" id="{D257676B-D470-83C6-4AA8-40F27244B9DC}"/>
              </a:ext>
            </a:extLst>
          </p:cNvPr>
          <p:cNvSpPr>
            <a:spLocks noGrp="1"/>
          </p:cNvSpPr>
          <p:nvPr>
            <p:ph type="ftr" sz="quarter" idx="11"/>
          </p:nvPr>
        </p:nvSpPr>
        <p:spPr/>
        <p:txBody>
          <a:bodyPr/>
          <a:lstStyle/>
          <a:p>
            <a:r>
              <a:rPr lang="en-GB"/>
              <a:t>Dr Simona Ferraraccio</a:t>
            </a:r>
          </a:p>
        </p:txBody>
      </p:sp>
      <p:sp>
        <p:nvSpPr>
          <p:cNvPr id="7" name="Slide Number Placeholder 6">
            <a:extLst>
              <a:ext uri="{FF2B5EF4-FFF2-40B4-BE49-F238E27FC236}">
                <a16:creationId xmlns:a16="http://schemas.microsoft.com/office/drawing/2014/main" id="{26F2CFFB-5657-FB0B-9201-6264DBC0D86D}"/>
              </a:ext>
            </a:extLst>
          </p:cNvPr>
          <p:cNvSpPr>
            <a:spLocks noGrp="1"/>
          </p:cNvSpPr>
          <p:nvPr>
            <p:ph type="sldNum" sz="quarter" idx="12"/>
          </p:nvPr>
        </p:nvSpPr>
        <p:spPr/>
        <p:txBody>
          <a:bodyPr/>
          <a:lstStyle/>
          <a:p>
            <a:fld id="{60B8E9F4-D03E-4B6F-8B91-DBAAAD27DB46}" type="slidenum">
              <a:rPr lang="en-GB" smtClean="0"/>
              <a:t>‹#›</a:t>
            </a:fld>
            <a:endParaRPr lang="en-GB"/>
          </a:p>
        </p:txBody>
      </p:sp>
    </p:spTree>
    <p:extLst>
      <p:ext uri="{BB962C8B-B14F-4D97-AF65-F5344CB8AC3E}">
        <p14:creationId xmlns:p14="http://schemas.microsoft.com/office/powerpoint/2010/main" val="3698721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47DF6-5A44-29C6-FED6-45F0D23DF56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5E2153-886B-546F-0748-A535D5E94C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5D37D6-9B52-B423-D281-76C78A2B52D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9631D75-5645-B6EB-2715-1188F89265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3CE8C32-5EE1-5572-4548-FCF96248AF3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4BA696F-EB78-2BD3-7881-9EAF10625D9F}"/>
              </a:ext>
            </a:extLst>
          </p:cNvPr>
          <p:cNvSpPr>
            <a:spLocks noGrp="1"/>
          </p:cNvSpPr>
          <p:nvPr>
            <p:ph type="dt" sz="half" idx="10"/>
          </p:nvPr>
        </p:nvSpPr>
        <p:spPr/>
        <p:txBody>
          <a:bodyPr/>
          <a:lstStyle/>
          <a:p>
            <a:r>
              <a:rPr lang="en-US"/>
              <a:t>19 October 2026</a:t>
            </a:r>
            <a:endParaRPr lang="en-GB"/>
          </a:p>
        </p:txBody>
      </p:sp>
      <p:sp>
        <p:nvSpPr>
          <p:cNvPr id="8" name="Footer Placeholder 7">
            <a:extLst>
              <a:ext uri="{FF2B5EF4-FFF2-40B4-BE49-F238E27FC236}">
                <a16:creationId xmlns:a16="http://schemas.microsoft.com/office/drawing/2014/main" id="{CC2BCC48-BB47-F494-EBC7-046CD59092A5}"/>
              </a:ext>
            </a:extLst>
          </p:cNvPr>
          <p:cNvSpPr>
            <a:spLocks noGrp="1"/>
          </p:cNvSpPr>
          <p:nvPr>
            <p:ph type="ftr" sz="quarter" idx="11"/>
          </p:nvPr>
        </p:nvSpPr>
        <p:spPr/>
        <p:txBody>
          <a:bodyPr/>
          <a:lstStyle/>
          <a:p>
            <a:r>
              <a:rPr lang="en-GB"/>
              <a:t>Dr Simona Ferraraccio</a:t>
            </a:r>
          </a:p>
        </p:txBody>
      </p:sp>
      <p:sp>
        <p:nvSpPr>
          <p:cNvPr id="9" name="Slide Number Placeholder 8">
            <a:extLst>
              <a:ext uri="{FF2B5EF4-FFF2-40B4-BE49-F238E27FC236}">
                <a16:creationId xmlns:a16="http://schemas.microsoft.com/office/drawing/2014/main" id="{0E18E84B-A43F-40F3-6AA9-15F57307609B}"/>
              </a:ext>
            </a:extLst>
          </p:cNvPr>
          <p:cNvSpPr>
            <a:spLocks noGrp="1"/>
          </p:cNvSpPr>
          <p:nvPr>
            <p:ph type="sldNum" sz="quarter" idx="12"/>
          </p:nvPr>
        </p:nvSpPr>
        <p:spPr/>
        <p:txBody>
          <a:bodyPr/>
          <a:lstStyle/>
          <a:p>
            <a:fld id="{60B8E9F4-D03E-4B6F-8B91-DBAAAD27DB46}" type="slidenum">
              <a:rPr lang="en-GB" smtClean="0"/>
              <a:t>‹#›</a:t>
            </a:fld>
            <a:endParaRPr lang="en-GB"/>
          </a:p>
        </p:txBody>
      </p:sp>
    </p:spTree>
    <p:extLst>
      <p:ext uri="{BB962C8B-B14F-4D97-AF65-F5344CB8AC3E}">
        <p14:creationId xmlns:p14="http://schemas.microsoft.com/office/powerpoint/2010/main" val="2983995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46B32-0072-3AC0-B280-4D50CB8B870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796D7B6-EF71-F638-B28E-C0007A014BD0}"/>
              </a:ext>
            </a:extLst>
          </p:cNvPr>
          <p:cNvSpPr>
            <a:spLocks noGrp="1"/>
          </p:cNvSpPr>
          <p:nvPr>
            <p:ph type="dt" sz="half" idx="10"/>
          </p:nvPr>
        </p:nvSpPr>
        <p:spPr/>
        <p:txBody>
          <a:bodyPr/>
          <a:lstStyle/>
          <a:p>
            <a:r>
              <a:rPr lang="en-US"/>
              <a:t>19 October 2026</a:t>
            </a:r>
            <a:endParaRPr lang="en-GB"/>
          </a:p>
        </p:txBody>
      </p:sp>
      <p:sp>
        <p:nvSpPr>
          <p:cNvPr id="4" name="Footer Placeholder 3">
            <a:extLst>
              <a:ext uri="{FF2B5EF4-FFF2-40B4-BE49-F238E27FC236}">
                <a16:creationId xmlns:a16="http://schemas.microsoft.com/office/drawing/2014/main" id="{BE329919-75FD-9F71-D17E-94FA960518F6}"/>
              </a:ext>
            </a:extLst>
          </p:cNvPr>
          <p:cNvSpPr>
            <a:spLocks noGrp="1"/>
          </p:cNvSpPr>
          <p:nvPr>
            <p:ph type="ftr" sz="quarter" idx="11"/>
          </p:nvPr>
        </p:nvSpPr>
        <p:spPr/>
        <p:txBody>
          <a:bodyPr/>
          <a:lstStyle/>
          <a:p>
            <a:r>
              <a:rPr lang="en-GB"/>
              <a:t>Dr Simona Ferraraccio</a:t>
            </a:r>
          </a:p>
        </p:txBody>
      </p:sp>
      <p:sp>
        <p:nvSpPr>
          <p:cNvPr id="5" name="Slide Number Placeholder 4">
            <a:extLst>
              <a:ext uri="{FF2B5EF4-FFF2-40B4-BE49-F238E27FC236}">
                <a16:creationId xmlns:a16="http://schemas.microsoft.com/office/drawing/2014/main" id="{4C60E2C3-E16C-55F9-DBA7-B15D0001BFCC}"/>
              </a:ext>
            </a:extLst>
          </p:cNvPr>
          <p:cNvSpPr>
            <a:spLocks noGrp="1"/>
          </p:cNvSpPr>
          <p:nvPr>
            <p:ph type="sldNum" sz="quarter" idx="12"/>
          </p:nvPr>
        </p:nvSpPr>
        <p:spPr/>
        <p:txBody>
          <a:bodyPr/>
          <a:lstStyle/>
          <a:p>
            <a:fld id="{60B8E9F4-D03E-4B6F-8B91-DBAAAD27DB46}" type="slidenum">
              <a:rPr lang="en-GB" smtClean="0"/>
              <a:t>‹#›</a:t>
            </a:fld>
            <a:endParaRPr lang="en-GB"/>
          </a:p>
        </p:txBody>
      </p:sp>
    </p:spTree>
    <p:extLst>
      <p:ext uri="{BB962C8B-B14F-4D97-AF65-F5344CB8AC3E}">
        <p14:creationId xmlns:p14="http://schemas.microsoft.com/office/powerpoint/2010/main" val="1612798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47438D0-FFE7-F08F-EE25-F1C17614D7B7}"/>
              </a:ext>
            </a:extLst>
          </p:cNvPr>
          <p:cNvSpPr>
            <a:spLocks noGrp="1"/>
          </p:cNvSpPr>
          <p:nvPr>
            <p:ph type="dt" sz="half" idx="10"/>
          </p:nvPr>
        </p:nvSpPr>
        <p:spPr/>
        <p:txBody>
          <a:bodyPr/>
          <a:lstStyle/>
          <a:p>
            <a:r>
              <a:rPr lang="en-US"/>
              <a:t>19 October 2026</a:t>
            </a:r>
            <a:endParaRPr lang="en-GB"/>
          </a:p>
        </p:txBody>
      </p:sp>
      <p:sp>
        <p:nvSpPr>
          <p:cNvPr id="3" name="Footer Placeholder 2">
            <a:extLst>
              <a:ext uri="{FF2B5EF4-FFF2-40B4-BE49-F238E27FC236}">
                <a16:creationId xmlns:a16="http://schemas.microsoft.com/office/drawing/2014/main" id="{9A9D59A6-4447-0AC0-161D-B7B1954AC637}"/>
              </a:ext>
            </a:extLst>
          </p:cNvPr>
          <p:cNvSpPr>
            <a:spLocks noGrp="1"/>
          </p:cNvSpPr>
          <p:nvPr>
            <p:ph type="ftr" sz="quarter" idx="11"/>
          </p:nvPr>
        </p:nvSpPr>
        <p:spPr/>
        <p:txBody>
          <a:bodyPr/>
          <a:lstStyle/>
          <a:p>
            <a:r>
              <a:rPr lang="en-GB"/>
              <a:t>Dr Simona Ferraraccio</a:t>
            </a:r>
          </a:p>
        </p:txBody>
      </p:sp>
      <p:sp>
        <p:nvSpPr>
          <p:cNvPr id="4" name="Slide Number Placeholder 3">
            <a:extLst>
              <a:ext uri="{FF2B5EF4-FFF2-40B4-BE49-F238E27FC236}">
                <a16:creationId xmlns:a16="http://schemas.microsoft.com/office/drawing/2014/main" id="{6C1A95B1-A7DB-755E-4A83-A8D7458901D3}"/>
              </a:ext>
            </a:extLst>
          </p:cNvPr>
          <p:cNvSpPr>
            <a:spLocks noGrp="1"/>
          </p:cNvSpPr>
          <p:nvPr>
            <p:ph type="sldNum" sz="quarter" idx="12"/>
          </p:nvPr>
        </p:nvSpPr>
        <p:spPr/>
        <p:txBody>
          <a:bodyPr/>
          <a:lstStyle/>
          <a:p>
            <a:fld id="{60B8E9F4-D03E-4B6F-8B91-DBAAAD27DB46}" type="slidenum">
              <a:rPr lang="en-GB" smtClean="0"/>
              <a:t>‹#›</a:t>
            </a:fld>
            <a:endParaRPr lang="en-GB"/>
          </a:p>
        </p:txBody>
      </p:sp>
    </p:spTree>
    <p:extLst>
      <p:ext uri="{BB962C8B-B14F-4D97-AF65-F5344CB8AC3E}">
        <p14:creationId xmlns:p14="http://schemas.microsoft.com/office/powerpoint/2010/main" val="825462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E40A6-6AD2-C653-AAC3-60AA4CAEE6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EC3DB7A-06C8-A455-6F50-AB71A2EBE1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A4C264B-A8DF-42A1-C780-07BF3BA350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7D48B8D-79FA-2498-24F9-0A7C66F6AB73}"/>
              </a:ext>
            </a:extLst>
          </p:cNvPr>
          <p:cNvSpPr>
            <a:spLocks noGrp="1"/>
          </p:cNvSpPr>
          <p:nvPr>
            <p:ph type="dt" sz="half" idx="10"/>
          </p:nvPr>
        </p:nvSpPr>
        <p:spPr/>
        <p:txBody>
          <a:bodyPr/>
          <a:lstStyle/>
          <a:p>
            <a:r>
              <a:rPr lang="en-US"/>
              <a:t>19 October 2026</a:t>
            </a:r>
            <a:endParaRPr lang="en-GB"/>
          </a:p>
        </p:txBody>
      </p:sp>
      <p:sp>
        <p:nvSpPr>
          <p:cNvPr id="6" name="Footer Placeholder 5">
            <a:extLst>
              <a:ext uri="{FF2B5EF4-FFF2-40B4-BE49-F238E27FC236}">
                <a16:creationId xmlns:a16="http://schemas.microsoft.com/office/drawing/2014/main" id="{8EFE69F8-F78C-4CFE-71DD-9F7F4D7324E7}"/>
              </a:ext>
            </a:extLst>
          </p:cNvPr>
          <p:cNvSpPr>
            <a:spLocks noGrp="1"/>
          </p:cNvSpPr>
          <p:nvPr>
            <p:ph type="ftr" sz="quarter" idx="11"/>
          </p:nvPr>
        </p:nvSpPr>
        <p:spPr/>
        <p:txBody>
          <a:bodyPr/>
          <a:lstStyle/>
          <a:p>
            <a:r>
              <a:rPr lang="en-GB"/>
              <a:t>Dr Simona Ferraraccio</a:t>
            </a:r>
          </a:p>
        </p:txBody>
      </p:sp>
      <p:sp>
        <p:nvSpPr>
          <p:cNvPr id="7" name="Slide Number Placeholder 6">
            <a:extLst>
              <a:ext uri="{FF2B5EF4-FFF2-40B4-BE49-F238E27FC236}">
                <a16:creationId xmlns:a16="http://schemas.microsoft.com/office/drawing/2014/main" id="{8E2B5428-CD15-990F-BDF6-F9841F786F06}"/>
              </a:ext>
            </a:extLst>
          </p:cNvPr>
          <p:cNvSpPr>
            <a:spLocks noGrp="1"/>
          </p:cNvSpPr>
          <p:nvPr>
            <p:ph type="sldNum" sz="quarter" idx="12"/>
          </p:nvPr>
        </p:nvSpPr>
        <p:spPr/>
        <p:txBody>
          <a:bodyPr/>
          <a:lstStyle/>
          <a:p>
            <a:fld id="{60B8E9F4-D03E-4B6F-8B91-DBAAAD27DB46}" type="slidenum">
              <a:rPr lang="en-GB" smtClean="0"/>
              <a:t>‹#›</a:t>
            </a:fld>
            <a:endParaRPr lang="en-GB"/>
          </a:p>
        </p:txBody>
      </p:sp>
    </p:spTree>
    <p:extLst>
      <p:ext uri="{BB962C8B-B14F-4D97-AF65-F5344CB8AC3E}">
        <p14:creationId xmlns:p14="http://schemas.microsoft.com/office/powerpoint/2010/main" val="3808781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94491-E053-5898-3443-C99E4D7133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1263FD-A670-2682-45CA-25681700F7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3B0717B-BF6A-0EA8-551E-7C16F544BE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0B3F60D-600C-18A4-88DA-6717E9298545}"/>
              </a:ext>
            </a:extLst>
          </p:cNvPr>
          <p:cNvSpPr>
            <a:spLocks noGrp="1"/>
          </p:cNvSpPr>
          <p:nvPr>
            <p:ph type="dt" sz="half" idx="10"/>
          </p:nvPr>
        </p:nvSpPr>
        <p:spPr/>
        <p:txBody>
          <a:bodyPr/>
          <a:lstStyle/>
          <a:p>
            <a:r>
              <a:rPr lang="en-US"/>
              <a:t>19 October 2026</a:t>
            </a:r>
            <a:endParaRPr lang="en-GB"/>
          </a:p>
        </p:txBody>
      </p:sp>
      <p:sp>
        <p:nvSpPr>
          <p:cNvPr id="6" name="Footer Placeholder 5">
            <a:extLst>
              <a:ext uri="{FF2B5EF4-FFF2-40B4-BE49-F238E27FC236}">
                <a16:creationId xmlns:a16="http://schemas.microsoft.com/office/drawing/2014/main" id="{89C9E9FE-D5FE-3B7E-E5DA-3676084C73EF}"/>
              </a:ext>
            </a:extLst>
          </p:cNvPr>
          <p:cNvSpPr>
            <a:spLocks noGrp="1"/>
          </p:cNvSpPr>
          <p:nvPr>
            <p:ph type="ftr" sz="quarter" idx="11"/>
          </p:nvPr>
        </p:nvSpPr>
        <p:spPr/>
        <p:txBody>
          <a:bodyPr/>
          <a:lstStyle/>
          <a:p>
            <a:r>
              <a:rPr lang="en-GB"/>
              <a:t>Dr Simona Ferraraccio</a:t>
            </a:r>
          </a:p>
        </p:txBody>
      </p:sp>
      <p:sp>
        <p:nvSpPr>
          <p:cNvPr id="7" name="Slide Number Placeholder 6">
            <a:extLst>
              <a:ext uri="{FF2B5EF4-FFF2-40B4-BE49-F238E27FC236}">
                <a16:creationId xmlns:a16="http://schemas.microsoft.com/office/drawing/2014/main" id="{3E89A139-0C38-8856-E765-D83AD0D2570A}"/>
              </a:ext>
            </a:extLst>
          </p:cNvPr>
          <p:cNvSpPr>
            <a:spLocks noGrp="1"/>
          </p:cNvSpPr>
          <p:nvPr>
            <p:ph type="sldNum" sz="quarter" idx="12"/>
          </p:nvPr>
        </p:nvSpPr>
        <p:spPr/>
        <p:txBody>
          <a:bodyPr/>
          <a:lstStyle/>
          <a:p>
            <a:fld id="{60B8E9F4-D03E-4B6F-8B91-DBAAAD27DB46}" type="slidenum">
              <a:rPr lang="en-GB" smtClean="0"/>
              <a:t>‹#›</a:t>
            </a:fld>
            <a:endParaRPr lang="en-GB"/>
          </a:p>
        </p:txBody>
      </p:sp>
    </p:spTree>
    <p:extLst>
      <p:ext uri="{BB962C8B-B14F-4D97-AF65-F5344CB8AC3E}">
        <p14:creationId xmlns:p14="http://schemas.microsoft.com/office/powerpoint/2010/main" val="3735157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A5569-12BD-7C98-562B-423019C18D2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63DE52-AC4B-E51F-DCE9-CB878C16F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626E5A-6D64-0D6E-8227-E15504583CDA}"/>
              </a:ext>
            </a:extLst>
          </p:cNvPr>
          <p:cNvSpPr>
            <a:spLocks noGrp="1"/>
          </p:cNvSpPr>
          <p:nvPr>
            <p:ph type="dt" sz="half" idx="10"/>
          </p:nvPr>
        </p:nvSpPr>
        <p:spPr/>
        <p:txBody>
          <a:bodyPr/>
          <a:lstStyle/>
          <a:p>
            <a:r>
              <a:rPr lang="en-US"/>
              <a:t>19 October 2026</a:t>
            </a:r>
            <a:endParaRPr lang="en-GB"/>
          </a:p>
        </p:txBody>
      </p:sp>
      <p:sp>
        <p:nvSpPr>
          <p:cNvPr id="5" name="Footer Placeholder 4">
            <a:extLst>
              <a:ext uri="{FF2B5EF4-FFF2-40B4-BE49-F238E27FC236}">
                <a16:creationId xmlns:a16="http://schemas.microsoft.com/office/drawing/2014/main" id="{74A32918-2E87-45DB-7535-1DA97FC3602B}"/>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5605F1E4-7E9D-29F6-997E-16382FE42628}"/>
              </a:ext>
            </a:extLst>
          </p:cNvPr>
          <p:cNvSpPr>
            <a:spLocks noGrp="1"/>
          </p:cNvSpPr>
          <p:nvPr>
            <p:ph type="sldNum" sz="quarter" idx="12"/>
          </p:nvPr>
        </p:nvSpPr>
        <p:spPr/>
        <p:txBody>
          <a:bodyPr/>
          <a:lstStyle/>
          <a:p>
            <a:fld id="{60B8E9F4-D03E-4B6F-8B91-DBAAAD27DB46}" type="slidenum">
              <a:rPr lang="en-GB" smtClean="0"/>
              <a:t>‹#›</a:t>
            </a:fld>
            <a:endParaRPr lang="en-GB"/>
          </a:p>
        </p:txBody>
      </p:sp>
    </p:spTree>
    <p:extLst>
      <p:ext uri="{BB962C8B-B14F-4D97-AF65-F5344CB8AC3E}">
        <p14:creationId xmlns:p14="http://schemas.microsoft.com/office/powerpoint/2010/main" val="3114476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DFA98DD-5330-B854-74DE-17E35C87282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216E38-E7F9-B265-7CA0-D9EF36AFCC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9BAAD5-5D07-06A4-B476-EC49C65D9140}"/>
              </a:ext>
            </a:extLst>
          </p:cNvPr>
          <p:cNvSpPr>
            <a:spLocks noGrp="1"/>
          </p:cNvSpPr>
          <p:nvPr>
            <p:ph type="dt" sz="half" idx="10"/>
          </p:nvPr>
        </p:nvSpPr>
        <p:spPr/>
        <p:txBody>
          <a:bodyPr/>
          <a:lstStyle/>
          <a:p>
            <a:r>
              <a:rPr lang="en-US"/>
              <a:t>19 October 2026</a:t>
            </a:r>
            <a:endParaRPr lang="en-GB"/>
          </a:p>
        </p:txBody>
      </p:sp>
      <p:sp>
        <p:nvSpPr>
          <p:cNvPr id="5" name="Footer Placeholder 4">
            <a:extLst>
              <a:ext uri="{FF2B5EF4-FFF2-40B4-BE49-F238E27FC236}">
                <a16:creationId xmlns:a16="http://schemas.microsoft.com/office/drawing/2014/main" id="{04C2BBB5-790E-DD7D-4415-701B6EA68A13}"/>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3CE7401E-D31C-0287-0A13-2473103BB87E}"/>
              </a:ext>
            </a:extLst>
          </p:cNvPr>
          <p:cNvSpPr>
            <a:spLocks noGrp="1"/>
          </p:cNvSpPr>
          <p:nvPr>
            <p:ph type="sldNum" sz="quarter" idx="12"/>
          </p:nvPr>
        </p:nvSpPr>
        <p:spPr/>
        <p:txBody>
          <a:bodyPr/>
          <a:lstStyle/>
          <a:p>
            <a:fld id="{60B8E9F4-D03E-4B6F-8B91-DBAAAD27DB46}" type="slidenum">
              <a:rPr lang="en-GB" smtClean="0"/>
              <a:t>‹#›</a:t>
            </a:fld>
            <a:endParaRPr lang="en-GB"/>
          </a:p>
        </p:txBody>
      </p:sp>
    </p:spTree>
    <p:extLst>
      <p:ext uri="{BB962C8B-B14F-4D97-AF65-F5344CB8AC3E}">
        <p14:creationId xmlns:p14="http://schemas.microsoft.com/office/powerpoint/2010/main" val="1635192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36BA42-D498-55C0-7D45-2F4B8F3A27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14E57AD-41AD-939F-50C4-9233E82459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0E871D-E8C0-3ABF-8340-AAA3007A78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a:t>19 October 2026</a:t>
            </a:r>
            <a:endParaRPr lang="en-GB"/>
          </a:p>
        </p:txBody>
      </p:sp>
      <p:sp>
        <p:nvSpPr>
          <p:cNvPr id="5" name="Footer Placeholder 4">
            <a:extLst>
              <a:ext uri="{FF2B5EF4-FFF2-40B4-BE49-F238E27FC236}">
                <a16:creationId xmlns:a16="http://schemas.microsoft.com/office/drawing/2014/main" id="{3A7B3C35-D991-554A-B18D-E3E495C4C2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GB"/>
              <a:t>Dr Simona Ferraraccio</a:t>
            </a:r>
          </a:p>
        </p:txBody>
      </p:sp>
      <p:sp>
        <p:nvSpPr>
          <p:cNvPr id="6" name="Slide Number Placeholder 5">
            <a:extLst>
              <a:ext uri="{FF2B5EF4-FFF2-40B4-BE49-F238E27FC236}">
                <a16:creationId xmlns:a16="http://schemas.microsoft.com/office/drawing/2014/main" id="{D4FA3C98-2126-3758-BCE0-22FD428ADA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0B8E9F4-D03E-4B6F-8B91-DBAAAD27DB46}" type="slidenum">
              <a:rPr lang="en-GB" smtClean="0"/>
              <a:t>‹#›</a:t>
            </a:fld>
            <a:endParaRPr lang="en-GB"/>
          </a:p>
        </p:txBody>
      </p:sp>
    </p:spTree>
    <p:extLst>
      <p:ext uri="{BB962C8B-B14F-4D97-AF65-F5344CB8AC3E}">
        <p14:creationId xmlns:p14="http://schemas.microsoft.com/office/powerpoint/2010/main" val="8118070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s.ferraraccio@uwtsd.ac.uk"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ar.inspiredpencil.com/pictures-2026/analytical-thinking-clipart"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libguides.uos.ac.uk/academic-writing/building-an-argument"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slideLayout" Target="../slideLayouts/slideLayout2.xml"/><Relationship Id="rId4" Type="http://schemas.openxmlformats.org/officeDocument/2006/relationships/hyperlink" Target="https://clipart-library.com/cartoon-picture-of-books.html"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f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unimelb.libguides.com/greylithealth"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dreamstime.com/brain-exercise-vector-concept-medical-cartoon-illustration-powerful-strong-mind-doing-workout-treadmill-image255925784" TargetMode="External"/><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dreamstime.com/illustration/children-success-steps.html" TargetMode="External"/><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slideLayout" Target="../slideLayouts/slideLayout2.xml"/><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18.svg"/></Relationships>
</file>

<file path=ppt/slides/_rels/slide22.xml.rels><?xml version="1.0" encoding="UTF-8" standalone="yes"?>
<Relationships xmlns="http://schemas.openxmlformats.org/package/2006/relationships"><Relationship Id="rId3" Type="http://schemas.openxmlformats.org/officeDocument/2006/relationships/hyperlink" Target="https://slidestopia.com/templates/coffee-break-illustration-slide/" TargetMode="External"/><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svg"/><Relationship Id="rId1" Type="http://schemas.openxmlformats.org/officeDocument/2006/relationships/slideLayout" Target="../slideLayouts/slideLayout2.xml"/><Relationship Id="rId4" Type="http://schemas.openxmlformats.org/officeDocument/2006/relationships/hyperlink" Target="https://www.dreamstime.com/illustration/concept-cartoon-business-man.html"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thelogicstick.com/7-shocking-truths-about-ai-bias/" TargetMode="External"/><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7.sv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svg"/><Relationship Id="rId1" Type="http://schemas.openxmlformats.org/officeDocument/2006/relationships/slideLayout" Target="../slideLayouts/slideLayout2.xml"/><Relationship Id="rId4" Type="http://schemas.openxmlformats.org/officeDocument/2006/relationships/hyperlink" Target="https://web.fibion.com/articles/esm-missing-data-best-practices/"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freepik.com/premium-vector/writing-letter-cartoon-icon-paper-sheet-message_39656642.htm" TargetMode="External"/><Relationship Id="rId2" Type="http://schemas.openxmlformats.org/officeDocument/2006/relationships/image" Target="../media/image32.jpg"/><Relationship Id="rId1" Type="http://schemas.openxmlformats.org/officeDocument/2006/relationships/slideLayout" Target="../slideLayouts/slideLayout2.xml"/><Relationship Id="rId4" Type="http://schemas.openxmlformats.org/officeDocument/2006/relationships/image" Target="../media/image33.sv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slidestopia.com/templates/coffee-break-illustration-slide/" TargetMode="External"/><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shutterstock.com/ru/search/summary-cartoon" TargetMode="External"/><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rawpixel.com/image/457513/free-illustration-vector-question-ask-asking" TargetMode="External"/><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30A4953-095E-BAA1-A8FC-1106960581D3}"/>
              </a:ext>
            </a:extLst>
          </p:cNvPr>
          <p:cNvPicPr>
            <a:picLocks noChangeAspect="1"/>
          </p:cNvPicPr>
          <p:nvPr/>
        </p:nvPicPr>
        <p:blipFill>
          <a:blip r:embed="rId2">
            <a:alphaModFix amt="50000"/>
            <a:extLst>
              <a:ext uri="{28A0092B-C50C-407E-A947-70E740481C1C}">
                <a14:useLocalDpi xmlns:a14="http://schemas.microsoft.com/office/drawing/2010/main" val="0"/>
              </a:ext>
            </a:extLst>
          </a:blip>
          <a:srcRect r="2749"/>
          <a:stretch>
            <a:fillRect/>
          </a:stretch>
        </p:blipFill>
        <p:spPr>
          <a:xfrm>
            <a:off x="2389908" y="0"/>
            <a:ext cx="9802092" cy="6393081"/>
          </a:xfrm>
          <a:prstGeom prst="rect">
            <a:avLst/>
          </a:prstGeom>
        </p:spPr>
      </p:pic>
      <p:sp>
        <p:nvSpPr>
          <p:cNvPr id="2" name="Title 1">
            <a:extLst>
              <a:ext uri="{FF2B5EF4-FFF2-40B4-BE49-F238E27FC236}">
                <a16:creationId xmlns:a16="http://schemas.microsoft.com/office/drawing/2014/main" id="{17BF4AC2-00B6-0FEB-037E-BB0E5129ACBA}"/>
              </a:ext>
            </a:extLst>
          </p:cNvPr>
          <p:cNvSpPr>
            <a:spLocks noGrp="1"/>
          </p:cNvSpPr>
          <p:nvPr>
            <p:ph type="ctrTitle"/>
          </p:nvPr>
        </p:nvSpPr>
        <p:spPr>
          <a:xfrm>
            <a:off x="0" y="953292"/>
            <a:ext cx="9144000" cy="2387600"/>
          </a:xfrm>
        </p:spPr>
        <p:txBody>
          <a:bodyPr/>
          <a:lstStyle/>
          <a:p>
            <a:r>
              <a:rPr lang="en-GB" dirty="0"/>
              <a:t>Skills for Academic Success</a:t>
            </a:r>
            <a:br>
              <a:rPr lang="en-GB" dirty="0"/>
            </a:br>
            <a:r>
              <a:rPr lang="en-GB" dirty="0"/>
              <a:t>BMAH4006</a:t>
            </a:r>
          </a:p>
        </p:txBody>
      </p:sp>
      <p:sp>
        <p:nvSpPr>
          <p:cNvPr id="3" name="Subtitle 2">
            <a:extLst>
              <a:ext uri="{FF2B5EF4-FFF2-40B4-BE49-F238E27FC236}">
                <a16:creationId xmlns:a16="http://schemas.microsoft.com/office/drawing/2014/main" id="{AAED3955-AFFF-9EF9-CD9B-B7C1366AC6A2}"/>
              </a:ext>
            </a:extLst>
          </p:cNvPr>
          <p:cNvSpPr>
            <a:spLocks noGrp="1"/>
          </p:cNvSpPr>
          <p:nvPr>
            <p:ph type="subTitle" idx="1"/>
          </p:nvPr>
        </p:nvSpPr>
        <p:spPr>
          <a:xfrm>
            <a:off x="-533400" y="3809712"/>
            <a:ext cx="9144000" cy="1655762"/>
          </a:xfrm>
        </p:spPr>
        <p:txBody>
          <a:bodyPr>
            <a:normAutofit lnSpcReduction="10000"/>
          </a:bodyPr>
          <a:lstStyle/>
          <a:p>
            <a:r>
              <a:rPr lang="en-GB" dirty="0"/>
              <a:t>Dr Simona Ferraraccio</a:t>
            </a:r>
          </a:p>
          <a:p>
            <a:r>
              <a:rPr lang="en-GB" dirty="0">
                <a:hlinkClick r:id="rId3"/>
              </a:rPr>
              <a:t>s.ferraraccio@uwtsd.ac.uk</a:t>
            </a:r>
            <a:endParaRPr lang="en-GB" dirty="0"/>
          </a:p>
          <a:p>
            <a:r>
              <a:rPr lang="en-GB" dirty="0"/>
              <a:t>IM14</a:t>
            </a:r>
          </a:p>
          <a:p>
            <a:r>
              <a:rPr lang="en-GB" b="1" dirty="0"/>
              <a:t>Week 4 – 19 Oct 2026</a:t>
            </a:r>
          </a:p>
        </p:txBody>
      </p:sp>
      <p:sp>
        <p:nvSpPr>
          <p:cNvPr id="5" name="Footer Placeholder 4">
            <a:extLst>
              <a:ext uri="{FF2B5EF4-FFF2-40B4-BE49-F238E27FC236}">
                <a16:creationId xmlns:a16="http://schemas.microsoft.com/office/drawing/2014/main" id="{44D89CA8-9A67-CA74-40D8-97E2BBC476A0}"/>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616FF19E-D033-CE16-B2C9-8229D11F3BD3}"/>
              </a:ext>
            </a:extLst>
          </p:cNvPr>
          <p:cNvSpPr>
            <a:spLocks noGrp="1"/>
          </p:cNvSpPr>
          <p:nvPr>
            <p:ph type="sldNum" sz="quarter" idx="12"/>
          </p:nvPr>
        </p:nvSpPr>
        <p:spPr/>
        <p:txBody>
          <a:bodyPr/>
          <a:lstStyle/>
          <a:p>
            <a:fld id="{FA95ABA2-1875-4845-B9AD-34A7336EF8C5}" type="slidenum">
              <a:rPr lang="en-GB" smtClean="0"/>
              <a:t>1</a:t>
            </a:fld>
            <a:endParaRPr lang="en-GB"/>
          </a:p>
        </p:txBody>
      </p:sp>
      <p:sp>
        <p:nvSpPr>
          <p:cNvPr id="9" name="TextBox 8">
            <a:extLst>
              <a:ext uri="{FF2B5EF4-FFF2-40B4-BE49-F238E27FC236}">
                <a16:creationId xmlns:a16="http://schemas.microsoft.com/office/drawing/2014/main" id="{BB89FBCA-5E01-F926-24F5-9E95121A866F}"/>
              </a:ext>
            </a:extLst>
          </p:cNvPr>
          <p:cNvSpPr txBox="1"/>
          <p:nvPr/>
        </p:nvSpPr>
        <p:spPr>
          <a:xfrm>
            <a:off x="2722418" y="363288"/>
            <a:ext cx="5694219" cy="523220"/>
          </a:xfrm>
          <a:prstGeom prst="rect">
            <a:avLst/>
          </a:prstGeom>
          <a:noFill/>
        </p:spPr>
        <p:txBody>
          <a:bodyPr wrap="square" rtlCol="0">
            <a:spAutoFit/>
          </a:bodyPr>
          <a:lstStyle/>
          <a:p>
            <a:r>
              <a:rPr lang="en-GB" sz="2800" b="1" dirty="0">
                <a:solidFill>
                  <a:schemeClr val="tx2"/>
                </a:solidFill>
              </a:rPr>
              <a:t>Applied Health and Social Care </a:t>
            </a:r>
          </a:p>
        </p:txBody>
      </p:sp>
      <p:pic>
        <p:nvPicPr>
          <p:cNvPr id="11" name="Picture 10">
            <a:extLst>
              <a:ext uri="{FF2B5EF4-FFF2-40B4-BE49-F238E27FC236}">
                <a16:creationId xmlns:a16="http://schemas.microsoft.com/office/drawing/2014/main" id="{A22C397B-FF95-8814-5FAA-87E24D33C2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73" y="31764"/>
            <a:ext cx="2597727" cy="1157918"/>
          </a:xfrm>
          <a:prstGeom prst="rect">
            <a:avLst/>
          </a:prstGeom>
        </p:spPr>
      </p:pic>
      <p:sp>
        <p:nvSpPr>
          <p:cNvPr id="7" name="Date Placeholder 6">
            <a:extLst>
              <a:ext uri="{FF2B5EF4-FFF2-40B4-BE49-F238E27FC236}">
                <a16:creationId xmlns:a16="http://schemas.microsoft.com/office/drawing/2014/main" id="{FB7A7864-3504-0E79-A549-B36CC184F0B7}"/>
              </a:ext>
            </a:extLst>
          </p:cNvPr>
          <p:cNvSpPr>
            <a:spLocks noGrp="1"/>
          </p:cNvSpPr>
          <p:nvPr>
            <p:ph type="dt" sz="half" idx="10"/>
          </p:nvPr>
        </p:nvSpPr>
        <p:spPr/>
        <p:txBody>
          <a:bodyPr/>
          <a:lstStyle/>
          <a:p>
            <a:r>
              <a:rPr lang="en-US"/>
              <a:t>19 October 2026</a:t>
            </a:r>
            <a:endParaRPr lang="en-GB"/>
          </a:p>
        </p:txBody>
      </p:sp>
    </p:spTree>
    <p:extLst>
      <p:ext uri="{BB962C8B-B14F-4D97-AF65-F5344CB8AC3E}">
        <p14:creationId xmlns:p14="http://schemas.microsoft.com/office/powerpoint/2010/main" val="1964234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160B50F-0D0B-8E59-22BB-F883E8D9BB8C}"/>
              </a:ext>
            </a:extLst>
          </p:cNvPr>
          <p:cNvPicPr>
            <a:picLocks noChangeAspect="1"/>
          </p:cNvPicPr>
          <p:nvPr/>
        </p:nvPicPr>
        <p:blipFill>
          <a:blip r:embed="rId2">
            <a:alphaModFix amt="50000"/>
            <a:extLst>
              <a:ext uri="{28A0092B-C50C-407E-A947-70E740481C1C}">
                <a14:useLocalDpi xmlns:a14="http://schemas.microsoft.com/office/drawing/2010/main" val="0"/>
              </a:ext>
            </a:extLst>
          </a:blip>
          <a:srcRect r="2749"/>
          <a:stretch>
            <a:fillRect/>
          </a:stretch>
        </p:blipFill>
        <p:spPr>
          <a:xfrm>
            <a:off x="2389908" y="0"/>
            <a:ext cx="9802092" cy="6393081"/>
          </a:xfrm>
          <a:prstGeom prst="rect">
            <a:avLst/>
          </a:prstGeom>
        </p:spPr>
      </p:pic>
      <p:sp>
        <p:nvSpPr>
          <p:cNvPr id="2" name="Title 1">
            <a:extLst>
              <a:ext uri="{FF2B5EF4-FFF2-40B4-BE49-F238E27FC236}">
                <a16:creationId xmlns:a16="http://schemas.microsoft.com/office/drawing/2014/main" id="{C7490137-A327-3A6C-85FC-7AC211A14886}"/>
              </a:ext>
            </a:extLst>
          </p:cNvPr>
          <p:cNvSpPr>
            <a:spLocks noGrp="1"/>
          </p:cNvSpPr>
          <p:nvPr>
            <p:ph type="title"/>
          </p:nvPr>
        </p:nvSpPr>
        <p:spPr>
          <a:xfrm>
            <a:off x="297873" y="250031"/>
            <a:ext cx="10515600" cy="1325563"/>
          </a:xfrm>
        </p:spPr>
        <p:txBody>
          <a:bodyPr/>
          <a:lstStyle/>
          <a:p>
            <a:r>
              <a:rPr lang="en-GB" b="1" dirty="0"/>
              <a:t>Scheme of work</a:t>
            </a:r>
          </a:p>
        </p:txBody>
      </p:sp>
      <p:sp>
        <p:nvSpPr>
          <p:cNvPr id="4" name="Date Placeholder 3">
            <a:extLst>
              <a:ext uri="{FF2B5EF4-FFF2-40B4-BE49-F238E27FC236}">
                <a16:creationId xmlns:a16="http://schemas.microsoft.com/office/drawing/2014/main" id="{CF27778F-B258-180B-CFCA-5417403CEE21}"/>
              </a:ext>
            </a:extLst>
          </p:cNvPr>
          <p:cNvSpPr>
            <a:spLocks noGrp="1"/>
          </p:cNvSpPr>
          <p:nvPr>
            <p:ph type="dt" sz="half" idx="10"/>
          </p:nvPr>
        </p:nvSpPr>
        <p:spPr>
          <a:xfrm>
            <a:off x="0" y="6356350"/>
            <a:ext cx="3581400" cy="365125"/>
          </a:xfrm>
        </p:spPr>
        <p:txBody>
          <a:bodyPr/>
          <a:lstStyle/>
          <a:p>
            <a:r>
              <a:rPr lang="en-US"/>
              <a:t>19 October 2026</a:t>
            </a:r>
            <a:endParaRPr lang="en-GB" dirty="0"/>
          </a:p>
        </p:txBody>
      </p:sp>
      <p:sp>
        <p:nvSpPr>
          <p:cNvPr id="5" name="Footer Placeholder 4">
            <a:extLst>
              <a:ext uri="{FF2B5EF4-FFF2-40B4-BE49-F238E27FC236}">
                <a16:creationId xmlns:a16="http://schemas.microsoft.com/office/drawing/2014/main" id="{AC01C251-19A1-3938-0F4C-A3BA38AF1496}"/>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13555633-D8F7-1DE3-1E96-506665E08B5E}"/>
              </a:ext>
            </a:extLst>
          </p:cNvPr>
          <p:cNvSpPr>
            <a:spLocks noGrp="1"/>
          </p:cNvSpPr>
          <p:nvPr>
            <p:ph type="sldNum" sz="quarter" idx="12"/>
          </p:nvPr>
        </p:nvSpPr>
        <p:spPr/>
        <p:txBody>
          <a:bodyPr/>
          <a:lstStyle/>
          <a:p>
            <a:fld id="{FA95ABA2-1875-4845-B9AD-34A7336EF8C5}" type="slidenum">
              <a:rPr lang="en-GB" smtClean="0"/>
              <a:t>2</a:t>
            </a:fld>
            <a:endParaRPr lang="en-GB"/>
          </a:p>
        </p:txBody>
      </p:sp>
      <p:grpSp>
        <p:nvGrpSpPr>
          <p:cNvPr id="9" name="Group 8">
            <a:extLst>
              <a:ext uri="{FF2B5EF4-FFF2-40B4-BE49-F238E27FC236}">
                <a16:creationId xmlns:a16="http://schemas.microsoft.com/office/drawing/2014/main" id="{5FB2EF45-4948-6F4A-A3A6-2D83AFC36ADB}"/>
              </a:ext>
            </a:extLst>
          </p:cNvPr>
          <p:cNvGrpSpPr/>
          <p:nvPr/>
        </p:nvGrpSpPr>
        <p:grpSpPr>
          <a:xfrm>
            <a:off x="0" y="1003167"/>
            <a:ext cx="12179977" cy="5535745"/>
            <a:chOff x="0" y="1003167"/>
            <a:chExt cx="12179977" cy="5535745"/>
          </a:xfrm>
        </p:grpSpPr>
        <p:grpSp>
          <p:nvGrpSpPr>
            <p:cNvPr id="10" name="Group 9">
              <a:extLst>
                <a:ext uri="{FF2B5EF4-FFF2-40B4-BE49-F238E27FC236}">
                  <a16:creationId xmlns:a16="http://schemas.microsoft.com/office/drawing/2014/main" id="{27529033-C2D0-1623-1A80-8C8AA9ACB80C}"/>
                </a:ext>
              </a:extLst>
            </p:cNvPr>
            <p:cNvGrpSpPr/>
            <p:nvPr/>
          </p:nvGrpSpPr>
          <p:grpSpPr>
            <a:xfrm>
              <a:off x="0" y="1003167"/>
              <a:ext cx="12179977" cy="5535745"/>
              <a:chOff x="12023" y="2535549"/>
              <a:chExt cx="12179977" cy="5535745"/>
            </a:xfrm>
          </p:grpSpPr>
          <p:grpSp>
            <p:nvGrpSpPr>
              <p:cNvPr id="12" name="Group 11">
                <a:extLst>
                  <a:ext uri="{FF2B5EF4-FFF2-40B4-BE49-F238E27FC236}">
                    <a16:creationId xmlns:a16="http://schemas.microsoft.com/office/drawing/2014/main" id="{48502E43-05FA-A7D5-3EBC-1A3D23E1EA43}"/>
                  </a:ext>
                </a:extLst>
              </p:cNvPr>
              <p:cNvGrpSpPr/>
              <p:nvPr/>
            </p:nvGrpSpPr>
            <p:grpSpPr>
              <a:xfrm>
                <a:off x="12023" y="2535549"/>
                <a:ext cx="12179977" cy="5535745"/>
                <a:chOff x="6011" y="2826259"/>
                <a:chExt cx="12179977" cy="5535745"/>
              </a:xfrm>
            </p:grpSpPr>
            <p:grpSp>
              <p:nvGrpSpPr>
                <p:cNvPr id="15" name="Group 14">
                  <a:extLst>
                    <a:ext uri="{FF2B5EF4-FFF2-40B4-BE49-F238E27FC236}">
                      <a16:creationId xmlns:a16="http://schemas.microsoft.com/office/drawing/2014/main" id="{4FB2B8D9-829D-96EE-AA59-28B28F2A4A20}"/>
                    </a:ext>
                  </a:extLst>
                </p:cNvPr>
                <p:cNvGrpSpPr/>
                <p:nvPr/>
              </p:nvGrpSpPr>
              <p:grpSpPr>
                <a:xfrm>
                  <a:off x="6011" y="2826259"/>
                  <a:ext cx="12179977" cy="5535745"/>
                  <a:chOff x="0" y="2704377"/>
                  <a:chExt cx="12179977" cy="5535745"/>
                </a:xfrm>
              </p:grpSpPr>
              <p:graphicFrame>
                <p:nvGraphicFramePr>
                  <p:cNvPr id="20" name="Diagram 19">
                    <a:extLst>
                      <a:ext uri="{FF2B5EF4-FFF2-40B4-BE49-F238E27FC236}">
                        <a16:creationId xmlns:a16="http://schemas.microsoft.com/office/drawing/2014/main" id="{E66918A4-E519-B41B-9A11-C53EC06ECC24}"/>
                      </a:ext>
                    </a:extLst>
                  </p:cNvPr>
                  <p:cNvGraphicFramePr/>
                  <p:nvPr>
                    <p:extLst>
                      <p:ext uri="{D42A27DB-BD31-4B8C-83A1-F6EECF244321}">
                        <p14:modId xmlns:p14="http://schemas.microsoft.com/office/powerpoint/2010/main" val="2254647592"/>
                      </p:ext>
                    </p:extLst>
                  </p:nvPr>
                </p:nvGraphicFramePr>
                <p:xfrm>
                  <a:off x="0" y="2704377"/>
                  <a:ext cx="12179977" cy="55357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 name="TextBox 10">
                    <a:extLst>
                      <a:ext uri="{FF2B5EF4-FFF2-40B4-BE49-F238E27FC236}">
                        <a16:creationId xmlns:a16="http://schemas.microsoft.com/office/drawing/2014/main" id="{1945333A-78D0-8995-8158-6DA3C0ECE992}"/>
                      </a:ext>
                    </a:extLst>
                  </p:cNvPr>
                  <p:cNvSpPr txBox="1"/>
                  <p:nvPr/>
                </p:nvSpPr>
                <p:spPr>
                  <a:xfrm>
                    <a:off x="31442" y="5885825"/>
                    <a:ext cx="1432168" cy="738664"/>
                  </a:xfrm>
                  <a:prstGeom prst="rect">
                    <a:avLst/>
                  </a:prstGeom>
                  <a:noFill/>
                  <a:ln>
                    <a:solidFill>
                      <a:srgbClr val="C00000"/>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t>Introduction to the module and assignments</a:t>
                    </a:r>
                  </a:p>
                </p:txBody>
              </p:sp>
              <p:cxnSp>
                <p:nvCxnSpPr>
                  <p:cNvPr id="22" name="Straight Connector 21">
                    <a:extLst>
                      <a:ext uri="{FF2B5EF4-FFF2-40B4-BE49-F238E27FC236}">
                        <a16:creationId xmlns:a16="http://schemas.microsoft.com/office/drawing/2014/main" id="{C4C9B793-8150-2163-5087-83A76CEF09DE}"/>
                      </a:ext>
                    </a:extLst>
                  </p:cNvPr>
                  <p:cNvCxnSpPr>
                    <a:cxnSpLocks/>
                  </p:cNvCxnSpPr>
                  <p:nvPr/>
                </p:nvCxnSpPr>
                <p:spPr>
                  <a:xfrm flipH="1" flipV="1">
                    <a:off x="670592" y="5717418"/>
                    <a:ext cx="1112" cy="168407"/>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sp>
                <p:nvSpPr>
                  <p:cNvPr id="23" name="TextBox 15">
                    <a:extLst>
                      <a:ext uri="{FF2B5EF4-FFF2-40B4-BE49-F238E27FC236}">
                        <a16:creationId xmlns:a16="http://schemas.microsoft.com/office/drawing/2014/main" id="{4451E74F-9BA9-CD30-29D1-D388581D4D17}"/>
                      </a:ext>
                    </a:extLst>
                  </p:cNvPr>
                  <p:cNvSpPr txBox="1"/>
                  <p:nvPr/>
                </p:nvSpPr>
                <p:spPr>
                  <a:xfrm>
                    <a:off x="936999" y="4272992"/>
                    <a:ext cx="1815066" cy="738664"/>
                  </a:xfrm>
                  <a:prstGeom prst="rect">
                    <a:avLst/>
                  </a:prstGeom>
                  <a:noFill/>
                  <a:ln>
                    <a:solidFill>
                      <a:srgbClr val="C00000"/>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t>Academic Integrity and responsible use of AI</a:t>
                    </a:r>
                  </a:p>
                </p:txBody>
              </p:sp>
              <p:cxnSp>
                <p:nvCxnSpPr>
                  <p:cNvPr id="24" name="Straight Connector 23">
                    <a:extLst>
                      <a:ext uri="{FF2B5EF4-FFF2-40B4-BE49-F238E27FC236}">
                        <a16:creationId xmlns:a16="http://schemas.microsoft.com/office/drawing/2014/main" id="{53131DB1-DECB-BF7B-58A2-9630F4330FB5}"/>
                      </a:ext>
                    </a:extLst>
                  </p:cNvPr>
                  <p:cNvCxnSpPr>
                    <a:cxnSpLocks/>
                  </p:cNvCxnSpPr>
                  <p:nvPr/>
                </p:nvCxnSpPr>
                <p:spPr>
                  <a:xfrm flipV="1">
                    <a:off x="1839948" y="5020861"/>
                    <a:ext cx="0" cy="195109"/>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sp>
                <p:nvSpPr>
                  <p:cNvPr id="25" name="TextBox 3">
                    <a:extLst>
                      <a:ext uri="{FF2B5EF4-FFF2-40B4-BE49-F238E27FC236}">
                        <a16:creationId xmlns:a16="http://schemas.microsoft.com/office/drawing/2014/main" id="{D3003066-D984-3C7D-D3EC-CE7D06D45345}"/>
                      </a:ext>
                    </a:extLst>
                  </p:cNvPr>
                  <p:cNvSpPr txBox="1"/>
                  <p:nvPr/>
                </p:nvSpPr>
                <p:spPr>
                  <a:xfrm>
                    <a:off x="2387272" y="5884407"/>
                    <a:ext cx="1302027" cy="523220"/>
                  </a:xfrm>
                  <a:prstGeom prst="rect">
                    <a:avLst/>
                  </a:prstGeom>
                  <a:noFill/>
                  <a:ln>
                    <a:solidFill>
                      <a:srgbClr val="C00000"/>
                    </a:solidFill>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t>Referencing fundamentals </a:t>
                    </a:r>
                  </a:p>
                </p:txBody>
              </p:sp>
              <p:cxnSp>
                <p:nvCxnSpPr>
                  <p:cNvPr id="26" name="Straight Connector 25">
                    <a:extLst>
                      <a:ext uri="{FF2B5EF4-FFF2-40B4-BE49-F238E27FC236}">
                        <a16:creationId xmlns:a16="http://schemas.microsoft.com/office/drawing/2014/main" id="{6B64ACC1-EDFB-F154-E687-CC8846BF19FF}"/>
                      </a:ext>
                    </a:extLst>
                  </p:cNvPr>
                  <p:cNvCxnSpPr>
                    <a:cxnSpLocks/>
                  </p:cNvCxnSpPr>
                  <p:nvPr/>
                </p:nvCxnSpPr>
                <p:spPr>
                  <a:xfrm flipH="1" flipV="1">
                    <a:off x="3070040" y="5717418"/>
                    <a:ext cx="1112" cy="168407"/>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sp>
                <p:nvSpPr>
                  <p:cNvPr id="27" name="TextBox 1">
                    <a:extLst>
                      <a:ext uri="{FF2B5EF4-FFF2-40B4-BE49-F238E27FC236}">
                        <a16:creationId xmlns:a16="http://schemas.microsoft.com/office/drawing/2014/main" id="{F497A9E8-2DF8-7648-F90F-6A7964E97FE2}"/>
                      </a:ext>
                    </a:extLst>
                  </p:cNvPr>
                  <p:cNvSpPr txBox="1"/>
                  <p:nvPr/>
                </p:nvSpPr>
                <p:spPr>
                  <a:xfrm>
                    <a:off x="3399033" y="4292383"/>
                    <a:ext cx="1586418" cy="738664"/>
                  </a:xfrm>
                  <a:prstGeom prst="rect">
                    <a:avLst/>
                  </a:prstGeom>
                  <a:noFill/>
                  <a:ln>
                    <a:solidFill>
                      <a:srgbClr val="C00000"/>
                    </a:solidFill>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t>Critiquing AI output and Digital skills</a:t>
                    </a:r>
                  </a:p>
                </p:txBody>
              </p:sp>
              <p:cxnSp>
                <p:nvCxnSpPr>
                  <p:cNvPr id="28" name="Straight Connector 27">
                    <a:extLst>
                      <a:ext uri="{FF2B5EF4-FFF2-40B4-BE49-F238E27FC236}">
                        <a16:creationId xmlns:a16="http://schemas.microsoft.com/office/drawing/2014/main" id="{56284564-4626-8E8B-580B-F20305D2889A}"/>
                      </a:ext>
                    </a:extLst>
                  </p:cNvPr>
                  <p:cNvCxnSpPr>
                    <a:cxnSpLocks/>
                  </p:cNvCxnSpPr>
                  <p:nvPr/>
                </p:nvCxnSpPr>
                <p:spPr>
                  <a:xfrm flipH="1" flipV="1">
                    <a:off x="4192242" y="5038283"/>
                    <a:ext cx="1112" cy="168407"/>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sp>
                <p:nvSpPr>
                  <p:cNvPr id="29" name="TextBox 28">
                    <a:extLst>
                      <a:ext uri="{FF2B5EF4-FFF2-40B4-BE49-F238E27FC236}">
                        <a16:creationId xmlns:a16="http://schemas.microsoft.com/office/drawing/2014/main" id="{8DD00480-FDBB-9BD8-7EA5-1FFEED42D775}"/>
                      </a:ext>
                    </a:extLst>
                  </p:cNvPr>
                  <p:cNvSpPr txBox="1"/>
                  <p:nvPr/>
                </p:nvSpPr>
                <p:spPr>
                  <a:xfrm>
                    <a:off x="4854639" y="5884288"/>
                    <a:ext cx="1251633" cy="523220"/>
                  </a:xfrm>
                  <a:prstGeom prst="rect">
                    <a:avLst/>
                  </a:prstGeom>
                  <a:noFill/>
                  <a:ln>
                    <a:solidFill>
                      <a:srgbClr val="C0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a:t>Reading </a:t>
                    </a:r>
                  </a:p>
                  <a:p>
                    <a:pPr algn="ctr"/>
                    <a:r>
                      <a:rPr lang="en-GB" sz="1400"/>
                      <a:t>Week</a:t>
                    </a:r>
                  </a:p>
                </p:txBody>
              </p:sp>
              <p:cxnSp>
                <p:nvCxnSpPr>
                  <p:cNvPr id="30" name="Straight Connector 29">
                    <a:extLst>
                      <a:ext uri="{FF2B5EF4-FFF2-40B4-BE49-F238E27FC236}">
                        <a16:creationId xmlns:a16="http://schemas.microsoft.com/office/drawing/2014/main" id="{910575A4-85E4-2107-A75A-81748570FA84}"/>
                      </a:ext>
                    </a:extLst>
                  </p:cNvPr>
                  <p:cNvCxnSpPr>
                    <a:cxnSpLocks/>
                  </p:cNvCxnSpPr>
                  <p:nvPr/>
                </p:nvCxnSpPr>
                <p:spPr>
                  <a:xfrm flipH="1" flipV="1">
                    <a:off x="5489701" y="5707607"/>
                    <a:ext cx="1112" cy="168407"/>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sp>
                <p:nvSpPr>
                  <p:cNvPr id="31" name="TextBox 30">
                    <a:extLst>
                      <a:ext uri="{FF2B5EF4-FFF2-40B4-BE49-F238E27FC236}">
                        <a16:creationId xmlns:a16="http://schemas.microsoft.com/office/drawing/2014/main" id="{349AAF32-A269-8C01-EBBE-E6BA0D8918C9}"/>
                      </a:ext>
                    </a:extLst>
                  </p:cNvPr>
                  <p:cNvSpPr txBox="1"/>
                  <p:nvPr/>
                </p:nvSpPr>
                <p:spPr>
                  <a:xfrm>
                    <a:off x="7328073" y="5892695"/>
                    <a:ext cx="1122675" cy="738664"/>
                  </a:xfrm>
                  <a:prstGeom prst="rect">
                    <a:avLst/>
                  </a:prstGeom>
                  <a:noFill/>
                  <a:ln>
                    <a:solidFill>
                      <a:srgbClr val="C0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t>Reflective practice and writing </a:t>
                    </a:r>
                  </a:p>
                </p:txBody>
              </p:sp>
              <p:cxnSp>
                <p:nvCxnSpPr>
                  <p:cNvPr id="32" name="Straight Connector 31">
                    <a:extLst>
                      <a:ext uri="{FF2B5EF4-FFF2-40B4-BE49-F238E27FC236}">
                        <a16:creationId xmlns:a16="http://schemas.microsoft.com/office/drawing/2014/main" id="{741EFEB0-45FD-C25D-B8E9-4ED683285AA1}"/>
                      </a:ext>
                    </a:extLst>
                  </p:cNvPr>
                  <p:cNvCxnSpPr>
                    <a:cxnSpLocks/>
                  </p:cNvCxnSpPr>
                  <p:nvPr/>
                </p:nvCxnSpPr>
                <p:spPr>
                  <a:xfrm flipH="1" flipV="1">
                    <a:off x="6590575" y="5047563"/>
                    <a:ext cx="1112" cy="168407"/>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grpSp>
            <p:sp>
              <p:nvSpPr>
                <p:cNvPr id="16" name="TextBox 15">
                  <a:extLst>
                    <a:ext uri="{FF2B5EF4-FFF2-40B4-BE49-F238E27FC236}">
                      <a16:creationId xmlns:a16="http://schemas.microsoft.com/office/drawing/2014/main" id="{3C5BD76D-957B-5698-6FF8-7AC6536848E7}"/>
                    </a:ext>
                  </a:extLst>
                </p:cNvPr>
                <p:cNvSpPr txBox="1"/>
                <p:nvPr/>
              </p:nvSpPr>
              <p:spPr>
                <a:xfrm>
                  <a:off x="5676658" y="4435249"/>
                  <a:ext cx="1817460" cy="738664"/>
                </a:xfrm>
                <a:prstGeom prst="rect">
                  <a:avLst/>
                </a:prstGeom>
                <a:noFill/>
                <a:ln>
                  <a:solidFill>
                    <a:srgbClr val="C0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t>Funding and using reliable and credible information</a:t>
                  </a:r>
                </a:p>
              </p:txBody>
            </p:sp>
            <p:cxnSp>
              <p:nvCxnSpPr>
                <p:cNvPr id="17" name="Straight Connector 16">
                  <a:extLst>
                    <a:ext uri="{FF2B5EF4-FFF2-40B4-BE49-F238E27FC236}">
                      <a16:creationId xmlns:a16="http://schemas.microsoft.com/office/drawing/2014/main" id="{6824FAC0-68D1-F2DB-2850-691EB612E09A}"/>
                    </a:ext>
                  </a:extLst>
                </p:cNvPr>
                <p:cNvCxnSpPr>
                  <a:cxnSpLocks/>
                </p:cNvCxnSpPr>
                <p:nvPr/>
              </p:nvCxnSpPr>
              <p:spPr>
                <a:xfrm flipH="1" flipV="1">
                  <a:off x="7895133" y="5844676"/>
                  <a:ext cx="1112" cy="168407"/>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sp>
              <p:nvSpPr>
                <p:cNvPr id="18" name="TextBox 17">
                  <a:extLst>
                    <a:ext uri="{FF2B5EF4-FFF2-40B4-BE49-F238E27FC236}">
                      <a16:creationId xmlns:a16="http://schemas.microsoft.com/office/drawing/2014/main" id="{043C47BE-1B1B-36D9-A66A-30C3DE43F15D}"/>
                    </a:ext>
                  </a:extLst>
                </p:cNvPr>
                <p:cNvSpPr txBox="1"/>
                <p:nvPr/>
              </p:nvSpPr>
              <p:spPr>
                <a:xfrm>
                  <a:off x="8054468" y="4443658"/>
                  <a:ext cx="1916260" cy="738664"/>
                </a:xfrm>
                <a:prstGeom prst="rect">
                  <a:avLst/>
                </a:prstGeom>
                <a:noFill/>
                <a:ln>
                  <a:solidFill>
                    <a:srgbClr val="C0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t>Assignment 1 workshop and draft session</a:t>
                  </a:r>
                </a:p>
              </p:txBody>
            </p:sp>
            <p:cxnSp>
              <p:nvCxnSpPr>
                <p:cNvPr id="19" name="Straight Connector 18">
                  <a:extLst>
                    <a:ext uri="{FF2B5EF4-FFF2-40B4-BE49-F238E27FC236}">
                      <a16:creationId xmlns:a16="http://schemas.microsoft.com/office/drawing/2014/main" id="{0236CF9D-4C2A-1A91-5236-CD6E3A09780D}"/>
                    </a:ext>
                  </a:extLst>
                </p:cNvPr>
                <p:cNvCxnSpPr>
                  <a:cxnSpLocks/>
                </p:cNvCxnSpPr>
                <p:nvPr/>
              </p:nvCxnSpPr>
              <p:spPr>
                <a:xfrm flipH="1" flipV="1">
                  <a:off x="9018647" y="5175127"/>
                  <a:ext cx="1112" cy="168407"/>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grpSp>
          <p:sp>
            <p:nvSpPr>
              <p:cNvPr id="13" name="TextBox 12">
                <a:extLst>
                  <a:ext uri="{FF2B5EF4-FFF2-40B4-BE49-F238E27FC236}">
                    <a16:creationId xmlns:a16="http://schemas.microsoft.com/office/drawing/2014/main" id="{0A44BB90-FB70-BAEC-FC1B-3E092A1C1C5A}"/>
                  </a:ext>
                </a:extLst>
              </p:cNvPr>
              <p:cNvSpPr txBox="1"/>
              <p:nvPr/>
            </p:nvSpPr>
            <p:spPr>
              <a:xfrm>
                <a:off x="10730636" y="4144539"/>
                <a:ext cx="1432168" cy="738664"/>
              </a:xfrm>
              <a:prstGeom prst="rect">
                <a:avLst/>
              </a:prstGeom>
              <a:noFill/>
              <a:ln>
                <a:solidFill>
                  <a:srgbClr val="C0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t>Action planning and module overview</a:t>
                </a:r>
              </a:p>
            </p:txBody>
          </p:sp>
          <p:cxnSp>
            <p:nvCxnSpPr>
              <p:cNvPr id="14" name="Straight Connector 13">
                <a:extLst>
                  <a:ext uri="{FF2B5EF4-FFF2-40B4-BE49-F238E27FC236}">
                    <a16:creationId xmlns:a16="http://schemas.microsoft.com/office/drawing/2014/main" id="{93B8702E-A7AF-FDCB-48DE-295D08DCE6E2}"/>
                  </a:ext>
                </a:extLst>
              </p:cNvPr>
              <p:cNvCxnSpPr>
                <a:cxnSpLocks/>
              </p:cNvCxnSpPr>
              <p:nvPr/>
            </p:nvCxnSpPr>
            <p:spPr>
              <a:xfrm flipH="1" flipV="1">
                <a:off x="10299454" y="5548590"/>
                <a:ext cx="1112" cy="168407"/>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grpSp>
        <p:cxnSp>
          <p:nvCxnSpPr>
            <p:cNvPr id="11" name="Straight Connector 10">
              <a:extLst>
                <a:ext uri="{FF2B5EF4-FFF2-40B4-BE49-F238E27FC236}">
                  <a16:creationId xmlns:a16="http://schemas.microsoft.com/office/drawing/2014/main" id="{B0959CDD-852A-5719-64E8-F8CA4A5F7FBD}"/>
                </a:ext>
              </a:extLst>
            </p:cNvPr>
            <p:cNvCxnSpPr>
              <a:cxnSpLocks/>
            </p:cNvCxnSpPr>
            <p:nvPr/>
          </p:nvCxnSpPr>
          <p:spPr>
            <a:xfrm flipH="1" flipV="1">
              <a:off x="11406185" y="3347725"/>
              <a:ext cx="1112" cy="168407"/>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grpSp>
      <p:sp>
        <p:nvSpPr>
          <p:cNvPr id="33" name="TextBox 32">
            <a:extLst>
              <a:ext uri="{FF2B5EF4-FFF2-40B4-BE49-F238E27FC236}">
                <a16:creationId xmlns:a16="http://schemas.microsoft.com/office/drawing/2014/main" id="{7655C0A7-65B0-346C-06EA-347BF4675AAB}"/>
              </a:ext>
            </a:extLst>
          </p:cNvPr>
          <p:cNvSpPr txBox="1"/>
          <p:nvPr/>
        </p:nvSpPr>
        <p:spPr>
          <a:xfrm>
            <a:off x="8315591" y="2193641"/>
            <a:ext cx="1381991" cy="369332"/>
          </a:xfrm>
          <a:prstGeom prst="rect">
            <a:avLst/>
          </a:prstGeom>
          <a:noFill/>
          <a:ln>
            <a:solidFill>
              <a:srgbClr val="800000"/>
            </a:solidFill>
          </a:ln>
        </p:spPr>
        <p:txBody>
          <a:bodyPr wrap="square" rtlCol="0">
            <a:spAutoFit/>
          </a:bodyPr>
          <a:lstStyle/>
          <a:p>
            <a:pPr algn="ctr"/>
            <a:r>
              <a:rPr lang="en-GB" b="1" dirty="0"/>
              <a:t>ONLINE</a:t>
            </a:r>
          </a:p>
        </p:txBody>
      </p:sp>
      <p:sp>
        <p:nvSpPr>
          <p:cNvPr id="35" name="TextBox 34">
            <a:extLst>
              <a:ext uri="{FF2B5EF4-FFF2-40B4-BE49-F238E27FC236}">
                <a16:creationId xmlns:a16="http://schemas.microsoft.com/office/drawing/2014/main" id="{8D8BACF6-4498-115A-AB10-36D4C9D28749}"/>
              </a:ext>
            </a:extLst>
          </p:cNvPr>
          <p:cNvSpPr txBox="1"/>
          <p:nvPr/>
        </p:nvSpPr>
        <p:spPr>
          <a:xfrm>
            <a:off x="9335482" y="4188696"/>
            <a:ext cx="1916260" cy="738664"/>
          </a:xfrm>
          <a:prstGeom prst="rect">
            <a:avLst/>
          </a:prstGeom>
          <a:noFill/>
          <a:ln>
            <a:solidFill>
              <a:srgbClr val="C00000"/>
            </a:solidFill>
          </a:ln>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t>Understanding feedback and reflection</a:t>
            </a:r>
          </a:p>
        </p:txBody>
      </p:sp>
      <p:pic>
        <p:nvPicPr>
          <p:cNvPr id="7" name="Graphic 6" descr="Checkmark with solid fill">
            <a:extLst>
              <a:ext uri="{FF2B5EF4-FFF2-40B4-BE49-F238E27FC236}">
                <a16:creationId xmlns:a16="http://schemas.microsoft.com/office/drawing/2014/main" id="{2D511992-411D-97E9-2C05-6719D89CD24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221932" y="4743517"/>
            <a:ext cx="423988" cy="423988"/>
          </a:xfrm>
          <a:prstGeom prst="rect">
            <a:avLst/>
          </a:prstGeom>
        </p:spPr>
      </p:pic>
      <p:pic>
        <p:nvPicPr>
          <p:cNvPr id="36" name="Graphic 35" descr="Checkmark with solid fill">
            <a:extLst>
              <a:ext uri="{FF2B5EF4-FFF2-40B4-BE49-F238E27FC236}">
                <a16:creationId xmlns:a16="http://schemas.microsoft.com/office/drawing/2014/main" id="{0AAAD042-94AC-8912-D9AD-F8346377463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569644" y="3012250"/>
            <a:ext cx="423988" cy="423988"/>
          </a:xfrm>
          <a:prstGeom prst="rect">
            <a:avLst/>
          </a:prstGeom>
        </p:spPr>
      </p:pic>
      <p:pic>
        <p:nvPicPr>
          <p:cNvPr id="38" name="Graphic 37" descr="Checkmark with solid fill">
            <a:extLst>
              <a:ext uri="{FF2B5EF4-FFF2-40B4-BE49-F238E27FC236}">
                <a16:creationId xmlns:a16="http://schemas.microsoft.com/office/drawing/2014/main" id="{F5D4FBE5-1A5C-1890-EC25-CB6C10207A2A}"/>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607757" y="4427995"/>
            <a:ext cx="423988" cy="423988"/>
          </a:xfrm>
          <a:prstGeom prst="rect">
            <a:avLst/>
          </a:prstGeom>
        </p:spPr>
      </p:pic>
    </p:spTree>
    <p:extLst>
      <p:ext uri="{BB962C8B-B14F-4D97-AF65-F5344CB8AC3E}">
        <p14:creationId xmlns:p14="http://schemas.microsoft.com/office/powerpoint/2010/main" val="3615759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DEAE675-8D35-C4F1-0E47-044D03ED5DEA}"/>
              </a:ext>
            </a:extLst>
          </p:cNvPr>
          <p:cNvPicPr>
            <a:picLocks noChangeAspect="1"/>
          </p:cNvPicPr>
          <p:nvPr/>
        </p:nvPicPr>
        <p:blipFill>
          <a:blip r:embed="rId2">
            <a:alphaModFix amt="35000"/>
            <a:extLst>
              <a:ext uri="{28A0092B-C50C-407E-A947-70E740481C1C}">
                <a14:useLocalDpi xmlns:a14="http://schemas.microsoft.com/office/drawing/2010/main" val="0"/>
              </a:ext>
            </a:extLst>
          </a:blip>
          <a:srcRect r="2749"/>
          <a:stretch>
            <a:fillRect/>
          </a:stretch>
        </p:blipFill>
        <p:spPr>
          <a:xfrm>
            <a:off x="2389908" y="0"/>
            <a:ext cx="9802092" cy="6393081"/>
          </a:xfrm>
          <a:prstGeom prst="rect">
            <a:avLst/>
          </a:prstGeom>
        </p:spPr>
      </p:pic>
      <p:sp>
        <p:nvSpPr>
          <p:cNvPr id="2" name="Title 1">
            <a:extLst>
              <a:ext uri="{FF2B5EF4-FFF2-40B4-BE49-F238E27FC236}">
                <a16:creationId xmlns:a16="http://schemas.microsoft.com/office/drawing/2014/main" id="{9E544DC3-7365-10E9-3B10-A74BA639E527}"/>
              </a:ext>
            </a:extLst>
          </p:cNvPr>
          <p:cNvSpPr>
            <a:spLocks noGrp="1"/>
          </p:cNvSpPr>
          <p:nvPr>
            <p:ph type="ctrTitle"/>
          </p:nvPr>
        </p:nvSpPr>
        <p:spPr>
          <a:xfrm>
            <a:off x="1524000" y="331055"/>
            <a:ext cx="9144000" cy="1269145"/>
          </a:xfrm>
        </p:spPr>
        <p:txBody>
          <a:bodyPr/>
          <a:lstStyle/>
          <a:p>
            <a:r>
              <a:rPr lang="en-GB" dirty="0"/>
              <a:t>Can we trust AI? </a:t>
            </a:r>
          </a:p>
        </p:txBody>
      </p:sp>
      <p:sp>
        <p:nvSpPr>
          <p:cNvPr id="3" name="Subtitle 2">
            <a:extLst>
              <a:ext uri="{FF2B5EF4-FFF2-40B4-BE49-F238E27FC236}">
                <a16:creationId xmlns:a16="http://schemas.microsoft.com/office/drawing/2014/main" id="{20AACEE8-9705-2E5A-EC05-D6D94B5AF36F}"/>
              </a:ext>
            </a:extLst>
          </p:cNvPr>
          <p:cNvSpPr>
            <a:spLocks noGrp="1"/>
          </p:cNvSpPr>
          <p:nvPr>
            <p:ph type="subTitle" idx="1"/>
          </p:nvPr>
        </p:nvSpPr>
        <p:spPr>
          <a:xfrm>
            <a:off x="267286" y="2601119"/>
            <a:ext cx="10668000" cy="1655762"/>
          </a:xfrm>
        </p:spPr>
        <p:txBody>
          <a:bodyPr>
            <a:noAutofit/>
          </a:bodyPr>
          <a:lstStyle/>
          <a:p>
            <a:pPr algn="l"/>
            <a:r>
              <a:rPr lang="en-GB" b="1" dirty="0"/>
              <a:t>Learning outcomes:</a:t>
            </a:r>
          </a:p>
          <a:p>
            <a:pPr algn="l"/>
            <a:endParaRPr lang="en-GB" b="1" dirty="0"/>
          </a:p>
          <a:p>
            <a:pPr marL="342900" indent="-342900" algn="l">
              <a:buFont typeface="Arial" panose="020B0604020202020204" pitchFamily="34" charset="0"/>
              <a:buChar char="•"/>
            </a:pPr>
            <a:r>
              <a:rPr lang="en-GB" sz="2000" dirty="0"/>
              <a:t>Evaluate AI-generated content: Fact-checking</a:t>
            </a:r>
          </a:p>
          <a:p>
            <a:pPr marL="342900" indent="-342900" algn="l">
              <a:buFont typeface="Arial" panose="020B0604020202020204" pitchFamily="34" charset="0"/>
              <a:buChar char="•"/>
            </a:pPr>
            <a:r>
              <a:rPr lang="en-GB" sz="2000" dirty="0"/>
              <a:t>Comparing AI output with academic literature</a:t>
            </a:r>
          </a:p>
          <a:p>
            <a:pPr marL="342900" indent="-342900" algn="l">
              <a:buFont typeface="Arial" panose="020B0604020202020204" pitchFamily="34" charset="0"/>
              <a:buChar char="•"/>
            </a:pPr>
            <a:r>
              <a:rPr lang="en-GB" sz="2000" dirty="0"/>
              <a:t>Identify bias, inaccuracies, and omissions</a:t>
            </a:r>
          </a:p>
          <a:p>
            <a:pPr marL="342900" indent="-342900" algn="l">
              <a:buFont typeface="Arial" panose="020B0604020202020204" pitchFamily="34" charset="0"/>
              <a:buChar char="•"/>
            </a:pPr>
            <a:r>
              <a:rPr lang="en-GB" sz="2000" dirty="0"/>
              <a:t>Read critically rather than passively</a:t>
            </a:r>
          </a:p>
          <a:p>
            <a:pPr marL="342900" indent="-342900" algn="l">
              <a:buFont typeface="Arial" panose="020B0604020202020204" pitchFamily="34" charset="0"/>
              <a:buChar char="•"/>
            </a:pPr>
            <a:r>
              <a:rPr lang="en-GB" sz="2000" dirty="0"/>
              <a:t>Write academically about what you discovered from the AI-generated essay</a:t>
            </a:r>
          </a:p>
        </p:txBody>
      </p:sp>
      <p:sp>
        <p:nvSpPr>
          <p:cNvPr id="4" name="Date Placeholder 3">
            <a:extLst>
              <a:ext uri="{FF2B5EF4-FFF2-40B4-BE49-F238E27FC236}">
                <a16:creationId xmlns:a16="http://schemas.microsoft.com/office/drawing/2014/main" id="{8EBACBA8-6DEE-CC9D-F9D5-6C0E017B4DB2}"/>
              </a:ext>
            </a:extLst>
          </p:cNvPr>
          <p:cNvSpPr>
            <a:spLocks noGrp="1"/>
          </p:cNvSpPr>
          <p:nvPr>
            <p:ph type="dt" sz="half" idx="10"/>
          </p:nvPr>
        </p:nvSpPr>
        <p:spPr/>
        <p:txBody>
          <a:bodyPr/>
          <a:lstStyle/>
          <a:p>
            <a:r>
              <a:rPr lang="en-US"/>
              <a:t>19 October 2026</a:t>
            </a:r>
            <a:endParaRPr lang="en-GB"/>
          </a:p>
        </p:txBody>
      </p:sp>
      <p:sp>
        <p:nvSpPr>
          <p:cNvPr id="5" name="Footer Placeholder 4">
            <a:extLst>
              <a:ext uri="{FF2B5EF4-FFF2-40B4-BE49-F238E27FC236}">
                <a16:creationId xmlns:a16="http://schemas.microsoft.com/office/drawing/2014/main" id="{8AE3BFBD-7DDF-4A36-074E-F89114D713C9}"/>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31B029F2-9416-40F0-28C9-BF64F3C7661D}"/>
              </a:ext>
            </a:extLst>
          </p:cNvPr>
          <p:cNvSpPr>
            <a:spLocks noGrp="1"/>
          </p:cNvSpPr>
          <p:nvPr>
            <p:ph type="sldNum" sz="quarter" idx="12"/>
          </p:nvPr>
        </p:nvSpPr>
        <p:spPr/>
        <p:txBody>
          <a:bodyPr/>
          <a:lstStyle/>
          <a:p>
            <a:fld id="{60B8E9F4-D03E-4B6F-8B91-DBAAAD27DB46}" type="slidenum">
              <a:rPr lang="en-GB" smtClean="0"/>
              <a:t>3</a:t>
            </a:fld>
            <a:endParaRPr lang="en-GB"/>
          </a:p>
        </p:txBody>
      </p:sp>
    </p:spTree>
    <p:extLst>
      <p:ext uri="{BB962C8B-B14F-4D97-AF65-F5344CB8AC3E}">
        <p14:creationId xmlns:p14="http://schemas.microsoft.com/office/powerpoint/2010/main" val="1737060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Put on your thinking cap!">
            <a:extLst>
              <a:ext uri="{FF2B5EF4-FFF2-40B4-BE49-F238E27FC236}">
                <a16:creationId xmlns:a16="http://schemas.microsoft.com/office/drawing/2014/main" id="{6503750D-1D33-81B3-0A76-8AF4CBCC942B}"/>
              </a:ext>
            </a:extLst>
          </p:cNvPr>
          <p:cNvPicPr>
            <a:picLocks noChangeAspect="1"/>
          </p:cNvPicPr>
          <p:nvPr/>
        </p:nvPicPr>
        <p:blipFill>
          <a:blip r:embed="rId2"/>
          <a:stretch>
            <a:fillRect/>
          </a:stretch>
        </p:blipFill>
        <p:spPr>
          <a:xfrm>
            <a:off x="7176287" y="643467"/>
            <a:ext cx="3802211" cy="5571066"/>
          </a:xfrm>
          <a:prstGeom prst="rect">
            <a:avLst/>
          </a:prstGeom>
        </p:spPr>
      </p:pic>
      <p:sp>
        <p:nvSpPr>
          <p:cNvPr id="4" name="Date Placeholder 3">
            <a:extLst>
              <a:ext uri="{FF2B5EF4-FFF2-40B4-BE49-F238E27FC236}">
                <a16:creationId xmlns:a16="http://schemas.microsoft.com/office/drawing/2014/main" id="{AC86A4E2-9F8E-38BC-10E8-C111D9EFC499}"/>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lnSpc>
                <a:spcPct val="90000"/>
              </a:lnSpc>
              <a:spcAft>
                <a:spcPts val="600"/>
              </a:spcAft>
            </a:pPr>
            <a:r>
              <a:rPr lang="en-US" sz="900">
                <a:solidFill>
                  <a:schemeClr val="tx1">
                    <a:tint val="75000"/>
                  </a:schemeClr>
                </a:solidFill>
              </a:rPr>
              <a:t>19 October 2026</a:t>
            </a:r>
          </a:p>
        </p:txBody>
      </p:sp>
      <p:sp>
        <p:nvSpPr>
          <p:cNvPr id="5" name="Footer Placeholder 4">
            <a:extLst>
              <a:ext uri="{FF2B5EF4-FFF2-40B4-BE49-F238E27FC236}">
                <a16:creationId xmlns:a16="http://schemas.microsoft.com/office/drawing/2014/main" id="{77357317-FD49-033B-F876-AD4F34C43AC6}"/>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kern="1200">
                <a:solidFill>
                  <a:schemeClr val="tx1">
                    <a:tint val="75000"/>
                  </a:schemeClr>
                </a:solidFill>
                <a:latin typeface="+mn-lt"/>
                <a:ea typeface="+mn-ea"/>
                <a:cs typeface="+mn-cs"/>
              </a:rPr>
              <a:t>Dr Simona Ferraraccio</a:t>
            </a:r>
          </a:p>
        </p:txBody>
      </p:sp>
      <p:sp>
        <p:nvSpPr>
          <p:cNvPr id="6" name="Slide Number Placeholder 5">
            <a:extLst>
              <a:ext uri="{FF2B5EF4-FFF2-40B4-BE49-F238E27FC236}">
                <a16:creationId xmlns:a16="http://schemas.microsoft.com/office/drawing/2014/main" id="{8A7D3270-F4C9-2FA6-D95D-22BA4FF38DBD}"/>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72153C27-CB71-4FBC-B77E-6EF3BC1D43C8}" type="slidenum">
              <a:rPr lang="en-US" smtClean="0">
                <a:solidFill>
                  <a:schemeClr val="tx1">
                    <a:tint val="75000"/>
                  </a:schemeClr>
                </a:solidFill>
              </a:rPr>
              <a:pPr>
                <a:spcAft>
                  <a:spcPts val="600"/>
                </a:spcAft>
              </a:pPr>
              <a:t>4</a:t>
            </a:fld>
            <a:endParaRPr lang="en-US">
              <a:solidFill>
                <a:schemeClr val="tx1">
                  <a:tint val="75000"/>
                </a:schemeClr>
              </a:solidFill>
            </a:endParaRPr>
          </a:p>
        </p:txBody>
      </p:sp>
      <p:sp>
        <p:nvSpPr>
          <p:cNvPr id="3" name="TextBox 2">
            <a:extLst>
              <a:ext uri="{FF2B5EF4-FFF2-40B4-BE49-F238E27FC236}">
                <a16:creationId xmlns:a16="http://schemas.microsoft.com/office/drawing/2014/main" id="{82CF1A9A-B42D-9695-81AC-91DE0FB5A2CB}"/>
              </a:ext>
            </a:extLst>
          </p:cNvPr>
          <p:cNvSpPr txBox="1"/>
          <p:nvPr/>
        </p:nvSpPr>
        <p:spPr>
          <a:xfrm>
            <a:off x="578427" y="2721114"/>
            <a:ext cx="5517573" cy="707886"/>
          </a:xfrm>
          <a:prstGeom prst="rect">
            <a:avLst/>
          </a:prstGeom>
          <a:noFill/>
        </p:spPr>
        <p:txBody>
          <a:bodyPr wrap="square" rtlCol="0">
            <a:spAutoFit/>
          </a:bodyPr>
          <a:lstStyle/>
          <a:p>
            <a:pPr algn="ctr"/>
            <a:r>
              <a:rPr lang="en-GB" sz="4000" b="1" dirty="0"/>
              <a:t>What does “Critical”?</a:t>
            </a:r>
          </a:p>
        </p:txBody>
      </p:sp>
    </p:spTree>
    <p:extLst>
      <p:ext uri="{BB962C8B-B14F-4D97-AF65-F5344CB8AC3E}">
        <p14:creationId xmlns:p14="http://schemas.microsoft.com/office/powerpoint/2010/main" val="586227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4" name="Rectangle 13">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973057-F8BC-5211-48E4-808E4B7D8C1C}"/>
              </a:ext>
            </a:extLst>
          </p:cNvPr>
          <p:cNvSpPr>
            <a:spLocks noGrp="1"/>
          </p:cNvSpPr>
          <p:nvPr>
            <p:ph type="title"/>
          </p:nvPr>
        </p:nvSpPr>
        <p:spPr>
          <a:xfrm>
            <a:off x="1043631" y="809898"/>
            <a:ext cx="9942716" cy="1554480"/>
          </a:xfrm>
        </p:spPr>
        <p:txBody>
          <a:bodyPr anchor="ctr">
            <a:normAutofit/>
          </a:bodyPr>
          <a:lstStyle/>
          <a:p>
            <a:r>
              <a:rPr lang="en-GB" sz="4800"/>
              <a:t>Criticality is not being negative.</a:t>
            </a:r>
          </a:p>
        </p:txBody>
      </p:sp>
      <p:sp>
        <p:nvSpPr>
          <p:cNvPr id="3" name="Content Placeholder 2">
            <a:extLst>
              <a:ext uri="{FF2B5EF4-FFF2-40B4-BE49-F238E27FC236}">
                <a16:creationId xmlns:a16="http://schemas.microsoft.com/office/drawing/2014/main" id="{F28D1C0F-2D3B-D1CA-0003-4DC0FACB8024}"/>
              </a:ext>
            </a:extLst>
          </p:cNvPr>
          <p:cNvSpPr>
            <a:spLocks noGrp="1"/>
          </p:cNvSpPr>
          <p:nvPr>
            <p:ph idx="1"/>
          </p:nvPr>
        </p:nvSpPr>
        <p:spPr>
          <a:xfrm>
            <a:off x="838200" y="2704014"/>
            <a:ext cx="9941319" cy="3704638"/>
          </a:xfrm>
        </p:spPr>
        <p:txBody>
          <a:bodyPr anchor="ctr">
            <a:normAutofit/>
          </a:bodyPr>
          <a:lstStyle/>
          <a:p>
            <a:pPr marL="0" indent="0">
              <a:buNone/>
            </a:pPr>
            <a:r>
              <a:rPr lang="en-GB" sz="2200" dirty="0"/>
              <a:t>Criticality means:</a:t>
            </a:r>
          </a:p>
          <a:p>
            <a:pPr marL="0" indent="0">
              <a:buNone/>
            </a:pPr>
            <a:endParaRPr lang="en-GB" sz="2200" dirty="0"/>
          </a:p>
          <a:p>
            <a:r>
              <a:rPr lang="en-GB" sz="2200" dirty="0"/>
              <a:t>Questioning information</a:t>
            </a:r>
          </a:p>
          <a:p>
            <a:r>
              <a:rPr lang="en-GB" sz="2200" dirty="0"/>
              <a:t>Evaluating evidence</a:t>
            </a:r>
          </a:p>
          <a:p>
            <a:r>
              <a:rPr lang="en-GB" sz="2200" dirty="0"/>
              <a:t>Considering alternative viewpoints</a:t>
            </a:r>
          </a:p>
          <a:p>
            <a:r>
              <a:rPr lang="en-GB" sz="2200" dirty="0"/>
              <a:t>Identifying strengths and weaknesses</a:t>
            </a:r>
          </a:p>
          <a:p>
            <a:r>
              <a:rPr lang="en-GB" sz="2200" dirty="0"/>
              <a:t>Reaching justified conclusions</a:t>
            </a:r>
          </a:p>
          <a:p>
            <a:r>
              <a:rPr lang="en-GB" sz="2200" dirty="0"/>
              <a:t>Thinking beyond first impressions</a:t>
            </a:r>
          </a:p>
        </p:txBody>
      </p:sp>
      <p:cxnSp>
        <p:nvCxnSpPr>
          <p:cNvPr id="20" name="Straight Connector 19">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A0CB59A1-4A8A-497D-0F13-9A3F1C95E582}"/>
              </a:ext>
            </a:extLst>
          </p:cNvPr>
          <p:cNvSpPr>
            <a:spLocks noGrp="1"/>
          </p:cNvSpPr>
          <p:nvPr>
            <p:ph type="dt" sz="half" idx="10"/>
          </p:nvPr>
        </p:nvSpPr>
        <p:spPr>
          <a:xfrm>
            <a:off x="838200" y="6492240"/>
            <a:ext cx="2743200" cy="365125"/>
          </a:xfrm>
        </p:spPr>
        <p:txBody>
          <a:bodyPr>
            <a:normAutofit/>
          </a:bodyPr>
          <a:lstStyle/>
          <a:p>
            <a:pPr>
              <a:spcAft>
                <a:spcPts val="600"/>
              </a:spcAft>
            </a:pPr>
            <a:r>
              <a:rPr lang="en-US"/>
              <a:t>19 October 2026</a:t>
            </a:r>
            <a:endParaRPr lang="en-GB"/>
          </a:p>
        </p:txBody>
      </p:sp>
      <p:sp>
        <p:nvSpPr>
          <p:cNvPr id="5" name="Footer Placeholder 4">
            <a:extLst>
              <a:ext uri="{FF2B5EF4-FFF2-40B4-BE49-F238E27FC236}">
                <a16:creationId xmlns:a16="http://schemas.microsoft.com/office/drawing/2014/main" id="{590AC087-A87A-51D7-4EFA-3FE453680E74}"/>
              </a:ext>
            </a:extLst>
          </p:cNvPr>
          <p:cNvSpPr>
            <a:spLocks noGrp="1"/>
          </p:cNvSpPr>
          <p:nvPr>
            <p:ph type="ftr" sz="quarter" idx="11"/>
          </p:nvPr>
        </p:nvSpPr>
        <p:spPr>
          <a:xfrm>
            <a:off x="4038600" y="6492240"/>
            <a:ext cx="4114800" cy="365125"/>
          </a:xfrm>
        </p:spPr>
        <p:txBody>
          <a:bodyPr>
            <a:normAutofit/>
          </a:bodyPr>
          <a:lstStyle/>
          <a:p>
            <a:pPr>
              <a:spcAft>
                <a:spcPts val="600"/>
              </a:spcAft>
            </a:pPr>
            <a:r>
              <a:rPr lang="en-GB"/>
              <a:t>Dr Simona Ferraraccio</a:t>
            </a:r>
          </a:p>
        </p:txBody>
      </p:sp>
      <p:sp>
        <p:nvSpPr>
          <p:cNvPr id="6" name="Slide Number Placeholder 5">
            <a:extLst>
              <a:ext uri="{FF2B5EF4-FFF2-40B4-BE49-F238E27FC236}">
                <a16:creationId xmlns:a16="http://schemas.microsoft.com/office/drawing/2014/main" id="{2B5002F5-4E0C-48ED-903B-A61A6E6F069F}"/>
              </a:ext>
            </a:extLst>
          </p:cNvPr>
          <p:cNvSpPr>
            <a:spLocks noGrp="1"/>
          </p:cNvSpPr>
          <p:nvPr>
            <p:ph type="sldNum" sz="quarter" idx="12"/>
          </p:nvPr>
        </p:nvSpPr>
        <p:spPr>
          <a:xfrm>
            <a:off x="8610600" y="6492240"/>
            <a:ext cx="2743200" cy="365125"/>
          </a:xfrm>
        </p:spPr>
        <p:txBody>
          <a:bodyPr>
            <a:normAutofit/>
          </a:bodyPr>
          <a:lstStyle/>
          <a:p>
            <a:pPr>
              <a:spcAft>
                <a:spcPts val="600"/>
              </a:spcAft>
            </a:pPr>
            <a:fld id="{60B8E9F4-D03E-4B6F-8B91-DBAAAD27DB46}" type="slidenum">
              <a:rPr lang="en-GB" smtClean="0"/>
              <a:pPr>
                <a:spcAft>
                  <a:spcPts val="600"/>
                </a:spcAft>
              </a:pPr>
              <a:t>5</a:t>
            </a:fld>
            <a:endParaRPr lang="en-GB"/>
          </a:p>
        </p:txBody>
      </p:sp>
    </p:spTree>
    <p:extLst>
      <p:ext uri="{BB962C8B-B14F-4D97-AF65-F5344CB8AC3E}">
        <p14:creationId xmlns:p14="http://schemas.microsoft.com/office/powerpoint/2010/main" val="11745254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CABAC-3EB8-D4DE-5AE7-F21023A0690E}"/>
              </a:ext>
            </a:extLst>
          </p:cNvPr>
          <p:cNvSpPr>
            <a:spLocks noGrp="1"/>
          </p:cNvSpPr>
          <p:nvPr>
            <p:ph type="title"/>
          </p:nvPr>
        </p:nvSpPr>
        <p:spPr>
          <a:xfrm>
            <a:off x="214746" y="136525"/>
            <a:ext cx="11977254" cy="1325563"/>
          </a:xfrm>
        </p:spPr>
        <p:txBody>
          <a:bodyPr>
            <a:normAutofit/>
          </a:bodyPr>
          <a:lstStyle/>
          <a:p>
            <a:pPr algn="ctr" fontAlgn="t">
              <a:lnSpc>
                <a:spcPct val="100000"/>
              </a:lnSpc>
            </a:pPr>
            <a:r>
              <a:rPr lang="en-GB" b="1" dirty="0"/>
              <a:t>Which statement demonstrates critical thinking?</a:t>
            </a:r>
            <a:endParaRPr lang="en-GB" b="1" dirty="0">
              <a:latin typeface="Segoe UI" panose="020B0502040204020203" pitchFamily="34" charset="0"/>
            </a:endParaRPr>
          </a:p>
        </p:txBody>
      </p:sp>
      <p:sp>
        <p:nvSpPr>
          <p:cNvPr id="3" name="Content Placeholder 2">
            <a:extLst>
              <a:ext uri="{FF2B5EF4-FFF2-40B4-BE49-F238E27FC236}">
                <a16:creationId xmlns:a16="http://schemas.microsoft.com/office/drawing/2014/main" id="{0E0CC420-29AB-ECAC-E53B-568E74E6CC59}"/>
              </a:ext>
            </a:extLst>
          </p:cNvPr>
          <p:cNvSpPr>
            <a:spLocks noGrp="1"/>
          </p:cNvSpPr>
          <p:nvPr>
            <p:ph idx="1"/>
          </p:nvPr>
        </p:nvSpPr>
        <p:spPr>
          <a:xfrm>
            <a:off x="98474" y="1847850"/>
            <a:ext cx="5838092" cy="2442796"/>
          </a:xfrm>
        </p:spPr>
        <p:style>
          <a:lnRef idx="1">
            <a:schemeClr val="accent2"/>
          </a:lnRef>
          <a:fillRef idx="2">
            <a:schemeClr val="accent2"/>
          </a:fillRef>
          <a:effectRef idx="1">
            <a:schemeClr val="accent2"/>
          </a:effectRef>
          <a:fontRef idx="minor">
            <a:schemeClr val="dk1"/>
          </a:fontRef>
        </p:style>
        <p:txBody>
          <a:bodyPr/>
          <a:lstStyle/>
          <a:p>
            <a:pPr marL="0" indent="0" algn="ctr">
              <a:buNone/>
            </a:pPr>
            <a:r>
              <a:rPr lang="en-GB" b="1" dirty="0"/>
              <a:t>Statement 1</a:t>
            </a:r>
          </a:p>
          <a:p>
            <a:pPr marL="0" indent="0">
              <a:buNone/>
            </a:pPr>
            <a:endParaRPr lang="en-GB" b="1" dirty="0"/>
          </a:p>
          <a:p>
            <a:pPr marL="0" indent="0" algn="ctr">
              <a:buNone/>
            </a:pPr>
            <a:r>
              <a:rPr lang="en-GB" sz="2000" dirty="0"/>
              <a:t>AI is useful for university students.</a:t>
            </a:r>
          </a:p>
        </p:txBody>
      </p:sp>
      <p:sp>
        <p:nvSpPr>
          <p:cNvPr id="4" name="Date Placeholder 3">
            <a:extLst>
              <a:ext uri="{FF2B5EF4-FFF2-40B4-BE49-F238E27FC236}">
                <a16:creationId xmlns:a16="http://schemas.microsoft.com/office/drawing/2014/main" id="{247E754A-7389-454B-CC84-08FC5FDBC95D}"/>
              </a:ext>
            </a:extLst>
          </p:cNvPr>
          <p:cNvSpPr>
            <a:spLocks noGrp="1"/>
          </p:cNvSpPr>
          <p:nvPr>
            <p:ph type="dt" sz="half" idx="10"/>
          </p:nvPr>
        </p:nvSpPr>
        <p:spPr/>
        <p:txBody>
          <a:bodyPr/>
          <a:lstStyle/>
          <a:p>
            <a:r>
              <a:rPr lang="en-US"/>
              <a:t>19 October 2026</a:t>
            </a:r>
            <a:endParaRPr lang="en-GB"/>
          </a:p>
        </p:txBody>
      </p:sp>
      <p:sp>
        <p:nvSpPr>
          <p:cNvPr id="5" name="Footer Placeholder 4">
            <a:extLst>
              <a:ext uri="{FF2B5EF4-FFF2-40B4-BE49-F238E27FC236}">
                <a16:creationId xmlns:a16="http://schemas.microsoft.com/office/drawing/2014/main" id="{CD63B16C-36DF-1D80-D0AB-2E4605F33390}"/>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FBF01930-2C95-8B2E-E7F0-5E9EDDF69DB3}"/>
              </a:ext>
            </a:extLst>
          </p:cNvPr>
          <p:cNvSpPr>
            <a:spLocks noGrp="1"/>
          </p:cNvSpPr>
          <p:nvPr>
            <p:ph type="sldNum" sz="quarter" idx="12"/>
          </p:nvPr>
        </p:nvSpPr>
        <p:spPr/>
        <p:txBody>
          <a:bodyPr/>
          <a:lstStyle/>
          <a:p>
            <a:fld id="{60B8E9F4-D03E-4B6F-8B91-DBAAAD27DB46}" type="slidenum">
              <a:rPr lang="en-GB" smtClean="0"/>
              <a:t>6</a:t>
            </a:fld>
            <a:endParaRPr lang="en-GB"/>
          </a:p>
        </p:txBody>
      </p:sp>
      <p:sp>
        <p:nvSpPr>
          <p:cNvPr id="7" name="Content Placeholder 2">
            <a:extLst>
              <a:ext uri="{FF2B5EF4-FFF2-40B4-BE49-F238E27FC236}">
                <a16:creationId xmlns:a16="http://schemas.microsoft.com/office/drawing/2014/main" id="{0C13C44E-4806-1551-0483-94418D3C1793}"/>
              </a:ext>
            </a:extLst>
          </p:cNvPr>
          <p:cNvSpPr txBox="1">
            <a:spLocks/>
          </p:cNvSpPr>
          <p:nvPr/>
        </p:nvSpPr>
        <p:spPr>
          <a:xfrm>
            <a:off x="6255433" y="1847850"/>
            <a:ext cx="5838093" cy="2442796"/>
          </a:xfrm>
          <a:prstGeom prst="rect">
            <a:avLst/>
          </a:prstGeom>
        </p:spPr>
        <p:style>
          <a:lnRef idx="1">
            <a:schemeClr val="accent1"/>
          </a:lnRef>
          <a:fillRef idx="2">
            <a:schemeClr val="accent1"/>
          </a:fillRef>
          <a:effectRef idx="1">
            <a:schemeClr val="accent1"/>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b="1" dirty="0"/>
              <a:t>Statement 2</a:t>
            </a:r>
          </a:p>
          <a:p>
            <a:pPr marL="0" indent="0">
              <a:buFont typeface="Arial" panose="020B0604020202020204" pitchFamily="34" charset="0"/>
              <a:buNone/>
            </a:pPr>
            <a:endParaRPr lang="en-GB" b="1" dirty="0"/>
          </a:p>
          <a:p>
            <a:pPr marL="0" indent="0">
              <a:buFont typeface="Arial" panose="020B0604020202020204" pitchFamily="34" charset="0"/>
              <a:buNone/>
            </a:pPr>
            <a:r>
              <a:rPr lang="en-GB" sz="2000" dirty="0"/>
              <a:t>Research suggests AI can support university students with planning and idea generation, but concerns remain regarding accuracy, bias, and over-reliance.</a:t>
            </a:r>
          </a:p>
        </p:txBody>
      </p:sp>
      <p:sp>
        <p:nvSpPr>
          <p:cNvPr id="10" name="TextBox 9">
            <a:extLst>
              <a:ext uri="{FF2B5EF4-FFF2-40B4-BE49-F238E27FC236}">
                <a16:creationId xmlns:a16="http://schemas.microsoft.com/office/drawing/2014/main" id="{661DFAA3-E46A-D6BF-9462-871F2BAF891B}"/>
              </a:ext>
            </a:extLst>
          </p:cNvPr>
          <p:cNvSpPr txBox="1"/>
          <p:nvPr/>
        </p:nvSpPr>
        <p:spPr>
          <a:xfrm>
            <a:off x="4459458" y="5120640"/>
            <a:ext cx="3348111" cy="707886"/>
          </a:xfrm>
          <a:prstGeom prst="rect">
            <a:avLst/>
          </a:prstGeom>
          <a:noFill/>
        </p:spPr>
        <p:txBody>
          <a:bodyPr wrap="square" rtlCol="0">
            <a:spAutoFit/>
          </a:bodyPr>
          <a:lstStyle/>
          <a:p>
            <a:pPr algn="ctr"/>
            <a:r>
              <a:rPr lang="en-GB" sz="4000" b="1" dirty="0"/>
              <a:t>WHY?</a:t>
            </a:r>
          </a:p>
        </p:txBody>
      </p:sp>
      <p:sp>
        <p:nvSpPr>
          <p:cNvPr id="11" name="TextBox 10">
            <a:extLst>
              <a:ext uri="{FF2B5EF4-FFF2-40B4-BE49-F238E27FC236}">
                <a16:creationId xmlns:a16="http://schemas.microsoft.com/office/drawing/2014/main" id="{16288D71-8016-251C-37E2-4F60E5BAB86A}"/>
              </a:ext>
            </a:extLst>
          </p:cNvPr>
          <p:cNvSpPr txBox="1"/>
          <p:nvPr/>
        </p:nvSpPr>
        <p:spPr>
          <a:xfrm>
            <a:off x="7624689" y="4874418"/>
            <a:ext cx="4114800" cy="1200329"/>
          </a:xfrm>
          <a:prstGeom prst="rect">
            <a:avLst/>
          </a:prstGeom>
          <a:noFill/>
        </p:spPr>
        <p:txBody>
          <a:bodyPr wrap="square" rtlCol="0">
            <a:spAutoFit/>
          </a:bodyPr>
          <a:lstStyle/>
          <a:p>
            <a:pPr marL="285750" indent="-285750">
              <a:buFont typeface="Arial" panose="020B0604020202020204" pitchFamily="34" charset="0"/>
              <a:buChar char="•"/>
            </a:pPr>
            <a:r>
              <a:rPr lang="en-GB" dirty="0"/>
              <a:t>Uses evidence</a:t>
            </a:r>
          </a:p>
          <a:p>
            <a:pPr marL="285750" indent="-285750">
              <a:buFont typeface="Arial" panose="020B0604020202020204" pitchFamily="34" charset="0"/>
              <a:buChar char="•"/>
            </a:pPr>
            <a:r>
              <a:rPr lang="en-GB" dirty="0"/>
              <a:t>Considers limitations</a:t>
            </a:r>
          </a:p>
          <a:p>
            <a:pPr marL="285750" indent="-285750">
              <a:buFont typeface="Arial" panose="020B0604020202020204" pitchFamily="34" charset="0"/>
              <a:buChar char="•"/>
            </a:pPr>
            <a:r>
              <a:rPr lang="en-GB" dirty="0"/>
              <a:t>It is balanced</a:t>
            </a:r>
          </a:p>
          <a:p>
            <a:pPr marL="285750" indent="-285750">
              <a:buFont typeface="Arial" panose="020B0604020202020204" pitchFamily="34" charset="0"/>
              <a:buChar char="•"/>
            </a:pPr>
            <a:r>
              <a:rPr lang="en-GB" dirty="0"/>
              <a:t>It is not simply an opinion</a:t>
            </a:r>
          </a:p>
        </p:txBody>
      </p:sp>
    </p:spTree>
    <p:extLst>
      <p:ext uri="{BB962C8B-B14F-4D97-AF65-F5344CB8AC3E}">
        <p14:creationId xmlns:p14="http://schemas.microsoft.com/office/powerpoint/2010/main" val="2143970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6E483A4-142A-062C-56F0-F7DF9C734DD4}"/>
              </a:ext>
            </a:extLst>
          </p:cNvPr>
          <p:cNvPicPr>
            <a:picLocks noChangeAspect="1"/>
          </p:cNvPicPr>
          <p:nvPr/>
        </p:nvPicPr>
        <p:blipFill>
          <a:blip r:embed="rId2">
            <a:alphaModFix amt="35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2927" b="38173"/>
          <a:stretch>
            <a:fillRect/>
          </a:stretch>
        </p:blipFill>
        <p:spPr>
          <a:xfrm>
            <a:off x="20" y="10"/>
            <a:ext cx="12191980" cy="6857990"/>
          </a:xfrm>
          <a:prstGeom prst="rect">
            <a:avLst/>
          </a:prstGeom>
        </p:spPr>
      </p:pic>
      <p:sp>
        <p:nvSpPr>
          <p:cNvPr id="14" name="Rectangle 13">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756C29C9-4911-3F25-9598-EF646E5BA0A2}"/>
              </a:ext>
            </a:extLst>
          </p:cNvPr>
          <p:cNvSpPr txBox="1">
            <a:spLocks/>
          </p:cNvSpPr>
          <p:nvPr/>
        </p:nvSpPr>
        <p:spPr>
          <a:xfrm>
            <a:off x="648566" y="5278488"/>
            <a:ext cx="11210925" cy="74483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3600" b="1" dirty="0">
                <a:solidFill>
                  <a:schemeClr val="tx1">
                    <a:lumMod val="85000"/>
                    <a:lumOff val="15000"/>
                  </a:schemeClr>
                </a:solidFill>
              </a:rPr>
              <a:t>Critical thinking, critical writing, critical reading</a:t>
            </a:r>
          </a:p>
        </p:txBody>
      </p:sp>
      <p:cxnSp>
        <p:nvCxnSpPr>
          <p:cNvPr id="16" name="Straight Connector 15">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57A5449C-69F1-E2F1-F84B-D278F0832209}"/>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defTabSz="457200">
              <a:spcAft>
                <a:spcPts val="600"/>
              </a:spcAft>
            </a:pPr>
            <a:r>
              <a:rPr lang="en-US">
                <a:solidFill>
                  <a:srgbClr val="FFFFFF"/>
                </a:solidFill>
              </a:rPr>
              <a:t>19 October 2026</a:t>
            </a:r>
          </a:p>
        </p:txBody>
      </p:sp>
      <p:sp>
        <p:nvSpPr>
          <p:cNvPr id="5" name="Footer Placeholder 4">
            <a:extLst>
              <a:ext uri="{FF2B5EF4-FFF2-40B4-BE49-F238E27FC236}">
                <a16:creationId xmlns:a16="http://schemas.microsoft.com/office/drawing/2014/main" id="{A112F018-6BCE-5BCB-88A7-0D5E2145F15F}"/>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defTabSz="457200">
              <a:spcAft>
                <a:spcPts val="600"/>
              </a:spcAft>
            </a:pPr>
            <a:r>
              <a:rPr lang="en-US" kern="1200">
                <a:solidFill>
                  <a:srgbClr val="FFFFFF"/>
                </a:solidFill>
                <a:latin typeface="+mn-lt"/>
                <a:ea typeface="+mn-ea"/>
                <a:cs typeface="+mn-cs"/>
              </a:rPr>
              <a:t>Dr Simona Ferraraccio</a:t>
            </a:r>
          </a:p>
        </p:txBody>
      </p:sp>
      <p:sp>
        <p:nvSpPr>
          <p:cNvPr id="6" name="Slide Number Placeholder 5">
            <a:extLst>
              <a:ext uri="{FF2B5EF4-FFF2-40B4-BE49-F238E27FC236}">
                <a16:creationId xmlns:a16="http://schemas.microsoft.com/office/drawing/2014/main" id="{FC6CC513-2561-DB17-6EB4-C52BE6AA0304}"/>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457200">
              <a:spcAft>
                <a:spcPts val="600"/>
              </a:spcAft>
            </a:pPr>
            <a:fld id="{60B8E9F4-D03E-4B6F-8B91-DBAAAD27DB46}" type="slidenum">
              <a:rPr lang="en-US">
                <a:solidFill>
                  <a:srgbClr val="FFFFFF"/>
                </a:solidFill>
              </a:rPr>
              <a:pPr defTabSz="457200">
                <a:spcAft>
                  <a:spcPts val="600"/>
                </a:spcAft>
              </a:pPr>
              <a:t>7</a:t>
            </a:fld>
            <a:endParaRPr lang="en-US">
              <a:solidFill>
                <a:srgbClr val="FFFFFF"/>
              </a:solidFill>
            </a:endParaRPr>
          </a:p>
        </p:txBody>
      </p:sp>
    </p:spTree>
    <p:extLst>
      <p:ext uri="{BB962C8B-B14F-4D97-AF65-F5344CB8AC3E}">
        <p14:creationId xmlns:p14="http://schemas.microsoft.com/office/powerpoint/2010/main" val="1853074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A1DB1-A65F-4701-E56E-A0344494B0C0}"/>
              </a:ext>
            </a:extLst>
          </p:cNvPr>
          <p:cNvSpPr>
            <a:spLocks noGrp="1"/>
          </p:cNvSpPr>
          <p:nvPr>
            <p:ph type="title"/>
          </p:nvPr>
        </p:nvSpPr>
        <p:spPr>
          <a:xfrm>
            <a:off x="0" y="18256"/>
            <a:ext cx="10515600" cy="800452"/>
          </a:xfrm>
        </p:spPr>
        <p:txBody>
          <a:bodyPr/>
          <a:lstStyle/>
          <a:p>
            <a:r>
              <a:rPr lang="en-GB" b="1" dirty="0"/>
              <a:t>Critical thinking – Bloom’s Taxonomy</a:t>
            </a:r>
          </a:p>
        </p:txBody>
      </p:sp>
      <p:sp>
        <p:nvSpPr>
          <p:cNvPr id="5" name="Footer Placeholder 4">
            <a:extLst>
              <a:ext uri="{FF2B5EF4-FFF2-40B4-BE49-F238E27FC236}">
                <a16:creationId xmlns:a16="http://schemas.microsoft.com/office/drawing/2014/main" id="{A7929804-8436-29AB-7F96-73E44D49EFB8}"/>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EA1C73BF-5E63-3535-43D9-0D79550D6735}"/>
              </a:ext>
            </a:extLst>
          </p:cNvPr>
          <p:cNvSpPr>
            <a:spLocks noGrp="1"/>
          </p:cNvSpPr>
          <p:nvPr>
            <p:ph type="sldNum" sz="quarter" idx="12"/>
          </p:nvPr>
        </p:nvSpPr>
        <p:spPr/>
        <p:txBody>
          <a:bodyPr/>
          <a:lstStyle/>
          <a:p>
            <a:fld id="{72153C27-CB71-4FBC-B77E-6EF3BC1D43C8}" type="slidenum">
              <a:rPr lang="en-GB" smtClean="0"/>
              <a:t>8</a:t>
            </a:fld>
            <a:endParaRPr lang="en-GB"/>
          </a:p>
        </p:txBody>
      </p:sp>
      <p:sp>
        <p:nvSpPr>
          <p:cNvPr id="7" name="Rectangle 6">
            <a:extLst>
              <a:ext uri="{FF2B5EF4-FFF2-40B4-BE49-F238E27FC236}">
                <a16:creationId xmlns:a16="http://schemas.microsoft.com/office/drawing/2014/main" id="{690B3A3D-C067-75A4-D907-92FC2C43F70D}"/>
              </a:ext>
            </a:extLst>
          </p:cNvPr>
          <p:cNvSpPr/>
          <p:nvPr/>
        </p:nvSpPr>
        <p:spPr>
          <a:xfrm>
            <a:off x="6542569" y="3834608"/>
            <a:ext cx="5156790" cy="36512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Descriptive </a:t>
            </a:r>
          </a:p>
        </p:txBody>
      </p:sp>
      <p:sp>
        <p:nvSpPr>
          <p:cNvPr id="9" name="Rectangle 8">
            <a:extLst>
              <a:ext uri="{FF2B5EF4-FFF2-40B4-BE49-F238E27FC236}">
                <a16:creationId xmlns:a16="http://schemas.microsoft.com/office/drawing/2014/main" id="{55ACE32D-82E4-05DF-46CB-6853E712FA32}"/>
              </a:ext>
            </a:extLst>
          </p:cNvPr>
          <p:cNvSpPr/>
          <p:nvPr/>
        </p:nvSpPr>
        <p:spPr>
          <a:xfrm>
            <a:off x="6542569" y="1130065"/>
            <a:ext cx="5156790" cy="365125"/>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a:t>Critical </a:t>
            </a:r>
          </a:p>
        </p:txBody>
      </p:sp>
      <p:sp>
        <p:nvSpPr>
          <p:cNvPr id="11" name="TextBox 10">
            <a:extLst>
              <a:ext uri="{FF2B5EF4-FFF2-40B4-BE49-F238E27FC236}">
                <a16:creationId xmlns:a16="http://schemas.microsoft.com/office/drawing/2014/main" id="{DE6F6880-86FB-07EF-5EFA-DB175CDF7436}"/>
              </a:ext>
            </a:extLst>
          </p:cNvPr>
          <p:cNvSpPr txBox="1"/>
          <p:nvPr/>
        </p:nvSpPr>
        <p:spPr>
          <a:xfrm>
            <a:off x="6542569" y="4419343"/>
            <a:ext cx="5156790" cy="1443087"/>
          </a:xfrm>
          <a:prstGeom prst="rect">
            <a:avLst/>
          </a:prstGeom>
          <a:noFill/>
          <a:ln>
            <a:solidFill>
              <a:schemeClr val="tx1"/>
            </a:solidFill>
            <a:prstDash val="dashDot"/>
          </a:ln>
        </p:spPr>
        <p:txBody>
          <a:bodyPr wrap="square">
            <a:spAutoFit/>
          </a:bodyPr>
          <a:lstStyle/>
          <a:p>
            <a:pPr algn="ctr"/>
            <a:r>
              <a:rPr lang="en-GB" sz="1463" b="0" i="0" dirty="0">
                <a:solidFill>
                  <a:srgbClr val="000000"/>
                </a:solidFill>
                <a:effectLst/>
              </a:rPr>
              <a:t>Being descriptive shows what you know about a topic and provides the evidence to support your arguments. It uses simpler processes like </a:t>
            </a:r>
            <a:r>
              <a:rPr lang="en-GB" sz="1463" b="1" i="0" dirty="0">
                <a:solidFill>
                  <a:srgbClr val="000000"/>
                </a:solidFill>
                <a:effectLst/>
              </a:rPr>
              <a:t>remembering</a:t>
            </a:r>
            <a:r>
              <a:rPr lang="en-GB" sz="1463" b="0" i="0" dirty="0">
                <a:solidFill>
                  <a:srgbClr val="000000"/>
                </a:solidFill>
                <a:effectLst/>
              </a:rPr>
              <a:t>, </a:t>
            </a:r>
            <a:r>
              <a:rPr lang="en-GB" sz="1463" b="1" i="0" dirty="0">
                <a:solidFill>
                  <a:srgbClr val="000000"/>
                </a:solidFill>
                <a:effectLst/>
              </a:rPr>
              <a:t>understanding</a:t>
            </a:r>
            <a:r>
              <a:rPr lang="en-GB" sz="1463" b="0" i="0" dirty="0">
                <a:solidFill>
                  <a:srgbClr val="000000"/>
                </a:solidFill>
                <a:effectLst/>
              </a:rPr>
              <a:t> and </a:t>
            </a:r>
            <a:r>
              <a:rPr lang="en-GB" sz="1463" b="1" i="0" dirty="0">
                <a:solidFill>
                  <a:srgbClr val="000000"/>
                </a:solidFill>
                <a:effectLst/>
              </a:rPr>
              <a:t>applying</a:t>
            </a:r>
            <a:r>
              <a:rPr lang="en-GB" sz="1463" b="0" i="0" dirty="0">
                <a:solidFill>
                  <a:srgbClr val="000000"/>
                </a:solidFill>
                <a:effectLst/>
              </a:rPr>
              <a:t>. You might summarise previous research, explain concepts or describe processes.</a:t>
            </a:r>
            <a:endParaRPr lang="en-GB" dirty="0"/>
          </a:p>
        </p:txBody>
      </p:sp>
      <p:sp>
        <p:nvSpPr>
          <p:cNvPr id="13" name="TextBox 12">
            <a:extLst>
              <a:ext uri="{FF2B5EF4-FFF2-40B4-BE49-F238E27FC236}">
                <a16:creationId xmlns:a16="http://schemas.microsoft.com/office/drawing/2014/main" id="{63C817CF-73CF-10D2-F94B-A4F2DA4318BD}"/>
              </a:ext>
            </a:extLst>
          </p:cNvPr>
          <p:cNvSpPr txBox="1"/>
          <p:nvPr/>
        </p:nvSpPr>
        <p:spPr>
          <a:xfrm>
            <a:off x="6542569" y="1635477"/>
            <a:ext cx="5156790" cy="1440394"/>
          </a:xfrm>
          <a:prstGeom prst="rect">
            <a:avLst/>
          </a:prstGeom>
          <a:noFill/>
          <a:ln>
            <a:solidFill>
              <a:schemeClr val="accent6">
                <a:lumMod val="75000"/>
              </a:schemeClr>
            </a:solidFill>
            <a:prstDash val="dashDot"/>
          </a:ln>
        </p:spPr>
        <p:txBody>
          <a:bodyPr wrap="square">
            <a:spAutoFit/>
          </a:bodyPr>
          <a:lstStyle/>
          <a:p>
            <a:pPr algn="ctr"/>
            <a:r>
              <a:rPr lang="en-GB" sz="1460" dirty="0"/>
              <a:t>Being critical pulls evidence together to build your arguments; what does it all mean together? It uses more complex processes: </a:t>
            </a:r>
            <a:r>
              <a:rPr lang="en-GB" sz="1460" b="1" dirty="0"/>
              <a:t>analysing</a:t>
            </a:r>
            <a:r>
              <a:rPr lang="en-GB" sz="1460" dirty="0"/>
              <a:t>, </a:t>
            </a:r>
            <a:r>
              <a:rPr lang="en-GB" sz="1460" b="1" dirty="0"/>
              <a:t>evaluating</a:t>
            </a:r>
            <a:r>
              <a:rPr lang="en-GB" sz="1460" dirty="0"/>
              <a:t> and </a:t>
            </a:r>
            <a:r>
              <a:rPr lang="en-GB" sz="1460" b="1" dirty="0"/>
              <a:t>creating</a:t>
            </a:r>
            <a:r>
              <a:rPr lang="en-GB" sz="1460" dirty="0"/>
              <a:t>. You might make comparisons, consider reasons and implications, justify choices or consider strengths and weaknesses.</a:t>
            </a:r>
          </a:p>
          <a:p>
            <a:pPr algn="ctr"/>
            <a:endParaRPr lang="en-GB" sz="1460" dirty="0"/>
          </a:p>
        </p:txBody>
      </p:sp>
      <p:pic>
        <p:nvPicPr>
          <p:cNvPr id="14" name="Picture 13" descr="Blooms Taxonomy – Academic Resource Center">
            <a:extLst>
              <a:ext uri="{FF2B5EF4-FFF2-40B4-BE49-F238E27FC236}">
                <a16:creationId xmlns:a16="http://schemas.microsoft.com/office/drawing/2014/main" id="{FF468225-6B5C-2D2F-6062-E9C83B00DD33}"/>
              </a:ext>
            </a:extLst>
          </p:cNvPr>
          <p:cNvPicPr>
            <a:picLocks noChangeAspect="1"/>
          </p:cNvPicPr>
          <p:nvPr/>
        </p:nvPicPr>
        <p:blipFill>
          <a:blip r:embed="rId2"/>
          <a:stretch>
            <a:fillRect/>
          </a:stretch>
        </p:blipFill>
        <p:spPr>
          <a:xfrm>
            <a:off x="377022" y="971919"/>
            <a:ext cx="5272411" cy="5231220"/>
          </a:xfrm>
          <a:prstGeom prst="rect">
            <a:avLst/>
          </a:prstGeom>
        </p:spPr>
      </p:pic>
      <p:sp>
        <p:nvSpPr>
          <p:cNvPr id="3" name="Date Placeholder 2">
            <a:extLst>
              <a:ext uri="{FF2B5EF4-FFF2-40B4-BE49-F238E27FC236}">
                <a16:creationId xmlns:a16="http://schemas.microsoft.com/office/drawing/2014/main" id="{4AA15EE7-1213-EC0A-80F6-AC34B6714F51}"/>
              </a:ext>
            </a:extLst>
          </p:cNvPr>
          <p:cNvSpPr>
            <a:spLocks noGrp="1"/>
          </p:cNvSpPr>
          <p:nvPr>
            <p:ph type="dt" sz="half" idx="10"/>
          </p:nvPr>
        </p:nvSpPr>
        <p:spPr/>
        <p:txBody>
          <a:bodyPr/>
          <a:lstStyle/>
          <a:p>
            <a:r>
              <a:rPr lang="en-US"/>
              <a:t>19 October 2026</a:t>
            </a:r>
            <a:endParaRPr lang="en-GB"/>
          </a:p>
        </p:txBody>
      </p:sp>
    </p:spTree>
    <p:extLst>
      <p:ext uri="{BB962C8B-B14F-4D97-AF65-F5344CB8AC3E}">
        <p14:creationId xmlns:p14="http://schemas.microsoft.com/office/powerpoint/2010/main" val="33609354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DBB9EA34-0151-4064-2BA7-5CBA1A02703F}"/>
              </a:ext>
            </a:extLst>
          </p:cNvPr>
          <p:cNvSpPr>
            <a:spLocks noGrp="1"/>
          </p:cNvSpPr>
          <p:nvPr>
            <p:ph type="title"/>
          </p:nvPr>
        </p:nvSpPr>
        <p:spPr>
          <a:xfrm>
            <a:off x="1188069" y="381935"/>
            <a:ext cx="4008583" cy="5974414"/>
          </a:xfrm>
        </p:spPr>
        <p:txBody>
          <a:bodyPr anchor="ctr">
            <a:normAutofit/>
          </a:bodyPr>
          <a:lstStyle/>
          <a:p>
            <a:r>
              <a:rPr lang="en-GB" sz="5600" b="1" dirty="0">
                <a:solidFill>
                  <a:srgbClr val="FFFFFF"/>
                </a:solidFill>
              </a:rPr>
              <a:t>Descriptive writing</a:t>
            </a:r>
          </a:p>
        </p:txBody>
      </p:sp>
      <p:grpSp>
        <p:nvGrpSpPr>
          <p:cNvPr id="10" name="Group 9">
            <a:extLst>
              <a:ext uri="{FF2B5EF4-FFF2-40B4-BE49-F238E27FC236}">
                <a16:creationId xmlns:a16="http://schemas.microsoft.com/office/drawing/2014/main" id="{0474DF76-993E-44DE-AFB0-C416182ACE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892" y="554152"/>
            <a:ext cx="574177" cy="1075866"/>
            <a:chOff x="613892" y="554152"/>
            <a:chExt cx="574177" cy="1075866"/>
          </a:xfrm>
          <a:solidFill>
            <a:srgbClr val="FFFFFF"/>
          </a:solidFill>
        </p:grpSpPr>
        <p:sp>
          <p:nvSpPr>
            <p:cNvPr id="16"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grpFill/>
            <a:ln w="776" cap="flat">
              <a:noFill/>
              <a:prstDash val="solid"/>
              <a:miter/>
            </a:ln>
          </p:spPr>
          <p:txBody>
            <a:bodyPr rtlCol="0" anchor="ctr"/>
            <a:lstStyle/>
            <a:p>
              <a:endParaRPr lang="en-US"/>
            </a:p>
          </p:txBody>
        </p:sp>
        <p:sp>
          <p:nvSpPr>
            <p:cNvPr id="12"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grpFill/>
            <a:ln w="516" cap="flat">
              <a:noFill/>
              <a:prstDash val="solid"/>
              <a:miter/>
            </a:ln>
          </p:spPr>
          <p:txBody>
            <a:bodyPr rtlCol="0" anchor="ctr"/>
            <a:lstStyle/>
            <a:p>
              <a:endParaRPr lang="en-US"/>
            </a:p>
          </p:txBody>
        </p:sp>
        <p:sp>
          <p:nvSpPr>
            <p:cNvPr id="18"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grpFill/>
            <a:ln w="751" cap="flat">
              <a:noFill/>
              <a:prstDash val="solid"/>
              <a:miter/>
            </a:ln>
          </p:spPr>
          <p:txBody>
            <a:bodyPr rtlCol="0" anchor="ctr"/>
            <a:lstStyle/>
            <a:p>
              <a:endParaRPr lang="en-US"/>
            </a:p>
          </p:txBody>
        </p:sp>
      </p:grpSp>
      <p:sp>
        <p:nvSpPr>
          <p:cNvPr id="3" name="Content Placeholder 2">
            <a:extLst>
              <a:ext uri="{FF2B5EF4-FFF2-40B4-BE49-F238E27FC236}">
                <a16:creationId xmlns:a16="http://schemas.microsoft.com/office/drawing/2014/main" id="{1A8A91A5-4B1C-A9E8-AB3C-4AF44D5AA1F6}"/>
              </a:ext>
            </a:extLst>
          </p:cNvPr>
          <p:cNvSpPr>
            <a:spLocks noGrp="1"/>
          </p:cNvSpPr>
          <p:nvPr>
            <p:ph idx="1"/>
          </p:nvPr>
        </p:nvSpPr>
        <p:spPr>
          <a:xfrm>
            <a:off x="6297233" y="518400"/>
            <a:ext cx="4771607" cy="5837949"/>
          </a:xfrm>
        </p:spPr>
        <p:txBody>
          <a:bodyPr anchor="ctr">
            <a:normAutofit/>
          </a:bodyPr>
          <a:lstStyle/>
          <a:p>
            <a:pPr marL="0" indent="0">
              <a:buNone/>
            </a:pPr>
            <a:r>
              <a:rPr lang="en-GB" sz="1400" dirty="0">
                <a:solidFill>
                  <a:schemeClr val="tx1">
                    <a:alpha val="80000"/>
                  </a:schemeClr>
                </a:solidFill>
              </a:rPr>
              <a:t>Descriptive writing demonstrates the knowledge you have of a subject, and your knowledge of what other people say about that subject.  </a:t>
            </a:r>
          </a:p>
          <a:p>
            <a:pPr marL="0" indent="0">
              <a:buNone/>
            </a:pPr>
            <a:endParaRPr lang="en-GB" sz="1400" dirty="0">
              <a:solidFill>
                <a:schemeClr val="tx1">
                  <a:alpha val="80000"/>
                </a:schemeClr>
              </a:solidFill>
            </a:endParaRPr>
          </a:p>
          <a:p>
            <a:pPr marL="0" indent="0">
              <a:buNone/>
            </a:pPr>
            <a:r>
              <a:rPr lang="en-GB" sz="1400" dirty="0">
                <a:solidFill>
                  <a:schemeClr val="tx1">
                    <a:alpha val="80000"/>
                  </a:schemeClr>
                </a:solidFill>
              </a:rPr>
              <a:t>Descriptive writing often responds to questions framed as </a:t>
            </a:r>
            <a:r>
              <a:rPr lang="en-GB" sz="1400" b="1" dirty="0">
                <a:solidFill>
                  <a:schemeClr val="tx1">
                    <a:alpha val="80000"/>
                  </a:schemeClr>
                </a:solidFill>
              </a:rPr>
              <a:t>‘what’</a:t>
            </a:r>
            <a:r>
              <a:rPr lang="en-GB" sz="1400" dirty="0">
                <a:solidFill>
                  <a:schemeClr val="tx1">
                    <a:alpha val="80000"/>
                  </a:schemeClr>
                </a:solidFill>
              </a:rPr>
              <a:t>, </a:t>
            </a:r>
            <a:r>
              <a:rPr lang="en-GB" sz="1400" b="1" dirty="0">
                <a:solidFill>
                  <a:schemeClr val="tx1">
                    <a:alpha val="80000"/>
                  </a:schemeClr>
                </a:solidFill>
              </a:rPr>
              <a:t>‘where’</a:t>
            </a:r>
            <a:r>
              <a:rPr lang="en-GB" sz="1400" dirty="0">
                <a:solidFill>
                  <a:schemeClr val="tx1">
                    <a:alpha val="80000"/>
                  </a:schemeClr>
                </a:solidFill>
              </a:rPr>
              <a:t>, </a:t>
            </a:r>
            <a:r>
              <a:rPr lang="en-GB" sz="1400" b="1" dirty="0">
                <a:solidFill>
                  <a:schemeClr val="tx1">
                    <a:alpha val="80000"/>
                  </a:schemeClr>
                </a:solidFill>
              </a:rPr>
              <a:t>‘who’</a:t>
            </a:r>
            <a:r>
              <a:rPr lang="en-GB" sz="1400" dirty="0">
                <a:solidFill>
                  <a:schemeClr val="tx1">
                    <a:alpha val="80000"/>
                  </a:schemeClr>
                </a:solidFill>
              </a:rPr>
              <a:t> and </a:t>
            </a:r>
            <a:r>
              <a:rPr lang="en-GB" sz="1400" b="1" dirty="0">
                <a:solidFill>
                  <a:schemeClr val="tx1">
                    <a:alpha val="80000"/>
                  </a:schemeClr>
                </a:solidFill>
              </a:rPr>
              <a:t>‘when’</a:t>
            </a:r>
            <a:r>
              <a:rPr lang="en-GB" sz="1400" dirty="0">
                <a:solidFill>
                  <a:schemeClr val="tx1">
                    <a:alpha val="80000"/>
                  </a:schemeClr>
                </a:solidFill>
              </a:rPr>
              <a:t>.</a:t>
            </a:r>
          </a:p>
          <a:p>
            <a:endParaRPr lang="en-GB" sz="1400" dirty="0">
              <a:solidFill>
                <a:schemeClr val="tx1">
                  <a:alpha val="80000"/>
                </a:schemeClr>
              </a:solidFill>
            </a:endParaRPr>
          </a:p>
          <a:p>
            <a:pPr marL="0" indent="0">
              <a:buNone/>
            </a:pPr>
            <a:r>
              <a:rPr lang="en-GB" sz="1400" dirty="0">
                <a:solidFill>
                  <a:schemeClr val="tx1">
                    <a:alpha val="80000"/>
                  </a:schemeClr>
                </a:solidFill>
              </a:rPr>
              <a:t>Descriptive writing might include the following:</a:t>
            </a:r>
          </a:p>
          <a:p>
            <a:pPr lvl="1"/>
            <a:r>
              <a:rPr lang="en-GB" sz="1400" dirty="0">
                <a:solidFill>
                  <a:schemeClr val="tx1">
                    <a:alpha val="80000"/>
                  </a:schemeClr>
                </a:solidFill>
              </a:rPr>
              <a:t>Description of what something is or what it is about (an account, facts, observable features, details): a topic, problem, situation, or context of the subject under discussion.</a:t>
            </a:r>
          </a:p>
          <a:p>
            <a:pPr lvl="1"/>
            <a:r>
              <a:rPr lang="en-GB" sz="1400" dirty="0">
                <a:solidFill>
                  <a:schemeClr val="tx1">
                    <a:alpha val="80000"/>
                  </a:schemeClr>
                </a:solidFill>
              </a:rPr>
              <a:t>Description of where it takes place (setting and context), who is involved and when it occurs. </a:t>
            </a:r>
          </a:p>
          <a:p>
            <a:pPr lvl="1"/>
            <a:r>
              <a:rPr lang="en-GB" sz="1400" dirty="0">
                <a:solidFill>
                  <a:schemeClr val="tx1">
                    <a:alpha val="80000"/>
                  </a:schemeClr>
                </a:solidFill>
              </a:rPr>
              <a:t>Re-statement or summary of what others say about the topic.</a:t>
            </a:r>
          </a:p>
          <a:p>
            <a:pPr lvl="1"/>
            <a:r>
              <a:rPr lang="en-GB" sz="1400" dirty="0">
                <a:solidFill>
                  <a:schemeClr val="tx1">
                    <a:alpha val="80000"/>
                  </a:schemeClr>
                </a:solidFill>
              </a:rPr>
              <a:t>Background facts and information for a discussion.</a:t>
            </a:r>
          </a:p>
          <a:p>
            <a:pPr lvl="1"/>
            <a:r>
              <a:rPr lang="en-GB" sz="1400" dirty="0">
                <a:solidFill>
                  <a:schemeClr val="tx1">
                    <a:alpha val="80000"/>
                  </a:schemeClr>
                </a:solidFill>
              </a:rPr>
              <a:t>Description usually comes before critical content so that the reader can understand the topic you are critically engaging with.</a:t>
            </a:r>
          </a:p>
          <a:p>
            <a:pPr marL="0" indent="0">
              <a:buNone/>
            </a:pPr>
            <a:endParaRPr lang="en-GB" sz="1400" dirty="0">
              <a:solidFill>
                <a:schemeClr val="tx1">
                  <a:alpha val="80000"/>
                </a:schemeClr>
              </a:solidFill>
            </a:endParaRPr>
          </a:p>
        </p:txBody>
      </p:sp>
      <p:sp>
        <p:nvSpPr>
          <p:cNvPr id="5" name="Footer Placeholder 4">
            <a:extLst>
              <a:ext uri="{FF2B5EF4-FFF2-40B4-BE49-F238E27FC236}">
                <a16:creationId xmlns:a16="http://schemas.microsoft.com/office/drawing/2014/main" id="{80695EC8-6DEF-4949-2E17-8C33C9955C5C}"/>
              </a:ext>
            </a:extLst>
          </p:cNvPr>
          <p:cNvSpPr>
            <a:spLocks noGrp="1"/>
          </p:cNvSpPr>
          <p:nvPr>
            <p:ph type="ftr" sz="quarter" idx="11"/>
          </p:nvPr>
        </p:nvSpPr>
        <p:spPr>
          <a:xfrm>
            <a:off x="5062506" y="6339600"/>
            <a:ext cx="3548094" cy="365125"/>
          </a:xfrm>
        </p:spPr>
        <p:txBody>
          <a:bodyPr>
            <a:normAutofit/>
          </a:bodyPr>
          <a:lstStyle/>
          <a:p>
            <a:pPr>
              <a:spcAft>
                <a:spcPts val="600"/>
              </a:spcAft>
            </a:pPr>
            <a:r>
              <a:rPr lang="en-GB">
                <a:solidFill>
                  <a:schemeClr val="tx1">
                    <a:alpha val="60000"/>
                  </a:schemeClr>
                </a:solidFill>
              </a:rPr>
              <a:t>Dr Simona Ferraraccio</a:t>
            </a:r>
          </a:p>
        </p:txBody>
      </p:sp>
      <p:sp>
        <p:nvSpPr>
          <p:cNvPr id="6" name="Slide Number Placeholder 5">
            <a:extLst>
              <a:ext uri="{FF2B5EF4-FFF2-40B4-BE49-F238E27FC236}">
                <a16:creationId xmlns:a16="http://schemas.microsoft.com/office/drawing/2014/main" id="{7DCFF7D6-D24F-5A9C-385F-AF412C14AC91}"/>
              </a:ext>
            </a:extLst>
          </p:cNvPr>
          <p:cNvSpPr>
            <a:spLocks noGrp="1"/>
          </p:cNvSpPr>
          <p:nvPr>
            <p:ph type="sldNum" sz="quarter" idx="12"/>
          </p:nvPr>
        </p:nvSpPr>
        <p:spPr>
          <a:xfrm>
            <a:off x="8610600" y="6356350"/>
            <a:ext cx="2743200" cy="365125"/>
          </a:xfrm>
        </p:spPr>
        <p:txBody>
          <a:bodyPr>
            <a:normAutofit/>
          </a:bodyPr>
          <a:lstStyle/>
          <a:p>
            <a:pPr>
              <a:spcAft>
                <a:spcPts val="600"/>
              </a:spcAft>
            </a:pPr>
            <a:fld id="{72153C27-CB71-4FBC-B77E-6EF3BC1D43C8}" type="slidenum">
              <a:rPr lang="en-GB">
                <a:solidFill>
                  <a:schemeClr val="tx1">
                    <a:alpha val="60000"/>
                  </a:schemeClr>
                </a:solidFill>
              </a:rPr>
              <a:pPr>
                <a:spcAft>
                  <a:spcPts val="600"/>
                </a:spcAft>
              </a:pPr>
              <a:t>9</a:t>
            </a:fld>
            <a:endParaRPr lang="en-GB">
              <a:solidFill>
                <a:schemeClr val="tx1">
                  <a:alpha val="60000"/>
                </a:schemeClr>
              </a:solidFill>
            </a:endParaRPr>
          </a:p>
        </p:txBody>
      </p:sp>
      <p:cxnSp>
        <p:nvCxnSpPr>
          <p:cNvPr id="20" name="Straight Connector 19">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036D72ED-5090-23C8-E349-AB869439A163}"/>
              </a:ext>
            </a:extLst>
          </p:cNvPr>
          <p:cNvSpPr>
            <a:spLocks noGrp="1"/>
          </p:cNvSpPr>
          <p:nvPr>
            <p:ph type="dt" sz="half" idx="10"/>
          </p:nvPr>
        </p:nvSpPr>
        <p:spPr/>
        <p:txBody>
          <a:bodyPr/>
          <a:lstStyle/>
          <a:p>
            <a:r>
              <a:rPr lang="en-US"/>
              <a:t>19 October 2026</a:t>
            </a:r>
            <a:endParaRPr lang="en-GB"/>
          </a:p>
        </p:txBody>
      </p:sp>
    </p:spTree>
    <p:extLst>
      <p:ext uri="{BB962C8B-B14F-4D97-AF65-F5344CB8AC3E}">
        <p14:creationId xmlns:p14="http://schemas.microsoft.com/office/powerpoint/2010/main" val="15551163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C17058CA-690C-E3B0-A486-B0ECC81D05D7}"/>
              </a:ext>
            </a:extLst>
          </p:cNvPr>
          <p:cNvSpPr>
            <a:spLocks noGrp="1"/>
          </p:cNvSpPr>
          <p:nvPr>
            <p:ph type="title"/>
          </p:nvPr>
        </p:nvSpPr>
        <p:spPr>
          <a:xfrm>
            <a:off x="1188069" y="381935"/>
            <a:ext cx="4008583" cy="5974414"/>
          </a:xfrm>
        </p:spPr>
        <p:txBody>
          <a:bodyPr anchor="ctr">
            <a:normAutofit/>
          </a:bodyPr>
          <a:lstStyle/>
          <a:p>
            <a:r>
              <a:rPr lang="en-GB" sz="5600" b="1" dirty="0">
                <a:solidFill>
                  <a:srgbClr val="FFFFFF"/>
                </a:solidFill>
              </a:rPr>
              <a:t>Critical writing</a:t>
            </a:r>
          </a:p>
        </p:txBody>
      </p:sp>
      <p:grpSp>
        <p:nvGrpSpPr>
          <p:cNvPr id="10" name="Group 9">
            <a:extLst>
              <a:ext uri="{FF2B5EF4-FFF2-40B4-BE49-F238E27FC236}">
                <a16:creationId xmlns:a16="http://schemas.microsoft.com/office/drawing/2014/main" id="{0474DF76-993E-44DE-AFB0-C416182ACE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892" y="554152"/>
            <a:ext cx="574177" cy="1075866"/>
            <a:chOff x="613892" y="554152"/>
            <a:chExt cx="574177" cy="1075866"/>
          </a:xfrm>
          <a:solidFill>
            <a:srgbClr val="FFFFFF"/>
          </a:solidFill>
        </p:grpSpPr>
        <p:sp>
          <p:nvSpPr>
            <p:cNvPr id="16"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grpFill/>
            <a:ln w="776" cap="flat">
              <a:noFill/>
              <a:prstDash val="solid"/>
              <a:miter/>
            </a:ln>
          </p:spPr>
          <p:txBody>
            <a:bodyPr rtlCol="0" anchor="ctr"/>
            <a:lstStyle/>
            <a:p>
              <a:endParaRPr lang="en-US"/>
            </a:p>
          </p:txBody>
        </p:sp>
        <p:sp>
          <p:nvSpPr>
            <p:cNvPr id="12"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grpFill/>
            <a:ln w="516" cap="flat">
              <a:noFill/>
              <a:prstDash val="solid"/>
              <a:miter/>
            </a:ln>
          </p:spPr>
          <p:txBody>
            <a:bodyPr rtlCol="0" anchor="ctr"/>
            <a:lstStyle/>
            <a:p>
              <a:endParaRPr lang="en-US"/>
            </a:p>
          </p:txBody>
        </p:sp>
        <p:sp>
          <p:nvSpPr>
            <p:cNvPr id="18"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grpFill/>
            <a:ln w="751" cap="flat">
              <a:noFill/>
              <a:prstDash val="solid"/>
              <a:miter/>
            </a:ln>
          </p:spPr>
          <p:txBody>
            <a:bodyPr rtlCol="0" anchor="ctr"/>
            <a:lstStyle/>
            <a:p>
              <a:endParaRPr lang="en-US"/>
            </a:p>
          </p:txBody>
        </p:sp>
      </p:grpSp>
      <p:sp>
        <p:nvSpPr>
          <p:cNvPr id="3" name="Content Placeholder 2">
            <a:extLst>
              <a:ext uri="{FF2B5EF4-FFF2-40B4-BE49-F238E27FC236}">
                <a16:creationId xmlns:a16="http://schemas.microsoft.com/office/drawing/2014/main" id="{4A4D0E7D-974F-0681-CFB2-E170A52D7D0C}"/>
              </a:ext>
            </a:extLst>
          </p:cNvPr>
          <p:cNvSpPr>
            <a:spLocks noGrp="1"/>
          </p:cNvSpPr>
          <p:nvPr>
            <p:ph idx="1"/>
          </p:nvPr>
        </p:nvSpPr>
        <p:spPr>
          <a:xfrm>
            <a:off x="6297233" y="518400"/>
            <a:ext cx="4771607" cy="5837949"/>
          </a:xfrm>
        </p:spPr>
        <p:txBody>
          <a:bodyPr anchor="ctr">
            <a:normAutofit/>
          </a:bodyPr>
          <a:lstStyle/>
          <a:p>
            <a:pPr marL="0" indent="0">
              <a:buNone/>
            </a:pPr>
            <a:r>
              <a:rPr lang="en-GB" sz="1600" dirty="0">
                <a:solidFill>
                  <a:schemeClr val="tx1">
                    <a:alpha val="80000"/>
                  </a:schemeClr>
                </a:solidFill>
              </a:rPr>
              <a:t>Critical writing requires you to apply interpretation, analysis, and evaluation to the descriptions you have provided. Critical writing often responds to questions framed as </a:t>
            </a:r>
            <a:r>
              <a:rPr lang="en-GB" sz="1600" b="1" dirty="0">
                <a:solidFill>
                  <a:schemeClr val="tx1">
                    <a:alpha val="80000"/>
                  </a:schemeClr>
                </a:solidFill>
              </a:rPr>
              <a:t>‘how’</a:t>
            </a:r>
            <a:r>
              <a:rPr lang="en-GB" sz="1600" dirty="0">
                <a:solidFill>
                  <a:schemeClr val="tx1">
                    <a:alpha val="80000"/>
                  </a:schemeClr>
                </a:solidFill>
              </a:rPr>
              <a:t> or </a:t>
            </a:r>
            <a:r>
              <a:rPr lang="en-GB" sz="1600" b="1" dirty="0">
                <a:solidFill>
                  <a:schemeClr val="tx1">
                    <a:alpha val="80000"/>
                  </a:schemeClr>
                </a:solidFill>
              </a:rPr>
              <a:t>‘why’</a:t>
            </a:r>
            <a:r>
              <a:rPr lang="en-GB" sz="1600" dirty="0">
                <a:solidFill>
                  <a:schemeClr val="tx1">
                    <a:alpha val="80000"/>
                  </a:schemeClr>
                </a:solidFill>
              </a:rPr>
              <a:t>. Often, critical writing will require you to</a:t>
            </a:r>
            <a:r>
              <a:rPr lang="en-GB" sz="1600" b="1" dirty="0">
                <a:solidFill>
                  <a:schemeClr val="tx1">
                    <a:alpha val="80000"/>
                  </a:schemeClr>
                </a:solidFill>
                <a:hlinkClick r:id="rId2"/>
              </a:rPr>
              <a:t> </a:t>
            </a:r>
            <a:r>
              <a:rPr lang="en-GB" sz="1600" dirty="0">
                <a:solidFill>
                  <a:schemeClr val="tx1">
                    <a:alpha val="80000"/>
                  </a:schemeClr>
                </a:solidFill>
              </a:rPr>
              <a:t>build an argument which is supported by evidence. </a:t>
            </a:r>
          </a:p>
          <a:p>
            <a:endParaRPr lang="en-GB" sz="1600" dirty="0">
              <a:solidFill>
                <a:schemeClr val="tx1">
                  <a:alpha val="80000"/>
                </a:schemeClr>
              </a:solidFill>
            </a:endParaRPr>
          </a:p>
          <a:p>
            <a:pPr marL="0" indent="0">
              <a:buNone/>
            </a:pPr>
            <a:r>
              <a:rPr lang="en-GB" sz="1600" dirty="0">
                <a:solidFill>
                  <a:schemeClr val="tx1">
                    <a:alpha val="80000"/>
                  </a:schemeClr>
                </a:solidFill>
              </a:rPr>
              <a:t>Some </a:t>
            </a:r>
            <a:r>
              <a:rPr lang="en-GB" sz="1600" b="1" dirty="0">
                <a:solidFill>
                  <a:schemeClr val="tx1">
                    <a:alpha val="80000"/>
                  </a:schemeClr>
                </a:solidFill>
              </a:rPr>
              <a:t>indicators of critical writing</a:t>
            </a:r>
            <a:r>
              <a:rPr lang="en-GB" sz="1600" dirty="0">
                <a:solidFill>
                  <a:schemeClr val="tx1">
                    <a:alpha val="80000"/>
                  </a:schemeClr>
                </a:solidFill>
              </a:rPr>
              <a:t> are:</a:t>
            </a:r>
          </a:p>
          <a:p>
            <a:pPr marL="0" indent="0">
              <a:buNone/>
            </a:pPr>
            <a:endParaRPr lang="en-GB" sz="1600" dirty="0">
              <a:solidFill>
                <a:schemeClr val="tx1">
                  <a:alpha val="80000"/>
                </a:schemeClr>
              </a:solidFill>
            </a:endParaRPr>
          </a:p>
          <a:p>
            <a:pPr lvl="1"/>
            <a:r>
              <a:rPr lang="en-GB" sz="1600" dirty="0">
                <a:solidFill>
                  <a:schemeClr val="tx1">
                    <a:alpha val="80000"/>
                  </a:schemeClr>
                </a:solidFill>
              </a:rPr>
              <a:t>Investigation of positive and negative perspectives on ideas</a:t>
            </a:r>
          </a:p>
          <a:p>
            <a:pPr lvl="1"/>
            <a:r>
              <a:rPr lang="en-GB" sz="1600" dirty="0">
                <a:solidFill>
                  <a:schemeClr val="tx1">
                    <a:alpha val="80000"/>
                  </a:schemeClr>
                </a:solidFill>
              </a:rPr>
              <a:t>Supporting ideas and arguments with evidence, which might include authoritative sources, data, statistics, research, theories, and quotations</a:t>
            </a:r>
          </a:p>
          <a:p>
            <a:pPr lvl="1"/>
            <a:r>
              <a:rPr lang="en-GB" sz="1600" dirty="0">
                <a:solidFill>
                  <a:schemeClr val="tx1">
                    <a:alpha val="80000"/>
                  </a:schemeClr>
                </a:solidFill>
              </a:rPr>
              <a:t>Balanced, unbiased appraisal of arguments and counterarguments/alternative viewpoints</a:t>
            </a:r>
          </a:p>
          <a:p>
            <a:pPr lvl="1"/>
            <a:r>
              <a:rPr lang="en-GB" sz="1600" dirty="0">
                <a:solidFill>
                  <a:schemeClr val="tx1">
                    <a:alpha val="80000"/>
                  </a:schemeClr>
                </a:solidFill>
              </a:rPr>
              <a:t>Honest recognition of the limitations of an argument and supporting evidence</a:t>
            </a:r>
          </a:p>
          <a:p>
            <a:pPr lvl="1"/>
            <a:r>
              <a:rPr lang="en-GB" sz="1600" dirty="0">
                <a:solidFill>
                  <a:schemeClr val="tx1">
                    <a:alpha val="80000"/>
                  </a:schemeClr>
                </a:solidFill>
              </a:rPr>
              <a:t>Plausible, rational, convincing, and well-reasoned conclusions</a:t>
            </a:r>
          </a:p>
          <a:p>
            <a:endParaRPr lang="en-GB" sz="1600" dirty="0">
              <a:solidFill>
                <a:schemeClr val="tx1">
                  <a:alpha val="80000"/>
                </a:schemeClr>
              </a:solidFill>
            </a:endParaRPr>
          </a:p>
        </p:txBody>
      </p:sp>
      <p:sp>
        <p:nvSpPr>
          <p:cNvPr id="5" name="Footer Placeholder 4">
            <a:extLst>
              <a:ext uri="{FF2B5EF4-FFF2-40B4-BE49-F238E27FC236}">
                <a16:creationId xmlns:a16="http://schemas.microsoft.com/office/drawing/2014/main" id="{BF9EA7CC-F98A-E00D-90F0-168E5D0AE880}"/>
              </a:ext>
            </a:extLst>
          </p:cNvPr>
          <p:cNvSpPr>
            <a:spLocks noGrp="1"/>
          </p:cNvSpPr>
          <p:nvPr>
            <p:ph type="ftr" sz="quarter" idx="11"/>
          </p:nvPr>
        </p:nvSpPr>
        <p:spPr>
          <a:xfrm>
            <a:off x="4456669" y="6373159"/>
            <a:ext cx="3548094" cy="365125"/>
          </a:xfrm>
        </p:spPr>
        <p:txBody>
          <a:bodyPr>
            <a:normAutofit/>
          </a:bodyPr>
          <a:lstStyle/>
          <a:p>
            <a:pPr>
              <a:spcAft>
                <a:spcPts val="600"/>
              </a:spcAft>
            </a:pPr>
            <a:r>
              <a:rPr lang="en-GB" dirty="0">
                <a:solidFill>
                  <a:schemeClr val="tx1">
                    <a:alpha val="60000"/>
                  </a:schemeClr>
                </a:solidFill>
              </a:rPr>
              <a:t>Dr Simona Ferraraccio</a:t>
            </a:r>
          </a:p>
        </p:txBody>
      </p:sp>
      <p:sp>
        <p:nvSpPr>
          <p:cNvPr id="6" name="Slide Number Placeholder 5">
            <a:extLst>
              <a:ext uri="{FF2B5EF4-FFF2-40B4-BE49-F238E27FC236}">
                <a16:creationId xmlns:a16="http://schemas.microsoft.com/office/drawing/2014/main" id="{A8616872-8808-F2C2-EE05-79B0BF35CBE9}"/>
              </a:ext>
            </a:extLst>
          </p:cNvPr>
          <p:cNvSpPr>
            <a:spLocks noGrp="1"/>
          </p:cNvSpPr>
          <p:nvPr>
            <p:ph type="sldNum" sz="quarter" idx="12"/>
          </p:nvPr>
        </p:nvSpPr>
        <p:spPr>
          <a:xfrm>
            <a:off x="8610600" y="6356350"/>
            <a:ext cx="2743200" cy="365125"/>
          </a:xfrm>
        </p:spPr>
        <p:txBody>
          <a:bodyPr>
            <a:normAutofit/>
          </a:bodyPr>
          <a:lstStyle/>
          <a:p>
            <a:pPr>
              <a:spcAft>
                <a:spcPts val="600"/>
              </a:spcAft>
            </a:pPr>
            <a:fld id="{72153C27-CB71-4FBC-B77E-6EF3BC1D43C8}" type="slidenum">
              <a:rPr lang="en-GB">
                <a:solidFill>
                  <a:schemeClr val="tx1">
                    <a:alpha val="60000"/>
                  </a:schemeClr>
                </a:solidFill>
              </a:rPr>
              <a:pPr>
                <a:spcAft>
                  <a:spcPts val="600"/>
                </a:spcAft>
              </a:pPr>
              <a:t>10</a:t>
            </a:fld>
            <a:endParaRPr lang="en-GB">
              <a:solidFill>
                <a:schemeClr val="tx1">
                  <a:alpha val="60000"/>
                </a:schemeClr>
              </a:solidFill>
            </a:endParaRPr>
          </a:p>
        </p:txBody>
      </p:sp>
      <p:cxnSp>
        <p:nvCxnSpPr>
          <p:cNvPr id="20" name="Straight Connector 19">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433D4A0B-703B-9A81-E73B-ABCAF4255397}"/>
              </a:ext>
            </a:extLst>
          </p:cNvPr>
          <p:cNvSpPr>
            <a:spLocks noGrp="1"/>
          </p:cNvSpPr>
          <p:nvPr>
            <p:ph type="dt" sz="half" idx="10"/>
          </p:nvPr>
        </p:nvSpPr>
        <p:spPr/>
        <p:txBody>
          <a:bodyPr/>
          <a:lstStyle/>
          <a:p>
            <a:r>
              <a:rPr lang="en-US"/>
              <a:t>19 October 2026</a:t>
            </a:r>
            <a:endParaRPr lang="en-GB"/>
          </a:p>
        </p:txBody>
      </p:sp>
    </p:spTree>
    <p:extLst>
      <p:ext uri="{BB962C8B-B14F-4D97-AF65-F5344CB8AC3E}">
        <p14:creationId xmlns:p14="http://schemas.microsoft.com/office/powerpoint/2010/main" val="15719578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A9253-8326-4B10-0AB8-C38A782436D4}"/>
              </a:ext>
            </a:extLst>
          </p:cNvPr>
          <p:cNvSpPr>
            <a:spLocks noGrp="1"/>
          </p:cNvSpPr>
          <p:nvPr>
            <p:ph type="title"/>
          </p:nvPr>
        </p:nvSpPr>
        <p:spPr>
          <a:xfrm>
            <a:off x="761803" y="350196"/>
            <a:ext cx="4646904" cy="1624520"/>
          </a:xfrm>
        </p:spPr>
        <p:txBody>
          <a:bodyPr anchor="ctr">
            <a:normAutofit/>
          </a:bodyPr>
          <a:lstStyle/>
          <a:p>
            <a:r>
              <a:rPr lang="en-GB" sz="4000" b="1" dirty="0"/>
              <a:t>Critical reading</a:t>
            </a:r>
          </a:p>
        </p:txBody>
      </p:sp>
      <p:sp>
        <p:nvSpPr>
          <p:cNvPr id="3" name="Content Placeholder 2">
            <a:extLst>
              <a:ext uri="{FF2B5EF4-FFF2-40B4-BE49-F238E27FC236}">
                <a16:creationId xmlns:a16="http://schemas.microsoft.com/office/drawing/2014/main" id="{E11A5C7C-8416-B2F4-3609-C3E007CDBC01}"/>
              </a:ext>
            </a:extLst>
          </p:cNvPr>
          <p:cNvSpPr>
            <a:spLocks noGrp="1"/>
          </p:cNvSpPr>
          <p:nvPr>
            <p:ph idx="1"/>
          </p:nvPr>
        </p:nvSpPr>
        <p:spPr>
          <a:xfrm>
            <a:off x="180754" y="2743200"/>
            <a:ext cx="5794744" cy="3613149"/>
          </a:xfrm>
        </p:spPr>
        <p:txBody>
          <a:bodyPr anchor="ctr">
            <a:normAutofit/>
          </a:bodyPr>
          <a:lstStyle/>
          <a:p>
            <a:pPr marL="0" indent="0">
              <a:buNone/>
            </a:pPr>
            <a:r>
              <a:rPr lang="en-GB" sz="2000" dirty="0"/>
              <a:t>There are lots of ways to define critical reading, four key factors:</a:t>
            </a:r>
          </a:p>
          <a:p>
            <a:pPr marL="0" indent="0">
              <a:buNone/>
            </a:pPr>
            <a:endParaRPr lang="en-GB" sz="2000" dirty="0"/>
          </a:p>
          <a:p>
            <a:pPr marL="514350" indent="-514350">
              <a:buAutoNum type="arabicPeriod"/>
            </a:pPr>
            <a:r>
              <a:rPr lang="en-GB" sz="2000" b="1" dirty="0"/>
              <a:t>Knowing your purpose</a:t>
            </a:r>
          </a:p>
          <a:p>
            <a:pPr marL="514350" indent="-514350">
              <a:buAutoNum type="arabicPeriod"/>
            </a:pPr>
            <a:r>
              <a:rPr lang="en-GB" sz="2000" b="1" dirty="0"/>
              <a:t>Focusing on the things you need</a:t>
            </a:r>
          </a:p>
          <a:p>
            <a:pPr marL="514350" indent="-514350">
              <a:buAutoNum type="arabicPeriod"/>
            </a:pPr>
            <a:r>
              <a:rPr lang="en-GB" sz="2000" b="1" dirty="0"/>
              <a:t>Choosing appropriate reading strategies</a:t>
            </a:r>
          </a:p>
          <a:p>
            <a:pPr marL="514350" indent="-514350">
              <a:buAutoNum type="arabicPeriod"/>
            </a:pPr>
            <a:r>
              <a:rPr lang="en-GB" sz="2000" b="1" dirty="0"/>
              <a:t>Thinking critically about what you read</a:t>
            </a:r>
          </a:p>
          <a:p>
            <a:pPr marL="0" indent="0">
              <a:buNone/>
            </a:pPr>
            <a:endParaRPr lang="en-GB" sz="2000" dirty="0"/>
          </a:p>
          <a:p>
            <a:pPr marL="0" indent="0">
              <a:buNone/>
            </a:pPr>
            <a:endParaRPr lang="en-GB" sz="2000" dirty="0"/>
          </a:p>
        </p:txBody>
      </p:sp>
      <p:pic>
        <p:nvPicPr>
          <p:cNvPr id="8" name="Picture 7" descr="Closeup of hands holding an open book">
            <a:extLst>
              <a:ext uri="{FF2B5EF4-FFF2-40B4-BE49-F238E27FC236}">
                <a16:creationId xmlns:a16="http://schemas.microsoft.com/office/drawing/2014/main" id="{F67E7611-8E3B-211F-E94C-52300991F9DE}"/>
              </a:ext>
            </a:extLst>
          </p:cNvPr>
          <p:cNvPicPr>
            <a:picLocks noChangeAspect="1"/>
          </p:cNvPicPr>
          <p:nvPr/>
        </p:nvPicPr>
        <p:blipFill>
          <a:blip r:embed="rId2"/>
          <a:srcRect l="18610" r="21989" b="-2"/>
          <a:stretch>
            <a:fillRect/>
          </a:stretch>
        </p:blipFill>
        <p:spPr>
          <a:xfrm>
            <a:off x="6096000" y="1"/>
            <a:ext cx="6102825" cy="6858000"/>
          </a:xfrm>
          <a:prstGeom prst="rect">
            <a:avLst/>
          </a:prstGeom>
        </p:spPr>
      </p:pic>
      <p:sp>
        <p:nvSpPr>
          <p:cNvPr id="5" name="Footer Placeholder 4">
            <a:extLst>
              <a:ext uri="{FF2B5EF4-FFF2-40B4-BE49-F238E27FC236}">
                <a16:creationId xmlns:a16="http://schemas.microsoft.com/office/drawing/2014/main" id="{B302AA95-472F-7B86-39F1-C57AF7C7022B}"/>
              </a:ext>
            </a:extLst>
          </p:cNvPr>
          <p:cNvSpPr>
            <a:spLocks noGrp="1"/>
          </p:cNvSpPr>
          <p:nvPr>
            <p:ph type="ftr" sz="quarter" idx="11"/>
          </p:nvPr>
        </p:nvSpPr>
        <p:spPr>
          <a:xfrm>
            <a:off x="6478073" y="6356350"/>
            <a:ext cx="3303431" cy="365125"/>
          </a:xfrm>
        </p:spPr>
        <p:txBody>
          <a:bodyPr>
            <a:normAutofit/>
          </a:bodyPr>
          <a:lstStyle/>
          <a:p>
            <a:pPr algn="l">
              <a:spcAft>
                <a:spcPts val="600"/>
              </a:spcAft>
            </a:pPr>
            <a:r>
              <a:rPr lang="en-GB">
                <a:solidFill>
                  <a:srgbClr val="FFFFFF"/>
                </a:solidFill>
              </a:rPr>
              <a:t>Dr Simona Ferraraccio</a:t>
            </a:r>
          </a:p>
        </p:txBody>
      </p:sp>
      <p:sp>
        <p:nvSpPr>
          <p:cNvPr id="6" name="Slide Number Placeholder 5">
            <a:extLst>
              <a:ext uri="{FF2B5EF4-FFF2-40B4-BE49-F238E27FC236}">
                <a16:creationId xmlns:a16="http://schemas.microsoft.com/office/drawing/2014/main" id="{52B2F956-3D70-E274-DE34-0429635D43BB}"/>
              </a:ext>
            </a:extLst>
          </p:cNvPr>
          <p:cNvSpPr>
            <a:spLocks noGrp="1"/>
          </p:cNvSpPr>
          <p:nvPr>
            <p:ph type="sldNum" sz="quarter" idx="12"/>
          </p:nvPr>
        </p:nvSpPr>
        <p:spPr>
          <a:xfrm>
            <a:off x="8732520" y="6356350"/>
            <a:ext cx="3200400" cy="365125"/>
          </a:xfrm>
        </p:spPr>
        <p:txBody>
          <a:bodyPr>
            <a:normAutofit/>
          </a:bodyPr>
          <a:lstStyle/>
          <a:p>
            <a:pPr>
              <a:spcAft>
                <a:spcPts val="600"/>
              </a:spcAft>
            </a:pPr>
            <a:fld id="{72153C27-CB71-4FBC-B77E-6EF3BC1D43C8}" type="slidenum">
              <a:rPr lang="en-GB">
                <a:solidFill>
                  <a:srgbClr val="FFFFFF"/>
                </a:solidFill>
              </a:rPr>
              <a:pPr>
                <a:spcAft>
                  <a:spcPts val="600"/>
                </a:spcAft>
              </a:pPr>
              <a:t>11</a:t>
            </a:fld>
            <a:endParaRPr lang="en-GB">
              <a:solidFill>
                <a:srgbClr val="FFFFFF"/>
              </a:solidFill>
            </a:endParaRPr>
          </a:p>
        </p:txBody>
      </p:sp>
      <p:sp>
        <p:nvSpPr>
          <p:cNvPr id="7" name="Date Placeholder 6">
            <a:extLst>
              <a:ext uri="{FF2B5EF4-FFF2-40B4-BE49-F238E27FC236}">
                <a16:creationId xmlns:a16="http://schemas.microsoft.com/office/drawing/2014/main" id="{2C1CBB2A-0358-2CAA-E2D4-1E31E53D7B05}"/>
              </a:ext>
            </a:extLst>
          </p:cNvPr>
          <p:cNvSpPr>
            <a:spLocks noGrp="1"/>
          </p:cNvSpPr>
          <p:nvPr>
            <p:ph type="dt" sz="half" idx="10"/>
          </p:nvPr>
        </p:nvSpPr>
        <p:spPr/>
        <p:txBody>
          <a:bodyPr/>
          <a:lstStyle/>
          <a:p>
            <a:r>
              <a:rPr lang="en-US"/>
              <a:t>19 October 2026</a:t>
            </a:r>
            <a:endParaRPr lang="en-GB"/>
          </a:p>
        </p:txBody>
      </p:sp>
    </p:spTree>
    <p:extLst>
      <p:ext uri="{BB962C8B-B14F-4D97-AF65-F5344CB8AC3E}">
        <p14:creationId xmlns:p14="http://schemas.microsoft.com/office/powerpoint/2010/main" val="25407063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Freeform: Shape 16">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rgbClr val="E6E6E6"/>
            </a:solidFill>
          </a:ln>
          <a:effectLst>
            <a:outerShdw blurRad="762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 name="Freeform: Shape 18">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C8316B9-6036-33C4-3386-3806E4BEE74A}"/>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b="1" kern="1200">
                <a:solidFill>
                  <a:schemeClr val="tx1"/>
                </a:solidFill>
                <a:latin typeface="+mj-lt"/>
                <a:ea typeface="+mj-ea"/>
                <a:cs typeface="+mj-cs"/>
              </a:rPr>
              <a:t>The AI critique Framework</a:t>
            </a:r>
          </a:p>
        </p:txBody>
      </p:sp>
      <p:sp>
        <p:nvSpPr>
          <p:cNvPr id="21" name="Rectangle 2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2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4EB28776-6822-9027-DD22-F2AE65C26E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2955" y="-32326"/>
            <a:ext cx="3248042" cy="6874163"/>
          </a:xfrm>
          <a:prstGeom prst="rect">
            <a:avLst/>
          </a:prstGeom>
        </p:spPr>
      </p:pic>
      <p:sp>
        <p:nvSpPr>
          <p:cNvPr id="4" name="Date Placeholder 3">
            <a:extLst>
              <a:ext uri="{FF2B5EF4-FFF2-40B4-BE49-F238E27FC236}">
                <a16:creationId xmlns:a16="http://schemas.microsoft.com/office/drawing/2014/main" id="{0D5CEB63-4F83-E3AF-A038-6F139EA22FEC}"/>
              </a:ext>
            </a:extLst>
          </p:cNvPr>
          <p:cNvSpPr>
            <a:spLocks noGrp="1"/>
          </p:cNvSpPr>
          <p:nvPr>
            <p:ph type="dt" sz="half" idx="10"/>
          </p:nvPr>
        </p:nvSpPr>
        <p:spPr>
          <a:xfrm>
            <a:off x="477981" y="6356350"/>
            <a:ext cx="2743200" cy="365125"/>
          </a:xfrm>
        </p:spPr>
        <p:txBody>
          <a:bodyPr vert="horz" lIns="91440" tIns="45720" rIns="91440" bIns="45720" rtlCol="0" anchor="ctr">
            <a:normAutofit/>
          </a:bodyPr>
          <a:lstStyle/>
          <a:p>
            <a:pPr>
              <a:spcAft>
                <a:spcPts val="600"/>
              </a:spcAft>
            </a:pPr>
            <a:r>
              <a:rPr lang="en-US">
                <a:solidFill>
                  <a:schemeClr val="tx1">
                    <a:lumMod val="50000"/>
                    <a:lumOff val="50000"/>
                  </a:schemeClr>
                </a:solidFill>
              </a:rPr>
              <a:t>19 October 2026</a:t>
            </a:r>
          </a:p>
        </p:txBody>
      </p:sp>
      <p:sp>
        <p:nvSpPr>
          <p:cNvPr id="5" name="Footer Placeholder 4">
            <a:extLst>
              <a:ext uri="{FF2B5EF4-FFF2-40B4-BE49-F238E27FC236}">
                <a16:creationId xmlns:a16="http://schemas.microsoft.com/office/drawing/2014/main" id="{69EE19EA-C670-332C-B96B-90E726F663F9}"/>
              </a:ext>
            </a:extLst>
          </p:cNvPr>
          <p:cNvSpPr>
            <a:spLocks noGrp="1"/>
          </p:cNvSpPr>
          <p:nvPr>
            <p:ph type="ftr" sz="quarter" idx="11"/>
          </p:nvPr>
        </p:nvSpPr>
        <p:spPr>
          <a:xfrm>
            <a:off x="5418374" y="6356350"/>
            <a:ext cx="4114800" cy="365125"/>
          </a:xfrm>
        </p:spPr>
        <p:txBody>
          <a:bodyPr vert="horz" lIns="91440" tIns="45720" rIns="91440" bIns="45720" rtlCol="0" anchor="ctr">
            <a:normAutofit/>
          </a:bodyPr>
          <a:lstStyle/>
          <a:p>
            <a:pPr algn="l">
              <a:spcAft>
                <a:spcPts val="600"/>
              </a:spcAft>
            </a:pPr>
            <a:r>
              <a:rPr lang="en-US" kern="1200">
                <a:solidFill>
                  <a:schemeClr val="tx1">
                    <a:lumMod val="50000"/>
                    <a:lumOff val="50000"/>
                  </a:schemeClr>
                </a:solidFill>
                <a:latin typeface="+mn-lt"/>
                <a:ea typeface="+mn-ea"/>
                <a:cs typeface="+mn-cs"/>
              </a:rPr>
              <a:t>Dr Simona Ferraraccio</a:t>
            </a:r>
          </a:p>
        </p:txBody>
      </p:sp>
      <p:sp>
        <p:nvSpPr>
          <p:cNvPr id="6" name="Slide Number Placeholder 5">
            <a:extLst>
              <a:ext uri="{FF2B5EF4-FFF2-40B4-BE49-F238E27FC236}">
                <a16:creationId xmlns:a16="http://schemas.microsoft.com/office/drawing/2014/main" id="{917F0172-2C99-9977-DFC5-66F23D175266}"/>
              </a:ext>
            </a:extLst>
          </p:cNvPr>
          <p:cNvSpPr>
            <a:spLocks noGrp="1"/>
          </p:cNvSpPr>
          <p:nvPr>
            <p:ph type="sldNum" sz="quarter" idx="12"/>
          </p:nvPr>
        </p:nvSpPr>
        <p:spPr>
          <a:xfrm>
            <a:off x="9847810" y="6356350"/>
            <a:ext cx="1505989" cy="365125"/>
          </a:xfrm>
        </p:spPr>
        <p:txBody>
          <a:bodyPr vert="horz" lIns="91440" tIns="45720" rIns="91440" bIns="45720" rtlCol="0" anchor="ctr">
            <a:normAutofit/>
          </a:bodyPr>
          <a:lstStyle/>
          <a:p>
            <a:pPr>
              <a:spcAft>
                <a:spcPts val="600"/>
              </a:spcAft>
            </a:pPr>
            <a:fld id="{60B8E9F4-D03E-4B6F-8B91-DBAAAD27DB46}" type="slidenum">
              <a:rPr lang="en-US">
                <a:solidFill>
                  <a:schemeClr val="tx1">
                    <a:lumMod val="50000"/>
                    <a:lumOff val="50000"/>
                  </a:schemeClr>
                </a:solidFill>
              </a:rPr>
              <a:pPr>
                <a:spcAft>
                  <a:spcPts val="600"/>
                </a:spcAft>
              </a:pPr>
              <a:t>12</a:t>
            </a:fld>
            <a:endParaRPr lang="en-US">
              <a:solidFill>
                <a:schemeClr val="tx1">
                  <a:lumMod val="50000"/>
                  <a:lumOff val="50000"/>
                </a:schemeClr>
              </a:solidFill>
            </a:endParaRPr>
          </a:p>
        </p:txBody>
      </p:sp>
    </p:spTree>
    <p:extLst>
      <p:ext uri="{BB962C8B-B14F-4D97-AF65-F5344CB8AC3E}">
        <p14:creationId xmlns:p14="http://schemas.microsoft.com/office/powerpoint/2010/main" val="8075325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9B9E8A9-352D-4DCB-9485-C777000D4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3848D9-F623-EFDC-FE66-A937EA18D637}"/>
              </a:ext>
            </a:extLst>
          </p:cNvPr>
          <p:cNvSpPr>
            <a:spLocks noGrp="1"/>
          </p:cNvSpPr>
          <p:nvPr>
            <p:ph type="title"/>
          </p:nvPr>
        </p:nvSpPr>
        <p:spPr>
          <a:xfrm>
            <a:off x="1703472" y="1073235"/>
            <a:ext cx="4480561" cy="1536192"/>
          </a:xfrm>
        </p:spPr>
        <p:txBody>
          <a:bodyPr vert="horz" lIns="91440" tIns="45720" rIns="91440" bIns="45720" rtlCol="0" anchor="b">
            <a:normAutofit/>
          </a:bodyPr>
          <a:lstStyle/>
          <a:p>
            <a:r>
              <a:rPr lang="en-US" sz="5200" b="1" dirty="0"/>
              <a:t>Evidence</a:t>
            </a:r>
            <a:endParaRPr lang="en-US" sz="5200" dirty="0"/>
          </a:p>
        </p:txBody>
      </p:sp>
      <p:sp>
        <p:nvSpPr>
          <p:cNvPr id="19" name="Rectangle 18">
            <a:extLst>
              <a:ext uri="{FF2B5EF4-FFF2-40B4-BE49-F238E27FC236}">
                <a16:creationId xmlns:a16="http://schemas.microsoft.com/office/drawing/2014/main" id="{C2A9B0E5-C2C1-4B85-99A9-117A659D5F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320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1" name="Rectangle 20">
            <a:extLst>
              <a:ext uri="{FF2B5EF4-FFF2-40B4-BE49-F238E27FC236}">
                <a16:creationId xmlns:a16="http://schemas.microsoft.com/office/drawing/2014/main" id="{3A8AEACA-9535-4BE8-A91B-8BE82BA547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8506"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9" descr="Badge 1 outline">
            <a:extLst>
              <a:ext uri="{FF2B5EF4-FFF2-40B4-BE49-F238E27FC236}">
                <a16:creationId xmlns:a16="http://schemas.microsoft.com/office/drawing/2014/main" id="{2B43EE0E-45A0-02B6-3469-C88AE821CF3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12648" y="1518603"/>
            <a:ext cx="1090824" cy="1090824"/>
          </a:xfrm>
          <a:prstGeom prst="rect">
            <a:avLst/>
          </a:prstGeom>
        </p:spPr>
      </p:pic>
      <p:sp>
        <p:nvSpPr>
          <p:cNvPr id="8" name="TextBox 7">
            <a:extLst>
              <a:ext uri="{FF2B5EF4-FFF2-40B4-BE49-F238E27FC236}">
                <a16:creationId xmlns:a16="http://schemas.microsoft.com/office/drawing/2014/main" id="{F2EBC5CC-6DFF-6CB2-826A-4836F7C33812}"/>
              </a:ext>
            </a:extLst>
          </p:cNvPr>
          <p:cNvSpPr txBox="1"/>
          <p:nvPr/>
        </p:nvSpPr>
        <p:spPr>
          <a:xfrm>
            <a:off x="612648" y="3355848"/>
            <a:ext cx="6272784" cy="2825496"/>
          </a:xfrm>
          <a:prstGeom prst="rect">
            <a:avLst/>
          </a:prstGeom>
        </p:spPr>
        <p:txBody>
          <a:bodyPr vert="horz" lIns="91440" tIns="45720" rIns="91440" bIns="45720" rtlCol="0">
            <a:normAutofit/>
          </a:bodyPr>
          <a:lstStyle/>
          <a:p>
            <a:pPr>
              <a:lnSpc>
                <a:spcPct val="90000"/>
              </a:lnSpc>
              <a:spcAft>
                <a:spcPts val="600"/>
              </a:spcAft>
            </a:pPr>
            <a:r>
              <a:rPr lang="en-US" sz="2200" b="1" dirty="0"/>
              <a:t>Questions to ask?</a:t>
            </a:r>
          </a:p>
          <a:p>
            <a:pPr indent="-228600">
              <a:lnSpc>
                <a:spcPct val="90000"/>
              </a:lnSpc>
              <a:spcAft>
                <a:spcPts val="600"/>
              </a:spcAft>
              <a:buFont typeface="Arial" panose="020B0604020202020204" pitchFamily="34" charset="0"/>
              <a:buChar char="•"/>
            </a:pPr>
            <a:endParaRPr lang="en-US" sz="2200" b="1" dirty="0"/>
          </a:p>
          <a:p>
            <a:pPr marL="285750" indent="-228600">
              <a:lnSpc>
                <a:spcPct val="90000"/>
              </a:lnSpc>
              <a:spcAft>
                <a:spcPts val="600"/>
              </a:spcAft>
              <a:buFont typeface="Arial" panose="020B0604020202020204" pitchFamily="34" charset="0"/>
              <a:buChar char="•"/>
            </a:pPr>
            <a:r>
              <a:rPr lang="en-US" sz="2200" dirty="0"/>
              <a:t>What evidence is presented?</a:t>
            </a:r>
          </a:p>
          <a:p>
            <a:pPr marL="285750" indent="-228600">
              <a:lnSpc>
                <a:spcPct val="90000"/>
              </a:lnSpc>
              <a:spcAft>
                <a:spcPts val="600"/>
              </a:spcAft>
              <a:buFont typeface="Arial" panose="020B0604020202020204" pitchFamily="34" charset="0"/>
              <a:buChar char="•"/>
            </a:pPr>
            <a:r>
              <a:rPr lang="en-US" sz="2200" dirty="0"/>
              <a:t>Are claims supported ?</a:t>
            </a:r>
          </a:p>
          <a:p>
            <a:pPr marL="285750" indent="-228600">
              <a:lnSpc>
                <a:spcPct val="90000"/>
              </a:lnSpc>
              <a:spcAft>
                <a:spcPts val="600"/>
              </a:spcAft>
              <a:buFont typeface="Arial" panose="020B0604020202020204" pitchFamily="34" charset="0"/>
              <a:buChar char="•"/>
            </a:pPr>
            <a:r>
              <a:rPr lang="en-US" sz="2200" dirty="0"/>
              <a:t>Are references used ?</a:t>
            </a:r>
          </a:p>
          <a:p>
            <a:pPr marL="285750" indent="-228600">
              <a:lnSpc>
                <a:spcPct val="90000"/>
              </a:lnSpc>
              <a:spcAft>
                <a:spcPts val="600"/>
              </a:spcAft>
              <a:buFont typeface="Arial" panose="020B0604020202020204" pitchFamily="34" charset="0"/>
              <a:buChar char="•"/>
            </a:pPr>
            <a:r>
              <a:rPr lang="en-US" sz="2200" dirty="0"/>
              <a:t>If used, is the evidence reliable?</a:t>
            </a:r>
          </a:p>
        </p:txBody>
      </p:sp>
      <p:pic>
        <p:nvPicPr>
          <p:cNvPr id="12" name="Picture 11">
            <a:extLst>
              <a:ext uri="{FF2B5EF4-FFF2-40B4-BE49-F238E27FC236}">
                <a16:creationId xmlns:a16="http://schemas.microsoft.com/office/drawing/2014/main" id="{061EE07B-9956-C822-9B8E-B6F44D7C242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633241" y="1386303"/>
            <a:ext cx="5331705" cy="4212047"/>
          </a:xfrm>
          <a:prstGeom prst="rect">
            <a:avLst/>
          </a:prstGeom>
        </p:spPr>
      </p:pic>
      <p:sp>
        <p:nvSpPr>
          <p:cNvPr id="4" name="Date Placeholder 3">
            <a:extLst>
              <a:ext uri="{FF2B5EF4-FFF2-40B4-BE49-F238E27FC236}">
                <a16:creationId xmlns:a16="http://schemas.microsoft.com/office/drawing/2014/main" id="{DA7CAC65-9705-9931-7756-6A7F15F4A9D7}"/>
              </a:ext>
            </a:extLst>
          </p:cNvPr>
          <p:cNvSpPr>
            <a:spLocks noGrp="1"/>
          </p:cNvSpPr>
          <p:nvPr>
            <p:ph type="dt" sz="half" idx="10"/>
          </p:nvPr>
        </p:nvSpPr>
        <p:spPr>
          <a:xfrm>
            <a:off x="612648" y="6356350"/>
            <a:ext cx="1499616" cy="365125"/>
          </a:xfrm>
        </p:spPr>
        <p:txBody>
          <a:bodyPr vert="horz" lIns="91440" tIns="45720" rIns="91440" bIns="45720" rtlCol="0" anchor="ctr">
            <a:normAutofit/>
          </a:bodyPr>
          <a:lstStyle/>
          <a:p>
            <a:pPr>
              <a:spcAft>
                <a:spcPts val="600"/>
              </a:spcAft>
            </a:pPr>
            <a:r>
              <a:rPr lang="en-US">
                <a:solidFill>
                  <a:schemeClr val="tx1">
                    <a:lumMod val="50000"/>
                    <a:lumOff val="50000"/>
                  </a:schemeClr>
                </a:solidFill>
              </a:rPr>
              <a:t>19 October 2026</a:t>
            </a:r>
          </a:p>
        </p:txBody>
      </p:sp>
      <p:sp>
        <p:nvSpPr>
          <p:cNvPr id="5" name="Footer Placeholder 4">
            <a:extLst>
              <a:ext uri="{FF2B5EF4-FFF2-40B4-BE49-F238E27FC236}">
                <a16:creationId xmlns:a16="http://schemas.microsoft.com/office/drawing/2014/main" id="{70EF1103-7466-7A6F-105F-C8A04FEFB230}"/>
              </a:ext>
            </a:extLst>
          </p:cNvPr>
          <p:cNvSpPr>
            <a:spLocks noGrp="1"/>
          </p:cNvSpPr>
          <p:nvPr>
            <p:ph type="ftr" sz="quarter" idx="11"/>
          </p:nvPr>
        </p:nvSpPr>
        <p:spPr>
          <a:xfrm>
            <a:off x="2404871" y="6356350"/>
            <a:ext cx="4480561" cy="365125"/>
          </a:xfrm>
        </p:spPr>
        <p:txBody>
          <a:bodyPr vert="horz" lIns="91440" tIns="45720" rIns="91440" bIns="45720" rtlCol="0" anchor="ctr">
            <a:normAutofit/>
          </a:bodyPr>
          <a:lstStyle/>
          <a:p>
            <a:pPr algn="r">
              <a:spcAft>
                <a:spcPts val="600"/>
              </a:spcAft>
            </a:pPr>
            <a:r>
              <a:rPr lang="en-US" kern="1200">
                <a:solidFill>
                  <a:schemeClr val="tx1">
                    <a:lumMod val="50000"/>
                    <a:lumOff val="50000"/>
                  </a:schemeClr>
                </a:solidFill>
                <a:latin typeface="+mn-lt"/>
                <a:ea typeface="+mn-ea"/>
                <a:cs typeface="+mn-cs"/>
              </a:rPr>
              <a:t>Dr Simona Ferraraccio</a:t>
            </a:r>
          </a:p>
        </p:txBody>
      </p:sp>
      <p:sp>
        <p:nvSpPr>
          <p:cNvPr id="6" name="Slide Number Placeholder 5">
            <a:extLst>
              <a:ext uri="{FF2B5EF4-FFF2-40B4-BE49-F238E27FC236}">
                <a16:creationId xmlns:a16="http://schemas.microsoft.com/office/drawing/2014/main" id="{7805C114-CB47-FD7B-E8C8-1786C6269626}"/>
              </a:ext>
            </a:extLst>
          </p:cNvPr>
          <p:cNvSpPr>
            <a:spLocks noGrp="1"/>
          </p:cNvSpPr>
          <p:nvPr>
            <p:ph type="sldNum" sz="quarter" idx="12"/>
          </p:nvPr>
        </p:nvSpPr>
        <p:spPr>
          <a:xfrm>
            <a:off x="8811769" y="6356350"/>
            <a:ext cx="2743200" cy="365125"/>
          </a:xfrm>
        </p:spPr>
        <p:txBody>
          <a:bodyPr vert="horz" lIns="91440" tIns="45720" rIns="91440" bIns="45720" rtlCol="0" anchor="ctr">
            <a:normAutofit/>
          </a:bodyPr>
          <a:lstStyle/>
          <a:p>
            <a:pPr>
              <a:spcAft>
                <a:spcPts val="600"/>
              </a:spcAft>
            </a:pPr>
            <a:fld id="{60B8E9F4-D03E-4B6F-8B91-DBAAAD27DB46}" type="slidenum">
              <a:rPr lang="en-US">
                <a:solidFill>
                  <a:schemeClr val="tx1">
                    <a:lumMod val="50000"/>
                    <a:lumOff val="50000"/>
                  </a:schemeClr>
                </a:solidFill>
              </a:rPr>
              <a:pPr>
                <a:spcAft>
                  <a:spcPts val="600"/>
                </a:spcAft>
              </a:pPr>
              <a:t>13</a:t>
            </a:fld>
            <a:endParaRPr lang="en-US">
              <a:solidFill>
                <a:schemeClr val="tx1">
                  <a:lumMod val="50000"/>
                  <a:lumOff val="50000"/>
                </a:schemeClr>
              </a:solidFill>
            </a:endParaRPr>
          </a:p>
        </p:txBody>
      </p:sp>
    </p:spTree>
    <p:extLst>
      <p:ext uri="{BB962C8B-B14F-4D97-AF65-F5344CB8AC3E}">
        <p14:creationId xmlns:p14="http://schemas.microsoft.com/office/powerpoint/2010/main" val="3870203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969FA-108D-7EF9-C73D-4D29392A8F0A}"/>
              </a:ext>
            </a:extLst>
          </p:cNvPr>
          <p:cNvSpPr>
            <a:spLocks noGrp="1"/>
          </p:cNvSpPr>
          <p:nvPr>
            <p:ph type="title"/>
          </p:nvPr>
        </p:nvSpPr>
        <p:spPr>
          <a:xfrm>
            <a:off x="0" y="0"/>
            <a:ext cx="10515600" cy="1325563"/>
          </a:xfrm>
        </p:spPr>
        <p:txBody>
          <a:bodyPr/>
          <a:lstStyle/>
          <a:p>
            <a:r>
              <a:rPr lang="en-GB" b="1" dirty="0"/>
              <a:t>Peer-reviewed literature</a:t>
            </a:r>
          </a:p>
        </p:txBody>
      </p:sp>
      <p:sp>
        <p:nvSpPr>
          <p:cNvPr id="5" name="Footer Placeholder 4">
            <a:extLst>
              <a:ext uri="{FF2B5EF4-FFF2-40B4-BE49-F238E27FC236}">
                <a16:creationId xmlns:a16="http://schemas.microsoft.com/office/drawing/2014/main" id="{149D00BC-B714-7A6F-29EC-DFDB455CC59E}"/>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10538411-B06D-0347-121E-94C8A44E579A}"/>
              </a:ext>
            </a:extLst>
          </p:cNvPr>
          <p:cNvSpPr>
            <a:spLocks noGrp="1"/>
          </p:cNvSpPr>
          <p:nvPr>
            <p:ph type="sldNum" sz="quarter" idx="12"/>
          </p:nvPr>
        </p:nvSpPr>
        <p:spPr/>
        <p:txBody>
          <a:bodyPr/>
          <a:lstStyle/>
          <a:p>
            <a:fld id="{3CFD72B2-4EB6-4FCF-A89A-DEA01A3779BF}" type="slidenum">
              <a:rPr lang="en-GB" smtClean="0"/>
              <a:t>14</a:t>
            </a:fld>
            <a:endParaRPr lang="en-GB"/>
          </a:p>
        </p:txBody>
      </p:sp>
      <p:pic>
        <p:nvPicPr>
          <p:cNvPr id="8" name="Picture 7">
            <a:extLst>
              <a:ext uri="{FF2B5EF4-FFF2-40B4-BE49-F238E27FC236}">
                <a16:creationId xmlns:a16="http://schemas.microsoft.com/office/drawing/2014/main" id="{F60D666D-6048-C405-C20F-A7A74E9567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0298" y="658762"/>
            <a:ext cx="4933862" cy="5052749"/>
          </a:xfrm>
          <a:prstGeom prst="rect">
            <a:avLst/>
          </a:prstGeom>
        </p:spPr>
      </p:pic>
      <p:sp>
        <p:nvSpPr>
          <p:cNvPr id="9" name="TextBox 8">
            <a:extLst>
              <a:ext uri="{FF2B5EF4-FFF2-40B4-BE49-F238E27FC236}">
                <a16:creationId xmlns:a16="http://schemas.microsoft.com/office/drawing/2014/main" id="{B2652697-4291-F301-E1DE-314CEABCC61C}"/>
              </a:ext>
            </a:extLst>
          </p:cNvPr>
          <p:cNvSpPr txBox="1"/>
          <p:nvPr/>
        </p:nvSpPr>
        <p:spPr>
          <a:xfrm>
            <a:off x="8192415" y="5870974"/>
            <a:ext cx="3579570" cy="369332"/>
          </a:xfrm>
          <a:prstGeom prst="rect">
            <a:avLst/>
          </a:prstGeom>
          <a:noFill/>
        </p:spPr>
        <p:txBody>
          <a:bodyPr wrap="none" rtlCol="0">
            <a:spAutoFit/>
          </a:bodyPr>
          <a:lstStyle/>
          <a:p>
            <a:r>
              <a:rPr lang="en-GB" dirty="0"/>
              <a:t>(Kelly, </a:t>
            </a:r>
            <a:r>
              <a:rPr lang="en-GB" dirty="0" err="1"/>
              <a:t>Sadegheih</a:t>
            </a:r>
            <a:r>
              <a:rPr lang="en-GB" dirty="0"/>
              <a:t>, and Adeli, 2014)</a:t>
            </a:r>
          </a:p>
        </p:txBody>
      </p:sp>
      <p:sp>
        <p:nvSpPr>
          <p:cNvPr id="11" name="TextBox 10">
            <a:extLst>
              <a:ext uri="{FF2B5EF4-FFF2-40B4-BE49-F238E27FC236}">
                <a16:creationId xmlns:a16="http://schemas.microsoft.com/office/drawing/2014/main" id="{8A9A5437-A866-D207-A031-A18DF4A3B443}"/>
              </a:ext>
            </a:extLst>
          </p:cNvPr>
          <p:cNvSpPr txBox="1"/>
          <p:nvPr/>
        </p:nvSpPr>
        <p:spPr>
          <a:xfrm>
            <a:off x="400807" y="1770180"/>
            <a:ext cx="5862341" cy="1200329"/>
          </a:xfrm>
          <a:prstGeom prst="rect">
            <a:avLst/>
          </a:prstGeom>
          <a:noFill/>
        </p:spPr>
        <p:txBody>
          <a:bodyPr wrap="square">
            <a:spAutoFit/>
          </a:bodyPr>
          <a:lstStyle/>
          <a:p>
            <a:pPr marL="342900" lvl="0" indent="-342900" algn="just" rtl="0">
              <a:lnSpc>
                <a:spcPct val="100000"/>
              </a:lnSpc>
              <a:buFont typeface="Arial" panose="020B0604020202020204" pitchFamily="34" charset="0"/>
              <a:buChar char="•"/>
            </a:pPr>
            <a:r>
              <a:rPr lang="en-GB" sz="1800" kern="0" dirty="0">
                <a:effectLst/>
                <a:latin typeface="+mn-lt"/>
                <a:ea typeface="Times New Roman" panose="02020603050405020304" pitchFamily="18" charset="0"/>
                <a:cs typeface="Segoe UI" panose="020B0502040204020203" pitchFamily="34" charset="0"/>
              </a:rPr>
              <a:t>Clinical research papers</a:t>
            </a:r>
            <a:endParaRPr lang="en-GB" sz="1800" kern="100" dirty="0">
              <a:effectLst/>
              <a:latin typeface="+mn-lt"/>
              <a:ea typeface="DengXian" panose="02010600030101010101" pitchFamily="2" charset="-122"/>
              <a:cs typeface="Arial" panose="020B0604020202020204" pitchFamily="34" charset="0"/>
            </a:endParaRPr>
          </a:p>
          <a:p>
            <a:pPr marL="342900" lvl="0" indent="-342900" algn="just">
              <a:lnSpc>
                <a:spcPct val="100000"/>
              </a:lnSpc>
              <a:buFont typeface="Arial" panose="020B0604020202020204" pitchFamily="34" charset="0"/>
              <a:buChar char="•"/>
            </a:pPr>
            <a:r>
              <a:rPr lang="en-GB" sz="1800" kern="0" dirty="0">
                <a:effectLst/>
                <a:latin typeface="+mn-lt"/>
                <a:ea typeface="Times New Roman" panose="02020603050405020304" pitchFamily="18" charset="0"/>
                <a:cs typeface="Segoe UI" panose="020B0502040204020203" pitchFamily="34" charset="0"/>
              </a:rPr>
              <a:t>Cohort studies</a:t>
            </a:r>
            <a:endParaRPr lang="en-GB" sz="1800" kern="100" dirty="0">
              <a:effectLst/>
              <a:latin typeface="+mn-lt"/>
              <a:ea typeface="DengXian" panose="02010600030101010101" pitchFamily="2" charset="-122"/>
              <a:cs typeface="Arial" panose="020B0604020202020204" pitchFamily="34" charset="0"/>
            </a:endParaRPr>
          </a:p>
          <a:p>
            <a:pPr marL="342900" lvl="0" indent="-342900" algn="just">
              <a:lnSpc>
                <a:spcPct val="100000"/>
              </a:lnSpc>
              <a:buFont typeface="Arial" panose="020B0604020202020204" pitchFamily="34" charset="0"/>
              <a:buChar char="•"/>
            </a:pPr>
            <a:r>
              <a:rPr lang="en-GB" sz="1800" kern="0" dirty="0">
                <a:effectLst/>
                <a:latin typeface="+mn-lt"/>
                <a:ea typeface="Times New Roman" panose="02020603050405020304" pitchFamily="18" charset="0"/>
                <a:cs typeface="Segoe UI" panose="020B0502040204020203" pitchFamily="34" charset="0"/>
              </a:rPr>
              <a:t>Randomised controlled trials</a:t>
            </a:r>
            <a:endParaRPr lang="en-GB" sz="1800" kern="100" dirty="0">
              <a:effectLst/>
              <a:latin typeface="+mn-lt"/>
              <a:ea typeface="DengXian" panose="02010600030101010101" pitchFamily="2" charset="-122"/>
              <a:cs typeface="Arial" panose="020B0604020202020204" pitchFamily="34" charset="0"/>
            </a:endParaRPr>
          </a:p>
          <a:p>
            <a:pPr marL="342900" lvl="0" indent="-342900" algn="just">
              <a:lnSpc>
                <a:spcPct val="100000"/>
              </a:lnSpc>
              <a:spcAft>
                <a:spcPts val="800"/>
              </a:spcAft>
              <a:buFont typeface="Arial" panose="020B0604020202020204" pitchFamily="34" charset="0"/>
              <a:buChar char="•"/>
            </a:pPr>
            <a:r>
              <a:rPr lang="en-GB" sz="1800" kern="0" dirty="0">
                <a:effectLst/>
                <a:latin typeface="+mn-lt"/>
                <a:ea typeface="Times New Roman" panose="02020603050405020304" pitchFamily="18" charset="0"/>
                <a:cs typeface="Segoe UI" panose="020B0502040204020203" pitchFamily="34" charset="0"/>
              </a:rPr>
              <a:t>Qualitative research \studies. </a:t>
            </a:r>
            <a:endParaRPr lang="en-GB" sz="1200" kern="100" dirty="0">
              <a:effectLst/>
              <a:latin typeface="Aptos" panose="020B0004020202020204" pitchFamily="34" charset="0"/>
              <a:ea typeface="DengXian" panose="02010600030101010101" pitchFamily="2" charset="-122"/>
              <a:cs typeface="Arial" panose="020B0604020202020204" pitchFamily="34" charset="0"/>
            </a:endParaRPr>
          </a:p>
        </p:txBody>
      </p:sp>
      <p:sp>
        <p:nvSpPr>
          <p:cNvPr id="12" name="TextBox 11">
            <a:extLst>
              <a:ext uri="{FF2B5EF4-FFF2-40B4-BE49-F238E27FC236}">
                <a16:creationId xmlns:a16="http://schemas.microsoft.com/office/drawing/2014/main" id="{BC67FCDC-1D6D-8F7A-FAEC-CF0C9A38779B}"/>
              </a:ext>
            </a:extLst>
          </p:cNvPr>
          <p:cNvSpPr txBox="1"/>
          <p:nvPr/>
        </p:nvSpPr>
        <p:spPr>
          <a:xfrm>
            <a:off x="400807" y="3647767"/>
            <a:ext cx="5466736" cy="2031325"/>
          </a:xfrm>
          <a:prstGeom prst="rect">
            <a:avLst/>
          </a:prstGeom>
          <a:noFill/>
        </p:spPr>
        <p:txBody>
          <a:bodyPr wrap="square" rtlCol="0">
            <a:spAutoFit/>
          </a:bodyPr>
          <a:lstStyle/>
          <a:p>
            <a:r>
              <a:rPr lang="en-GB" b="1" dirty="0"/>
              <a:t>Database</a:t>
            </a:r>
          </a:p>
          <a:p>
            <a:endParaRPr lang="en-GB" b="1" dirty="0"/>
          </a:p>
          <a:p>
            <a:pPr marL="285750" indent="-285750">
              <a:buFontTx/>
              <a:buChar char="-"/>
            </a:pPr>
            <a:r>
              <a:rPr lang="en-GB" dirty="0"/>
              <a:t>PubMed</a:t>
            </a:r>
          </a:p>
          <a:p>
            <a:pPr marL="285750" indent="-285750">
              <a:buFontTx/>
              <a:buChar char="-"/>
            </a:pPr>
            <a:r>
              <a:rPr lang="en-GB" dirty="0"/>
              <a:t>Scopus</a:t>
            </a:r>
          </a:p>
          <a:p>
            <a:pPr marL="285750" indent="-285750">
              <a:buFontTx/>
              <a:buChar char="-"/>
            </a:pPr>
            <a:r>
              <a:rPr lang="en-GB" dirty="0"/>
              <a:t>Web of Science</a:t>
            </a:r>
          </a:p>
          <a:p>
            <a:pPr marL="285750" indent="-285750">
              <a:buFontTx/>
              <a:buChar char="-"/>
            </a:pPr>
            <a:r>
              <a:rPr lang="en-GB" dirty="0"/>
              <a:t>Google Scholar</a:t>
            </a:r>
          </a:p>
          <a:p>
            <a:pPr marL="285750" indent="-285750">
              <a:buFontTx/>
              <a:buChar char="-"/>
            </a:pPr>
            <a:endParaRPr lang="en-GB" b="1" dirty="0"/>
          </a:p>
        </p:txBody>
      </p:sp>
      <p:sp>
        <p:nvSpPr>
          <p:cNvPr id="3" name="Date Placeholder 2">
            <a:extLst>
              <a:ext uri="{FF2B5EF4-FFF2-40B4-BE49-F238E27FC236}">
                <a16:creationId xmlns:a16="http://schemas.microsoft.com/office/drawing/2014/main" id="{714690FF-AE42-7FF1-6CF8-FEAD5E9AA619}"/>
              </a:ext>
            </a:extLst>
          </p:cNvPr>
          <p:cNvSpPr>
            <a:spLocks noGrp="1"/>
          </p:cNvSpPr>
          <p:nvPr>
            <p:ph type="dt" sz="half" idx="10"/>
          </p:nvPr>
        </p:nvSpPr>
        <p:spPr/>
        <p:txBody>
          <a:bodyPr/>
          <a:lstStyle/>
          <a:p>
            <a:r>
              <a:rPr lang="en-US"/>
              <a:t>19 October 2026</a:t>
            </a:r>
            <a:endParaRPr lang="en-GB"/>
          </a:p>
        </p:txBody>
      </p:sp>
    </p:spTree>
    <p:extLst>
      <p:ext uri="{BB962C8B-B14F-4D97-AF65-F5344CB8AC3E}">
        <p14:creationId xmlns:p14="http://schemas.microsoft.com/office/powerpoint/2010/main" val="4217306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83FE0-6B11-F0FB-45EB-E3D3CC036780}"/>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b="1" kern="1200">
                <a:solidFill>
                  <a:srgbClr val="FFFFFF"/>
                </a:solidFill>
                <a:latin typeface="+mj-lt"/>
                <a:ea typeface="+mj-ea"/>
                <a:cs typeface="+mj-cs"/>
              </a:rPr>
              <a:t>Structure of a journal article</a:t>
            </a:r>
          </a:p>
        </p:txBody>
      </p:sp>
      <p:pic>
        <p:nvPicPr>
          <p:cNvPr id="8" name="Picture 7">
            <a:extLst>
              <a:ext uri="{FF2B5EF4-FFF2-40B4-BE49-F238E27FC236}">
                <a16:creationId xmlns:a16="http://schemas.microsoft.com/office/drawing/2014/main" id="{A37A2193-70A5-F6CA-76CA-A8ADF22C584E}"/>
              </a:ext>
            </a:extLst>
          </p:cNvPr>
          <p:cNvPicPr>
            <a:picLocks noChangeAspect="1"/>
          </p:cNvPicPr>
          <p:nvPr/>
        </p:nvPicPr>
        <p:blipFill>
          <a:blip r:embed="rId2">
            <a:extLst>
              <a:ext uri="{28A0092B-C50C-407E-A947-70E740481C1C}">
                <a14:useLocalDpi xmlns:a14="http://schemas.microsoft.com/office/drawing/2010/main" val="0"/>
              </a:ext>
            </a:extLst>
          </a:blip>
          <a:srcRect t="17001" b="4295"/>
          <a:stretch>
            <a:fillRect/>
          </a:stretch>
        </p:blipFill>
        <p:spPr>
          <a:xfrm>
            <a:off x="3681463" y="127685"/>
            <a:ext cx="6312945" cy="6602630"/>
          </a:xfrm>
          <a:prstGeom prst="rect">
            <a:avLst/>
          </a:prstGeom>
        </p:spPr>
      </p:pic>
      <p:sp>
        <p:nvSpPr>
          <p:cNvPr id="5" name="Footer Placeholder 4">
            <a:extLst>
              <a:ext uri="{FF2B5EF4-FFF2-40B4-BE49-F238E27FC236}">
                <a16:creationId xmlns:a16="http://schemas.microsoft.com/office/drawing/2014/main" id="{1A14E49E-3784-0677-6AA0-82A166DEC713}"/>
              </a:ext>
            </a:extLst>
          </p:cNvPr>
          <p:cNvSpPr>
            <a:spLocks noGrp="1"/>
          </p:cNvSpPr>
          <p:nvPr>
            <p:ph type="ftr" sz="quarter" idx="11"/>
          </p:nvPr>
        </p:nvSpPr>
        <p:spPr>
          <a:xfrm>
            <a:off x="3793056" y="6492875"/>
            <a:ext cx="7032172" cy="365125"/>
          </a:xfrm>
        </p:spPr>
        <p:txBody>
          <a:bodyPr vert="horz" lIns="91440" tIns="45720" rIns="91440" bIns="45720" rtlCol="0" anchor="ctr">
            <a:normAutofit/>
          </a:bodyPr>
          <a:lstStyle/>
          <a:p>
            <a:pPr>
              <a:spcAft>
                <a:spcPts val="600"/>
              </a:spcAft>
            </a:pPr>
            <a:r>
              <a:rPr lang="en-US" kern="1200" dirty="0">
                <a:solidFill>
                  <a:srgbClr val="898989"/>
                </a:solidFill>
                <a:latin typeface="+mn-lt"/>
                <a:ea typeface="+mn-ea"/>
                <a:cs typeface="+mn-cs"/>
              </a:rPr>
              <a:t>Dr Simona Ferraraccio</a:t>
            </a:r>
          </a:p>
        </p:txBody>
      </p:sp>
      <p:sp>
        <p:nvSpPr>
          <p:cNvPr id="6" name="Slide Number Placeholder 5">
            <a:extLst>
              <a:ext uri="{FF2B5EF4-FFF2-40B4-BE49-F238E27FC236}">
                <a16:creationId xmlns:a16="http://schemas.microsoft.com/office/drawing/2014/main" id="{914D1049-110A-1986-D347-979307F21EC6}"/>
              </a:ext>
            </a:extLst>
          </p:cNvPr>
          <p:cNvSpPr>
            <a:spLocks noGrp="1"/>
          </p:cNvSpPr>
          <p:nvPr>
            <p:ph type="sldNum" sz="quarter" idx="12"/>
          </p:nvPr>
        </p:nvSpPr>
        <p:spPr>
          <a:xfrm>
            <a:off x="11310257" y="6356350"/>
            <a:ext cx="560009" cy="365125"/>
          </a:xfrm>
        </p:spPr>
        <p:txBody>
          <a:bodyPr vert="horz" lIns="91440" tIns="45720" rIns="91440" bIns="45720" rtlCol="0" anchor="ctr">
            <a:normAutofit/>
          </a:bodyPr>
          <a:lstStyle/>
          <a:p>
            <a:pPr>
              <a:spcAft>
                <a:spcPts val="600"/>
              </a:spcAft>
            </a:pPr>
            <a:fld id="{3CFD72B2-4EB6-4FCF-A89A-DEA01A3779BF}" type="slidenum">
              <a:rPr lang="en-US">
                <a:solidFill>
                  <a:srgbClr val="898989"/>
                </a:solidFill>
              </a:rPr>
              <a:pPr>
                <a:spcAft>
                  <a:spcPts val="600"/>
                </a:spcAft>
              </a:pPr>
              <a:t>15</a:t>
            </a:fld>
            <a:endParaRPr lang="en-US">
              <a:solidFill>
                <a:srgbClr val="898989"/>
              </a:solidFill>
            </a:endParaRPr>
          </a:p>
        </p:txBody>
      </p:sp>
      <p:sp>
        <p:nvSpPr>
          <p:cNvPr id="9" name="TextBox 8">
            <a:extLst>
              <a:ext uri="{FF2B5EF4-FFF2-40B4-BE49-F238E27FC236}">
                <a16:creationId xmlns:a16="http://schemas.microsoft.com/office/drawing/2014/main" id="{A2D50F94-5B50-40BB-1B40-700A7993BFAF}"/>
              </a:ext>
            </a:extLst>
          </p:cNvPr>
          <p:cNvSpPr txBox="1"/>
          <p:nvPr/>
        </p:nvSpPr>
        <p:spPr>
          <a:xfrm>
            <a:off x="10186737" y="3228944"/>
            <a:ext cx="2005263" cy="400110"/>
          </a:xfrm>
          <a:prstGeom prst="rect">
            <a:avLst/>
          </a:prstGeom>
          <a:noFill/>
        </p:spPr>
        <p:txBody>
          <a:bodyPr wrap="square" rtlCol="0">
            <a:spAutoFit/>
          </a:bodyPr>
          <a:lstStyle/>
          <a:p>
            <a:r>
              <a:rPr lang="en-GB" sz="2000" dirty="0" err="1"/>
              <a:t>IMRaD</a:t>
            </a:r>
            <a:r>
              <a:rPr lang="en-GB" sz="2000" dirty="0"/>
              <a:t> Structure </a:t>
            </a:r>
          </a:p>
        </p:txBody>
      </p:sp>
      <p:sp>
        <p:nvSpPr>
          <p:cNvPr id="10" name="Right Bracket 9">
            <a:extLst>
              <a:ext uri="{FF2B5EF4-FFF2-40B4-BE49-F238E27FC236}">
                <a16:creationId xmlns:a16="http://schemas.microsoft.com/office/drawing/2014/main" id="{FF4C1FE8-8263-DBB8-4549-C305528B192C}"/>
              </a:ext>
            </a:extLst>
          </p:cNvPr>
          <p:cNvSpPr/>
          <p:nvPr/>
        </p:nvSpPr>
        <p:spPr>
          <a:xfrm>
            <a:off x="9953398" y="1704473"/>
            <a:ext cx="320842" cy="3449053"/>
          </a:xfrm>
          <a:prstGeom prst="rightBracket">
            <a:avLst/>
          </a:prstGeom>
          <a:ln w="28575">
            <a:solidFill>
              <a:srgbClr val="C0000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sp>
        <p:nvSpPr>
          <p:cNvPr id="3" name="Date Placeholder 2">
            <a:extLst>
              <a:ext uri="{FF2B5EF4-FFF2-40B4-BE49-F238E27FC236}">
                <a16:creationId xmlns:a16="http://schemas.microsoft.com/office/drawing/2014/main" id="{C8C65C22-92CA-28CC-B580-817EA5F32549}"/>
              </a:ext>
            </a:extLst>
          </p:cNvPr>
          <p:cNvSpPr>
            <a:spLocks noGrp="1"/>
          </p:cNvSpPr>
          <p:nvPr>
            <p:ph type="dt" sz="half" idx="10"/>
          </p:nvPr>
        </p:nvSpPr>
        <p:spPr/>
        <p:txBody>
          <a:bodyPr/>
          <a:lstStyle/>
          <a:p>
            <a:r>
              <a:rPr lang="en-US"/>
              <a:t>19 October 2026</a:t>
            </a:r>
            <a:endParaRPr lang="en-GB"/>
          </a:p>
        </p:txBody>
      </p:sp>
    </p:spTree>
    <p:extLst>
      <p:ext uri="{BB962C8B-B14F-4D97-AF65-F5344CB8AC3E}">
        <p14:creationId xmlns:p14="http://schemas.microsoft.com/office/powerpoint/2010/main" val="14691944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58B1A-6657-1454-3E48-EE393B2AD8C2}"/>
              </a:ext>
            </a:extLst>
          </p:cNvPr>
          <p:cNvSpPr>
            <a:spLocks noGrp="1"/>
          </p:cNvSpPr>
          <p:nvPr>
            <p:ph type="title"/>
          </p:nvPr>
        </p:nvSpPr>
        <p:spPr>
          <a:xfrm>
            <a:off x="361334" y="-547269"/>
            <a:ext cx="9062884" cy="2320395"/>
          </a:xfrm>
        </p:spPr>
        <p:txBody>
          <a:bodyPr>
            <a:normAutofit/>
          </a:bodyPr>
          <a:lstStyle/>
          <a:p>
            <a:r>
              <a:rPr lang="en-GB" sz="5200" b="1" dirty="0"/>
              <a:t>Grey Literature</a:t>
            </a:r>
          </a:p>
        </p:txBody>
      </p:sp>
      <p:sp>
        <p:nvSpPr>
          <p:cNvPr id="4" name="Date Placeholder 3">
            <a:extLst>
              <a:ext uri="{FF2B5EF4-FFF2-40B4-BE49-F238E27FC236}">
                <a16:creationId xmlns:a16="http://schemas.microsoft.com/office/drawing/2014/main" id="{79ED8C00-7544-D465-F111-D4948A6CB74A}"/>
              </a:ext>
            </a:extLst>
          </p:cNvPr>
          <p:cNvSpPr>
            <a:spLocks noGrp="1"/>
          </p:cNvSpPr>
          <p:nvPr>
            <p:ph type="dt" sz="half" idx="10"/>
          </p:nvPr>
        </p:nvSpPr>
        <p:spPr>
          <a:xfrm>
            <a:off x="838200" y="6356350"/>
            <a:ext cx="2743200" cy="365125"/>
          </a:xfrm>
        </p:spPr>
        <p:txBody>
          <a:bodyPr>
            <a:normAutofit/>
          </a:bodyPr>
          <a:lstStyle/>
          <a:p>
            <a:pPr>
              <a:lnSpc>
                <a:spcPct val="90000"/>
              </a:lnSpc>
              <a:spcAft>
                <a:spcPts val="600"/>
              </a:spcAft>
            </a:pPr>
            <a:r>
              <a:rPr lang="en-US" sz="900"/>
              <a:t>BMSC4015A - Study and Academic Research Skills</a:t>
            </a:r>
            <a:endParaRPr lang="en-GB" sz="900"/>
          </a:p>
        </p:txBody>
      </p:sp>
      <p:sp>
        <p:nvSpPr>
          <p:cNvPr id="5" name="Footer Placeholder 4">
            <a:extLst>
              <a:ext uri="{FF2B5EF4-FFF2-40B4-BE49-F238E27FC236}">
                <a16:creationId xmlns:a16="http://schemas.microsoft.com/office/drawing/2014/main" id="{CAFF317F-9540-F1D5-7709-5C51CEAD8962}"/>
              </a:ext>
            </a:extLst>
          </p:cNvPr>
          <p:cNvSpPr>
            <a:spLocks noGrp="1"/>
          </p:cNvSpPr>
          <p:nvPr>
            <p:ph type="ftr" sz="quarter" idx="11"/>
          </p:nvPr>
        </p:nvSpPr>
        <p:spPr>
          <a:xfrm>
            <a:off x="4038600" y="6356350"/>
            <a:ext cx="4114800" cy="365125"/>
          </a:xfrm>
        </p:spPr>
        <p:txBody>
          <a:bodyPr>
            <a:normAutofit/>
          </a:bodyPr>
          <a:lstStyle/>
          <a:p>
            <a:pPr>
              <a:spcAft>
                <a:spcPts val="600"/>
              </a:spcAft>
            </a:pPr>
            <a:r>
              <a:rPr lang="en-GB"/>
              <a:t>Dr Simona Ferraraccio</a:t>
            </a:r>
          </a:p>
        </p:txBody>
      </p:sp>
      <p:sp>
        <p:nvSpPr>
          <p:cNvPr id="6" name="Slide Number Placeholder 5">
            <a:extLst>
              <a:ext uri="{FF2B5EF4-FFF2-40B4-BE49-F238E27FC236}">
                <a16:creationId xmlns:a16="http://schemas.microsoft.com/office/drawing/2014/main" id="{FFD14EFE-8CC9-53F8-E28A-525C8EDA1304}"/>
              </a:ext>
            </a:extLst>
          </p:cNvPr>
          <p:cNvSpPr>
            <a:spLocks noGrp="1"/>
          </p:cNvSpPr>
          <p:nvPr>
            <p:ph type="sldNum" sz="quarter" idx="12"/>
          </p:nvPr>
        </p:nvSpPr>
        <p:spPr>
          <a:xfrm>
            <a:off x="8610600" y="6356350"/>
            <a:ext cx="2743200" cy="365125"/>
          </a:xfrm>
        </p:spPr>
        <p:txBody>
          <a:bodyPr>
            <a:normAutofit/>
          </a:bodyPr>
          <a:lstStyle/>
          <a:p>
            <a:pPr>
              <a:spcAft>
                <a:spcPts val="600"/>
              </a:spcAft>
            </a:pPr>
            <a:fld id="{3CFD72B2-4EB6-4FCF-A89A-DEA01A3779BF}" type="slidenum">
              <a:rPr lang="en-GB" smtClean="0"/>
              <a:pPr>
                <a:spcAft>
                  <a:spcPts val="600"/>
                </a:spcAft>
              </a:pPr>
              <a:t>16</a:t>
            </a:fld>
            <a:endParaRPr lang="en-GB"/>
          </a:p>
        </p:txBody>
      </p:sp>
      <p:sp>
        <p:nvSpPr>
          <p:cNvPr id="7" name="Content Placeholder 6">
            <a:extLst>
              <a:ext uri="{FF2B5EF4-FFF2-40B4-BE49-F238E27FC236}">
                <a16:creationId xmlns:a16="http://schemas.microsoft.com/office/drawing/2014/main" id="{1E0E455F-6C99-6C9A-BE9C-FBB548C9E184}"/>
              </a:ext>
            </a:extLst>
          </p:cNvPr>
          <p:cNvSpPr>
            <a:spLocks noGrp="1"/>
          </p:cNvSpPr>
          <p:nvPr>
            <p:ph idx="1"/>
          </p:nvPr>
        </p:nvSpPr>
        <p:spPr>
          <a:xfrm>
            <a:off x="649862" y="1284851"/>
            <a:ext cx="11905931" cy="2834865"/>
          </a:xfrm>
        </p:spPr>
        <p:txBody>
          <a:bodyPr>
            <a:normAutofit/>
          </a:bodyPr>
          <a:lstStyle/>
          <a:p>
            <a:pPr lvl="0"/>
            <a:r>
              <a:rPr lang="en-GB" sz="1800" dirty="0"/>
              <a:t>Government reports</a:t>
            </a:r>
            <a:endParaRPr lang="en-US" sz="1800" dirty="0"/>
          </a:p>
          <a:p>
            <a:pPr lvl="0"/>
            <a:r>
              <a:rPr lang="en-GB" sz="1800" dirty="0"/>
              <a:t>NHS publication</a:t>
            </a:r>
            <a:endParaRPr lang="en-US" sz="1800" dirty="0"/>
          </a:p>
          <a:p>
            <a:pPr lvl="0"/>
            <a:r>
              <a:rPr lang="en-GB" sz="1800" dirty="0"/>
              <a:t>Professional body guidance</a:t>
            </a:r>
            <a:endParaRPr lang="en-US" sz="1800" dirty="0"/>
          </a:p>
          <a:p>
            <a:pPr lvl="0"/>
            <a:r>
              <a:rPr lang="en-GB" sz="1800" dirty="0"/>
              <a:t>Policy documents</a:t>
            </a:r>
            <a:endParaRPr lang="en-US" sz="1800" dirty="0"/>
          </a:p>
          <a:p>
            <a:pPr lvl="0"/>
            <a:r>
              <a:rPr lang="en-GB" sz="1800" dirty="0"/>
              <a:t>Conference proceedings</a:t>
            </a:r>
            <a:endParaRPr lang="en-US" sz="1800" dirty="0"/>
          </a:p>
          <a:p>
            <a:pPr lvl="0"/>
            <a:r>
              <a:rPr lang="en-GB" sz="1800" dirty="0"/>
              <a:t>Technical reports</a:t>
            </a:r>
            <a:endParaRPr lang="en-US" sz="1800" dirty="0"/>
          </a:p>
          <a:p>
            <a:pPr lvl="0"/>
            <a:r>
              <a:rPr lang="en-GB" sz="1800" dirty="0"/>
              <a:t>Organisation reports</a:t>
            </a:r>
            <a:endParaRPr lang="en-US" sz="1800" dirty="0"/>
          </a:p>
        </p:txBody>
      </p:sp>
      <p:sp>
        <p:nvSpPr>
          <p:cNvPr id="9" name="TextBox 8">
            <a:extLst>
              <a:ext uri="{FF2B5EF4-FFF2-40B4-BE49-F238E27FC236}">
                <a16:creationId xmlns:a16="http://schemas.microsoft.com/office/drawing/2014/main" id="{43E2E577-C659-21CC-2D1B-EF5C9A12E01A}"/>
              </a:ext>
            </a:extLst>
          </p:cNvPr>
          <p:cNvSpPr txBox="1"/>
          <p:nvPr/>
        </p:nvSpPr>
        <p:spPr>
          <a:xfrm>
            <a:off x="658762" y="4119716"/>
            <a:ext cx="6312309" cy="2308324"/>
          </a:xfrm>
          <a:prstGeom prst="rect">
            <a:avLst/>
          </a:prstGeom>
          <a:noFill/>
        </p:spPr>
        <p:txBody>
          <a:bodyPr wrap="square" rtlCol="0">
            <a:spAutoFit/>
          </a:bodyPr>
          <a:lstStyle/>
          <a:p>
            <a:r>
              <a:rPr lang="en-GB" b="1" dirty="0"/>
              <a:t>Websites</a:t>
            </a:r>
          </a:p>
          <a:p>
            <a:endParaRPr lang="en-GB" b="1" dirty="0"/>
          </a:p>
          <a:p>
            <a:pPr marL="285750" indent="-285750">
              <a:buFontTx/>
              <a:buChar char="-"/>
            </a:pPr>
            <a:r>
              <a:rPr lang="en-GB" dirty="0"/>
              <a:t>The King’s Fund</a:t>
            </a:r>
          </a:p>
          <a:p>
            <a:pPr marL="285750" indent="-285750">
              <a:buFontTx/>
              <a:buChar char="-"/>
            </a:pPr>
            <a:r>
              <a:rPr lang="en-GB" dirty="0"/>
              <a:t>WHO</a:t>
            </a:r>
          </a:p>
          <a:p>
            <a:pPr marL="285750" indent="-285750">
              <a:buFontTx/>
              <a:buChar char="-"/>
            </a:pPr>
            <a:r>
              <a:rPr lang="en-GB" dirty="0"/>
              <a:t>NHS</a:t>
            </a:r>
          </a:p>
          <a:p>
            <a:pPr marL="285750" indent="-285750">
              <a:buFontTx/>
              <a:buChar char="-"/>
            </a:pPr>
            <a:r>
              <a:rPr lang="en-GB" dirty="0"/>
              <a:t>Welsh Government</a:t>
            </a:r>
          </a:p>
          <a:p>
            <a:pPr marL="285750" indent="-285750">
              <a:buFontTx/>
              <a:buChar char="-"/>
            </a:pPr>
            <a:r>
              <a:rPr lang="en-GB" dirty="0"/>
              <a:t>Other Think tank websites </a:t>
            </a:r>
          </a:p>
          <a:p>
            <a:pPr marL="285750" indent="-285750">
              <a:buFontTx/>
              <a:buChar char="-"/>
            </a:pPr>
            <a:endParaRPr lang="en-GB" b="1" dirty="0"/>
          </a:p>
        </p:txBody>
      </p:sp>
      <p:pic>
        <p:nvPicPr>
          <p:cNvPr id="11" name="Picture 10">
            <a:extLst>
              <a:ext uri="{FF2B5EF4-FFF2-40B4-BE49-F238E27FC236}">
                <a16:creationId xmlns:a16="http://schemas.microsoft.com/office/drawing/2014/main" id="{E43FD095-3905-84B4-5215-FD905F1998A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810978" y="1140542"/>
            <a:ext cx="6305755" cy="4729316"/>
          </a:xfrm>
          <a:prstGeom prst="rect">
            <a:avLst/>
          </a:prstGeom>
        </p:spPr>
      </p:pic>
    </p:spTree>
    <p:extLst>
      <p:ext uri="{BB962C8B-B14F-4D97-AF65-F5344CB8AC3E}">
        <p14:creationId xmlns:p14="http://schemas.microsoft.com/office/powerpoint/2010/main" val="15573975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BF02A4E-A799-599F-AC94-25E0D490B610}"/>
              </a:ext>
            </a:extLst>
          </p:cNvPr>
          <p:cNvSpPr>
            <a:spLocks noGrp="1"/>
          </p:cNvSpPr>
          <p:nvPr>
            <p:ph type="dt" sz="half" idx="10"/>
          </p:nvPr>
        </p:nvSpPr>
        <p:spPr>
          <a:xfrm>
            <a:off x="0" y="6356350"/>
            <a:ext cx="3581400" cy="365125"/>
          </a:xfrm>
        </p:spPr>
        <p:txBody>
          <a:bodyPr/>
          <a:lstStyle/>
          <a:p>
            <a:r>
              <a:rPr lang="en-US" dirty="0"/>
              <a:t>BMSC4015A - Study and Academic Research Skills</a:t>
            </a:r>
            <a:endParaRPr lang="en-GB" dirty="0"/>
          </a:p>
        </p:txBody>
      </p:sp>
      <p:sp>
        <p:nvSpPr>
          <p:cNvPr id="5" name="Footer Placeholder 4">
            <a:extLst>
              <a:ext uri="{FF2B5EF4-FFF2-40B4-BE49-F238E27FC236}">
                <a16:creationId xmlns:a16="http://schemas.microsoft.com/office/drawing/2014/main" id="{54D815E7-FE9C-7972-289B-89FFE6C52624}"/>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DFBE05D1-CD6D-7DF0-8804-7EE0C4AE48CD}"/>
              </a:ext>
            </a:extLst>
          </p:cNvPr>
          <p:cNvSpPr>
            <a:spLocks noGrp="1"/>
          </p:cNvSpPr>
          <p:nvPr>
            <p:ph type="sldNum" sz="quarter" idx="12"/>
          </p:nvPr>
        </p:nvSpPr>
        <p:spPr/>
        <p:txBody>
          <a:bodyPr/>
          <a:lstStyle/>
          <a:p>
            <a:fld id="{3CFD72B2-4EB6-4FCF-A89A-DEA01A3779BF}" type="slidenum">
              <a:rPr lang="en-GB" smtClean="0"/>
              <a:t>17</a:t>
            </a:fld>
            <a:endParaRPr lang="en-GB"/>
          </a:p>
        </p:txBody>
      </p:sp>
      <p:graphicFrame>
        <p:nvGraphicFramePr>
          <p:cNvPr id="7" name="Table 6">
            <a:extLst>
              <a:ext uri="{FF2B5EF4-FFF2-40B4-BE49-F238E27FC236}">
                <a16:creationId xmlns:a16="http://schemas.microsoft.com/office/drawing/2014/main" id="{15CD87DC-F1CC-0354-D17F-BBE43BD223F3}"/>
              </a:ext>
            </a:extLst>
          </p:cNvPr>
          <p:cNvGraphicFramePr>
            <a:graphicFrameLocks noGrp="1"/>
          </p:cNvGraphicFramePr>
          <p:nvPr>
            <p:extLst>
              <p:ext uri="{D42A27DB-BD31-4B8C-83A1-F6EECF244321}">
                <p14:modId xmlns:p14="http://schemas.microsoft.com/office/powerpoint/2010/main" val="3459095861"/>
              </p:ext>
            </p:extLst>
          </p:nvPr>
        </p:nvGraphicFramePr>
        <p:xfrm>
          <a:off x="152400" y="1610513"/>
          <a:ext cx="11887200" cy="4110269"/>
        </p:xfrm>
        <a:graphic>
          <a:graphicData uri="http://schemas.openxmlformats.org/drawingml/2006/table">
            <a:tbl>
              <a:tblPr>
                <a:tableStyleId>{8799B23B-EC83-4686-B30A-512413B5E67A}</a:tableStyleId>
              </a:tblPr>
              <a:tblGrid>
                <a:gridCol w="2783305">
                  <a:extLst>
                    <a:ext uri="{9D8B030D-6E8A-4147-A177-3AD203B41FA5}">
                      <a16:colId xmlns:a16="http://schemas.microsoft.com/office/drawing/2014/main" val="1973843770"/>
                    </a:ext>
                  </a:extLst>
                </a:gridCol>
                <a:gridCol w="4487779">
                  <a:extLst>
                    <a:ext uri="{9D8B030D-6E8A-4147-A177-3AD203B41FA5}">
                      <a16:colId xmlns:a16="http://schemas.microsoft.com/office/drawing/2014/main" val="268338737"/>
                    </a:ext>
                  </a:extLst>
                </a:gridCol>
                <a:gridCol w="4616116">
                  <a:extLst>
                    <a:ext uri="{9D8B030D-6E8A-4147-A177-3AD203B41FA5}">
                      <a16:colId xmlns:a16="http://schemas.microsoft.com/office/drawing/2014/main" val="1454763866"/>
                    </a:ext>
                  </a:extLst>
                </a:gridCol>
              </a:tblGrid>
              <a:tr h="257056">
                <a:tc>
                  <a:txBody>
                    <a:bodyPr/>
                    <a:lstStyle/>
                    <a:p>
                      <a:pPr>
                        <a:buNone/>
                      </a:pPr>
                      <a:r>
                        <a:rPr lang="en-GB" sz="1300" b="1" dirty="0">
                          <a:effectLst/>
                        </a:rPr>
                        <a:t>Feature</a:t>
                      </a:r>
                    </a:p>
                  </a:txBody>
                  <a:tcPr marL="64264" marR="64264" marT="32132" marB="32132" anchor="ctr"/>
                </a:tc>
                <a:tc>
                  <a:txBody>
                    <a:bodyPr/>
                    <a:lstStyle/>
                    <a:p>
                      <a:pPr>
                        <a:buNone/>
                      </a:pPr>
                      <a:r>
                        <a:rPr lang="en-GB" sz="1300" b="1" dirty="0">
                          <a:effectLst/>
                        </a:rPr>
                        <a:t>Peer-Reviewed Literature</a:t>
                      </a:r>
                    </a:p>
                  </a:txBody>
                  <a:tcPr marL="64264" marR="64264" marT="32132" marB="32132" anchor="ctr"/>
                </a:tc>
                <a:tc>
                  <a:txBody>
                    <a:bodyPr/>
                    <a:lstStyle/>
                    <a:p>
                      <a:pPr>
                        <a:buNone/>
                      </a:pPr>
                      <a:r>
                        <a:rPr lang="en-GB" sz="1300" b="1" dirty="0">
                          <a:effectLst/>
                        </a:rPr>
                        <a:t>Grey Literature</a:t>
                      </a:r>
                    </a:p>
                  </a:txBody>
                  <a:tcPr marL="64264" marR="64264" marT="32132" marB="32132" anchor="ctr"/>
                </a:tc>
                <a:extLst>
                  <a:ext uri="{0D108BD9-81ED-4DB2-BD59-A6C34878D82A}">
                    <a16:rowId xmlns:a16="http://schemas.microsoft.com/office/drawing/2014/main" val="1674999402"/>
                  </a:ext>
                </a:extLst>
              </a:tr>
              <a:tr h="449848">
                <a:tc>
                  <a:txBody>
                    <a:bodyPr/>
                    <a:lstStyle/>
                    <a:p>
                      <a:pPr>
                        <a:buNone/>
                      </a:pPr>
                      <a:r>
                        <a:rPr lang="en-GB" sz="1300" b="1" dirty="0">
                          <a:effectLst/>
                        </a:rPr>
                        <a:t>What is it?</a:t>
                      </a:r>
                    </a:p>
                  </a:txBody>
                  <a:tcPr marL="64264" marR="64264" marT="32132" marB="32132" anchor="ctr"/>
                </a:tc>
                <a:tc>
                  <a:txBody>
                    <a:bodyPr/>
                    <a:lstStyle/>
                    <a:p>
                      <a:pPr>
                        <a:buNone/>
                      </a:pPr>
                      <a:r>
                        <a:rPr lang="en-GB" sz="1300">
                          <a:effectLst/>
                        </a:rPr>
                        <a:t>Research reviewed by experts before publication</a:t>
                      </a:r>
                    </a:p>
                  </a:txBody>
                  <a:tcPr marL="64264" marR="64264" marT="32132" marB="32132" anchor="ctr"/>
                </a:tc>
                <a:tc>
                  <a:txBody>
                    <a:bodyPr/>
                    <a:lstStyle/>
                    <a:p>
                      <a:pPr>
                        <a:buNone/>
                      </a:pPr>
                      <a:r>
                        <a:rPr lang="en-GB" sz="1300">
                          <a:effectLst/>
                        </a:rPr>
                        <a:t>Information published outside traditional academic journals</a:t>
                      </a:r>
                    </a:p>
                  </a:txBody>
                  <a:tcPr marL="64264" marR="64264" marT="32132" marB="32132" anchor="ctr"/>
                </a:tc>
                <a:extLst>
                  <a:ext uri="{0D108BD9-81ED-4DB2-BD59-A6C34878D82A}">
                    <a16:rowId xmlns:a16="http://schemas.microsoft.com/office/drawing/2014/main" val="3019469390"/>
                  </a:ext>
                </a:extLst>
              </a:tr>
              <a:tr h="449848">
                <a:tc>
                  <a:txBody>
                    <a:bodyPr/>
                    <a:lstStyle/>
                    <a:p>
                      <a:pPr>
                        <a:buNone/>
                      </a:pPr>
                      <a:r>
                        <a:rPr lang="en-GB" sz="1300" b="1" dirty="0">
                          <a:effectLst/>
                        </a:rPr>
                        <a:t>Quality assurance</a:t>
                      </a:r>
                    </a:p>
                  </a:txBody>
                  <a:tcPr marL="64264" marR="64264" marT="32132" marB="32132" anchor="ctr"/>
                </a:tc>
                <a:tc>
                  <a:txBody>
                    <a:bodyPr/>
                    <a:lstStyle/>
                    <a:p>
                      <a:pPr>
                        <a:buNone/>
                      </a:pPr>
                      <a:r>
                        <a:rPr lang="en-GB" sz="1300">
                          <a:effectLst/>
                        </a:rPr>
                        <a:t>Undergoes peer review and editorial scrutiny</a:t>
                      </a:r>
                    </a:p>
                  </a:txBody>
                  <a:tcPr marL="64264" marR="64264" marT="32132" marB="32132" anchor="ctr"/>
                </a:tc>
                <a:tc>
                  <a:txBody>
                    <a:bodyPr/>
                    <a:lstStyle/>
                    <a:p>
                      <a:pPr>
                        <a:buNone/>
                      </a:pPr>
                      <a:r>
                        <a:rPr lang="en-GB" sz="1300">
                          <a:effectLst/>
                        </a:rPr>
                        <a:t>May not be peer reviewed</a:t>
                      </a:r>
                    </a:p>
                  </a:txBody>
                  <a:tcPr marL="64264" marR="64264" marT="32132" marB="32132" anchor="ctr"/>
                </a:tc>
                <a:extLst>
                  <a:ext uri="{0D108BD9-81ED-4DB2-BD59-A6C34878D82A}">
                    <a16:rowId xmlns:a16="http://schemas.microsoft.com/office/drawing/2014/main" val="3640585027"/>
                  </a:ext>
                </a:extLst>
              </a:tr>
              <a:tr h="835431">
                <a:tc>
                  <a:txBody>
                    <a:bodyPr/>
                    <a:lstStyle/>
                    <a:p>
                      <a:pPr>
                        <a:buNone/>
                      </a:pPr>
                      <a:r>
                        <a:rPr lang="en-GB" sz="1300" b="1" dirty="0">
                          <a:effectLst/>
                        </a:rPr>
                        <a:t>Examples</a:t>
                      </a:r>
                    </a:p>
                  </a:txBody>
                  <a:tcPr marL="64264" marR="64264" marT="32132" marB="32132" anchor="ctr"/>
                </a:tc>
                <a:tc>
                  <a:txBody>
                    <a:bodyPr/>
                    <a:lstStyle/>
                    <a:p>
                      <a:pPr>
                        <a:buNone/>
                      </a:pPr>
                      <a:r>
                        <a:rPr lang="en-GB" sz="1300">
                          <a:effectLst/>
                        </a:rPr>
                        <a:t>Research articles, clinical trials, cohort studies, qualitative studies</a:t>
                      </a:r>
                    </a:p>
                  </a:txBody>
                  <a:tcPr marL="64264" marR="64264" marT="32132" marB="32132" anchor="ctr"/>
                </a:tc>
                <a:tc>
                  <a:txBody>
                    <a:bodyPr/>
                    <a:lstStyle/>
                    <a:p>
                      <a:pPr>
                        <a:buNone/>
                      </a:pPr>
                      <a:r>
                        <a:rPr lang="en-GB" sz="1300">
                          <a:effectLst/>
                        </a:rPr>
                        <a:t>Government reports, NHS publications, professional guidance, policy documents, conference papers</a:t>
                      </a:r>
                    </a:p>
                  </a:txBody>
                  <a:tcPr marL="64264" marR="64264" marT="32132" marB="32132" anchor="ctr"/>
                </a:tc>
                <a:extLst>
                  <a:ext uri="{0D108BD9-81ED-4DB2-BD59-A6C34878D82A}">
                    <a16:rowId xmlns:a16="http://schemas.microsoft.com/office/drawing/2014/main" val="2926883997"/>
                  </a:ext>
                </a:extLst>
              </a:tr>
              <a:tr h="449848">
                <a:tc>
                  <a:txBody>
                    <a:bodyPr/>
                    <a:lstStyle/>
                    <a:p>
                      <a:pPr>
                        <a:buNone/>
                      </a:pPr>
                      <a:r>
                        <a:rPr lang="en-GB" sz="1300" b="1">
                          <a:effectLst/>
                        </a:rPr>
                        <a:t>Purpose</a:t>
                      </a:r>
                    </a:p>
                  </a:txBody>
                  <a:tcPr marL="64264" marR="64264" marT="32132" marB="32132" anchor="ctr"/>
                </a:tc>
                <a:tc>
                  <a:txBody>
                    <a:bodyPr/>
                    <a:lstStyle/>
                    <a:p>
                      <a:pPr>
                        <a:buNone/>
                      </a:pPr>
                      <a:r>
                        <a:rPr lang="en-GB" sz="1300">
                          <a:effectLst/>
                        </a:rPr>
                        <a:t>Generate and share new knowledge and evidence</a:t>
                      </a:r>
                    </a:p>
                  </a:txBody>
                  <a:tcPr marL="64264" marR="64264" marT="32132" marB="32132" anchor="ctr"/>
                </a:tc>
                <a:tc>
                  <a:txBody>
                    <a:bodyPr/>
                    <a:lstStyle/>
                    <a:p>
                      <a:pPr>
                        <a:buNone/>
                      </a:pPr>
                      <a:r>
                        <a:rPr lang="en-GB" sz="1300">
                          <a:effectLst/>
                        </a:rPr>
                        <a:t>Inform practice, policy, services, and decision-making</a:t>
                      </a:r>
                    </a:p>
                  </a:txBody>
                  <a:tcPr marL="64264" marR="64264" marT="32132" marB="32132" anchor="ctr"/>
                </a:tc>
                <a:extLst>
                  <a:ext uri="{0D108BD9-81ED-4DB2-BD59-A6C34878D82A}">
                    <a16:rowId xmlns:a16="http://schemas.microsoft.com/office/drawing/2014/main" val="2334892085"/>
                  </a:ext>
                </a:extLst>
              </a:tr>
              <a:tr h="449848">
                <a:tc>
                  <a:txBody>
                    <a:bodyPr/>
                    <a:lstStyle/>
                    <a:p>
                      <a:pPr>
                        <a:buNone/>
                      </a:pPr>
                      <a:r>
                        <a:rPr lang="en-GB" sz="1300" b="1" dirty="0">
                          <a:effectLst/>
                        </a:rPr>
                        <a:t>Strengths</a:t>
                      </a:r>
                    </a:p>
                  </a:txBody>
                  <a:tcPr marL="64264" marR="64264" marT="32132" marB="32132" anchor="ctr"/>
                </a:tc>
                <a:tc>
                  <a:txBody>
                    <a:bodyPr/>
                    <a:lstStyle/>
                    <a:p>
                      <a:pPr>
                        <a:buNone/>
                      </a:pPr>
                      <a:r>
                        <a:rPr lang="en-GB" sz="1300">
                          <a:effectLst/>
                        </a:rPr>
                        <a:t>Usually rigorous, transparent, and evidence-based</a:t>
                      </a:r>
                    </a:p>
                  </a:txBody>
                  <a:tcPr marL="64264" marR="64264" marT="32132" marB="32132" anchor="ctr"/>
                </a:tc>
                <a:tc>
                  <a:txBody>
                    <a:bodyPr/>
                    <a:lstStyle/>
                    <a:p>
                      <a:pPr>
                        <a:buNone/>
                      </a:pPr>
                      <a:r>
                        <a:rPr lang="en-GB" sz="1300">
                          <a:effectLst/>
                        </a:rPr>
                        <a:t>Current, practical, often provides real-world context and statistics</a:t>
                      </a:r>
                    </a:p>
                  </a:txBody>
                  <a:tcPr marL="64264" marR="64264" marT="32132" marB="32132" anchor="ctr"/>
                </a:tc>
                <a:extLst>
                  <a:ext uri="{0D108BD9-81ED-4DB2-BD59-A6C34878D82A}">
                    <a16:rowId xmlns:a16="http://schemas.microsoft.com/office/drawing/2014/main" val="396879714"/>
                  </a:ext>
                </a:extLst>
              </a:tr>
              <a:tr h="449848">
                <a:tc>
                  <a:txBody>
                    <a:bodyPr/>
                    <a:lstStyle/>
                    <a:p>
                      <a:pPr>
                        <a:buNone/>
                      </a:pPr>
                      <a:r>
                        <a:rPr lang="en-GB" sz="1300" b="1" dirty="0">
                          <a:effectLst/>
                        </a:rPr>
                        <a:t>Limitations</a:t>
                      </a:r>
                    </a:p>
                  </a:txBody>
                  <a:tcPr marL="64264" marR="64264" marT="32132" marB="32132" anchor="ctr"/>
                </a:tc>
                <a:tc>
                  <a:txBody>
                    <a:bodyPr/>
                    <a:lstStyle/>
                    <a:p>
                      <a:pPr>
                        <a:buNone/>
                      </a:pPr>
                      <a:r>
                        <a:rPr lang="en-GB" sz="1300" dirty="0">
                          <a:effectLst/>
                        </a:rPr>
                        <a:t>Can take a long time to publish</a:t>
                      </a:r>
                    </a:p>
                  </a:txBody>
                  <a:tcPr marL="64264" marR="64264" marT="32132" marB="32132" anchor="ctr"/>
                </a:tc>
                <a:tc>
                  <a:txBody>
                    <a:bodyPr/>
                    <a:lstStyle/>
                    <a:p>
                      <a:pPr>
                        <a:buNone/>
                      </a:pPr>
                      <a:r>
                        <a:rPr lang="en-GB" sz="1300">
                          <a:effectLst/>
                        </a:rPr>
                        <a:t>Quality and reliability can vary considerably</a:t>
                      </a:r>
                    </a:p>
                  </a:txBody>
                  <a:tcPr marL="64264" marR="64264" marT="32132" marB="32132" anchor="ctr"/>
                </a:tc>
                <a:extLst>
                  <a:ext uri="{0D108BD9-81ED-4DB2-BD59-A6C34878D82A}">
                    <a16:rowId xmlns:a16="http://schemas.microsoft.com/office/drawing/2014/main" val="771082371"/>
                  </a:ext>
                </a:extLst>
              </a:tr>
              <a:tr h="752558">
                <a:tc>
                  <a:txBody>
                    <a:bodyPr/>
                    <a:lstStyle/>
                    <a:p>
                      <a:pPr>
                        <a:buNone/>
                      </a:pPr>
                      <a:r>
                        <a:rPr lang="en-GB" sz="1300" b="1" dirty="0">
                          <a:effectLst/>
                        </a:rPr>
                        <a:t>Use in your assignment</a:t>
                      </a:r>
                    </a:p>
                  </a:txBody>
                  <a:tcPr marL="64264" marR="64264" marT="32132" marB="32132" anchor="ctr"/>
                </a:tc>
                <a:tc>
                  <a:txBody>
                    <a:bodyPr/>
                    <a:lstStyle/>
                    <a:p>
                      <a:pPr>
                        <a:buNone/>
                      </a:pPr>
                      <a:r>
                        <a:rPr lang="en-GB" sz="1300">
                          <a:effectLst/>
                        </a:rPr>
                        <a:t>Main source of evidence for Results and Discussion</a:t>
                      </a:r>
                    </a:p>
                  </a:txBody>
                  <a:tcPr marL="64264" marR="64264" marT="32132" marB="32132" anchor="ctr"/>
                </a:tc>
                <a:tc>
                  <a:txBody>
                    <a:bodyPr/>
                    <a:lstStyle/>
                    <a:p>
                      <a:pPr fontAlgn="t">
                        <a:lnSpc>
                          <a:spcPct val="119048"/>
                        </a:lnSpc>
                        <a:buNone/>
                      </a:pPr>
                      <a:r>
                        <a:rPr lang="en-GB" sz="1300" dirty="0">
                          <a:effectLst/>
                        </a:rPr>
                        <a:t>Useful for background information and context in the Introduction</a:t>
                      </a:r>
                      <a:endParaRPr lang="en-GB" sz="700" b="0" i="0" dirty="0">
                        <a:effectLst/>
                        <a:latin typeface="Segoe UI" panose="020B0502040204020203" pitchFamily="34" charset="0"/>
                      </a:endParaRPr>
                    </a:p>
                  </a:txBody>
                  <a:tcPr marL="64264" marR="64264" marT="32132" marB="32132" anchor="ctr"/>
                </a:tc>
                <a:extLst>
                  <a:ext uri="{0D108BD9-81ED-4DB2-BD59-A6C34878D82A}">
                    <a16:rowId xmlns:a16="http://schemas.microsoft.com/office/drawing/2014/main" val="4025246822"/>
                  </a:ext>
                </a:extLst>
              </a:tr>
            </a:tbl>
          </a:graphicData>
        </a:graphic>
      </p:graphicFrame>
      <p:sp>
        <p:nvSpPr>
          <p:cNvPr id="8" name="TextBox 7">
            <a:extLst>
              <a:ext uri="{FF2B5EF4-FFF2-40B4-BE49-F238E27FC236}">
                <a16:creationId xmlns:a16="http://schemas.microsoft.com/office/drawing/2014/main" id="{386D86E4-57B0-A291-20B1-2F5387531B95}"/>
              </a:ext>
            </a:extLst>
          </p:cNvPr>
          <p:cNvSpPr txBox="1"/>
          <p:nvPr/>
        </p:nvSpPr>
        <p:spPr>
          <a:xfrm>
            <a:off x="3041959" y="415567"/>
            <a:ext cx="6108082" cy="584775"/>
          </a:xfrm>
          <a:prstGeom prst="rect">
            <a:avLst/>
          </a:prstGeom>
          <a:noFill/>
        </p:spPr>
        <p:txBody>
          <a:bodyPr wrap="none" rtlCol="0">
            <a:spAutoFit/>
          </a:bodyPr>
          <a:lstStyle/>
          <a:p>
            <a:r>
              <a:rPr lang="en-GB" sz="3200" b="1" dirty="0"/>
              <a:t>Peer-reviewed vs Grey literature</a:t>
            </a:r>
          </a:p>
        </p:txBody>
      </p:sp>
    </p:spTree>
    <p:extLst>
      <p:ext uri="{BB962C8B-B14F-4D97-AF65-F5344CB8AC3E}">
        <p14:creationId xmlns:p14="http://schemas.microsoft.com/office/powerpoint/2010/main" val="5458222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Freeform: Shape 19">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1" name="Freeform: Shape 20">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01D2713-6902-AF3A-1497-579BEB80053B}"/>
              </a:ext>
            </a:extLst>
          </p:cNvPr>
          <p:cNvSpPr>
            <a:spLocks noGrp="1"/>
          </p:cNvSpPr>
          <p:nvPr>
            <p:ph type="title"/>
          </p:nvPr>
        </p:nvSpPr>
        <p:spPr>
          <a:xfrm>
            <a:off x="621792" y="1161288"/>
            <a:ext cx="3602736" cy="4526280"/>
          </a:xfrm>
        </p:spPr>
        <p:txBody>
          <a:bodyPr>
            <a:normAutofit/>
          </a:bodyPr>
          <a:lstStyle/>
          <a:p>
            <a:r>
              <a:rPr lang="en-GB" sz="4000"/>
              <a:t>Example of critique</a:t>
            </a:r>
          </a:p>
        </p:txBody>
      </p:sp>
      <p:sp>
        <p:nvSpPr>
          <p:cNvPr id="22" name="Rectangle 21">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C69EA87E-E68F-D41E-5C50-E353656CEF7C}"/>
              </a:ext>
            </a:extLst>
          </p:cNvPr>
          <p:cNvSpPr>
            <a:spLocks noGrp="1"/>
          </p:cNvSpPr>
          <p:nvPr>
            <p:ph idx="1"/>
          </p:nvPr>
        </p:nvSpPr>
        <p:spPr>
          <a:xfrm>
            <a:off x="4951754" y="694944"/>
            <a:ext cx="7107381" cy="4992624"/>
          </a:xfrm>
        </p:spPr>
        <p:txBody>
          <a:bodyPr anchor="ctr">
            <a:normAutofit/>
          </a:bodyPr>
          <a:lstStyle/>
          <a:p>
            <a:pPr marL="0" indent="0">
              <a:buNone/>
            </a:pPr>
            <a:r>
              <a:rPr lang="en-GB" sz="1900" i="1" dirty="0"/>
              <a:t>“The AI claims that AI improves healthcare efficiency, but provides no evidence or references to support this statement.”</a:t>
            </a:r>
          </a:p>
          <a:p>
            <a:pPr marL="0" indent="0">
              <a:buNone/>
            </a:pPr>
            <a:endParaRPr lang="en-GB" sz="1900" dirty="0"/>
          </a:p>
          <a:p>
            <a:pPr marL="0" indent="0">
              <a:buNone/>
            </a:pPr>
            <a:r>
              <a:rPr lang="en-GB" sz="1900" i="1" dirty="0"/>
              <a:t>“The essay makes several assertions regarding the benefits of AI in healthcare; however, these claims are not supported by academic literature.”</a:t>
            </a:r>
          </a:p>
          <a:p>
            <a:pPr marL="0" indent="0">
              <a:buNone/>
            </a:pPr>
            <a:endParaRPr lang="en-GB" sz="1900" i="1" dirty="0"/>
          </a:p>
          <a:p>
            <a:pPr marL="0" indent="0">
              <a:buNone/>
            </a:pPr>
            <a:r>
              <a:rPr lang="en-GB" sz="1900" i="1" dirty="0"/>
              <a:t>“The AI references "research" in general terms but does not identify specific studies, making it difficult to verify the information presented.”</a:t>
            </a:r>
          </a:p>
          <a:p>
            <a:pPr marL="0" indent="0">
              <a:buNone/>
            </a:pPr>
            <a:endParaRPr lang="en-GB" sz="1900" i="1" dirty="0"/>
          </a:p>
          <a:p>
            <a:pPr marL="0" indent="0">
              <a:buNone/>
            </a:pPr>
            <a:r>
              <a:rPr lang="en-GB" sz="1900" i="1" dirty="0"/>
              <a:t>“While the AI discusses the advantages of digital health technologies, it fails to cite research studies that would strengthen the credibility of its arguments.”</a:t>
            </a:r>
          </a:p>
          <a:p>
            <a:pPr marL="0" indent="0">
              <a:buNone/>
            </a:pPr>
            <a:endParaRPr lang="en-GB" sz="1900" dirty="0"/>
          </a:p>
        </p:txBody>
      </p:sp>
      <p:sp>
        <p:nvSpPr>
          <p:cNvPr id="4" name="Date Placeholder 3">
            <a:extLst>
              <a:ext uri="{FF2B5EF4-FFF2-40B4-BE49-F238E27FC236}">
                <a16:creationId xmlns:a16="http://schemas.microsoft.com/office/drawing/2014/main" id="{6DD68D8D-C2C8-020D-535D-AEC8F31F99F7}"/>
              </a:ext>
            </a:extLst>
          </p:cNvPr>
          <p:cNvSpPr>
            <a:spLocks noGrp="1"/>
          </p:cNvSpPr>
          <p:nvPr>
            <p:ph type="dt" sz="half" idx="10"/>
          </p:nvPr>
        </p:nvSpPr>
        <p:spPr>
          <a:xfrm>
            <a:off x="621792" y="6356350"/>
            <a:ext cx="2743200" cy="365125"/>
          </a:xfrm>
        </p:spPr>
        <p:txBody>
          <a:bodyPr>
            <a:normAutofit/>
          </a:bodyPr>
          <a:lstStyle/>
          <a:p>
            <a:pPr>
              <a:spcAft>
                <a:spcPts val="600"/>
              </a:spcAft>
            </a:pPr>
            <a:r>
              <a:rPr lang="en-US">
                <a:solidFill>
                  <a:schemeClr val="tx1">
                    <a:lumMod val="50000"/>
                    <a:lumOff val="50000"/>
                  </a:schemeClr>
                </a:solidFill>
              </a:rPr>
              <a:t>19 October 2026</a:t>
            </a:r>
            <a:endParaRPr lang="en-GB">
              <a:solidFill>
                <a:schemeClr val="tx1">
                  <a:lumMod val="50000"/>
                  <a:lumOff val="50000"/>
                </a:schemeClr>
              </a:solidFill>
            </a:endParaRPr>
          </a:p>
        </p:txBody>
      </p:sp>
      <p:sp>
        <p:nvSpPr>
          <p:cNvPr id="5" name="Footer Placeholder 4">
            <a:extLst>
              <a:ext uri="{FF2B5EF4-FFF2-40B4-BE49-F238E27FC236}">
                <a16:creationId xmlns:a16="http://schemas.microsoft.com/office/drawing/2014/main" id="{7CE27436-71E5-FC63-890C-1E293483104E}"/>
              </a:ext>
            </a:extLst>
          </p:cNvPr>
          <p:cNvSpPr>
            <a:spLocks noGrp="1"/>
          </p:cNvSpPr>
          <p:nvPr>
            <p:ph type="ftr" sz="quarter" idx="11"/>
          </p:nvPr>
        </p:nvSpPr>
        <p:spPr>
          <a:xfrm>
            <a:off x="5434147" y="6356350"/>
            <a:ext cx="4572000" cy="365125"/>
          </a:xfrm>
        </p:spPr>
        <p:txBody>
          <a:bodyPr>
            <a:normAutofit/>
          </a:bodyPr>
          <a:lstStyle/>
          <a:p>
            <a:pPr algn="l">
              <a:spcAft>
                <a:spcPts val="600"/>
              </a:spcAft>
            </a:pPr>
            <a:r>
              <a:rPr lang="en-GB">
                <a:solidFill>
                  <a:schemeClr val="tx1">
                    <a:lumMod val="50000"/>
                    <a:lumOff val="50000"/>
                  </a:schemeClr>
                </a:solidFill>
              </a:rPr>
              <a:t>Dr Simona Ferraraccio</a:t>
            </a:r>
          </a:p>
        </p:txBody>
      </p:sp>
      <p:sp>
        <p:nvSpPr>
          <p:cNvPr id="6" name="Slide Number Placeholder 5">
            <a:extLst>
              <a:ext uri="{FF2B5EF4-FFF2-40B4-BE49-F238E27FC236}">
                <a16:creationId xmlns:a16="http://schemas.microsoft.com/office/drawing/2014/main" id="{3CE92339-54D2-F840-F762-BDEB88FA6B14}"/>
              </a:ext>
            </a:extLst>
          </p:cNvPr>
          <p:cNvSpPr>
            <a:spLocks noGrp="1"/>
          </p:cNvSpPr>
          <p:nvPr>
            <p:ph type="sldNum" sz="quarter" idx="12"/>
          </p:nvPr>
        </p:nvSpPr>
        <p:spPr>
          <a:xfrm>
            <a:off x="10351362" y="6356350"/>
            <a:ext cx="1002437" cy="365125"/>
          </a:xfrm>
        </p:spPr>
        <p:txBody>
          <a:bodyPr>
            <a:normAutofit/>
          </a:bodyPr>
          <a:lstStyle/>
          <a:p>
            <a:pPr>
              <a:spcAft>
                <a:spcPts val="600"/>
              </a:spcAft>
            </a:pPr>
            <a:fld id="{60B8E9F4-D03E-4B6F-8B91-DBAAAD27DB46}" type="slidenum">
              <a:rPr lang="en-GB">
                <a:solidFill>
                  <a:schemeClr val="tx1">
                    <a:lumMod val="50000"/>
                    <a:lumOff val="50000"/>
                  </a:schemeClr>
                </a:solidFill>
              </a:rPr>
              <a:pPr>
                <a:spcAft>
                  <a:spcPts val="600"/>
                </a:spcAft>
              </a:pPr>
              <a:t>18</a:t>
            </a:fld>
            <a:endParaRPr lang="en-GB">
              <a:solidFill>
                <a:schemeClr val="tx1">
                  <a:lumMod val="50000"/>
                  <a:lumOff val="50000"/>
                </a:schemeClr>
              </a:solidFill>
            </a:endParaRPr>
          </a:p>
        </p:txBody>
      </p:sp>
    </p:spTree>
    <p:extLst>
      <p:ext uri="{BB962C8B-B14F-4D97-AF65-F5344CB8AC3E}">
        <p14:creationId xmlns:p14="http://schemas.microsoft.com/office/powerpoint/2010/main" val="22250364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FC0AB28-2443-B20D-5031-A63DDB7F0394}"/>
              </a:ext>
            </a:extLst>
          </p:cNvPr>
          <p:cNvPicPr>
            <a:picLocks noChangeAspect="1"/>
          </p:cNvPicPr>
          <p:nvPr/>
        </p:nvPicPr>
        <p:blipFill>
          <a:blip r:embed="rId2">
            <a:alphaModFix amt="35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2250" b="19813"/>
          <a:stretch>
            <a:fillRect/>
          </a:stretch>
        </p:blipFill>
        <p:spPr>
          <a:xfrm>
            <a:off x="2522356" y="10"/>
            <a:ext cx="9669642" cy="6857990"/>
          </a:xfrm>
          <a:prstGeom prst="rect">
            <a:avLst/>
          </a:prstGeom>
        </p:spPr>
      </p:pic>
      <p:sp>
        <p:nvSpPr>
          <p:cNvPr id="30" name="Rectangle 2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2754250-35C1-06C6-E926-853C7DF8FB86}"/>
              </a:ext>
            </a:extLst>
          </p:cNvPr>
          <p:cNvSpPr>
            <a:spLocks noGrp="1"/>
          </p:cNvSpPr>
          <p:nvPr>
            <p:ph type="title"/>
          </p:nvPr>
        </p:nvSpPr>
        <p:spPr>
          <a:xfrm>
            <a:off x="252845" y="428016"/>
            <a:ext cx="5843155" cy="1899912"/>
          </a:xfrm>
        </p:spPr>
        <p:txBody>
          <a:bodyPr>
            <a:normAutofit/>
          </a:bodyPr>
          <a:lstStyle/>
          <a:p>
            <a:r>
              <a:rPr lang="en-GB" sz="4000" b="1" dirty="0"/>
              <a:t>Activity - </a:t>
            </a:r>
            <a:r>
              <a:rPr lang="en-GB" sz="4000" b="1" u="sng" dirty="0"/>
              <a:t>Evidence </a:t>
            </a:r>
            <a:endParaRPr lang="en-GB" sz="4000" b="1" dirty="0"/>
          </a:p>
        </p:txBody>
      </p:sp>
      <p:sp>
        <p:nvSpPr>
          <p:cNvPr id="3" name="Content Placeholder 2">
            <a:extLst>
              <a:ext uri="{FF2B5EF4-FFF2-40B4-BE49-F238E27FC236}">
                <a16:creationId xmlns:a16="http://schemas.microsoft.com/office/drawing/2014/main" id="{EDA94416-7676-59AD-1716-B21F9746BADB}"/>
              </a:ext>
            </a:extLst>
          </p:cNvPr>
          <p:cNvSpPr>
            <a:spLocks noGrp="1"/>
          </p:cNvSpPr>
          <p:nvPr>
            <p:ph idx="1"/>
          </p:nvPr>
        </p:nvSpPr>
        <p:spPr>
          <a:xfrm>
            <a:off x="216411" y="2150083"/>
            <a:ext cx="7936989" cy="3742762"/>
          </a:xfrm>
        </p:spPr>
        <p:txBody>
          <a:bodyPr>
            <a:normAutofit lnSpcReduction="10000"/>
          </a:bodyPr>
          <a:lstStyle/>
          <a:p>
            <a:pPr marL="0" indent="0">
              <a:buNone/>
            </a:pPr>
            <a:r>
              <a:rPr lang="en-GB" sz="1900" dirty="0"/>
              <a:t>Read you AI-essay and ask these questions:</a:t>
            </a:r>
          </a:p>
          <a:p>
            <a:pPr marL="0" indent="0">
              <a:buNone/>
            </a:pPr>
            <a:endParaRPr lang="en-GB" sz="1900" dirty="0"/>
          </a:p>
          <a:p>
            <a:pPr marL="285750">
              <a:spcAft>
                <a:spcPts val="600"/>
              </a:spcAft>
            </a:pPr>
            <a:r>
              <a:rPr lang="en-GB" sz="1900" dirty="0"/>
              <a:t>Does the essay provide facts, data, examples, or research?</a:t>
            </a:r>
            <a:endParaRPr lang="en-US" sz="1900" dirty="0"/>
          </a:p>
          <a:p>
            <a:pPr marL="285750">
              <a:spcAft>
                <a:spcPts val="600"/>
              </a:spcAft>
            </a:pPr>
            <a:r>
              <a:rPr lang="en-US" sz="1900" dirty="0"/>
              <a:t>What evidence is presented?</a:t>
            </a:r>
          </a:p>
          <a:p>
            <a:pPr marL="285750">
              <a:spcAft>
                <a:spcPts val="600"/>
              </a:spcAft>
            </a:pPr>
            <a:r>
              <a:rPr lang="en-US" sz="1900" dirty="0"/>
              <a:t>Are claims supported ?</a:t>
            </a:r>
          </a:p>
          <a:p>
            <a:pPr marL="285750">
              <a:spcAft>
                <a:spcPts val="600"/>
              </a:spcAft>
            </a:pPr>
            <a:r>
              <a:rPr lang="en-US" sz="1900" dirty="0"/>
              <a:t>Are references used ?</a:t>
            </a:r>
          </a:p>
          <a:p>
            <a:pPr marL="285750">
              <a:spcAft>
                <a:spcPts val="600"/>
              </a:spcAft>
            </a:pPr>
            <a:r>
              <a:rPr lang="en-US" sz="1900" dirty="0"/>
              <a:t>If used, is the evidence reliable?</a:t>
            </a:r>
          </a:p>
          <a:p>
            <a:pPr marL="0" indent="0">
              <a:buNone/>
            </a:pPr>
            <a:endParaRPr lang="en-GB" sz="1900" u="sng" dirty="0"/>
          </a:p>
          <a:p>
            <a:pPr marL="0" indent="0">
              <a:buNone/>
            </a:pPr>
            <a:r>
              <a:rPr lang="en-GB" sz="1900" u="sng" dirty="0"/>
              <a:t>Write a critique about the evidence in your AI-essay.</a:t>
            </a:r>
          </a:p>
        </p:txBody>
      </p:sp>
      <p:sp>
        <p:nvSpPr>
          <p:cNvPr id="4" name="Date Placeholder 3">
            <a:extLst>
              <a:ext uri="{FF2B5EF4-FFF2-40B4-BE49-F238E27FC236}">
                <a16:creationId xmlns:a16="http://schemas.microsoft.com/office/drawing/2014/main" id="{909D4E21-2687-9165-D73A-9D4B412E566B}"/>
              </a:ext>
            </a:extLst>
          </p:cNvPr>
          <p:cNvSpPr>
            <a:spLocks noGrp="1"/>
          </p:cNvSpPr>
          <p:nvPr>
            <p:ph type="dt" sz="half" idx="10"/>
          </p:nvPr>
        </p:nvSpPr>
        <p:spPr>
          <a:xfrm>
            <a:off x="838200" y="6356350"/>
            <a:ext cx="2743200" cy="365125"/>
          </a:xfrm>
        </p:spPr>
        <p:txBody>
          <a:bodyPr>
            <a:normAutofit/>
          </a:bodyPr>
          <a:lstStyle/>
          <a:p>
            <a:pPr>
              <a:spcAft>
                <a:spcPts val="600"/>
              </a:spcAft>
            </a:pPr>
            <a:r>
              <a:rPr lang="en-US"/>
              <a:t>19 October 2026</a:t>
            </a:r>
            <a:endParaRPr lang="en-GB"/>
          </a:p>
        </p:txBody>
      </p:sp>
      <p:sp>
        <p:nvSpPr>
          <p:cNvPr id="5" name="Footer Placeholder 4">
            <a:extLst>
              <a:ext uri="{FF2B5EF4-FFF2-40B4-BE49-F238E27FC236}">
                <a16:creationId xmlns:a16="http://schemas.microsoft.com/office/drawing/2014/main" id="{B40819FA-1AA1-B0A0-F3C2-2994635A94C9}"/>
              </a:ext>
            </a:extLst>
          </p:cNvPr>
          <p:cNvSpPr>
            <a:spLocks noGrp="1"/>
          </p:cNvSpPr>
          <p:nvPr>
            <p:ph type="ftr" sz="quarter" idx="11"/>
          </p:nvPr>
        </p:nvSpPr>
        <p:spPr>
          <a:xfrm>
            <a:off x="4038600" y="6356350"/>
            <a:ext cx="4114800" cy="365125"/>
          </a:xfrm>
        </p:spPr>
        <p:txBody>
          <a:bodyPr>
            <a:normAutofit/>
          </a:bodyPr>
          <a:lstStyle/>
          <a:p>
            <a:pPr>
              <a:spcAft>
                <a:spcPts val="600"/>
              </a:spcAft>
            </a:pPr>
            <a:r>
              <a:rPr lang="en-GB">
                <a:solidFill>
                  <a:srgbClr val="FFFFFF"/>
                </a:solidFill>
              </a:rPr>
              <a:t>Dr Simona Ferraraccio</a:t>
            </a:r>
          </a:p>
        </p:txBody>
      </p:sp>
      <p:sp>
        <p:nvSpPr>
          <p:cNvPr id="6" name="Slide Number Placeholder 5">
            <a:extLst>
              <a:ext uri="{FF2B5EF4-FFF2-40B4-BE49-F238E27FC236}">
                <a16:creationId xmlns:a16="http://schemas.microsoft.com/office/drawing/2014/main" id="{ED25A504-0F27-BC82-3A49-C39293A4A66A}"/>
              </a:ext>
            </a:extLst>
          </p:cNvPr>
          <p:cNvSpPr>
            <a:spLocks noGrp="1"/>
          </p:cNvSpPr>
          <p:nvPr>
            <p:ph type="sldNum" sz="quarter" idx="12"/>
          </p:nvPr>
        </p:nvSpPr>
        <p:spPr>
          <a:xfrm>
            <a:off x="8610600" y="6356350"/>
            <a:ext cx="2743200" cy="365125"/>
          </a:xfrm>
        </p:spPr>
        <p:txBody>
          <a:bodyPr>
            <a:normAutofit/>
          </a:bodyPr>
          <a:lstStyle/>
          <a:p>
            <a:pPr>
              <a:spcAft>
                <a:spcPts val="600"/>
              </a:spcAft>
            </a:pPr>
            <a:fld id="{60B8E9F4-D03E-4B6F-8B91-DBAAAD27DB46}" type="slidenum">
              <a:rPr lang="en-GB">
                <a:solidFill>
                  <a:srgbClr val="FFFFFF"/>
                </a:solidFill>
              </a:rPr>
              <a:pPr>
                <a:spcAft>
                  <a:spcPts val="600"/>
                </a:spcAft>
              </a:pPr>
              <a:t>19</a:t>
            </a:fld>
            <a:endParaRPr lang="en-GB">
              <a:solidFill>
                <a:srgbClr val="FFFFFF"/>
              </a:solidFill>
            </a:endParaRPr>
          </a:p>
        </p:txBody>
      </p:sp>
    </p:spTree>
    <p:extLst>
      <p:ext uri="{BB962C8B-B14F-4D97-AF65-F5344CB8AC3E}">
        <p14:creationId xmlns:p14="http://schemas.microsoft.com/office/powerpoint/2010/main" val="14520520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CD022-E3EF-1377-678B-883DA1F7302E}"/>
              </a:ext>
            </a:extLst>
          </p:cNvPr>
          <p:cNvSpPr>
            <a:spLocks noGrp="1"/>
          </p:cNvSpPr>
          <p:nvPr>
            <p:ph type="title"/>
          </p:nvPr>
        </p:nvSpPr>
        <p:spPr>
          <a:xfrm>
            <a:off x="131618" y="219653"/>
            <a:ext cx="10515600" cy="1325563"/>
          </a:xfrm>
        </p:spPr>
        <p:txBody>
          <a:bodyPr/>
          <a:lstStyle/>
          <a:p>
            <a:r>
              <a:rPr lang="en-GB" b="1" dirty="0"/>
              <a:t>A step beyond the critique </a:t>
            </a:r>
          </a:p>
        </p:txBody>
      </p:sp>
      <p:sp>
        <p:nvSpPr>
          <p:cNvPr id="3" name="Content Placeholder 2">
            <a:extLst>
              <a:ext uri="{FF2B5EF4-FFF2-40B4-BE49-F238E27FC236}">
                <a16:creationId xmlns:a16="http://schemas.microsoft.com/office/drawing/2014/main" id="{1F4BB998-E9FE-52D7-D1EC-48117149ECA1}"/>
              </a:ext>
            </a:extLst>
          </p:cNvPr>
          <p:cNvSpPr>
            <a:spLocks noGrp="1"/>
          </p:cNvSpPr>
          <p:nvPr>
            <p:ph idx="1"/>
          </p:nvPr>
        </p:nvSpPr>
        <p:spPr>
          <a:xfrm>
            <a:off x="245918" y="1669761"/>
            <a:ext cx="11946082" cy="4351338"/>
          </a:xfrm>
        </p:spPr>
        <p:txBody>
          <a:bodyPr>
            <a:normAutofit/>
          </a:bodyPr>
          <a:lstStyle/>
          <a:p>
            <a:pPr marL="0" indent="0">
              <a:buNone/>
            </a:pPr>
            <a:r>
              <a:rPr lang="en-GB" dirty="0"/>
              <a:t>Don’t stop here:</a:t>
            </a:r>
          </a:p>
          <a:p>
            <a:pPr marL="0" indent="0">
              <a:buNone/>
            </a:pPr>
            <a:endParaRPr lang="en-GB" dirty="0"/>
          </a:p>
          <a:p>
            <a:pPr marL="0" indent="0">
              <a:buNone/>
            </a:pPr>
            <a:endParaRPr lang="en-GB" dirty="0"/>
          </a:p>
          <a:p>
            <a:pPr marL="0" indent="0">
              <a:buNone/>
            </a:pPr>
            <a:endParaRPr lang="en-GB" dirty="0"/>
          </a:p>
          <a:p>
            <a:pPr marL="0" indent="0">
              <a:buNone/>
            </a:pPr>
            <a:r>
              <a:rPr lang="en-GB" dirty="0"/>
              <a:t>Go Further:</a:t>
            </a:r>
          </a:p>
        </p:txBody>
      </p:sp>
      <p:sp>
        <p:nvSpPr>
          <p:cNvPr id="4" name="Date Placeholder 3">
            <a:extLst>
              <a:ext uri="{FF2B5EF4-FFF2-40B4-BE49-F238E27FC236}">
                <a16:creationId xmlns:a16="http://schemas.microsoft.com/office/drawing/2014/main" id="{7342F45F-4EA4-716E-381A-FF432B9EF6D5}"/>
              </a:ext>
            </a:extLst>
          </p:cNvPr>
          <p:cNvSpPr>
            <a:spLocks noGrp="1"/>
          </p:cNvSpPr>
          <p:nvPr>
            <p:ph type="dt" sz="half" idx="10"/>
          </p:nvPr>
        </p:nvSpPr>
        <p:spPr/>
        <p:txBody>
          <a:bodyPr/>
          <a:lstStyle/>
          <a:p>
            <a:r>
              <a:rPr lang="en-US"/>
              <a:t>19 October 2026</a:t>
            </a:r>
            <a:endParaRPr lang="en-GB"/>
          </a:p>
        </p:txBody>
      </p:sp>
      <p:pic>
        <p:nvPicPr>
          <p:cNvPr id="9" name="Picture 8">
            <a:extLst>
              <a:ext uri="{FF2B5EF4-FFF2-40B4-BE49-F238E27FC236}">
                <a16:creationId xmlns:a16="http://schemas.microsoft.com/office/drawing/2014/main" id="{EA9880EB-2379-4247-7CD6-A96E36E70CEE}"/>
              </a:ext>
            </a:extLst>
          </p:cNvPr>
          <p:cNvPicPr>
            <a:picLocks noChangeAspect="1"/>
          </p:cNvPicPr>
          <p:nvPr/>
        </p:nvPicPr>
        <p:blipFill>
          <a:blip r:embed="rId2">
            <a:alphaModFix amt="20000"/>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334000" y="0"/>
            <a:ext cx="6858000" cy="6858000"/>
          </a:xfrm>
          <a:prstGeom prst="rect">
            <a:avLst/>
          </a:prstGeom>
        </p:spPr>
      </p:pic>
      <p:sp>
        <p:nvSpPr>
          <p:cNvPr id="5" name="Footer Placeholder 4">
            <a:extLst>
              <a:ext uri="{FF2B5EF4-FFF2-40B4-BE49-F238E27FC236}">
                <a16:creationId xmlns:a16="http://schemas.microsoft.com/office/drawing/2014/main" id="{C4C9F5EE-59BD-B25B-7CE1-9ABCE1887699}"/>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7122D7AA-80E0-1D29-4263-93492950A250}"/>
              </a:ext>
            </a:extLst>
          </p:cNvPr>
          <p:cNvSpPr>
            <a:spLocks noGrp="1"/>
          </p:cNvSpPr>
          <p:nvPr>
            <p:ph type="sldNum" sz="quarter" idx="12"/>
          </p:nvPr>
        </p:nvSpPr>
        <p:spPr/>
        <p:txBody>
          <a:bodyPr/>
          <a:lstStyle/>
          <a:p>
            <a:fld id="{60B8E9F4-D03E-4B6F-8B91-DBAAAD27DB46}" type="slidenum">
              <a:rPr lang="en-GB" smtClean="0"/>
              <a:t>20</a:t>
            </a:fld>
            <a:endParaRPr lang="en-GB"/>
          </a:p>
        </p:txBody>
      </p:sp>
      <p:sp>
        <p:nvSpPr>
          <p:cNvPr id="8" name="TextBox 7">
            <a:extLst>
              <a:ext uri="{FF2B5EF4-FFF2-40B4-BE49-F238E27FC236}">
                <a16:creationId xmlns:a16="http://schemas.microsoft.com/office/drawing/2014/main" id="{06172BDF-16C7-8628-3C5E-4322FFE57C45}"/>
              </a:ext>
            </a:extLst>
          </p:cNvPr>
          <p:cNvSpPr txBox="1"/>
          <p:nvPr/>
        </p:nvSpPr>
        <p:spPr>
          <a:xfrm>
            <a:off x="3017694" y="1669761"/>
            <a:ext cx="8928388" cy="646331"/>
          </a:xfrm>
          <a:prstGeom prst="rect">
            <a:avLst/>
          </a:prstGeom>
          <a:noFill/>
        </p:spPr>
        <p:txBody>
          <a:bodyPr wrap="square">
            <a:spAutoFit/>
          </a:bodyPr>
          <a:lstStyle/>
          <a:p>
            <a:pPr fontAlgn="t">
              <a:lnSpc>
                <a:spcPct val="100000"/>
              </a:lnSpc>
              <a:buNone/>
            </a:pPr>
            <a:r>
              <a:rPr lang="en-GB" sz="1800" b="0" i="0" dirty="0">
                <a:effectLst/>
                <a:latin typeface="+mn-lt"/>
              </a:rPr>
              <a:t>The AI claims that AI improves healthcare efficiency, but provides no evidence or references to support this statement.</a:t>
            </a:r>
            <a:endParaRPr lang="en-GB" sz="1800" b="0" i="0" dirty="0">
              <a:effectLst/>
              <a:latin typeface="Segoe UI" panose="020B0502040204020203" pitchFamily="34" charset="0"/>
            </a:endParaRPr>
          </a:p>
        </p:txBody>
      </p:sp>
      <p:sp>
        <p:nvSpPr>
          <p:cNvPr id="10" name="TextBox 9">
            <a:extLst>
              <a:ext uri="{FF2B5EF4-FFF2-40B4-BE49-F238E27FC236}">
                <a16:creationId xmlns:a16="http://schemas.microsoft.com/office/drawing/2014/main" id="{E5DC3BD9-526C-B111-3FCE-27BBF41D98D4}"/>
              </a:ext>
            </a:extLst>
          </p:cNvPr>
          <p:cNvSpPr txBox="1"/>
          <p:nvPr/>
        </p:nvSpPr>
        <p:spPr>
          <a:xfrm>
            <a:off x="3017694" y="3587801"/>
            <a:ext cx="9174306" cy="1908215"/>
          </a:xfrm>
          <a:prstGeom prst="rect">
            <a:avLst/>
          </a:prstGeom>
          <a:noFill/>
        </p:spPr>
        <p:txBody>
          <a:bodyPr wrap="square">
            <a:spAutoFit/>
          </a:bodyPr>
          <a:lstStyle/>
          <a:p>
            <a:r>
              <a:rPr lang="en-GB" dirty="0"/>
              <a:t>The AI claims that AI improves healthcare efficiency, but provides no evidence or references to support this statement. </a:t>
            </a:r>
            <a:r>
              <a:rPr lang="en-GB" dirty="0">
                <a:highlight>
                  <a:srgbClr val="FFFF00"/>
                </a:highlight>
              </a:rPr>
              <a:t>However, a study by Erkan</a:t>
            </a:r>
            <a:r>
              <a:rPr lang="en-GB" i="1" dirty="0">
                <a:highlight>
                  <a:srgbClr val="FFFF00"/>
                </a:highlight>
              </a:rPr>
              <a:t> </a:t>
            </a:r>
            <a:r>
              <a:rPr lang="en-GB" dirty="0">
                <a:highlight>
                  <a:srgbClr val="FFFF00"/>
                </a:highlight>
              </a:rPr>
              <a:t>(2026) found that AI-supported triage systems reduced administrative workload and improved patient flow in selected healthcare settings. This suggests that the claim may have some validity, although the effectiveness of AI depends on the context in which it is implemented.</a:t>
            </a:r>
          </a:p>
          <a:p>
            <a:pPr marL="0" indent="0">
              <a:buNone/>
            </a:pPr>
            <a:endParaRPr lang="en-GB" sz="2800" dirty="0"/>
          </a:p>
        </p:txBody>
      </p:sp>
    </p:spTree>
    <p:extLst>
      <p:ext uri="{BB962C8B-B14F-4D97-AF65-F5344CB8AC3E}">
        <p14:creationId xmlns:p14="http://schemas.microsoft.com/office/powerpoint/2010/main" val="197555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1A2449DF-3A61-7E15-666F-D7582C57CC1C}"/>
              </a:ext>
            </a:extLst>
          </p:cNvPr>
          <p:cNvSpPr/>
          <p:nvPr/>
        </p:nvSpPr>
        <p:spPr>
          <a:xfrm>
            <a:off x="-18067" y="2360932"/>
            <a:ext cx="2381249" cy="2389909"/>
          </a:xfrm>
          <a:custGeom>
            <a:avLst/>
            <a:gdLst>
              <a:gd name="csX0" fmla="*/ 0 w 1587499"/>
              <a:gd name="csY0" fmla="*/ 158750 h 5418667"/>
              <a:gd name="csX1" fmla="*/ 158750 w 1587499"/>
              <a:gd name="csY1" fmla="*/ 0 h 5418667"/>
              <a:gd name="csX2" fmla="*/ 1428749 w 1587499"/>
              <a:gd name="csY2" fmla="*/ 0 h 5418667"/>
              <a:gd name="csX3" fmla="*/ 1587499 w 1587499"/>
              <a:gd name="csY3" fmla="*/ 158750 h 5418667"/>
              <a:gd name="csX4" fmla="*/ 1587499 w 1587499"/>
              <a:gd name="csY4" fmla="*/ 5259917 h 5418667"/>
              <a:gd name="csX5" fmla="*/ 1428749 w 1587499"/>
              <a:gd name="csY5" fmla="*/ 5418667 h 5418667"/>
              <a:gd name="csX6" fmla="*/ 158750 w 1587499"/>
              <a:gd name="csY6" fmla="*/ 5418667 h 5418667"/>
              <a:gd name="csX7" fmla="*/ 0 w 1587499"/>
              <a:gd name="csY7" fmla="*/ 5259917 h 5418667"/>
              <a:gd name="csX8" fmla="*/ 0 w 1587499"/>
              <a:gd name="csY8" fmla="*/ 158750 h 54186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87499" h="5418667">
                <a:moveTo>
                  <a:pt x="0" y="158750"/>
                </a:moveTo>
                <a:cubicBezTo>
                  <a:pt x="0" y="71075"/>
                  <a:pt x="71075" y="0"/>
                  <a:pt x="158750" y="0"/>
                </a:cubicBezTo>
                <a:lnTo>
                  <a:pt x="1428749" y="0"/>
                </a:lnTo>
                <a:cubicBezTo>
                  <a:pt x="1516424" y="0"/>
                  <a:pt x="1587499" y="71075"/>
                  <a:pt x="1587499" y="158750"/>
                </a:cubicBezTo>
                <a:lnTo>
                  <a:pt x="1587499" y="5259917"/>
                </a:lnTo>
                <a:cubicBezTo>
                  <a:pt x="1587499" y="5347592"/>
                  <a:pt x="1516424" y="5418667"/>
                  <a:pt x="1428749" y="5418667"/>
                </a:cubicBezTo>
                <a:lnTo>
                  <a:pt x="158750" y="5418667"/>
                </a:lnTo>
                <a:cubicBezTo>
                  <a:pt x="71075" y="5418667"/>
                  <a:pt x="0" y="5347592"/>
                  <a:pt x="0" y="5259917"/>
                </a:cubicBezTo>
                <a:lnTo>
                  <a:pt x="0" y="158750"/>
                </a:lnTo>
                <a:close/>
              </a:path>
            </a:pathLst>
          </a:custGeom>
          <a:solidFill>
            <a:schemeClr val="tx2">
              <a:lumMod val="10000"/>
              <a:lumOff val="90000"/>
            </a:schemeClr>
          </a:solidFill>
          <a:ln>
            <a:solidFill>
              <a:schemeClr val="tx2">
                <a:lumMod val="75000"/>
                <a:lumOff val="2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3792" tIns="2281258" rIns="113792" bIns="1197527" numCol="1" spcCol="1270" anchor="ctr" anchorCtr="0">
            <a:noAutofit/>
          </a:bodyPr>
          <a:lstStyle/>
          <a:p>
            <a:pPr marL="0" lvl="0" indent="0" algn="ctr" defTabSz="711200">
              <a:lnSpc>
                <a:spcPct val="90000"/>
              </a:lnSpc>
              <a:spcBef>
                <a:spcPct val="0"/>
              </a:spcBef>
              <a:spcAft>
                <a:spcPct val="35000"/>
              </a:spcAft>
              <a:buNone/>
            </a:pPr>
            <a:r>
              <a:rPr lang="en-GB" sz="2400" b="1" kern="1200" dirty="0">
                <a:solidFill>
                  <a:schemeClr val="tx2">
                    <a:lumMod val="90000"/>
                    <a:lumOff val="10000"/>
                  </a:schemeClr>
                </a:solidFill>
              </a:rPr>
              <a:t>Engagement with literature</a:t>
            </a:r>
          </a:p>
        </p:txBody>
      </p:sp>
      <p:sp>
        <p:nvSpPr>
          <p:cNvPr id="20" name="Oval 19" descr="Badge 1 outline">
            <a:extLst>
              <a:ext uri="{FF2B5EF4-FFF2-40B4-BE49-F238E27FC236}">
                <a16:creationId xmlns:a16="http://schemas.microsoft.com/office/drawing/2014/main" id="{39DCBC8B-C2C0-36AD-DF0A-48D80AB65A0F}"/>
              </a:ext>
            </a:extLst>
          </p:cNvPr>
          <p:cNvSpPr/>
          <p:nvPr/>
        </p:nvSpPr>
        <p:spPr>
          <a:xfrm>
            <a:off x="612011" y="2025101"/>
            <a:ext cx="1121091" cy="1309136"/>
          </a:xfrm>
          <a:prstGeom prst="ellipse">
            <a:avLst/>
          </a:prstGeom>
          <a:blipFill>
            <a:blip>
              <a:extLst>
                <a:ext uri="{96DAC541-7B7A-43D3-8B79-37D633B846F1}">
                  <asvg:svgBlip xmlns:asvg="http://schemas.microsoft.com/office/drawing/2016/SVG/main" r:embed="rId2"/>
                </a:ext>
              </a:extLst>
            </a:blip>
            <a:srcRect/>
            <a:stretch>
              <a:fillRect l="-10000" r="-10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21" name="Freeform: Shape 20">
            <a:extLst>
              <a:ext uri="{FF2B5EF4-FFF2-40B4-BE49-F238E27FC236}">
                <a16:creationId xmlns:a16="http://schemas.microsoft.com/office/drawing/2014/main" id="{05B970FA-D676-FFCA-F050-EF610180895A}"/>
              </a:ext>
            </a:extLst>
          </p:cNvPr>
          <p:cNvSpPr/>
          <p:nvPr/>
        </p:nvSpPr>
        <p:spPr>
          <a:xfrm>
            <a:off x="2471506" y="2363253"/>
            <a:ext cx="2381249" cy="2389909"/>
          </a:xfrm>
          <a:custGeom>
            <a:avLst/>
            <a:gdLst>
              <a:gd name="csX0" fmla="*/ 0 w 1587499"/>
              <a:gd name="csY0" fmla="*/ 158750 h 5418667"/>
              <a:gd name="csX1" fmla="*/ 158750 w 1587499"/>
              <a:gd name="csY1" fmla="*/ 0 h 5418667"/>
              <a:gd name="csX2" fmla="*/ 1428749 w 1587499"/>
              <a:gd name="csY2" fmla="*/ 0 h 5418667"/>
              <a:gd name="csX3" fmla="*/ 1587499 w 1587499"/>
              <a:gd name="csY3" fmla="*/ 158750 h 5418667"/>
              <a:gd name="csX4" fmla="*/ 1587499 w 1587499"/>
              <a:gd name="csY4" fmla="*/ 5259917 h 5418667"/>
              <a:gd name="csX5" fmla="*/ 1428749 w 1587499"/>
              <a:gd name="csY5" fmla="*/ 5418667 h 5418667"/>
              <a:gd name="csX6" fmla="*/ 158750 w 1587499"/>
              <a:gd name="csY6" fmla="*/ 5418667 h 5418667"/>
              <a:gd name="csX7" fmla="*/ 0 w 1587499"/>
              <a:gd name="csY7" fmla="*/ 5259917 h 5418667"/>
              <a:gd name="csX8" fmla="*/ 0 w 1587499"/>
              <a:gd name="csY8" fmla="*/ 158750 h 54186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87499" h="5418667">
                <a:moveTo>
                  <a:pt x="0" y="158750"/>
                </a:moveTo>
                <a:cubicBezTo>
                  <a:pt x="0" y="71075"/>
                  <a:pt x="71075" y="0"/>
                  <a:pt x="158750" y="0"/>
                </a:cubicBezTo>
                <a:lnTo>
                  <a:pt x="1428749" y="0"/>
                </a:lnTo>
                <a:cubicBezTo>
                  <a:pt x="1516424" y="0"/>
                  <a:pt x="1587499" y="71075"/>
                  <a:pt x="1587499" y="158750"/>
                </a:cubicBezTo>
                <a:lnTo>
                  <a:pt x="1587499" y="5259917"/>
                </a:lnTo>
                <a:cubicBezTo>
                  <a:pt x="1587499" y="5347592"/>
                  <a:pt x="1516424" y="5418667"/>
                  <a:pt x="1428749" y="5418667"/>
                </a:cubicBezTo>
                <a:lnTo>
                  <a:pt x="158750" y="5418667"/>
                </a:lnTo>
                <a:cubicBezTo>
                  <a:pt x="71075" y="5418667"/>
                  <a:pt x="0" y="5347592"/>
                  <a:pt x="0" y="5259917"/>
                </a:cubicBezTo>
                <a:lnTo>
                  <a:pt x="0" y="158750"/>
                </a:lnTo>
                <a:close/>
              </a:path>
            </a:pathLst>
          </a:custGeom>
          <a:solidFill>
            <a:schemeClr val="accent2">
              <a:lumMod val="20000"/>
              <a:lumOff val="80000"/>
            </a:schemeClr>
          </a:solidFill>
          <a:ln>
            <a:solidFill>
              <a:schemeClr val="accent2">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3792" tIns="2281258" rIns="113792" bIns="1197527" numCol="1" spcCol="1270" anchor="ctr" anchorCtr="0">
            <a:noAutofit/>
          </a:bodyPr>
          <a:lstStyle/>
          <a:p>
            <a:pPr marL="0" lvl="0" indent="0" algn="ctr" defTabSz="711200">
              <a:lnSpc>
                <a:spcPct val="90000"/>
              </a:lnSpc>
              <a:spcBef>
                <a:spcPct val="0"/>
              </a:spcBef>
              <a:spcAft>
                <a:spcPct val="35000"/>
              </a:spcAft>
              <a:buNone/>
            </a:pPr>
            <a:r>
              <a:rPr lang="en-GB" sz="2400" b="1" kern="1200" dirty="0">
                <a:solidFill>
                  <a:schemeClr val="accent2">
                    <a:lumMod val="50000"/>
                  </a:schemeClr>
                </a:solidFill>
              </a:rPr>
              <a:t>Knowledge and Understanding</a:t>
            </a:r>
          </a:p>
        </p:txBody>
      </p:sp>
      <p:sp>
        <p:nvSpPr>
          <p:cNvPr id="22" name="Oval 21" descr="Badge outline">
            <a:extLst>
              <a:ext uri="{FF2B5EF4-FFF2-40B4-BE49-F238E27FC236}">
                <a16:creationId xmlns:a16="http://schemas.microsoft.com/office/drawing/2014/main" id="{67CF7025-A52F-8439-18AA-006BB38DBB41}"/>
              </a:ext>
            </a:extLst>
          </p:cNvPr>
          <p:cNvSpPr/>
          <p:nvPr/>
        </p:nvSpPr>
        <p:spPr>
          <a:xfrm>
            <a:off x="3070831" y="2025101"/>
            <a:ext cx="1181099" cy="1313778"/>
          </a:xfrm>
          <a:prstGeom prst="ellipse">
            <a:avLst/>
          </a:prstGeom>
          <a:blipFill>
            <a:blip>
              <a:extLst>
                <a:ext uri="{96DAC541-7B7A-43D3-8B79-37D633B846F1}">
                  <asvg:svgBlip xmlns:asvg="http://schemas.microsoft.com/office/drawing/2016/SVG/main" r:embed="rId3"/>
                </a:ext>
              </a:extLst>
            </a:blip>
            <a:srcRect/>
            <a:stretch>
              <a:fillRect l="-10000" r="-10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23" name="Freeform: Shape 22">
            <a:extLst>
              <a:ext uri="{FF2B5EF4-FFF2-40B4-BE49-F238E27FC236}">
                <a16:creationId xmlns:a16="http://schemas.microsoft.com/office/drawing/2014/main" id="{97D0B128-87F3-CC68-E861-448033435DF5}"/>
              </a:ext>
            </a:extLst>
          </p:cNvPr>
          <p:cNvSpPr/>
          <p:nvPr/>
        </p:nvSpPr>
        <p:spPr>
          <a:xfrm>
            <a:off x="4898021" y="2394426"/>
            <a:ext cx="2381249" cy="2389909"/>
          </a:xfrm>
          <a:custGeom>
            <a:avLst/>
            <a:gdLst>
              <a:gd name="csX0" fmla="*/ 0 w 1587499"/>
              <a:gd name="csY0" fmla="*/ 158750 h 5418667"/>
              <a:gd name="csX1" fmla="*/ 158750 w 1587499"/>
              <a:gd name="csY1" fmla="*/ 0 h 5418667"/>
              <a:gd name="csX2" fmla="*/ 1428749 w 1587499"/>
              <a:gd name="csY2" fmla="*/ 0 h 5418667"/>
              <a:gd name="csX3" fmla="*/ 1587499 w 1587499"/>
              <a:gd name="csY3" fmla="*/ 158750 h 5418667"/>
              <a:gd name="csX4" fmla="*/ 1587499 w 1587499"/>
              <a:gd name="csY4" fmla="*/ 5259917 h 5418667"/>
              <a:gd name="csX5" fmla="*/ 1428749 w 1587499"/>
              <a:gd name="csY5" fmla="*/ 5418667 h 5418667"/>
              <a:gd name="csX6" fmla="*/ 158750 w 1587499"/>
              <a:gd name="csY6" fmla="*/ 5418667 h 5418667"/>
              <a:gd name="csX7" fmla="*/ 0 w 1587499"/>
              <a:gd name="csY7" fmla="*/ 5259917 h 5418667"/>
              <a:gd name="csX8" fmla="*/ 0 w 1587499"/>
              <a:gd name="csY8" fmla="*/ 158750 h 54186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87499" h="5418667">
                <a:moveTo>
                  <a:pt x="0" y="158750"/>
                </a:moveTo>
                <a:cubicBezTo>
                  <a:pt x="0" y="71075"/>
                  <a:pt x="71075" y="0"/>
                  <a:pt x="158750" y="0"/>
                </a:cubicBezTo>
                <a:lnTo>
                  <a:pt x="1428749" y="0"/>
                </a:lnTo>
                <a:cubicBezTo>
                  <a:pt x="1516424" y="0"/>
                  <a:pt x="1587499" y="71075"/>
                  <a:pt x="1587499" y="158750"/>
                </a:cubicBezTo>
                <a:lnTo>
                  <a:pt x="1587499" y="5259917"/>
                </a:lnTo>
                <a:cubicBezTo>
                  <a:pt x="1587499" y="5347592"/>
                  <a:pt x="1516424" y="5418667"/>
                  <a:pt x="1428749" y="5418667"/>
                </a:cubicBezTo>
                <a:lnTo>
                  <a:pt x="158750" y="5418667"/>
                </a:lnTo>
                <a:cubicBezTo>
                  <a:pt x="71075" y="5418667"/>
                  <a:pt x="0" y="5347592"/>
                  <a:pt x="0" y="5259917"/>
                </a:cubicBezTo>
                <a:lnTo>
                  <a:pt x="0" y="158750"/>
                </a:lnTo>
                <a:close/>
              </a:path>
            </a:pathLst>
          </a:custGeom>
          <a:solidFill>
            <a:schemeClr val="accent6">
              <a:lumMod val="20000"/>
              <a:lumOff val="80000"/>
            </a:schemeClr>
          </a:solidFill>
          <a:ln>
            <a:solidFill>
              <a:schemeClr val="accent6">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3792" tIns="2281258" rIns="113792" bIns="1197527" numCol="1" spcCol="1270" anchor="ctr" anchorCtr="0">
            <a:noAutofit/>
          </a:bodyPr>
          <a:lstStyle/>
          <a:p>
            <a:pPr marL="0" lvl="0" indent="0" algn="ctr" defTabSz="711200">
              <a:lnSpc>
                <a:spcPct val="90000"/>
              </a:lnSpc>
              <a:spcBef>
                <a:spcPct val="0"/>
              </a:spcBef>
              <a:spcAft>
                <a:spcPct val="35000"/>
              </a:spcAft>
              <a:buNone/>
            </a:pPr>
            <a:r>
              <a:rPr lang="en-GB" sz="2400" b="1" kern="1200" dirty="0">
                <a:solidFill>
                  <a:schemeClr val="accent6">
                    <a:lumMod val="50000"/>
                  </a:schemeClr>
                </a:solidFill>
              </a:rPr>
              <a:t>Cognitive and Intellectual skills</a:t>
            </a:r>
          </a:p>
        </p:txBody>
      </p:sp>
      <p:sp>
        <p:nvSpPr>
          <p:cNvPr id="24" name="Oval 23" descr="Badge 3 outline">
            <a:extLst>
              <a:ext uri="{FF2B5EF4-FFF2-40B4-BE49-F238E27FC236}">
                <a16:creationId xmlns:a16="http://schemas.microsoft.com/office/drawing/2014/main" id="{478237BF-20F8-5EF9-61DF-042CAAB1B450}"/>
              </a:ext>
            </a:extLst>
          </p:cNvPr>
          <p:cNvSpPr/>
          <p:nvPr/>
        </p:nvSpPr>
        <p:spPr>
          <a:xfrm>
            <a:off x="5529052" y="2025101"/>
            <a:ext cx="1119186" cy="1309136"/>
          </a:xfrm>
          <a:prstGeom prst="ellipse">
            <a:avLst/>
          </a:prstGeom>
          <a:blipFill>
            <a:blip>
              <a:extLst>
                <a:ext uri="{96DAC541-7B7A-43D3-8B79-37D633B846F1}">
                  <asvg:svgBlip xmlns:asvg="http://schemas.microsoft.com/office/drawing/2016/SVG/main" r:embed="rId4"/>
                </a:ext>
              </a:extLst>
            </a:blip>
            <a:srcRect/>
            <a:stretch>
              <a:fillRect l="-10000" r="-10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25" name="Freeform: Shape 24">
            <a:extLst>
              <a:ext uri="{FF2B5EF4-FFF2-40B4-BE49-F238E27FC236}">
                <a16:creationId xmlns:a16="http://schemas.microsoft.com/office/drawing/2014/main" id="{C59A2D1B-3313-CE7E-92C3-7E5EFA5B2D57}"/>
              </a:ext>
            </a:extLst>
          </p:cNvPr>
          <p:cNvSpPr/>
          <p:nvPr/>
        </p:nvSpPr>
        <p:spPr>
          <a:xfrm>
            <a:off x="7358063" y="2394425"/>
            <a:ext cx="2381249" cy="2389910"/>
          </a:xfrm>
          <a:custGeom>
            <a:avLst/>
            <a:gdLst>
              <a:gd name="csX0" fmla="*/ 0 w 1587499"/>
              <a:gd name="csY0" fmla="*/ 158750 h 5418667"/>
              <a:gd name="csX1" fmla="*/ 158750 w 1587499"/>
              <a:gd name="csY1" fmla="*/ 0 h 5418667"/>
              <a:gd name="csX2" fmla="*/ 1428749 w 1587499"/>
              <a:gd name="csY2" fmla="*/ 0 h 5418667"/>
              <a:gd name="csX3" fmla="*/ 1587499 w 1587499"/>
              <a:gd name="csY3" fmla="*/ 158750 h 5418667"/>
              <a:gd name="csX4" fmla="*/ 1587499 w 1587499"/>
              <a:gd name="csY4" fmla="*/ 5259917 h 5418667"/>
              <a:gd name="csX5" fmla="*/ 1428749 w 1587499"/>
              <a:gd name="csY5" fmla="*/ 5418667 h 5418667"/>
              <a:gd name="csX6" fmla="*/ 158750 w 1587499"/>
              <a:gd name="csY6" fmla="*/ 5418667 h 5418667"/>
              <a:gd name="csX7" fmla="*/ 0 w 1587499"/>
              <a:gd name="csY7" fmla="*/ 5259917 h 5418667"/>
              <a:gd name="csX8" fmla="*/ 0 w 1587499"/>
              <a:gd name="csY8" fmla="*/ 158750 h 54186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87499" h="5418667">
                <a:moveTo>
                  <a:pt x="0" y="158750"/>
                </a:moveTo>
                <a:cubicBezTo>
                  <a:pt x="0" y="71075"/>
                  <a:pt x="71075" y="0"/>
                  <a:pt x="158750" y="0"/>
                </a:cubicBezTo>
                <a:lnTo>
                  <a:pt x="1428749" y="0"/>
                </a:lnTo>
                <a:cubicBezTo>
                  <a:pt x="1516424" y="0"/>
                  <a:pt x="1587499" y="71075"/>
                  <a:pt x="1587499" y="158750"/>
                </a:cubicBezTo>
                <a:lnTo>
                  <a:pt x="1587499" y="5259917"/>
                </a:lnTo>
                <a:cubicBezTo>
                  <a:pt x="1587499" y="5347592"/>
                  <a:pt x="1516424" y="5418667"/>
                  <a:pt x="1428749" y="5418667"/>
                </a:cubicBezTo>
                <a:lnTo>
                  <a:pt x="158750" y="5418667"/>
                </a:lnTo>
                <a:cubicBezTo>
                  <a:pt x="71075" y="5418667"/>
                  <a:pt x="0" y="5347592"/>
                  <a:pt x="0" y="5259917"/>
                </a:cubicBezTo>
                <a:lnTo>
                  <a:pt x="0" y="158750"/>
                </a:lnTo>
                <a:close/>
              </a:path>
            </a:pathLst>
          </a:custGeom>
          <a:solidFill>
            <a:schemeClr val="accent5">
              <a:lumMod val="20000"/>
              <a:lumOff val="80000"/>
            </a:schemeClr>
          </a:solidFill>
          <a:ln>
            <a:solidFill>
              <a:schemeClr val="accent5">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3792" tIns="2281258" rIns="113792" bIns="1197527" numCol="1" spcCol="1270" anchor="ctr" anchorCtr="0">
            <a:noAutofit/>
          </a:bodyPr>
          <a:lstStyle/>
          <a:p>
            <a:pPr marL="0" lvl="0" indent="0" algn="ctr" defTabSz="711200">
              <a:lnSpc>
                <a:spcPct val="90000"/>
              </a:lnSpc>
              <a:spcBef>
                <a:spcPct val="0"/>
              </a:spcBef>
              <a:spcAft>
                <a:spcPct val="35000"/>
              </a:spcAft>
              <a:buNone/>
            </a:pPr>
            <a:r>
              <a:rPr lang="en-GB" sz="2400" b="1" kern="1200" dirty="0">
                <a:solidFill>
                  <a:schemeClr val="accent5">
                    <a:lumMod val="50000"/>
                  </a:schemeClr>
                </a:solidFill>
              </a:rPr>
              <a:t>Practical Skills</a:t>
            </a:r>
          </a:p>
        </p:txBody>
      </p:sp>
      <p:sp>
        <p:nvSpPr>
          <p:cNvPr id="26" name="Oval 25" descr="Badge 4 outline">
            <a:extLst>
              <a:ext uri="{FF2B5EF4-FFF2-40B4-BE49-F238E27FC236}">
                <a16:creationId xmlns:a16="http://schemas.microsoft.com/office/drawing/2014/main" id="{E93C1E43-BE4E-4322-5FBC-660C0B59FC37}"/>
              </a:ext>
            </a:extLst>
          </p:cNvPr>
          <p:cNvSpPr/>
          <p:nvPr/>
        </p:nvSpPr>
        <p:spPr>
          <a:xfrm>
            <a:off x="8020051" y="2025101"/>
            <a:ext cx="1057274" cy="1175299"/>
          </a:xfrm>
          <a:prstGeom prst="ellipse">
            <a:avLst/>
          </a:prstGeom>
          <a:blipFill>
            <a:blip>
              <a:extLst>
                <a:ext uri="{96DAC541-7B7A-43D3-8B79-37D633B846F1}">
                  <asvg:svgBlip xmlns:asvg="http://schemas.microsoft.com/office/drawing/2016/SVG/main" r:embed="rId5"/>
                </a:ext>
              </a:extLst>
            </a:blip>
            <a:srcRect/>
            <a:stretch>
              <a:fillRect l="-10000" r="-10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27" name="Freeform: Shape 26">
            <a:extLst>
              <a:ext uri="{FF2B5EF4-FFF2-40B4-BE49-F238E27FC236}">
                <a16:creationId xmlns:a16="http://schemas.microsoft.com/office/drawing/2014/main" id="{22C05BD7-0E9D-15D9-3465-A465C5DDEB88}"/>
              </a:ext>
            </a:extLst>
          </p:cNvPr>
          <p:cNvSpPr/>
          <p:nvPr/>
        </p:nvSpPr>
        <p:spPr>
          <a:xfrm>
            <a:off x="9810750" y="2394425"/>
            <a:ext cx="2381249" cy="2389910"/>
          </a:xfrm>
          <a:custGeom>
            <a:avLst/>
            <a:gdLst>
              <a:gd name="csX0" fmla="*/ 0 w 1587499"/>
              <a:gd name="csY0" fmla="*/ 158750 h 5418667"/>
              <a:gd name="csX1" fmla="*/ 158750 w 1587499"/>
              <a:gd name="csY1" fmla="*/ 0 h 5418667"/>
              <a:gd name="csX2" fmla="*/ 1428749 w 1587499"/>
              <a:gd name="csY2" fmla="*/ 0 h 5418667"/>
              <a:gd name="csX3" fmla="*/ 1587499 w 1587499"/>
              <a:gd name="csY3" fmla="*/ 158750 h 5418667"/>
              <a:gd name="csX4" fmla="*/ 1587499 w 1587499"/>
              <a:gd name="csY4" fmla="*/ 5259917 h 5418667"/>
              <a:gd name="csX5" fmla="*/ 1428749 w 1587499"/>
              <a:gd name="csY5" fmla="*/ 5418667 h 5418667"/>
              <a:gd name="csX6" fmla="*/ 158750 w 1587499"/>
              <a:gd name="csY6" fmla="*/ 5418667 h 5418667"/>
              <a:gd name="csX7" fmla="*/ 0 w 1587499"/>
              <a:gd name="csY7" fmla="*/ 5259917 h 5418667"/>
              <a:gd name="csX8" fmla="*/ 0 w 1587499"/>
              <a:gd name="csY8" fmla="*/ 158750 h 54186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87499" h="5418667">
                <a:moveTo>
                  <a:pt x="0" y="158750"/>
                </a:moveTo>
                <a:cubicBezTo>
                  <a:pt x="0" y="71075"/>
                  <a:pt x="71075" y="0"/>
                  <a:pt x="158750" y="0"/>
                </a:cubicBezTo>
                <a:lnTo>
                  <a:pt x="1428749" y="0"/>
                </a:lnTo>
                <a:cubicBezTo>
                  <a:pt x="1516424" y="0"/>
                  <a:pt x="1587499" y="71075"/>
                  <a:pt x="1587499" y="158750"/>
                </a:cubicBezTo>
                <a:lnTo>
                  <a:pt x="1587499" y="5259917"/>
                </a:lnTo>
                <a:cubicBezTo>
                  <a:pt x="1587499" y="5347592"/>
                  <a:pt x="1516424" y="5418667"/>
                  <a:pt x="1428749" y="5418667"/>
                </a:cubicBezTo>
                <a:lnTo>
                  <a:pt x="158750" y="5418667"/>
                </a:lnTo>
                <a:cubicBezTo>
                  <a:pt x="71075" y="5418667"/>
                  <a:pt x="0" y="5347592"/>
                  <a:pt x="0" y="5259917"/>
                </a:cubicBezTo>
                <a:lnTo>
                  <a:pt x="0" y="158750"/>
                </a:lnTo>
                <a:close/>
              </a:path>
            </a:pathLst>
          </a:custGeom>
          <a:solidFill>
            <a:schemeClr val="bg2">
              <a:lumMod val="90000"/>
            </a:schemeClr>
          </a:solidFill>
          <a:ln>
            <a:solidFill>
              <a:schemeClr val="tx1">
                <a:lumMod val="95000"/>
                <a:lumOff val="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3792" tIns="2281258" rIns="113792" bIns="1197527" numCol="1" spcCol="1270" anchor="ctr" anchorCtr="0">
            <a:noAutofit/>
          </a:bodyPr>
          <a:lstStyle/>
          <a:p>
            <a:pPr marL="0" lvl="0" indent="0" algn="ctr" defTabSz="711200">
              <a:lnSpc>
                <a:spcPct val="90000"/>
              </a:lnSpc>
              <a:spcBef>
                <a:spcPct val="0"/>
              </a:spcBef>
              <a:spcAft>
                <a:spcPct val="35000"/>
              </a:spcAft>
              <a:buNone/>
            </a:pPr>
            <a:r>
              <a:rPr lang="en-GB" sz="2400" b="1" kern="1200" dirty="0">
                <a:solidFill>
                  <a:schemeClr val="tx1">
                    <a:lumMod val="95000"/>
                    <a:lumOff val="5000"/>
                  </a:schemeClr>
                </a:solidFill>
              </a:rPr>
              <a:t>Transferable skills </a:t>
            </a:r>
          </a:p>
        </p:txBody>
      </p:sp>
      <p:sp>
        <p:nvSpPr>
          <p:cNvPr id="28" name="Oval 27" descr="Badge 5 outline">
            <a:extLst>
              <a:ext uri="{FF2B5EF4-FFF2-40B4-BE49-F238E27FC236}">
                <a16:creationId xmlns:a16="http://schemas.microsoft.com/office/drawing/2014/main" id="{F6E286B9-F613-C85D-7966-E8A870647941}"/>
              </a:ext>
            </a:extLst>
          </p:cNvPr>
          <p:cNvSpPr/>
          <p:nvPr/>
        </p:nvSpPr>
        <p:spPr>
          <a:xfrm>
            <a:off x="10570959" y="2025101"/>
            <a:ext cx="950335" cy="1123207"/>
          </a:xfrm>
          <a:prstGeom prst="ellipse">
            <a:avLst/>
          </a:prstGeom>
          <a:blipFill>
            <a:blip>
              <a:extLst>
                <a:ext uri="{96DAC541-7B7A-43D3-8B79-37D633B846F1}">
                  <asvg:svgBlip xmlns:asvg="http://schemas.microsoft.com/office/drawing/2016/SVG/main" r:embed="rId6"/>
                </a:ext>
              </a:extLst>
            </a:blip>
            <a:srcRect/>
            <a:stretch>
              <a:fillRect l="-10000" r="-10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29" name="Arrow: Left-Right 28">
            <a:extLst>
              <a:ext uri="{FF2B5EF4-FFF2-40B4-BE49-F238E27FC236}">
                <a16:creationId xmlns:a16="http://schemas.microsoft.com/office/drawing/2014/main" id="{D0EC2023-4092-1348-9D2B-0BD7CF9536E7}"/>
              </a:ext>
            </a:extLst>
          </p:cNvPr>
          <p:cNvSpPr/>
          <p:nvPr/>
        </p:nvSpPr>
        <p:spPr>
          <a:xfrm>
            <a:off x="487679" y="5421255"/>
            <a:ext cx="11216642" cy="953452"/>
          </a:xfrm>
          <a:prstGeom prst="leftRightArrow">
            <a:avLst/>
          </a:prstGeom>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 name="Title 1">
            <a:extLst>
              <a:ext uri="{FF2B5EF4-FFF2-40B4-BE49-F238E27FC236}">
                <a16:creationId xmlns:a16="http://schemas.microsoft.com/office/drawing/2014/main" id="{D02AD182-3E0C-C190-C337-50C5F55C0F12}"/>
              </a:ext>
            </a:extLst>
          </p:cNvPr>
          <p:cNvSpPr>
            <a:spLocks noGrp="1"/>
          </p:cNvSpPr>
          <p:nvPr>
            <p:ph type="title"/>
          </p:nvPr>
        </p:nvSpPr>
        <p:spPr>
          <a:xfrm>
            <a:off x="838200" y="5715418"/>
            <a:ext cx="10515600" cy="365126"/>
          </a:xfrm>
        </p:spPr>
        <p:txBody>
          <a:bodyPr>
            <a:normAutofit fontScale="90000"/>
          </a:bodyPr>
          <a:lstStyle/>
          <a:p>
            <a:pPr algn="ctr"/>
            <a:r>
              <a:rPr lang="en-GB" sz="2800" b="1" dirty="0"/>
              <a:t>Marking criteria</a:t>
            </a:r>
          </a:p>
        </p:txBody>
      </p:sp>
      <p:sp>
        <p:nvSpPr>
          <p:cNvPr id="4" name="Date Placeholder 3">
            <a:extLst>
              <a:ext uri="{FF2B5EF4-FFF2-40B4-BE49-F238E27FC236}">
                <a16:creationId xmlns:a16="http://schemas.microsoft.com/office/drawing/2014/main" id="{7EA9D576-A76D-8389-E370-7EC56FFFD554}"/>
              </a:ext>
            </a:extLst>
          </p:cNvPr>
          <p:cNvSpPr>
            <a:spLocks noGrp="1"/>
          </p:cNvSpPr>
          <p:nvPr>
            <p:ph type="dt" sz="half" idx="10"/>
          </p:nvPr>
        </p:nvSpPr>
        <p:spPr>
          <a:xfrm>
            <a:off x="107576" y="6490820"/>
            <a:ext cx="3473824" cy="365125"/>
          </a:xfrm>
        </p:spPr>
        <p:txBody>
          <a:bodyPr/>
          <a:lstStyle/>
          <a:p>
            <a:r>
              <a:rPr lang="en-GB" dirty="0"/>
              <a:t>BMAH4006 -  Skills for Academic Success</a:t>
            </a:r>
          </a:p>
        </p:txBody>
      </p:sp>
      <p:sp>
        <p:nvSpPr>
          <p:cNvPr id="5" name="Footer Placeholder 4">
            <a:extLst>
              <a:ext uri="{FF2B5EF4-FFF2-40B4-BE49-F238E27FC236}">
                <a16:creationId xmlns:a16="http://schemas.microsoft.com/office/drawing/2014/main" id="{84810A52-D3A4-0DB2-D645-2E37766CE6AA}"/>
              </a:ext>
            </a:extLst>
          </p:cNvPr>
          <p:cNvSpPr>
            <a:spLocks noGrp="1"/>
          </p:cNvSpPr>
          <p:nvPr>
            <p:ph type="ftr" sz="quarter" idx="11"/>
          </p:nvPr>
        </p:nvSpPr>
        <p:spPr>
          <a:xfrm>
            <a:off x="4038600" y="6490820"/>
            <a:ext cx="4114800" cy="365125"/>
          </a:xfrm>
        </p:spPr>
        <p:txBody>
          <a:bodyPr/>
          <a:lstStyle/>
          <a:p>
            <a:r>
              <a:rPr lang="en-GB"/>
              <a:t>Dr Simona Ferraraccio</a:t>
            </a:r>
          </a:p>
        </p:txBody>
      </p:sp>
      <p:sp>
        <p:nvSpPr>
          <p:cNvPr id="6" name="Slide Number Placeholder 5">
            <a:extLst>
              <a:ext uri="{FF2B5EF4-FFF2-40B4-BE49-F238E27FC236}">
                <a16:creationId xmlns:a16="http://schemas.microsoft.com/office/drawing/2014/main" id="{8433DC02-6B4A-07DE-5189-7C9883C06D9B}"/>
              </a:ext>
            </a:extLst>
          </p:cNvPr>
          <p:cNvSpPr>
            <a:spLocks noGrp="1"/>
          </p:cNvSpPr>
          <p:nvPr>
            <p:ph type="sldNum" sz="quarter" idx="12"/>
          </p:nvPr>
        </p:nvSpPr>
        <p:spPr>
          <a:xfrm>
            <a:off x="8610600" y="6490820"/>
            <a:ext cx="2743200" cy="365125"/>
          </a:xfrm>
        </p:spPr>
        <p:txBody>
          <a:bodyPr/>
          <a:lstStyle/>
          <a:p>
            <a:fld id="{FA95ABA2-1875-4845-B9AD-34A7336EF8C5}" type="slidenum">
              <a:rPr lang="en-GB" smtClean="0"/>
              <a:t>21</a:t>
            </a:fld>
            <a:endParaRPr lang="en-GB"/>
          </a:p>
        </p:txBody>
      </p:sp>
      <p:sp>
        <p:nvSpPr>
          <p:cNvPr id="30" name="TextBox 29">
            <a:extLst>
              <a:ext uri="{FF2B5EF4-FFF2-40B4-BE49-F238E27FC236}">
                <a16:creationId xmlns:a16="http://schemas.microsoft.com/office/drawing/2014/main" id="{A7CFB9EB-DF3B-5C1F-79D2-4DC12BD4ED9B}"/>
              </a:ext>
            </a:extLst>
          </p:cNvPr>
          <p:cNvSpPr txBox="1"/>
          <p:nvPr/>
        </p:nvSpPr>
        <p:spPr>
          <a:xfrm>
            <a:off x="107576" y="4744979"/>
            <a:ext cx="2202236" cy="523220"/>
          </a:xfrm>
          <a:prstGeom prst="rect">
            <a:avLst/>
          </a:prstGeom>
          <a:noFill/>
        </p:spPr>
        <p:txBody>
          <a:bodyPr wrap="square" rtlCol="0">
            <a:spAutoFit/>
          </a:bodyPr>
          <a:lstStyle/>
          <a:p>
            <a:r>
              <a:rPr lang="en-GB" sz="1400" dirty="0"/>
              <a:t>Can you find, use, and cite evidence?</a:t>
            </a:r>
          </a:p>
        </p:txBody>
      </p:sp>
      <p:sp>
        <p:nvSpPr>
          <p:cNvPr id="32" name="TextBox 31">
            <a:extLst>
              <a:ext uri="{FF2B5EF4-FFF2-40B4-BE49-F238E27FC236}">
                <a16:creationId xmlns:a16="http://schemas.microsoft.com/office/drawing/2014/main" id="{34EC1E20-8B6E-D544-22D4-A4E79B927841}"/>
              </a:ext>
            </a:extLst>
          </p:cNvPr>
          <p:cNvSpPr txBox="1"/>
          <p:nvPr/>
        </p:nvSpPr>
        <p:spPr>
          <a:xfrm>
            <a:off x="2488825" y="4759644"/>
            <a:ext cx="2345112" cy="738664"/>
          </a:xfrm>
          <a:prstGeom prst="rect">
            <a:avLst/>
          </a:prstGeom>
          <a:noFill/>
        </p:spPr>
        <p:txBody>
          <a:bodyPr wrap="square" rtlCol="0">
            <a:spAutoFit/>
          </a:bodyPr>
          <a:lstStyle/>
          <a:p>
            <a:r>
              <a:rPr lang="en-GB" sz="1400" dirty="0"/>
              <a:t>Do you understand the topic and the theory behind?</a:t>
            </a:r>
          </a:p>
        </p:txBody>
      </p:sp>
      <p:sp>
        <p:nvSpPr>
          <p:cNvPr id="34" name="TextBox 33">
            <a:extLst>
              <a:ext uri="{FF2B5EF4-FFF2-40B4-BE49-F238E27FC236}">
                <a16:creationId xmlns:a16="http://schemas.microsoft.com/office/drawing/2014/main" id="{6022AF2F-3637-6F89-E96C-1CAD68576524}"/>
              </a:ext>
            </a:extLst>
          </p:cNvPr>
          <p:cNvSpPr txBox="1"/>
          <p:nvPr/>
        </p:nvSpPr>
        <p:spPr>
          <a:xfrm>
            <a:off x="4923444" y="4836290"/>
            <a:ext cx="2345112" cy="523220"/>
          </a:xfrm>
          <a:prstGeom prst="rect">
            <a:avLst/>
          </a:prstGeom>
          <a:noFill/>
        </p:spPr>
        <p:txBody>
          <a:bodyPr wrap="square" rtlCol="0">
            <a:spAutoFit/>
          </a:bodyPr>
          <a:lstStyle/>
          <a:p>
            <a:r>
              <a:rPr lang="en-GB" sz="1400" dirty="0"/>
              <a:t>Can you think and write critically?</a:t>
            </a:r>
          </a:p>
        </p:txBody>
      </p:sp>
      <p:sp>
        <p:nvSpPr>
          <p:cNvPr id="36" name="TextBox 35">
            <a:extLst>
              <a:ext uri="{FF2B5EF4-FFF2-40B4-BE49-F238E27FC236}">
                <a16:creationId xmlns:a16="http://schemas.microsoft.com/office/drawing/2014/main" id="{E5F25117-B6FD-C49F-F86E-E9118F3EC6FC}"/>
              </a:ext>
            </a:extLst>
          </p:cNvPr>
          <p:cNvSpPr txBox="1"/>
          <p:nvPr/>
        </p:nvSpPr>
        <p:spPr>
          <a:xfrm>
            <a:off x="7343354" y="4772309"/>
            <a:ext cx="2485464" cy="523220"/>
          </a:xfrm>
          <a:prstGeom prst="rect">
            <a:avLst/>
          </a:prstGeom>
          <a:noFill/>
        </p:spPr>
        <p:txBody>
          <a:bodyPr wrap="square" rtlCol="0">
            <a:spAutoFit/>
          </a:bodyPr>
          <a:lstStyle/>
          <a:p>
            <a:r>
              <a:rPr lang="en-GB" sz="1400" dirty="0"/>
              <a:t>Can you show that theory works in the real world?</a:t>
            </a:r>
          </a:p>
        </p:txBody>
      </p:sp>
      <p:sp>
        <p:nvSpPr>
          <p:cNvPr id="38" name="TextBox 37">
            <a:extLst>
              <a:ext uri="{FF2B5EF4-FFF2-40B4-BE49-F238E27FC236}">
                <a16:creationId xmlns:a16="http://schemas.microsoft.com/office/drawing/2014/main" id="{BB0DE718-CAD1-97C8-88BF-3FDCA89A66A5}"/>
              </a:ext>
            </a:extLst>
          </p:cNvPr>
          <p:cNvSpPr txBox="1"/>
          <p:nvPr/>
        </p:nvSpPr>
        <p:spPr>
          <a:xfrm>
            <a:off x="9828818" y="4802796"/>
            <a:ext cx="2434618" cy="738664"/>
          </a:xfrm>
          <a:prstGeom prst="rect">
            <a:avLst/>
          </a:prstGeom>
          <a:noFill/>
        </p:spPr>
        <p:txBody>
          <a:bodyPr wrap="square" rtlCol="0">
            <a:spAutoFit/>
          </a:bodyPr>
          <a:lstStyle/>
          <a:p>
            <a:r>
              <a:rPr lang="en-GB" sz="1400" dirty="0"/>
              <a:t>Is your work clear, professional, and easy to follow?</a:t>
            </a:r>
          </a:p>
        </p:txBody>
      </p:sp>
      <p:sp>
        <p:nvSpPr>
          <p:cNvPr id="3" name="Arrow: Down 2">
            <a:extLst>
              <a:ext uri="{FF2B5EF4-FFF2-40B4-BE49-F238E27FC236}">
                <a16:creationId xmlns:a16="http://schemas.microsoft.com/office/drawing/2014/main" id="{E8776AE1-1B5D-3BEA-D377-E0FDCF610498}"/>
              </a:ext>
            </a:extLst>
          </p:cNvPr>
          <p:cNvSpPr/>
          <p:nvPr/>
        </p:nvSpPr>
        <p:spPr>
          <a:xfrm>
            <a:off x="5864222" y="976745"/>
            <a:ext cx="509155" cy="104835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Down 7">
            <a:extLst>
              <a:ext uri="{FF2B5EF4-FFF2-40B4-BE49-F238E27FC236}">
                <a16:creationId xmlns:a16="http://schemas.microsoft.com/office/drawing/2014/main" id="{7F8D1D24-5D37-BDC0-52D9-E35ED275D57A}"/>
              </a:ext>
            </a:extLst>
          </p:cNvPr>
          <p:cNvSpPr/>
          <p:nvPr/>
        </p:nvSpPr>
        <p:spPr>
          <a:xfrm>
            <a:off x="8331508" y="976745"/>
            <a:ext cx="509155" cy="104835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itle 1">
            <a:extLst>
              <a:ext uri="{FF2B5EF4-FFF2-40B4-BE49-F238E27FC236}">
                <a16:creationId xmlns:a16="http://schemas.microsoft.com/office/drawing/2014/main" id="{43603626-E419-A562-7354-C310155CD219}"/>
              </a:ext>
            </a:extLst>
          </p:cNvPr>
          <p:cNvSpPr txBox="1">
            <a:spLocks/>
          </p:cNvSpPr>
          <p:nvPr/>
        </p:nvSpPr>
        <p:spPr>
          <a:xfrm>
            <a:off x="152400" y="136526"/>
            <a:ext cx="10515600" cy="8402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t>Why do we need to go a step further?</a:t>
            </a:r>
            <a:endParaRPr lang="en-GB" dirty="0"/>
          </a:p>
        </p:txBody>
      </p:sp>
    </p:spTree>
    <p:extLst>
      <p:ext uri="{BB962C8B-B14F-4D97-AF65-F5344CB8AC3E}">
        <p14:creationId xmlns:p14="http://schemas.microsoft.com/office/powerpoint/2010/main" val="3500154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8" name="Content Placeholder 7">
            <a:extLst>
              <a:ext uri="{FF2B5EF4-FFF2-40B4-BE49-F238E27FC236}">
                <a16:creationId xmlns:a16="http://schemas.microsoft.com/office/drawing/2014/main" id="{25D9A921-A650-B098-3A44-A615A97145D4}"/>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48153" r="-9"/>
          <a:stretch>
            <a:fillRect/>
          </a:stretch>
        </p:blipFill>
        <p:spPr>
          <a:xfrm>
            <a:off x="5870864" y="1282"/>
            <a:ext cx="6321136" cy="6856718"/>
          </a:xfrm>
          <a:prstGeom prst="rect">
            <a:avLst/>
          </a:prstGeom>
        </p:spPr>
      </p:pic>
      <p:sp>
        <p:nvSpPr>
          <p:cNvPr id="4" name="Date Placeholder 3">
            <a:extLst>
              <a:ext uri="{FF2B5EF4-FFF2-40B4-BE49-F238E27FC236}">
                <a16:creationId xmlns:a16="http://schemas.microsoft.com/office/drawing/2014/main" id="{3EE33B18-414D-54C2-4169-10C78D99C75C}"/>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r>
              <a:rPr lang="en-US">
                <a:solidFill>
                  <a:schemeClr val="tx1">
                    <a:lumMod val="50000"/>
                    <a:lumOff val="50000"/>
                  </a:schemeClr>
                </a:solidFill>
              </a:rPr>
              <a:t>19 October 2026</a:t>
            </a:r>
          </a:p>
        </p:txBody>
      </p:sp>
      <p:sp>
        <p:nvSpPr>
          <p:cNvPr id="5" name="Footer Placeholder 4">
            <a:extLst>
              <a:ext uri="{FF2B5EF4-FFF2-40B4-BE49-F238E27FC236}">
                <a16:creationId xmlns:a16="http://schemas.microsoft.com/office/drawing/2014/main" id="{41DA63DE-B1FA-0CA1-2A84-F12D5435857C}"/>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kern="1200">
                <a:solidFill>
                  <a:schemeClr val="tx1">
                    <a:lumMod val="50000"/>
                    <a:lumOff val="50000"/>
                  </a:schemeClr>
                </a:solidFill>
                <a:latin typeface="+mn-lt"/>
                <a:ea typeface="+mn-ea"/>
                <a:cs typeface="+mn-cs"/>
              </a:rPr>
              <a:t>Dr Simona Ferraraccio</a:t>
            </a:r>
          </a:p>
        </p:txBody>
      </p:sp>
      <p:sp>
        <p:nvSpPr>
          <p:cNvPr id="6" name="Slide Number Placeholder 5">
            <a:extLst>
              <a:ext uri="{FF2B5EF4-FFF2-40B4-BE49-F238E27FC236}">
                <a16:creationId xmlns:a16="http://schemas.microsoft.com/office/drawing/2014/main" id="{72CB035B-AA00-4F21-2F22-F28968A99D9B}"/>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60B8E9F4-D03E-4B6F-8B91-DBAAAD27DB46}" type="slidenum">
              <a:rPr lang="en-US">
                <a:solidFill>
                  <a:srgbClr val="FFFFFF"/>
                </a:solidFill>
              </a:rPr>
              <a:pPr>
                <a:spcAft>
                  <a:spcPts val="600"/>
                </a:spcAft>
              </a:pPr>
              <a:t>22</a:t>
            </a:fld>
            <a:endParaRPr lang="en-US">
              <a:solidFill>
                <a:srgbClr val="FFFFFF"/>
              </a:solidFill>
            </a:endParaRPr>
          </a:p>
        </p:txBody>
      </p:sp>
      <p:sp>
        <p:nvSpPr>
          <p:cNvPr id="9" name="Rectangle 8">
            <a:extLst>
              <a:ext uri="{FF2B5EF4-FFF2-40B4-BE49-F238E27FC236}">
                <a16:creationId xmlns:a16="http://schemas.microsoft.com/office/drawing/2014/main" id="{599DED0E-CA70-B2DF-8050-A20BB231967E}"/>
              </a:ext>
            </a:extLst>
          </p:cNvPr>
          <p:cNvSpPr/>
          <p:nvPr/>
        </p:nvSpPr>
        <p:spPr>
          <a:xfrm>
            <a:off x="271896" y="3565525"/>
            <a:ext cx="7076209" cy="2790825"/>
          </a:xfrm>
          <a:prstGeom prst="rect">
            <a:avLst/>
          </a:prstGeom>
          <a:solidFill>
            <a:srgbClr val="6633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702D3A93-078D-E0CB-66C5-FBC31DD7BDF4}"/>
              </a:ext>
            </a:extLst>
          </p:cNvPr>
          <p:cNvSpPr txBox="1"/>
          <p:nvPr/>
        </p:nvSpPr>
        <p:spPr>
          <a:xfrm>
            <a:off x="436418" y="4177145"/>
            <a:ext cx="6722918" cy="1569660"/>
          </a:xfrm>
          <a:prstGeom prst="rect">
            <a:avLst/>
          </a:prstGeom>
          <a:noFill/>
        </p:spPr>
        <p:txBody>
          <a:bodyPr wrap="square" rtlCol="0">
            <a:spAutoFit/>
          </a:bodyPr>
          <a:lstStyle/>
          <a:p>
            <a:pPr algn="ctr"/>
            <a:r>
              <a:rPr lang="en-GB" sz="4800" b="1" dirty="0"/>
              <a:t>COFFEE BREAK</a:t>
            </a:r>
          </a:p>
          <a:p>
            <a:pPr algn="ctr"/>
            <a:r>
              <a:rPr lang="en-GB" sz="4800" b="1" dirty="0"/>
              <a:t>15 mins</a:t>
            </a:r>
          </a:p>
        </p:txBody>
      </p:sp>
    </p:spTree>
    <p:extLst>
      <p:ext uri="{BB962C8B-B14F-4D97-AF65-F5344CB8AC3E}">
        <p14:creationId xmlns:p14="http://schemas.microsoft.com/office/powerpoint/2010/main" val="32216453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3DF065-5991-548C-E370-45C76B30138C}"/>
              </a:ext>
            </a:extLst>
          </p:cNvPr>
          <p:cNvSpPr>
            <a:spLocks noGrp="1"/>
          </p:cNvSpPr>
          <p:nvPr>
            <p:ph type="title"/>
          </p:nvPr>
        </p:nvSpPr>
        <p:spPr>
          <a:xfrm>
            <a:off x="1866207" y="320040"/>
            <a:ext cx="6894576" cy="1783080"/>
          </a:xfrm>
        </p:spPr>
        <p:txBody>
          <a:bodyPr vert="horz" lIns="91440" tIns="45720" rIns="91440" bIns="45720" rtlCol="0" anchor="b">
            <a:normAutofit/>
          </a:bodyPr>
          <a:lstStyle/>
          <a:p>
            <a:r>
              <a:rPr lang="en-US" sz="5400" dirty="0"/>
              <a:t>Accuracy</a:t>
            </a:r>
          </a:p>
        </p:txBody>
      </p:sp>
      <p:sp>
        <p:nvSpPr>
          <p:cNvPr id="18"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69ED578C-9310-16D0-D30E-980D3FB0795C}"/>
              </a:ext>
            </a:extLst>
          </p:cNvPr>
          <p:cNvSpPr txBox="1"/>
          <p:nvPr/>
        </p:nvSpPr>
        <p:spPr>
          <a:xfrm>
            <a:off x="362712" y="4092567"/>
            <a:ext cx="6894576" cy="2127258"/>
          </a:xfrm>
          <a:prstGeom prst="rect">
            <a:avLst/>
          </a:prstGeom>
        </p:spPr>
        <p:txBody>
          <a:bodyPr vert="horz" lIns="91440" tIns="45720" rIns="91440" bIns="45720" rtlCol="0">
            <a:normAutofit lnSpcReduction="10000"/>
          </a:bodyPr>
          <a:lstStyle/>
          <a:p>
            <a:pPr>
              <a:lnSpc>
                <a:spcPct val="90000"/>
              </a:lnSpc>
              <a:spcAft>
                <a:spcPts val="600"/>
              </a:spcAft>
            </a:pPr>
            <a:r>
              <a:rPr lang="en-US" sz="2000" b="1" dirty="0"/>
              <a:t>Questions to ask: </a:t>
            </a:r>
          </a:p>
          <a:p>
            <a:pPr>
              <a:lnSpc>
                <a:spcPct val="90000"/>
              </a:lnSpc>
              <a:spcAft>
                <a:spcPts val="600"/>
              </a:spcAft>
            </a:pPr>
            <a:endParaRPr lang="en-US" sz="2200" dirty="0"/>
          </a:p>
          <a:p>
            <a:pPr marL="342900" lvl="0" indent="-342900" fontAlgn="t">
              <a:lnSpc>
                <a:spcPct val="100000"/>
              </a:lnSpc>
              <a:buFont typeface="Arial" panose="020B0604020202020204" pitchFamily="34" charset="0"/>
              <a:buChar char="•"/>
            </a:pPr>
            <a:r>
              <a:rPr lang="en-GB" dirty="0"/>
              <a:t>Is this information true?</a:t>
            </a:r>
          </a:p>
          <a:p>
            <a:pPr marL="342900" lvl="0" indent="-342900" fontAlgn="t">
              <a:lnSpc>
                <a:spcPct val="100000"/>
              </a:lnSpc>
              <a:buFont typeface="Arial" panose="020B0604020202020204" pitchFamily="34" charset="0"/>
              <a:buChar char="•"/>
            </a:pPr>
            <a:r>
              <a:rPr lang="en-GB" dirty="0"/>
              <a:t>Can the claim be verified?</a:t>
            </a:r>
          </a:p>
          <a:p>
            <a:pPr marL="342900" lvl="0" indent="-342900" fontAlgn="t">
              <a:lnSpc>
                <a:spcPct val="100000"/>
              </a:lnSpc>
              <a:buFont typeface="Arial" panose="020B0604020202020204" pitchFamily="34" charset="0"/>
              <a:buChar char="•"/>
            </a:pPr>
            <a:r>
              <a:rPr lang="en-GB" dirty="0"/>
              <a:t>Is the statistic correct?</a:t>
            </a:r>
          </a:p>
          <a:p>
            <a:pPr marL="342900" lvl="0" indent="-342900" fontAlgn="t">
              <a:lnSpc>
                <a:spcPct val="100000"/>
              </a:lnSpc>
              <a:buFont typeface="Arial" panose="020B0604020202020204" pitchFamily="34" charset="0"/>
              <a:buChar char="•"/>
            </a:pPr>
            <a:r>
              <a:rPr lang="en-GB" dirty="0"/>
              <a:t>Is the information current?</a:t>
            </a:r>
          </a:p>
          <a:p>
            <a:pPr marL="342900" lvl="0" indent="-342900" fontAlgn="t">
              <a:lnSpc>
                <a:spcPct val="100000"/>
              </a:lnSpc>
              <a:buFont typeface="Arial" panose="020B0604020202020204" pitchFamily="34" charset="0"/>
              <a:buChar char="•"/>
            </a:pPr>
            <a:r>
              <a:rPr lang="en-GB" dirty="0"/>
              <a:t>Does the literature support the claim?</a:t>
            </a:r>
          </a:p>
          <a:p>
            <a:pPr indent="-228600">
              <a:lnSpc>
                <a:spcPct val="90000"/>
              </a:lnSpc>
              <a:spcAft>
                <a:spcPts val="600"/>
              </a:spcAft>
              <a:buFont typeface="Arial" panose="020B0604020202020204" pitchFamily="34" charset="0"/>
              <a:buChar char="•"/>
            </a:pPr>
            <a:endParaRPr lang="en-US" sz="2200" dirty="0"/>
          </a:p>
        </p:txBody>
      </p:sp>
      <p:pic>
        <p:nvPicPr>
          <p:cNvPr id="8" name="Content Placeholder 7" descr="Badge outline">
            <a:extLst>
              <a:ext uri="{FF2B5EF4-FFF2-40B4-BE49-F238E27FC236}">
                <a16:creationId xmlns:a16="http://schemas.microsoft.com/office/drawing/2014/main" id="{F28D5C69-192A-2E79-5621-410C96BE7218}"/>
              </a:ext>
            </a:extLst>
          </p:cNvPr>
          <p:cNvPicPr>
            <a:picLocks noGrp="1" noChangeAspect="1"/>
          </p:cNvPicPr>
          <p:nvPr>
            <p:ph idx="1"/>
          </p:nvPr>
        </p:nvPicPr>
        <p:blipFill>
          <a:blip>
            <a:extLst>
              <a:ext uri="{96DAC541-7B7A-43D3-8B79-37D633B846F1}">
                <asvg:svgBlip xmlns:asvg="http://schemas.microsoft.com/office/drawing/2016/SVG/main" r:embed="rId2"/>
              </a:ext>
            </a:extLst>
          </a:blip>
          <a:stretch>
            <a:fillRect/>
          </a:stretch>
        </p:blipFill>
        <p:spPr>
          <a:xfrm>
            <a:off x="758952" y="1072146"/>
            <a:ext cx="1187057" cy="1187057"/>
          </a:xfrm>
          <a:prstGeom prst="rect">
            <a:avLst/>
          </a:prstGeom>
        </p:spPr>
      </p:pic>
      <p:pic>
        <p:nvPicPr>
          <p:cNvPr id="11" name="Picture 10">
            <a:extLst>
              <a:ext uri="{FF2B5EF4-FFF2-40B4-BE49-F238E27FC236}">
                <a16:creationId xmlns:a16="http://schemas.microsoft.com/office/drawing/2014/main" id="{85AE9C96-039C-7404-4AFD-2BF481D2704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586113" y="1549908"/>
            <a:ext cx="5602839" cy="3739896"/>
          </a:xfrm>
          <a:prstGeom prst="rect">
            <a:avLst/>
          </a:prstGeom>
        </p:spPr>
      </p:pic>
      <p:sp>
        <p:nvSpPr>
          <p:cNvPr id="4" name="Date Placeholder 3">
            <a:extLst>
              <a:ext uri="{FF2B5EF4-FFF2-40B4-BE49-F238E27FC236}">
                <a16:creationId xmlns:a16="http://schemas.microsoft.com/office/drawing/2014/main" id="{E4F9E7F4-FD44-82B9-BA1D-540729378135}"/>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r>
              <a:rPr lang="en-US">
                <a:solidFill>
                  <a:schemeClr val="tx1">
                    <a:tint val="75000"/>
                  </a:schemeClr>
                </a:solidFill>
              </a:rPr>
              <a:t>19 October 2026</a:t>
            </a:r>
          </a:p>
        </p:txBody>
      </p:sp>
      <p:sp>
        <p:nvSpPr>
          <p:cNvPr id="5" name="Footer Placeholder 4">
            <a:extLst>
              <a:ext uri="{FF2B5EF4-FFF2-40B4-BE49-F238E27FC236}">
                <a16:creationId xmlns:a16="http://schemas.microsoft.com/office/drawing/2014/main" id="{76308D27-5FE6-A04D-1405-63B3DFAAE6E5}"/>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kern="1200">
                <a:solidFill>
                  <a:schemeClr val="tx1">
                    <a:tint val="75000"/>
                  </a:schemeClr>
                </a:solidFill>
                <a:latin typeface="+mn-lt"/>
                <a:ea typeface="+mn-ea"/>
                <a:cs typeface="+mn-cs"/>
              </a:rPr>
              <a:t>Dr Simona Ferraraccio</a:t>
            </a:r>
          </a:p>
        </p:txBody>
      </p:sp>
      <p:sp>
        <p:nvSpPr>
          <p:cNvPr id="6" name="Slide Number Placeholder 5">
            <a:extLst>
              <a:ext uri="{FF2B5EF4-FFF2-40B4-BE49-F238E27FC236}">
                <a16:creationId xmlns:a16="http://schemas.microsoft.com/office/drawing/2014/main" id="{3107D32C-E7AF-4902-AD89-366162783633}"/>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60B8E9F4-D03E-4B6F-8B91-DBAAAD27DB46}" type="slidenum">
              <a:rPr lang="en-US" smtClean="0">
                <a:solidFill>
                  <a:schemeClr val="tx1">
                    <a:tint val="75000"/>
                  </a:schemeClr>
                </a:solidFill>
              </a:rPr>
              <a:pPr>
                <a:spcAft>
                  <a:spcPts val="600"/>
                </a:spcAft>
              </a:pPr>
              <a:t>23</a:t>
            </a:fld>
            <a:endParaRPr lang="en-US">
              <a:solidFill>
                <a:schemeClr val="tx1">
                  <a:tint val="75000"/>
                </a:schemeClr>
              </a:solidFill>
            </a:endParaRPr>
          </a:p>
        </p:txBody>
      </p:sp>
      <p:sp>
        <p:nvSpPr>
          <p:cNvPr id="13" name="TextBox 12">
            <a:extLst>
              <a:ext uri="{FF2B5EF4-FFF2-40B4-BE49-F238E27FC236}">
                <a16:creationId xmlns:a16="http://schemas.microsoft.com/office/drawing/2014/main" id="{D7CCC0E9-34F1-CA0F-EB52-B309BBEC1CD1}"/>
              </a:ext>
            </a:extLst>
          </p:cNvPr>
          <p:cNvSpPr txBox="1"/>
          <p:nvPr/>
        </p:nvSpPr>
        <p:spPr>
          <a:xfrm>
            <a:off x="362712" y="3011309"/>
            <a:ext cx="6094268" cy="1081258"/>
          </a:xfrm>
          <a:prstGeom prst="rect">
            <a:avLst/>
          </a:prstGeom>
          <a:noFill/>
        </p:spPr>
        <p:txBody>
          <a:bodyPr wrap="square">
            <a:spAutoFit/>
          </a:bodyPr>
          <a:lstStyle/>
          <a:p>
            <a:pPr fontAlgn="t">
              <a:lnSpc>
                <a:spcPct val="100000"/>
              </a:lnSpc>
              <a:buNone/>
            </a:pPr>
            <a:r>
              <a:rPr lang="en-GB" sz="1800" b="0" i="0" dirty="0">
                <a:effectLst/>
                <a:latin typeface="+mn-lt"/>
              </a:rPr>
              <a:t>Accuracy refers to whether the information presented is correct, factual, up-to-date, and supported by reliable evidence.</a:t>
            </a:r>
            <a:endParaRPr lang="en-GB" sz="1800" b="0" i="0" dirty="0">
              <a:effectLst/>
              <a:latin typeface="Segoe UI" panose="020B0502040204020203" pitchFamily="34" charset="0"/>
            </a:endParaRPr>
          </a:p>
        </p:txBody>
      </p:sp>
    </p:spTree>
    <p:extLst>
      <p:ext uri="{BB962C8B-B14F-4D97-AF65-F5344CB8AC3E}">
        <p14:creationId xmlns:p14="http://schemas.microsoft.com/office/powerpoint/2010/main" val="14683919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a:extLst>
              <a:ext uri="{FF2B5EF4-FFF2-40B4-BE49-F238E27FC236}">
                <a16:creationId xmlns:a16="http://schemas.microsoft.com/office/drawing/2014/main" id="{362810D9-2C5A-477D-949C-C19189547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descr="Angled shot of pen on a graph">
            <a:extLst>
              <a:ext uri="{FF2B5EF4-FFF2-40B4-BE49-F238E27FC236}">
                <a16:creationId xmlns:a16="http://schemas.microsoft.com/office/drawing/2014/main" id="{34487A08-2F41-7628-0AA6-3D47E87687EB}"/>
              </a:ext>
            </a:extLst>
          </p:cNvPr>
          <p:cNvPicPr>
            <a:picLocks noChangeAspect="1"/>
          </p:cNvPicPr>
          <p:nvPr/>
        </p:nvPicPr>
        <p:blipFill>
          <a:blip r:embed="rId2">
            <a:alphaModFix amt="70000"/>
          </a:blip>
          <a:srcRect t="9441" b="6289"/>
          <a:stretch>
            <a:fillRect/>
          </a:stretch>
        </p:blipFill>
        <p:spPr>
          <a:xfrm>
            <a:off x="20" y="-9107"/>
            <a:ext cx="12191980" cy="6858000"/>
          </a:xfrm>
          <a:prstGeom prst="rect">
            <a:avLst/>
          </a:prstGeom>
        </p:spPr>
      </p:pic>
      <p:sp>
        <p:nvSpPr>
          <p:cNvPr id="2" name="Title 1">
            <a:extLst>
              <a:ext uri="{FF2B5EF4-FFF2-40B4-BE49-F238E27FC236}">
                <a16:creationId xmlns:a16="http://schemas.microsoft.com/office/drawing/2014/main" id="{294C7239-08F6-50E1-A1F8-2B84C631BC84}"/>
              </a:ext>
            </a:extLst>
          </p:cNvPr>
          <p:cNvSpPr>
            <a:spLocks noGrp="1"/>
          </p:cNvSpPr>
          <p:nvPr>
            <p:ph type="title"/>
          </p:nvPr>
        </p:nvSpPr>
        <p:spPr>
          <a:xfrm>
            <a:off x="686834" y="591344"/>
            <a:ext cx="3200400" cy="5585619"/>
          </a:xfrm>
        </p:spPr>
        <p:txBody>
          <a:bodyPr>
            <a:normAutofit/>
          </a:bodyPr>
          <a:lstStyle/>
          <a:p>
            <a:r>
              <a:rPr lang="en-GB" b="1" dirty="0">
                <a:solidFill>
                  <a:srgbClr val="FFFFFF"/>
                </a:solidFill>
              </a:rPr>
              <a:t>Why Accuracy matters?</a:t>
            </a:r>
          </a:p>
        </p:txBody>
      </p:sp>
      <p:sp>
        <p:nvSpPr>
          <p:cNvPr id="14" name="Arc 1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55DC859-A1DF-1E63-7111-D9E9C42BE002}"/>
              </a:ext>
            </a:extLst>
          </p:cNvPr>
          <p:cNvSpPr>
            <a:spLocks noGrp="1"/>
          </p:cNvSpPr>
          <p:nvPr>
            <p:ph idx="1"/>
          </p:nvPr>
        </p:nvSpPr>
        <p:spPr>
          <a:xfrm>
            <a:off x="4447308" y="591344"/>
            <a:ext cx="6906491" cy="5585619"/>
          </a:xfrm>
        </p:spPr>
        <p:txBody>
          <a:bodyPr anchor="ctr">
            <a:normAutofit/>
          </a:bodyPr>
          <a:lstStyle/>
          <a:p>
            <a:pPr fontAlgn="t">
              <a:buNone/>
            </a:pPr>
            <a:r>
              <a:rPr lang="en-GB" sz="2400" dirty="0">
                <a:solidFill>
                  <a:srgbClr val="FFFFFF"/>
                </a:solidFill>
              </a:rPr>
              <a:t>AI often produces information that sounds convincing and authoritative.</a:t>
            </a:r>
          </a:p>
          <a:p>
            <a:pPr fontAlgn="t">
              <a:buNone/>
            </a:pPr>
            <a:r>
              <a:rPr lang="en-GB" sz="2400" dirty="0">
                <a:solidFill>
                  <a:srgbClr val="FFFFFF"/>
                </a:solidFill>
              </a:rPr>
              <a:t>However, AI can:</a:t>
            </a:r>
          </a:p>
          <a:p>
            <a:pPr fontAlgn="t">
              <a:buNone/>
            </a:pPr>
            <a:endParaRPr lang="en-GB" sz="2400" dirty="0">
              <a:solidFill>
                <a:srgbClr val="FFFFFF"/>
              </a:solidFill>
            </a:endParaRPr>
          </a:p>
          <a:p>
            <a:pPr fontAlgn="t"/>
            <a:r>
              <a:rPr lang="en-GB" sz="2400" dirty="0">
                <a:solidFill>
                  <a:srgbClr val="FFFFFF"/>
                </a:solidFill>
              </a:rPr>
              <a:t>Make factual errors</a:t>
            </a:r>
          </a:p>
          <a:p>
            <a:pPr fontAlgn="t"/>
            <a:r>
              <a:rPr lang="en-GB" sz="2400" dirty="0">
                <a:solidFill>
                  <a:srgbClr val="FFFFFF"/>
                </a:solidFill>
              </a:rPr>
              <a:t>Invent statistics</a:t>
            </a:r>
          </a:p>
          <a:p>
            <a:pPr fontAlgn="t"/>
            <a:r>
              <a:rPr lang="en-GB" sz="2400" dirty="0">
                <a:solidFill>
                  <a:srgbClr val="FFFFFF"/>
                </a:solidFill>
              </a:rPr>
              <a:t>Misrepresent research findings</a:t>
            </a:r>
          </a:p>
          <a:p>
            <a:pPr fontAlgn="t"/>
            <a:r>
              <a:rPr lang="en-GB" sz="2400" dirty="0">
                <a:solidFill>
                  <a:srgbClr val="FFFFFF"/>
                </a:solidFill>
              </a:rPr>
              <a:t>Present outdated information</a:t>
            </a:r>
          </a:p>
          <a:p>
            <a:pPr fontAlgn="t"/>
            <a:r>
              <a:rPr lang="en-GB" sz="2400" dirty="0">
                <a:solidFill>
                  <a:srgbClr val="FFFFFF"/>
                </a:solidFill>
              </a:rPr>
              <a:t>State opinions as facts</a:t>
            </a:r>
          </a:p>
          <a:p>
            <a:pPr fontAlgn="t">
              <a:buNone/>
            </a:pPr>
            <a:endParaRPr lang="en-GB" sz="2400" dirty="0">
              <a:solidFill>
                <a:srgbClr val="FFFFFF"/>
              </a:solidFill>
            </a:endParaRPr>
          </a:p>
          <a:p>
            <a:pPr fontAlgn="t">
              <a:buNone/>
            </a:pPr>
            <a:r>
              <a:rPr lang="en-GB" sz="2400" dirty="0">
                <a:solidFill>
                  <a:srgbClr val="FFFFFF"/>
                </a:solidFill>
              </a:rPr>
              <a:t>For this reason, information produced by AI should never be accepted without verification.</a:t>
            </a:r>
          </a:p>
          <a:p>
            <a:endParaRPr lang="en-GB" sz="2400" dirty="0">
              <a:solidFill>
                <a:srgbClr val="FFFFFF"/>
              </a:solidFill>
            </a:endParaRPr>
          </a:p>
        </p:txBody>
      </p:sp>
      <p:sp>
        <p:nvSpPr>
          <p:cNvPr id="4" name="Date Placeholder 3">
            <a:extLst>
              <a:ext uri="{FF2B5EF4-FFF2-40B4-BE49-F238E27FC236}">
                <a16:creationId xmlns:a16="http://schemas.microsoft.com/office/drawing/2014/main" id="{F024C29D-0EA2-D9CB-1B7D-13F6FCF80078}"/>
              </a:ext>
            </a:extLst>
          </p:cNvPr>
          <p:cNvSpPr>
            <a:spLocks noGrp="1"/>
          </p:cNvSpPr>
          <p:nvPr>
            <p:ph type="dt" sz="half" idx="10"/>
          </p:nvPr>
        </p:nvSpPr>
        <p:spPr>
          <a:xfrm>
            <a:off x="838200" y="6356350"/>
            <a:ext cx="2743200" cy="365125"/>
          </a:xfrm>
        </p:spPr>
        <p:txBody>
          <a:bodyPr>
            <a:normAutofit/>
          </a:bodyPr>
          <a:lstStyle/>
          <a:p>
            <a:pPr>
              <a:spcAft>
                <a:spcPts val="600"/>
              </a:spcAft>
            </a:pPr>
            <a:r>
              <a:rPr lang="en-US">
                <a:solidFill>
                  <a:srgbClr val="FFFFFF"/>
                </a:solidFill>
              </a:rPr>
              <a:t>19 October 2026</a:t>
            </a:r>
            <a:endParaRPr lang="en-GB">
              <a:solidFill>
                <a:srgbClr val="FFFFFF"/>
              </a:solidFill>
            </a:endParaRPr>
          </a:p>
        </p:txBody>
      </p:sp>
      <p:sp>
        <p:nvSpPr>
          <p:cNvPr id="5" name="Footer Placeholder 4">
            <a:extLst>
              <a:ext uri="{FF2B5EF4-FFF2-40B4-BE49-F238E27FC236}">
                <a16:creationId xmlns:a16="http://schemas.microsoft.com/office/drawing/2014/main" id="{E37BD4FF-6F2B-A495-6A4F-7D741248163C}"/>
              </a:ext>
            </a:extLst>
          </p:cNvPr>
          <p:cNvSpPr>
            <a:spLocks noGrp="1"/>
          </p:cNvSpPr>
          <p:nvPr>
            <p:ph type="ftr" sz="quarter" idx="11"/>
          </p:nvPr>
        </p:nvSpPr>
        <p:spPr>
          <a:xfrm>
            <a:off x="4447308" y="6356350"/>
            <a:ext cx="4842466" cy="365125"/>
          </a:xfrm>
        </p:spPr>
        <p:txBody>
          <a:bodyPr>
            <a:normAutofit/>
          </a:bodyPr>
          <a:lstStyle/>
          <a:p>
            <a:pPr>
              <a:spcAft>
                <a:spcPts val="600"/>
              </a:spcAft>
            </a:pPr>
            <a:r>
              <a:rPr lang="en-GB">
                <a:solidFill>
                  <a:srgbClr val="FFFFFF"/>
                </a:solidFill>
              </a:rPr>
              <a:t>Dr Simona Ferraraccio</a:t>
            </a:r>
          </a:p>
        </p:txBody>
      </p:sp>
      <p:sp>
        <p:nvSpPr>
          <p:cNvPr id="6" name="Slide Number Placeholder 5">
            <a:extLst>
              <a:ext uri="{FF2B5EF4-FFF2-40B4-BE49-F238E27FC236}">
                <a16:creationId xmlns:a16="http://schemas.microsoft.com/office/drawing/2014/main" id="{F599FD04-9B3E-E809-1F24-D38ECE0FD4BE}"/>
              </a:ext>
            </a:extLst>
          </p:cNvPr>
          <p:cNvSpPr>
            <a:spLocks noGrp="1"/>
          </p:cNvSpPr>
          <p:nvPr>
            <p:ph type="sldNum" sz="quarter" idx="12"/>
          </p:nvPr>
        </p:nvSpPr>
        <p:spPr>
          <a:xfrm>
            <a:off x="9819860" y="6356350"/>
            <a:ext cx="1533939" cy="365125"/>
          </a:xfrm>
        </p:spPr>
        <p:txBody>
          <a:bodyPr>
            <a:normAutofit/>
          </a:bodyPr>
          <a:lstStyle/>
          <a:p>
            <a:pPr>
              <a:spcAft>
                <a:spcPts val="600"/>
              </a:spcAft>
            </a:pPr>
            <a:fld id="{60B8E9F4-D03E-4B6F-8B91-DBAAAD27DB46}" type="slidenum">
              <a:rPr lang="en-GB">
                <a:solidFill>
                  <a:srgbClr val="FFFFFF"/>
                </a:solidFill>
              </a:rPr>
              <a:pPr>
                <a:spcAft>
                  <a:spcPts val="600"/>
                </a:spcAft>
              </a:pPr>
              <a:t>24</a:t>
            </a:fld>
            <a:endParaRPr lang="en-GB">
              <a:solidFill>
                <a:srgbClr val="FFFFFF"/>
              </a:solidFill>
            </a:endParaRPr>
          </a:p>
        </p:txBody>
      </p:sp>
    </p:spTree>
    <p:extLst>
      <p:ext uri="{BB962C8B-B14F-4D97-AF65-F5344CB8AC3E}">
        <p14:creationId xmlns:p14="http://schemas.microsoft.com/office/powerpoint/2010/main" val="13216704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DF85A0-45E4-14AB-1EFB-870AE2692BFB}"/>
              </a:ext>
            </a:extLst>
          </p:cNvPr>
          <p:cNvSpPr>
            <a:spLocks noGrp="1"/>
          </p:cNvSpPr>
          <p:nvPr>
            <p:ph type="title"/>
          </p:nvPr>
        </p:nvSpPr>
        <p:spPr>
          <a:xfrm>
            <a:off x="132238" y="496469"/>
            <a:ext cx="6612775" cy="1956841"/>
          </a:xfrm>
        </p:spPr>
        <p:txBody>
          <a:bodyPr anchor="b">
            <a:normAutofit/>
          </a:bodyPr>
          <a:lstStyle/>
          <a:p>
            <a:r>
              <a:rPr lang="en-GB" sz="5400" dirty="0"/>
              <a:t>Example of critique </a:t>
            </a:r>
          </a:p>
        </p:txBody>
      </p:sp>
      <p:sp>
        <p:nvSpPr>
          <p:cNvPr id="1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21C570A2-0B4D-BE48-AE87-A39084A49ADB}"/>
              </a:ext>
            </a:extLst>
          </p:cNvPr>
          <p:cNvSpPr>
            <a:spLocks noGrp="1"/>
          </p:cNvSpPr>
          <p:nvPr>
            <p:ph type="dt" sz="half" idx="10"/>
          </p:nvPr>
        </p:nvSpPr>
        <p:spPr>
          <a:xfrm>
            <a:off x="838200" y="6356350"/>
            <a:ext cx="2743200" cy="365125"/>
          </a:xfrm>
        </p:spPr>
        <p:txBody>
          <a:bodyPr>
            <a:normAutofit/>
          </a:bodyPr>
          <a:lstStyle/>
          <a:p>
            <a:pPr>
              <a:spcAft>
                <a:spcPts val="600"/>
              </a:spcAft>
            </a:pPr>
            <a:r>
              <a:rPr lang="en-US"/>
              <a:t>19 October 2026</a:t>
            </a:r>
            <a:endParaRPr lang="en-GB"/>
          </a:p>
        </p:txBody>
      </p:sp>
      <p:pic>
        <p:nvPicPr>
          <p:cNvPr id="8" name="Picture 7">
            <a:extLst>
              <a:ext uri="{FF2B5EF4-FFF2-40B4-BE49-F238E27FC236}">
                <a16:creationId xmlns:a16="http://schemas.microsoft.com/office/drawing/2014/main" id="{59A48080-E75E-BDC0-B751-C6AC0C0C03AA}"/>
              </a:ext>
            </a:extLst>
          </p:cNvPr>
          <p:cNvPicPr>
            <a:picLocks noChangeAspect="1"/>
          </p:cNvPicPr>
          <p:nvPr/>
        </p:nvPicPr>
        <p:blipFill>
          <a:blip r:embed="rId2">
            <a:alphaModFix amt="50000"/>
          </a:blip>
          <a:srcRect l="21639" r="2194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5" name="Footer Placeholder 4">
            <a:extLst>
              <a:ext uri="{FF2B5EF4-FFF2-40B4-BE49-F238E27FC236}">
                <a16:creationId xmlns:a16="http://schemas.microsoft.com/office/drawing/2014/main" id="{70D22F08-7622-ABF9-32F9-0581F4023173}"/>
              </a:ext>
            </a:extLst>
          </p:cNvPr>
          <p:cNvSpPr>
            <a:spLocks noGrp="1"/>
          </p:cNvSpPr>
          <p:nvPr>
            <p:ph type="ftr" sz="quarter" idx="11"/>
          </p:nvPr>
        </p:nvSpPr>
        <p:spPr>
          <a:xfrm>
            <a:off x="6248400" y="6356350"/>
            <a:ext cx="4114800" cy="365125"/>
          </a:xfrm>
        </p:spPr>
        <p:txBody>
          <a:bodyPr>
            <a:normAutofit/>
          </a:bodyPr>
          <a:lstStyle/>
          <a:p>
            <a:pPr algn="l">
              <a:spcAft>
                <a:spcPts val="600"/>
              </a:spcAft>
            </a:pPr>
            <a:r>
              <a:rPr lang="en-GB">
                <a:solidFill>
                  <a:srgbClr val="FFFFFF"/>
                </a:solidFill>
              </a:rPr>
              <a:t>Dr Simona Ferraraccio</a:t>
            </a:r>
          </a:p>
        </p:txBody>
      </p:sp>
      <p:sp>
        <p:nvSpPr>
          <p:cNvPr id="6" name="Slide Number Placeholder 5">
            <a:extLst>
              <a:ext uri="{FF2B5EF4-FFF2-40B4-BE49-F238E27FC236}">
                <a16:creationId xmlns:a16="http://schemas.microsoft.com/office/drawing/2014/main" id="{88355A03-52B3-6104-CCCF-78BF453C6AA1}"/>
              </a:ext>
            </a:extLst>
          </p:cNvPr>
          <p:cNvSpPr>
            <a:spLocks noGrp="1"/>
          </p:cNvSpPr>
          <p:nvPr>
            <p:ph type="sldNum" sz="quarter" idx="12"/>
          </p:nvPr>
        </p:nvSpPr>
        <p:spPr>
          <a:xfrm>
            <a:off x="10439400" y="6356350"/>
            <a:ext cx="914400" cy="365125"/>
          </a:xfrm>
        </p:spPr>
        <p:txBody>
          <a:bodyPr>
            <a:normAutofit/>
          </a:bodyPr>
          <a:lstStyle/>
          <a:p>
            <a:pPr>
              <a:spcAft>
                <a:spcPts val="600"/>
              </a:spcAft>
            </a:pPr>
            <a:fld id="{60B8E9F4-D03E-4B6F-8B91-DBAAAD27DB46}" type="slidenum">
              <a:rPr lang="en-GB">
                <a:solidFill>
                  <a:srgbClr val="FFFFFF"/>
                </a:solidFill>
              </a:rPr>
              <a:pPr>
                <a:spcAft>
                  <a:spcPts val="600"/>
                </a:spcAft>
              </a:pPr>
              <a:t>25</a:t>
            </a:fld>
            <a:endParaRPr lang="en-GB">
              <a:solidFill>
                <a:srgbClr val="FFFFFF"/>
              </a:solidFill>
            </a:endParaRPr>
          </a:p>
        </p:txBody>
      </p:sp>
      <p:sp>
        <p:nvSpPr>
          <p:cNvPr id="3" name="Content Placeholder 2">
            <a:extLst>
              <a:ext uri="{FF2B5EF4-FFF2-40B4-BE49-F238E27FC236}">
                <a16:creationId xmlns:a16="http://schemas.microsoft.com/office/drawing/2014/main" id="{014B25B8-AC2F-4364-9E69-AE9B54232963}"/>
              </a:ext>
            </a:extLst>
          </p:cNvPr>
          <p:cNvSpPr>
            <a:spLocks noGrp="1"/>
          </p:cNvSpPr>
          <p:nvPr>
            <p:ph idx="1"/>
          </p:nvPr>
        </p:nvSpPr>
        <p:spPr>
          <a:xfrm>
            <a:off x="178377" y="3400807"/>
            <a:ext cx="11878338" cy="3320668"/>
          </a:xfrm>
        </p:spPr>
        <p:txBody>
          <a:bodyPr>
            <a:normAutofit/>
          </a:bodyPr>
          <a:lstStyle/>
          <a:p>
            <a:pPr fontAlgn="t">
              <a:buNone/>
            </a:pPr>
            <a:r>
              <a:rPr lang="en-GB" sz="1600" b="1" dirty="0"/>
              <a:t>AI Output: </a:t>
            </a:r>
            <a:r>
              <a:rPr lang="en-GB" sz="1600" i="1" dirty="0"/>
              <a:t>"</a:t>
            </a:r>
            <a:r>
              <a:rPr lang="en-GB" sz="1600" dirty="0"/>
              <a:t>This may allow diseases to be detected earlier and enable healthcare professionals to make more informed decisions”.</a:t>
            </a:r>
          </a:p>
          <a:p>
            <a:pPr fontAlgn="t">
              <a:buNone/>
            </a:pPr>
            <a:endParaRPr lang="en-GB" sz="1600" b="1" dirty="0"/>
          </a:p>
          <a:p>
            <a:pPr fontAlgn="t">
              <a:buNone/>
            </a:pPr>
            <a:r>
              <a:rPr lang="en-GB" sz="1600" b="1" dirty="0"/>
              <a:t>Weak Critique: </a:t>
            </a:r>
            <a:r>
              <a:rPr lang="en-GB" sz="1600" dirty="0"/>
              <a:t>The AI provides statistics.</a:t>
            </a:r>
          </a:p>
          <a:p>
            <a:pPr fontAlgn="t">
              <a:buNone/>
            </a:pPr>
            <a:endParaRPr lang="en-GB" sz="1600" b="1" dirty="0"/>
          </a:p>
          <a:p>
            <a:pPr fontAlgn="t">
              <a:lnSpc>
                <a:spcPct val="100000"/>
              </a:lnSpc>
              <a:buNone/>
            </a:pPr>
            <a:r>
              <a:rPr lang="en-GB" sz="1600" b="1" dirty="0"/>
              <a:t>Strong Critique: </a:t>
            </a:r>
            <a:r>
              <a:rPr lang="en-GB" sz="1600" dirty="0"/>
              <a:t>The AI suggests that AI systems may enable earlier disease detection; however, no evidence is provided to demonstrate this. The statement is broad and does not identify the condition, AI technology, healthcare setting, or research supporting the claim. Therefore, further evidence is required before its accuracy can be established.</a:t>
            </a:r>
          </a:p>
          <a:p>
            <a:pPr fontAlgn="t">
              <a:buNone/>
            </a:pPr>
            <a:endParaRPr lang="en-GB" sz="1600" dirty="0"/>
          </a:p>
        </p:txBody>
      </p:sp>
      <p:sp>
        <p:nvSpPr>
          <p:cNvPr id="9" name="TextBox 8">
            <a:extLst>
              <a:ext uri="{FF2B5EF4-FFF2-40B4-BE49-F238E27FC236}">
                <a16:creationId xmlns:a16="http://schemas.microsoft.com/office/drawing/2014/main" id="{0EA05A59-D0B9-4EAE-8E10-EE8C08FC6B4D}"/>
              </a:ext>
            </a:extLst>
          </p:cNvPr>
          <p:cNvSpPr txBox="1"/>
          <p:nvPr/>
        </p:nvSpPr>
        <p:spPr>
          <a:xfrm>
            <a:off x="5962447" y="558194"/>
            <a:ext cx="6094268" cy="923330"/>
          </a:xfrm>
          <a:prstGeom prst="rect">
            <a:avLst/>
          </a:prstGeom>
          <a:solidFill>
            <a:srgbClr val="FFCC99"/>
          </a:solidFill>
        </p:spPr>
        <p:txBody>
          <a:bodyPr wrap="square">
            <a:spAutoFit/>
          </a:bodyPr>
          <a:lstStyle/>
          <a:p>
            <a:pPr fontAlgn="t">
              <a:lnSpc>
                <a:spcPct val="100000"/>
              </a:lnSpc>
              <a:buNone/>
            </a:pPr>
            <a:r>
              <a:rPr lang="en-GB" sz="1800" b="1" i="0" dirty="0">
                <a:effectLst/>
                <a:latin typeface="+mn-lt"/>
              </a:rPr>
              <a:t>REMEMBER</a:t>
            </a:r>
            <a:r>
              <a:rPr lang="en-GB" sz="1800" b="0" i="0" dirty="0">
                <a:effectLst/>
                <a:latin typeface="+mn-lt"/>
              </a:rPr>
              <a:t>: Accurate information is not information that sounds convincing. Accurate information is information that can be verified using reliable evidence.</a:t>
            </a:r>
            <a:endParaRPr lang="en-GB" sz="1800" b="0" i="0" dirty="0">
              <a:effectLst/>
              <a:latin typeface="Segoe UI" panose="020B0502040204020203" pitchFamily="34" charset="0"/>
            </a:endParaRPr>
          </a:p>
        </p:txBody>
      </p:sp>
    </p:spTree>
    <p:extLst>
      <p:ext uri="{BB962C8B-B14F-4D97-AF65-F5344CB8AC3E}">
        <p14:creationId xmlns:p14="http://schemas.microsoft.com/office/powerpoint/2010/main" val="3029178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2243D8-C3ED-47B5-606B-09F02741F2B7}"/>
              </a:ext>
            </a:extLst>
          </p:cNvPr>
          <p:cNvSpPr>
            <a:spLocks noGrp="1"/>
          </p:cNvSpPr>
          <p:nvPr>
            <p:ph type="title"/>
          </p:nvPr>
        </p:nvSpPr>
        <p:spPr>
          <a:xfrm>
            <a:off x="1315489" y="441309"/>
            <a:ext cx="4368602" cy="1956841"/>
          </a:xfrm>
        </p:spPr>
        <p:txBody>
          <a:bodyPr anchor="b">
            <a:normAutofit/>
          </a:bodyPr>
          <a:lstStyle/>
          <a:p>
            <a:r>
              <a:rPr lang="en-GB" sz="5400" dirty="0"/>
              <a:t>Bias</a:t>
            </a:r>
          </a:p>
        </p:txBody>
      </p:sp>
      <p:sp>
        <p:nvSpPr>
          <p:cNvPr id="1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5B948C3-2010-5DA9-4C85-B4F643D7F418}"/>
              </a:ext>
            </a:extLst>
          </p:cNvPr>
          <p:cNvSpPr>
            <a:spLocks noGrp="1"/>
          </p:cNvSpPr>
          <p:nvPr>
            <p:ph idx="1"/>
          </p:nvPr>
        </p:nvSpPr>
        <p:spPr>
          <a:xfrm>
            <a:off x="63760" y="3071307"/>
            <a:ext cx="5855596" cy="3320668"/>
          </a:xfrm>
        </p:spPr>
        <p:txBody>
          <a:bodyPr>
            <a:normAutofit/>
          </a:bodyPr>
          <a:lstStyle/>
          <a:p>
            <a:pPr marL="0" indent="0">
              <a:buNone/>
            </a:pPr>
            <a:r>
              <a:rPr lang="en-GB" sz="2000" b="1" dirty="0"/>
              <a:t>Questions to ask: </a:t>
            </a:r>
          </a:p>
          <a:p>
            <a:pPr marL="0" indent="0">
              <a:buNone/>
            </a:pPr>
            <a:endParaRPr lang="en-GB" sz="2000" dirty="0"/>
          </a:p>
          <a:p>
            <a:pPr marL="342900" lvl="0" indent="-342900" fontAlgn="t"/>
            <a:r>
              <a:rPr lang="en-GB" sz="1600" dirty="0"/>
              <a:t>Does the author seem neutral?</a:t>
            </a:r>
          </a:p>
          <a:p>
            <a:pPr marL="342900" lvl="0" indent="-342900" fontAlgn="t"/>
            <a:r>
              <a:rPr lang="en-GB" sz="1600" dirty="0"/>
              <a:t>Does the article favour one viewpoint?</a:t>
            </a:r>
          </a:p>
          <a:p>
            <a:pPr marL="342900" lvl="0" indent="-342900" fontAlgn="t"/>
            <a:r>
              <a:rPr lang="en-GB" sz="1600" dirty="0"/>
              <a:t>Are alternative perspectives considered?</a:t>
            </a:r>
          </a:p>
          <a:p>
            <a:pPr marL="342900" lvl="0" indent="-342900" fontAlgn="t"/>
            <a:r>
              <a:rPr lang="en-GB" sz="1600" dirty="0"/>
              <a:t>Does the discussion acknowledge strengths </a:t>
            </a:r>
            <a:r>
              <a:rPr lang="en-GB" sz="1600" i="1" dirty="0"/>
              <a:t>and</a:t>
            </a:r>
            <a:r>
              <a:rPr lang="en-GB" sz="1600" dirty="0"/>
              <a:t> limitations?</a:t>
            </a:r>
          </a:p>
          <a:p>
            <a:pPr marL="342900" lvl="0" indent="-342900" fontAlgn="t"/>
            <a:r>
              <a:rPr lang="en-GB" sz="1600" dirty="0"/>
              <a:t>Is the conclusion justified by the evidence presented?</a:t>
            </a:r>
          </a:p>
          <a:p>
            <a:pPr marL="0" indent="0">
              <a:buNone/>
            </a:pPr>
            <a:endParaRPr lang="en-GB" sz="2000" dirty="0"/>
          </a:p>
        </p:txBody>
      </p:sp>
      <p:sp>
        <p:nvSpPr>
          <p:cNvPr id="4" name="Date Placeholder 3">
            <a:extLst>
              <a:ext uri="{FF2B5EF4-FFF2-40B4-BE49-F238E27FC236}">
                <a16:creationId xmlns:a16="http://schemas.microsoft.com/office/drawing/2014/main" id="{6A91EF6E-A289-4C9D-4C2A-BB6F9609B739}"/>
              </a:ext>
            </a:extLst>
          </p:cNvPr>
          <p:cNvSpPr>
            <a:spLocks noGrp="1"/>
          </p:cNvSpPr>
          <p:nvPr>
            <p:ph type="dt" sz="half" idx="10"/>
          </p:nvPr>
        </p:nvSpPr>
        <p:spPr>
          <a:xfrm>
            <a:off x="838200" y="6356350"/>
            <a:ext cx="2743200" cy="365125"/>
          </a:xfrm>
        </p:spPr>
        <p:txBody>
          <a:bodyPr>
            <a:normAutofit/>
          </a:bodyPr>
          <a:lstStyle/>
          <a:p>
            <a:pPr>
              <a:spcAft>
                <a:spcPts val="600"/>
              </a:spcAft>
            </a:pPr>
            <a:r>
              <a:rPr lang="en-US" dirty="0"/>
              <a:t>19 October 2026</a:t>
            </a:r>
            <a:endParaRPr lang="en-GB" dirty="0"/>
          </a:p>
        </p:txBody>
      </p:sp>
      <p:pic>
        <p:nvPicPr>
          <p:cNvPr id="10" name="Picture 9">
            <a:extLst>
              <a:ext uri="{FF2B5EF4-FFF2-40B4-BE49-F238E27FC236}">
                <a16:creationId xmlns:a16="http://schemas.microsoft.com/office/drawing/2014/main" id="{7AF526F2-09C4-CDDC-CFDC-914112B16A12}"/>
              </a:ext>
            </a:extLst>
          </p:cNvPr>
          <p:cNvPicPr>
            <a:picLocks noChangeAspect="1"/>
          </p:cNvPicPr>
          <p:nvPr/>
        </p:nvPicPr>
        <p:blipFill>
          <a:blip r:embed="rId2">
            <a:alphaModFix amt="2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7732" r="5397" b="-4"/>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5" name="Footer Placeholder 4">
            <a:extLst>
              <a:ext uri="{FF2B5EF4-FFF2-40B4-BE49-F238E27FC236}">
                <a16:creationId xmlns:a16="http://schemas.microsoft.com/office/drawing/2014/main" id="{B875CABB-EEB3-3362-8A63-28986AE19B8E}"/>
              </a:ext>
            </a:extLst>
          </p:cNvPr>
          <p:cNvSpPr>
            <a:spLocks noGrp="1"/>
          </p:cNvSpPr>
          <p:nvPr>
            <p:ph type="ftr" sz="quarter" idx="11"/>
          </p:nvPr>
        </p:nvSpPr>
        <p:spPr>
          <a:xfrm>
            <a:off x="6248400" y="6356350"/>
            <a:ext cx="4114800" cy="365125"/>
          </a:xfrm>
        </p:spPr>
        <p:txBody>
          <a:bodyPr>
            <a:normAutofit/>
          </a:bodyPr>
          <a:lstStyle/>
          <a:p>
            <a:pPr algn="l">
              <a:spcAft>
                <a:spcPts val="600"/>
              </a:spcAft>
            </a:pPr>
            <a:r>
              <a:rPr lang="en-GB">
                <a:solidFill>
                  <a:srgbClr val="FFFFFF"/>
                </a:solidFill>
              </a:rPr>
              <a:t>Dr Simona Ferraraccio</a:t>
            </a:r>
          </a:p>
        </p:txBody>
      </p:sp>
      <p:sp>
        <p:nvSpPr>
          <p:cNvPr id="6" name="Slide Number Placeholder 5">
            <a:extLst>
              <a:ext uri="{FF2B5EF4-FFF2-40B4-BE49-F238E27FC236}">
                <a16:creationId xmlns:a16="http://schemas.microsoft.com/office/drawing/2014/main" id="{70D28733-9A49-BEEB-EAF7-3F23661E2D90}"/>
              </a:ext>
            </a:extLst>
          </p:cNvPr>
          <p:cNvSpPr>
            <a:spLocks noGrp="1"/>
          </p:cNvSpPr>
          <p:nvPr>
            <p:ph type="sldNum" sz="quarter" idx="12"/>
          </p:nvPr>
        </p:nvSpPr>
        <p:spPr>
          <a:xfrm>
            <a:off x="10439400" y="6356350"/>
            <a:ext cx="914400" cy="365125"/>
          </a:xfrm>
        </p:spPr>
        <p:txBody>
          <a:bodyPr>
            <a:normAutofit/>
          </a:bodyPr>
          <a:lstStyle/>
          <a:p>
            <a:pPr>
              <a:spcAft>
                <a:spcPts val="600"/>
              </a:spcAft>
            </a:pPr>
            <a:fld id="{60B8E9F4-D03E-4B6F-8B91-DBAAAD27DB46}" type="slidenum">
              <a:rPr lang="en-GB">
                <a:solidFill>
                  <a:srgbClr val="FFFFFF"/>
                </a:solidFill>
              </a:rPr>
              <a:pPr>
                <a:spcAft>
                  <a:spcPts val="600"/>
                </a:spcAft>
              </a:pPr>
              <a:t>26</a:t>
            </a:fld>
            <a:endParaRPr lang="en-GB">
              <a:solidFill>
                <a:srgbClr val="FFFFFF"/>
              </a:solidFill>
            </a:endParaRPr>
          </a:p>
        </p:txBody>
      </p:sp>
      <p:pic>
        <p:nvPicPr>
          <p:cNvPr id="8" name="Graphic 7" descr="Badge 3 outline">
            <a:extLst>
              <a:ext uri="{FF2B5EF4-FFF2-40B4-BE49-F238E27FC236}">
                <a16:creationId xmlns:a16="http://schemas.microsoft.com/office/drawing/2014/main" id="{B3000938-E61C-4D56-A4ED-F3121E38CCA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99564" y="1433457"/>
            <a:ext cx="914400" cy="914400"/>
          </a:xfrm>
          <a:prstGeom prst="rect">
            <a:avLst/>
          </a:prstGeom>
        </p:spPr>
      </p:pic>
    </p:spTree>
    <p:extLst>
      <p:ext uri="{BB962C8B-B14F-4D97-AF65-F5344CB8AC3E}">
        <p14:creationId xmlns:p14="http://schemas.microsoft.com/office/powerpoint/2010/main" val="4776989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33D251-3C99-0027-30D0-0A8CD764B77E}"/>
              </a:ext>
            </a:extLst>
          </p:cNvPr>
          <p:cNvSpPr>
            <a:spLocks noGrp="1"/>
          </p:cNvSpPr>
          <p:nvPr>
            <p:ph type="title"/>
          </p:nvPr>
        </p:nvSpPr>
        <p:spPr>
          <a:xfrm>
            <a:off x="271198" y="1198418"/>
            <a:ext cx="3200400" cy="4461163"/>
          </a:xfrm>
        </p:spPr>
        <p:txBody>
          <a:bodyPr>
            <a:normAutofit/>
          </a:bodyPr>
          <a:lstStyle/>
          <a:p>
            <a:pPr algn="ctr"/>
            <a:r>
              <a:rPr lang="en-GB" b="1" dirty="0">
                <a:solidFill>
                  <a:srgbClr val="FFFFFF"/>
                </a:solidFill>
              </a:rPr>
              <a:t>What is Bias?</a:t>
            </a:r>
          </a:p>
        </p:txBody>
      </p:sp>
      <p:sp>
        <p:nvSpPr>
          <p:cNvPr id="15" name="Arc 1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EA906B9-9E04-328D-A0AA-ABDEB8C1F83B}"/>
              </a:ext>
            </a:extLst>
          </p:cNvPr>
          <p:cNvSpPr>
            <a:spLocks noGrp="1"/>
          </p:cNvSpPr>
          <p:nvPr>
            <p:ph idx="1"/>
          </p:nvPr>
        </p:nvSpPr>
        <p:spPr>
          <a:xfrm>
            <a:off x="4447308" y="591344"/>
            <a:ext cx="7616537" cy="5585619"/>
          </a:xfrm>
        </p:spPr>
        <p:txBody>
          <a:bodyPr anchor="ctr">
            <a:normAutofit/>
          </a:bodyPr>
          <a:lstStyle/>
          <a:p>
            <a:pPr algn="ctr" fontAlgn="t">
              <a:buNone/>
            </a:pPr>
            <a:r>
              <a:rPr lang="en-GB" sz="2400" b="1" dirty="0"/>
              <a:t>Bias is a tendency to favour one viewpoint, perspective, or outcome over others, resulting in an unbalanced presentation of information.</a:t>
            </a:r>
          </a:p>
          <a:p>
            <a:pPr fontAlgn="t">
              <a:buNone/>
            </a:pPr>
            <a:endParaRPr lang="en-GB" sz="2400" dirty="0"/>
          </a:p>
          <a:p>
            <a:pPr fontAlgn="t">
              <a:buNone/>
            </a:pPr>
            <a:r>
              <a:rPr lang="en-GB" sz="1800" dirty="0"/>
              <a:t>Bias can be intentional or unintentional.</a:t>
            </a:r>
          </a:p>
          <a:p>
            <a:pPr fontAlgn="t">
              <a:buNone/>
            </a:pPr>
            <a:r>
              <a:rPr lang="en-GB" sz="1800" dirty="0"/>
              <a:t>When bias is present, information may:</a:t>
            </a:r>
          </a:p>
          <a:p>
            <a:pPr marL="342900" lvl="0" indent="-342900" fontAlgn="t"/>
            <a:r>
              <a:rPr lang="en-GB" sz="1800" dirty="0"/>
              <a:t>Highlight certain facts whilst ignoring others</a:t>
            </a:r>
          </a:p>
          <a:p>
            <a:pPr marL="342900" lvl="0" indent="-342900" fontAlgn="t"/>
            <a:r>
              <a:rPr lang="en-GB" sz="1800" dirty="0"/>
              <a:t>Focus only on benefits or only on risks</a:t>
            </a:r>
          </a:p>
          <a:p>
            <a:pPr marL="342900" lvl="0" indent="-342900" fontAlgn="t"/>
            <a:r>
              <a:rPr lang="en-GB" sz="1800" dirty="0"/>
              <a:t>Present one viewpoint as unquestionably correct</a:t>
            </a:r>
          </a:p>
          <a:p>
            <a:pPr marL="342900" lvl="0" indent="-342900" fontAlgn="t"/>
            <a:r>
              <a:rPr lang="en-GB" sz="1800" dirty="0"/>
              <a:t>Omit alternative perspectives</a:t>
            </a:r>
          </a:p>
          <a:p>
            <a:pPr marL="342900" lvl="0" indent="-342900" fontAlgn="t"/>
            <a:r>
              <a:rPr lang="en-GB" sz="1800" dirty="0"/>
              <a:t>Lead readers towards a particular conclusion</a:t>
            </a:r>
          </a:p>
          <a:p>
            <a:endParaRPr lang="en-GB" sz="2400" dirty="0"/>
          </a:p>
        </p:txBody>
      </p:sp>
      <p:sp>
        <p:nvSpPr>
          <p:cNvPr id="4" name="Date Placeholder 3">
            <a:extLst>
              <a:ext uri="{FF2B5EF4-FFF2-40B4-BE49-F238E27FC236}">
                <a16:creationId xmlns:a16="http://schemas.microsoft.com/office/drawing/2014/main" id="{0A5CA002-F15D-79D9-2BC7-E328857BD8B9}"/>
              </a:ext>
            </a:extLst>
          </p:cNvPr>
          <p:cNvSpPr>
            <a:spLocks noGrp="1"/>
          </p:cNvSpPr>
          <p:nvPr>
            <p:ph type="dt" sz="half" idx="10"/>
          </p:nvPr>
        </p:nvSpPr>
        <p:spPr>
          <a:xfrm>
            <a:off x="838200" y="6356350"/>
            <a:ext cx="1639957" cy="365125"/>
          </a:xfrm>
        </p:spPr>
        <p:txBody>
          <a:bodyPr>
            <a:normAutofit/>
          </a:bodyPr>
          <a:lstStyle/>
          <a:p>
            <a:pPr>
              <a:spcAft>
                <a:spcPts val="600"/>
              </a:spcAft>
            </a:pPr>
            <a:r>
              <a:rPr lang="en-US">
                <a:solidFill>
                  <a:srgbClr val="FFFFFF"/>
                </a:solidFill>
              </a:rPr>
              <a:t>19 October 2026</a:t>
            </a:r>
            <a:endParaRPr lang="en-GB">
              <a:solidFill>
                <a:srgbClr val="FFFFFF"/>
              </a:solidFill>
            </a:endParaRPr>
          </a:p>
        </p:txBody>
      </p:sp>
      <p:sp>
        <p:nvSpPr>
          <p:cNvPr id="5" name="Footer Placeholder 4">
            <a:extLst>
              <a:ext uri="{FF2B5EF4-FFF2-40B4-BE49-F238E27FC236}">
                <a16:creationId xmlns:a16="http://schemas.microsoft.com/office/drawing/2014/main" id="{5CC08BE9-D16A-7396-64FB-A3506BDA66F5}"/>
              </a:ext>
            </a:extLst>
          </p:cNvPr>
          <p:cNvSpPr>
            <a:spLocks noGrp="1"/>
          </p:cNvSpPr>
          <p:nvPr>
            <p:ph type="ftr" sz="quarter" idx="11"/>
          </p:nvPr>
        </p:nvSpPr>
        <p:spPr>
          <a:xfrm>
            <a:off x="4038600" y="6356350"/>
            <a:ext cx="5251174" cy="365125"/>
          </a:xfrm>
        </p:spPr>
        <p:txBody>
          <a:bodyPr>
            <a:normAutofit/>
          </a:bodyPr>
          <a:lstStyle/>
          <a:p>
            <a:pPr>
              <a:spcAft>
                <a:spcPts val="600"/>
              </a:spcAft>
            </a:pPr>
            <a:r>
              <a:rPr lang="en-GB"/>
              <a:t>Dr Simona Ferraraccio</a:t>
            </a:r>
          </a:p>
        </p:txBody>
      </p:sp>
      <p:sp>
        <p:nvSpPr>
          <p:cNvPr id="6" name="Slide Number Placeholder 5">
            <a:extLst>
              <a:ext uri="{FF2B5EF4-FFF2-40B4-BE49-F238E27FC236}">
                <a16:creationId xmlns:a16="http://schemas.microsoft.com/office/drawing/2014/main" id="{DA1E6A58-CF66-0CED-7008-2E41A90665E2}"/>
              </a:ext>
            </a:extLst>
          </p:cNvPr>
          <p:cNvSpPr>
            <a:spLocks noGrp="1"/>
          </p:cNvSpPr>
          <p:nvPr>
            <p:ph type="sldNum" sz="quarter" idx="12"/>
          </p:nvPr>
        </p:nvSpPr>
        <p:spPr>
          <a:xfrm>
            <a:off x="9541564" y="6356350"/>
            <a:ext cx="1812235" cy="365125"/>
          </a:xfrm>
        </p:spPr>
        <p:txBody>
          <a:bodyPr>
            <a:normAutofit/>
          </a:bodyPr>
          <a:lstStyle/>
          <a:p>
            <a:pPr>
              <a:spcAft>
                <a:spcPts val="600"/>
              </a:spcAft>
            </a:pPr>
            <a:fld id="{60B8E9F4-D03E-4B6F-8B91-DBAAAD27DB46}" type="slidenum">
              <a:rPr lang="en-GB" smtClean="0"/>
              <a:pPr>
                <a:spcAft>
                  <a:spcPts val="600"/>
                </a:spcAft>
              </a:pPr>
              <a:t>27</a:t>
            </a:fld>
            <a:endParaRPr lang="en-GB"/>
          </a:p>
        </p:txBody>
      </p:sp>
    </p:spTree>
    <p:extLst>
      <p:ext uri="{BB962C8B-B14F-4D97-AF65-F5344CB8AC3E}">
        <p14:creationId xmlns:p14="http://schemas.microsoft.com/office/powerpoint/2010/main" val="39195881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4" name="Rectangle 13">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4E5F06-E938-3A10-DFEB-2D12F28D471A}"/>
              </a:ext>
            </a:extLst>
          </p:cNvPr>
          <p:cNvSpPr>
            <a:spLocks noGrp="1"/>
          </p:cNvSpPr>
          <p:nvPr>
            <p:ph type="title"/>
          </p:nvPr>
        </p:nvSpPr>
        <p:spPr>
          <a:xfrm>
            <a:off x="761803" y="350196"/>
            <a:ext cx="4646904" cy="1624520"/>
          </a:xfrm>
        </p:spPr>
        <p:txBody>
          <a:bodyPr anchor="ctr">
            <a:normAutofit/>
          </a:bodyPr>
          <a:lstStyle/>
          <a:p>
            <a:r>
              <a:rPr lang="en-GB" sz="4000" b="1"/>
              <a:t>Why Does Bias Matter?</a:t>
            </a:r>
            <a:endParaRPr lang="en-GB" sz="4000"/>
          </a:p>
        </p:txBody>
      </p:sp>
      <p:sp>
        <p:nvSpPr>
          <p:cNvPr id="3" name="Content Placeholder 2">
            <a:extLst>
              <a:ext uri="{FF2B5EF4-FFF2-40B4-BE49-F238E27FC236}">
                <a16:creationId xmlns:a16="http://schemas.microsoft.com/office/drawing/2014/main" id="{EFE821A2-CA06-777B-1769-FFDA3BECEB0B}"/>
              </a:ext>
            </a:extLst>
          </p:cNvPr>
          <p:cNvSpPr>
            <a:spLocks noGrp="1"/>
          </p:cNvSpPr>
          <p:nvPr>
            <p:ph idx="1"/>
          </p:nvPr>
        </p:nvSpPr>
        <p:spPr>
          <a:xfrm>
            <a:off x="107473" y="2324912"/>
            <a:ext cx="5981700" cy="3613149"/>
          </a:xfrm>
        </p:spPr>
        <p:txBody>
          <a:bodyPr anchor="ctr">
            <a:normAutofit/>
          </a:bodyPr>
          <a:lstStyle/>
          <a:p>
            <a:pPr fontAlgn="t">
              <a:buNone/>
            </a:pPr>
            <a:endParaRPr lang="en-GB" sz="1800" b="1" dirty="0"/>
          </a:p>
          <a:p>
            <a:pPr fontAlgn="t">
              <a:buNone/>
            </a:pPr>
            <a:r>
              <a:rPr lang="en-GB" sz="1800" dirty="0"/>
              <a:t>In academic writing, we aim to be:</a:t>
            </a:r>
          </a:p>
          <a:p>
            <a:pPr fontAlgn="t"/>
            <a:r>
              <a:rPr lang="en-GB" sz="1800" dirty="0"/>
              <a:t>Balanced</a:t>
            </a:r>
          </a:p>
          <a:p>
            <a:pPr fontAlgn="t"/>
            <a:r>
              <a:rPr lang="en-GB" sz="1800" dirty="0"/>
              <a:t>Objective</a:t>
            </a:r>
          </a:p>
          <a:p>
            <a:pPr fontAlgn="t"/>
            <a:r>
              <a:rPr lang="en-GB" sz="1800" dirty="0"/>
              <a:t>Evidence-based</a:t>
            </a:r>
          </a:p>
          <a:p>
            <a:pPr fontAlgn="t"/>
            <a:r>
              <a:rPr lang="en-GB" sz="1800" dirty="0"/>
              <a:t>Open to different viewpoints</a:t>
            </a:r>
          </a:p>
          <a:p>
            <a:pPr fontAlgn="t">
              <a:buNone/>
            </a:pPr>
            <a:endParaRPr lang="en-GB" sz="1800" dirty="0"/>
          </a:p>
          <a:p>
            <a:pPr algn="ctr" fontAlgn="t">
              <a:buNone/>
            </a:pPr>
            <a:r>
              <a:rPr lang="en-GB" sz="1800" dirty="0"/>
              <a:t>If an AI-generated essay is biased, it may not provide a complete or accurate picture of a topic.</a:t>
            </a:r>
          </a:p>
          <a:p>
            <a:endParaRPr lang="en-GB" sz="1800" dirty="0"/>
          </a:p>
        </p:txBody>
      </p:sp>
      <p:sp>
        <p:nvSpPr>
          <p:cNvPr id="4" name="Date Placeholder 3">
            <a:extLst>
              <a:ext uri="{FF2B5EF4-FFF2-40B4-BE49-F238E27FC236}">
                <a16:creationId xmlns:a16="http://schemas.microsoft.com/office/drawing/2014/main" id="{FB09B086-5DC0-2154-E0C8-ADF00A03E116}"/>
              </a:ext>
            </a:extLst>
          </p:cNvPr>
          <p:cNvSpPr>
            <a:spLocks noGrp="1"/>
          </p:cNvSpPr>
          <p:nvPr>
            <p:ph type="dt" sz="half" idx="10"/>
          </p:nvPr>
        </p:nvSpPr>
        <p:spPr>
          <a:xfrm>
            <a:off x="761802" y="6356350"/>
            <a:ext cx="2819598" cy="365125"/>
          </a:xfrm>
        </p:spPr>
        <p:txBody>
          <a:bodyPr>
            <a:normAutofit/>
          </a:bodyPr>
          <a:lstStyle/>
          <a:p>
            <a:pPr>
              <a:spcAft>
                <a:spcPts val="600"/>
              </a:spcAft>
            </a:pPr>
            <a:r>
              <a:rPr lang="en-US">
                <a:solidFill>
                  <a:schemeClr val="tx1"/>
                </a:solidFill>
              </a:rPr>
              <a:t>19 October 2026</a:t>
            </a:r>
            <a:endParaRPr lang="en-GB">
              <a:solidFill>
                <a:schemeClr val="tx1"/>
              </a:solidFill>
            </a:endParaRPr>
          </a:p>
        </p:txBody>
      </p:sp>
      <p:pic>
        <p:nvPicPr>
          <p:cNvPr id="8" name="Picture 7">
            <a:extLst>
              <a:ext uri="{FF2B5EF4-FFF2-40B4-BE49-F238E27FC236}">
                <a16:creationId xmlns:a16="http://schemas.microsoft.com/office/drawing/2014/main" id="{CE986E37-151B-6F48-A45A-35C0829011B8}"/>
              </a:ext>
            </a:extLst>
          </p:cNvPr>
          <p:cNvPicPr>
            <a:picLocks noChangeAspect="1"/>
          </p:cNvPicPr>
          <p:nvPr/>
        </p:nvPicPr>
        <p:blipFill>
          <a:blip r:embed="rId2">
            <a:alphaModFix amt="35000"/>
          </a:blip>
          <a:srcRect l="22694" r="27250"/>
          <a:stretch>
            <a:fillRect/>
          </a:stretch>
        </p:blipFill>
        <p:spPr>
          <a:xfrm>
            <a:off x="6096000" y="1"/>
            <a:ext cx="6102825" cy="6858000"/>
          </a:xfrm>
          <a:prstGeom prst="rect">
            <a:avLst/>
          </a:prstGeom>
        </p:spPr>
      </p:pic>
      <p:sp>
        <p:nvSpPr>
          <p:cNvPr id="5" name="Footer Placeholder 4">
            <a:extLst>
              <a:ext uri="{FF2B5EF4-FFF2-40B4-BE49-F238E27FC236}">
                <a16:creationId xmlns:a16="http://schemas.microsoft.com/office/drawing/2014/main" id="{5C86E44A-9741-8DAC-EF65-E827D0D6B004}"/>
              </a:ext>
            </a:extLst>
          </p:cNvPr>
          <p:cNvSpPr>
            <a:spLocks noGrp="1"/>
          </p:cNvSpPr>
          <p:nvPr>
            <p:ph type="ftr" sz="quarter" idx="11"/>
          </p:nvPr>
        </p:nvSpPr>
        <p:spPr>
          <a:xfrm>
            <a:off x="6478073" y="6356350"/>
            <a:ext cx="3303431" cy="365125"/>
          </a:xfrm>
        </p:spPr>
        <p:txBody>
          <a:bodyPr>
            <a:normAutofit/>
          </a:bodyPr>
          <a:lstStyle/>
          <a:p>
            <a:pPr algn="l">
              <a:spcAft>
                <a:spcPts val="600"/>
              </a:spcAft>
            </a:pPr>
            <a:r>
              <a:rPr lang="en-GB" dirty="0">
                <a:solidFill>
                  <a:schemeClr val="tx1">
                    <a:lumMod val="50000"/>
                    <a:lumOff val="50000"/>
                  </a:schemeClr>
                </a:solidFill>
              </a:rPr>
              <a:t>Dr Simona Ferraraccio</a:t>
            </a:r>
          </a:p>
        </p:txBody>
      </p:sp>
      <p:sp>
        <p:nvSpPr>
          <p:cNvPr id="6" name="Slide Number Placeholder 5">
            <a:extLst>
              <a:ext uri="{FF2B5EF4-FFF2-40B4-BE49-F238E27FC236}">
                <a16:creationId xmlns:a16="http://schemas.microsoft.com/office/drawing/2014/main" id="{6427E18A-D18B-B492-CF23-078066AF0C34}"/>
              </a:ext>
            </a:extLst>
          </p:cNvPr>
          <p:cNvSpPr>
            <a:spLocks noGrp="1"/>
          </p:cNvSpPr>
          <p:nvPr>
            <p:ph type="sldNum" sz="quarter" idx="12"/>
          </p:nvPr>
        </p:nvSpPr>
        <p:spPr>
          <a:xfrm>
            <a:off x="8732520" y="6356350"/>
            <a:ext cx="3200400" cy="365125"/>
          </a:xfrm>
        </p:spPr>
        <p:txBody>
          <a:bodyPr>
            <a:normAutofit/>
          </a:bodyPr>
          <a:lstStyle/>
          <a:p>
            <a:pPr>
              <a:spcAft>
                <a:spcPts val="600"/>
              </a:spcAft>
            </a:pPr>
            <a:fld id="{60B8E9F4-D03E-4B6F-8B91-DBAAAD27DB46}" type="slidenum">
              <a:rPr lang="en-GB">
                <a:solidFill>
                  <a:schemeClr val="tx1">
                    <a:lumMod val="50000"/>
                    <a:lumOff val="50000"/>
                  </a:schemeClr>
                </a:solidFill>
              </a:rPr>
              <a:pPr>
                <a:spcAft>
                  <a:spcPts val="600"/>
                </a:spcAft>
              </a:pPr>
              <a:t>28</a:t>
            </a:fld>
            <a:endParaRPr lang="en-GB" dirty="0">
              <a:solidFill>
                <a:schemeClr val="tx1">
                  <a:lumMod val="50000"/>
                  <a:lumOff val="50000"/>
                </a:schemeClr>
              </a:solidFill>
            </a:endParaRPr>
          </a:p>
        </p:txBody>
      </p:sp>
    </p:spTree>
    <p:extLst>
      <p:ext uri="{BB962C8B-B14F-4D97-AF65-F5344CB8AC3E}">
        <p14:creationId xmlns:p14="http://schemas.microsoft.com/office/powerpoint/2010/main" val="25053688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Slide Background">
            <a:extLst>
              <a:ext uri="{FF2B5EF4-FFF2-40B4-BE49-F238E27FC236}">
                <a16:creationId xmlns:a16="http://schemas.microsoft.com/office/drawing/2014/main" id="{649C91A9-84E7-4BF0-9026-62F01380D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99CE9BD6-BA67-E925-EE76-4945E77319C9}"/>
              </a:ext>
            </a:extLst>
          </p:cNvPr>
          <p:cNvSpPr>
            <a:spLocks noGrp="1"/>
          </p:cNvSpPr>
          <p:nvPr>
            <p:ph type="title"/>
          </p:nvPr>
        </p:nvSpPr>
        <p:spPr>
          <a:xfrm>
            <a:off x="211084" y="144080"/>
            <a:ext cx="5884916" cy="1708242"/>
          </a:xfrm>
        </p:spPr>
        <p:txBody>
          <a:bodyPr anchor="ctr">
            <a:normAutofit/>
          </a:bodyPr>
          <a:lstStyle/>
          <a:p>
            <a:r>
              <a:rPr lang="en-GB" sz="4000" dirty="0"/>
              <a:t>Example of critique</a:t>
            </a:r>
          </a:p>
        </p:txBody>
      </p:sp>
      <p:sp>
        <p:nvSpPr>
          <p:cNvPr id="21" name="Rectangle 20">
            <a:extLst>
              <a:ext uri="{FF2B5EF4-FFF2-40B4-BE49-F238E27FC236}">
                <a16:creationId xmlns:a16="http://schemas.microsoft.com/office/drawing/2014/main" id="{9B47378D-AD27-45D0-8C1C-5B1098DCC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0"/>
            <a:ext cx="6781799" cy="6858000"/>
          </a:xfrm>
          <a:prstGeom prst="rect">
            <a:avLst/>
          </a:prstGeom>
          <a:solidFill>
            <a:srgbClr val="FFFFFF"/>
          </a:solidFill>
          <a:ln>
            <a:noFill/>
          </a:ln>
          <a:effectLst>
            <a:outerShdw blurRad="177800" dist="215900" dir="8520000" sx="94000" sy="94000" algn="t" rotWithShape="0">
              <a:srgbClr val="000000">
                <a:alpha val="1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ngle view of circuit shaped like a brain">
            <a:extLst>
              <a:ext uri="{FF2B5EF4-FFF2-40B4-BE49-F238E27FC236}">
                <a16:creationId xmlns:a16="http://schemas.microsoft.com/office/drawing/2014/main" id="{70780434-7665-63F4-482D-C7B9E721368A}"/>
              </a:ext>
            </a:extLst>
          </p:cNvPr>
          <p:cNvPicPr>
            <a:picLocks noChangeAspect="1"/>
          </p:cNvPicPr>
          <p:nvPr/>
        </p:nvPicPr>
        <p:blipFill>
          <a:blip r:embed="rId2"/>
          <a:srcRect l="19038" r="18893" b="1"/>
          <a:stretch>
            <a:fillRect/>
          </a:stretch>
        </p:blipFill>
        <p:spPr>
          <a:xfrm>
            <a:off x="7190631" y="737487"/>
            <a:ext cx="4790285" cy="5383025"/>
          </a:xfrm>
          <a:prstGeom prst="rect">
            <a:avLst/>
          </a:prstGeom>
        </p:spPr>
      </p:pic>
      <p:sp>
        <p:nvSpPr>
          <p:cNvPr id="4" name="Date Placeholder 3">
            <a:extLst>
              <a:ext uri="{FF2B5EF4-FFF2-40B4-BE49-F238E27FC236}">
                <a16:creationId xmlns:a16="http://schemas.microsoft.com/office/drawing/2014/main" id="{2129EA27-9235-025D-5160-15561A705DD5}"/>
              </a:ext>
            </a:extLst>
          </p:cNvPr>
          <p:cNvSpPr>
            <a:spLocks noGrp="1"/>
          </p:cNvSpPr>
          <p:nvPr>
            <p:ph type="dt" sz="half" idx="10"/>
          </p:nvPr>
        </p:nvSpPr>
        <p:spPr>
          <a:xfrm>
            <a:off x="761802" y="6356350"/>
            <a:ext cx="2819598" cy="365125"/>
          </a:xfrm>
        </p:spPr>
        <p:txBody>
          <a:bodyPr>
            <a:normAutofit/>
          </a:bodyPr>
          <a:lstStyle/>
          <a:p>
            <a:pPr>
              <a:spcAft>
                <a:spcPts val="600"/>
              </a:spcAft>
            </a:pPr>
            <a:r>
              <a:rPr lang="en-US">
                <a:solidFill>
                  <a:schemeClr val="tx1"/>
                </a:solidFill>
              </a:rPr>
              <a:t>19 October 2026</a:t>
            </a:r>
            <a:endParaRPr lang="en-GB">
              <a:solidFill>
                <a:schemeClr val="tx1"/>
              </a:solidFill>
            </a:endParaRPr>
          </a:p>
        </p:txBody>
      </p:sp>
      <p:sp>
        <p:nvSpPr>
          <p:cNvPr id="5" name="Footer Placeholder 4">
            <a:extLst>
              <a:ext uri="{FF2B5EF4-FFF2-40B4-BE49-F238E27FC236}">
                <a16:creationId xmlns:a16="http://schemas.microsoft.com/office/drawing/2014/main" id="{D27F80EF-4847-9EB0-868C-ABBE9409C629}"/>
              </a:ext>
            </a:extLst>
          </p:cNvPr>
          <p:cNvSpPr>
            <a:spLocks noGrp="1"/>
          </p:cNvSpPr>
          <p:nvPr>
            <p:ph type="ftr" sz="quarter" idx="11"/>
          </p:nvPr>
        </p:nvSpPr>
        <p:spPr>
          <a:xfrm>
            <a:off x="5778500" y="6356350"/>
            <a:ext cx="3714750" cy="365125"/>
          </a:xfrm>
        </p:spPr>
        <p:txBody>
          <a:bodyPr>
            <a:normAutofit/>
          </a:bodyPr>
          <a:lstStyle/>
          <a:p>
            <a:pPr algn="l">
              <a:spcAft>
                <a:spcPts val="600"/>
              </a:spcAft>
            </a:pPr>
            <a:r>
              <a:rPr lang="en-GB">
                <a:solidFill>
                  <a:schemeClr val="tx1"/>
                </a:solidFill>
              </a:rPr>
              <a:t>Dr Simona Ferraraccio</a:t>
            </a:r>
          </a:p>
        </p:txBody>
      </p:sp>
      <p:sp>
        <p:nvSpPr>
          <p:cNvPr id="6" name="Slide Number Placeholder 5">
            <a:extLst>
              <a:ext uri="{FF2B5EF4-FFF2-40B4-BE49-F238E27FC236}">
                <a16:creationId xmlns:a16="http://schemas.microsoft.com/office/drawing/2014/main" id="{6D5CAA93-4D8A-F163-C5A8-B681B296CAD4}"/>
              </a:ext>
            </a:extLst>
          </p:cNvPr>
          <p:cNvSpPr>
            <a:spLocks noGrp="1"/>
          </p:cNvSpPr>
          <p:nvPr>
            <p:ph type="sldNum" sz="quarter" idx="12"/>
          </p:nvPr>
        </p:nvSpPr>
        <p:spPr>
          <a:xfrm>
            <a:off x="8732520" y="6356350"/>
            <a:ext cx="3199387" cy="365125"/>
          </a:xfrm>
        </p:spPr>
        <p:txBody>
          <a:bodyPr>
            <a:normAutofit/>
          </a:bodyPr>
          <a:lstStyle/>
          <a:p>
            <a:pPr>
              <a:spcAft>
                <a:spcPts val="600"/>
              </a:spcAft>
            </a:pPr>
            <a:fld id="{60B8E9F4-D03E-4B6F-8B91-DBAAAD27DB46}" type="slidenum">
              <a:rPr lang="en-GB">
                <a:solidFill>
                  <a:schemeClr val="tx1"/>
                </a:solidFill>
              </a:rPr>
              <a:pPr>
                <a:spcAft>
                  <a:spcPts val="600"/>
                </a:spcAft>
              </a:pPr>
              <a:t>29</a:t>
            </a:fld>
            <a:endParaRPr lang="en-GB">
              <a:solidFill>
                <a:schemeClr val="tx1"/>
              </a:solidFill>
            </a:endParaRPr>
          </a:p>
        </p:txBody>
      </p:sp>
      <p:sp>
        <p:nvSpPr>
          <p:cNvPr id="3" name="Content Placeholder 2">
            <a:extLst>
              <a:ext uri="{FF2B5EF4-FFF2-40B4-BE49-F238E27FC236}">
                <a16:creationId xmlns:a16="http://schemas.microsoft.com/office/drawing/2014/main" id="{29E3AAD2-5BD0-C691-04CF-C20B9B8574DC}"/>
              </a:ext>
            </a:extLst>
          </p:cNvPr>
          <p:cNvSpPr>
            <a:spLocks noGrp="1"/>
          </p:cNvSpPr>
          <p:nvPr>
            <p:ph idx="1"/>
          </p:nvPr>
        </p:nvSpPr>
        <p:spPr>
          <a:xfrm>
            <a:off x="1" y="1852322"/>
            <a:ext cx="7086600" cy="4774960"/>
          </a:xfrm>
        </p:spPr>
        <p:txBody>
          <a:bodyPr anchor="ctr">
            <a:normAutofit/>
          </a:bodyPr>
          <a:lstStyle/>
          <a:p>
            <a:pPr fontAlgn="t">
              <a:lnSpc>
                <a:spcPct val="100000"/>
              </a:lnSpc>
              <a:buNone/>
            </a:pPr>
            <a:r>
              <a:rPr lang="en-GB" sz="1600" b="1" dirty="0"/>
              <a:t>AI Output</a:t>
            </a:r>
          </a:p>
          <a:p>
            <a:pPr fontAlgn="t">
              <a:buNone/>
            </a:pPr>
            <a:r>
              <a:rPr lang="en-GB" sz="1600" dirty="0"/>
              <a:t>“Although concerns relating to bias, privacy and reliability need to be addressed, the benefits of AI are likely to outweigh the disadvantages”.</a:t>
            </a:r>
          </a:p>
          <a:p>
            <a:pPr fontAlgn="t">
              <a:lnSpc>
                <a:spcPct val="100000"/>
              </a:lnSpc>
              <a:buNone/>
            </a:pPr>
            <a:r>
              <a:rPr lang="en-GB" sz="1600" b="1" dirty="0"/>
              <a:t>Weak Critique</a:t>
            </a:r>
          </a:p>
          <a:p>
            <a:pPr fontAlgn="t">
              <a:lnSpc>
                <a:spcPct val="100000"/>
              </a:lnSpc>
              <a:buNone/>
            </a:pPr>
            <a:r>
              <a:rPr lang="en-GB" sz="1600" dirty="0"/>
              <a:t>The paragraph discusses the benefits of AI.</a:t>
            </a:r>
          </a:p>
          <a:p>
            <a:pPr fontAlgn="t">
              <a:lnSpc>
                <a:spcPct val="100000"/>
              </a:lnSpc>
              <a:buNone/>
            </a:pPr>
            <a:r>
              <a:rPr lang="en-GB" sz="1600" b="1" dirty="0"/>
              <a:t>Strong Critique</a:t>
            </a:r>
          </a:p>
          <a:p>
            <a:pPr marL="0" indent="0" fontAlgn="t">
              <a:lnSpc>
                <a:spcPct val="100000"/>
              </a:lnSpc>
              <a:buNone/>
            </a:pPr>
            <a:r>
              <a:rPr lang="en-GB" sz="1600" dirty="0"/>
              <a:t>“The AI concludes that the benefits of AI are likely to outweigh the disadvantages. However, this judgement is not supported by evidence and reflects a predominantly positive perspective on AI. Although risks such as bias, privacy and reliability are briefly acknowledged, they are explored in less depth than the potential benefits.”</a:t>
            </a:r>
          </a:p>
        </p:txBody>
      </p:sp>
      <p:sp>
        <p:nvSpPr>
          <p:cNvPr id="9" name="TextBox 8">
            <a:extLst>
              <a:ext uri="{FF2B5EF4-FFF2-40B4-BE49-F238E27FC236}">
                <a16:creationId xmlns:a16="http://schemas.microsoft.com/office/drawing/2014/main" id="{9276C862-6874-628D-C091-654AF4F6323C}"/>
              </a:ext>
            </a:extLst>
          </p:cNvPr>
          <p:cNvSpPr txBox="1"/>
          <p:nvPr/>
        </p:nvSpPr>
        <p:spPr>
          <a:xfrm>
            <a:off x="7086600" y="230718"/>
            <a:ext cx="5028622" cy="1200329"/>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algn="ctr" fontAlgn="t">
              <a:lnSpc>
                <a:spcPct val="100000"/>
              </a:lnSpc>
              <a:buNone/>
            </a:pPr>
            <a:r>
              <a:rPr lang="en-GB" sz="1800" b="0" i="0">
                <a:effectLst/>
                <a:latin typeface="+mn-lt"/>
              </a:rPr>
              <a:t>Good academic writing does not simply argue one side. It evaluates different perspectives, considers alternative viewpoints, and reaches a balanced, evidence-based judgement.</a:t>
            </a:r>
            <a:endParaRPr lang="en-GB" sz="1800" b="0" i="0">
              <a:effectLst/>
              <a:latin typeface="Segoe UI" panose="020B0502040204020203" pitchFamily="34" charset="0"/>
            </a:endParaRPr>
          </a:p>
        </p:txBody>
      </p:sp>
    </p:spTree>
    <p:extLst>
      <p:ext uri="{BB962C8B-B14F-4D97-AF65-F5344CB8AC3E}">
        <p14:creationId xmlns:p14="http://schemas.microsoft.com/office/powerpoint/2010/main" val="3644926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330CCD-A753-1B5D-8CE4-E79A2EC50D39}"/>
              </a:ext>
            </a:extLst>
          </p:cNvPr>
          <p:cNvSpPr>
            <a:spLocks noGrp="1"/>
          </p:cNvSpPr>
          <p:nvPr>
            <p:ph type="title"/>
          </p:nvPr>
        </p:nvSpPr>
        <p:spPr>
          <a:xfrm>
            <a:off x="1238530" y="560365"/>
            <a:ext cx="5009869" cy="1956841"/>
          </a:xfrm>
        </p:spPr>
        <p:txBody>
          <a:bodyPr anchor="b">
            <a:normAutofit/>
          </a:bodyPr>
          <a:lstStyle/>
          <a:p>
            <a:r>
              <a:rPr lang="en-GB" sz="3600" dirty="0"/>
              <a:t>Missing information</a:t>
            </a:r>
          </a:p>
        </p:txBody>
      </p:sp>
      <p:sp>
        <p:nvSpPr>
          <p:cNvPr id="30"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1E0B84E1-56CF-3428-7286-DD09FE7EA4B8}"/>
              </a:ext>
            </a:extLst>
          </p:cNvPr>
          <p:cNvSpPr>
            <a:spLocks noGrp="1"/>
          </p:cNvSpPr>
          <p:nvPr>
            <p:ph type="dt" sz="half" idx="10"/>
          </p:nvPr>
        </p:nvSpPr>
        <p:spPr>
          <a:xfrm>
            <a:off x="838200" y="6356350"/>
            <a:ext cx="2743200" cy="365125"/>
          </a:xfrm>
        </p:spPr>
        <p:txBody>
          <a:bodyPr>
            <a:normAutofit/>
          </a:bodyPr>
          <a:lstStyle/>
          <a:p>
            <a:pPr>
              <a:spcAft>
                <a:spcPts val="600"/>
              </a:spcAft>
            </a:pPr>
            <a:r>
              <a:rPr lang="en-US"/>
              <a:t>19 October 2026</a:t>
            </a:r>
            <a:endParaRPr lang="en-GB"/>
          </a:p>
        </p:txBody>
      </p:sp>
      <p:sp>
        <p:nvSpPr>
          <p:cNvPr id="5" name="Footer Placeholder 4">
            <a:extLst>
              <a:ext uri="{FF2B5EF4-FFF2-40B4-BE49-F238E27FC236}">
                <a16:creationId xmlns:a16="http://schemas.microsoft.com/office/drawing/2014/main" id="{994D2B37-8969-08CB-B15A-66F2CBF5A82B}"/>
              </a:ext>
            </a:extLst>
          </p:cNvPr>
          <p:cNvSpPr>
            <a:spLocks noGrp="1"/>
          </p:cNvSpPr>
          <p:nvPr>
            <p:ph type="ftr" sz="quarter" idx="11"/>
          </p:nvPr>
        </p:nvSpPr>
        <p:spPr>
          <a:xfrm>
            <a:off x="6248400" y="6356350"/>
            <a:ext cx="4114800" cy="365125"/>
          </a:xfrm>
        </p:spPr>
        <p:txBody>
          <a:bodyPr>
            <a:normAutofit/>
          </a:bodyPr>
          <a:lstStyle/>
          <a:p>
            <a:pPr algn="l">
              <a:spcAft>
                <a:spcPts val="600"/>
              </a:spcAft>
            </a:pPr>
            <a:r>
              <a:rPr lang="en-GB">
                <a:solidFill>
                  <a:srgbClr val="FFFFFF"/>
                </a:solidFill>
              </a:rPr>
              <a:t>Dr Simona Ferraraccio</a:t>
            </a:r>
          </a:p>
        </p:txBody>
      </p:sp>
      <p:sp>
        <p:nvSpPr>
          <p:cNvPr id="6" name="Slide Number Placeholder 5">
            <a:extLst>
              <a:ext uri="{FF2B5EF4-FFF2-40B4-BE49-F238E27FC236}">
                <a16:creationId xmlns:a16="http://schemas.microsoft.com/office/drawing/2014/main" id="{958D9139-D98D-F762-03FF-FAF27BFDB2B5}"/>
              </a:ext>
            </a:extLst>
          </p:cNvPr>
          <p:cNvSpPr>
            <a:spLocks noGrp="1"/>
          </p:cNvSpPr>
          <p:nvPr>
            <p:ph type="sldNum" sz="quarter" idx="12"/>
          </p:nvPr>
        </p:nvSpPr>
        <p:spPr>
          <a:xfrm>
            <a:off x="10439400" y="6356350"/>
            <a:ext cx="914400" cy="365125"/>
          </a:xfrm>
        </p:spPr>
        <p:txBody>
          <a:bodyPr>
            <a:normAutofit/>
          </a:bodyPr>
          <a:lstStyle/>
          <a:p>
            <a:pPr>
              <a:spcAft>
                <a:spcPts val="600"/>
              </a:spcAft>
            </a:pPr>
            <a:fld id="{60B8E9F4-D03E-4B6F-8B91-DBAAAD27DB46}" type="slidenum">
              <a:rPr lang="en-GB">
                <a:solidFill>
                  <a:srgbClr val="FFFFFF"/>
                </a:solidFill>
              </a:rPr>
              <a:pPr>
                <a:spcAft>
                  <a:spcPts val="600"/>
                </a:spcAft>
              </a:pPr>
              <a:t>30</a:t>
            </a:fld>
            <a:endParaRPr lang="en-GB">
              <a:solidFill>
                <a:srgbClr val="FFFFFF"/>
              </a:solidFill>
            </a:endParaRPr>
          </a:p>
        </p:txBody>
      </p:sp>
      <p:pic>
        <p:nvPicPr>
          <p:cNvPr id="12" name="Graphic 11" descr="Badge 4 outline">
            <a:extLst>
              <a:ext uri="{FF2B5EF4-FFF2-40B4-BE49-F238E27FC236}">
                <a16:creationId xmlns:a16="http://schemas.microsoft.com/office/drawing/2014/main" id="{57634B1B-16B3-113A-9899-5B3C6B85E5F0}"/>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81000" y="1671069"/>
            <a:ext cx="914400" cy="914400"/>
          </a:xfrm>
          <a:prstGeom prst="rect">
            <a:avLst/>
          </a:prstGeom>
        </p:spPr>
      </p:pic>
      <p:pic>
        <p:nvPicPr>
          <p:cNvPr id="10" name="Picture 9">
            <a:extLst>
              <a:ext uri="{FF2B5EF4-FFF2-40B4-BE49-F238E27FC236}">
                <a16:creationId xmlns:a16="http://schemas.microsoft.com/office/drawing/2014/main" id="{E94CED39-ED49-3560-B594-FBAC348095F7}"/>
              </a:ext>
            </a:extLst>
          </p:cNvPr>
          <p:cNvPicPr>
            <a:picLocks noChangeAspect="1"/>
          </p:cNvPicPr>
          <p:nvPr/>
        </p:nvPicPr>
        <p:blipFill>
          <a:blip r:embed="rId3">
            <a:alphaModFix amt="20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2567" r="20260"/>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3" name="Content Placeholder 2">
            <a:extLst>
              <a:ext uri="{FF2B5EF4-FFF2-40B4-BE49-F238E27FC236}">
                <a16:creationId xmlns:a16="http://schemas.microsoft.com/office/drawing/2014/main" id="{C4CD8966-4383-F9DB-D2A3-0C9AEEE0107C}"/>
              </a:ext>
            </a:extLst>
          </p:cNvPr>
          <p:cNvSpPr>
            <a:spLocks noGrp="1"/>
          </p:cNvSpPr>
          <p:nvPr>
            <p:ph idx="1"/>
          </p:nvPr>
        </p:nvSpPr>
        <p:spPr>
          <a:xfrm>
            <a:off x="111593" y="2798761"/>
            <a:ext cx="12077359" cy="3561568"/>
          </a:xfrm>
        </p:spPr>
        <p:txBody>
          <a:bodyPr>
            <a:noAutofit/>
          </a:bodyPr>
          <a:lstStyle/>
          <a:p>
            <a:pPr marL="0" indent="0" fontAlgn="t">
              <a:lnSpc>
                <a:spcPct val="110000"/>
              </a:lnSpc>
              <a:buNone/>
            </a:pPr>
            <a:r>
              <a:rPr lang="en-GB" sz="1600" b="1" dirty="0"/>
              <a:t>Missing information refers to important facts, evidence, explanations, perspectives, or context that have been omitted from a discussion.</a:t>
            </a:r>
            <a:endParaRPr lang="en-GB" sz="1600" dirty="0"/>
          </a:p>
          <a:p>
            <a:pPr marL="0" indent="0" fontAlgn="t">
              <a:lnSpc>
                <a:spcPct val="110000"/>
              </a:lnSpc>
              <a:buNone/>
            </a:pPr>
            <a:r>
              <a:rPr lang="en-GB" sz="1600" dirty="0"/>
              <a:t>A piece of writing can contain accurate information and still be incomplete.</a:t>
            </a:r>
            <a:endParaRPr lang="en-GB" sz="1600" b="1" dirty="0"/>
          </a:p>
          <a:p>
            <a:pPr marL="0" indent="0">
              <a:lnSpc>
                <a:spcPct val="110000"/>
              </a:lnSpc>
              <a:buNone/>
            </a:pPr>
            <a:r>
              <a:rPr lang="en-GB" sz="1600" b="1" dirty="0"/>
              <a:t>Questions to ask: </a:t>
            </a:r>
          </a:p>
          <a:p>
            <a:pPr marL="342900" lvl="0" indent="-342900" fontAlgn="t"/>
            <a:r>
              <a:rPr lang="en-GB" sz="1600" dirty="0"/>
              <a:t>Is anything important missing?</a:t>
            </a:r>
          </a:p>
          <a:p>
            <a:pPr marL="342900" lvl="0" indent="-342900" fontAlgn="t"/>
            <a:r>
              <a:rPr lang="en-GB" sz="1600" dirty="0"/>
              <a:t>What questions remain unanswered?</a:t>
            </a:r>
          </a:p>
          <a:p>
            <a:pPr marL="342900" lvl="0" indent="-342900" fontAlgn="t"/>
            <a:r>
              <a:rPr lang="en-GB" sz="1600" dirty="0"/>
              <a:t>Are there viewpoints that have been ignored?</a:t>
            </a:r>
          </a:p>
          <a:p>
            <a:pPr marL="342900" lvl="0" indent="-342900" fontAlgn="t"/>
            <a:r>
              <a:rPr lang="en-GB" sz="1600" dirty="0"/>
              <a:t>Has enough context been provided?</a:t>
            </a:r>
          </a:p>
          <a:p>
            <a:pPr marL="342900" lvl="0" indent="-342900" fontAlgn="t"/>
            <a:r>
              <a:rPr lang="en-GB" sz="1600" dirty="0"/>
              <a:t>Are important risks or limitations missing?</a:t>
            </a:r>
          </a:p>
          <a:p>
            <a:pPr marL="342900" lvl="0" indent="-342900" fontAlgn="t"/>
            <a:r>
              <a:rPr lang="en-GB" sz="1600" dirty="0"/>
              <a:t>Has the AI considered everyone who may be affected?</a:t>
            </a:r>
          </a:p>
          <a:p>
            <a:pPr>
              <a:lnSpc>
                <a:spcPct val="110000"/>
              </a:lnSpc>
            </a:pPr>
            <a:endParaRPr lang="en-GB" sz="1600" dirty="0"/>
          </a:p>
        </p:txBody>
      </p:sp>
    </p:spTree>
    <p:extLst>
      <p:ext uri="{BB962C8B-B14F-4D97-AF65-F5344CB8AC3E}">
        <p14:creationId xmlns:p14="http://schemas.microsoft.com/office/powerpoint/2010/main" val="23069616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72A507-026D-E40F-ECB2-0224077BCA3D}"/>
              </a:ext>
            </a:extLst>
          </p:cNvPr>
          <p:cNvSpPr>
            <a:spLocks noGrp="1"/>
          </p:cNvSpPr>
          <p:nvPr>
            <p:ph type="title"/>
          </p:nvPr>
        </p:nvSpPr>
        <p:spPr>
          <a:xfrm>
            <a:off x="76200" y="1153571"/>
            <a:ext cx="4091072" cy="4461163"/>
          </a:xfrm>
        </p:spPr>
        <p:txBody>
          <a:bodyPr>
            <a:normAutofit/>
          </a:bodyPr>
          <a:lstStyle/>
          <a:p>
            <a:r>
              <a:rPr lang="en-GB" dirty="0">
                <a:solidFill>
                  <a:srgbClr val="FFFFFF"/>
                </a:solidFill>
              </a:rPr>
              <a:t>Why does it matter?</a:t>
            </a:r>
          </a:p>
        </p:txBody>
      </p:sp>
      <p:sp>
        <p:nvSpPr>
          <p:cNvPr id="15" name="Arc 1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72F59E8-16D5-95F9-491A-E57575B62A1A}"/>
              </a:ext>
            </a:extLst>
          </p:cNvPr>
          <p:cNvSpPr>
            <a:spLocks noGrp="1"/>
          </p:cNvSpPr>
          <p:nvPr>
            <p:ph idx="1"/>
          </p:nvPr>
        </p:nvSpPr>
        <p:spPr>
          <a:xfrm>
            <a:off x="4447308" y="591344"/>
            <a:ext cx="7668492" cy="5585619"/>
          </a:xfrm>
        </p:spPr>
        <p:txBody>
          <a:bodyPr anchor="ctr">
            <a:normAutofit/>
          </a:bodyPr>
          <a:lstStyle/>
          <a:p>
            <a:pPr fontAlgn="t">
              <a:buNone/>
            </a:pPr>
            <a:r>
              <a:rPr lang="en-GB" sz="1800" dirty="0"/>
              <a:t>What is not said can be just as important as what is said.</a:t>
            </a:r>
          </a:p>
          <a:p>
            <a:pPr fontAlgn="t">
              <a:buNone/>
            </a:pPr>
            <a:endParaRPr lang="en-GB" sz="1800" dirty="0"/>
          </a:p>
          <a:p>
            <a:pPr fontAlgn="t">
              <a:buNone/>
            </a:pPr>
            <a:r>
              <a:rPr lang="en-GB" sz="1800" dirty="0"/>
              <a:t>Missing information can:</a:t>
            </a:r>
          </a:p>
          <a:p>
            <a:pPr marL="342900" lvl="0" indent="-342900" fontAlgn="t"/>
            <a:r>
              <a:rPr lang="en-GB" sz="1800" dirty="0"/>
              <a:t>Give an incomplete picture of the topic</a:t>
            </a:r>
          </a:p>
          <a:p>
            <a:pPr marL="342900" lvl="0" indent="-342900" fontAlgn="t"/>
            <a:r>
              <a:rPr lang="en-GB" sz="1800" dirty="0"/>
              <a:t>Oversimplify a complex issue</a:t>
            </a:r>
          </a:p>
          <a:p>
            <a:pPr marL="342900" lvl="0" indent="-342900" fontAlgn="t"/>
            <a:r>
              <a:rPr lang="en-GB" sz="1800" dirty="0"/>
              <a:t>Leave important questions unanswered</a:t>
            </a:r>
          </a:p>
          <a:p>
            <a:pPr marL="342900" lvl="0" indent="-342900" fontAlgn="t"/>
            <a:r>
              <a:rPr lang="en-GB" sz="1800" dirty="0"/>
              <a:t>Ignore relevant evidence or perspectives</a:t>
            </a:r>
          </a:p>
          <a:p>
            <a:pPr marL="342900" lvl="0" indent="-342900" fontAlgn="t"/>
            <a:r>
              <a:rPr lang="en-GB" sz="1800" dirty="0"/>
              <a:t>Lead the reader towards an incomplete conclusion</a:t>
            </a:r>
          </a:p>
          <a:p>
            <a:endParaRPr lang="en-GB" sz="1800" dirty="0"/>
          </a:p>
        </p:txBody>
      </p:sp>
      <p:sp>
        <p:nvSpPr>
          <p:cNvPr id="4" name="Date Placeholder 3">
            <a:extLst>
              <a:ext uri="{FF2B5EF4-FFF2-40B4-BE49-F238E27FC236}">
                <a16:creationId xmlns:a16="http://schemas.microsoft.com/office/drawing/2014/main" id="{3AC3A288-A954-D3C1-6D4B-EA7C02E4BE26}"/>
              </a:ext>
            </a:extLst>
          </p:cNvPr>
          <p:cNvSpPr>
            <a:spLocks noGrp="1"/>
          </p:cNvSpPr>
          <p:nvPr>
            <p:ph type="dt" sz="half" idx="10"/>
          </p:nvPr>
        </p:nvSpPr>
        <p:spPr>
          <a:xfrm>
            <a:off x="838200" y="6356350"/>
            <a:ext cx="1639957" cy="365125"/>
          </a:xfrm>
        </p:spPr>
        <p:txBody>
          <a:bodyPr>
            <a:normAutofit/>
          </a:bodyPr>
          <a:lstStyle/>
          <a:p>
            <a:pPr>
              <a:spcAft>
                <a:spcPts val="600"/>
              </a:spcAft>
            </a:pPr>
            <a:r>
              <a:rPr lang="en-US">
                <a:solidFill>
                  <a:srgbClr val="FFFFFF"/>
                </a:solidFill>
              </a:rPr>
              <a:t>19 October 2026</a:t>
            </a:r>
            <a:endParaRPr lang="en-GB">
              <a:solidFill>
                <a:srgbClr val="FFFFFF"/>
              </a:solidFill>
            </a:endParaRPr>
          </a:p>
        </p:txBody>
      </p:sp>
      <p:sp>
        <p:nvSpPr>
          <p:cNvPr id="5" name="Footer Placeholder 4">
            <a:extLst>
              <a:ext uri="{FF2B5EF4-FFF2-40B4-BE49-F238E27FC236}">
                <a16:creationId xmlns:a16="http://schemas.microsoft.com/office/drawing/2014/main" id="{296AD205-2280-3756-EB69-477E29B0FDDD}"/>
              </a:ext>
            </a:extLst>
          </p:cNvPr>
          <p:cNvSpPr>
            <a:spLocks noGrp="1"/>
          </p:cNvSpPr>
          <p:nvPr>
            <p:ph type="ftr" sz="quarter" idx="11"/>
          </p:nvPr>
        </p:nvSpPr>
        <p:spPr>
          <a:xfrm>
            <a:off x="4038600" y="6356350"/>
            <a:ext cx="5251174" cy="365125"/>
          </a:xfrm>
        </p:spPr>
        <p:txBody>
          <a:bodyPr>
            <a:normAutofit/>
          </a:bodyPr>
          <a:lstStyle/>
          <a:p>
            <a:pPr>
              <a:spcAft>
                <a:spcPts val="600"/>
              </a:spcAft>
            </a:pPr>
            <a:r>
              <a:rPr lang="en-GB"/>
              <a:t>Dr Simona Ferraraccio</a:t>
            </a:r>
          </a:p>
        </p:txBody>
      </p:sp>
      <p:sp>
        <p:nvSpPr>
          <p:cNvPr id="6" name="Slide Number Placeholder 5">
            <a:extLst>
              <a:ext uri="{FF2B5EF4-FFF2-40B4-BE49-F238E27FC236}">
                <a16:creationId xmlns:a16="http://schemas.microsoft.com/office/drawing/2014/main" id="{EF387C12-A752-BFCC-EC9E-250BFDC2161D}"/>
              </a:ext>
            </a:extLst>
          </p:cNvPr>
          <p:cNvSpPr>
            <a:spLocks noGrp="1"/>
          </p:cNvSpPr>
          <p:nvPr>
            <p:ph type="sldNum" sz="quarter" idx="12"/>
          </p:nvPr>
        </p:nvSpPr>
        <p:spPr>
          <a:xfrm>
            <a:off x="9541564" y="6356350"/>
            <a:ext cx="1812235" cy="365125"/>
          </a:xfrm>
        </p:spPr>
        <p:txBody>
          <a:bodyPr>
            <a:normAutofit/>
          </a:bodyPr>
          <a:lstStyle/>
          <a:p>
            <a:pPr>
              <a:spcAft>
                <a:spcPts val="600"/>
              </a:spcAft>
            </a:pPr>
            <a:fld id="{60B8E9F4-D03E-4B6F-8B91-DBAAAD27DB46}" type="slidenum">
              <a:rPr lang="en-GB" smtClean="0"/>
              <a:pPr>
                <a:spcAft>
                  <a:spcPts val="600"/>
                </a:spcAft>
              </a:pPr>
              <a:t>31</a:t>
            </a:fld>
            <a:endParaRPr lang="en-GB"/>
          </a:p>
        </p:txBody>
      </p:sp>
    </p:spTree>
    <p:extLst>
      <p:ext uri="{BB962C8B-B14F-4D97-AF65-F5344CB8AC3E}">
        <p14:creationId xmlns:p14="http://schemas.microsoft.com/office/powerpoint/2010/main" val="9389687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5" name="Freeform: Shape 14">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F16B35D-0ED7-56B4-66E3-FE3E7F637F4B}"/>
              </a:ext>
            </a:extLst>
          </p:cNvPr>
          <p:cNvSpPr>
            <a:spLocks noGrp="1"/>
          </p:cNvSpPr>
          <p:nvPr>
            <p:ph type="title"/>
          </p:nvPr>
        </p:nvSpPr>
        <p:spPr>
          <a:xfrm>
            <a:off x="621792" y="1161288"/>
            <a:ext cx="3602736" cy="4526280"/>
          </a:xfrm>
        </p:spPr>
        <p:txBody>
          <a:bodyPr>
            <a:normAutofit/>
          </a:bodyPr>
          <a:lstStyle/>
          <a:p>
            <a:r>
              <a:rPr lang="en-GB" sz="4000"/>
              <a:t>Example of critique </a:t>
            </a:r>
          </a:p>
        </p:txBody>
      </p:sp>
      <p:sp>
        <p:nvSpPr>
          <p:cNvPr id="17" name="Rectangle 16">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0259B245-8878-FB06-A6F9-66D2908D8DCC}"/>
              </a:ext>
            </a:extLst>
          </p:cNvPr>
          <p:cNvSpPr>
            <a:spLocks noGrp="1"/>
          </p:cNvSpPr>
          <p:nvPr>
            <p:ph idx="1"/>
          </p:nvPr>
        </p:nvSpPr>
        <p:spPr>
          <a:xfrm>
            <a:off x="4818889" y="1161288"/>
            <a:ext cx="7373110" cy="4992624"/>
          </a:xfrm>
        </p:spPr>
        <p:txBody>
          <a:bodyPr anchor="ctr">
            <a:normAutofit/>
          </a:bodyPr>
          <a:lstStyle/>
          <a:p>
            <a:pPr fontAlgn="t">
              <a:lnSpc>
                <a:spcPct val="100000"/>
              </a:lnSpc>
              <a:buNone/>
            </a:pPr>
            <a:r>
              <a:rPr lang="en-GB" sz="1800" b="1" dirty="0"/>
              <a:t>AI Output</a:t>
            </a:r>
          </a:p>
          <a:p>
            <a:pPr marL="0" indent="0" fontAlgn="t">
              <a:buNone/>
            </a:pPr>
            <a:r>
              <a:rPr lang="en-GB" sz="1800" i="1" dirty="0"/>
              <a:t>"</a:t>
            </a:r>
            <a:r>
              <a:rPr lang="en-GB" sz="1600" dirty="0"/>
              <a:t>Digital technologies, virtual assistants and AI-supported services may allow patients to access information and support remotely. This could be particularly valuable for individuals who find it difficult to attend healthcare facilities.”</a:t>
            </a:r>
          </a:p>
          <a:p>
            <a:pPr fontAlgn="t">
              <a:lnSpc>
                <a:spcPct val="100000"/>
              </a:lnSpc>
              <a:buNone/>
            </a:pPr>
            <a:endParaRPr lang="en-GB" sz="1700" i="1" dirty="0"/>
          </a:p>
          <a:p>
            <a:pPr fontAlgn="t">
              <a:lnSpc>
                <a:spcPct val="100000"/>
              </a:lnSpc>
              <a:buNone/>
            </a:pPr>
            <a:r>
              <a:rPr lang="en-GB" sz="1800" b="1" dirty="0"/>
              <a:t>Weak Observation</a:t>
            </a:r>
          </a:p>
          <a:p>
            <a:pPr fontAlgn="t">
              <a:lnSpc>
                <a:spcPct val="100000"/>
              </a:lnSpc>
              <a:buNone/>
            </a:pPr>
            <a:r>
              <a:rPr lang="en-GB" sz="1800" dirty="0"/>
              <a:t>The AI does not mention any disadvantages.</a:t>
            </a:r>
          </a:p>
          <a:p>
            <a:pPr fontAlgn="t">
              <a:lnSpc>
                <a:spcPct val="100000"/>
              </a:lnSpc>
              <a:buNone/>
            </a:pPr>
            <a:endParaRPr lang="en-GB" sz="1800" b="1" dirty="0"/>
          </a:p>
          <a:p>
            <a:pPr fontAlgn="t">
              <a:lnSpc>
                <a:spcPct val="100000"/>
              </a:lnSpc>
              <a:buNone/>
            </a:pPr>
            <a:r>
              <a:rPr lang="en-GB" sz="1800" b="1" dirty="0"/>
              <a:t>Strong Critique</a:t>
            </a:r>
          </a:p>
          <a:p>
            <a:pPr marL="0" indent="0" fontAlgn="t">
              <a:buNone/>
            </a:pPr>
            <a:r>
              <a:rPr lang="en-GB" sz="1600" dirty="0"/>
              <a:t>“Although the AI suggests that digital technologies and AI-supported services may improve access to healthcare, the discussion does not consider potential barriers to using these services. This results in an incomplete discussion of accessibility because improved availability of digital services does not necessarily mean that all patients will be able to access or use them effectively.”</a:t>
            </a:r>
          </a:p>
        </p:txBody>
      </p:sp>
      <p:sp>
        <p:nvSpPr>
          <p:cNvPr id="4" name="Date Placeholder 3">
            <a:extLst>
              <a:ext uri="{FF2B5EF4-FFF2-40B4-BE49-F238E27FC236}">
                <a16:creationId xmlns:a16="http://schemas.microsoft.com/office/drawing/2014/main" id="{AEF08857-F6D4-4B25-2E6B-A3F16DC3EC1C}"/>
              </a:ext>
            </a:extLst>
          </p:cNvPr>
          <p:cNvSpPr>
            <a:spLocks noGrp="1"/>
          </p:cNvSpPr>
          <p:nvPr>
            <p:ph type="dt" sz="half" idx="10"/>
          </p:nvPr>
        </p:nvSpPr>
        <p:spPr>
          <a:xfrm>
            <a:off x="621792" y="6356350"/>
            <a:ext cx="2743200" cy="365125"/>
          </a:xfrm>
        </p:spPr>
        <p:txBody>
          <a:bodyPr>
            <a:normAutofit/>
          </a:bodyPr>
          <a:lstStyle/>
          <a:p>
            <a:pPr>
              <a:spcAft>
                <a:spcPts val="600"/>
              </a:spcAft>
            </a:pPr>
            <a:r>
              <a:rPr lang="en-US">
                <a:solidFill>
                  <a:schemeClr val="tx1">
                    <a:lumMod val="50000"/>
                    <a:lumOff val="50000"/>
                  </a:schemeClr>
                </a:solidFill>
              </a:rPr>
              <a:t>19 October 2026</a:t>
            </a:r>
            <a:endParaRPr lang="en-GB">
              <a:solidFill>
                <a:schemeClr val="tx1">
                  <a:lumMod val="50000"/>
                  <a:lumOff val="50000"/>
                </a:schemeClr>
              </a:solidFill>
            </a:endParaRPr>
          </a:p>
        </p:txBody>
      </p:sp>
      <p:sp>
        <p:nvSpPr>
          <p:cNvPr id="5" name="Footer Placeholder 4">
            <a:extLst>
              <a:ext uri="{FF2B5EF4-FFF2-40B4-BE49-F238E27FC236}">
                <a16:creationId xmlns:a16="http://schemas.microsoft.com/office/drawing/2014/main" id="{C4E1EF66-7D6B-B613-A5F6-163C1C6DD5A7}"/>
              </a:ext>
            </a:extLst>
          </p:cNvPr>
          <p:cNvSpPr>
            <a:spLocks noGrp="1"/>
          </p:cNvSpPr>
          <p:nvPr>
            <p:ph type="ftr" sz="quarter" idx="11"/>
          </p:nvPr>
        </p:nvSpPr>
        <p:spPr>
          <a:xfrm>
            <a:off x="5434147" y="6356350"/>
            <a:ext cx="4572000" cy="365125"/>
          </a:xfrm>
        </p:spPr>
        <p:txBody>
          <a:bodyPr>
            <a:normAutofit/>
          </a:bodyPr>
          <a:lstStyle/>
          <a:p>
            <a:pPr algn="l">
              <a:spcAft>
                <a:spcPts val="600"/>
              </a:spcAft>
            </a:pPr>
            <a:r>
              <a:rPr lang="en-GB">
                <a:solidFill>
                  <a:schemeClr val="tx1">
                    <a:lumMod val="50000"/>
                    <a:lumOff val="50000"/>
                  </a:schemeClr>
                </a:solidFill>
              </a:rPr>
              <a:t>Dr Simona Ferraraccio</a:t>
            </a:r>
          </a:p>
        </p:txBody>
      </p:sp>
      <p:sp>
        <p:nvSpPr>
          <p:cNvPr id="6" name="Slide Number Placeholder 5">
            <a:extLst>
              <a:ext uri="{FF2B5EF4-FFF2-40B4-BE49-F238E27FC236}">
                <a16:creationId xmlns:a16="http://schemas.microsoft.com/office/drawing/2014/main" id="{0F89C454-1794-7258-7D07-FCAA5F0C5878}"/>
              </a:ext>
            </a:extLst>
          </p:cNvPr>
          <p:cNvSpPr>
            <a:spLocks noGrp="1"/>
          </p:cNvSpPr>
          <p:nvPr>
            <p:ph type="sldNum" sz="quarter" idx="12"/>
          </p:nvPr>
        </p:nvSpPr>
        <p:spPr>
          <a:xfrm>
            <a:off x="10351362" y="6356350"/>
            <a:ext cx="1002437" cy="365125"/>
          </a:xfrm>
        </p:spPr>
        <p:txBody>
          <a:bodyPr>
            <a:normAutofit/>
          </a:bodyPr>
          <a:lstStyle/>
          <a:p>
            <a:pPr>
              <a:spcAft>
                <a:spcPts val="600"/>
              </a:spcAft>
            </a:pPr>
            <a:fld id="{60B8E9F4-D03E-4B6F-8B91-DBAAAD27DB46}" type="slidenum">
              <a:rPr lang="en-GB">
                <a:solidFill>
                  <a:schemeClr val="tx1">
                    <a:lumMod val="50000"/>
                    <a:lumOff val="50000"/>
                  </a:schemeClr>
                </a:solidFill>
              </a:rPr>
              <a:pPr>
                <a:spcAft>
                  <a:spcPts val="600"/>
                </a:spcAft>
              </a:pPr>
              <a:t>32</a:t>
            </a:fld>
            <a:endParaRPr lang="en-GB">
              <a:solidFill>
                <a:schemeClr val="tx1">
                  <a:lumMod val="50000"/>
                  <a:lumOff val="50000"/>
                </a:schemeClr>
              </a:solidFill>
            </a:endParaRPr>
          </a:p>
        </p:txBody>
      </p:sp>
      <p:sp>
        <p:nvSpPr>
          <p:cNvPr id="8" name="TextBox 7">
            <a:extLst>
              <a:ext uri="{FF2B5EF4-FFF2-40B4-BE49-F238E27FC236}">
                <a16:creationId xmlns:a16="http://schemas.microsoft.com/office/drawing/2014/main" id="{87D9AF62-8839-310C-0027-71008615C9BD}"/>
              </a:ext>
            </a:extLst>
          </p:cNvPr>
          <p:cNvSpPr txBox="1"/>
          <p:nvPr/>
        </p:nvSpPr>
        <p:spPr>
          <a:xfrm>
            <a:off x="128016" y="4808748"/>
            <a:ext cx="4096512" cy="923330"/>
          </a:xfrm>
          <a:prstGeom prst="rect">
            <a:avLst/>
          </a:prstGeom>
          <a:solidFill>
            <a:srgbClr val="FFC000"/>
          </a:solidFill>
        </p:spPr>
        <p:txBody>
          <a:bodyPr wrap="square">
            <a:spAutoFit/>
          </a:bodyPr>
          <a:lstStyle/>
          <a:p>
            <a:pPr algn="ctr" fontAlgn="t">
              <a:lnSpc>
                <a:spcPct val="100000"/>
              </a:lnSpc>
              <a:buNone/>
            </a:pPr>
            <a:r>
              <a:rPr lang="en-GB" sz="1800" b="1" i="0" dirty="0">
                <a:effectLst/>
                <a:latin typeface="+mn-lt"/>
              </a:rPr>
              <a:t>Critical reading is not only about questioning what is there. It is also about noticing what isn't there.</a:t>
            </a:r>
            <a:endParaRPr lang="en-GB" sz="1800" b="0" i="0" dirty="0">
              <a:effectLst/>
              <a:latin typeface="+mn-lt"/>
            </a:endParaRPr>
          </a:p>
        </p:txBody>
      </p:sp>
    </p:spTree>
    <p:extLst>
      <p:ext uri="{BB962C8B-B14F-4D97-AF65-F5344CB8AC3E}">
        <p14:creationId xmlns:p14="http://schemas.microsoft.com/office/powerpoint/2010/main" val="1370066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602905-8CC9-67CD-6122-48EF0B127661}"/>
              </a:ext>
            </a:extLst>
          </p:cNvPr>
          <p:cNvSpPr>
            <a:spLocks noGrp="1"/>
          </p:cNvSpPr>
          <p:nvPr>
            <p:ph type="title"/>
          </p:nvPr>
        </p:nvSpPr>
        <p:spPr>
          <a:xfrm>
            <a:off x="1221971" y="562288"/>
            <a:ext cx="4368602" cy="1956841"/>
          </a:xfrm>
        </p:spPr>
        <p:txBody>
          <a:bodyPr anchor="b">
            <a:normAutofit/>
          </a:bodyPr>
          <a:lstStyle/>
          <a:p>
            <a:r>
              <a:rPr lang="en-GB" sz="5400" b="1" dirty="0"/>
              <a:t>Writing style</a:t>
            </a:r>
            <a:endParaRPr lang="en-GB" sz="5400" dirty="0"/>
          </a:p>
        </p:txBody>
      </p:sp>
      <p:sp>
        <p:nvSpPr>
          <p:cNvPr id="15"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AF7FDAAF-C49F-0F5A-CC11-2339DF657A52}"/>
              </a:ext>
            </a:extLst>
          </p:cNvPr>
          <p:cNvSpPr>
            <a:spLocks noGrp="1"/>
          </p:cNvSpPr>
          <p:nvPr>
            <p:ph type="dt" sz="half" idx="10"/>
          </p:nvPr>
        </p:nvSpPr>
        <p:spPr>
          <a:xfrm>
            <a:off x="838200" y="6356350"/>
            <a:ext cx="2743200" cy="365125"/>
          </a:xfrm>
        </p:spPr>
        <p:txBody>
          <a:bodyPr>
            <a:normAutofit/>
          </a:bodyPr>
          <a:lstStyle/>
          <a:p>
            <a:pPr>
              <a:spcAft>
                <a:spcPts val="600"/>
              </a:spcAft>
            </a:pPr>
            <a:r>
              <a:rPr lang="en-US"/>
              <a:t>19 October 2026</a:t>
            </a:r>
            <a:endParaRPr lang="en-GB"/>
          </a:p>
        </p:txBody>
      </p:sp>
      <p:pic>
        <p:nvPicPr>
          <p:cNvPr id="8" name="Picture 7">
            <a:extLst>
              <a:ext uri="{FF2B5EF4-FFF2-40B4-BE49-F238E27FC236}">
                <a16:creationId xmlns:a16="http://schemas.microsoft.com/office/drawing/2014/main" id="{D2D50F9F-B431-0902-CCC7-55CC5C7175A3}"/>
              </a:ext>
            </a:extLst>
          </p:cNvPr>
          <p:cNvPicPr>
            <a:picLocks noChangeAspect="1"/>
          </p:cNvPicPr>
          <p:nvPr/>
        </p:nvPicPr>
        <p:blipFill>
          <a:blip r:embed="rId2">
            <a:alphaModFix amt="5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450" b="-2"/>
          <a:stretch>
            <a:fillRect/>
          </a:stretch>
        </p:blipFill>
        <p:spPr>
          <a:xfrm>
            <a:off x="7539090" y="1184564"/>
            <a:ext cx="4649862" cy="4635812"/>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5" name="Footer Placeholder 4">
            <a:extLst>
              <a:ext uri="{FF2B5EF4-FFF2-40B4-BE49-F238E27FC236}">
                <a16:creationId xmlns:a16="http://schemas.microsoft.com/office/drawing/2014/main" id="{A9E352A3-E468-D4AE-E319-26819FBDC8A0}"/>
              </a:ext>
            </a:extLst>
          </p:cNvPr>
          <p:cNvSpPr>
            <a:spLocks noGrp="1"/>
          </p:cNvSpPr>
          <p:nvPr>
            <p:ph type="ftr" sz="quarter" idx="11"/>
          </p:nvPr>
        </p:nvSpPr>
        <p:spPr>
          <a:xfrm>
            <a:off x="6248400" y="6356350"/>
            <a:ext cx="4114800" cy="365125"/>
          </a:xfrm>
        </p:spPr>
        <p:txBody>
          <a:bodyPr>
            <a:normAutofit/>
          </a:bodyPr>
          <a:lstStyle/>
          <a:p>
            <a:pPr algn="l">
              <a:spcAft>
                <a:spcPts val="600"/>
              </a:spcAft>
            </a:pPr>
            <a:r>
              <a:rPr lang="en-GB">
                <a:solidFill>
                  <a:srgbClr val="FFFFFF"/>
                </a:solidFill>
              </a:rPr>
              <a:t>Dr Simona Ferraraccio</a:t>
            </a:r>
          </a:p>
        </p:txBody>
      </p:sp>
      <p:sp>
        <p:nvSpPr>
          <p:cNvPr id="6" name="Slide Number Placeholder 5">
            <a:extLst>
              <a:ext uri="{FF2B5EF4-FFF2-40B4-BE49-F238E27FC236}">
                <a16:creationId xmlns:a16="http://schemas.microsoft.com/office/drawing/2014/main" id="{6A3DCC25-0CBE-FA56-E571-9C15F07C94A2}"/>
              </a:ext>
            </a:extLst>
          </p:cNvPr>
          <p:cNvSpPr>
            <a:spLocks noGrp="1"/>
          </p:cNvSpPr>
          <p:nvPr>
            <p:ph type="sldNum" sz="quarter" idx="12"/>
          </p:nvPr>
        </p:nvSpPr>
        <p:spPr>
          <a:xfrm>
            <a:off x="10439400" y="6356350"/>
            <a:ext cx="914400" cy="365125"/>
          </a:xfrm>
        </p:spPr>
        <p:txBody>
          <a:bodyPr>
            <a:normAutofit/>
          </a:bodyPr>
          <a:lstStyle/>
          <a:p>
            <a:pPr>
              <a:spcAft>
                <a:spcPts val="600"/>
              </a:spcAft>
            </a:pPr>
            <a:fld id="{60B8E9F4-D03E-4B6F-8B91-DBAAAD27DB46}" type="slidenum">
              <a:rPr lang="en-GB">
                <a:solidFill>
                  <a:srgbClr val="FFFFFF"/>
                </a:solidFill>
              </a:rPr>
              <a:pPr>
                <a:spcAft>
                  <a:spcPts val="600"/>
                </a:spcAft>
              </a:pPr>
              <a:t>33</a:t>
            </a:fld>
            <a:endParaRPr lang="en-GB">
              <a:solidFill>
                <a:srgbClr val="FFFFFF"/>
              </a:solidFill>
            </a:endParaRPr>
          </a:p>
        </p:txBody>
      </p:sp>
      <p:sp>
        <p:nvSpPr>
          <p:cNvPr id="10" name="TextBox 9">
            <a:extLst>
              <a:ext uri="{FF2B5EF4-FFF2-40B4-BE49-F238E27FC236}">
                <a16:creationId xmlns:a16="http://schemas.microsoft.com/office/drawing/2014/main" id="{43A7C2F4-CFE5-107C-E28A-1DF1D391DDAA}"/>
              </a:ext>
            </a:extLst>
          </p:cNvPr>
          <p:cNvSpPr txBox="1"/>
          <p:nvPr/>
        </p:nvSpPr>
        <p:spPr>
          <a:xfrm>
            <a:off x="199592" y="2940761"/>
            <a:ext cx="11792816" cy="3170099"/>
          </a:xfrm>
          <a:prstGeom prst="rect">
            <a:avLst/>
          </a:prstGeom>
          <a:noFill/>
        </p:spPr>
        <p:txBody>
          <a:bodyPr wrap="square">
            <a:spAutoFit/>
          </a:bodyPr>
          <a:lstStyle/>
          <a:p>
            <a:pPr fontAlgn="t">
              <a:lnSpc>
                <a:spcPct val="100000"/>
              </a:lnSpc>
              <a:buNone/>
            </a:pPr>
            <a:r>
              <a:rPr lang="en-GB" sz="1600" b="1" i="0" dirty="0">
                <a:effectLst/>
                <a:latin typeface="+mn-lt"/>
              </a:rPr>
              <a:t>Writing style refers to how ideas are communicated through language, tone, structure and expression.</a:t>
            </a:r>
            <a:endParaRPr lang="en-GB" sz="1600" b="0" i="0" dirty="0">
              <a:effectLst/>
              <a:latin typeface="+mn-lt"/>
            </a:endParaRPr>
          </a:p>
          <a:p>
            <a:pPr fontAlgn="t">
              <a:lnSpc>
                <a:spcPct val="100000"/>
              </a:lnSpc>
              <a:buNone/>
            </a:pPr>
            <a:endParaRPr lang="en-GB" sz="1600" b="0" i="0" dirty="0">
              <a:effectLst/>
              <a:latin typeface="+mn-lt"/>
            </a:endParaRPr>
          </a:p>
          <a:p>
            <a:pPr fontAlgn="t">
              <a:lnSpc>
                <a:spcPct val="150000"/>
              </a:lnSpc>
              <a:buNone/>
            </a:pPr>
            <a:r>
              <a:rPr lang="en-GB" sz="1600" b="0" i="0" dirty="0">
                <a:effectLst/>
                <a:latin typeface="+mn-lt"/>
              </a:rPr>
              <a:t>Academic writing should normally be:</a:t>
            </a:r>
          </a:p>
          <a:p>
            <a:pPr marL="285750" indent="-285750" fontAlgn="t">
              <a:lnSpc>
                <a:spcPct val="150000"/>
              </a:lnSpc>
              <a:buFont typeface="Arial" panose="020B0604020202020204" pitchFamily="34" charset="0"/>
              <a:buChar char="•"/>
            </a:pPr>
            <a:r>
              <a:rPr lang="en-GB" sz="1600" b="0" i="0" dirty="0">
                <a:effectLst/>
                <a:latin typeface="+mn-lt"/>
              </a:rPr>
              <a:t>Clear and precise</a:t>
            </a:r>
            <a:endParaRPr lang="en-GB" sz="1600" dirty="0"/>
          </a:p>
          <a:p>
            <a:pPr marL="285750" indent="-285750" fontAlgn="t">
              <a:lnSpc>
                <a:spcPct val="150000"/>
              </a:lnSpc>
              <a:buFont typeface="Arial" panose="020B0604020202020204" pitchFamily="34" charset="0"/>
              <a:buChar char="•"/>
            </a:pPr>
            <a:r>
              <a:rPr lang="en-GB" sz="1600" b="0" i="0" dirty="0">
                <a:effectLst/>
                <a:latin typeface="+mn-lt"/>
              </a:rPr>
              <a:t>Formal and professional</a:t>
            </a:r>
            <a:endParaRPr lang="en-GB" sz="1600" dirty="0"/>
          </a:p>
          <a:p>
            <a:pPr marL="285750" indent="-285750" fontAlgn="t">
              <a:lnSpc>
                <a:spcPct val="150000"/>
              </a:lnSpc>
              <a:buFont typeface="Arial" panose="020B0604020202020204" pitchFamily="34" charset="0"/>
              <a:buChar char="•"/>
            </a:pPr>
            <a:r>
              <a:rPr lang="en-GB" sz="1600" b="0" i="0" dirty="0">
                <a:effectLst/>
                <a:latin typeface="+mn-lt"/>
              </a:rPr>
              <a:t>Objective and balanced</a:t>
            </a:r>
            <a:endParaRPr lang="en-GB" sz="1600" dirty="0"/>
          </a:p>
          <a:p>
            <a:pPr marL="285750" indent="-285750" fontAlgn="t">
              <a:lnSpc>
                <a:spcPct val="150000"/>
              </a:lnSpc>
              <a:buFont typeface="Arial" panose="020B0604020202020204" pitchFamily="34" charset="0"/>
              <a:buChar char="•"/>
            </a:pPr>
            <a:r>
              <a:rPr lang="en-GB" sz="1600" b="0" i="0" dirty="0">
                <a:effectLst/>
                <a:latin typeface="+mn-lt"/>
              </a:rPr>
              <a:t>Logically structured</a:t>
            </a:r>
            <a:endParaRPr lang="en-GB" sz="1600" dirty="0"/>
          </a:p>
          <a:p>
            <a:pPr marL="285750" indent="-285750" fontAlgn="t">
              <a:lnSpc>
                <a:spcPct val="150000"/>
              </a:lnSpc>
              <a:buFont typeface="Arial" panose="020B0604020202020204" pitchFamily="34" charset="0"/>
              <a:buChar char="•"/>
            </a:pPr>
            <a:r>
              <a:rPr lang="en-GB" sz="1600" b="0" i="0" dirty="0">
                <a:effectLst/>
                <a:latin typeface="+mn-lt"/>
              </a:rPr>
              <a:t>Evidence-based</a:t>
            </a:r>
          </a:p>
          <a:p>
            <a:pPr marL="285750" indent="-285750" fontAlgn="t">
              <a:lnSpc>
                <a:spcPct val="150000"/>
              </a:lnSpc>
              <a:buFont typeface="Arial" panose="020B0604020202020204" pitchFamily="34" charset="0"/>
              <a:buChar char="•"/>
            </a:pPr>
            <a:r>
              <a:rPr lang="en-GB" sz="1600" b="0" i="0" dirty="0">
                <a:effectLst/>
                <a:latin typeface="+mn-lt"/>
              </a:rPr>
              <a:t>Cautious rather than making exaggerated claims</a:t>
            </a:r>
            <a:endParaRPr lang="en-GB" sz="1600" b="0" i="0" dirty="0">
              <a:effectLst/>
              <a:latin typeface="Segoe UI" panose="020B0502040204020203" pitchFamily="34" charset="0"/>
            </a:endParaRPr>
          </a:p>
        </p:txBody>
      </p:sp>
      <p:pic>
        <p:nvPicPr>
          <p:cNvPr id="12" name="Graphic 11" descr="Badge 5 outline">
            <a:extLst>
              <a:ext uri="{FF2B5EF4-FFF2-40B4-BE49-F238E27FC236}">
                <a16:creationId xmlns:a16="http://schemas.microsoft.com/office/drawing/2014/main" id="{28842436-DA7E-B4F6-6B38-818DB07382E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81000" y="1608600"/>
            <a:ext cx="914400" cy="914400"/>
          </a:xfrm>
          <a:prstGeom prst="rect">
            <a:avLst/>
          </a:prstGeom>
        </p:spPr>
      </p:pic>
    </p:spTree>
    <p:extLst>
      <p:ext uri="{BB962C8B-B14F-4D97-AF65-F5344CB8AC3E}">
        <p14:creationId xmlns:p14="http://schemas.microsoft.com/office/powerpoint/2010/main" val="5040176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E47DD6-929B-EE83-363D-D2BC839F06B0}"/>
              </a:ext>
            </a:extLst>
          </p:cNvPr>
          <p:cNvSpPr>
            <a:spLocks noGrp="1"/>
          </p:cNvSpPr>
          <p:nvPr>
            <p:ph type="title"/>
          </p:nvPr>
        </p:nvSpPr>
        <p:spPr>
          <a:xfrm>
            <a:off x="841248" y="548640"/>
            <a:ext cx="3600860" cy="5431536"/>
          </a:xfrm>
        </p:spPr>
        <p:txBody>
          <a:bodyPr>
            <a:normAutofit/>
          </a:bodyPr>
          <a:lstStyle/>
          <a:p>
            <a:r>
              <a:rPr lang="en-GB" sz="5400" b="1"/>
              <a:t>Writing style</a:t>
            </a:r>
            <a:endParaRPr lang="en-GB" sz="5400"/>
          </a:p>
        </p:txBody>
      </p:sp>
      <p:sp>
        <p:nvSpPr>
          <p:cNvPr id="13"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18C8FB0-6916-0A09-886E-94230091DCA9}"/>
              </a:ext>
            </a:extLst>
          </p:cNvPr>
          <p:cNvSpPr>
            <a:spLocks noGrp="1"/>
          </p:cNvSpPr>
          <p:nvPr>
            <p:ph idx="1"/>
          </p:nvPr>
        </p:nvSpPr>
        <p:spPr>
          <a:xfrm>
            <a:off x="5126417" y="548640"/>
            <a:ext cx="6224335" cy="5431536"/>
          </a:xfrm>
        </p:spPr>
        <p:txBody>
          <a:bodyPr anchor="ctr">
            <a:normAutofit/>
          </a:bodyPr>
          <a:lstStyle/>
          <a:p>
            <a:pPr marL="0" indent="0">
              <a:buNone/>
            </a:pPr>
            <a:r>
              <a:rPr lang="en-GB" sz="2200" dirty="0"/>
              <a:t>Questions to ask: </a:t>
            </a:r>
          </a:p>
          <a:p>
            <a:pPr marL="0" indent="0">
              <a:buNone/>
            </a:pPr>
            <a:endParaRPr lang="en-GB" sz="2200" dirty="0"/>
          </a:p>
          <a:p>
            <a:pPr marL="342900" lvl="0" indent="-342900" fontAlgn="t"/>
            <a:r>
              <a:rPr lang="en-GB" sz="2200" dirty="0"/>
              <a:t>Does the writing sound academic?</a:t>
            </a:r>
          </a:p>
          <a:p>
            <a:pPr marL="342900" lvl="0" indent="-342900" fontAlgn="t"/>
            <a:r>
              <a:rPr lang="en-GB" sz="2200" dirty="0"/>
              <a:t>Is it clear and logically organised?</a:t>
            </a:r>
          </a:p>
          <a:p>
            <a:pPr marL="342900" lvl="0" indent="-342900" fontAlgn="t"/>
            <a:r>
              <a:rPr lang="en-GB" sz="2200" dirty="0"/>
              <a:t>Is the language balanced and objective?</a:t>
            </a:r>
          </a:p>
          <a:p>
            <a:pPr marL="342900" lvl="0" indent="-342900" fontAlgn="t"/>
            <a:r>
              <a:rPr lang="en-GB" sz="2200" dirty="0"/>
              <a:t>Does it use appropriate academic terminology?</a:t>
            </a:r>
          </a:p>
          <a:p>
            <a:pPr marL="342900" lvl="0" indent="-342900" fontAlgn="t"/>
            <a:r>
              <a:rPr lang="en-GB" sz="2200" dirty="0"/>
              <a:t>Is the language emotional or persuasive?</a:t>
            </a:r>
          </a:p>
          <a:p>
            <a:pPr marL="342900" lvl="0" indent="-342900" fontAlgn="t"/>
            <a:r>
              <a:rPr lang="en-GB" sz="2200" dirty="0"/>
              <a:t>Does it make overly confident statements?</a:t>
            </a:r>
          </a:p>
          <a:p>
            <a:pPr marL="342900" lvl="0" indent="-342900" fontAlgn="t"/>
            <a:r>
              <a:rPr lang="en-GB" sz="2200" dirty="0"/>
              <a:t>Is the writing analytical or mainly descriptive?</a:t>
            </a:r>
          </a:p>
          <a:p>
            <a:pPr marL="342900" lvl="0" indent="-342900" fontAlgn="t"/>
            <a:r>
              <a:rPr lang="en-GB" sz="2200" dirty="0"/>
              <a:t>Does it repeat the same ideas?</a:t>
            </a:r>
          </a:p>
        </p:txBody>
      </p:sp>
      <p:sp>
        <p:nvSpPr>
          <p:cNvPr id="4" name="Date Placeholder 3">
            <a:extLst>
              <a:ext uri="{FF2B5EF4-FFF2-40B4-BE49-F238E27FC236}">
                <a16:creationId xmlns:a16="http://schemas.microsoft.com/office/drawing/2014/main" id="{B099CEED-C87E-C464-8E65-F206B3C06A57}"/>
              </a:ext>
            </a:extLst>
          </p:cNvPr>
          <p:cNvSpPr>
            <a:spLocks noGrp="1"/>
          </p:cNvSpPr>
          <p:nvPr>
            <p:ph type="dt" sz="half" idx="10"/>
          </p:nvPr>
        </p:nvSpPr>
        <p:spPr>
          <a:xfrm>
            <a:off x="838200" y="6356350"/>
            <a:ext cx="2743200" cy="365125"/>
          </a:xfrm>
        </p:spPr>
        <p:txBody>
          <a:bodyPr>
            <a:normAutofit/>
          </a:bodyPr>
          <a:lstStyle/>
          <a:p>
            <a:pPr>
              <a:spcAft>
                <a:spcPts val="600"/>
              </a:spcAft>
            </a:pPr>
            <a:r>
              <a:rPr lang="en-US"/>
              <a:t>19 October 2026</a:t>
            </a:r>
            <a:endParaRPr lang="en-GB"/>
          </a:p>
        </p:txBody>
      </p:sp>
      <p:sp>
        <p:nvSpPr>
          <p:cNvPr id="5" name="Footer Placeholder 4">
            <a:extLst>
              <a:ext uri="{FF2B5EF4-FFF2-40B4-BE49-F238E27FC236}">
                <a16:creationId xmlns:a16="http://schemas.microsoft.com/office/drawing/2014/main" id="{1AB4E058-53E8-C7BB-CF47-4AACAC881EF2}"/>
              </a:ext>
            </a:extLst>
          </p:cNvPr>
          <p:cNvSpPr>
            <a:spLocks noGrp="1"/>
          </p:cNvSpPr>
          <p:nvPr>
            <p:ph type="ftr" sz="quarter" idx="11"/>
          </p:nvPr>
        </p:nvSpPr>
        <p:spPr>
          <a:xfrm>
            <a:off x="4038600" y="6356350"/>
            <a:ext cx="4114800" cy="365125"/>
          </a:xfrm>
        </p:spPr>
        <p:txBody>
          <a:bodyPr>
            <a:normAutofit/>
          </a:bodyPr>
          <a:lstStyle/>
          <a:p>
            <a:pPr>
              <a:spcAft>
                <a:spcPts val="600"/>
              </a:spcAft>
            </a:pPr>
            <a:r>
              <a:rPr lang="en-GB"/>
              <a:t>Dr Simona Ferraraccio</a:t>
            </a:r>
          </a:p>
        </p:txBody>
      </p:sp>
      <p:sp>
        <p:nvSpPr>
          <p:cNvPr id="6" name="Slide Number Placeholder 5">
            <a:extLst>
              <a:ext uri="{FF2B5EF4-FFF2-40B4-BE49-F238E27FC236}">
                <a16:creationId xmlns:a16="http://schemas.microsoft.com/office/drawing/2014/main" id="{46B9CDAE-CB01-9FFA-479D-2549252D1DCC}"/>
              </a:ext>
            </a:extLst>
          </p:cNvPr>
          <p:cNvSpPr>
            <a:spLocks noGrp="1"/>
          </p:cNvSpPr>
          <p:nvPr>
            <p:ph type="sldNum" sz="quarter" idx="12"/>
          </p:nvPr>
        </p:nvSpPr>
        <p:spPr>
          <a:xfrm>
            <a:off x="8610600" y="6356350"/>
            <a:ext cx="2743200" cy="365125"/>
          </a:xfrm>
        </p:spPr>
        <p:txBody>
          <a:bodyPr>
            <a:normAutofit/>
          </a:bodyPr>
          <a:lstStyle/>
          <a:p>
            <a:pPr>
              <a:spcAft>
                <a:spcPts val="600"/>
              </a:spcAft>
            </a:pPr>
            <a:fld id="{60B8E9F4-D03E-4B6F-8B91-DBAAAD27DB46}" type="slidenum">
              <a:rPr lang="en-GB" smtClean="0"/>
              <a:pPr>
                <a:spcAft>
                  <a:spcPts val="600"/>
                </a:spcAft>
              </a:pPr>
              <a:t>34</a:t>
            </a:fld>
            <a:endParaRPr lang="en-GB"/>
          </a:p>
        </p:txBody>
      </p:sp>
    </p:spTree>
    <p:extLst>
      <p:ext uri="{BB962C8B-B14F-4D97-AF65-F5344CB8AC3E}">
        <p14:creationId xmlns:p14="http://schemas.microsoft.com/office/powerpoint/2010/main" val="28227996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D4805-C8A8-5DFF-B054-214818DFA7A6}"/>
              </a:ext>
            </a:extLst>
          </p:cNvPr>
          <p:cNvSpPr>
            <a:spLocks noGrp="1"/>
          </p:cNvSpPr>
          <p:nvPr>
            <p:ph type="title"/>
          </p:nvPr>
        </p:nvSpPr>
        <p:spPr>
          <a:xfrm>
            <a:off x="5868557" y="1138036"/>
            <a:ext cx="5444382" cy="1402470"/>
          </a:xfrm>
        </p:spPr>
        <p:txBody>
          <a:bodyPr anchor="t">
            <a:normAutofit/>
          </a:bodyPr>
          <a:lstStyle/>
          <a:p>
            <a:r>
              <a:rPr lang="en-GB" sz="3200"/>
              <a:t>Example of critique</a:t>
            </a:r>
          </a:p>
        </p:txBody>
      </p:sp>
      <p:pic>
        <p:nvPicPr>
          <p:cNvPr id="8" name="Picture 7" descr="A robot with a face">
            <a:extLst>
              <a:ext uri="{FF2B5EF4-FFF2-40B4-BE49-F238E27FC236}">
                <a16:creationId xmlns:a16="http://schemas.microsoft.com/office/drawing/2014/main" id="{E08F7EF8-2404-179D-8E38-5C0364B7A951}"/>
              </a:ext>
            </a:extLst>
          </p:cNvPr>
          <p:cNvPicPr>
            <a:picLocks noChangeAspect="1"/>
          </p:cNvPicPr>
          <p:nvPr/>
        </p:nvPicPr>
        <p:blipFill>
          <a:blip r:embed="rId2">
            <a:alphaModFix amt="35000"/>
          </a:blip>
          <a:srcRect l="45149" r="2273" b="1"/>
          <a:stretch>
            <a:fillRect/>
          </a:stretch>
        </p:blipFill>
        <p:spPr>
          <a:xfrm>
            <a:off x="-1" y="10"/>
            <a:ext cx="5151179" cy="6857990"/>
          </a:xfrm>
          <a:prstGeom prst="rect">
            <a:avLst/>
          </a:prstGeom>
        </p:spPr>
      </p:pic>
      <p:cxnSp>
        <p:nvCxnSpPr>
          <p:cNvPr id="12" name="Straight Connector 11">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23DA48F-88EE-FA9F-A2F6-DA8FF4C397E1}"/>
              </a:ext>
            </a:extLst>
          </p:cNvPr>
          <p:cNvSpPr>
            <a:spLocks noGrp="1"/>
          </p:cNvSpPr>
          <p:nvPr>
            <p:ph idx="1"/>
          </p:nvPr>
        </p:nvSpPr>
        <p:spPr>
          <a:xfrm>
            <a:off x="5413663" y="1839271"/>
            <a:ext cx="6702136" cy="4239411"/>
          </a:xfrm>
        </p:spPr>
        <p:txBody>
          <a:bodyPr>
            <a:normAutofit lnSpcReduction="10000"/>
          </a:bodyPr>
          <a:lstStyle/>
          <a:p>
            <a:pPr fontAlgn="t">
              <a:buNone/>
            </a:pPr>
            <a:r>
              <a:rPr lang="en-GB" sz="1700" b="1" dirty="0"/>
              <a:t>AI Output</a:t>
            </a:r>
          </a:p>
          <a:p>
            <a:pPr marL="0" indent="0" fontAlgn="t">
              <a:buNone/>
            </a:pPr>
            <a:r>
              <a:rPr lang="en-GB" sz="1700" dirty="0"/>
              <a:t>"As AI technologies continue to develop, they will become an increasingly important part of modern healthcare and will ultimately improve the quality of care provided to patients."</a:t>
            </a:r>
          </a:p>
          <a:p>
            <a:pPr fontAlgn="t">
              <a:buNone/>
            </a:pPr>
            <a:endParaRPr lang="en-GB" sz="1700" b="1" dirty="0"/>
          </a:p>
          <a:p>
            <a:pPr fontAlgn="t">
              <a:buNone/>
            </a:pPr>
            <a:r>
              <a:rPr lang="en-GB" sz="1700" b="1" dirty="0"/>
              <a:t>Weak Observation</a:t>
            </a:r>
          </a:p>
          <a:p>
            <a:pPr fontAlgn="t">
              <a:buNone/>
            </a:pPr>
            <a:r>
              <a:rPr lang="en-GB" sz="1700" dirty="0"/>
              <a:t>The AI uses academic language.</a:t>
            </a:r>
          </a:p>
          <a:p>
            <a:pPr fontAlgn="t">
              <a:buNone/>
            </a:pPr>
            <a:endParaRPr lang="en-GB" sz="1700" b="1" dirty="0"/>
          </a:p>
          <a:p>
            <a:pPr fontAlgn="t">
              <a:buNone/>
            </a:pPr>
            <a:r>
              <a:rPr lang="en-GB" sz="1700" b="1" dirty="0"/>
              <a:t>Strong Critique</a:t>
            </a:r>
          </a:p>
          <a:p>
            <a:pPr marL="0" indent="0" fontAlgn="t">
              <a:buNone/>
            </a:pPr>
            <a:r>
              <a:rPr lang="en-GB" sz="1700" dirty="0"/>
              <a:t>Although the AI uses formal language, the statement that AI “will ultimately improve” the quality of patient care is overly certain. The essay does not provide sufficient evidence to justify this prediction, making the language more assertive than would normally be expected in balanced academic writing.”</a:t>
            </a:r>
          </a:p>
          <a:p>
            <a:pPr marL="0" indent="0">
              <a:buNone/>
            </a:pPr>
            <a:endParaRPr lang="en-GB" sz="1700" dirty="0"/>
          </a:p>
        </p:txBody>
      </p:sp>
      <p:sp>
        <p:nvSpPr>
          <p:cNvPr id="4" name="Date Placeholder 3">
            <a:extLst>
              <a:ext uri="{FF2B5EF4-FFF2-40B4-BE49-F238E27FC236}">
                <a16:creationId xmlns:a16="http://schemas.microsoft.com/office/drawing/2014/main" id="{227067DB-AB07-2328-8ED4-D0ACC80E97E0}"/>
              </a:ext>
            </a:extLst>
          </p:cNvPr>
          <p:cNvSpPr>
            <a:spLocks noGrp="1"/>
          </p:cNvSpPr>
          <p:nvPr>
            <p:ph type="dt" sz="half" idx="10"/>
          </p:nvPr>
        </p:nvSpPr>
        <p:spPr>
          <a:xfrm>
            <a:off x="838200" y="6356350"/>
            <a:ext cx="2743200" cy="365125"/>
          </a:xfrm>
        </p:spPr>
        <p:txBody>
          <a:bodyPr>
            <a:normAutofit/>
          </a:bodyPr>
          <a:lstStyle/>
          <a:p>
            <a:pPr>
              <a:spcAft>
                <a:spcPts val="600"/>
              </a:spcAft>
            </a:pPr>
            <a:r>
              <a:rPr lang="en-US">
                <a:solidFill>
                  <a:srgbClr val="FFFFFF"/>
                </a:solidFill>
              </a:rPr>
              <a:t>19 October 2026</a:t>
            </a:r>
            <a:endParaRPr lang="en-GB">
              <a:solidFill>
                <a:srgbClr val="FFFFFF"/>
              </a:solidFill>
            </a:endParaRPr>
          </a:p>
        </p:txBody>
      </p:sp>
      <p:sp>
        <p:nvSpPr>
          <p:cNvPr id="5" name="Footer Placeholder 4">
            <a:extLst>
              <a:ext uri="{FF2B5EF4-FFF2-40B4-BE49-F238E27FC236}">
                <a16:creationId xmlns:a16="http://schemas.microsoft.com/office/drawing/2014/main" id="{1AD29678-F348-7900-B959-A8A7BFADDDC8}"/>
              </a:ext>
            </a:extLst>
          </p:cNvPr>
          <p:cNvSpPr>
            <a:spLocks noGrp="1"/>
          </p:cNvSpPr>
          <p:nvPr>
            <p:ph type="ftr" sz="quarter" idx="11"/>
          </p:nvPr>
        </p:nvSpPr>
        <p:spPr>
          <a:xfrm>
            <a:off x="5755598" y="6356350"/>
            <a:ext cx="3254356" cy="365125"/>
          </a:xfrm>
        </p:spPr>
        <p:txBody>
          <a:bodyPr>
            <a:normAutofit/>
          </a:bodyPr>
          <a:lstStyle/>
          <a:p>
            <a:pPr algn="l">
              <a:spcAft>
                <a:spcPts val="600"/>
              </a:spcAft>
            </a:pPr>
            <a:r>
              <a:rPr lang="en-GB">
                <a:solidFill>
                  <a:schemeClr val="tx1">
                    <a:lumMod val="50000"/>
                    <a:lumOff val="50000"/>
                  </a:schemeClr>
                </a:solidFill>
              </a:rPr>
              <a:t>Dr Simona Ferraraccio</a:t>
            </a:r>
          </a:p>
        </p:txBody>
      </p:sp>
      <p:sp>
        <p:nvSpPr>
          <p:cNvPr id="6" name="Slide Number Placeholder 5">
            <a:extLst>
              <a:ext uri="{FF2B5EF4-FFF2-40B4-BE49-F238E27FC236}">
                <a16:creationId xmlns:a16="http://schemas.microsoft.com/office/drawing/2014/main" id="{E1275024-45F0-88F2-1959-F7676531FD3C}"/>
              </a:ext>
            </a:extLst>
          </p:cNvPr>
          <p:cNvSpPr>
            <a:spLocks noGrp="1"/>
          </p:cNvSpPr>
          <p:nvPr>
            <p:ph type="sldNum" sz="quarter" idx="12"/>
          </p:nvPr>
        </p:nvSpPr>
        <p:spPr>
          <a:xfrm>
            <a:off x="8610600" y="6356350"/>
            <a:ext cx="2743200" cy="365125"/>
          </a:xfrm>
        </p:spPr>
        <p:txBody>
          <a:bodyPr>
            <a:normAutofit/>
          </a:bodyPr>
          <a:lstStyle/>
          <a:p>
            <a:pPr>
              <a:spcAft>
                <a:spcPts val="600"/>
              </a:spcAft>
            </a:pPr>
            <a:fld id="{60B8E9F4-D03E-4B6F-8B91-DBAAAD27DB46}" type="slidenum">
              <a:rPr lang="en-GB">
                <a:solidFill>
                  <a:schemeClr val="tx1">
                    <a:lumMod val="50000"/>
                    <a:lumOff val="50000"/>
                  </a:schemeClr>
                </a:solidFill>
              </a:rPr>
              <a:pPr>
                <a:spcAft>
                  <a:spcPts val="600"/>
                </a:spcAft>
              </a:pPr>
              <a:t>35</a:t>
            </a:fld>
            <a:endParaRPr lang="en-GB">
              <a:solidFill>
                <a:schemeClr val="tx1">
                  <a:lumMod val="50000"/>
                  <a:lumOff val="50000"/>
                </a:schemeClr>
              </a:solidFill>
            </a:endParaRPr>
          </a:p>
        </p:txBody>
      </p:sp>
    </p:spTree>
    <p:extLst>
      <p:ext uri="{BB962C8B-B14F-4D97-AF65-F5344CB8AC3E}">
        <p14:creationId xmlns:p14="http://schemas.microsoft.com/office/powerpoint/2010/main" val="21918152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6B375-A502-8F26-B258-ABE35B3B3B75}"/>
            </a:ext>
          </a:extLst>
        </p:cNvPr>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59920494-BD25-26CF-1DF7-F8DE8855955D}"/>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48153" r="-9"/>
          <a:stretch>
            <a:fillRect/>
          </a:stretch>
        </p:blipFill>
        <p:spPr>
          <a:xfrm>
            <a:off x="5870864" y="1282"/>
            <a:ext cx="6321136" cy="6856718"/>
          </a:xfrm>
          <a:prstGeom prst="rect">
            <a:avLst/>
          </a:prstGeom>
        </p:spPr>
      </p:pic>
      <p:sp>
        <p:nvSpPr>
          <p:cNvPr id="4" name="Date Placeholder 3">
            <a:extLst>
              <a:ext uri="{FF2B5EF4-FFF2-40B4-BE49-F238E27FC236}">
                <a16:creationId xmlns:a16="http://schemas.microsoft.com/office/drawing/2014/main" id="{46F73A32-4F2C-297F-948F-EDAA354BDC9B}"/>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r>
              <a:rPr lang="en-US">
                <a:solidFill>
                  <a:schemeClr val="tx1">
                    <a:lumMod val="50000"/>
                    <a:lumOff val="50000"/>
                  </a:schemeClr>
                </a:solidFill>
              </a:rPr>
              <a:t>19 October 2026</a:t>
            </a:r>
          </a:p>
        </p:txBody>
      </p:sp>
      <p:sp>
        <p:nvSpPr>
          <p:cNvPr id="5" name="Footer Placeholder 4">
            <a:extLst>
              <a:ext uri="{FF2B5EF4-FFF2-40B4-BE49-F238E27FC236}">
                <a16:creationId xmlns:a16="http://schemas.microsoft.com/office/drawing/2014/main" id="{C78D48FD-7BF0-213B-3187-BB471D4C6AB9}"/>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kern="1200">
                <a:solidFill>
                  <a:schemeClr val="tx1">
                    <a:lumMod val="50000"/>
                    <a:lumOff val="50000"/>
                  </a:schemeClr>
                </a:solidFill>
                <a:latin typeface="+mn-lt"/>
                <a:ea typeface="+mn-ea"/>
                <a:cs typeface="+mn-cs"/>
              </a:rPr>
              <a:t>Dr Simona Ferraraccio</a:t>
            </a:r>
          </a:p>
        </p:txBody>
      </p:sp>
      <p:sp>
        <p:nvSpPr>
          <p:cNvPr id="6" name="Slide Number Placeholder 5">
            <a:extLst>
              <a:ext uri="{FF2B5EF4-FFF2-40B4-BE49-F238E27FC236}">
                <a16:creationId xmlns:a16="http://schemas.microsoft.com/office/drawing/2014/main" id="{ED8216B8-8E62-383B-7186-36529FB3A0D4}"/>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60B8E9F4-D03E-4B6F-8B91-DBAAAD27DB46}" type="slidenum">
              <a:rPr lang="en-US">
                <a:solidFill>
                  <a:srgbClr val="FFFFFF"/>
                </a:solidFill>
              </a:rPr>
              <a:pPr>
                <a:spcAft>
                  <a:spcPts val="600"/>
                </a:spcAft>
              </a:pPr>
              <a:t>36</a:t>
            </a:fld>
            <a:endParaRPr lang="en-US">
              <a:solidFill>
                <a:srgbClr val="FFFFFF"/>
              </a:solidFill>
            </a:endParaRPr>
          </a:p>
        </p:txBody>
      </p:sp>
      <p:sp>
        <p:nvSpPr>
          <p:cNvPr id="9" name="Rectangle 8">
            <a:extLst>
              <a:ext uri="{FF2B5EF4-FFF2-40B4-BE49-F238E27FC236}">
                <a16:creationId xmlns:a16="http://schemas.microsoft.com/office/drawing/2014/main" id="{CFE3EA3A-B4A0-1932-477A-BDB5163EA3BF}"/>
              </a:ext>
            </a:extLst>
          </p:cNvPr>
          <p:cNvSpPr/>
          <p:nvPr/>
        </p:nvSpPr>
        <p:spPr>
          <a:xfrm>
            <a:off x="271896" y="3565525"/>
            <a:ext cx="7076209" cy="2790825"/>
          </a:xfrm>
          <a:prstGeom prst="rect">
            <a:avLst/>
          </a:prstGeom>
          <a:solidFill>
            <a:srgbClr val="6633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329ED271-E4EC-E02B-F234-E283D364A52E}"/>
              </a:ext>
            </a:extLst>
          </p:cNvPr>
          <p:cNvSpPr txBox="1"/>
          <p:nvPr/>
        </p:nvSpPr>
        <p:spPr>
          <a:xfrm>
            <a:off x="436418" y="4177145"/>
            <a:ext cx="6722918" cy="1569660"/>
          </a:xfrm>
          <a:prstGeom prst="rect">
            <a:avLst/>
          </a:prstGeom>
          <a:noFill/>
        </p:spPr>
        <p:txBody>
          <a:bodyPr wrap="square" rtlCol="0">
            <a:spAutoFit/>
          </a:bodyPr>
          <a:lstStyle/>
          <a:p>
            <a:pPr algn="ctr"/>
            <a:r>
              <a:rPr lang="en-GB" sz="4800" b="1" dirty="0"/>
              <a:t>COFFEE BREAK</a:t>
            </a:r>
          </a:p>
          <a:p>
            <a:pPr algn="ctr"/>
            <a:r>
              <a:rPr lang="en-GB" sz="4800" b="1" dirty="0"/>
              <a:t>15 mins</a:t>
            </a:r>
          </a:p>
        </p:txBody>
      </p:sp>
    </p:spTree>
    <p:extLst>
      <p:ext uri="{BB962C8B-B14F-4D97-AF65-F5344CB8AC3E}">
        <p14:creationId xmlns:p14="http://schemas.microsoft.com/office/powerpoint/2010/main" val="1832066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404304-1B70-3918-5CC0-536E08481800}"/>
              </a:ext>
            </a:extLst>
          </p:cNvPr>
          <p:cNvSpPr>
            <a:spLocks noGrp="1"/>
          </p:cNvSpPr>
          <p:nvPr>
            <p:ph type="title"/>
          </p:nvPr>
        </p:nvSpPr>
        <p:spPr>
          <a:xfrm>
            <a:off x="5755598" y="1138036"/>
            <a:ext cx="5598202" cy="1402470"/>
          </a:xfrm>
        </p:spPr>
        <p:txBody>
          <a:bodyPr anchor="t">
            <a:normAutofit/>
          </a:bodyPr>
          <a:lstStyle/>
          <a:p>
            <a:r>
              <a:rPr lang="en-GB" sz="3200"/>
              <a:t>To summarise</a:t>
            </a:r>
          </a:p>
        </p:txBody>
      </p:sp>
      <p:pic>
        <p:nvPicPr>
          <p:cNvPr id="8" name="Picture 7">
            <a:extLst>
              <a:ext uri="{FF2B5EF4-FFF2-40B4-BE49-F238E27FC236}">
                <a16:creationId xmlns:a16="http://schemas.microsoft.com/office/drawing/2014/main" id="{3D803B9B-B1F0-8B67-435B-4332457BC7D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9091"/>
          <a:stretch>
            <a:fillRect/>
          </a:stretch>
        </p:blipFill>
        <p:spPr>
          <a:xfrm>
            <a:off x="742122" y="1147953"/>
            <a:ext cx="4365438" cy="4701240"/>
          </a:xfrm>
          <a:prstGeom prst="rect">
            <a:avLst/>
          </a:prstGeom>
        </p:spPr>
      </p:pic>
      <p:cxnSp>
        <p:nvCxnSpPr>
          <p:cNvPr id="12" name="Straight Connector 11">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58738"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CE0EC98-3AE8-153E-C4EF-25C42B501CAB}"/>
              </a:ext>
            </a:extLst>
          </p:cNvPr>
          <p:cNvSpPr>
            <a:spLocks noGrp="1"/>
          </p:cNvSpPr>
          <p:nvPr>
            <p:ph idx="1"/>
          </p:nvPr>
        </p:nvSpPr>
        <p:spPr>
          <a:xfrm>
            <a:off x="5755598" y="2390380"/>
            <a:ext cx="6225120" cy="3591207"/>
          </a:xfrm>
        </p:spPr>
        <p:txBody>
          <a:bodyPr>
            <a:normAutofit/>
          </a:bodyPr>
          <a:lstStyle/>
          <a:p>
            <a:pPr fontAlgn="t">
              <a:buNone/>
            </a:pPr>
            <a:r>
              <a:rPr lang="en-GB" sz="1700" b="1" dirty="0"/>
              <a:t>Don't judge the AI essay by how impressive it sounds.</a:t>
            </a:r>
          </a:p>
          <a:p>
            <a:pPr fontAlgn="t">
              <a:buNone/>
            </a:pPr>
            <a:endParaRPr lang="en-GB" sz="1700" dirty="0"/>
          </a:p>
          <a:p>
            <a:pPr fontAlgn="t">
              <a:buNone/>
            </a:pPr>
            <a:r>
              <a:rPr lang="en-GB" sz="1700" dirty="0"/>
              <a:t>Judge it by:</a:t>
            </a:r>
          </a:p>
          <a:p>
            <a:pPr fontAlgn="t">
              <a:buNone/>
            </a:pPr>
            <a:endParaRPr lang="en-GB" sz="1700" b="1" dirty="0"/>
          </a:p>
          <a:p>
            <a:pPr fontAlgn="t">
              <a:buNone/>
            </a:pPr>
            <a:r>
              <a:rPr lang="en-GB" sz="1700" b="1" dirty="0"/>
              <a:t>Evidence → Accuracy → Bias → Missing Information → Writing Style</a:t>
            </a:r>
            <a:endParaRPr lang="en-GB" sz="1700" dirty="0"/>
          </a:p>
          <a:p>
            <a:pPr marL="0" indent="0" fontAlgn="t">
              <a:buNone/>
            </a:pPr>
            <a:endParaRPr lang="en-GB" sz="1700" dirty="0"/>
          </a:p>
          <a:p>
            <a:pPr marL="0" indent="0" fontAlgn="t">
              <a:buNone/>
            </a:pPr>
            <a:r>
              <a:rPr lang="en-GB" sz="1700" dirty="0"/>
              <a:t>Academic writing is not about sounding clever. It is about communicating clear, balanced and evidence-based ideas.</a:t>
            </a:r>
          </a:p>
          <a:p>
            <a:pPr marL="0" indent="0">
              <a:buNone/>
            </a:pPr>
            <a:endParaRPr lang="en-GB" sz="1700" dirty="0"/>
          </a:p>
        </p:txBody>
      </p:sp>
      <p:sp>
        <p:nvSpPr>
          <p:cNvPr id="4" name="Date Placeholder 3">
            <a:extLst>
              <a:ext uri="{FF2B5EF4-FFF2-40B4-BE49-F238E27FC236}">
                <a16:creationId xmlns:a16="http://schemas.microsoft.com/office/drawing/2014/main" id="{D8D22250-F251-7940-ECCD-7A081ECA6C41}"/>
              </a:ext>
            </a:extLst>
          </p:cNvPr>
          <p:cNvSpPr>
            <a:spLocks noGrp="1"/>
          </p:cNvSpPr>
          <p:nvPr>
            <p:ph type="dt" sz="half" idx="10"/>
          </p:nvPr>
        </p:nvSpPr>
        <p:spPr>
          <a:xfrm>
            <a:off x="838200" y="6356350"/>
            <a:ext cx="2743200" cy="365125"/>
          </a:xfrm>
        </p:spPr>
        <p:txBody>
          <a:bodyPr>
            <a:normAutofit/>
          </a:bodyPr>
          <a:lstStyle/>
          <a:p>
            <a:pPr>
              <a:spcAft>
                <a:spcPts val="600"/>
              </a:spcAft>
            </a:pPr>
            <a:r>
              <a:rPr lang="en-US">
                <a:solidFill>
                  <a:schemeClr val="tx1">
                    <a:lumMod val="50000"/>
                    <a:lumOff val="50000"/>
                  </a:schemeClr>
                </a:solidFill>
              </a:rPr>
              <a:t>19 October 2026</a:t>
            </a:r>
            <a:endParaRPr lang="en-GB">
              <a:solidFill>
                <a:schemeClr val="tx1">
                  <a:lumMod val="50000"/>
                  <a:lumOff val="50000"/>
                </a:schemeClr>
              </a:solidFill>
            </a:endParaRPr>
          </a:p>
        </p:txBody>
      </p:sp>
      <p:sp>
        <p:nvSpPr>
          <p:cNvPr id="5" name="Footer Placeholder 4">
            <a:extLst>
              <a:ext uri="{FF2B5EF4-FFF2-40B4-BE49-F238E27FC236}">
                <a16:creationId xmlns:a16="http://schemas.microsoft.com/office/drawing/2014/main" id="{83DAF37C-07AC-4A7B-3BE5-5DEEAAE0951E}"/>
              </a:ext>
            </a:extLst>
          </p:cNvPr>
          <p:cNvSpPr>
            <a:spLocks noGrp="1"/>
          </p:cNvSpPr>
          <p:nvPr>
            <p:ph type="ftr" sz="quarter" idx="11"/>
          </p:nvPr>
        </p:nvSpPr>
        <p:spPr>
          <a:xfrm>
            <a:off x="5755598" y="6356350"/>
            <a:ext cx="3254356" cy="365125"/>
          </a:xfrm>
        </p:spPr>
        <p:txBody>
          <a:bodyPr>
            <a:normAutofit/>
          </a:bodyPr>
          <a:lstStyle/>
          <a:p>
            <a:pPr algn="l">
              <a:spcAft>
                <a:spcPts val="600"/>
              </a:spcAft>
            </a:pPr>
            <a:r>
              <a:rPr lang="en-GB">
                <a:solidFill>
                  <a:schemeClr val="tx1">
                    <a:lumMod val="50000"/>
                    <a:lumOff val="50000"/>
                  </a:schemeClr>
                </a:solidFill>
              </a:rPr>
              <a:t>Dr Simona Ferraraccio</a:t>
            </a:r>
          </a:p>
        </p:txBody>
      </p:sp>
      <p:sp>
        <p:nvSpPr>
          <p:cNvPr id="6" name="Slide Number Placeholder 5">
            <a:extLst>
              <a:ext uri="{FF2B5EF4-FFF2-40B4-BE49-F238E27FC236}">
                <a16:creationId xmlns:a16="http://schemas.microsoft.com/office/drawing/2014/main" id="{28EFCBD1-9A98-39BD-C8A3-DA1B1338A765}"/>
              </a:ext>
            </a:extLst>
          </p:cNvPr>
          <p:cNvSpPr>
            <a:spLocks noGrp="1"/>
          </p:cNvSpPr>
          <p:nvPr>
            <p:ph type="sldNum" sz="quarter" idx="12"/>
          </p:nvPr>
        </p:nvSpPr>
        <p:spPr>
          <a:xfrm>
            <a:off x="8610600" y="6356350"/>
            <a:ext cx="2743200" cy="365125"/>
          </a:xfrm>
        </p:spPr>
        <p:txBody>
          <a:bodyPr>
            <a:normAutofit/>
          </a:bodyPr>
          <a:lstStyle/>
          <a:p>
            <a:pPr>
              <a:spcAft>
                <a:spcPts val="600"/>
              </a:spcAft>
            </a:pPr>
            <a:fld id="{60B8E9F4-D03E-4B6F-8B91-DBAAAD27DB46}" type="slidenum">
              <a:rPr lang="en-GB">
                <a:solidFill>
                  <a:schemeClr val="tx1">
                    <a:lumMod val="50000"/>
                    <a:lumOff val="50000"/>
                  </a:schemeClr>
                </a:solidFill>
              </a:rPr>
              <a:pPr>
                <a:spcAft>
                  <a:spcPts val="600"/>
                </a:spcAft>
              </a:pPr>
              <a:t>37</a:t>
            </a:fld>
            <a:endParaRPr lang="en-GB">
              <a:solidFill>
                <a:schemeClr val="tx1">
                  <a:lumMod val="50000"/>
                  <a:lumOff val="50000"/>
                </a:schemeClr>
              </a:solidFill>
            </a:endParaRPr>
          </a:p>
        </p:txBody>
      </p:sp>
    </p:spTree>
    <p:extLst>
      <p:ext uri="{BB962C8B-B14F-4D97-AF65-F5344CB8AC3E}">
        <p14:creationId xmlns:p14="http://schemas.microsoft.com/office/powerpoint/2010/main" val="16649730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C722597A-F936-C06B-1811-C0A514BD5BAB}"/>
              </a:ext>
            </a:extLst>
          </p:cNvPr>
          <p:cNvSpPr>
            <a:spLocks noGrp="1"/>
          </p:cNvSpPr>
          <p:nvPr>
            <p:ph type="dt" sz="half" idx="10"/>
          </p:nvPr>
        </p:nvSpPr>
        <p:spPr/>
        <p:txBody>
          <a:bodyPr/>
          <a:lstStyle/>
          <a:p>
            <a:r>
              <a:rPr lang="en-US"/>
              <a:t>19 October 2026</a:t>
            </a:r>
            <a:endParaRPr lang="en-GB"/>
          </a:p>
        </p:txBody>
      </p:sp>
      <p:sp>
        <p:nvSpPr>
          <p:cNvPr id="5" name="Footer Placeholder 4">
            <a:extLst>
              <a:ext uri="{FF2B5EF4-FFF2-40B4-BE49-F238E27FC236}">
                <a16:creationId xmlns:a16="http://schemas.microsoft.com/office/drawing/2014/main" id="{4CFF772A-3F47-3C0F-63FB-0DBDCF5D0E73}"/>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B12D6E0E-BC3B-13B6-1649-6331AC4AFE5F}"/>
              </a:ext>
            </a:extLst>
          </p:cNvPr>
          <p:cNvSpPr>
            <a:spLocks noGrp="1"/>
          </p:cNvSpPr>
          <p:nvPr>
            <p:ph type="sldNum" sz="quarter" idx="12"/>
          </p:nvPr>
        </p:nvSpPr>
        <p:spPr/>
        <p:txBody>
          <a:bodyPr/>
          <a:lstStyle/>
          <a:p>
            <a:fld id="{60B8E9F4-D03E-4B6F-8B91-DBAAAD27DB46}" type="slidenum">
              <a:rPr lang="en-GB" smtClean="0"/>
              <a:t>38</a:t>
            </a:fld>
            <a:endParaRPr lang="en-GB"/>
          </a:p>
        </p:txBody>
      </p:sp>
      <p:pic>
        <p:nvPicPr>
          <p:cNvPr id="8" name="Picture 7">
            <a:extLst>
              <a:ext uri="{FF2B5EF4-FFF2-40B4-BE49-F238E27FC236}">
                <a16:creationId xmlns:a16="http://schemas.microsoft.com/office/drawing/2014/main" id="{C8667492-3C73-429B-45C4-6A76E0D955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958" y="-16163"/>
            <a:ext cx="3248042" cy="6874163"/>
          </a:xfrm>
          <a:prstGeom prst="rect">
            <a:avLst/>
          </a:prstGeom>
        </p:spPr>
      </p:pic>
      <p:sp>
        <p:nvSpPr>
          <p:cNvPr id="10" name="TextBox 9">
            <a:extLst>
              <a:ext uri="{FF2B5EF4-FFF2-40B4-BE49-F238E27FC236}">
                <a16:creationId xmlns:a16="http://schemas.microsoft.com/office/drawing/2014/main" id="{11199A9E-E3C0-55DB-F7A5-FB650A882E18}"/>
              </a:ext>
            </a:extLst>
          </p:cNvPr>
          <p:cNvSpPr txBox="1"/>
          <p:nvPr/>
        </p:nvSpPr>
        <p:spPr>
          <a:xfrm>
            <a:off x="4867275" y="2279270"/>
            <a:ext cx="7324725" cy="338554"/>
          </a:xfrm>
          <a:prstGeom prst="rect">
            <a:avLst/>
          </a:prstGeom>
          <a:noFill/>
        </p:spPr>
        <p:txBody>
          <a:bodyPr wrap="square">
            <a:spAutoFit/>
          </a:bodyPr>
          <a:lstStyle/>
          <a:p>
            <a:pPr fontAlgn="t">
              <a:lnSpc>
                <a:spcPct val="100000"/>
              </a:lnSpc>
              <a:buNone/>
            </a:pPr>
            <a:r>
              <a:rPr lang="en-GB" sz="1600" b="0" i="0" dirty="0">
                <a:effectLst/>
              </a:rPr>
              <a:t>Inclusion of citations and references to acknowledge the work of others</a:t>
            </a:r>
            <a:endParaRPr lang="en-GB" sz="1600" b="0" i="0" dirty="0">
              <a:effectLst/>
              <a:latin typeface="Segoe UI" panose="020B0502040204020203" pitchFamily="34" charset="0"/>
            </a:endParaRPr>
          </a:p>
        </p:txBody>
      </p:sp>
      <p:sp>
        <p:nvSpPr>
          <p:cNvPr id="11" name="Arrow: Right 10">
            <a:extLst>
              <a:ext uri="{FF2B5EF4-FFF2-40B4-BE49-F238E27FC236}">
                <a16:creationId xmlns:a16="http://schemas.microsoft.com/office/drawing/2014/main" id="{2A7DB436-319A-32BF-377B-98AB509E4869}"/>
              </a:ext>
            </a:extLst>
          </p:cNvPr>
          <p:cNvSpPr/>
          <p:nvPr/>
        </p:nvSpPr>
        <p:spPr>
          <a:xfrm>
            <a:off x="3845502" y="2297184"/>
            <a:ext cx="1021773" cy="270163"/>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13" name="TextBox 12">
            <a:extLst>
              <a:ext uri="{FF2B5EF4-FFF2-40B4-BE49-F238E27FC236}">
                <a16:creationId xmlns:a16="http://schemas.microsoft.com/office/drawing/2014/main" id="{7847C1BE-BF70-5B7C-F958-A46CD03CA6C0}"/>
              </a:ext>
            </a:extLst>
          </p:cNvPr>
          <p:cNvSpPr txBox="1"/>
          <p:nvPr/>
        </p:nvSpPr>
        <p:spPr>
          <a:xfrm>
            <a:off x="4904506" y="3121699"/>
            <a:ext cx="7324725" cy="584775"/>
          </a:xfrm>
          <a:prstGeom prst="rect">
            <a:avLst/>
          </a:prstGeom>
          <a:noFill/>
        </p:spPr>
        <p:txBody>
          <a:bodyPr wrap="square">
            <a:spAutoFit/>
          </a:bodyPr>
          <a:lstStyle/>
          <a:p>
            <a:pPr fontAlgn="t">
              <a:lnSpc>
                <a:spcPct val="100000"/>
              </a:lnSpc>
              <a:buNone/>
            </a:pPr>
            <a:r>
              <a:rPr lang="en-GB" sz="1600" dirty="0"/>
              <a:t>Accuracy refers to whether the information presented is correct, factual, up-to-date, and supported by reliable evidence.</a:t>
            </a:r>
            <a:endParaRPr lang="en-GB" sz="1600" dirty="0">
              <a:latin typeface="Segoe UI" panose="020B0502040204020203" pitchFamily="34" charset="0"/>
            </a:endParaRPr>
          </a:p>
        </p:txBody>
      </p:sp>
      <p:sp>
        <p:nvSpPr>
          <p:cNvPr id="14" name="Arrow: Right 13">
            <a:extLst>
              <a:ext uri="{FF2B5EF4-FFF2-40B4-BE49-F238E27FC236}">
                <a16:creationId xmlns:a16="http://schemas.microsoft.com/office/drawing/2014/main" id="{76903288-49F0-E6C6-2B92-EA1A7BDC1274}"/>
              </a:ext>
            </a:extLst>
          </p:cNvPr>
          <p:cNvSpPr/>
          <p:nvPr/>
        </p:nvSpPr>
        <p:spPr>
          <a:xfrm>
            <a:off x="3833379" y="3285834"/>
            <a:ext cx="1021773" cy="270163"/>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15" name="Arrow: Right 14">
            <a:extLst>
              <a:ext uri="{FF2B5EF4-FFF2-40B4-BE49-F238E27FC236}">
                <a16:creationId xmlns:a16="http://schemas.microsoft.com/office/drawing/2014/main" id="{4CC98C18-8893-6AB5-A57E-C4D12C50C974}"/>
              </a:ext>
            </a:extLst>
          </p:cNvPr>
          <p:cNvSpPr/>
          <p:nvPr/>
        </p:nvSpPr>
        <p:spPr>
          <a:xfrm>
            <a:off x="3845502" y="4242162"/>
            <a:ext cx="1021773" cy="270163"/>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17" name="TextBox 16">
            <a:extLst>
              <a:ext uri="{FF2B5EF4-FFF2-40B4-BE49-F238E27FC236}">
                <a16:creationId xmlns:a16="http://schemas.microsoft.com/office/drawing/2014/main" id="{604013FE-2352-86A1-E689-4EF2975CD38F}"/>
              </a:ext>
            </a:extLst>
          </p:cNvPr>
          <p:cNvSpPr txBox="1"/>
          <p:nvPr/>
        </p:nvSpPr>
        <p:spPr>
          <a:xfrm>
            <a:off x="4888056" y="4084855"/>
            <a:ext cx="7291821" cy="584775"/>
          </a:xfrm>
          <a:prstGeom prst="rect">
            <a:avLst/>
          </a:prstGeom>
          <a:noFill/>
        </p:spPr>
        <p:txBody>
          <a:bodyPr wrap="square">
            <a:spAutoFit/>
          </a:bodyPr>
          <a:lstStyle/>
          <a:p>
            <a:pPr fontAlgn="t">
              <a:buNone/>
            </a:pPr>
            <a:r>
              <a:rPr lang="en-GB" sz="1600" dirty="0"/>
              <a:t>Bias is a tendency to favour one viewpoint, perspective, or outcome over others, resulting in an unbalanced presentation of information.</a:t>
            </a:r>
          </a:p>
        </p:txBody>
      </p:sp>
      <p:sp>
        <p:nvSpPr>
          <p:cNvPr id="18" name="Arrow: Right 17">
            <a:extLst>
              <a:ext uri="{FF2B5EF4-FFF2-40B4-BE49-F238E27FC236}">
                <a16:creationId xmlns:a16="http://schemas.microsoft.com/office/drawing/2014/main" id="{86870018-10B4-744E-332A-5E08BF0279EB}"/>
              </a:ext>
            </a:extLst>
          </p:cNvPr>
          <p:cNvSpPr/>
          <p:nvPr/>
        </p:nvSpPr>
        <p:spPr>
          <a:xfrm>
            <a:off x="3845502" y="5063408"/>
            <a:ext cx="1021773" cy="270163"/>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19" name="Arrow: Right 18">
            <a:extLst>
              <a:ext uri="{FF2B5EF4-FFF2-40B4-BE49-F238E27FC236}">
                <a16:creationId xmlns:a16="http://schemas.microsoft.com/office/drawing/2014/main" id="{2981E6E7-FD96-01B3-B8B9-9192FCB97901}"/>
              </a:ext>
            </a:extLst>
          </p:cNvPr>
          <p:cNvSpPr/>
          <p:nvPr/>
        </p:nvSpPr>
        <p:spPr>
          <a:xfrm>
            <a:off x="3833378" y="6098134"/>
            <a:ext cx="1021773" cy="270163"/>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21" name="TextBox 20">
            <a:extLst>
              <a:ext uri="{FF2B5EF4-FFF2-40B4-BE49-F238E27FC236}">
                <a16:creationId xmlns:a16="http://schemas.microsoft.com/office/drawing/2014/main" id="{6E006770-6D9A-6E18-893F-17256493ABD1}"/>
              </a:ext>
            </a:extLst>
          </p:cNvPr>
          <p:cNvSpPr txBox="1"/>
          <p:nvPr/>
        </p:nvSpPr>
        <p:spPr>
          <a:xfrm>
            <a:off x="4904506" y="5934855"/>
            <a:ext cx="7211293" cy="584775"/>
          </a:xfrm>
          <a:prstGeom prst="rect">
            <a:avLst/>
          </a:prstGeom>
          <a:noFill/>
        </p:spPr>
        <p:txBody>
          <a:bodyPr wrap="square">
            <a:spAutoFit/>
          </a:bodyPr>
          <a:lstStyle/>
          <a:p>
            <a:pPr fontAlgn="t">
              <a:lnSpc>
                <a:spcPct val="100000"/>
              </a:lnSpc>
              <a:buNone/>
            </a:pPr>
            <a:r>
              <a:rPr lang="en-GB" sz="1600" i="0" dirty="0">
                <a:effectLst/>
                <a:latin typeface="+mn-lt"/>
              </a:rPr>
              <a:t>Writing style refers to how ideas are communicated through language, tone, structure and expression.</a:t>
            </a:r>
          </a:p>
        </p:txBody>
      </p:sp>
      <p:sp>
        <p:nvSpPr>
          <p:cNvPr id="23" name="TextBox 22">
            <a:extLst>
              <a:ext uri="{FF2B5EF4-FFF2-40B4-BE49-F238E27FC236}">
                <a16:creationId xmlns:a16="http://schemas.microsoft.com/office/drawing/2014/main" id="{23F15868-AD17-3085-1C60-8540E4B2E50A}"/>
              </a:ext>
            </a:extLst>
          </p:cNvPr>
          <p:cNvSpPr txBox="1"/>
          <p:nvPr/>
        </p:nvSpPr>
        <p:spPr>
          <a:xfrm>
            <a:off x="4888056" y="4881479"/>
            <a:ext cx="7227743" cy="634020"/>
          </a:xfrm>
          <a:prstGeom prst="rect">
            <a:avLst/>
          </a:prstGeom>
          <a:noFill/>
        </p:spPr>
        <p:txBody>
          <a:bodyPr wrap="square">
            <a:spAutoFit/>
          </a:bodyPr>
          <a:lstStyle/>
          <a:p>
            <a:pPr marL="0" indent="0" fontAlgn="t">
              <a:lnSpc>
                <a:spcPct val="110000"/>
              </a:lnSpc>
              <a:buNone/>
            </a:pPr>
            <a:r>
              <a:rPr lang="en-GB" sz="1600" dirty="0"/>
              <a:t>Missing information refers to important facts, evidence, explanations, perspectives, or context that have been omitted from a discussion.</a:t>
            </a:r>
          </a:p>
        </p:txBody>
      </p:sp>
      <p:sp>
        <p:nvSpPr>
          <p:cNvPr id="24" name="Title 1">
            <a:extLst>
              <a:ext uri="{FF2B5EF4-FFF2-40B4-BE49-F238E27FC236}">
                <a16:creationId xmlns:a16="http://schemas.microsoft.com/office/drawing/2014/main" id="{6009A151-090B-D828-C732-B184D1E64B13}"/>
              </a:ext>
            </a:extLst>
          </p:cNvPr>
          <p:cNvSpPr txBox="1">
            <a:spLocks/>
          </p:cNvSpPr>
          <p:nvPr/>
        </p:nvSpPr>
        <p:spPr>
          <a:xfrm>
            <a:off x="2864428" y="323960"/>
            <a:ext cx="9144000" cy="126914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t>Can we trust AI? </a:t>
            </a:r>
            <a:endParaRPr lang="en-GB" dirty="0"/>
          </a:p>
        </p:txBody>
      </p:sp>
    </p:spTree>
    <p:extLst>
      <p:ext uri="{BB962C8B-B14F-4D97-AF65-F5344CB8AC3E}">
        <p14:creationId xmlns:p14="http://schemas.microsoft.com/office/powerpoint/2010/main" val="2192724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4" grpId="0" animBg="1"/>
      <p:bldP spid="15" grpId="0" animBg="1"/>
      <p:bldP spid="18" grpId="0" animBg="1"/>
      <p:bldP spid="1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4722D-A1EB-16C4-6971-384CFB8B189A}"/>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67AE5322-8365-35A4-44BA-DE3E3401220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5867" b="16828"/>
          <a:stretch>
            <a:fillRect/>
          </a:stretch>
        </p:blipFill>
        <p:spPr>
          <a:xfrm>
            <a:off x="20" y="1282"/>
            <a:ext cx="12191980" cy="6856718"/>
          </a:xfrm>
          <a:prstGeom prst="rect">
            <a:avLst/>
          </a:prstGeom>
        </p:spPr>
      </p:pic>
      <p:sp>
        <p:nvSpPr>
          <p:cNvPr id="4" name="Date Placeholder 3">
            <a:extLst>
              <a:ext uri="{FF2B5EF4-FFF2-40B4-BE49-F238E27FC236}">
                <a16:creationId xmlns:a16="http://schemas.microsoft.com/office/drawing/2014/main" id="{8E5D08C2-C100-911F-B781-686FFFE28B1F}"/>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lnSpc>
                <a:spcPct val="90000"/>
              </a:lnSpc>
              <a:spcAft>
                <a:spcPts val="600"/>
              </a:spcAft>
            </a:pPr>
            <a:r>
              <a:rPr lang="en-US" sz="900">
                <a:solidFill>
                  <a:srgbClr val="FFFFFF"/>
                </a:solidFill>
              </a:rPr>
              <a:t>19 October 2026</a:t>
            </a:r>
          </a:p>
        </p:txBody>
      </p:sp>
      <p:sp>
        <p:nvSpPr>
          <p:cNvPr id="5" name="Footer Placeholder 4">
            <a:extLst>
              <a:ext uri="{FF2B5EF4-FFF2-40B4-BE49-F238E27FC236}">
                <a16:creationId xmlns:a16="http://schemas.microsoft.com/office/drawing/2014/main" id="{933BA36C-C094-63C6-5AF5-3D87C38A6192}"/>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kern="1200">
                <a:solidFill>
                  <a:srgbClr val="FFFFFF"/>
                </a:solidFill>
                <a:latin typeface="+mn-lt"/>
                <a:ea typeface="+mn-ea"/>
                <a:cs typeface="+mn-cs"/>
              </a:rPr>
              <a:t>Dr Simona Ferraraccio</a:t>
            </a:r>
          </a:p>
        </p:txBody>
      </p:sp>
      <p:sp>
        <p:nvSpPr>
          <p:cNvPr id="6" name="Slide Number Placeholder 5">
            <a:extLst>
              <a:ext uri="{FF2B5EF4-FFF2-40B4-BE49-F238E27FC236}">
                <a16:creationId xmlns:a16="http://schemas.microsoft.com/office/drawing/2014/main" id="{7779A4DC-7770-23BE-E5EA-748F1A4A5AA4}"/>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72153C27-CB71-4FBC-B77E-6EF3BC1D43C8}" type="slidenum">
              <a:rPr lang="en-US">
                <a:solidFill>
                  <a:srgbClr val="FFFFFF"/>
                </a:solidFill>
              </a:rPr>
              <a:pPr>
                <a:spcAft>
                  <a:spcPts val="600"/>
                </a:spcAft>
              </a:pPr>
              <a:t>39</a:t>
            </a:fld>
            <a:endParaRPr lang="en-US">
              <a:solidFill>
                <a:srgbClr val="FFFFFF"/>
              </a:solidFill>
            </a:endParaRPr>
          </a:p>
        </p:txBody>
      </p:sp>
      <p:sp>
        <p:nvSpPr>
          <p:cNvPr id="9" name="TextBox 8">
            <a:extLst>
              <a:ext uri="{FF2B5EF4-FFF2-40B4-BE49-F238E27FC236}">
                <a16:creationId xmlns:a16="http://schemas.microsoft.com/office/drawing/2014/main" id="{8B1FDD09-86B9-289A-2213-99200BEAA8F6}"/>
              </a:ext>
            </a:extLst>
          </p:cNvPr>
          <p:cNvSpPr txBox="1"/>
          <p:nvPr/>
        </p:nvSpPr>
        <p:spPr>
          <a:xfrm>
            <a:off x="4499261" y="332509"/>
            <a:ext cx="3217718" cy="830997"/>
          </a:xfrm>
          <a:prstGeom prst="rect">
            <a:avLst/>
          </a:prstGeom>
          <a:noFill/>
        </p:spPr>
        <p:txBody>
          <a:bodyPr wrap="square" rtlCol="0">
            <a:spAutoFit/>
          </a:bodyPr>
          <a:lstStyle/>
          <a:p>
            <a:pPr algn="ctr"/>
            <a:r>
              <a:rPr lang="en-GB" sz="4800" b="1" dirty="0"/>
              <a:t>Question?</a:t>
            </a:r>
          </a:p>
        </p:txBody>
      </p:sp>
    </p:spTree>
    <p:extLst>
      <p:ext uri="{BB962C8B-B14F-4D97-AF65-F5344CB8AC3E}">
        <p14:creationId xmlns:p14="http://schemas.microsoft.com/office/powerpoint/2010/main" val="10575008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F7C4F-4D06-00FC-334D-ECCDEBA9E766}"/>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42F1FD3-2FEC-D68D-5FC8-4EE9A20F044E}"/>
              </a:ext>
            </a:extLst>
          </p:cNvPr>
          <p:cNvSpPr>
            <a:spLocks noGrp="1"/>
          </p:cNvSpPr>
          <p:nvPr>
            <p:ph idx="1"/>
          </p:nvPr>
        </p:nvSpPr>
        <p:spPr/>
        <p:txBody>
          <a:bodyPr>
            <a:normAutofit/>
          </a:bodyPr>
          <a:lstStyle/>
          <a:p>
            <a:r>
              <a:rPr lang="en-GB" sz="1400" dirty="0"/>
              <a:t>Boga Erkan (2026) ‘Impact of Artificial Intelligence-supported Triage Systems on Emergency Department Management: A Comparison of </a:t>
            </a:r>
            <a:r>
              <a:rPr lang="en-GB" sz="1400" dirty="0" err="1"/>
              <a:t>Infermedica</a:t>
            </a:r>
            <a:r>
              <a:rPr lang="en-GB" sz="1400" dirty="0"/>
              <a:t>, Emergency Severity Index, and Manchester Triage System.’ </a:t>
            </a:r>
            <a:r>
              <a:rPr lang="en-GB" sz="1400" i="1" dirty="0"/>
              <a:t>The Western Journal of Emergency Medicine, </a:t>
            </a:r>
            <a:r>
              <a:rPr lang="en-GB" sz="1400" b="1" dirty="0"/>
              <a:t>27</a:t>
            </a:r>
            <a:r>
              <a:rPr lang="en-GB" sz="1400" dirty="0"/>
              <a:t>(2), pp. 14. Available at: 10.5811/westjem.48989</a:t>
            </a:r>
          </a:p>
        </p:txBody>
      </p:sp>
      <p:sp>
        <p:nvSpPr>
          <p:cNvPr id="4" name="Date Placeholder 3">
            <a:extLst>
              <a:ext uri="{FF2B5EF4-FFF2-40B4-BE49-F238E27FC236}">
                <a16:creationId xmlns:a16="http://schemas.microsoft.com/office/drawing/2014/main" id="{4D9D5FBA-A79E-8538-39FE-8D59B8B6687B}"/>
              </a:ext>
            </a:extLst>
          </p:cNvPr>
          <p:cNvSpPr>
            <a:spLocks noGrp="1"/>
          </p:cNvSpPr>
          <p:nvPr>
            <p:ph type="dt" sz="half" idx="10"/>
          </p:nvPr>
        </p:nvSpPr>
        <p:spPr/>
        <p:txBody>
          <a:bodyPr/>
          <a:lstStyle/>
          <a:p>
            <a:r>
              <a:rPr lang="en-US"/>
              <a:t>19 October 2026</a:t>
            </a:r>
            <a:endParaRPr lang="en-GB"/>
          </a:p>
        </p:txBody>
      </p:sp>
      <p:sp>
        <p:nvSpPr>
          <p:cNvPr id="5" name="Footer Placeholder 4">
            <a:extLst>
              <a:ext uri="{FF2B5EF4-FFF2-40B4-BE49-F238E27FC236}">
                <a16:creationId xmlns:a16="http://schemas.microsoft.com/office/drawing/2014/main" id="{D18BCF3E-BE39-3AD8-3622-67D143F6ECC2}"/>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25336606-60C9-2D44-C3FB-9A0655C25DEC}"/>
              </a:ext>
            </a:extLst>
          </p:cNvPr>
          <p:cNvSpPr>
            <a:spLocks noGrp="1"/>
          </p:cNvSpPr>
          <p:nvPr>
            <p:ph type="sldNum" sz="quarter" idx="12"/>
          </p:nvPr>
        </p:nvSpPr>
        <p:spPr/>
        <p:txBody>
          <a:bodyPr/>
          <a:lstStyle/>
          <a:p>
            <a:fld id="{60B8E9F4-D03E-4B6F-8B91-DBAAAD27DB46}" type="slidenum">
              <a:rPr lang="en-GB" smtClean="0"/>
              <a:t>40</a:t>
            </a:fld>
            <a:endParaRPr lang="en-GB"/>
          </a:p>
        </p:txBody>
      </p:sp>
    </p:spTree>
    <p:extLst>
      <p:ext uri="{BB962C8B-B14F-4D97-AF65-F5344CB8AC3E}">
        <p14:creationId xmlns:p14="http://schemas.microsoft.com/office/powerpoint/2010/main" val="3162556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2676</Words>
  <Application>Microsoft Office PowerPoint</Application>
  <PresentationFormat>Widescreen</PresentationFormat>
  <Paragraphs>455</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Aptos</vt:lpstr>
      <vt:lpstr>Aptos Display</vt:lpstr>
      <vt:lpstr>Arial</vt:lpstr>
      <vt:lpstr>Calibri</vt:lpstr>
      <vt:lpstr>Segoe UI</vt:lpstr>
      <vt:lpstr>Office Theme</vt:lpstr>
      <vt:lpstr>Skills for Academic Success BMAH4006</vt:lpstr>
      <vt:lpstr>Scheme of work</vt:lpstr>
      <vt:lpstr>Can we trust AI? </vt:lpstr>
      <vt:lpstr>PowerPoint Presentation</vt:lpstr>
      <vt:lpstr>Criticality is not being negative.</vt:lpstr>
      <vt:lpstr>Which statement demonstrates critical thinking?</vt:lpstr>
      <vt:lpstr>PowerPoint Presentation</vt:lpstr>
      <vt:lpstr>Critical thinking – Bloom’s Taxonomy</vt:lpstr>
      <vt:lpstr>Descriptive writing</vt:lpstr>
      <vt:lpstr>Critical writing</vt:lpstr>
      <vt:lpstr>Critical reading</vt:lpstr>
      <vt:lpstr>The AI critique Framework</vt:lpstr>
      <vt:lpstr>Evidence</vt:lpstr>
      <vt:lpstr>Peer-reviewed literature</vt:lpstr>
      <vt:lpstr>Structure of a journal article</vt:lpstr>
      <vt:lpstr>Grey Literature</vt:lpstr>
      <vt:lpstr>PowerPoint Presentation</vt:lpstr>
      <vt:lpstr>Example of critique</vt:lpstr>
      <vt:lpstr>Activity - Evidence </vt:lpstr>
      <vt:lpstr>A step beyond the critique </vt:lpstr>
      <vt:lpstr>Marking criteria</vt:lpstr>
      <vt:lpstr>PowerPoint Presentation</vt:lpstr>
      <vt:lpstr>Accuracy</vt:lpstr>
      <vt:lpstr>Why Accuracy matters?</vt:lpstr>
      <vt:lpstr>Example of critique </vt:lpstr>
      <vt:lpstr>Bias</vt:lpstr>
      <vt:lpstr>What is Bias?</vt:lpstr>
      <vt:lpstr>Why Does Bias Matter?</vt:lpstr>
      <vt:lpstr>Example of critique</vt:lpstr>
      <vt:lpstr>Missing information</vt:lpstr>
      <vt:lpstr>Why does it matter?</vt:lpstr>
      <vt:lpstr>Example of critique </vt:lpstr>
      <vt:lpstr>Writing style</vt:lpstr>
      <vt:lpstr>Writing style</vt:lpstr>
      <vt:lpstr>Example of critique</vt:lpstr>
      <vt:lpstr>PowerPoint Presentation</vt:lpstr>
      <vt:lpstr>To summarise</vt:lpstr>
      <vt:lpstr>PowerPoint Presentation</vt:lpstr>
      <vt:lpstr>PowerPoint Presentation</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Simona Ferraraccio</dc:creator>
  <cp:lastModifiedBy>Simona Ferraraccio</cp:lastModifiedBy>
  <cp:revision>1</cp:revision>
  <dcterms:created xsi:type="dcterms:W3CDTF">2026-10-14T13:51:52Z</dcterms:created>
  <dcterms:modified xsi:type="dcterms:W3CDTF">2026-10-19T08:23:07Z</dcterms:modified>
</cp:coreProperties>
</file>