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 id="2147483701" r:id="rId3"/>
  </p:sldMasterIdLst>
  <p:notesMasterIdLst>
    <p:notesMasterId r:id="rId23"/>
  </p:notesMasterIdLst>
  <p:handoutMasterIdLst>
    <p:handoutMasterId r:id="rId24"/>
  </p:handoutMasterIdLst>
  <p:sldIdLst>
    <p:sldId id="366" r:id="rId4"/>
    <p:sldId id="379" r:id="rId5"/>
    <p:sldId id="390" r:id="rId6"/>
    <p:sldId id="391" r:id="rId7"/>
    <p:sldId id="389" r:id="rId8"/>
    <p:sldId id="380" r:id="rId9"/>
    <p:sldId id="381" r:id="rId10"/>
    <p:sldId id="382" r:id="rId11"/>
    <p:sldId id="387" r:id="rId12"/>
    <p:sldId id="388" r:id="rId13"/>
    <p:sldId id="392" r:id="rId14"/>
    <p:sldId id="393" r:id="rId15"/>
    <p:sldId id="394" r:id="rId16"/>
    <p:sldId id="395" r:id="rId17"/>
    <p:sldId id="396" r:id="rId18"/>
    <p:sldId id="397" r:id="rId19"/>
    <p:sldId id="398" r:id="rId20"/>
    <p:sldId id="399" r:id="rId21"/>
    <p:sldId id="384" r:id="rId22"/>
  </p:sldIdLst>
  <p:sldSz cx="9144000" cy="6858000" type="screen4x3"/>
  <p:notesSz cx="6877050" cy="10001250"/>
  <p:defaultTextStyle>
    <a:defPPr>
      <a:defRPr lang="en-GB"/>
    </a:defPPr>
    <a:lvl1pPr algn="l" rtl="0" fontAlgn="base">
      <a:spcBef>
        <a:spcPct val="0"/>
      </a:spcBef>
      <a:spcAft>
        <a:spcPct val="0"/>
      </a:spcAft>
      <a:defRPr sz="2400" kern="1200">
        <a:solidFill>
          <a:schemeClr val="tx1"/>
        </a:solidFill>
        <a:latin typeface="Times New Roman" charset="0"/>
        <a:ea typeface="ＭＳ Ｐゴシック" charset="0"/>
        <a:cs typeface="+mn-cs"/>
      </a:defRPr>
    </a:lvl1pPr>
    <a:lvl2pPr marL="457200" algn="l" rtl="0" fontAlgn="base">
      <a:spcBef>
        <a:spcPct val="0"/>
      </a:spcBef>
      <a:spcAft>
        <a:spcPct val="0"/>
      </a:spcAft>
      <a:defRPr sz="2400" kern="1200">
        <a:solidFill>
          <a:schemeClr val="tx1"/>
        </a:solidFill>
        <a:latin typeface="Times New Roman" charset="0"/>
        <a:ea typeface="ＭＳ Ｐゴシック" charset="0"/>
        <a:cs typeface="+mn-cs"/>
      </a:defRPr>
    </a:lvl2pPr>
    <a:lvl3pPr marL="914400" algn="l" rtl="0" fontAlgn="base">
      <a:spcBef>
        <a:spcPct val="0"/>
      </a:spcBef>
      <a:spcAft>
        <a:spcPct val="0"/>
      </a:spcAft>
      <a:defRPr sz="2400" kern="1200">
        <a:solidFill>
          <a:schemeClr val="tx1"/>
        </a:solidFill>
        <a:latin typeface="Times New Roman" charset="0"/>
        <a:ea typeface="ＭＳ Ｐゴシック" charset="0"/>
        <a:cs typeface="+mn-cs"/>
      </a:defRPr>
    </a:lvl3pPr>
    <a:lvl4pPr marL="1371600" algn="l" rtl="0" fontAlgn="base">
      <a:spcBef>
        <a:spcPct val="0"/>
      </a:spcBef>
      <a:spcAft>
        <a:spcPct val="0"/>
      </a:spcAft>
      <a:defRPr sz="2400" kern="1200">
        <a:solidFill>
          <a:schemeClr val="tx1"/>
        </a:solidFill>
        <a:latin typeface="Times New Roman" charset="0"/>
        <a:ea typeface="ＭＳ Ｐゴシック" charset="0"/>
        <a:cs typeface="+mn-cs"/>
      </a:defRPr>
    </a:lvl4pPr>
    <a:lvl5pPr marL="1828800" algn="l" rtl="0" fontAlgn="base">
      <a:spcBef>
        <a:spcPct val="0"/>
      </a:spcBef>
      <a:spcAft>
        <a:spcPct val="0"/>
      </a:spcAft>
      <a:defRPr sz="2400" kern="1200">
        <a:solidFill>
          <a:schemeClr val="tx1"/>
        </a:solidFill>
        <a:latin typeface="Times New Roman" charset="0"/>
        <a:ea typeface="ＭＳ Ｐゴシック" charset="0"/>
        <a:cs typeface="+mn-cs"/>
      </a:defRPr>
    </a:lvl5pPr>
    <a:lvl6pPr marL="2286000" algn="l" defTabSz="457200" rtl="0" eaLnBrk="1" latinLnBrk="0" hangingPunct="1">
      <a:defRPr sz="2400" kern="1200">
        <a:solidFill>
          <a:schemeClr val="tx1"/>
        </a:solidFill>
        <a:latin typeface="Times New Roman" charset="0"/>
        <a:ea typeface="ＭＳ Ｐゴシック" charset="0"/>
        <a:cs typeface="+mn-cs"/>
      </a:defRPr>
    </a:lvl6pPr>
    <a:lvl7pPr marL="2743200" algn="l" defTabSz="457200" rtl="0" eaLnBrk="1" latinLnBrk="0" hangingPunct="1">
      <a:defRPr sz="2400" kern="1200">
        <a:solidFill>
          <a:schemeClr val="tx1"/>
        </a:solidFill>
        <a:latin typeface="Times New Roman" charset="0"/>
        <a:ea typeface="ＭＳ Ｐゴシック" charset="0"/>
        <a:cs typeface="+mn-cs"/>
      </a:defRPr>
    </a:lvl7pPr>
    <a:lvl8pPr marL="3200400" algn="l" defTabSz="457200" rtl="0" eaLnBrk="1" latinLnBrk="0" hangingPunct="1">
      <a:defRPr sz="2400" kern="1200">
        <a:solidFill>
          <a:schemeClr val="tx1"/>
        </a:solidFill>
        <a:latin typeface="Times New Roman" charset="0"/>
        <a:ea typeface="ＭＳ Ｐゴシック" charset="0"/>
        <a:cs typeface="+mn-cs"/>
      </a:defRPr>
    </a:lvl8pPr>
    <a:lvl9pPr marL="3657600" algn="l" defTabSz="457200" rtl="0" eaLnBrk="1" latinLnBrk="0" hangingPunct="1">
      <a:defRPr sz="24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90" autoAdjust="0"/>
    <p:restoredTop sz="80049" autoAdjust="0"/>
  </p:normalViewPr>
  <p:slideViewPr>
    <p:cSldViewPr>
      <p:cViewPr varScale="1">
        <p:scale>
          <a:sx n="50" d="100"/>
          <a:sy n="50" d="100"/>
        </p:scale>
        <p:origin x="140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27651" name="Rectangle 3"/>
          <p:cNvSpPr>
            <a:spLocks noGrp="1" noChangeArrowheads="1"/>
          </p:cNvSpPr>
          <p:nvPr>
            <p:ph type="dt" sz="quarter"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7652" name="Rectangle 4"/>
          <p:cNvSpPr>
            <a:spLocks noGrp="1" noChangeArrowheads="1"/>
          </p:cNvSpPr>
          <p:nvPr>
            <p:ph type="ftr" sz="quarter" idx="2"/>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27653" name="Rectangle 5"/>
          <p:cNvSpPr>
            <a:spLocks noGrp="1" noChangeArrowheads="1"/>
          </p:cNvSpPr>
          <p:nvPr>
            <p:ph type="sldNum" sz="quarter" idx="3"/>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6442" tIns="48221" rIns="96442" bIns="48221" numCol="1" anchor="b" anchorCtr="0" compatLnSpc="1">
            <a:prstTxWarp prst="textNoShape">
              <a:avLst/>
            </a:prstTxWarp>
          </a:bodyPr>
          <a:lstStyle>
            <a:lvl1pPr algn="r" defTabSz="965200">
              <a:defRPr sz="1300"/>
            </a:lvl1pPr>
          </a:lstStyle>
          <a:p>
            <a:fld id="{562A2D19-6B53-1A41-95C2-9A072D3A84C1}" type="slidenum">
              <a:rPr lang="en-GB"/>
              <a:pPr/>
              <a:t>‹#›</a:t>
            </a:fld>
            <a:endParaRPr lang="en-GB"/>
          </a:p>
        </p:txBody>
      </p:sp>
    </p:spTree>
    <p:extLst>
      <p:ext uri="{BB962C8B-B14F-4D97-AF65-F5344CB8AC3E}">
        <p14:creationId xmlns:p14="http://schemas.microsoft.com/office/powerpoint/2010/main" val="14363788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9738"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defTabSz="965200">
              <a:defRPr sz="1300"/>
            </a:lvl1pPr>
          </a:lstStyle>
          <a:p>
            <a:endParaRPr lang="en-US"/>
          </a:p>
        </p:txBody>
      </p:sp>
      <p:sp>
        <p:nvSpPr>
          <p:cNvPr id="14339" name="Rectangle 3"/>
          <p:cNvSpPr>
            <a:spLocks noGrp="1" noChangeArrowheads="1"/>
          </p:cNvSpPr>
          <p:nvPr>
            <p:ph type="dt" idx="1"/>
          </p:nvPr>
        </p:nvSpPr>
        <p:spPr bwMode="auto">
          <a:xfrm>
            <a:off x="3897313" y="0"/>
            <a:ext cx="2979737" cy="5000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lvl1pPr algn="r" defTabSz="965200">
              <a:defRPr sz="1300"/>
            </a:lvl1pPr>
          </a:lstStyle>
          <a:p>
            <a:endParaRPr lang="en-US"/>
          </a:p>
        </p:txBody>
      </p:sp>
      <p:sp>
        <p:nvSpPr>
          <p:cNvPr id="26628" name="Rectangle 4"/>
          <p:cNvSpPr>
            <a:spLocks noGrp="1" noRot="1" noChangeAspect="1" noChangeArrowheads="1" noTextEdit="1"/>
          </p:cNvSpPr>
          <p:nvPr>
            <p:ph type="sldImg" idx="2"/>
          </p:nvPr>
        </p:nvSpPr>
        <p:spPr bwMode="auto">
          <a:xfrm>
            <a:off x="939800" y="750888"/>
            <a:ext cx="4999038" cy="3749675"/>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4341" name="Rectangle 5"/>
          <p:cNvSpPr>
            <a:spLocks noGrp="1" noChangeArrowheads="1"/>
          </p:cNvSpPr>
          <p:nvPr>
            <p:ph type="body" sz="quarter" idx="3"/>
          </p:nvPr>
        </p:nvSpPr>
        <p:spPr bwMode="auto">
          <a:xfrm>
            <a:off x="917575" y="4751388"/>
            <a:ext cx="5041900" cy="4500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p:cNvSpPr>
            <a:spLocks noGrp="1" noChangeArrowheads="1"/>
          </p:cNvSpPr>
          <p:nvPr>
            <p:ph type="ftr" sz="quarter" idx="4"/>
          </p:nvPr>
        </p:nvSpPr>
        <p:spPr bwMode="auto">
          <a:xfrm>
            <a:off x="0" y="9501188"/>
            <a:ext cx="2979738"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defTabSz="965200">
              <a:defRPr sz="1300"/>
            </a:lvl1pPr>
          </a:lstStyle>
          <a:p>
            <a:endParaRPr lang="en-US"/>
          </a:p>
        </p:txBody>
      </p:sp>
      <p:sp>
        <p:nvSpPr>
          <p:cNvPr id="14343" name="Rectangle 7"/>
          <p:cNvSpPr>
            <a:spLocks noGrp="1" noChangeArrowheads="1"/>
          </p:cNvSpPr>
          <p:nvPr>
            <p:ph type="sldNum" sz="quarter" idx="5"/>
          </p:nvPr>
        </p:nvSpPr>
        <p:spPr bwMode="auto">
          <a:xfrm>
            <a:off x="3897313" y="9501188"/>
            <a:ext cx="2979737" cy="5000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6442" tIns="48221" rIns="96442" bIns="48221" numCol="1" anchor="b" anchorCtr="0" compatLnSpc="1">
            <a:prstTxWarp prst="textNoShape">
              <a:avLst/>
            </a:prstTxWarp>
          </a:bodyPr>
          <a:lstStyle>
            <a:lvl1pPr algn="r" defTabSz="965200">
              <a:defRPr sz="1300"/>
            </a:lvl1pPr>
          </a:lstStyle>
          <a:p>
            <a:fld id="{B939ACC4-3648-274A-A1C1-63A7D8E55F9D}" type="slidenum">
              <a:rPr lang="en-GB"/>
              <a:pPr/>
              <a:t>‹#›</a:t>
            </a:fld>
            <a:endParaRPr lang="en-GB"/>
          </a:p>
        </p:txBody>
      </p:sp>
    </p:spTree>
    <p:extLst>
      <p:ext uri="{BB962C8B-B14F-4D97-AF65-F5344CB8AC3E}">
        <p14:creationId xmlns:p14="http://schemas.microsoft.com/office/powerpoint/2010/main" val="822866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7AB11C-B49F-C149-83E8-03756F256947}"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BD6E667-2370-104F-8760-428342860BB0}" type="slidenum">
              <a:rPr lang="en-GB"/>
              <a:pPr/>
              <a:t>‹#›</a:t>
            </a:fld>
            <a:endParaRPr lang="en-GB"/>
          </a:p>
        </p:txBody>
      </p:sp>
    </p:spTree>
    <p:extLst>
      <p:ext uri="{BB962C8B-B14F-4D97-AF65-F5344CB8AC3E}">
        <p14:creationId xmlns:p14="http://schemas.microsoft.com/office/powerpoint/2010/main" val="3086400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BF76537-0679-964C-8B0B-EFA0B195F44D}"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2662D34-1525-F04E-9FD8-C926F47B835B}" type="slidenum">
              <a:rPr lang="en-GB"/>
              <a:pPr/>
              <a:t>‹#›</a:t>
            </a:fld>
            <a:endParaRPr lang="en-GB"/>
          </a:p>
        </p:txBody>
      </p:sp>
    </p:spTree>
    <p:extLst>
      <p:ext uri="{BB962C8B-B14F-4D97-AF65-F5344CB8AC3E}">
        <p14:creationId xmlns:p14="http://schemas.microsoft.com/office/powerpoint/2010/main" val="3070895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10BE01C3-D4DC-FD4E-8028-044193EB6658}"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D7FF624-DE08-074B-AC0D-1293CFED4545}" type="slidenum">
              <a:rPr lang="en-GB"/>
              <a:pPr/>
              <a:t>‹#›</a:t>
            </a:fld>
            <a:endParaRPr lang="en-GB"/>
          </a:p>
        </p:txBody>
      </p:sp>
    </p:spTree>
    <p:extLst>
      <p:ext uri="{BB962C8B-B14F-4D97-AF65-F5344CB8AC3E}">
        <p14:creationId xmlns:p14="http://schemas.microsoft.com/office/powerpoint/2010/main" val="152252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460F66A9-C8F4-EF48-AA00-64CA745D3475}"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8885D87-BD64-2143-88FC-2B08C425C3C6}" type="slidenum">
              <a:rPr lang="en-GB"/>
              <a:pPr/>
              <a:t>‹#›</a:t>
            </a:fld>
            <a:endParaRPr lang="en-GB"/>
          </a:p>
        </p:txBody>
      </p:sp>
    </p:spTree>
    <p:extLst>
      <p:ext uri="{BB962C8B-B14F-4D97-AF65-F5344CB8AC3E}">
        <p14:creationId xmlns:p14="http://schemas.microsoft.com/office/powerpoint/2010/main" val="2891104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7694FB4-DAA1-4B41-92A1-3BB57E0F04E1}" type="datetime1">
              <a:rPr lang="en-GB"/>
              <a:pPr/>
              <a:t>05/03/2019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D2590103-87E0-D54A-A4D8-A066D8FC1183}" type="slidenum">
              <a:rPr lang="en-GB"/>
              <a:pPr/>
              <a:t>‹#›</a:t>
            </a:fld>
            <a:endParaRPr lang="en-GB"/>
          </a:p>
        </p:txBody>
      </p:sp>
    </p:spTree>
    <p:extLst>
      <p:ext uri="{BB962C8B-B14F-4D97-AF65-F5344CB8AC3E}">
        <p14:creationId xmlns:p14="http://schemas.microsoft.com/office/powerpoint/2010/main" val="594662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94244D17-7DE7-054A-91F2-ED894F664B04}" type="datetime1">
              <a:rPr lang="en-GB"/>
              <a:pPr/>
              <a:t>05/03/2019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3F5A646D-3A9B-4240-AF36-7F796E850EED}" type="slidenum">
              <a:rPr lang="en-GB"/>
              <a:pPr/>
              <a:t>‹#›</a:t>
            </a:fld>
            <a:endParaRPr lang="en-GB"/>
          </a:p>
        </p:txBody>
      </p:sp>
    </p:spTree>
    <p:extLst>
      <p:ext uri="{BB962C8B-B14F-4D97-AF65-F5344CB8AC3E}">
        <p14:creationId xmlns:p14="http://schemas.microsoft.com/office/powerpoint/2010/main" val="3377936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1A0E109-2BD3-CA4A-8900-F741C71F7994}" type="datetime1">
              <a:rPr lang="en-GB"/>
              <a:pPr/>
              <a:t>05/03/2019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9A67BF17-E41A-8A4F-A549-B7FCD2FBCC59}" type="slidenum">
              <a:rPr lang="en-GB"/>
              <a:pPr/>
              <a:t>‹#›</a:t>
            </a:fld>
            <a:endParaRPr lang="en-GB"/>
          </a:p>
        </p:txBody>
      </p:sp>
    </p:spTree>
    <p:extLst>
      <p:ext uri="{BB962C8B-B14F-4D97-AF65-F5344CB8AC3E}">
        <p14:creationId xmlns:p14="http://schemas.microsoft.com/office/powerpoint/2010/main" val="1160345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F552CFC3-0CBD-A74C-B235-8A57AA74F321}"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8BE22F8A-3B0B-1F47-98F5-7E6ABDB7C3C8}" type="slidenum">
              <a:rPr lang="en-GB"/>
              <a:pPr/>
              <a:t>‹#›</a:t>
            </a:fld>
            <a:endParaRPr lang="en-GB"/>
          </a:p>
        </p:txBody>
      </p:sp>
    </p:spTree>
    <p:extLst>
      <p:ext uri="{BB962C8B-B14F-4D97-AF65-F5344CB8AC3E}">
        <p14:creationId xmlns:p14="http://schemas.microsoft.com/office/powerpoint/2010/main" val="3897572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BC502E4A-5873-054D-9BCF-85B5A5F05472}"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A2442132-60C6-5B49-9473-17E91B24DD40}" type="slidenum">
              <a:rPr lang="en-GB"/>
              <a:pPr/>
              <a:t>‹#›</a:t>
            </a:fld>
            <a:endParaRPr lang="en-GB"/>
          </a:p>
        </p:txBody>
      </p:sp>
    </p:spTree>
    <p:extLst>
      <p:ext uri="{BB962C8B-B14F-4D97-AF65-F5344CB8AC3E}">
        <p14:creationId xmlns:p14="http://schemas.microsoft.com/office/powerpoint/2010/main" val="2589177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A6FEF089-73EB-0E49-9F3E-A383268060D8}"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BF24A426-DEF1-EF4B-89F9-FCAA63CBE381}" type="slidenum">
              <a:rPr lang="en-GB"/>
              <a:pPr/>
              <a:t>‹#›</a:t>
            </a:fld>
            <a:endParaRPr lang="en-GB"/>
          </a:p>
        </p:txBody>
      </p:sp>
    </p:spTree>
    <p:extLst>
      <p:ext uri="{BB962C8B-B14F-4D97-AF65-F5344CB8AC3E}">
        <p14:creationId xmlns:p14="http://schemas.microsoft.com/office/powerpoint/2010/main" val="413201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1619A54-CD78-1444-86BC-F3BC083A0F66}"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DEED4844-BA7A-8D4B-923D-C03D149F09FE}" type="slidenum">
              <a:rPr lang="en-GB"/>
              <a:pPr/>
              <a:t>‹#›</a:t>
            </a:fld>
            <a:endParaRPr lang="en-GB"/>
          </a:p>
        </p:txBody>
      </p:sp>
    </p:spTree>
    <p:extLst>
      <p:ext uri="{BB962C8B-B14F-4D97-AF65-F5344CB8AC3E}">
        <p14:creationId xmlns:p14="http://schemas.microsoft.com/office/powerpoint/2010/main" val="2951026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64D436A5-BB8A-7944-8191-71CA30D7B9A6}"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43017680-0078-EE4E-9DAB-2328C00D9A31}" type="slidenum">
              <a:rPr lang="en-GB"/>
              <a:pPr/>
              <a:t>‹#›</a:t>
            </a:fld>
            <a:endParaRPr lang="en-GB"/>
          </a:p>
        </p:txBody>
      </p:sp>
    </p:spTree>
    <p:extLst>
      <p:ext uri="{BB962C8B-B14F-4D97-AF65-F5344CB8AC3E}">
        <p14:creationId xmlns:p14="http://schemas.microsoft.com/office/powerpoint/2010/main" val="269846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E8F4DB4-367E-1D45-A1A3-E1BA67443780}"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3180A669-A84B-9048-BBB3-881B586256AA}" type="slidenum">
              <a:rPr lang="en-GB"/>
              <a:pPr/>
              <a:t>‹#›</a:t>
            </a:fld>
            <a:endParaRPr lang="en-GB"/>
          </a:p>
        </p:txBody>
      </p:sp>
    </p:spTree>
    <p:extLst>
      <p:ext uri="{BB962C8B-B14F-4D97-AF65-F5344CB8AC3E}">
        <p14:creationId xmlns:p14="http://schemas.microsoft.com/office/powerpoint/2010/main" val="1304355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F82F92B4-FC43-0C4B-B24E-AF6327663F0E}"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7AA3524E-7162-5746-A69A-B3C3A2FBACE7}" type="slidenum">
              <a:rPr lang="en-GB"/>
              <a:pPr/>
              <a:t>‹#›</a:t>
            </a:fld>
            <a:endParaRPr lang="en-GB"/>
          </a:p>
        </p:txBody>
      </p:sp>
    </p:spTree>
    <p:extLst>
      <p:ext uri="{BB962C8B-B14F-4D97-AF65-F5344CB8AC3E}">
        <p14:creationId xmlns:p14="http://schemas.microsoft.com/office/powerpoint/2010/main" val="337862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B32AA655-301C-3346-AF02-122610A17B89}"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43FCA98F-F56F-7241-A2EB-28F0E623FE2B}" type="slidenum">
              <a:rPr lang="en-GB"/>
              <a:pPr/>
              <a:t>‹#›</a:t>
            </a:fld>
            <a:endParaRPr lang="en-GB"/>
          </a:p>
        </p:txBody>
      </p:sp>
    </p:spTree>
    <p:extLst>
      <p:ext uri="{BB962C8B-B14F-4D97-AF65-F5344CB8AC3E}">
        <p14:creationId xmlns:p14="http://schemas.microsoft.com/office/powerpoint/2010/main" val="2799895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FE0D9511-75B3-C64F-AC76-8BF0008BF042}" type="datetime1">
              <a:rPr lang="en-GB"/>
              <a:pPr/>
              <a:t>05/03/2019</a:t>
            </a:fld>
            <a:endParaRPr lang="en-GB"/>
          </a:p>
        </p:txBody>
      </p:sp>
      <p:sp>
        <p:nvSpPr>
          <p:cNvPr id="8" name="Slide Number Placeholder 7"/>
          <p:cNvSpPr>
            <a:spLocks noGrp="1"/>
          </p:cNvSpPr>
          <p:nvPr>
            <p:ph type="sldNum" sz="quarter" idx="11"/>
          </p:nvPr>
        </p:nvSpPr>
        <p:spPr/>
        <p:txBody>
          <a:bodyPr/>
          <a:lstStyle>
            <a:lvl1pPr>
              <a:defRPr/>
            </a:lvl1pPr>
          </a:lstStyle>
          <a:p>
            <a:fld id="{E0AFD3B7-0A8A-7141-9169-AE07378C97F2}" type="slidenum">
              <a:rPr lang="en-GB"/>
              <a:pPr/>
              <a:t>‹#›</a:t>
            </a:fld>
            <a:endParaRPr lang="en-GB"/>
          </a:p>
        </p:txBody>
      </p:sp>
    </p:spTree>
    <p:extLst>
      <p:ext uri="{BB962C8B-B14F-4D97-AF65-F5344CB8AC3E}">
        <p14:creationId xmlns:p14="http://schemas.microsoft.com/office/powerpoint/2010/main" val="4222566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CC15D679-D016-3B4B-B11F-E7BF26301F77}" type="datetime1">
              <a:rPr lang="en-GB"/>
              <a:pPr/>
              <a:t>05/03/2019</a:t>
            </a:fld>
            <a:endParaRPr lang="en-GB"/>
          </a:p>
        </p:txBody>
      </p:sp>
      <p:sp>
        <p:nvSpPr>
          <p:cNvPr id="4" name="Slide Number Placeholder 3"/>
          <p:cNvSpPr>
            <a:spLocks noGrp="1"/>
          </p:cNvSpPr>
          <p:nvPr>
            <p:ph type="sldNum" sz="quarter" idx="11"/>
          </p:nvPr>
        </p:nvSpPr>
        <p:spPr/>
        <p:txBody>
          <a:bodyPr/>
          <a:lstStyle>
            <a:lvl1pPr>
              <a:defRPr/>
            </a:lvl1pPr>
          </a:lstStyle>
          <a:p>
            <a:fld id="{4E1F94B2-C8B0-0341-9AEF-11B9E9152E40}" type="slidenum">
              <a:rPr lang="en-GB"/>
              <a:pPr/>
              <a:t>‹#›</a:t>
            </a:fld>
            <a:endParaRPr lang="en-GB"/>
          </a:p>
        </p:txBody>
      </p:sp>
    </p:spTree>
    <p:extLst>
      <p:ext uri="{BB962C8B-B14F-4D97-AF65-F5344CB8AC3E}">
        <p14:creationId xmlns:p14="http://schemas.microsoft.com/office/powerpoint/2010/main" val="3841203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E83D40F-E050-4B47-8759-C238A9BB2545}" type="datetime1">
              <a:rPr lang="en-GB"/>
              <a:pPr/>
              <a:t>05/03/2019</a:t>
            </a:fld>
            <a:endParaRPr lang="en-GB"/>
          </a:p>
        </p:txBody>
      </p:sp>
      <p:sp>
        <p:nvSpPr>
          <p:cNvPr id="3" name="Slide Number Placeholder 2"/>
          <p:cNvSpPr>
            <a:spLocks noGrp="1"/>
          </p:cNvSpPr>
          <p:nvPr>
            <p:ph type="sldNum" sz="quarter" idx="11"/>
          </p:nvPr>
        </p:nvSpPr>
        <p:spPr/>
        <p:txBody>
          <a:bodyPr/>
          <a:lstStyle>
            <a:lvl1pPr>
              <a:defRPr/>
            </a:lvl1pPr>
          </a:lstStyle>
          <a:p>
            <a:fld id="{88FF5033-A546-5C4C-871F-669D40A8A67E}" type="slidenum">
              <a:rPr lang="en-GB"/>
              <a:pPr/>
              <a:t>‹#›</a:t>
            </a:fld>
            <a:endParaRPr lang="en-GB"/>
          </a:p>
        </p:txBody>
      </p:sp>
    </p:spTree>
    <p:extLst>
      <p:ext uri="{BB962C8B-B14F-4D97-AF65-F5344CB8AC3E}">
        <p14:creationId xmlns:p14="http://schemas.microsoft.com/office/powerpoint/2010/main" val="1153519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2B4764F2-A0CA-AD4B-BA3F-406ED277133B}"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27A49217-7B52-A347-B627-D86D89246FAE}" type="slidenum">
              <a:rPr lang="en-GB"/>
              <a:pPr/>
              <a:t>‹#›</a:t>
            </a:fld>
            <a:endParaRPr lang="en-GB"/>
          </a:p>
        </p:txBody>
      </p:sp>
    </p:spTree>
    <p:extLst>
      <p:ext uri="{BB962C8B-B14F-4D97-AF65-F5344CB8AC3E}">
        <p14:creationId xmlns:p14="http://schemas.microsoft.com/office/powerpoint/2010/main" val="2041353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59E4CB8F-B42F-864E-9559-27F1F797D84A}" type="datetime1">
              <a:rPr lang="en-GB"/>
              <a:pPr/>
              <a:t>05/03/2019</a:t>
            </a:fld>
            <a:endParaRPr lang="en-GB"/>
          </a:p>
        </p:txBody>
      </p:sp>
      <p:sp>
        <p:nvSpPr>
          <p:cNvPr id="6" name="Slide Number Placeholder 5"/>
          <p:cNvSpPr>
            <a:spLocks noGrp="1"/>
          </p:cNvSpPr>
          <p:nvPr>
            <p:ph type="sldNum" sz="quarter" idx="11"/>
          </p:nvPr>
        </p:nvSpPr>
        <p:spPr/>
        <p:txBody>
          <a:bodyPr/>
          <a:lstStyle>
            <a:lvl1pPr>
              <a:defRPr/>
            </a:lvl1pPr>
          </a:lstStyle>
          <a:p>
            <a:fld id="{B2961B2F-3C0E-F542-ADBB-D922073D5FCF}" type="slidenum">
              <a:rPr lang="en-GB"/>
              <a:pPr/>
              <a:t>‹#›</a:t>
            </a:fld>
            <a:endParaRPr lang="en-GB"/>
          </a:p>
        </p:txBody>
      </p:sp>
    </p:spTree>
    <p:extLst>
      <p:ext uri="{BB962C8B-B14F-4D97-AF65-F5344CB8AC3E}">
        <p14:creationId xmlns:p14="http://schemas.microsoft.com/office/powerpoint/2010/main" val="1225212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0C040554-5D5A-6149-8A49-1EC611954DBB}"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D00751E4-E83E-A84B-9D11-8787A1C3FAAC}" type="slidenum">
              <a:rPr lang="en-GB"/>
              <a:pPr/>
              <a:t>‹#›</a:t>
            </a:fld>
            <a:endParaRPr lang="en-GB"/>
          </a:p>
        </p:txBody>
      </p:sp>
    </p:spTree>
    <p:extLst>
      <p:ext uri="{BB962C8B-B14F-4D97-AF65-F5344CB8AC3E}">
        <p14:creationId xmlns:p14="http://schemas.microsoft.com/office/powerpoint/2010/main" val="593771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664AAAF-ED16-EB4F-AA57-556B1B609C81}" type="datetime1">
              <a:rPr lang="en-GB"/>
              <a:pPr/>
              <a:t>05/03/2019</a:t>
            </a:fld>
            <a:endParaRPr lang="en-GB"/>
          </a:p>
        </p:txBody>
      </p:sp>
      <p:sp>
        <p:nvSpPr>
          <p:cNvPr id="5" name="Slide Number Placeholder 4"/>
          <p:cNvSpPr>
            <a:spLocks noGrp="1"/>
          </p:cNvSpPr>
          <p:nvPr>
            <p:ph type="sldNum" sz="quarter" idx="11"/>
          </p:nvPr>
        </p:nvSpPr>
        <p:spPr/>
        <p:txBody>
          <a:bodyPr/>
          <a:lstStyle>
            <a:lvl1pPr>
              <a:defRPr/>
            </a:lvl1pPr>
          </a:lstStyle>
          <a:p>
            <a:fld id="{16E19F40-A8C9-1C40-AC27-F652A97F865B}" type="slidenum">
              <a:rPr lang="en-GB"/>
              <a:pPr/>
              <a:t>‹#›</a:t>
            </a:fld>
            <a:endParaRPr lang="en-GB"/>
          </a:p>
        </p:txBody>
      </p:sp>
    </p:spTree>
    <p:extLst>
      <p:ext uri="{BB962C8B-B14F-4D97-AF65-F5344CB8AC3E}">
        <p14:creationId xmlns:p14="http://schemas.microsoft.com/office/powerpoint/2010/main" val="2666528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10FD2F35-CFBD-1F42-8E67-B15AA535380F}"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855EED3-445C-E34F-BFF7-422BB3E9138C}" type="slidenum">
              <a:rPr lang="en-GB"/>
              <a:pPr/>
              <a:t>‹#›</a:t>
            </a:fld>
            <a:endParaRPr lang="en-GB"/>
          </a:p>
        </p:txBody>
      </p:sp>
    </p:spTree>
    <p:extLst>
      <p:ext uri="{BB962C8B-B14F-4D97-AF65-F5344CB8AC3E}">
        <p14:creationId xmlns:p14="http://schemas.microsoft.com/office/powerpoint/2010/main" val="33061725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AE2FF24-7AB6-7542-AED5-C6EFF2F363E6}"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AF8DEBC5-B60F-314B-8B31-8B41B34D9798}" type="slidenum">
              <a:rPr lang="en-GB"/>
              <a:pPr/>
              <a:t>‹#›</a:t>
            </a:fld>
            <a:endParaRPr lang="en-GB"/>
          </a:p>
        </p:txBody>
      </p:sp>
    </p:spTree>
    <p:extLst>
      <p:ext uri="{BB962C8B-B14F-4D97-AF65-F5344CB8AC3E}">
        <p14:creationId xmlns:p14="http://schemas.microsoft.com/office/powerpoint/2010/main" val="3316956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67632CDE-2E60-2044-9B57-5C1EA5E20D6D}"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2466D31-43D0-2B4F-9CC8-541AAE92D4DC}" type="slidenum">
              <a:rPr lang="en-GB"/>
              <a:pPr/>
              <a:t>‹#›</a:t>
            </a:fld>
            <a:endParaRPr lang="en-GB"/>
          </a:p>
        </p:txBody>
      </p:sp>
    </p:spTree>
    <p:extLst>
      <p:ext uri="{BB962C8B-B14F-4D97-AF65-F5344CB8AC3E}">
        <p14:creationId xmlns:p14="http://schemas.microsoft.com/office/powerpoint/2010/main" val="5425585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39163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fld id="{F830C65C-BB19-AB4E-AF63-8F0FBCFAFDD8}"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4C35C778-94E7-3E44-89C5-EF41C3C789C8}" type="slidenum">
              <a:rPr lang="en-GB"/>
              <a:pPr/>
              <a:t>‹#›</a:t>
            </a:fld>
            <a:endParaRPr lang="en-GB"/>
          </a:p>
        </p:txBody>
      </p:sp>
    </p:spTree>
    <p:extLst>
      <p:ext uri="{BB962C8B-B14F-4D97-AF65-F5344CB8AC3E}">
        <p14:creationId xmlns:p14="http://schemas.microsoft.com/office/powerpoint/2010/main" val="33056818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fld id="{70B77E1F-74C9-6B42-95DD-188864DCC985}" type="datetime1">
              <a:rPr lang="en-GB"/>
              <a:pPr/>
              <a:t>05/03/2019</a:t>
            </a:fld>
            <a:endParaRPr lang="en-GB"/>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p:txBody>
          <a:bodyPr/>
          <a:lstStyle>
            <a:lvl1pPr>
              <a:defRPr/>
            </a:lvl1pPr>
          </a:lstStyle>
          <a:p>
            <a:fld id="{3339B385-AD00-9145-A048-538FA66CFA1E}" type="slidenum">
              <a:rPr lang="en-GB"/>
              <a:pPr/>
              <a:t>‹#›</a:t>
            </a:fld>
            <a:endParaRPr lang="en-GB"/>
          </a:p>
        </p:txBody>
      </p:sp>
    </p:spTree>
    <p:extLst>
      <p:ext uri="{BB962C8B-B14F-4D97-AF65-F5344CB8AC3E}">
        <p14:creationId xmlns:p14="http://schemas.microsoft.com/office/powerpoint/2010/main" val="37735193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fld id="{BFB01ADA-CE32-5843-B0A6-64E6A1F01996}" type="datetime1">
              <a:rPr lang="en-GB"/>
              <a:pPr/>
              <a:t>05/03/2019</a:t>
            </a:fld>
            <a:endParaRPr lang="en-GB"/>
          </a:p>
        </p:txBody>
      </p:sp>
      <p:sp>
        <p:nvSpPr>
          <p:cNvPr id="4" name="Footer Placeholder 3"/>
          <p:cNvSpPr>
            <a:spLocks noGrp="1"/>
          </p:cNvSpPr>
          <p:nvPr>
            <p:ph type="ftr" sz="quarter" idx="11"/>
          </p:nvPr>
        </p:nvSpPr>
        <p:spPr/>
        <p:txBody>
          <a:bodyPr/>
          <a:lstStyle>
            <a:lvl1pPr>
              <a:defRPr/>
            </a:lvl1pPr>
          </a:lstStyle>
          <a:p>
            <a:pPr>
              <a:defRPr/>
            </a:pPr>
            <a:endParaRPr lang="en-GB"/>
          </a:p>
        </p:txBody>
      </p:sp>
      <p:sp>
        <p:nvSpPr>
          <p:cNvPr id="5" name="Slide Number Placeholder 4"/>
          <p:cNvSpPr>
            <a:spLocks noGrp="1"/>
          </p:cNvSpPr>
          <p:nvPr>
            <p:ph type="sldNum" sz="quarter" idx="12"/>
          </p:nvPr>
        </p:nvSpPr>
        <p:spPr/>
        <p:txBody>
          <a:bodyPr/>
          <a:lstStyle>
            <a:lvl1pPr>
              <a:defRPr/>
            </a:lvl1pPr>
          </a:lstStyle>
          <a:p>
            <a:fld id="{A7E7551C-C250-3F4E-91B7-A2B0C0A4B50D}" type="slidenum">
              <a:rPr lang="en-GB"/>
              <a:pPr/>
              <a:t>‹#›</a:t>
            </a:fld>
            <a:endParaRPr lang="en-GB"/>
          </a:p>
        </p:txBody>
      </p:sp>
    </p:spTree>
    <p:extLst>
      <p:ext uri="{BB962C8B-B14F-4D97-AF65-F5344CB8AC3E}">
        <p14:creationId xmlns:p14="http://schemas.microsoft.com/office/powerpoint/2010/main" val="2351384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BF5C13D6-13B5-7F42-B335-8C5A518BC11B}" type="datetime1">
              <a:rPr lang="en-GB"/>
              <a:pPr/>
              <a:t>05/03/2019</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fld id="{05E91D5B-035D-7249-AD53-2C252144D3ED}" type="slidenum">
              <a:rPr lang="en-GB"/>
              <a:pPr/>
              <a:t>‹#›</a:t>
            </a:fld>
            <a:endParaRPr lang="en-GB"/>
          </a:p>
        </p:txBody>
      </p:sp>
    </p:spTree>
    <p:extLst>
      <p:ext uri="{BB962C8B-B14F-4D97-AF65-F5344CB8AC3E}">
        <p14:creationId xmlns:p14="http://schemas.microsoft.com/office/powerpoint/2010/main" val="1994086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3BA28E6C-F1F1-404C-A719-0D851263C13C}"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54F1D59E-4293-974C-9FA9-5198D0DB4652}" type="slidenum">
              <a:rPr lang="en-GB"/>
              <a:pPr/>
              <a:t>‹#›</a:t>
            </a:fld>
            <a:endParaRPr lang="en-GB"/>
          </a:p>
        </p:txBody>
      </p:sp>
    </p:spTree>
    <p:extLst>
      <p:ext uri="{BB962C8B-B14F-4D97-AF65-F5344CB8AC3E}">
        <p14:creationId xmlns:p14="http://schemas.microsoft.com/office/powerpoint/2010/main" val="38011793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fld id="{8DE844C3-9B95-334C-97F9-D642452DDA53}" type="datetime1">
              <a:rPr lang="en-GB"/>
              <a:pPr/>
              <a:t>05/03/2019</a:t>
            </a:fld>
            <a:endParaRPr lang="en-GB"/>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p:txBody>
          <a:bodyPr/>
          <a:lstStyle>
            <a:lvl1pPr>
              <a:defRPr/>
            </a:lvl1pPr>
          </a:lstStyle>
          <a:p>
            <a:fld id="{6C849EA4-BD58-934A-AAFC-D342041BC658}" type="slidenum">
              <a:rPr lang="en-GB"/>
              <a:pPr/>
              <a:t>‹#›</a:t>
            </a:fld>
            <a:endParaRPr lang="en-GB"/>
          </a:p>
        </p:txBody>
      </p:sp>
    </p:spTree>
    <p:extLst>
      <p:ext uri="{BB962C8B-B14F-4D97-AF65-F5344CB8AC3E}">
        <p14:creationId xmlns:p14="http://schemas.microsoft.com/office/powerpoint/2010/main" val="20046722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3B8AE31-F2DC-3A49-A917-9BDCAAEB84BA}"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4D736ED8-98DA-0F4E-9AAD-8DEA21F56228}" type="slidenum">
              <a:rPr lang="en-GB"/>
              <a:pPr/>
              <a:t>‹#›</a:t>
            </a:fld>
            <a:endParaRPr lang="en-GB"/>
          </a:p>
        </p:txBody>
      </p:sp>
    </p:spTree>
    <p:extLst>
      <p:ext uri="{BB962C8B-B14F-4D97-AF65-F5344CB8AC3E}">
        <p14:creationId xmlns:p14="http://schemas.microsoft.com/office/powerpoint/2010/main" val="32881020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B5DD698E-0865-3840-959D-5DD6C4DC925F}" type="datetime1">
              <a:rPr lang="en-GB"/>
              <a:pPr/>
              <a:t>05/03/2019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03D9F5C-2703-8E49-BBA8-3214492DC9FD}" type="slidenum">
              <a:rPr lang="en-GB"/>
              <a:pPr/>
              <a:t>‹#›</a:t>
            </a:fld>
            <a:endParaRPr lang="en-GB"/>
          </a:p>
        </p:txBody>
      </p:sp>
    </p:spTree>
    <p:extLst>
      <p:ext uri="{BB962C8B-B14F-4D97-AF65-F5344CB8AC3E}">
        <p14:creationId xmlns:p14="http://schemas.microsoft.com/office/powerpoint/2010/main" val="3625032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704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704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442AC87F-1DA6-114C-89D4-0D6CD28AAEC8}" type="datetime1">
              <a:rPr lang="en-GB"/>
              <a:pPr/>
              <a:t>05/03/2019</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0E624F7D-2C2B-A44F-B619-B66FFBE2AC6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909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8909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1271E91F-2F44-6043-89EC-12DD3E8C7AA3}" type="datetime1">
              <a:rPr lang="en-GB"/>
              <a:pPr/>
              <a:t>05/03/2019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21572C12-BA55-5E42-9996-87A9517C47B7}"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9011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9011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a:defRPr sz="1000">
                <a:solidFill>
                  <a:srgbClr val="898989"/>
                </a:solidFill>
                <a:latin typeface="+mn-lt"/>
                <a:cs typeface="Arial" charset="0"/>
              </a:defRPr>
            </a:lvl1pPr>
          </a:lstStyle>
          <a:p>
            <a:fld id="{C0B4F99E-44E2-2E43-856A-90D80D5B476C}" type="datetime1">
              <a:rPr lang="en-GB"/>
              <a:pPr/>
              <a:t>05/03/2019</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GB"/>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n-lt"/>
                <a:cs typeface="Arial" charset="0"/>
              </a:defRPr>
            </a:lvl1pPr>
          </a:lstStyle>
          <a:p>
            <a:fld id="{A3B30499-5B36-9643-93A4-65952D2FAD46}"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hf hdr="0" ftr="0"/>
  <p:txStyles>
    <p:titleStyle>
      <a:lvl1pPr algn="ctr" rtl="0" eaLnBrk="0" fontAlgn="base" hangingPunct="0">
        <a:spcBef>
          <a:spcPct val="0"/>
        </a:spcBef>
        <a:spcAft>
          <a:spcPct val="0"/>
        </a:spcAft>
        <a:defRPr sz="44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ea typeface="ＭＳ Ｐゴシック" charset="0"/>
        </a:defRPr>
      </a:lvl2pPr>
      <a:lvl3pPr algn="ctr" rtl="0" eaLnBrk="0" fontAlgn="base" hangingPunct="0">
        <a:spcBef>
          <a:spcPct val="0"/>
        </a:spcBef>
        <a:spcAft>
          <a:spcPct val="0"/>
        </a:spcAft>
        <a:defRPr sz="4400">
          <a:solidFill>
            <a:schemeClr val="tx1"/>
          </a:solidFill>
          <a:latin typeface="Myriad Pro" charset="0"/>
          <a:ea typeface="ＭＳ Ｐゴシック" charset="0"/>
        </a:defRPr>
      </a:lvl3pPr>
      <a:lvl4pPr algn="ctr" rtl="0" eaLnBrk="0" fontAlgn="base" hangingPunct="0">
        <a:spcBef>
          <a:spcPct val="0"/>
        </a:spcBef>
        <a:spcAft>
          <a:spcPct val="0"/>
        </a:spcAft>
        <a:defRPr sz="4400">
          <a:solidFill>
            <a:schemeClr val="tx1"/>
          </a:solidFill>
          <a:latin typeface="Myriad Pro" charset="0"/>
          <a:ea typeface="ＭＳ Ｐゴシック" charset="0"/>
        </a:defRPr>
      </a:lvl4pPr>
      <a:lvl5pPr algn="ctr" rtl="0" eaLnBrk="0" fontAlgn="base" hangingPunct="0">
        <a:spcBef>
          <a:spcPct val="0"/>
        </a:spcBef>
        <a:spcAft>
          <a:spcPct val="0"/>
        </a:spcAft>
        <a:defRPr sz="4400">
          <a:solidFill>
            <a:schemeClr val="tx1"/>
          </a:solidFill>
          <a:latin typeface="Myriad Pro" charset="0"/>
          <a:ea typeface="ＭＳ Ｐゴシック" charset="0"/>
        </a:defRPr>
      </a:lvl5pPr>
      <a:lvl6pPr marL="457200" algn="ctr" rtl="0" eaLnBrk="0" fontAlgn="base" hangingPunct="0">
        <a:spcBef>
          <a:spcPct val="0"/>
        </a:spcBef>
        <a:spcAft>
          <a:spcPct val="0"/>
        </a:spcAft>
        <a:defRPr sz="4400">
          <a:solidFill>
            <a:schemeClr val="tx1"/>
          </a:solidFill>
          <a:latin typeface="Myriad Pro" charset="0"/>
          <a:ea typeface="ＭＳ Ｐゴシック" charset="0"/>
        </a:defRPr>
      </a:lvl6pPr>
      <a:lvl7pPr marL="914400" algn="ctr" rtl="0" eaLnBrk="0" fontAlgn="base" hangingPunct="0">
        <a:spcBef>
          <a:spcPct val="0"/>
        </a:spcBef>
        <a:spcAft>
          <a:spcPct val="0"/>
        </a:spcAft>
        <a:defRPr sz="4400">
          <a:solidFill>
            <a:schemeClr val="tx1"/>
          </a:solidFill>
          <a:latin typeface="Myriad Pro" charset="0"/>
          <a:ea typeface="ＭＳ Ｐゴシック" charset="0"/>
        </a:defRPr>
      </a:lvl7pPr>
      <a:lvl8pPr marL="1371600" algn="ctr" rtl="0" eaLnBrk="0" fontAlgn="base" hangingPunct="0">
        <a:spcBef>
          <a:spcPct val="0"/>
        </a:spcBef>
        <a:spcAft>
          <a:spcPct val="0"/>
        </a:spcAft>
        <a:defRPr sz="4400">
          <a:solidFill>
            <a:schemeClr val="tx1"/>
          </a:solidFill>
          <a:latin typeface="Myriad Pro" charset="0"/>
          <a:ea typeface="ＭＳ Ｐゴシック" charset="0"/>
        </a:defRPr>
      </a:lvl8pPr>
      <a:lvl9pPr marL="1828800" algn="ctr" rtl="0" eaLnBrk="0" fontAlgn="base" hangingPunct="0">
        <a:spcBef>
          <a:spcPct val="0"/>
        </a:spcBef>
        <a:spcAft>
          <a:spcPct val="0"/>
        </a:spcAft>
        <a:defRPr sz="4400">
          <a:solidFill>
            <a:schemeClr val="tx1"/>
          </a:solidFill>
          <a:latin typeface="Myriad Pro" charset="0"/>
          <a:ea typeface="ＭＳ Ｐゴシック" charset="0"/>
        </a:defRPr>
      </a:lvl9pPr>
    </p:titleStyle>
    <p:bodyStyle>
      <a:lvl1pPr marL="342900" indent="-342900" algn="l" rtl="0" eaLnBrk="0" fontAlgn="base" hangingPunct="0">
        <a:spcBef>
          <a:spcPct val="20000"/>
        </a:spcBef>
        <a:spcAft>
          <a:spcPct val="0"/>
        </a:spcAft>
        <a:buFont typeface="Arial" charset="0"/>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a:solidFill>
            <a:schemeClr val="tx1"/>
          </a:solidFill>
          <a:latin typeface="+mn-lt"/>
          <a:ea typeface="+mn-ea"/>
        </a:defRPr>
      </a:lvl2pPr>
      <a:lvl3pPr marL="1143000" indent="-228600" algn="l" rtl="0" eaLnBrk="0" fontAlgn="base" hangingPunct="0">
        <a:spcBef>
          <a:spcPct val="20000"/>
        </a:spcBef>
        <a:spcAft>
          <a:spcPct val="0"/>
        </a:spcAft>
        <a:buFont typeface="Arial" charset="0"/>
        <a:buChar char="•"/>
        <a:defRPr sz="2400">
          <a:solidFill>
            <a:schemeClr val="tx1"/>
          </a:solidFill>
          <a:latin typeface="+mn-lt"/>
          <a:ea typeface="+mn-ea"/>
        </a:defRPr>
      </a:lvl3pPr>
      <a:lvl4pPr marL="1600200" indent="-228600" algn="l" rtl="0" eaLnBrk="0" fontAlgn="base" hangingPunct="0">
        <a:spcBef>
          <a:spcPct val="20000"/>
        </a:spcBef>
        <a:spcAft>
          <a:spcPct val="0"/>
        </a:spcAft>
        <a:buFont typeface="Arial" charset="0"/>
        <a:buChar char="–"/>
        <a:defRPr sz="2000">
          <a:solidFill>
            <a:schemeClr val="tx1"/>
          </a:solidFill>
          <a:latin typeface="+mn-lt"/>
          <a:ea typeface="+mn-ea"/>
        </a:defRPr>
      </a:lvl4pPr>
      <a:lvl5pPr marL="2057400" indent="-228600" algn="l" rtl="0" eaLnBrk="0" fontAlgn="base" hangingPunct="0">
        <a:spcBef>
          <a:spcPct val="20000"/>
        </a:spcBef>
        <a:spcAft>
          <a:spcPct val="0"/>
        </a:spcAft>
        <a:buFont typeface="Arial" charset="0"/>
        <a:buChar char="»"/>
        <a:defRPr sz="2000">
          <a:solidFill>
            <a:schemeClr val="tx1"/>
          </a:solidFill>
          <a:latin typeface="+mn-lt"/>
          <a:ea typeface="+mn-ea"/>
        </a:defRPr>
      </a:lvl5pPr>
      <a:lvl6pPr marL="2514600" indent="-228600" algn="l" rtl="0" eaLnBrk="0" fontAlgn="base" hangingPunct="0">
        <a:spcBef>
          <a:spcPct val="20000"/>
        </a:spcBef>
        <a:spcAft>
          <a:spcPct val="0"/>
        </a:spcAft>
        <a:buFont typeface="Arial" charset="0"/>
        <a:buChar char="»"/>
        <a:defRPr sz="2000">
          <a:solidFill>
            <a:schemeClr val="tx1"/>
          </a:solidFill>
          <a:latin typeface="+mn-lt"/>
          <a:ea typeface="+mn-ea"/>
        </a:defRPr>
      </a:lvl6pPr>
      <a:lvl7pPr marL="2971800" indent="-228600" algn="l" rtl="0" eaLnBrk="0" fontAlgn="base" hangingPunct="0">
        <a:spcBef>
          <a:spcPct val="20000"/>
        </a:spcBef>
        <a:spcAft>
          <a:spcPct val="0"/>
        </a:spcAft>
        <a:buFont typeface="Arial" charset="0"/>
        <a:buChar char="»"/>
        <a:defRPr sz="2000">
          <a:solidFill>
            <a:schemeClr val="tx1"/>
          </a:solidFill>
          <a:latin typeface="+mn-lt"/>
          <a:ea typeface="+mn-ea"/>
        </a:defRPr>
      </a:lvl7pPr>
      <a:lvl8pPr marL="3429000" indent="-228600" algn="l" rtl="0" eaLnBrk="0" fontAlgn="base" hangingPunct="0">
        <a:spcBef>
          <a:spcPct val="20000"/>
        </a:spcBef>
        <a:spcAft>
          <a:spcPct val="0"/>
        </a:spcAft>
        <a:buFont typeface="Arial" charset="0"/>
        <a:buChar char="»"/>
        <a:defRPr sz="2000">
          <a:solidFill>
            <a:schemeClr val="tx1"/>
          </a:solidFill>
          <a:latin typeface="+mn-lt"/>
          <a:ea typeface="+mn-ea"/>
        </a:defRPr>
      </a:lvl8pPr>
      <a:lvl9pPr marL="3886200" indent="-228600" algn="l" rtl="0" eaLnBrk="0" fontAlgn="base" hangingPunct="0">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hbr.org/2017/02/emotional-intelligence-has-12-elements-which-do-you-need-to-work-on%20accessed%20on%2019/12/2019" TargetMode="External"/><Relationship Id="rId2" Type="http://schemas.openxmlformats.org/officeDocument/2006/relationships/hyperlink" Target="http://ebookcentral.proquest.com/lib/herts/detail.action?docID=238820" TargetMode="External"/><Relationship Id="rId1" Type="http://schemas.openxmlformats.org/officeDocument/2006/relationships/slideLayout" Target="../slideLayouts/slideLayout13.xml"/><Relationship Id="rId4" Type="http://schemas.openxmlformats.org/officeDocument/2006/relationships/hyperlink" Target="https://www.forbes.com/sites/ashleystahl/2018/05/29/5-ways-to-develop-your-emotional-intelligence/#179967da69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88AB-7C02-4036-A96F-99B472717A92}"/>
              </a:ext>
            </a:extLst>
          </p:cNvPr>
          <p:cNvSpPr>
            <a:spLocks noGrp="1"/>
          </p:cNvSpPr>
          <p:nvPr>
            <p:ph type="ctrTitle"/>
          </p:nvPr>
        </p:nvSpPr>
        <p:spPr>
          <a:xfrm>
            <a:off x="685800" y="1958975"/>
            <a:ext cx="7772400" cy="1470025"/>
          </a:xfrm>
        </p:spPr>
        <p:txBody>
          <a:bodyPr/>
          <a:lstStyle/>
          <a:p>
            <a:r>
              <a:rPr lang="en-GB" b="1" dirty="0">
                <a:solidFill>
                  <a:schemeClr val="bg1"/>
                </a:solidFill>
              </a:rPr>
              <a:t>Developing Emotional Intelligence Skills for the Workplace</a:t>
            </a:r>
            <a:br>
              <a:rPr lang="en-GB" b="1" dirty="0">
                <a:solidFill>
                  <a:schemeClr val="bg1"/>
                </a:solidFill>
              </a:rPr>
            </a:br>
            <a:br>
              <a:rPr lang="en-GB" b="1" dirty="0">
                <a:solidFill>
                  <a:schemeClr val="bg1"/>
                </a:solidFill>
              </a:rPr>
            </a:br>
            <a:r>
              <a:rPr lang="en-GB" b="1" dirty="0">
                <a:solidFill>
                  <a:schemeClr val="bg1"/>
                </a:solidFill>
              </a:rPr>
              <a:t>Week 2</a:t>
            </a:r>
            <a:endParaRPr lang="en-GB" dirty="0">
              <a:solidFill>
                <a:schemeClr val="bg1"/>
              </a:solidFill>
            </a:endParaRPr>
          </a:p>
        </p:txBody>
      </p:sp>
      <p:sp>
        <p:nvSpPr>
          <p:cNvPr id="3" name="Subtitle 2">
            <a:extLst>
              <a:ext uri="{FF2B5EF4-FFF2-40B4-BE49-F238E27FC236}">
                <a16:creationId xmlns:a16="http://schemas.microsoft.com/office/drawing/2014/main" id="{ACEB7747-B5E7-41A2-964D-ADCABEEF9150}"/>
              </a:ext>
            </a:extLst>
          </p:cNvPr>
          <p:cNvSpPr>
            <a:spLocks noGrp="1"/>
          </p:cNvSpPr>
          <p:nvPr>
            <p:ph type="subTitle" idx="1"/>
          </p:nvPr>
        </p:nvSpPr>
        <p:spPr>
          <a:xfrm>
            <a:off x="1043608" y="5109840"/>
            <a:ext cx="6400800" cy="1752600"/>
          </a:xfrm>
        </p:spPr>
        <p:txBody>
          <a:bodyPr/>
          <a:lstStyle/>
          <a:p>
            <a:r>
              <a:rPr lang="en-GB" dirty="0">
                <a:highlight>
                  <a:srgbClr val="00FFFF"/>
                </a:highlight>
              </a:rPr>
              <a:t>Yajesh Kumar</a:t>
            </a:r>
          </a:p>
        </p:txBody>
      </p:sp>
      <p:sp>
        <p:nvSpPr>
          <p:cNvPr id="4" name="Date Placeholder 3">
            <a:extLst>
              <a:ext uri="{FF2B5EF4-FFF2-40B4-BE49-F238E27FC236}">
                <a16:creationId xmlns:a16="http://schemas.microsoft.com/office/drawing/2014/main" id="{BA8AE921-F285-4321-A023-0A2DF92CA6C6}"/>
              </a:ext>
            </a:extLst>
          </p:cNvPr>
          <p:cNvSpPr>
            <a:spLocks noGrp="1"/>
          </p:cNvSpPr>
          <p:nvPr>
            <p:ph type="dt" sz="half" idx="10"/>
          </p:nvPr>
        </p:nvSpPr>
        <p:spPr/>
        <p:txBody>
          <a:bodyPr/>
          <a:lstStyle/>
          <a:p>
            <a:fld id="{647AB11C-B49F-C149-83E8-03756F256947}" type="datetime1">
              <a:rPr lang="en-GB" smtClean="0"/>
              <a:pPr/>
              <a:t>05/03/2019</a:t>
            </a:fld>
            <a:endParaRPr lang="en-GB"/>
          </a:p>
        </p:txBody>
      </p:sp>
      <p:sp>
        <p:nvSpPr>
          <p:cNvPr id="5" name="Slide Number Placeholder 4">
            <a:extLst>
              <a:ext uri="{FF2B5EF4-FFF2-40B4-BE49-F238E27FC236}">
                <a16:creationId xmlns:a16="http://schemas.microsoft.com/office/drawing/2014/main" id="{5BB3B906-82AA-4B2D-ADEA-5EBB925B0F6D}"/>
              </a:ext>
            </a:extLst>
          </p:cNvPr>
          <p:cNvSpPr>
            <a:spLocks noGrp="1"/>
          </p:cNvSpPr>
          <p:nvPr>
            <p:ph type="sldNum" sz="quarter" idx="12"/>
          </p:nvPr>
        </p:nvSpPr>
        <p:spPr/>
        <p:txBody>
          <a:bodyPr/>
          <a:lstStyle/>
          <a:p>
            <a:fld id="{7BD6E667-2370-104F-8760-428342860BB0}" type="slidenum">
              <a:rPr lang="en-GB" smtClean="0"/>
              <a:pPr/>
              <a:t>1</a:t>
            </a:fld>
            <a:endParaRPr lang="en-GB"/>
          </a:p>
        </p:txBody>
      </p:sp>
    </p:spTree>
    <p:extLst>
      <p:ext uri="{BB962C8B-B14F-4D97-AF65-F5344CB8AC3E}">
        <p14:creationId xmlns:p14="http://schemas.microsoft.com/office/powerpoint/2010/main" val="205914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50825" y="-40704"/>
            <a:ext cx="8229600" cy="1143000"/>
          </a:xfrm>
        </p:spPr>
        <p:txBody>
          <a:bodyPr/>
          <a:lstStyle/>
          <a:p>
            <a:r>
              <a:rPr lang="en-GB" dirty="0"/>
              <a:t>Emotional Quotient and Intelligence Quotient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560784" y="1124744"/>
            <a:ext cx="8229600" cy="3916363"/>
          </a:xfrm>
        </p:spPr>
        <p:txBody>
          <a:bodyPr/>
          <a:lstStyle/>
          <a:p>
            <a:pPr marL="0" indent="0">
              <a:buNone/>
            </a:pPr>
            <a:r>
              <a:rPr lang="en-GB" dirty="0"/>
              <a:t>Emotional Quotient is synergistic with Intelligence Quotient; top performers have both. The more complex the job, the more important is emotional intelligence, if only because a deficiency in these abilities can hinder the use of whatever technical expertise or intellect a person may have. EQ has ramifications for how people operate at the workplace in relation to others.</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2</a:t>
            </a:fld>
            <a:endParaRPr lang="en-GB"/>
          </a:p>
        </p:txBody>
      </p:sp>
    </p:spTree>
    <p:extLst>
      <p:ext uri="{BB962C8B-B14F-4D97-AF65-F5344CB8AC3E}">
        <p14:creationId xmlns:p14="http://schemas.microsoft.com/office/powerpoint/2010/main" val="4021922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34925" y="406202"/>
            <a:ext cx="8229600" cy="1143000"/>
          </a:xfrm>
        </p:spPr>
        <p:txBody>
          <a:bodyPr/>
          <a:lstStyle/>
          <a:p>
            <a:r>
              <a:rPr lang="en-GB" dirty="0"/>
              <a:t>Emotional Quotient and Intelligence Quotient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792982"/>
            <a:ext cx="8229600" cy="3916363"/>
          </a:xfrm>
        </p:spPr>
        <p:txBody>
          <a:bodyPr/>
          <a:lstStyle/>
          <a:p>
            <a:r>
              <a:rPr lang="en-GB" sz="3600" dirty="0"/>
              <a:t>A manager who is unaware of his impact on others is a walking disaster at the workplace. </a:t>
            </a:r>
          </a:p>
          <a:p>
            <a:r>
              <a:rPr lang="en-GB" sz="3600" dirty="0"/>
              <a:t>There is a story of how one manager so intimidated others that they never gave him honest feedback. </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3</a:t>
            </a:fld>
            <a:endParaRPr lang="en-GB"/>
          </a:p>
        </p:txBody>
      </p:sp>
    </p:spTree>
    <p:extLst>
      <p:ext uri="{BB962C8B-B14F-4D97-AF65-F5344CB8AC3E}">
        <p14:creationId xmlns:p14="http://schemas.microsoft.com/office/powerpoint/2010/main" val="3868396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266229" y="136525"/>
            <a:ext cx="8229600" cy="1143000"/>
          </a:xfrm>
        </p:spPr>
        <p:txBody>
          <a:bodyPr/>
          <a:lstStyle/>
          <a:p>
            <a:r>
              <a:rPr lang="en-GB" dirty="0"/>
              <a:t>Emotional Quotient and Intelligence Quotient</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266229" y="980728"/>
            <a:ext cx="8229600" cy="3916363"/>
          </a:xfrm>
        </p:spPr>
        <p:txBody>
          <a:bodyPr/>
          <a:lstStyle/>
          <a:p>
            <a:pPr marL="0" indent="0">
              <a:buNone/>
            </a:pPr>
            <a:endParaRPr lang="en-GB" dirty="0"/>
          </a:p>
          <a:p>
            <a:r>
              <a:rPr lang="en-GB" dirty="0"/>
              <a:t>Research shows that IQ accounts for only about 20 per cent of a person’s success in life. The balance can be attributed to EQ.</a:t>
            </a:r>
          </a:p>
          <a:p>
            <a:r>
              <a:rPr lang="en-GB" dirty="0"/>
              <a:t>Considering how much emphasis schools, colleges and other institutions place on IQ alone, it is surprising that only a small part of a person’s achievement at work, or in life is based on IQ.</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4</a:t>
            </a:fld>
            <a:endParaRPr lang="en-GB"/>
          </a:p>
        </p:txBody>
      </p:sp>
    </p:spTree>
    <p:extLst>
      <p:ext uri="{BB962C8B-B14F-4D97-AF65-F5344CB8AC3E}">
        <p14:creationId xmlns:p14="http://schemas.microsoft.com/office/powerpoint/2010/main" val="3389210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323528" y="114300"/>
            <a:ext cx="8229600" cy="1143000"/>
          </a:xfrm>
        </p:spPr>
        <p:txBody>
          <a:bodyPr/>
          <a:lstStyle/>
          <a:p>
            <a:r>
              <a:rPr lang="en-GB" dirty="0"/>
              <a:t>Emotional Power</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052736"/>
            <a:ext cx="8229600" cy="3916363"/>
          </a:xfrm>
        </p:spPr>
        <p:txBody>
          <a:bodyPr/>
          <a:lstStyle/>
          <a:p>
            <a:pPr marL="0" indent="0">
              <a:buNone/>
            </a:pPr>
            <a:r>
              <a:rPr lang="en-GB" sz="2800" dirty="0"/>
              <a:t>Three strategic components that are critical for building quality in our relationships: </a:t>
            </a:r>
          </a:p>
          <a:p>
            <a:r>
              <a:rPr lang="en-GB" sz="2800" dirty="0"/>
              <a:t>tuning in, </a:t>
            </a:r>
          </a:p>
          <a:p>
            <a:r>
              <a:rPr lang="en-GB" sz="2800" dirty="0"/>
              <a:t>understanding, and </a:t>
            </a:r>
          </a:p>
          <a:p>
            <a:r>
              <a:rPr lang="en-GB" sz="2800" dirty="0"/>
              <a:t>taking action. </a:t>
            </a:r>
          </a:p>
          <a:p>
            <a:pPr marL="0" indent="0">
              <a:buNone/>
            </a:pPr>
            <a:r>
              <a:rPr lang="en-GB" sz="2800" dirty="0"/>
              <a:t>It is because our culture has conditioned us to perceive the world and measure the quality of life in terms of objective acquisition that we misunderstand our interpersonal relationships and fail to value them appropriately.</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5</a:t>
            </a:fld>
            <a:endParaRPr lang="en-GB"/>
          </a:p>
        </p:txBody>
      </p:sp>
    </p:spTree>
    <p:extLst>
      <p:ext uri="{BB962C8B-B14F-4D97-AF65-F5344CB8AC3E}">
        <p14:creationId xmlns:p14="http://schemas.microsoft.com/office/powerpoint/2010/main" val="399121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457200" y="133648"/>
            <a:ext cx="8229600" cy="1143000"/>
          </a:xfrm>
        </p:spPr>
        <p:txBody>
          <a:bodyPr/>
          <a:lstStyle/>
          <a:p>
            <a:r>
              <a:rPr lang="en-GB" dirty="0"/>
              <a:t>Emotional Power</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254076"/>
            <a:ext cx="8229600" cy="3916363"/>
          </a:xfrm>
        </p:spPr>
        <p:txBody>
          <a:bodyPr/>
          <a:lstStyle/>
          <a:p>
            <a:r>
              <a:rPr lang="en-GB" dirty="0"/>
              <a:t>We need all the help we can get in learning how to develop, enhance, and care for our connectedness in ways that counteract this fragmentation. </a:t>
            </a:r>
          </a:p>
          <a:p>
            <a:r>
              <a:rPr lang="en-GB" dirty="0"/>
              <a:t>Fortunately, the methods for developing emotional intelligence have arrived on the scene in the nick of time and begun to re-weave the fraying strands of postmodern civilization. </a:t>
            </a:r>
            <a:endParaRPr lang="en-GB" sz="28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6</a:t>
            </a:fld>
            <a:endParaRPr lang="en-GB"/>
          </a:p>
        </p:txBody>
      </p:sp>
    </p:spTree>
    <p:extLst>
      <p:ext uri="{BB962C8B-B14F-4D97-AF65-F5344CB8AC3E}">
        <p14:creationId xmlns:p14="http://schemas.microsoft.com/office/powerpoint/2010/main" val="1545580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457200" y="274638"/>
            <a:ext cx="8229600" cy="1143000"/>
          </a:xfrm>
        </p:spPr>
        <p:txBody>
          <a:bodyPr/>
          <a:lstStyle/>
          <a:p>
            <a:r>
              <a:rPr lang="en-GB" dirty="0"/>
              <a:t>Emotional Power</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57200" y="1470818"/>
            <a:ext cx="8229600" cy="3916363"/>
          </a:xfrm>
        </p:spPr>
        <p:txBody>
          <a:bodyPr/>
          <a:lstStyle/>
          <a:p>
            <a:r>
              <a:rPr lang="en-GB" dirty="0"/>
              <a:t>Whether we avail ourselves of such healing or not, the world will continue to grow more and more complex, and the quality of our lives will be impacted more deeply on a daily basis by the feelings and decisions of people we have never met or even seen before.</a:t>
            </a:r>
            <a:endParaRPr lang="en-GB" sz="2800" dirty="0"/>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7</a:t>
            </a:fld>
            <a:endParaRPr lang="en-GB"/>
          </a:p>
        </p:txBody>
      </p:sp>
    </p:spTree>
    <p:extLst>
      <p:ext uri="{BB962C8B-B14F-4D97-AF65-F5344CB8AC3E}">
        <p14:creationId xmlns:p14="http://schemas.microsoft.com/office/powerpoint/2010/main" val="1825062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BFE00-1802-4F7F-8519-FD79A342C9D3}"/>
              </a:ext>
            </a:extLst>
          </p:cNvPr>
          <p:cNvSpPr>
            <a:spLocks noGrp="1"/>
          </p:cNvSpPr>
          <p:nvPr>
            <p:ph type="title"/>
          </p:nvPr>
        </p:nvSpPr>
        <p:spPr>
          <a:xfrm>
            <a:off x="450428" y="-171400"/>
            <a:ext cx="8229600" cy="1143000"/>
          </a:xfrm>
        </p:spPr>
        <p:txBody>
          <a:bodyPr/>
          <a:lstStyle/>
          <a:p>
            <a:r>
              <a:rPr lang="en-GB" dirty="0"/>
              <a:t>Emotional Power</a:t>
            </a:r>
          </a:p>
        </p:txBody>
      </p:sp>
      <p:sp>
        <p:nvSpPr>
          <p:cNvPr id="3" name="Content Placeholder 2">
            <a:extLst>
              <a:ext uri="{FF2B5EF4-FFF2-40B4-BE49-F238E27FC236}">
                <a16:creationId xmlns:a16="http://schemas.microsoft.com/office/drawing/2014/main" id="{4583C2BA-1C25-4AA2-AC57-D387B59A9F4B}"/>
              </a:ext>
            </a:extLst>
          </p:cNvPr>
          <p:cNvSpPr>
            <a:spLocks noGrp="1"/>
          </p:cNvSpPr>
          <p:nvPr>
            <p:ph idx="1"/>
          </p:nvPr>
        </p:nvSpPr>
        <p:spPr>
          <a:xfrm>
            <a:off x="463972" y="971600"/>
            <a:ext cx="8229600" cy="3916363"/>
          </a:xfrm>
        </p:spPr>
        <p:txBody>
          <a:bodyPr/>
          <a:lstStyle/>
          <a:p>
            <a:r>
              <a:rPr lang="en-GB" sz="2800" dirty="0"/>
              <a:t>We each live at our own </a:t>
            </a:r>
            <a:r>
              <a:rPr lang="en-GB" sz="2800" dirty="0" err="1"/>
              <a:t>center</a:t>
            </a:r>
            <a:r>
              <a:rPr lang="en-GB" sz="2800" dirty="0"/>
              <a:t> of the World Wide Web, and in order to make all the connections in our network as secure and beneficial as possible, </a:t>
            </a:r>
          </a:p>
          <a:p>
            <a:r>
              <a:rPr lang="en-GB" sz="2800" dirty="0"/>
              <a:t>We have to be very </a:t>
            </a:r>
            <a:r>
              <a:rPr lang="en-GB" sz="2800" dirty="0" err="1"/>
              <a:t>skillful</a:t>
            </a:r>
            <a:r>
              <a:rPr lang="en-GB" sz="2800" dirty="0"/>
              <a:t> in the way we generate and broadcast our emotional power</a:t>
            </a:r>
          </a:p>
          <a:p>
            <a:r>
              <a:rPr lang="en-GB" sz="2800" dirty="0"/>
              <a:t>We need to break through the barriers to intimacy or develop enough energy to achieve the very dreams that give our lives their meaning.</a:t>
            </a:r>
          </a:p>
        </p:txBody>
      </p:sp>
      <p:sp>
        <p:nvSpPr>
          <p:cNvPr id="4" name="Date Placeholder 3">
            <a:extLst>
              <a:ext uri="{FF2B5EF4-FFF2-40B4-BE49-F238E27FC236}">
                <a16:creationId xmlns:a16="http://schemas.microsoft.com/office/drawing/2014/main" id="{40F84F71-EF71-446E-BFB8-CB4BA69F9A5F}"/>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CC4F2DB-B785-473C-93FA-2AAC49EAADA1}"/>
              </a:ext>
            </a:extLst>
          </p:cNvPr>
          <p:cNvSpPr>
            <a:spLocks noGrp="1"/>
          </p:cNvSpPr>
          <p:nvPr>
            <p:ph type="sldNum" sz="quarter" idx="11"/>
          </p:nvPr>
        </p:nvSpPr>
        <p:spPr/>
        <p:txBody>
          <a:bodyPr/>
          <a:lstStyle/>
          <a:p>
            <a:fld id="{3180A669-A84B-9048-BBB3-881B586256AA}" type="slidenum">
              <a:rPr lang="en-GB" smtClean="0"/>
              <a:pPr/>
              <a:t>8</a:t>
            </a:fld>
            <a:endParaRPr lang="en-GB"/>
          </a:p>
        </p:txBody>
      </p:sp>
    </p:spTree>
    <p:extLst>
      <p:ext uri="{BB962C8B-B14F-4D97-AF65-F5344CB8AC3E}">
        <p14:creationId xmlns:p14="http://schemas.microsoft.com/office/powerpoint/2010/main" val="304418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710D303-49DA-426F-8926-B322362C55CA}"/>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3535F333-2CA2-4D96-9781-9A66E600B738}"/>
              </a:ext>
            </a:extLst>
          </p:cNvPr>
          <p:cNvSpPr>
            <a:spLocks noGrp="1"/>
          </p:cNvSpPr>
          <p:nvPr>
            <p:ph type="sldNum" sz="quarter" idx="11"/>
          </p:nvPr>
        </p:nvSpPr>
        <p:spPr/>
        <p:txBody>
          <a:bodyPr/>
          <a:lstStyle/>
          <a:p>
            <a:fld id="{3180A669-A84B-9048-BBB3-881B586256AA}" type="slidenum">
              <a:rPr lang="en-GB" smtClean="0"/>
              <a:pPr/>
              <a:t>9</a:t>
            </a:fld>
            <a:endParaRPr lang="en-GB"/>
          </a:p>
        </p:txBody>
      </p:sp>
      <p:pic>
        <p:nvPicPr>
          <p:cNvPr id="1026" name="Picture 2" descr="W170124_GOLEMAN_EMOTIONALINTELLIGENCE">
            <a:extLst>
              <a:ext uri="{FF2B5EF4-FFF2-40B4-BE49-F238E27FC236}">
                <a16:creationId xmlns:a16="http://schemas.microsoft.com/office/drawing/2014/main" id="{884CA614-42A3-43CA-9F37-4F3E9384F6B2}"/>
              </a:ext>
            </a:extLst>
          </p:cNvPr>
          <p:cNvPicPr>
            <a:picLocks noGrp="1" noChangeAspect="1" noChangeArrowheads="1"/>
          </p:cNvPicPr>
          <p:nvPr>
            <p:ph idx="1"/>
          </p:nvPr>
        </p:nvPicPr>
        <p:blipFill>
          <a:blip r:embed="rId2" cstate="email">
            <a:extLst>
              <a:ext uri="{28A0092B-C50C-407E-A947-70E740481C1C}">
                <a14:useLocalDpi xmlns:a14="http://schemas.microsoft.com/office/drawing/2010/main" val="0"/>
              </a:ext>
            </a:extLst>
          </a:blip>
          <a:srcRect/>
          <a:stretch>
            <a:fillRect/>
          </a:stretch>
        </p:blipFill>
        <p:spPr bwMode="auto">
          <a:xfrm>
            <a:off x="6649" y="0"/>
            <a:ext cx="9139337"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764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3C08B-4D41-4316-95FF-37C8CFF79DE5}"/>
              </a:ext>
            </a:extLst>
          </p:cNvPr>
          <p:cNvSpPr>
            <a:spLocks noGrp="1"/>
          </p:cNvSpPr>
          <p:nvPr>
            <p:ph type="title"/>
          </p:nvPr>
        </p:nvSpPr>
        <p:spPr/>
        <p:txBody>
          <a:bodyPr/>
          <a:lstStyle/>
          <a:p>
            <a:r>
              <a:rPr lang="en-GB" dirty="0"/>
              <a:t>5 Ways To Develop Your Emotional Intelligence</a:t>
            </a:r>
          </a:p>
        </p:txBody>
      </p:sp>
      <p:sp>
        <p:nvSpPr>
          <p:cNvPr id="3" name="Content Placeholder 2">
            <a:extLst>
              <a:ext uri="{FF2B5EF4-FFF2-40B4-BE49-F238E27FC236}">
                <a16:creationId xmlns:a16="http://schemas.microsoft.com/office/drawing/2014/main" id="{8AA35870-DEA7-4357-9B7E-88CB48C595C9}"/>
              </a:ext>
            </a:extLst>
          </p:cNvPr>
          <p:cNvSpPr>
            <a:spLocks noGrp="1"/>
          </p:cNvSpPr>
          <p:nvPr>
            <p:ph idx="1"/>
          </p:nvPr>
        </p:nvSpPr>
        <p:spPr>
          <a:xfrm>
            <a:off x="457200" y="1870075"/>
            <a:ext cx="8229600" cy="3916363"/>
          </a:xfrm>
        </p:spPr>
        <p:txBody>
          <a:bodyPr/>
          <a:lstStyle/>
          <a:p>
            <a:pPr marL="0" indent="0">
              <a:buNone/>
            </a:pPr>
            <a:r>
              <a:rPr lang="en-GB" dirty="0"/>
              <a:t>1. Manage your negative emotions.</a:t>
            </a:r>
          </a:p>
          <a:p>
            <a:pPr marL="0" indent="0">
              <a:buNone/>
            </a:pPr>
            <a:r>
              <a:rPr lang="en-GB" dirty="0"/>
              <a:t>2. Be mindful of your vocabulary.</a:t>
            </a:r>
          </a:p>
          <a:p>
            <a:pPr marL="0" indent="0">
              <a:buNone/>
            </a:pPr>
            <a:r>
              <a:rPr lang="en-GB" dirty="0"/>
              <a:t>3. Practice empathy. </a:t>
            </a:r>
          </a:p>
          <a:p>
            <a:pPr marL="0" indent="0">
              <a:buNone/>
            </a:pPr>
            <a:r>
              <a:rPr lang="en-GB" dirty="0"/>
              <a:t>4. Know your stressors.</a:t>
            </a:r>
          </a:p>
          <a:p>
            <a:pPr marL="0" indent="0">
              <a:buNone/>
            </a:pPr>
            <a:r>
              <a:rPr lang="en-GB" dirty="0"/>
              <a:t>5. Bounce back from adversity.</a:t>
            </a:r>
          </a:p>
        </p:txBody>
      </p:sp>
      <p:sp>
        <p:nvSpPr>
          <p:cNvPr id="4" name="Date Placeholder 3">
            <a:extLst>
              <a:ext uri="{FF2B5EF4-FFF2-40B4-BE49-F238E27FC236}">
                <a16:creationId xmlns:a16="http://schemas.microsoft.com/office/drawing/2014/main" id="{CDEACB47-088C-48E7-AA8C-6174068D2EE1}"/>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9A011185-43DB-40F7-BCFF-893E337F91CB}"/>
              </a:ext>
            </a:extLst>
          </p:cNvPr>
          <p:cNvSpPr>
            <a:spLocks noGrp="1"/>
          </p:cNvSpPr>
          <p:nvPr>
            <p:ph type="sldNum" sz="quarter" idx="11"/>
          </p:nvPr>
        </p:nvSpPr>
        <p:spPr/>
        <p:txBody>
          <a:bodyPr/>
          <a:lstStyle/>
          <a:p>
            <a:fld id="{3180A669-A84B-9048-BBB3-881B586256AA}" type="slidenum">
              <a:rPr lang="en-GB" smtClean="0"/>
              <a:pPr/>
              <a:t>10</a:t>
            </a:fld>
            <a:endParaRPr lang="en-GB"/>
          </a:p>
        </p:txBody>
      </p:sp>
    </p:spTree>
    <p:extLst>
      <p:ext uri="{BB962C8B-B14F-4D97-AF65-F5344CB8AC3E}">
        <p14:creationId xmlns:p14="http://schemas.microsoft.com/office/powerpoint/2010/main" val="789032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7200" y="1470818"/>
            <a:ext cx="8229600" cy="3916363"/>
          </a:xfrm>
        </p:spPr>
        <p:txBody>
          <a:bodyPr/>
          <a:lstStyle/>
          <a:p>
            <a:r>
              <a:rPr lang="en-GB" dirty="0"/>
              <a:t>You follow strict rules on how, when, where and how much you should allow yourself to express emotions because you have been told to do so. </a:t>
            </a:r>
          </a:p>
          <a:p>
            <a:r>
              <a:rPr lang="en-GB" dirty="0"/>
              <a:t>If you cry, you do not do so in front of others. When you are angry, you bite your tongue. When you are hurt, you force a smile. </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11</a:t>
            </a:fld>
            <a:endParaRPr lang="en-GB"/>
          </a:p>
        </p:txBody>
      </p:sp>
    </p:spTree>
    <p:extLst>
      <p:ext uri="{BB962C8B-B14F-4D97-AF65-F5344CB8AC3E}">
        <p14:creationId xmlns:p14="http://schemas.microsoft.com/office/powerpoint/2010/main" val="1630281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7200" y="1470818"/>
            <a:ext cx="8229600" cy="3916363"/>
          </a:xfrm>
        </p:spPr>
        <p:txBody>
          <a:bodyPr/>
          <a:lstStyle/>
          <a:p>
            <a:r>
              <a:rPr lang="en-GB" dirty="0"/>
              <a:t>Unfortunately, however, such actions backfire. </a:t>
            </a:r>
          </a:p>
          <a:p>
            <a:r>
              <a:rPr lang="en-GB" dirty="0"/>
              <a:t>It is healthy for the mind, body, heart and spirit to experience emotions when they arise. </a:t>
            </a:r>
          </a:p>
          <a:p>
            <a:r>
              <a:rPr lang="en-GB" dirty="0"/>
              <a:t>Otherwise emotions can be self-destructive. </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12</a:t>
            </a:fld>
            <a:endParaRPr lang="en-GB"/>
          </a:p>
        </p:txBody>
      </p:sp>
    </p:spTree>
    <p:extLst>
      <p:ext uri="{BB962C8B-B14F-4D97-AF65-F5344CB8AC3E}">
        <p14:creationId xmlns:p14="http://schemas.microsoft.com/office/powerpoint/2010/main" val="594033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7200" y="1470818"/>
            <a:ext cx="8229600" cy="3916363"/>
          </a:xfrm>
        </p:spPr>
        <p:txBody>
          <a:bodyPr/>
          <a:lstStyle/>
          <a:p>
            <a:r>
              <a:rPr lang="en-GB" dirty="0"/>
              <a:t>Most strong emotions do not last long at all. </a:t>
            </a:r>
          </a:p>
          <a:p>
            <a:r>
              <a:rPr lang="en-GB" dirty="0"/>
              <a:t>If you do not suppress your emotions, you will have a clear head, a contented heart, and greater self-control. </a:t>
            </a:r>
          </a:p>
          <a:p>
            <a:r>
              <a:rPr lang="en-GB" dirty="0"/>
              <a:t>If you fight them, they will haunt you. </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13</a:t>
            </a:fld>
            <a:endParaRPr lang="en-GB"/>
          </a:p>
        </p:txBody>
      </p:sp>
    </p:spTree>
    <p:extLst>
      <p:ext uri="{BB962C8B-B14F-4D97-AF65-F5344CB8AC3E}">
        <p14:creationId xmlns:p14="http://schemas.microsoft.com/office/powerpoint/2010/main" val="3137244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7200" y="1470818"/>
            <a:ext cx="8229600" cy="3916363"/>
          </a:xfrm>
        </p:spPr>
        <p:txBody>
          <a:bodyPr/>
          <a:lstStyle/>
          <a:p>
            <a:r>
              <a:rPr lang="en-GB" dirty="0"/>
              <a:t>You have learned to suppress your feelings, emotions and passions, and use your head rather than your heart to find out what your body feels and wants. In short, you use your IQ, and not EQ, to solve your problems.</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14</a:t>
            </a:fld>
            <a:endParaRPr lang="en-GB"/>
          </a:p>
        </p:txBody>
      </p:sp>
    </p:spTree>
    <p:extLst>
      <p:ext uri="{BB962C8B-B14F-4D97-AF65-F5344CB8AC3E}">
        <p14:creationId xmlns:p14="http://schemas.microsoft.com/office/powerpoint/2010/main" val="1717162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a:xfrm>
            <a:off x="621407" y="-6052"/>
            <a:ext cx="8229600" cy="1143000"/>
          </a:xfrm>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7200" y="1340768"/>
            <a:ext cx="8229600" cy="3916363"/>
          </a:xfrm>
        </p:spPr>
        <p:txBody>
          <a:bodyPr/>
          <a:lstStyle/>
          <a:p>
            <a:r>
              <a:rPr lang="en-GB" dirty="0"/>
              <a:t>Once you have learned to accept your emotional self, every facet of your work life will benefit. </a:t>
            </a:r>
          </a:p>
          <a:p>
            <a:r>
              <a:rPr lang="en-GB" dirty="0"/>
              <a:t>You may have noticed that the price you pay for ignoring your emotions is far too high.</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15</a:t>
            </a:fld>
            <a:endParaRPr lang="en-GB"/>
          </a:p>
        </p:txBody>
      </p:sp>
    </p:spTree>
    <p:extLst>
      <p:ext uri="{BB962C8B-B14F-4D97-AF65-F5344CB8AC3E}">
        <p14:creationId xmlns:p14="http://schemas.microsoft.com/office/powerpoint/2010/main" val="2574079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a:xfrm>
            <a:off x="621407" y="-6052"/>
            <a:ext cx="8229600" cy="1143000"/>
          </a:xfrm>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266229" y="1124744"/>
            <a:ext cx="8229600" cy="3916363"/>
          </a:xfrm>
        </p:spPr>
        <p:txBody>
          <a:bodyPr/>
          <a:lstStyle/>
          <a:p>
            <a:r>
              <a:rPr lang="en-GB" dirty="0"/>
              <a:t>The cost is depriving yourself of the emotional skills you need for a healthy, satisfying and fulfilling life. </a:t>
            </a:r>
          </a:p>
          <a:p>
            <a:r>
              <a:rPr lang="en-GB" dirty="0"/>
              <a:t>Your IQ may help you in understanding and dealing with the world at one level, but you need emotions to understand and deal with yourself and, in turn, with others. </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16</a:t>
            </a:fld>
            <a:endParaRPr lang="en-GB"/>
          </a:p>
        </p:txBody>
      </p:sp>
    </p:spTree>
    <p:extLst>
      <p:ext uri="{BB962C8B-B14F-4D97-AF65-F5344CB8AC3E}">
        <p14:creationId xmlns:p14="http://schemas.microsoft.com/office/powerpoint/2010/main" val="1524053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a:xfrm>
            <a:off x="621407" y="-6052"/>
            <a:ext cx="8229600" cy="1143000"/>
          </a:xfrm>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266229" y="1124744"/>
            <a:ext cx="8229600" cy="3916363"/>
          </a:xfrm>
        </p:spPr>
        <p:txBody>
          <a:bodyPr/>
          <a:lstStyle/>
          <a:p>
            <a:r>
              <a:rPr lang="en-GB" dirty="0"/>
              <a:t>It is not possible to get along well with others, and get ahead in the world regardless of how ‘academically smart’ you are, </a:t>
            </a:r>
          </a:p>
          <a:p>
            <a:r>
              <a:rPr lang="en-GB" dirty="0"/>
              <a:t>If you are unaware of your emotions and not able to recognise and value them, and act honestly with them, you are often simply at sea, out of touch with your sense of self. </a:t>
            </a:r>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17</a:t>
            </a:fld>
            <a:endParaRPr lang="en-GB"/>
          </a:p>
        </p:txBody>
      </p:sp>
    </p:spTree>
    <p:extLst>
      <p:ext uri="{BB962C8B-B14F-4D97-AF65-F5344CB8AC3E}">
        <p14:creationId xmlns:p14="http://schemas.microsoft.com/office/powerpoint/2010/main" val="1111631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2486-CD74-4CD0-9BF7-9E6ABC5EA38A}"/>
              </a:ext>
            </a:extLst>
          </p:cNvPr>
          <p:cNvSpPr>
            <a:spLocks noGrp="1"/>
          </p:cNvSpPr>
          <p:nvPr>
            <p:ph type="title"/>
          </p:nvPr>
        </p:nvSpPr>
        <p:spPr>
          <a:xfrm>
            <a:off x="621407" y="-6052"/>
            <a:ext cx="8229600" cy="1143000"/>
          </a:xfrm>
        </p:spPr>
        <p:txBody>
          <a:bodyPr/>
          <a:lstStyle/>
          <a:p>
            <a:r>
              <a:rPr lang="en-GB" dirty="0"/>
              <a:t>Emotional Intelligence at work </a:t>
            </a:r>
          </a:p>
        </p:txBody>
      </p:sp>
      <p:sp>
        <p:nvSpPr>
          <p:cNvPr id="3" name="Content Placeholder 2">
            <a:extLst>
              <a:ext uri="{FF2B5EF4-FFF2-40B4-BE49-F238E27FC236}">
                <a16:creationId xmlns:a16="http://schemas.microsoft.com/office/drawing/2014/main" id="{DFC81F41-F666-4676-BA12-24C4C5788644}"/>
              </a:ext>
            </a:extLst>
          </p:cNvPr>
          <p:cNvSpPr>
            <a:spLocks noGrp="1"/>
          </p:cNvSpPr>
          <p:nvPr>
            <p:ph idx="1"/>
          </p:nvPr>
        </p:nvSpPr>
        <p:spPr>
          <a:xfrm>
            <a:off x="451892" y="1470818"/>
            <a:ext cx="8229600" cy="3916363"/>
          </a:xfrm>
        </p:spPr>
        <p:txBody>
          <a:bodyPr/>
          <a:lstStyle/>
          <a:p>
            <a:r>
              <a:rPr lang="en-GB" dirty="0"/>
              <a:t>Feeling your emotions is certainly not a sign of weakness. </a:t>
            </a:r>
          </a:p>
          <a:p>
            <a:r>
              <a:rPr lang="en-GB" dirty="0"/>
              <a:t>It is not possible to feel comfortable at the workplace if you are not comfortable in your own skin.</a:t>
            </a:r>
          </a:p>
          <a:p>
            <a:pPr marL="0" indent="0">
              <a:buNone/>
            </a:pPr>
            <a:endParaRPr lang="en-GB" dirty="0"/>
          </a:p>
        </p:txBody>
      </p:sp>
      <p:sp>
        <p:nvSpPr>
          <p:cNvPr id="4" name="Date Placeholder 3">
            <a:extLst>
              <a:ext uri="{FF2B5EF4-FFF2-40B4-BE49-F238E27FC236}">
                <a16:creationId xmlns:a16="http://schemas.microsoft.com/office/drawing/2014/main" id="{C5380770-DD17-4017-8729-676D007C1085}"/>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74DB9BA6-0815-4AAD-A024-47CC851813DA}"/>
              </a:ext>
            </a:extLst>
          </p:cNvPr>
          <p:cNvSpPr>
            <a:spLocks noGrp="1"/>
          </p:cNvSpPr>
          <p:nvPr>
            <p:ph type="sldNum" sz="quarter" idx="11"/>
          </p:nvPr>
        </p:nvSpPr>
        <p:spPr/>
        <p:txBody>
          <a:bodyPr/>
          <a:lstStyle/>
          <a:p>
            <a:fld id="{3180A669-A84B-9048-BBB3-881B586256AA}" type="slidenum">
              <a:rPr lang="en-GB" smtClean="0"/>
              <a:pPr/>
              <a:t>18</a:t>
            </a:fld>
            <a:endParaRPr lang="en-GB"/>
          </a:p>
        </p:txBody>
      </p:sp>
    </p:spTree>
    <p:extLst>
      <p:ext uri="{BB962C8B-B14F-4D97-AF65-F5344CB8AC3E}">
        <p14:creationId xmlns:p14="http://schemas.microsoft.com/office/powerpoint/2010/main" val="3590374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17804-686A-44FC-AFC1-0813940B1F58}"/>
              </a:ext>
            </a:extLst>
          </p:cNvPr>
          <p:cNvSpPr>
            <a:spLocks noGrp="1"/>
          </p:cNvSpPr>
          <p:nvPr>
            <p:ph type="title"/>
          </p:nvPr>
        </p:nvSpPr>
        <p:spPr>
          <a:xfrm>
            <a:off x="439316" y="0"/>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BD7C182B-596C-4208-BD40-D9E1ECCA9D72}"/>
              </a:ext>
            </a:extLst>
          </p:cNvPr>
          <p:cNvSpPr>
            <a:spLocks noGrp="1"/>
          </p:cNvSpPr>
          <p:nvPr>
            <p:ph idx="1"/>
          </p:nvPr>
        </p:nvSpPr>
        <p:spPr>
          <a:xfrm>
            <a:off x="412304" y="1052736"/>
            <a:ext cx="8229600" cy="3916363"/>
          </a:xfrm>
        </p:spPr>
        <p:txBody>
          <a:bodyPr/>
          <a:lstStyle/>
          <a:p>
            <a:r>
              <a:rPr lang="en-GB" sz="2000" dirty="0"/>
              <a:t>Marcia, et al. ‘Emotional Intelligence in Action : Training and Coaching Activities for Leaders and Managers,’ </a:t>
            </a:r>
            <a:r>
              <a:rPr lang="en-GB" sz="2000" dirty="0" err="1"/>
              <a:t>Center</a:t>
            </a:r>
            <a:r>
              <a:rPr lang="en-GB" sz="2000" dirty="0"/>
              <a:t> for Creative Leadership, 2005. ProQuest </a:t>
            </a:r>
            <a:r>
              <a:rPr lang="en-GB" sz="2000" dirty="0" err="1"/>
              <a:t>Ebook</a:t>
            </a:r>
            <a:r>
              <a:rPr lang="en-GB" sz="2000" dirty="0"/>
              <a:t> Central,</a:t>
            </a:r>
          </a:p>
          <a:p>
            <a:r>
              <a:rPr lang="en-GB" sz="2000" dirty="0"/>
              <a:t>Singh, D. ‘Emotional Intelligence at Work: A Professional Guide’ Sage Publications </a:t>
            </a:r>
            <a:r>
              <a:rPr lang="en-GB" sz="2000" dirty="0" err="1"/>
              <a:t>Pvt.</a:t>
            </a:r>
            <a:r>
              <a:rPr lang="en-GB" sz="2000" dirty="0"/>
              <a:t> Ltd  accessed via https://www.dawsonera.com:443/abstract/9788132102779 </a:t>
            </a:r>
            <a:r>
              <a:rPr lang="en-GB" sz="2000" dirty="0">
                <a:hlinkClick r:id="rId2">
                  <a:extLst>
                    <a:ext uri="{A12FA001-AC4F-418D-AE19-62706E023703}">
                      <ahyp:hlinkClr xmlns:ahyp="http://schemas.microsoft.com/office/drawing/2018/hyperlinkcolor" val="tx"/>
                    </a:ext>
                  </a:extLst>
                </a:hlinkClick>
              </a:rPr>
              <a:t>http://ebookcentral.proquest.com/lib/herts/detail.action?docID=238820</a:t>
            </a:r>
            <a:r>
              <a:rPr lang="en-GB" sz="2000" dirty="0"/>
              <a:t>.</a:t>
            </a:r>
          </a:p>
          <a:p>
            <a:r>
              <a:rPr lang="en-GB" sz="2000" dirty="0">
                <a:hlinkClick r:id="rId3">
                  <a:extLst>
                    <a:ext uri="{A12FA001-AC4F-418D-AE19-62706E023703}">
                      <ahyp:hlinkClr xmlns:ahyp="http://schemas.microsoft.com/office/drawing/2018/hyperlinkcolor" val="tx"/>
                    </a:ext>
                  </a:extLst>
                </a:hlinkClick>
              </a:rPr>
              <a:t>https://hbr.org/2017/02/emotional-intelligence-has-12-elements-which-do-you-need-to-work-on accessed on 19/12/2019</a:t>
            </a:r>
            <a:endParaRPr lang="en-GB" sz="2000" dirty="0"/>
          </a:p>
          <a:p>
            <a:r>
              <a:rPr lang="en-GB" sz="2000" dirty="0">
                <a:hlinkClick r:id="rId4">
                  <a:extLst>
                    <a:ext uri="{A12FA001-AC4F-418D-AE19-62706E023703}">
                      <ahyp:hlinkClr xmlns:ahyp="http://schemas.microsoft.com/office/drawing/2018/hyperlinkcolor" val="tx"/>
                    </a:ext>
                  </a:extLst>
                </a:hlinkClick>
              </a:rPr>
              <a:t>https://www.forbes.com/sites/ashleystahl/2018/05/29/5-ways-to-develop-your-emotional-intelligence/#179967da6976</a:t>
            </a:r>
            <a:r>
              <a:rPr lang="en-GB" sz="2000" dirty="0"/>
              <a:t> </a:t>
            </a:r>
            <a:r>
              <a:rPr lang="en-GB" sz="2000" dirty="0">
                <a:hlinkClick r:id="rId3">
                  <a:extLst>
                    <a:ext uri="{A12FA001-AC4F-418D-AE19-62706E023703}">
                      <ahyp:hlinkClr xmlns:ahyp="http://schemas.microsoft.com/office/drawing/2018/hyperlinkcolor" val="tx"/>
                    </a:ext>
                  </a:extLst>
                </a:hlinkClick>
              </a:rPr>
              <a:t>accessed on 19/12/2019</a:t>
            </a:r>
            <a:endParaRPr lang="en-GB" sz="2000" dirty="0"/>
          </a:p>
        </p:txBody>
      </p:sp>
      <p:sp>
        <p:nvSpPr>
          <p:cNvPr id="4" name="Date Placeholder 3">
            <a:extLst>
              <a:ext uri="{FF2B5EF4-FFF2-40B4-BE49-F238E27FC236}">
                <a16:creationId xmlns:a16="http://schemas.microsoft.com/office/drawing/2014/main" id="{FA033136-C5C8-4B70-9898-9015DEDABFD8}"/>
              </a:ext>
            </a:extLst>
          </p:cNvPr>
          <p:cNvSpPr>
            <a:spLocks noGrp="1"/>
          </p:cNvSpPr>
          <p:nvPr>
            <p:ph type="dt" sz="half" idx="10"/>
          </p:nvPr>
        </p:nvSpPr>
        <p:spPr/>
        <p:txBody>
          <a:bodyPr/>
          <a:lstStyle/>
          <a:p>
            <a:fld id="{4E8F4DB4-367E-1D45-A1A3-E1BA67443780}" type="datetime1">
              <a:rPr lang="en-GB" smtClean="0"/>
              <a:pPr/>
              <a:t>05/03/2019</a:t>
            </a:fld>
            <a:endParaRPr lang="en-GB"/>
          </a:p>
        </p:txBody>
      </p:sp>
      <p:sp>
        <p:nvSpPr>
          <p:cNvPr id="5" name="Slide Number Placeholder 4">
            <a:extLst>
              <a:ext uri="{FF2B5EF4-FFF2-40B4-BE49-F238E27FC236}">
                <a16:creationId xmlns:a16="http://schemas.microsoft.com/office/drawing/2014/main" id="{64554AC0-A02E-4026-83CF-E255EF33B431}"/>
              </a:ext>
            </a:extLst>
          </p:cNvPr>
          <p:cNvSpPr>
            <a:spLocks noGrp="1"/>
          </p:cNvSpPr>
          <p:nvPr>
            <p:ph type="sldNum" sz="quarter" idx="11"/>
          </p:nvPr>
        </p:nvSpPr>
        <p:spPr/>
        <p:txBody>
          <a:bodyPr/>
          <a:lstStyle/>
          <a:p>
            <a:fld id="{3180A669-A84B-9048-BBB3-881B586256AA}" type="slidenum">
              <a:rPr lang="en-GB" smtClean="0"/>
              <a:pPr/>
              <a:t>19</a:t>
            </a:fld>
            <a:endParaRPr lang="en-GB"/>
          </a:p>
        </p:txBody>
      </p:sp>
    </p:spTree>
    <p:extLst>
      <p:ext uri="{BB962C8B-B14F-4D97-AF65-F5344CB8AC3E}">
        <p14:creationId xmlns:p14="http://schemas.microsoft.com/office/powerpoint/2010/main" val="3954558209"/>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ＭＳ Ｐゴシック"/>
        <a:cs typeface=""/>
      </a:majorFont>
      <a:minorFont>
        <a:latin typeface="Myriad Pro"/>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3829</TotalTime>
  <Words>1035</Words>
  <Application>Microsoft Office PowerPoint</Application>
  <PresentationFormat>On-screen Show (4:3)</PresentationFormat>
  <Paragraphs>100</Paragraphs>
  <Slides>19</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19</vt:i4>
      </vt:variant>
    </vt:vector>
  </HeadingPairs>
  <TitlesOfParts>
    <vt:vector size="25" baseType="lpstr">
      <vt:lpstr>Arial</vt:lpstr>
      <vt:lpstr>Myriad Pro</vt:lpstr>
      <vt:lpstr>Times New Roman</vt:lpstr>
      <vt:lpstr>20140311PresentationUWTSDTemplate</vt:lpstr>
      <vt:lpstr>1_20140311PresentationUWTSDTemplate</vt:lpstr>
      <vt:lpstr>2_20140311PresentationUWTSDTemplate</vt:lpstr>
      <vt:lpstr>Developing Emotional Intelligence Skills for the Workplace  Week 2</vt:lpstr>
      <vt:lpstr>Emotional Quotient and Intelligence Quotient</vt:lpstr>
      <vt:lpstr>Emotional Quotient and Intelligence Quotient</vt:lpstr>
      <vt:lpstr>Emotional Quotient and Intelligence Quotient</vt:lpstr>
      <vt:lpstr>Emotional Power</vt:lpstr>
      <vt:lpstr>Emotional Power</vt:lpstr>
      <vt:lpstr>Emotional Power</vt:lpstr>
      <vt:lpstr>Emotional Power</vt:lpstr>
      <vt:lpstr>PowerPoint Presentation</vt:lpstr>
      <vt:lpstr>5 Ways To Develop Your Emotional Intelligence</vt:lpstr>
      <vt:lpstr>Emotional Intelligence at work </vt:lpstr>
      <vt:lpstr>Emotional Intelligence at work </vt:lpstr>
      <vt:lpstr>Emotional Intelligence at work </vt:lpstr>
      <vt:lpstr>Emotional Intelligence at work </vt:lpstr>
      <vt:lpstr>Emotional Intelligence at work </vt:lpstr>
      <vt:lpstr>Emotional Intelligence at work </vt:lpstr>
      <vt:lpstr>Emotional Intelligence at work </vt:lpstr>
      <vt:lpstr>Emotional Intelligence at work </vt:lpstr>
      <vt:lpstr>References</vt:lpstr>
    </vt:vector>
  </TitlesOfParts>
  <Company>Artaffairs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Organizational Behaviour</dc:title>
  <dc:creator>Conny &amp; Carwyn Matera-Rogers</dc:creator>
  <cp:lastModifiedBy>Yajesh Kumar</cp:lastModifiedBy>
  <cp:revision>127</cp:revision>
  <dcterms:created xsi:type="dcterms:W3CDTF">2000-07-11T10:51:26Z</dcterms:created>
  <dcterms:modified xsi:type="dcterms:W3CDTF">2019-03-05T21:08:30Z</dcterms:modified>
</cp:coreProperties>
</file>