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77" r:id="rId7"/>
    <p:sldId id="278" r:id="rId8"/>
    <p:sldId id="279" r:id="rId9"/>
    <p:sldId id="280" r:id="rId10"/>
    <p:sldId id="264" r:id="rId11"/>
    <p:sldId id="272" r:id="rId12"/>
    <p:sldId id="265" r:id="rId13"/>
    <p:sldId id="269" r:id="rId14"/>
    <p:sldId id="270" r:id="rId15"/>
    <p:sldId id="271" r:id="rId16"/>
    <p:sldId id="273" r:id="rId17"/>
    <p:sldId id="266" r:id="rId18"/>
    <p:sldId id="281" r:id="rId19"/>
    <p:sldId id="274" r:id="rId20"/>
    <p:sldId id="276" r:id="rId21"/>
    <p:sldId id="275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5" d="100"/>
          <a:sy n="55" d="100"/>
        </p:scale>
        <p:origin x="1104" y="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DF0DC-FAE5-4DE2-90B4-D98CE3E30358}" type="datetimeFigureOut">
              <a:rPr lang="en-GB" smtClean="0"/>
              <a:t>29/11/2018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11AF6-C96D-44FD-AD3C-46C25F3E7D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67799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DF0DC-FAE5-4DE2-90B4-D98CE3E30358}" type="datetimeFigureOut">
              <a:rPr lang="en-GB" smtClean="0"/>
              <a:t>29/11/2018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11AF6-C96D-44FD-AD3C-46C25F3E7D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0897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DF0DC-FAE5-4DE2-90B4-D98CE3E30358}" type="datetimeFigureOut">
              <a:rPr lang="en-GB" smtClean="0"/>
              <a:t>29/11/2018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11AF6-C96D-44FD-AD3C-46C25F3E7D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2086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DF0DC-FAE5-4DE2-90B4-D98CE3E30358}" type="datetimeFigureOut">
              <a:rPr lang="en-GB" smtClean="0"/>
              <a:t>29/11/2018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11AF6-C96D-44FD-AD3C-46C25F3E7D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88556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DF0DC-FAE5-4DE2-90B4-D98CE3E30358}" type="datetimeFigureOut">
              <a:rPr lang="en-GB" smtClean="0"/>
              <a:t>29/11/2018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11AF6-C96D-44FD-AD3C-46C25F3E7D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67844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DF0DC-FAE5-4DE2-90B4-D98CE3E30358}" type="datetimeFigureOut">
              <a:rPr lang="en-GB" smtClean="0"/>
              <a:t>29/11/2018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11AF6-C96D-44FD-AD3C-46C25F3E7D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00662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DF0DC-FAE5-4DE2-90B4-D98CE3E30358}" type="datetimeFigureOut">
              <a:rPr lang="en-GB" smtClean="0"/>
              <a:t>29/11/2018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11AF6-C96D-44FD-AD3C-46C25F3E7D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90941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DF0DC-FAE5-4DE2-90B4-D98CE3E30358}" type="datetimeFigureOut">
              <a:rPr lang="en-GB" smtClean="0"/>
              <a:t>29/11/2018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11AF6-C96D-44FD-AD3C-46C25F3E7D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21385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DF0DC-FAE5-4DE2-90B4-D98CE3E30358}" type="datetimeFigureOut">
              <a:rPr lang="en-GB" smtClean="0"/>
              <a:t>29/11/2018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11AF6-C96D-44FD-AD3C-46C25F3E7D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89474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DF0DC-FAE5-4DE2-90B4-D98CE3E30358}" type="datetimeFigureOut">
              <a:rPr lang="en-GB" smtClean="0"/>
              <a:t>29/11/2018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11AF6-C96D-44FD-AD3C-46C25F3E7D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33823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DF0DC-FAE5-4DE2-90B4-D98CE3E30358}" type="datetimeFigureOut">
              <a:rPr lang="en-GB" smtClean="0"/>
              <a:t>29/11/2018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11AF6-C96D-44FD-AD3C-46C25F3E7D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83537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DF0DC-FAE5-4DE2-90B4-D98CE3E30358}" type="datetimeFigureOut">
              <a:rPr lang="en-GB" smtClean="0"/>
              <a:t>29/11/2018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011AF6-C96D-44FD-AD3C-46C25F3E7D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62034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Factors promoting change</a:t>
            </a:r>
            <a:endParaRPr lang="en-GB" b="1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26" name="Picture 2" descr="C:\Users\andrew.bevan\Desktop\img06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306863"/>
            <a:ext cx="8280920" cy="4885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4288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What’s growing?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2050" name="Picture 2" descr="C:\Users\andrew.bevan\Desktop\img06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5" y="1252538"/>
            <a:ext cx="3816425" cy="4984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andrew.bevan\Desktop\img06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088" y="1236663"/>
            <a:ext cx="3926904" cy="5000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9992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What’s happening?</a:t>
            </a:r>
            <a:endParaRPr lang="en-GB" b="1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553606"/>
            <a:ext cx="7056784" cy="4323666"/>
          </a:xfrm>
        </p:spPr>
      </p:pic>
    </p:spTree>
    <p:extLst>
      <p:ext uri="{BB962C8B-B14F-4D97-AF65-F5344CB8AC3E}">
        <p14:creationId xmlns:p14="http://schemas.microsoft.com/office/powerpoint/2010/main" val="4096612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Carrying water</a:t>
            </a:r>
            <a:endParaRPr lang="en-GB" b="1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2204865"/>
            <a:ext cx="3744416" cy="3456384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2276872"/>
            <a:ext cx="3456384" cy="3384376"/>
          </a:xfrm>
        </p:spPr>
      </p:pic>
    </p:spTree>
    <p:extLst>
      <p:ext uri="{BB962C8B-B14F-4D97-AF65-F5344CB8AC3E}">
        <p14:creationId xmlns:p14="http://schemas.microsoft.com/office/powerpoint/2010/main" val="979411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Carrying water…</a:t>
            </a:r>
            <a:endParaRPr lang="en-GB" b="1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964" y="1916832"/>
            <a:ext cx="3831964" cy="3672408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11816" y="1916832"/>
            <a:ext cx="3889971" cy="3672408"/>
          </a:xfrm>
        </p:spPr>
      </p:pic>
    </p:spTree>
    <p:extLst>
      <p:ext uri="{BB962C8B-B14F-4D97-AF65-F5344CB8AC3E}">
        <p14:creationId xmlns:p14="http://schemas.microsoft.com/office/powerpoint/2010/main" val="3879308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Building a house</a:t>
            </a:r>
            <a:endParaRPr lang="en-GB" dirty="0"/>
          </a:p>
        </p:txBody>
      </p:sp>
      <p:pic>
        <p:nvPicPr>
          <p:cNvPr id="4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1901157"/>
            <a:ext cx="6552728" cy="4251054"/>
          </a:xfrm>
        </p:spPr>
      </p:pic>
    </p:spTree>
    <p:extLst>
      <p:ext uri="{BB962C8B-B14F-4D97-AF65-F5344CB8AC3E}">
        <p14:creationId xmlns:p14="http://schemas.microsoft.com/office/powerpoint/2010/main" val="9357023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Old style or new style?</a:t>
            </a:r>
            <a:endParaRPr lang="en-GB" dirty="0"/>
          </a:p>
        </p:txBody>
      </p:sp>
      <p:pic>
        <p:nvPicPr>
          <p:cNvPr id="4" name="Content Placeholder 7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26810" y="2060848"/>
            <a:ext cx="6683546" cy="24500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78165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Moving to the city</a:t>
            </a:r>
            <a:endParaRPr lang="en-GB" dirty="0"/>
          </a:p>
        </p:txBody>
      </p:sp>
      <p:pic>
        <p:nvPicPr>
          <p:cNvPr id="4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2170" y="1700808"/>
            <a:ext cx="6006174" cy="3982356"/>
          </a:xfrm>
        </p:spPr>
      </p:pic>
    </p:spTree>
    <p:extLst>
      <p:ext uri="{BB962C8B-B14F-4D97-AF65-F5344CB8AC3E}">
        <p14:creationId xmlns:p14="http://schemas.microsoft.com/office/powerpoint/2010/main" val="18838052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Making a living</a:t>
            </a:r>
            <a:endParaRPr lang="en-GB" dirty="0"/>
          </a:p>
        </p:txBody>
      </p:sp>
      <p:pic>
        <p:nvPicPr>
          <p:cNvPr id="7" name="Picture 2" descr="C:\Users\andrew.bevan\Desktop\img079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417638"/>
            <a:ext cx="4763100" cy="3163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C:\Users\andrew.bevan\Desktop\img077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9445" y="1916832"/>
            <a:ext cx="2935113" cy="3576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8328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Selling food, making shoes…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826768" cy="4637112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637112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4100" name="Picture 4" descr="C:\Users\andrew.bevan\Desktop\img08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3069" y="1482012"/>
            <a:ext cx="4248470" cy="4755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andrew.bevan\Desktop\Travel\market women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482012"/>
            <a:ext cx="3898776" cy="4755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6662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Shoes for sale…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098" name="Picture 2" descr="C:\Users\andrew.bevan\Desktop\Travel\Beven03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382313"/>
            <a:ext cx="8228891" cy="47109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3029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Services for sale…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122" name="Picture 2" descr="C:\Users\andrew.bevan\Desktop\img08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484785"/>
            <a:ext cx="7560840" cy="4680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6769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Transport, fast food…</a:t>
            </a:r>
            <a:endParaRPr lang="en-GB" b="1" dirty="0"/>
          </a:p>
        </p:txBody>
      </p:sp>
      <p:pic>
        <p:nvPicPr>
          <p:cNvPr id="1026" name="Picture 2" descr="C:\Users\andrew.bevan\Desktop\Travel\chop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200" y="2420888"/>
            <a:ext cx="4038600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Content Placeholder 9"/>
          <p:cNvPicPr>
            <a:picLocks noGrp="1" noChangeAspect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2420888"/>
            <a:ext cx="3774095" cy="3239306"/>
          </a:xfrm>
        </p:spPr>
      </p:pic>
    </p:spTree>
    <p:extLst>
      <p:ext uri="{BB962C8B-B14F-4D97-AF65-F5344CB8AC3E}">
        <p14:creationId xmlns:p14="http://schemas.microsoft.com/office/powerpoint/2010/main" val="1497070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Employment…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074" name="Picture 2" descr="C:\Users\andrew.bevan\Desktop\Travel\Builder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541964"/>
            <a:ext cx="8280920" cy="4556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3741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Small business/“micro-enterprise”</a:t>
            </a:r>
            <a:endParaRPr lang="en-GB" b="1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2060848"/>
            <a:ext cx="4038600" cy="3168352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62500" y="2060848"/>
            <a:ext cx="3810000" cy="3168352"/>
          </a:xfrm>
        </p:spPr>
      </p:pic>
    </p:spTree>
    <p:extLst>
      <p:ext uri="{BB962C8B-B14F-4D97-AF65-F5344CB8AC3E}">
        <p14:creationId xmlns:p14="http://schemas.microsoft.com/office/powerpoint/2010/main" val="583225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Running a bar…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122" name="Picture 2" descr="C:\Users\andrew.bevan\Desktop\Travel\CNV0002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340768"/>
            <a:ext cx="7920880" cy="4824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1110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Sending the kids to school…</a:t>
            </a:r>
            <a:endParaRPr lang="en-GB" b="1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964" y="1844824"/>
            <a:ext cx="3805012" cy="3600400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1844824"/>
            <a:ext cx="4176464" cy="3600400"/>
          </a:xfrm>
        </p:spPr>
      </p:pic>
    </p:spTree>
    <p:extLst>
      <p:ext uri="{BB962C8B-B14F-4D97-AF65-F5344CB8AC3E}">
        <p14:creationId xmlns:p14="http://schemas.microsoft.com/office/powerpoint/2010/main" val="3352169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…or to a “youth polytechnic”</a:t>
            </a:r>
            <a:endParaRPr lang="en-GB" dirty="0"/>
          </a:p>
        </p:txBody>
      </p:sp>
      <p:pic>
        <p:nvPicPr>
          <p:cNvPr id="7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1651785"/>
            <a:ext cx="5688632" cy="4260983"/>
          </a:xfrm>
        </p:spPr>
      </p:pic>
    </p:spTree>
    <p:extLst>
      <p:ext uri="{BB962C8B-B14F-4D97-AF65-F5344CB8AC3E}">
        <p14:creationId xmlns:p14="http://schemas.microsoft.com/office/powerpoint/2010/main" val="330378759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Gathering to worship</a:t>
            </a:r>
            <a:endParaRPr lang="en-GB" b="1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332068"/>
            <a:ext cx="3744416" cy="3754098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53693" y="1340768"/>
            <a:ext cx="3833107" cy="3672408"/>
          </a:xfrm>
        </p:spPr>
      </p:pic>
    </p:spTree>
    <p:extLst>
      <p:ext uri="{BB962C8B-B14F-4D97-AF65-F5344CB8AC3E}">
        <p14:creationId xmlns:p14="http://schemas.microsoft.com/office/powerpoint/2010/main" val="27341114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H</a:t>
            </a:r>
            <a:r>
              <a:rPr lang="en-GB" b="1" dirty="0" smtClean="0"/>
              <a:t>undreds of factors are promoting change in people’s lives…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endParaRPr lang="en-GB" dirty="0" smtClean="0"/>
          </a:p>
          <a:p>
            <a:endParaRPr lang="en-GB" dirty="0"/>
          </a:p>
          <a:p>
            <a:pPr marL="0" indent="0" algn="ctr">
              <a:buNone/>
            </a:pPr>
            <a:r>
              <a:rPr lang="en-GB" sz="10600" b="1" dirty="0" smtClean="0">
                <a:solidFill>
                  <a:srgbClr val="C00000"/>
                </a:solidFill>
              </a:rPr>
              <a:t>What are they?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C00000"/>
                </a:solidFill>
              </a:rPr>
              <a:t>                                                         </a:t>
            </a:r>
            <a:r>
              <a:rPr lang="en-GB" sz="34400" dirty="0" smtClean="0">
                <a:solidFill>
                  <a:srgbClr val="C00000"/>
                </a:solidFill>
              </a:rPr>
              <a:t>?</a:t>
            </a:r>
            <a:endParaRPr lang="en-GB" sz="344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52110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Factors promoting change?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charset="0"/>
              <a:buChar char="•"/>
            </a:pPr>
            <a:r>
              <a:rPr lang="en-GB" dirty="0" smtClean="0"/>
              <a:t>From </a:t>
            </a:r>
            <a:r>
              <a:rPr lang="en-GB" b="1" dirty="0" smtClean="0"/>
              <a:t>rural</a:t>
            </a:r>
            <a:r>
              <a:rPr lang="en-GB" dirty="0" smtClean="0"/>
              <a:t> to </a:t>
            </a:r>
            <a:r>
              <a:rPr lang="en-GB" b="1" dirty="0" smtClean="0"/>
              <a:t>urban</a:t>
            </a:r>
          </a:p>
          <a:p>
            <a:r>
              <a:rPr lang="en-GB" dirty="0" smtClean="0"/>
              <a:t>From </a:t>
            </a:r>
            <a:r>
              <a:rPr lang="en-GB" b="1" dirty="0" smtClean="0"/>
              <a:t>subsistence</a:t>
            </a:r>
            <a:r>
              <a:rPr lang="en-GB" dirty="0" smtClean="0"/>
              <a:t> to </a:t>
            </a:r>
            <a:r>
              <a:rPr lang="en-GB" b="1" dirty="0" smtClean="0"/>
              <a:t>cash</a:t>
            </a:r>
          </a:p>
          <a:p>
            <a:r>
              <a:rPr lang="en-GB" dirty="0" smtClean="0"/>
              <a:t>From </a:t>
            </a:r>
            <a:r>
              <a:rPr lang="en-GB" b="1" dirty="0" smtClean="0"/>
              <a:t>old-style</a:t>
            </a:r>
            <a:r>
              <a:rPr lang="en-GB" dirty="0" smtClean="0"/>
              <a:t> to </a:t>
            </a:r>
            <a:r>
              <a:rPr lang="en-GB" b="1" dirty="0" smtClean="0"/>
              <a:t>“modern”</a:t>
            </a:r>
          </a:p>
          <a:p>
            <a:r>
              <a:rPr lang="en-GB" dirty="0" smtClean="0"/>
              <a:t>From </a:t>
            </a:r>
            <a:r>
              <a:rPr lang="en-GB" b="1" dirty="0" smtClean="0"/>
              <a:t>traditional</a:t>
            </a:r>
            <a:r>
              <a:rPr lang="en-GB" dirty="0" smtClean="0"/>
              <a:t> to </a:t>
            </a:r>
            <a:r>
              <a:rPr lang="en-GB" b="1" dirty="0" smtClean="0"/>
              <a:t>transitional</a:t>
            </a:r>
          </a:p>
          <a:p>
            <a:r>
              <a:rPr lang="en-GB" b="1" dirty="0" smtClean="0"/>
              <a:t>Human</a:t>
            </a:r>
            <a:r>
              <a:rPr lang="en-GB" dirty="0" smtClean="0"/>
              <a:t> factors and </a:t>
            </a:r>
            <a:r>
              <a:rPr lang="en-GB" b="1" dirty="0" smtClean="0"/>
              <a:t>non-human</a:t>
            </a:r>
            <a:r>
              <a:rPr lang="en-GB" dirty="0" smtClean="0"/>
              <a:t> factors</a:t>
            </a:r>
          </a:p>
          <a:p>
            <a:r>
              <a:rPr lang="en-GB" dirty="0" smtClean="0"/>
              <a:t>Factors under </a:t>
            </a:r>
            <a:r>
              <a:rPr lang="en-GB" b="1" dirty="0" smtClean="0"/>
              <a:t>local or national control </a:t>
            </a:r>
            <a:r>
              <a:rPr lang="en-GB" dirty="0" smtClean="0"/>
              <a:t>and those which feel </a:t>
            </a:r>
            <a:r>
              <a:rPr lang="en-GB" b="1" dirty="0" smtClean="0"/>
              <a:t>bigger than locality or nation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863436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95</TotalTime>
  <Words>135</Words>
  <Application>Microsoft Office PowerPoint</Application>
  <PresentationFormat>On-screen Show (4:3)</PresentationFormat>
  <Paragraphs>31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4" baseType="lpstr">
      <vt:lpstr>Arial</vt:lpstr>
      <vt:lpstr>Calibri</vt:lpstr>
      <vt:lpstr>Office Theme</vt:lpstr>
      <vt:lpstr>Factors promoting change</vt:lpstr>
      <vt:lpstr>What’s growing?</vt:lpstr>
      <vt:lpstr>What’s happening?</vt:lpstr>
      <vt:lpstr>Carrying water</vt:lpstr>
      <vt:lpstr>Carrying water…</vt:lpstr>
      <vt:lpstr>Building a house</vt:lpstr>
      <vt:lpstr>Old style or new style?</vt:lpstr>
      <vt:lpstr>Moving to the city</vt:lpstr>
      <vt:lpstr>Making a living</vt:lpstr>
      <vt:lpstr>Selling food, making shoes…</vt:lpstr>
      <vt:lpstr>Shoes for sale…</vt:lpstr>
      <vt:lpstr>Services for sale…</vt:lpstr>
      <vt:lpstr>Transport, fast food…</vt:lpstr>
      <vt:lpstr>Employment…</vt:lpstr>
      <vt:lpstr>Small business/“micro-enterprise”</vt:lpstr>
      <vt:lpstr>Running a bar…</vt:lpstr>
      <vt:lpstr>Sending the kids to school…</vt:lpstr>
      <vt:lpstr>…or to a “youth polytechnic”</vt:lpstr>
      <vt:lpstr>Gathering to worship</vt:lpstr>
      <vt:lpstr>Hundreds of factors are promoting change in people’s lives…</vt:lpstr>
      <vt:lpstr>Factors promoting change?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Factors promoting change</dc:title>
  <dc:creator>Administrator</dc:creator>
  <cp:lastModifiedBy>Andy Bevan</cp:lastModifiedBy>
  <cp:revision>18</cp:revision>
  <dcterms:created xsi:type="dcterms:W3CDTF">2016-10-25T14:20:00Z</dcterms:created>
  <dcterms:modified xsi:type="dcterms:W3CDTF">2018-11-29T11:37:33Z</dcterms:modified>
</cp:coreProperties>
</file>