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519" autoAdjust="0"/>
    <p:restoredTop sz="92377" autoAdjust="0"/>
  </p:normalViewPr>
  <p:slideViewPr>
    <p:cSldViewPr>
      <p:cViewPr>
        <p:scale>
          <a:sx n="90" d="100"/>
          <a:sy n="90" d="100"/>
        </p:scale>
        <p:origin x="774" y="-4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7038275-C14E-498B-83AA-FA5D860F7161}" type="datetimeFigureOut">
              <a:rPr lang="en-GB" smtClean="0"/>
              <a:t>06/05/2020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AC38FA1-D9C3-4D79-BEFA-714249730674}" type="slidenum">
              <a:rPr lang="en-GB" smtClean="0"/>
              <a:t>‹#›</a:t>
            </a:fld>
            <a:endParaRPr lang="en-GB"/>
          </a:p>
        </p:txBody>
      </p:sp>
    </p:spTree>
    <p:extLst>
      <p:ext uri="{BB962C8B-B14F-4D97-AF65-F5344CB8AC3E}">
        <p14:creationId xmlns:p14="http://schemas.microsoft.com/office/powerpoint/2010/main" val="38753391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AC38FA1-D9C3-4D79-BEFA-714249730674}" type="slidenum">
              <a:rPr lang="en-GB" smtClean="0"/>
              <a:t>1</a:t>
            </a:fld>
            <a:endParaRPr lang="en-GB"/>
          </a:p>
        </p:txBody>
      </p:sp>
    </p:spTree>
    <p:extLst>
      <p:ext uri="{BB962C8B-B14F-4D97-AF65-F5344CB8AC3E}">
        <p14:creationId xmlns:p14="http://schemas.microsoft.com/office/powerpoint/2010/main" val="22662962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txBox="1">
            <a:spLocks noGrp="1"/>
          </p:cNvSpPr>
          <p:nvPr>
            <p:ph type="ctrTitle"/>
          </p:nvPr>
        </p:nvSpPr>
        <p:spPr>
          <a:xfrm>
            <a:off x="685800" y="2130423"/>
            <a:ext cx="7772400" cy="1470026"/>
          </a:xfrm>
        </p:spPr>
        <p:txBody>
          <a:bodyPr/>
          <a:lstStyle>
            <a:lvl1pPr>
              <a:defRPr/>
            </a:lvl1pPr>
          </a:lstStyle>
          <a:p>
            <a:pPr lvl="0"/>
            <a:r>
              <a:rPr lang="en-US"/>
              <a:t>Click to edit Master title style</a:t>
            </a:r>
            <a:endParaRPr lang="en-GB"/>
          </a:p>
        </p:txBody>
      </p:sp>
      <p:sp>
        <p:nvSpPr>
          <p:cNvPr id="3" name="Subtitle 2"/>
          <p:cNvSpPr txBox="1">
            <a:spLocks noGrp="1"/>
          </p:cNvSpPr>
          <p:nvPr>
            <p:ph type="subTitle" idx="1"/>
          </p:nvPr>
        </p:nvSpPr>
        <p:spPr>
          <a:xfrm>
            <a:off x="1371600" y="3886200"/>
            <a:ext cx="6400800" cy="1752603"/>
          </a:xfrm>
        </p:spPr>
        <p:txBody>
          <a:bodyPr anchorCtr="1"/>
          <a:lstStyle>
            <a:lvl1pPr marL="0" indent="0" algn="ctr">
              <a:buNone/>
              <a:defRPr>
                <a:solidFill>
                  <a:srgbClr val="898989"/>
                </a:solidFill>
              </a:defRPr>
            </a:lvl1pPr>
          </a:lstStyle>
          <a:p>
            <a:pPr lvl="0"/>
            <a:r>
              <a:rPr lang="en-US"/>
              <a:t>Click to edit Master subtitle style</a:t>
            </a:r>
            <a:endParaRPr lang="en-GB"/>
          </a:p>
        </p:txBody>
      </p:sp>
      <p:sp>
        <p:nvSpPr>
          <p:cNvPr id="4" name="Date Placeholder 3"/>
          <p:cNvSpPr txBox="1">
            <a:spLocks noGrp="1"/>
          </p:cNvSpPr>
          <p:nvPr>
            <p:ph type="dt" sz="half" idx="7"/>
          </p:nvPr>
        </p:nvSpPr>
        <p:spPr/>
        <p:txBody>
          <a:bodyPr/>
          <a:lstStyle>
            <a:lvl1pPr>
              <a:defRPr/>
            </a:lvl1pPr>
          </a:lstStyle>
          <a:p>
            <a:pPr lvl="0"/>
            <a:fld id="{E30C618B-0387-4DD2-BD34-C0E09628B730}" type="datetime1">
              <a:rPr lang="en-GB"/>
              <a:pPr lvl="0"/>
              <a:t>06/05/2020</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1326F8E5-9C12-41BB-AF2A-5C8BBF0C3FDD}" type="slidenum">
              <a:t>‹#›</a:t>
            </a:fld>
            <a:endParaRPr lang="en-GB"/>
          </a:p>
        </p:txBody>
      </p:sp>
    </p:spTree>
    <p:extLst>
      <p:ext uri="{BB962C8B-B14F-4D97-AF65-F5344CB8AC3E}">
        <p14:creationId xmlns:p14="http://schemas.microsoft.com/office/powerpoint/2010/main" val="346834478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pPr lvl="0"/>
            <a:fld id="{C4ED8783-F541-4443-BD04-BED037D77AB6}" type="datetime1">
              <a:rPr lang="en-GB"/>
              <a:pPr lvl="0"/>
              <a:t>06/05/2020</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E0E07A10-9778-424B-8A3A-041E796043EF}" type="slidenum">
              <a:t>‹#›</a:t>
            </a:fld>
            <a:endParaRPr lang="en-GB"/>
          </a:p>
        </p:txBody>
      </p:sp>
    </p:spTree>
    <p:extLst>
      <p:ext uri="{BB962C8B-B14F-4D97-AF65-F5344CB8AC3E}">
        <p14:creationId xmlns:p14="http://schemas.microsoft.com/office/powerpoint/2010/main" val="7400870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txBox="1">
            <a:spLocks noGrp="1"/>
          </p:cNvSpPr>
          <p:nvPr>
            <p:ph type="title"/>
          </p:nvPr>
        </p:nvSpPr>
        <p:spPr>
          <a:xfrm>
            <a:off x="722311" y="4406895"/>
            <a:ext cx="7772400" cy="1362071"/>
          </a:xfrm>
        </p:spPr>
        <p:txBody>
          <a:bodyPr anchor="t" anchorCtr="0"/>
          <a:lstStyle>
            <a:lvl1pPr algn="l">
              <a:defRPr sz="4000" b="1" cap="all"/>
            </a:lvl1pPr>
          </a:lstStyle>
          <a:p>
            <a:pPr lvl="0"/>
            <a:r>
              <a:rPr lang="en-US"/>
              <a:t>Click to edit Master title style</a:t>
            </a:r>
            <a:endParaRPr lang="en-GB"/>
          </a:p>
        </p:txBody>
      </p:sp>
      <p:sp>
        <p:nvSpPr>
          <p:cNvPr id="3" name="Text Placeholder 2"/>
          <p:cNvSpPr txBox="1">
            <a:spLocks noGrp="1"/>
          </p:cNvSpPr>
          <p:nvPr>
            <p:ph type="body" idx="1"/>
          </p:nvPr>
        </p:nvSpPr>
        <p:spPr>
          <a:xfrm>
            <a:off x="722311" y="2906713"/>
            <a:ext cx="7772400" cy="1500182"/>
          </a:xfrm>
        </p:spPr>
        <p:txBody>
          <a:bodyPr anchor="b"/>
          <a:lstStyle>
            <a:lvl1pPr marL="0" indent="0">
              <a:spcBef>
                <a:spcPts val="500"/>
              </a:spcBef>
              <a:buNone/>
              <a:defRPr sz="2000">
                <a:solidFill>
                  <a:srgbClr val="898989"/>
                </a:solidFill>
              </a:defRPr>
            </a:lvl1pPr>
          </a:lstStyle>
          <a:p>
            <a:pPr lvl="0"/>
            <a:r>
              <a:rPr lang="en-US"/>
              <a:t>Click to edit Master text styles</a:t>
            </a:r>
          </a:p>
        </p:txBody>
      </p:sp>
      <p:sp>
        <p:nvSpPr>
          <p:cNvPr id="4" name="Date Placeholder 3"/>
          <p:cNvSpPr txBox="1">
            <a:spLocks noGrp="1"/>
          </p:cNvSpPr>
          <p:nvPr>
            <p:ph type="dt" sz="half" idx="7"/>
          </p:nvPr>
        </p:nvSpPr>
        <p:spPr/>
        <p:txBody>
          <a:bodyPr/>
          <a:lstStyle>
            <a:lvl1pPr>
              <a:defRPr/>
            </a:lvl1pPr>
          </a:lstStyle>
          <a:p>
            <a:pPr lvl="0"/>
            <a:fld id="{25A12F07-D012-4C02-86B1-139EC352E7E3}" type="datetime1">
              <a:rPr lang="en-GB"/>
              <a:pPr lvl="0"/>
              <a:t>06/05/2020</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D5590783-D0AF-4995-B8BE-F36CE79F88EA}" type="slidenum">
              <a:t>‹#›</a:t>
            </a:fld>
            <a:endParaRPr lang="en-GB"/>
          </a:p>
        </p:txBody>
      </p:sp>
    </p:spTree>
    <p:extLst>
      <p:ext uri="{BB962C8B-B14F-4D97-AF65-F5344CB8AC3E}">
        <p14:creationId xmlns:p14="http://schemas.microsoft.com/office/powerpoint/2010/main" val="213856138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p:cNvSpPr txBox="1">
            <a:spLocks noGrp="1"/>
          </p:cNvSpPr>
          <p:nvPr>
            <p:ph idx="1"/>
          </p:nvPr>
        </p:nvSpPr>
        <p:spPr>
          <a:xfrm>
            <a:off x="457200" y="1600200"/>
            <a:ext cx="4038603" cy="4525959"/>
          </a:xfrm>
        </p:spPr>
        <p:txBody>
          <a:bodyPr/>
          <a:lstStyle>
            <a:lvl1pPr>
              <a:spcBef>
                <a:spcPts val="700"/>
              </a:spcBef>
              <a:defRPr sz="2800"/>
            </a:lvl1pPr>
            <a:lvl2pPr>
              <a:spcBef>
                <a:spcPts val="600"/>
              </a:spcBef>
              <a:defRPr sz="2400"/>
            </a:lvl2pPr>
            <a:lvl3pPr>
              <a:spcBef>
                <a:spcPts val="500"/>
              </a:spcBef>
              <a:defRPr sz="2000"/>
            </a:lvl3pPr>
            <a:lvl4pPr>
              <a:spcBef>
                <a:spcPts val="400"/>
              </a:spcBef>
              <a:defRPr sz="1800"/>
            </a:lvl4pPr>
            <a:lvl5pPr>
              <a:spcBef>
                <a:spcPts val="400"/>
              </a:spcBef>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txBox="1">
            <a:spLocks noGrp="1"/>
          </p:cNvSpPr>
          <p:nvPr>
            <p:ph idx="2"/>
          </p:nvPr>
        </p:nvSpPr>
        <p:spPr>
          <a:xfrm>
            <a:off x="4648196" y="1600200"/>
            <a:ext cx="4038603" cy="4525959"/>
          </a:xfrm>
        </p:spPr>
        <p:txBody>
          <a:bodyPr/>
          <a:lstStyle>
            <a:lvl1pPr>
              <a:spcBef>
                <a:spcPts val="700"/>
              </a:spcBef>
              <a:defRPr sz="2800"/>
            </a:lvl1pPr>
            <a:lvl2pPr>
              <a:spcBef>
                <a:spcPts val="600"/>
              </a:spcBef>
              <a:defRPr sz="2400"/>
            </a:lvl2pPr>
            <a:lvl3pPr>
              <a:spcBef>
                <a:spcPts val="500"/>
              </a:spcBef>
              <a:defRPr sz="2000"/>
            </a:lvl3pPr>
            <a:lvl4pPr>
              <a:spcBef>
                <a:spcPts val="400"/>
              </a:spcBef>
              <a:defRPr sz="1800"/>
            </a:lvl4pPr>
            <a:lvl5pPr>
              <a:spcBef>
                <a:spcPts val="400"/>
              </a:spcBef>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txBox="1">
            <a:spLocks noGrp="1"/>
          </p:cNvSpPr>
          <p:nvPr>
            <p:ph type="dt" sz="half" idx="7"/>
          </p:nvPr>
        </p:nvSpPr>
        <p:spPr/>
        <p:txBody>
          <a:bodyPr/>
          <a:lstStyle>
            <a:lvl1pPr>
              <a:defRPr/>
            </a:lvl1pPr>
          </a:lstStyle>
          <a:p>
            <a:pPr lvl="0"/>
            <a:fld id="{0B6F25BF-AC29-4D1C-996F-514E1F920F1E}" type="datetime1">
              <a:rPr lang="en-GB"/>
              <a:pPr lvl="0"/>
              <a:t>06/05/2020</a:t>
            </a:fld>
            <a:endParaRPr lang="en-GB"/>
          </a:p>
        </p:txBody>
      </p:sp>
      <p:sp>
        <p:nvSpPr>
          <p:cNvPr id="6" name="Footer Placeholder 5"/>
          <p:cNvSpPr txBox="1">
            <a:spLocks noGrp="1"/>
          </p:cNvSpPr>
          <p:nvPr>
            <p:ph type="ftr" sz="quarter" idx="9"/>
          </p:nvPr>
        </p:nvSpPr>
        <p:spPr/>
        <p:txBody>
          <a:bodyPr/>
          <a:lstStyle>
            <a:lvl1pPr>
              <a:defRPr/>
            </a:lvl1pPr>
          </a:lstStyle>
          <a:p>
            <a:pPr lvl="0"/>
            <a:endParaRPr lang="en-GB"/>
          </a:p>
        </p:txBody>
      </p:sp>
      <p:sp>
        <p:nvSpPr>
          <p:cNvPr id="7" name="Slide Number Placeholder 6"/>
          <p:cNvSpPr txBox="1">
            <a:spLocks noGrp="1"/>
          </p:cNvSpPr>
          <p:nvPr>
            <p:ph type="sldNum" sz="quarter" idx="8"/>
          </p:nvPr>
        </p:nvSpPr>
        <p:spPr/>
        <p:txBody>
          <a:bodyPr/>
          <a:lstStyle>
            <a:lvl1pPr>
              <a:defRPr/>
            </a:lvl1pPr>
          </a:lstStyle>
          <a:p>
            <a:pPr lvl="0"/>
            <a:fld id="{2F48F313-91FE-48DF-92AB-207662F14DAC}" type="slidenum">
              <a:t>‹#›</a:t>
            </a:fld>
            <a:endParaRPr lang="en-GB"/>
          </a:p>
        </p:txBody>
      </p:sp>
    </p:spTree>
    <p:extLst>
      <p:ext uri="{BB962C8B-B14F-4D97-AF65-F5344CB8AC3E}">
        <p14:creationId xmlns:p14="http://schemas.microsoft.com/office/powerpoint/2010/main" val="123993883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Text Placeholder 2"/>
          <p:cNvSpPr txBox="1">
            <a:spLocks noGrp="1"/>
          </p:cNvSpPr>
          <p:nvPr>
            <p:ph type="body" idx="1"/>
          </p:nvPr>
        </p:nvSpPr>
        <p:spPr>
          <a:xfrm>
            <a:off x="457200" y="1535113"/>
            <a:ext cx="4040184" cy="639759"/>
          </a:xfrm>
        </p:spPr>
        <p:txBody>
          <a:bodyPr anchor="b"/>
          <a:lstStyle>
            <a:lvl1pPr marL="0" indent="0">
              <a:spcBef>
                <a:spcPts val="600"/>
              </a:spcBef>
              <a:buNone/>
              <a:defRPr sz="2400" b="1"/>
            </a:lvl1pPr>
          </a:lstStyle>
          <a:p>
            <a:pPr lvl="0"/>
            <a:r>
              <a:rPr lang="en-US"/>
              <a:t>Click to edit Master text styles</a:t>
            </a:r>
          </a:p>
        </p:txBody>
      </p:sp>
      <p:sp>
        <p:nvSpPr>
          <p:cNvPr id="4" name="Content Placeholder 3"/>
          <p:cNvSpPr txBox="1">
            <a:spLocks noGrp="1"/>
          </p:cNvSpPr>
          <p:nvPr>
            <p:ph idx="2"/>
          </p:nvPr>
        </p:nvSpPr>
        <p:spPr>
          <a:xfrm>
            <a:off x="457200" y="2174872"/>
            <a:ext cx="4040184" cy="3951286"/>
          </a:xfrm>
        </p:spPr>
        <p:txBody>
          <a:bodyPr/>
          <a:lstStyle>
            <a:lvl1pPr>
              <a:spcBef>
                <a:spcPts val="600"/>
              </a:spcBef>
              <a:defRPr sz="2400"/>
            </a:lvl1pPr>
            <a:lvl2pPr>
              <a:spcBef>
                <a:spcPts val="500"/>
              </a:spcBef>
              <a:defRPr sz="2000"/>
            </a:lvl2pPr>
            <a:lvl3pPr>
              <a:spcBef>
                <a:spcPts val="400"/>
              </a:spcBef>
              <a:defRPr sz="1800"/>
            </a:lvl3pPr>
            <a:lvl4pPr>
              <a:spcBef>
                <a:spcPts val="400"/>
              </a:spcBef>
              <a:defRPr sz="1600"/>
            </a:lvl4pPr>
            <a:lvl5pPr>
              <a:spcBef>
                <a:spcPts val="400"/>
              </a:spcBef>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txBox="1">
            <a:spLocks noGrp="1"/>
          </p:cNvSpPr>
          <p:nvPr>
            <p:ph type="body" idx="3"/>
          </p:nvPr>
        </p:nvSpPr>
        <p:spPr>
          <a:xfrm>
            <a:off x="4645023" y="1535113"/>
            <a:ext cx="4041776" cy="639759"/>
          </a:xfrm>
        </p:spPr>
        <p:txBody>
          <a:bodyPr anchor="b"/>
          <a:lstStyle>
            <a:lvl1pPr marL="0" indent="0">
              <a:spcBef>
                <a:spcPts val="600"/>
              </a:spcBef>
              <a:buNone/>
              <a:defRPr sz="2400" b="1"/>
            </a:lvl1pPr>
          </a:lstStyle>
          <a:p>
            <a:pPr lvl="0"/>
            <a:r>
              <a:rPr lang="en-US"/>
              <a:t>Click to edit Master text styles</a:t>
            </a:r>
          </a:p>
        </p:txBody>
      </p:sp>
      <p:sp>
        <p:nvSpPr>
          <p:cNvPr id="6" name="Content Placeholder 5"/>
          <p:cNvSpPr txBox="1">
            <a:spLocks noGrp="1"/>
          </p:cNvSpPr>
          <p:nvPr>
            <p:ph idx="4"/>
          </p:nvPr>
        </p:nvSpPr>
        <p:spPr>
          <a:xfrm>
            <a:off x="4645023" y="2174872"/>
            <a:ext cx="4041776" cy="3951286"/>
          </a:xfrm>
        </p:spPr>
        <p:txBody>
          <a:bodyPr/>
          <a:lstStyle>
            <a:lvl1pPr>
              <a:spcBef>
                <a:spcPts val="600"/>
              </a:spcBef>
              <a:defRPr sz="2400"/>
            </a:lvl1pPr>
            <a:lvl2pPr>
              <a:spcBef>
                <a:spcPts val="500"/>
              </a:spcBef>
              <a:defRPr sz="2000"/>
            </a:lvl2pPr>
            <a:lvl3pPr>
              <a:spcBef>
                <a:spcPts val="400"/>
              </a:spcBef>
              <a:defRPr sz="1800"/>
            </a:lvl3pPr>
            <a:lvl4pPr>
              <a:spcBef>
                <a:spcPts val="400"/>
              </a:spcBef>
              <a:defRPr sz="1600"/>
            </a:lvl4pPr>
            <a:lvl5pPr>
              <a:spcBef>
                <a:spcPts val="400"/>
              </a:spcBef>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txBox="1">
            <a:spLocks noGrp="1"/>
          </p:cNvSpPr>
          <p:nvPr>
            <p:ph type="dt" sz="half" idx="7"/>
          </p:nvPr>
        </p:nvSpPr>
        <p:spPr/>
        <p:txBody>
          <a:bodyPr/>
          <a:lstStyle>
            <a:lvl1pPr>
              <a:defRPr/>
            </a:lvl1pPr>
          </a:lstStyle>
          <a:p>
            <a:pPr lvl="0"/>
            <a:fld id="{F9421BBA-45C8-44F0-A39C-6B0F5F5706AD}" type="datetime1">
              <a:rPr lang="en-GB"/>
              <a:pPr lvl="0"/>
              <a:t>06/05/2020</a:t>
            </a:fld>
            <a:endParaRPr lang="en-GB"/>
          </a:p>
        </p:txBody>
      </p:sp>
      <p:sp>
        <p:nvSpPr>
          <p:cNvPr id="8" name="Footer Placeholder 7"/>
          <p:cNvSpPr txBox="1">
            <a:spLocks noGrp="1"/>
          </p:cNvSpPr>
          <p:nvPr>
            <p:ph type="ftr" sz="quarter" idx="9"/>
          </p:nvPr>
        </p:nvSpPr>
        <p:spPr/>
        <p:txBody>
          <a:bodyPr/>
          <a:lstStyle>
            <a:lvl1pPr>
              <a:defRPr/>
            </a:lvl1pPr>
          </a:lstStyle>
          <a:p>
            <a:pPr lvl="0"/>
            <a:endParaRPr lang="en-GB"/>
          </a:p>
        </p:txBody>
      </p:sp>
      <p:sp>
        <p:nvSpPr>
          <p:cNvPr id="9" name="Slide Number Placeholder 8"/>
          <p:cNvSpPr txBox="1">
            <a:spLocks noGrp="1"/>
          </p:cNvSpPr>
          <p:nvPr>
            <p:ph type="sldNum" sz="quarter" idx="8"/>
          </p:nvPr>
        </p:nvSpPr>
        <p:spPr/>
        <p:txBody>
          <a:bodyPr/>
          <a:lstStyle>
            <a:lvl1pPr>
              <a:defRPr/>
            </a:lvl1pPr>
          </a:lstStyle>
          <a:p>
            <a:pPr lvl="0"/>
            <a:fld id="{06E1EF18-060C-4067-A54A-1C7881821CEE}" type="slidenum">
              <a:t>‹#›</a:t>
            </a:fld>
            <a:endParaRPr lang="en-GB"/>
          </a:p>
        </p:txBody>
      </p:sp>
    </p:spTree>
    <p:extLst>
      <p:ext uri="{BB962C8B-B14F-4D97-AF65-F5344CB8AC3E}">
        <p14:creationId xmlns:p14="http://schemas.microsoft.com/office/powerpoint/2010/main" val="235026400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p:cNvSpPr txBox="1">
            <a:spLocks noGrp="1"/>
          </p:cNvSpPr>
          <p:nvPr>
            <p:ph type="dt" sz="half" idx="7"/>
          </p:nvPr>
        </p:nvSpPr>
        <p:spPr/>
        <p:txBody>
          <a:bodyPr/>
          <a:lstStyle>
            <a:lvl1pPr>
              <a:defRPr/>
            </a:lvl1pPr>
          </a:lstStyle>
          <a:p>
            <a:pPr lvl="0"/>
            <a:fld id="{EB6D125D-522E-41CB-8A53-0B861D4D5404}" type="datetime1">
              <a:rPr lang="en-GB"/>
              <a:pPr lvl="0"/>
              <a:t>06/05/2020</a:t>
            </a:fld>
            <a:endParaRPr lang="en-GB"/>
          </a:p>
        </p:txBody>
      </p:sp>
      <p:sp>
        <p:nvSpPr>
          <p:cNvPr id="4" name="Footer Placeholder 3"/>
          <p:cNvSpPr txBox="1">
            <a:spLocks noGrp="1"/>
          </p:cNvSpPr>
          <p:nvPr>
            <p:ph type="ftr" sz="quarter" idx="9"/>
          </p:nvPr>
        </p:nvSpPr>
        <p:spPr/>
        <p:txBody>
          <a:bodyPr/>
          <a:lstStyle>
            <a:lvl1pPr>
              <a:defRPr/>
            </a:lvl1pPr>
          </a:lstStyle>
          <a:p>
            <a:pPr lvl="0"/>
            <a:endParaRPr lang="en-GB"/>
          </a:p>
        </p:txBody>
      </p:sp>
      <p:sp>
        <p:nvSpPr>
          <p:cNvPr id="5" name="Slide Number Placeholder 4"/>
          <p:cNvSpPr txBox="1">
            <a:spLocks noGrp="1"/>
          </p:cNvSpPr>
          <p:nvPr>
            <p:ph type="sldNum" sz="quarter" idx="8"/>
          </p:nvPr>
        </p:nvSpPr>
        <p:spPr/>
        <p:txBody>
          <a:bodyPr/>
          <a:lstStyle>
            <a:lvl1pPr>
              <a:defRPr/>
            </a:lvl1pPr>
          </a:lstStyle>
          <a:p>
            <a:pPr lvl="0"/>
            <a:fld id="{DC6CDCA1-8E48-41D5-B96C-58EB7E0863B1}" type="slidenum">
              <a:t>‹#›</a:t>
            </a:fld>
            <a:endParaRPr lang="en-GB"/>
          </a:p>
        </p:txBody>
      </p:sp>
    </p:spTree>
    <p:extLst>
      <p:ext uri="{BB962C8B-B14F-4D97-AF65-F5344CB8AC3E}">
        <p14:creationId xmlns:p14="http://schemas.microsoft.com/office/powerpoint/2010/main" val="289384764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txBox="1">
            <a:spLocks noGrp="1"/>
          </p:cNvSpPr>
          <p:nvPr>
            <p:ph type="dt" sz="half" idx="7"/>
          </p:nvPr>
        </p:nvSpPr>
        <p:spPr/>
        <p:txBody>
          <a:bodyPr/>
          <a:lstStyle>
            <a:lvl1pPr>
              <a:defRPr/>
            </a:lvl1pPr>
          </a:lstStyle>
          <a:p>
            <a:pPr lvl="0"/>
            <a:fld id="{864E700B-0D60-444C-83CC-C02B9E615772}" type="datetime1">
              <a:rPr lang="en-GB"/>
              <a:pPr lvl="0"/>
              <a:t>06/05/2020</a:t>
            </a:fld>
            <a:endParaRPr lang="en-GB"/>
          </a:p>
        </p:txBody>
      </p:sp>
      <p:sp>
        <p:nvSpPr>
          <p:cNvPr id="3" name="Footer Placeholder 2"/>
          <p:cNvSpPr txBox="1">
            <a:spLocks noGrp="1"/>
          </p:cNvSpPr>
          <p:nvPr>
            <p:ph type="ftr" sz="quarter" idx="9"/>
          </p:nvPr>
        </p:nvSpPr>
        <p:spPr/>
        <p:txBody>
          <a:bodyPr/>
          <a:lstStyle>
            <a:lvl1pPr>
              <a:defRPr/>
            </a:lvl1pPr>
          </a:lstStyle>
          <a:p>
            <a:pPr lvl="0"/>
            <a:endParaRPr lang="en-GB"/>
          </a:p>
        </p:txBody>
      </p:sp>
      <p:sp>
        <p:nvSpPr>
          <p:cNvPr id="4" name="Slide Number Placeholder 3"/>
          <p:cNvSpPr txBox="1">
            <a:spLocks noGrp="1"/>
          </p:cNvSpPr>
          <p:nvPr>
            <p:ph type="sldNum" sz="quarter" idx="8"/>
          </p:nvPr>
        </p:nvSpPr>
        <p:spPr/>
        <p:txBody>
          <a:bodyPr/>
          <a:lstStyle>
            <a:lvl1pPr>
              <a:defRPr/>
            </a:lvl1pPr>
          </a:lstStyle>
          <a:p>
            <a:pPr lvl="0"/>
            <a:fld id="{1E9D7750-5004-411D-B7D1-C1C4C4CD1BB6}" type="slidenum">
              <a:t>‹#›</a:t>
            </a:fld>
            <a:endParaRPr lang="en-GB"/>
          </a:p>
        </p:txBody>
      </p:sp>
    </p:spTree>
    <p:extLst>
      <p:ext uri="{BB962C8B-B14F-4D97-AF65-F5344CB8AC3E}">
        <p14:creationId xmlns:p14="http://schemas.microsoft.com/office/powerpoint/2010/main" val="54485690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457200" y="273048"/>
            <a:ext cx="3008311" cy="1162046"/>
          </a:xfrm>
        </p:spPr>
        <p:txBody>
          <a:bodyPr anchor="b" anchorCtr="0"/>
          <a:lstStyle>
            <a:lvl1pPr algn="l">
              <a:defRPr sz="2000" b="1"/>
            </a:lvl1pPr>
          </a:lstStyle>
          <a:p>
            <a:pPr lvl="0"/>
            <a:r>
              <a:rPr lang="en-US"/>
              <a:t>Click to edit Master title style</a:t>
            </a:r>
            <a:endParaRPr lang="en-GB"/>
          </a:p>
        </p:txBody>
      </p:sp>
      <p:sp>
        <p:nvSpPr>
          <p:cNvPr id="3" name="Content Placeholder 2"/>
          <p:cNvSpPr txBox="1">
            <a:spLocks noGrp="1"/>
          </p:cNvSpPr>
          <p:nvPr>
            <p:ph idx="1"/>
          </p:nvPr>
        </p:nvSpPr>
        <p:spPr>
          <a:xfrm>
            <a:off x="3575047" y="273048"/>
            <a:ext cx="5111752" cy="585311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txBox="1">
            <a:spLocks noGrp="1"/>
          </p:cNvSpPr>
          <p:nvPr>
            <p:ph type="body" idx="2"/>
          </p:nvPr>
        </p:nvSpPr>
        <p:spPr>
          <a:xfrm>
            <a:off x="457200" y="1435095"/>
            <a:ext cx="3008311" cy="4691064"/>
          </a:xfrm>
        </p:spPr>
        <p:txBody>
          <a:bodyPr/>
          <a:lstStyle>
            <a:lvl1pPr marL="0" indent="0">
              <a:spcBef>
                <a:spcPts val="300"/>
              </a:spcBef>
              <a:buNone/>
              <a:defRPr sz="140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pPr lvl="0"/>
            <a:fld id="{8B7CA371-442B-415C-93A3-735F71240A17}" type="datetime1">
              <a:rPr lang="en-GB"/>
              <a:pPr lvl="0"/>
              <a:t>06/05/2020</a:t>
            </a:fld>
            <a:endParaRPr lang="en-GB"/>
          </a:p>
        </p:txBody>
      </p:sp>
      <p:sp>
        <p:nvSpPr>
          <p:cNvPr id="6" name="Footer Placeholder 5"/>
          <p:cNvSpPr txBox="1">
            <a:spLocks noGrp="1"/>
          </p:cNvSpPr>
          <p:nvPr>
            <p:ph type="ftr" sz="quarter" idx="9"/>
          </p:nvPr>
        </p:nvSpPr>
        <p:spPr/>
        <p:txBody>
          <a:bodyPr/>
          <a:lstStyle>
            <a:lvl1pPr>
              <a:defRPr/>
            </a:lvl1pPr>
          </a:lstStyle>
          <a:p>
            <a:pPr lvl="0"/>
            <a:endParaRPr lang="en-GB"/>
          </a:p>
        </p:txBody>
      </p:sp>
      <p:sp>
        <p:nvSpPr>
          <p:cNvPr id="7" name="Slide Number Placeholder 6"/>
          <p:cNvSpPr txBox="1">
            <a:spLocks noGrp="1"/>
          </p:cNvSpPr>
          <p:nvPr>
            <p:ph type="sldNum" sz="quarter" idx="8"/>
          </p:nvPr>
        </p:nvSpPr>
        <p:spPr/>
        <p:txBody>
          <a:bodyPr/>
          <a:lstStyle>
            <a:lvl1pPr>
              <a:defRPr/>
            </a:lvl1pPr>
          </a:lstStyle>
          <a:p>
            <a:pPr lvl="0"/>
            <a:fld id="{9DC7441D-2CA9-4A42-A76D-6E07F8BC2416}" type="slidenum">
              <a:t>‹#›</a:t>
            </a:fld>
            <a:endParaRPr lang="en-GB"/>
          </a:p>
        </p:txBody>
      </p:sp>
    </p:spTree>
    <p:extLst>
      <p:ext uri="{BB962C8B-B14F-4D97-AF65-F5344CB8AC3E}">
        <p14:creationId xmlns:p14="http://schemas.microsoft.com/office/powerpoint/2010/main" val="243096240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1792288" y="4800600"/>
            <a:ext cx="5486400" cy="566735"/>
          </a:xfrm>
        </p:spPr>
        <p:txBody>
          <a:bodyPr anchor="b" anchorCtr="0"/>
          <a:lstStyle>
            <a:lvl1pPr algn="l">
              <a:defRPr sz="2000" b="1"/>
            </a:lvl1pPr>
          </a:lstStyle>
          <a:p>
            <a:pPr lvl="0"/>
            <a:r>
              <a:rPr lang="en-US"/>
              <a:t>Click to edit Master title style</a:t>
            </a:r>
            <a:endParaRPr lang="en-GB"/>
          </a:p>
        </p:txBody>
      </p:sp>
      <p:sp>
        <p:nvSpPr>
          <p:cNvPr id="3" name="Picture Placeholder 2"/>
          <p:cNvSpPr txBox="1">
            <a:spLocks noGrp="1"/>
          </p:cNvSpPr>
          <p:nvPr>
            <p:ph type="pic" idx="1"/>
          </p:nvPr>
        </p:nvSpPr>
        <p:spPr>
          <a:xfrm>
            <a:off x="1792288" y="612776"/>
            <a:ext cx="5486400" cy="4114800"/>
          </a:xfrm>
        </p:spPr>
        <p:txBody>
          <a:bodyPr/>
          <a:lstStyle>
            <a:lvl1pPr marL="0" indent="0">
              <a:buNone/>
              <a:defRPr lang="en-GB"/>
            </a:lvl1pPr>
          </a:lstStyle>
          <a:p>
            <a:pPr lvl="0"/>
            <a:endParaRPr lang="en-GB"/>
          </a:p>
        </p:txBody>
      </p:sp>
      <p:sp>
        <p:nvSpPr>
          <p:cNvPr id="4" name="Text Placeholder 3"/>
          <p:cNvSpPr txBox="1">
            <a:spLocks noGrp="1"/>
          </p:cNvSpPr>
          <p:nvPr>
            <p:ph type="body" idx="2"/>
          </p:nvPr>
        </p:nvSpPr>
        <p:spPr>
          <a:xfrm>
            <a:off x="1792288" y="5367335"/>
            <a:ext cx="5486400" cy="804864"/>
          </a:xfrm>
        </p:spPr>
        <p:txBody>
          <a:bodyPr/>
          <a:lstStyle>
            <a:lvl1pPr marL="0" indent="0">
              <a:spcBef>
                <a:spcPts val="300"/>
              </a:spcBef>
              <a:buNone/>
              <a:defRPr sz="140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pPr lvl="0"/>
            <a:fld id="{4614F0CD-E97F-4AAF-8D7E-DE2D99B956CC}" type="datetime1">
              <a:rPr lang="en-GB"/>
              <a:pPr lvl="0"/>
              <a:t>06/05/2020</a:t>
            </a:fld>
            <a:endParaRPr lang="en-GB"/>
          </a:p>
        </p:txBody>
      </p:sp>
      <p:sp>
        <p:nvSpPr>
          <p:cNvPr id="6" name="Footer Placeholder 5"/>
          <p:cNvSpPr txBox="1">
            <a:spLocks noGrp="1"/>
          </p:cNvSpPr>
          <p:nvPr>
            <p:ph type="ftr" sz="quarter" idx="9"/>
          </p:nvPr>
        </p:nvSpPr>
        <p:spPr/>
        <p:txBody>
          <a:bodyPr/>
          <a:lstStyle>
            <a:lvl1pPr>
              <a:defRPr/>
            </a:lvl1pPr>
          </a:lstStyle>
          <a:p>
            <a:pPr lvl="0"/>
            <a:endParaRPr lang="en-GB"/>
          </a:p>
        </p:txBody>
      </p:sp>
      <p:sp>
        <p:nvSpPr>
          <p:cNvPr id="7" name="Slide Number Placeholder 6"/>
          <p:cNvSpPr txBox="1">
            <a:spLocks noGrp="1"/>
          </p:cNvSpPr>
          <p:nvPr>
            <p:ph type="sldNum" sz="quarter" idx="8"/>
          </p:nvPr>
        </p:nvSpPr>
        <p:spPr/>
        <p:txBody>
          <a:bodyPr/>
          <a:lstStyle>
            <a:lvl1pPr>
              <a:defRPr/>
            </a:lvl1pPr>
          </a:lstStyle>
          <a:p>
            <a:pPr lvl="0"/>
            <a:fld id="{ADF4DDF7-C9DF-44DE-A89C-8497066F4DA2}" type="slidenum">
              <a:t>‹#›</a:t>
            </a:fld>
            <a:endParaRPr lang="en-GB"/>
          </a:p>
        </p:txBody>
      </p:sp>
    </p:spTree>
    <p:extLst>
      <p:ext uri="{BB962C8B-B14F-4D97-AF65-F5344CB8AC3E}">
        <p14:creationId xmlns:p14="http://schemas.microsoft.com/office/powerpoint/2010/main" val="136085679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pPr lvl="0"/>
            <a:fld id="{857E0F1D-A2FF-484A-A7E5-2E3B645DD8C9}" type="datetime1">
              <a:rPr lang="en-GB"/>
              <a:pPr lvl="0"/>
              <a:t>06/05/2020</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C25079D4-6068-4D0B-A1C3-8A3E314FCFBD}" type="slidenum">
              <a:t>‹#›</a:t>
            </a:fld>
            <a:endParaRPr lang="en-GB"/>
          </a:p>
        </p:txBody>
      </p:sp>
    </p:spTree>
    <p:extLst>
      <p:ext uri="{BB962C8B-B14F-4D97-AF65-F5344CB8AC3E}">
        <p14:creationId xmlns:p14="http://schemas.microsoft.com/office/powerpoint/2010/main" val="125738761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txBox="1">
            <a:spLocks noGrp="1"/>
          </p:cNvSpPr>
          <p:nvPr>
            <p:ph type="title" orient="vert"/>
          </p:nvPr>
        </p:nvSpPr>
        <p:spPr>
          <a:xfrm>
            <a:off x="6629400" y="274640"/>
            <a:ext cx="2057400" cy="5851529"/>
          </a:xfrm>
        </p:spPr>
        <p:txBody>
          <a:bodyPr vert="eaVert"/>
          <a:lstStyle>
            <a:lvl1pPr>
              <a:defRPr/>
            </a:lvl1pPr>
          </a:lstStyle>
          <a:p>
            <a:pPr lvl="0"/>
            <a:r>
              <a:rPr lang="en-US"/>
              <a:t>Click to edit Master title style</a:t>
            </a:r>
            <a:endParaRPr lang="en-GB"/>
          </a:p>
        </p:txBody>
      </p:sp>
      <p:sp>
        <p:nvSpPr>
          <p:cNvPr id="3" name="Vertical Text Placeholder 2"/>
          <p:cNvSpPr txBox="1">
            <a:spLocks noGrp="1"/>
          </p:cNvSpPr>
          <p:nvPr>
            <p:ph type="body" orient="vert" idx="1"/>
          </p:nvPr>
        </p:nvSpPr>
        <p:spPr>
          <a:xfrm>
            <a:off x="457200" y="274640"/>
            <a:ext cx="6019796" cy="5851529"/>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pPr lvl="0"/>
            <a:fld id="{4F647E44-A386-49B5-A82E-0B96B545E9C3}" type="datetime1">
              <a:rPr lang="en-GB"/>
              <a:pPr lvl="0"/>
              <a:t>06/05/2020</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D793E923-B64D-4342-A37C-835FDABA61DF}" type="slidenum">
              <a:t>‹#›</a:t>
            </a:fld>
            <a:endParaRPr lang="en-GB"/>
          </a:p>
        </p:txBody>
      </p:sp>
    </p:spTree>
    <p:extLst>
      <p:ext uri="{BB962C8B-B14F-4D97-AF65-F5344CB8AC3E}">
        <p14:creationId xmlns:p14="http://schemas.microsoft.com/office/powerpoint/2010/main" val="106925929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p:cNvSpPr txBox="1">
            <a:spLocks noGrp="1"/>
          </p:cNvSpPr>
          <p:nvPr>
            <p:ph type="title"/>
          </p:nvPr>
        </p:nvSpPr>
        <p:spPr>
          <a:xfrm>
            <a:off x="457200" y="274640"/>
            <a:ext cx="8229600" cy="1143000"/>
          </a:xfrm>
          <a:prstGeom prst="rect">
            <a:avLst/>
          </a:prstGeom>
          <a:noFill/>
          <a:ln>
            <a:noFill/>
          </a:ln>
        </p:spPr>
        <p:txBody>
          <a:bodyPr vert="horz" wrap="square" lIns="91440" tIns="45720" rIns="91440" bIns="45720" anchor="ctr" anchorCtr="1" compatLnSpc="1"/>
          <a:lstStyle/>
          <a:p>
            <a:pPr lvl="0"/>
            <a:r>
              <a:rPr lang="en-US"/>
              <a:t>Click to edit Master title style</a:t>
            </a:r>
            <a:endParaRPr lang="en-GB"/>
          </a:p>
        </p:txBody>
      </p:sp>
      <p:sp>
        <p:nvSpPr>
          <p:cNvPr id="3" name="Text Placeholder 2"/>
          <p:cNvSpPr txBox="1">
            <a:spLocks noGrp="1"/>
          </p:cNvSpPr>
          <p:nvPr>
            <p:ph type="body" idx="1"/>
          </p:nvPr>
        </p:nvSpPr>
        <p:spPr>
          <a:xfrm>
            <a:off x="457200" y="1600200"/>
            <a:ext cx="8229600" cy="4525959"/>
          </a:xfrm>
          <a:prstGeom prst="rect">
            <a:avLst/>
          </a:prstGeom>
          <a:noFill/>
          <a:ln>
            <a:noFill/>
          </a:ln>
        </p:spPr>
        <p:txBody>
          <a:bodyPr vert="horz" wrap="square" lIns="91440" tIns="45720" rIns="91440" bIns="45720" anchor="t" anchorCtr="0" compatLnSpc="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2"/>
          </p:nvPr>
        </p:nvSpPr>
        <p:spPr>
          <a:xfrm>
            <a:off x="457200" y="6356351"/>
            <a:ext cx="2133596" cy="365129"/>
          </a:xfrm>
          <a:prstGeom prst="rect">
            <a:avLst/>
          </a:prstGeom>
          <a:noFill/>
          <a:ln>
            <a:noFill/>
          </a:ln>
        </p:spPr>
        <p:txBody>
          <a:bodyPr vert="horz" wrap="square" lIns="91440" tIns="45720" rIns="91440" bIns="45720" anchor="ctr" anchorCtr="0" compatLnSpc="1"/>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461B5BE8-2545-403D-9395-DBC15E1CA707}" type="datetime1">
              <a:rPr lang="en-GB"/>
              <a:pPr lvl="0"/>
              <a:t>06/05/2020</a:t>
            </a:fld>
            <a:endParaRPr lang="en-GB"/>
          </a:p>
        </p:txBody>
      </p:sp>
      <p:sp>
        <p:nvSpPr>
          <p:cNvPr id="5" name="Footer Placeholder 4"/>
          <p:cNvSpPr txBox="1">
            <a:spLocks noGrp="1"/>
          </p:cNvSpPr>
          <p:nvPr>
            <p:ph type="ftr" sz="quarter" idx="3"/>
          </p:nvPr>
        </p:nvSpPr>
        <p:spPr>
          <a:xfrm>
            <a:off x="3124203" y="6356351"/>
            <a:ext cx="2895603" cy="365129"/>
          </a:xfrm>
          <a:prstGeom prst="rect">
            <a:avLst/>
          </a:prstGeom>
          <a:noFill/>
          <a:ln>
            <a:noFill/>
          </a:ln>
        </p:spPr>
        <p:txBody>
          <a:bodyPr vert="horz" wrap="square" lIns="91440" tIns="45720" rIns="91440" bIns="45720" anchor="ctr" anchorCtr="1" compatLnSpc="1"/>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p:cNvSpPr txBox="1">
            <a:spLocks noGrp="1"/>
          </p:cNvSpPr>
          <p:nvPr>
            <p:ph type="sldNum" sz="quarter" idx="4"/>
          </p:nvPr>
        </p:nvSpPr>
        <p:spPr>
          <a:xfrm>
            <a:off x="6553203" y="6356351"/>
            <a:ext cx="2133596" cy="365129"/>
          </a:xfrm>
          <a:prstGeom prst="rect">
            <a:avLst/>
          </a:prstGeom>
          <a:noFill/>
          <a:ln>
            <a:noFill/>
          </a:ln>
        </p:spPr>
        <p:txBody>
          <a:bodyPr vert="horz" wrap="square" lIns="91440" tIns="45720" rIns="91440" bIns="45720" anchor="ctr" anchorCtr="0" compatLnSpc="1"/>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57FF2543-EB05-4072-880B-B2E88D10E573}"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slow" p14:dur="2000"/>
    </mc:Choice>
    <mc:Fallback xmlns="">
      <p:transition spd="slow"/>
    </mc:Fallback>
  </mc:AlternateContent>
  <p:txStyles>
    <p:title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alibri"/>
        </a:defRPr>
      </a:lvl1pPr>
    </p:titleStyle>
    <p:bodyStyle>
      <a:lvl1pPr marL="342900" marR="0" lvl="0" indent="-342900" algn="l" defTabSz="914400" rtl="0" fontAlgn="auto" hangingPunct="1">
        <a:lnSpc>
          <a:spcPct val="100000"/>
        </a:lnSpc>
        <a:spcBef>
          <a:spcPts val="800"/>
        </a:spcBef>
        <a:spcAft>
          <a:spcPts val="0"/>
        </a:spcAft>
        <a:buSzPct val="100000"/>
        <a:buFont typeface="Arial" pitchFamily="34"/>
        <a:buChar char="•"/>
        <a:tabLst/>
        <a:defRPr lang="en-US" sz="3200" b="0" i="0" u="none" strike="noStrike" kern="1200" cap="none" spc="0" baseline="0">
          <a:solidFill>
            <a:srgbClr val="000000"/>
          </a:solidFill>
          <a:uFillTx/>
          <a:latin typeface="Calibri"/>
        </a:defRPr>
      </a:lvl1pPr>
      <a:lvl2pPr marL="742950" marR="0" lvl="1" indent="-285750" algn="l" defTabSz="914400" rtl="0" fontAlgn="auto" hangingPunct="1">
        <a:lnSpc>
          <a:spcPct val="100000"/>
        </a:lnSpc>
        <a:spcBef>
          <a:spcPts val="7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2pPr>
      <a:lvl3pPr marL="1143000" marR="0" lvl="2" indent="-228600" algn="l" defTabSz="914400" rtl="0" fontAlgn="auto" hangingPunct="1">
        <a:lnSpc>
          <a:spcPct val="100000"/>
        </a:lnSpc>
        <a:spcBef>
          <a:spcPts val="6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3pPr>
      <a:lvl4pPr marL="1600200" marR="0" lvl="3" indent="-228600" algn="l" defTabSz="914400" rtl="0" fontAlgn="auto" hangingPunct="1">
        <a:lnSpc>
          <a:spcPct val="10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4pPr>
      <a:lvl5pPr marL="2057400" marR="0" lvl="4" indent="-228600" algn="l" defTabSz="914400" rtl="0" fontAlgn="auto" hangingPunct="1">
        <a:lnSpc>
          <a:spcPct val="10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5pPr>
    </p:bodyStyle>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DBEEF4"/>
        </a:solidFill>
        <a:effectLst/>
      </p:bgPr>
    </p:bg>
    <p:spTree>
      <p:nvGrpSpPr>
        <p:cNvPr id="1" name=""/>
        <p:cNvGrpSpPr/>
        <p:nvPr/>
      </p:nvGrpSpPr>
      <p:grpSpPr>
        <a:xfrm>
          <a:off x="0" y="0"/>
          <a:ext cx="0" cy="0"/>
          <a:chOff x="0" y="0"/>
          <a:chExt cx="0" cy="0"/>
        </a:xfrm>
      </p:grpSpPr>
      <p:sp>
        <p:nvSpPr>
          <p:cNvPr id="9" name="Rectangular Callout 11"/>
          <p:cNvSpPr/>
          <p:nvPr/>
        </p:nvSpPr>
        <p:spPr>
          <a:xfrm>
            <a:off x="179512" y="769862"/>
            <a:ext cx="8791115" cy="1310742"/>
          </a:xfrm>
          <a:custGeom>
            <a:avLst>
              <a:gd name="f0" fmla="val 18812"/>
              <a:gd name="f1" fmla="val 14063"/>
            </a:avLst>
            <a:gdLst>
              <a:gd name="f2" fmla="val 10800000"/>
              <a:gd name="f3" fmla="val 5400000"/>
              <a:gd name="f4" fmla="val 180"/>
              <a:gd name="f5" fmla="val w"/>
              <a:gd name="f6" fmla="val h"/>
              <a:gd name="f7" fmla="val 0"/>
              <a:gd name="f8" fmla="val 21600"/>
              <a:gd name="f9" fmla="+- 0 0 1"/>
              <a:gd name="f10" fmla="val -2147483647"/>
              <a:gd name="f11" fmla="val 2147483647"/>
              <a:gd name="f12" fmla="val 3590"/>
              <a:gd name="f13" fmla="val 8970"/>
              <a:gd name="f14" fmla="val 12630"/>
              <a:gd name="f15" fmla="val 18010"/>
              <a:gd name="f16" fmla="+- 0 0 180"/>
              <a:gd name="f17" fmla="*/ f5 1 21600"/>
              <a:gd name="f18" fmla="*/ f6 1 21600"/>
              <a:gd name="f19" fmla="pin -2147483647 f0 2147483647"/>
              <a:gd name="f20" fmla="pin -2147483647 f1 2147483647"/>
              <a:gd name="f21" fmla="*/ f16 f2 1"/>
              <a:gd name="f22" fmla="+- f19 0 10800"/>
              <a:gd name="f23" fmla="+- f20 0 10800"/>
              <a:gd name="f24" fmla="+- f20 0 21600"/>
              <a:gd name="f25" fmla="+- f19 0 21600"/>
              <a:gd name="f26" fmla="val f19"/>
              <a:gd name="f27" fmla="val f20"/>
              <a:gd name="f28" fmla="*/ f19 f17 1"/>
              <a:gd name="f29" fmla="*/ f20 f18 1"/>
              <a:gd name="f30" fmla="*/ 0 f17 1"/>
              <a:gd name="f31" fmla="*/ 21600 f17 1"/>
              <a:gd name="f32" fmla="*/ 21600 f18 1"/>
              <a:gd name="f33" fmla="*/ 0 f18 1"/>
              <a:gd name="f34" fmla="*/ f21 1 f4"/>
              <a:gd name="f35" fmla="abs f22"/>
              <a:gd name="f36" fmla="abs f23"/>
              <a:gd name="f37" fmla="*/ f26 f17 1"/>
              <a:gd name="f38" fmla="*/ f27 f18 1"/>
              <a:gd name="f39" fmla="+- f34 0 f3"/>
              <a:gd name="f40" fmla="+- f35 0 f36"/>
              <a:gd name="f41" fmla="+- f36 0 f35"/>
              <a:gd name="f42" fmla="?: f23 f9 f40"/>
              <a:gd name="f43" fmla="?: f23 f40 f9"/>
              <a:gd name="f44" fmla="?: f22 f9 f41"/>
              <a:gd name="f45" fmla="?: f22 f41 f9"/>
              <a:gd name="f46" fmla="?: f19 f9 f42"/>
              <a:gd name="f47" fmla="?: f19 f9 f43"/>
              <a:gd name="f48" fmla="?: f24 f44 f9"/>
              <a:gd name="f49" fmla="?: f24 f45 f9"/>
              <a:gd name="f50" fmla="?: f25 f43 f9"/>
              <a:gd name="f51" fmla="?: f25 f42 f9"/>
              <a:gd name="f52" fmla="?: f20 f9 f45"/>
              <a:gd name="f53" fmla="?: f20 f9 f44"/>
              <a:gd name="f54" fmla="?: f46 f19 0"/>
              <a:gd name="f55" fmla="?: f46 f20 6280"/>
              <a:gd name="f56" fmla="?: f47 f19 0"/>
              <a:gd name="f57" fmla="?: f47 f20 15320"/>
              <a:gd name="f58" fmla="?: f48 f19 6280"/>
              <a:gd name="f59" fmla="?: f48 f20 21600"/>
              <a:gd name="f60" fmla="?: f49 f19 15320"/>
              <a:gd name="f61" fmla="?: f49 f20 21600"/>
              <a:gd name="f62" fmla="?: f50 f19 21600"/>
              <a:gd name="f63" fmla="?: f50 f20 15320"/>
              <a:gd name="f64" fmla="?: f51 f19 21600"/>
              <a:gd name="f65" fmla="?: f51 f20 6280"/>
              <a:gd name="f66" fmla="?: f52 f19 15320"/>
              <a:gd name="f67" fmla="?: f52 f20 0"/>
              <a:gd name="f68" fmla="?: f53 f19 6280"/>
              <a:gd name="f69" fmla="?: f53 f20 0"/>
            </a:gdLst>
            <a:ahLst>
              <a:ahXY gdRefX="f0" minX="f10" maxX="f11" gdRefY="f1" minY="f10" maxY="f11">
                <a:pos x="f28" y="f29"/>
              </a:ahXY>
            </a:ahLst>
            <a:cxnLst>
              <a:cxn ang="3cd4">
                <a:pos x="hc" y="t"/>
              </a:cxn>
              <a:cxn ang="0">
                <a:pos x="r" y="vc"/>
              </a:cxn>
              <a:cxn ang="cd4">
                <a:pos x="hc" y="b"/>
              </a:cxn>
              <a:cxn ang="cd2">
                <a:pos x="l" y="vc"/>
              </a:cxn>
              <a:cxn ang="f39">
                <a:pos x="f37" y="f38"/>
              </a:cxn>
            </a:cxnLst>
            <a:rect l="f30" t="f33" r="f31" b="f32"/>
            <a:pathLst>
              <a:path w="21600" h="21600">
                <a:moveTo>
                  <a:pt x="f7" y="f7"/>
                </a:moveTo>
                <a:lnTo>
                  <a:pt x="f7" y="f12"/>
                </a:lnTo>
                <a:lnTo>
                  <a:pt x="f54" y="f55"/>
                </a:lnTo>
                <a:lnTo>
                  <a:pt x="f7" y="f13"/>
                </a:lnTo>
                <a:lnTo>
                  <a:pt x="f7" y="f14"/>
                </a:lnTo>
                <a:lnTo>
                  <a:pt x="f56" y="f57"/>
                </a:lnTo>
                <a:lnTo>
                  <a:pt x="f7" y="f15"/>
                </a:lnTo>
                <a:lnTo>
                  <a:pt x="f7" y="f8"/>
                </a:lnTo>
                <a:lnTo>
                  <a:pt x="f12" y="f8"/>
                </a:lnTo>
                <a:lnTo>
                  <a:pt x="f58" y="f59"/>
                </a:lnTo>
                <a:lnTo>
                  <a:pt x="f13" y="f8"/>
                </a:lnTo>
                <a:lnTo>
                  <a:pt x="f14" y="f8"/>
                </a:lnTo>
                <a:lnTo>
                  <a:pt x="f60" y="f61"/>
                </a:lnTo>
                <a:lnTo>
                  <a:pt x="f15" y="f8"/>
                </a:lnTo>
                <a:lnTo>
                  <a:pt x="f8" y="f8"/>
                </a:lnTo>
                <a:lnTo>
                  <a:pt x="f8" y="f15"/>
                </a:lnTo>
                <a:lnTo>
                  <a:pt x="f62" y="f63"/>
                </a:lnTo>
                <a:lnTo>
                  <a:pt x="f8" y="f14"/>
                </a:lnTo>
                <a:lnTo>
                  <a:pt x="f8" y="f13"/>
                </a:lnTo>
                <a:lnTo>
                  <a:pt x="f64" y="f65"/>
                </a:lnTo>
                <a:lnTo>
                  <a:pt x="f8" y="f12"/>
                </a:lnTo>
                <a:lnTo>
                  <a:pt x="f8" y="f7"/>
                </a:lnTo>
                <a:lnTo>
                  <a:pt x="f15" y="f7"/>
                </a:lnTo>
                <a:lnTo>
                  <a:pt x="f66" y="f67"/>
                </a:lnTo>
                <a:lnTo>
                  <a:pt x="f14" y="f7"/>
                </a:lnTo>
                <a:lnTo>
                  <a:pt x="f13" y="f7"/>
                </a:lnTo>
                <a:lnTo>
                  <a:pt x="f68" y="f69"/>
                </a:lnTo>
                <a:lnTo>
                  <a:pt x="f12" y="f7"/>
                </a:lnTo>
                <a:lnTo>
                  <a:pt x="f7" y="f7"/>
                </a:lnTo>
                <a:close/>
              </a:path>
            </a:pathLst>
          </a:custGeom>
          <a:gradFill>
            <a:gsLst>
              <a:gs pos="0">
                <a:srgbClr val="C9B5E8"/>
              </a:gs>
              <a:gs pos="100000">
                <a:srgbClr val="D9CBEE"/>
              </a:gs>
            </a:gsLst>
            <a:lin ang="16200000"/>
          </a:gradFill>
          <a:ln w="9528">
            <a:solidFill>
              <a:srgbClr val="7D60A0"/>
            </a:solidFill>
            <a:prstDash val="solid"/>
          </a:ln>
          <a:effectLst>
            <a:outerShdw dist="19997" dir="5400000" algn="tl">
              <a:srgbClr val="000000">
                <a:alpha val="38000"/>
              </a:srgbClr>
            </a:outerShdw>
          </a:effectLst>
        </p:spPr>
        <p:txBody>
          <a:bodyPr vert="horz" wrap="square" lIns="91440" tIns="45720" rIns="91440" bIns="45720" anchor="ctr" anchorCtr="1" compatLnSpc="1"/>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nvGrpSpPr>
          <p:cNvPr id="17" name="Group 16"/>
          <p:cNvGrpSpPr/>
          <p:nvPr/>
        </p:nvGrpSpPr>
        <p:grpSpPr>
          <a:xfrm>
            <a:off x="179512" y="242218"/>
            <a:ext cx="8818066" cy="395306"/>
            <a:chOff x="300082" y="33787"/>
            <a:chExt cx="8707140" cy="463993"/>
          </a:xfrm>
        </p:grpSpPr>
        <p:sp>
          <p:nvSpPr>
            <p:cNvPr id="2" name="Rounded Rectangle 3"/>
            <p:cNvSpPr/>
            <p:nvPr/>
          </p:nvSpPr>
          <p:spPr>
            <a:xfrm>
              <a:off x="300082" y="33787"/>
              <a:ext cx="8707140" cy="463993"/>
            </a:xfrm>
            <a:custGeom>
              <a:avLst>
                <a:gd name="f0" fmla="val 360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gradFill>
              <a:gsLst>
                <a:gs pos="0">
                  <a:srgbClr val="DAFDA7"/>
                </a:gs>
                <a:gs pos="100000">
                  <a:srgbClr val="E4FDC2"/>
                </a:gs>
              </a:gsLst>
              <a:lin ang="16200000"/>
            </a:gradFill>
            <a:ln w="9528">
              <a:solidFill>
                <a:srgbClr val="98B954"/>
              </a:solidFill>
              <a:prstDash val="solid"/>
            </a:ln>
            <a:effectLst>
              <a:outerShdw dist="19997" dir="5400000" algn="tl">
                <a:srgbClr val="000000">
                  <a:alpha val="38000"/>
                </a:srgbClr>
              </a:outerShdw>
            </a:effectLst>
          </p:spPr>
          <p:txBody>
            <a:bodyPr vert="horz" wrap="square" lIns="91440" tIns="45720" rIns="91440" bIns="45720" anchor="ctr" anchorCtr="1" compatLnSpc="1"/>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TextBox 9"/>
            <p:cNvSpPr txBox="1"/>
            <p:nvPr/>
          </p:nvSpPr>
          <p:spPr>
            <a:xfrm>
              <a:off x="357537" y="69848"/>
              <a:ext cx="8592232" cy="378156"/>
            </a:xfrm>
            <a:prstGeom prst="rect">
              <a:avLst/>
            </a:prstGeom>
            <a:noFill/>
          </p:spPr>
          <p:txBody>
            <a:bodyPr wrap="square" rtlCol="0">
              <a:spAutoFit/>
            </a:bodyPr>
            <a:lstStyle/>
            <a:p>
              <a:pPr algn="ctr"/>
              <a:r>
                <a:rPr lang="en-GB" dirty="0" smtClean="0"/>
                <a:t>Reform of SEN/ALN</a:t>
              </a:r>
              <a:endParaRPr lang="en-GB" dirty="0"/>
            </a:p>
          </p:txBody>
        </p:sp>
      </p:grpSp>
      <p:sp>
        <p:nvSpPr>
          <p:cNvPr id="18" name="TextBox 17"/>
          <p:cNvSpPr txBox="1"/>
          <p:nvPr/>
        </p:nvSpPr>
        <p:spPr>
          <a:xfrm>
            <a:off x="0" y="0"/>
            <a:ext cx="9144000" cy="276999"/>
          </a:xfrm>
          <a:prstGeom prst="rect">
            <a:avLst/>
          </a:prstGeom>
          <a:noFill/>
        </p:spPr>
        <p:txBody>
          <a:bodyPr wrap="square" rtlCol="0">
            <a:spAutoFit/>
          </a:bodyPr>
          <a:lstStyle/>
          <a:p>
            <a:r>
              <a:rPr lang="en-GB" sz="1200" dirty="0" smtClean="0"/>
              <a:t>Sean Lewis – 1305431						             		</a:t>
            </a:r>
            <a:endParaRPr lang="en-GB" sz="1200" dirty="0"/>
          </a:p>
        </p:txBody>
      </p:sp>
      <p:sp>
        <p:nvSpPr>
          <p:cNvPr id="22" name="Rectangular Callout 11"/>
          <p:cNvSpPr/>
          <p:nvPr/>
        </p:nvSpPr>
        <p:spPr>
          <a:xfrm>
            <a:off x="179511" y="2132856"/>
            <a:ext cx="3824697" cy="3672408"/>
          </a:xfrm>
          <a:custGeom>
            <a:avLst>
              <a:gd name="f0" fmla="val 19054"/>
              <a:gd name="f1" fmla="val 10574"/>
            </a:avLst>
            <a:gdLst>
              <a:gd name="f2" fmla="val 10800000"/>
              <a:gd name="f3" fmla="val 5400000"/>
              <a:gd name="f4" fmla="val 180"/>
              <a:gd name="f5" fmla="val w"/>
              <a:gd name="f6" fmla="val h"/>
              <a:gd name="f7" fmla="val 0"/>
              <a:gd name="f8" fmla="val 21600"/>
              <a:gd name="f9" fmla="+- 0 0 1"/>
              <a:gd name="f10" fmla="val -2147483647"/>
              <a:gd name="f11" fmla="val 2147483647"/>
              <a:gd name="f12" fmla="val 3590"/>
              <a:gd name="f13" fmla="val 8970"/>
              <a:gd name="f14" fmla="val 12630"/>
              <a:gd name="f15" fmla="val 18010"/>
              <a:gd name="f16" fmla="+- 0 0 180"/>
              <a:gd name="f17" fmla="*/ f5 1 21600"/>
              <a:gd name="f18" fmla="*/ f6 1 21600"/>
              <a:gd name="f19" fmla="pin -2147483647 f0 2147483647"/>
              <a:gd name="f20" fmla="pin -2147483647 f1 2147483647"/>
              <a:gd name="f21" fmla="*/ f16 f2 1"/>
              <a:gd name="f22" fmla="+- f19 0 10800"/>
              <a:gd name="f23" fmla="+- f20 0 10800"/>
              <a:gd name="f24" fmla="+- f20 0 21600"/>
              <a:gd name="f25" fmla="+- f19 0 21600"/>
              <a:gd name="f26" fmla="val f19"/>
              <a:gd name="f27" fmla="val f20"/>
              <a:gd name="f28" fmla="*/ f19 f17 1"/>
              <a:gd name="f29" fmla="*/ f20 f18 1"/>
              <a:gd name="f30" fmla="*/ 0 f17 1"/>
              <a:gd name="f31" fmla="*/ 21600 f17 1"/>
              <a:gd name="f32" fmla="*/ 21600 f18 1"/>
              <a:gd name="f33" fmla="*/ 0 f18 1"/>
              <a:gd name="f34" fmla="*/ f21 1 f4"/>
              <a:gd name="f35" fmla="abs f22"/>
              <a:gd name="f36" fmla="abs f23"/>
              <a:gd name="f37" fmla="*/ f26 f17 1"/>
              <a:gd name="f38" fmla="*/ f27 f18 1"/>
              <a:gd name="f39" fmla="+- f34 0 f3"/>
              <a:gd name="f40" fmla="+- f35 0 f36"/>
              <a:gd name="f41" fmla="+- f36 0 f35"/>
              <a:gd name="f42" fmla="?: f23 f9 f40"/>
              <a:gd name="f43" fmla="?: f23 f40 f9"/>
              <a:gd name="f44" fmla="?: f22 f9 f41"/>
              <a:gd name="f45" fmla="?: f22 f41 f9"/>
              <a:gd name="f46" fmla="?: f19 f9 f42"/>
              <a:gd name="f47" fmla="?: f19 f9 f43"/>
              <a:gd name="f48" fmla="?: f24 f44 f9"/>
              <a:gd name="f49" fmla="?: f24 f45 f9"/>
              <a:gd name="f50" fmla="?: f25 f43 f9"/>
              <a:gd name="f51" fmla="?: f25 f42 f9"/>
              <a:gd name="f52" fmla="?: f20 f9 f45"/>
              <a:gd name="f53" fmla="?: f20 f9 f44"/>
              <a:gd name="f54" fmla="?: f46 f19 0"/>
              <a:gd name="f55" fmla="?: f46 f20 6280"/>
              <a:gd name="f56" fmla="?: f47 f19 0"/>
              <a:gd name="f57" fmla="?: f47 f20 15320"/>
              <a:gd name="f58" fmla="?: f48 f19 6280"/>
              <a:gd name="f59" fmla="?: f48 f20 21600"/>
              <a:gd name="f60" fmla="?: f49 f19 15320"/>
              <a:gd name="f61" fmla="?: f49 f20 21600"/>
              <a:gd name="f62" fmla="?: f50 f19 21600"/>
              <a:gd name="f63" fmla="?: f50 f20 15320"/>
              <a:gd name="f64" fmla="?: f51 f19 21600"/>
              <a:gd name="f65" fmla="?: f51 f20 6280"/>
              <a:gd name="f66" fmla="?: f52 f19 15320"/>
              <a:gd name="f67" fmla="?: f52 f20 0"/>
              <a:gd name="f68" fmla="?: f53 f19 6280"/>
              <a:gd name="f69" fmla="?: f53 f20 0"/>
            </a:gdLst>
            <a:ahLst>
              <a:ahXY gdRefX="f0" minX="f10" maxX="f11" gdRefY="f1" minY="f10" maxY="f11">
                <a:pos x="f28" y="f29"/>
              </a:ahXY>
            </a:ahLst>
            <a:cxnLst>
              <a:cxn ang="3cd4">
                <a:pos x="hc" y="t"/>
              </a:cxn>
              <a:cxn ang="0">
                <a:pos x="r" y="vc"/>
              </a:cxn>
              <a:cxn ang="cd4">
                <a:pos x="hc" y="b"/>
              </a:cxn>
              <a:cxn ang="cd2">
                <a:pos x="l" y="vc"/>
              </a:cxn>
              <a:cxn ang="f39">
                <a:pos x="f37" y="f38"/>
              </a:cxn>
            </a:cxnLst>
            <a:rect l="f30" t="f33" r="f31" b="f32"/>
            <a:pathLst>
              <a:path w="21600" h="21600">
                <a:moveTo>
                  <a:pt x="f7" y="f7"/>
                </a:moveTo>
                <a:lnTo>
                  <a:pt x="f7" y="f12"/>
                </a:lnTo>
                <a:lnTo>
                  <a:pt x="f54" y="f55"/>
                </a:lnTo>
                <a:lnTo>
                  <a:pt x="f7" y="f13"/>
                </a:lnTo>
                <a:lnTo>
                  <a:pt x="f7" y="f14"/>
                </a:lnTo>
                <a:lnTo>
                  <a:pt x="f56" y="f57"/>
                </a:lnTo>
                <a:lnTo>
                  <a:pt x="f7" y="f15"/>
                </a:lnTo>
                <a:lnTo>
                  <a:pt x="f7" y="f8"/>
                </a:lnTo>
                <a:lnTo>
                  <a:pt x="f12" y="f8"/>
                </a:lnTo>
                <a:lnTo>
                  <a:pt x="f58" y="f59"/>
                </a:lnTo>
                <a:lnTo>
                  <a:pt x="f13" y="f8"/>
                </a:lnTo>
                <a:lnTo>
                  <a:pt x="f14" y="f8"/>
                </a:lnTo>
                <a:lnTo>
                  <a:pt x="f60" y="f61"/>
                </a:lnTo>
                <a:lnTo>
                  <a:pt x="f15" y="f8"/>
                </a:lnTo>
                <a:lnTo>
                  <a:pt x="f8" y="f8"/>
                </a:lnTo>
                <a:lnTo>
                  <a:pt x="f8" y="f15"/>
                </a:lnTo>
                <a:lnTo>
                  <a:pt x="f62" y="f63"/>
                </a:lnTo>
                <a:lnTo>
                  <a:pt x="f8" y="f14"/>
                </a:lnTo>
                <a:lnTo>
                  <a:pt x="f8" y="f13"/>
                </a:lnTo>
                <a:lnTo>
                  <a:pt x="f64" y="f65"/>
                </a:lnTo>
                <a:lnTo>
                  <a:pt x="f8" y="f12"/>
                </a:lnTo>
                <a:lnTo>
                  <a:pt x="f8" y="f7"/>
                </a:lnTo>
                <a:lnTo>
                  <a:pt x="f15" y="f7"/>
                </a:lnTo>
                <a:lnTo>
                  <a:pt x="f66" y="f67"/>
                </a:lnTo>
                <a:lnTo>
                  <a:pt x="f14" y="f7"/>
                </a:lnTo>
                <a:lnTo>
                  <a:pt x="f13" y="f7"/>
                </a:lnTo>
                <a:lnTo>
                  <a:pt x="f68" y="f69"/>
                </a:lnTo>
                <a:lnTo>
                  <a:pt x="f12" y="f7"/>
                </a:lnTo>
                <a:lnTo>
                  <a:pt x="f7" y="f7"/>
                </a:lnTo>
                <a:close/>
              </a:path>
            </a:pathLst>
          </a:custGeom>
          <a:gradFill flip="none" rotWithShape="1">
            <a:gsLst>
              <a:gs pos="0">
                <a:srgbClr val="FFFF00">
                  <a:tint val="66000"/>
                  <a:satMod val="160000"/>
                </a:srgbClr>
              </a:gs>
              <a:gs pos="50000">
                <a:srgbClr val="FFFF00">
                  <a:tint val="44500"/>
                  <a:satMod val="160000"/>
                </a:srgbClr>
              </a:gs>
              <a:gs pos="100000">
                <a:srgbClr val="FFFF00">
                  <a:tint val="23500"/>
                  <a:satMod val="160000"/>
                </a:srgbClr>
              </a:gs>
            </a:gsLst>
            <a:lin ang="2700000" scaled="1"/>
            <a:tileRect/>
          </a:gradFill>
          <a:ln w="9528">
            <a:solidFill>
              <a:srgbClr val="7D60A0"/>
            </a:solidFill>
            <a:prstDash val="solid"/>
          </a:ln>
          <a:effectLst>
            <a:outerShdw dist="19997" dir="5400000" algn="tl">
              <a:srgbClr val="000000">
                <a:alpha val="38000"/>
              </a:srgbClr>
            </a:outerShdw>
          </a:effectLst>
        </p:spPr>
        <p:txBody>
          <a:bodyPr vert="horz" wrap="square" lIns="91440" tIns="45720" rIns="91440" bIns="45720" anchor="ctr" anchorCtr="1" compatLnSpc="1"/>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3" name="TextBox 22"/>
          <p:cNvSpPr txBox="1"/>
          <p:nvPr/>
        </p:nvSpPr>
        <p:spPr>
          <a:xfrm>
            <a:off x="173721" y="2165846"/>
            <a:ext cx="3900920" cy="3801041"/>
          </a:xfrm>
          <a:prstGeom prst="rect">
            <a:avLst/>
          </a:prstGeom>
          <a:noFill/>
        </p:spPr>
        <p:txBody>
          <a:bodyPr wrap="square" rtlCol="0">
            <a:spAutoFit/>
          </a:bodyPr>
          <a:lstStyle/>
          <a:p>
            <a:pPr algn="ctr"/>
            <a:r>
              <a:rPr lang="en-GB" sz="1100" dirty="0" smtClean="0"/>
              <a:t>Change from statement to Individual </a:t>
            </a:r>
            <a:r>
              <a:rPr lang="en-GB" sz="1000" dirty="0" smtClean="0"/>
              <a:t>Development plan (IDP) </a:t>
            </a:r>
          </a:p>
          <a:p>
            <a:pPr algn="ctr"/>
            <a:endParaRPr lang="en-GB" sz="1000" dirty="0"/>
          </a:p>
          <a:p>
            <a:r>
              <a:rPr lang="en-GB" sz="1000" dirty="0" smtClean="0"/>
              <a:t>When the system comes into force in September 2020 the plan will be to transition all SEN children onto IDP’s. The IDP’s will include all children who currently hold a local authority statement which legally entitles a children to a certain amount of support, as well as all the children currently receiving intervention within an education setting such as School action children who are currently receiving support from the setting and School action plus children who receive extra support from the setting and external agenises such as speech and language (SnapCymru, 2020). This concurs with the Children’s and Family Act (2014) which states that any child with a special educational need, must have special education made available to them. SnapCymru (2020) also highlights that the new IDP’s will have the child and their family at the heart of the IDP. This concurs with the Welsh Government (2018)  who describe an effective IDP  as the following: Child’s needs are identified, agreed outcomes for the child, highlighted additional provision required to meet those needs , an action plan including highly detailed intervention map and success criteria and dates so the IDP can be reviewed regularly.  An IDP will be more responsive to children and young peoples needs and less daunting to achieve with the goals fixating on the children's strengths rather than disabilities (National Assembly for Wales, 2015). </a:t>
            </a:r>
          </a:p>
          <a:p>
            <a:endParaRPr lang="en-GB" sz="1000" dirty="0" smtClean="0"/>
          </a:p>
        </p:txBody>
      </p:sp>
      <p:sp>
        <p:nvSpPr>
          <p:cNvPr id="20" name="Rectangle 19"/>
          <p:cNvSpPr/>
          <p:nvPr/>
        </p:nvSpPr>
        <p:spPr>
          <a:xfrm>
            <a:off x="4184192" y="3629751"/>
            <a:ext cx="2440073" cy="2175512"/>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a:p>
        </p:txBody>
      </p:sp>
      <p:sp>
        <p:nvSpPr>
          <p:cNvPr id="26" name="Rectangle 25"/>
          <p:cNvSpPr/>
          <p:nvPr/>
        </p:nvSpPr>
        <p:spPr>
          <a:xfrm>
            <a:off x="6728024" y="3629750"/>
            <a:ext cx="2269554" cy="2175513"/>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4" name="TextBox 3"/>
          <p:cNvSpPr txBox="1"/>
          <p:nvPr/>
        </p:nvSpPr>
        <p:spPr>
          <a:xfrm>
            <a:off x="174009" y="803331"/>
            <a:ext cx="8752245" cy="1323439"/>
          </a:xfrm>
          <a:prstGeom prst="rect">
            <a:avLst/>
          </a:prstGeom>
          <a:noFill/>
        </p:spPr>
        <p:txBody>
          <a:bodyPr wrap="square" rtlCol="0">
            <a:spAutoFit/>
          </a:bodyPr>
          <a:lstStyle/>
          <a:p>
            <a:r>
              <a:rPr lang="en-GB" sz="1000" dirty="0" smtClean="0"/>
              <a:t>One in five learners in Wales has a special educational need (SEN). The Journey of the current reform dates back to 2002, which when complete will replace a model introduced over 30 years ago which the Welsh Government claims is “no longer fit for purpose” and accepts that the current SEN system is out of date (Dauncey, 2016).  The new programme will move away from SEN and adopt Additional learning needs (ALN) instead. The Welsh Government (2018) claims that they want to “Transform expectations, experiences and outcomes for children and young people with additional learning needs”.  The news system will ensure a fully inclusive education for all learners in Wales by assessing needs of individual children and addressing them as quickly as possible (Welsh Government, 2018). The term additional learning needs now carries legal definition and umbrellas children and young people in Wales who come under a learning, physical or sensory need (DewisCymru, 2020). The Welsh Government is required to implement an ALN code under section 4 – </a:t>
            </a:r>
            <a:r>
              <a:rPr lang="en-GB" sz="1000" i="1" dirty="0" smtClean="0"/>
              <a:t>Additional Learning Needs and Education Tribunal (Wales) Act 2018.</a:t>
            </a:r>
            <a:endParaRPr lang="en-GB" sz="1000" i="1" dirty="0"/>
          </a:p>
        </p:txBody>
      </p:sp>
      <p:sp>
        <p:nvSpPr>
          <p:cNvPr id="5" name="TextBox 4"/>
          <p:cNvSpPr txBox="1"/>
          <p:nvPr/>
        </p:nvSpPr>
        <p:spPr>
          <a:xfrm>
            <a:off x="4178399" y="3639444"/>
            <a:ext cx="2445866" cy="2369880"/>
          </a:xfrm>
          <a:prstGeom prst="rect">
            <a:avLst/>
          </a:prstGeom>
          <a:noFill/>
        </p:spPr>
        <p:txBody>
          <a:bodyPr wrap="square" rtlCol="0">
            <a:spAutoFit/>
          </a:bodyPr>
          <a:lstStyle/>
          <a:p>
            <a:pPr algn="ctr"/>
            <a:r>
              <a:rPr lang="en-GB" sz="900" dirty="0" smtClean="0"/>
              <a:t>0-25</a:t>
            </a:r>
          </a:p>
          <a:p>
            <a:r>
              <a:rPr lang="en-GB" sz="700" dirty="0" smtClean="0"/>
              <a:t>The new ALN system in Wales will now cover children from birth and will continue until the age of 25 and will replace the two systems currently in use SEN and LLD- Learning difficulties and/or disabilities. This will allow for a much smoother transitions fro children and young people as they move on to higher education. This will also provide higher education settings with processes to follow in assessing their students with ALN and setting up an IDP for them. Thus allowing all learners with ALN to have the same statutory plan giving a “more equal footing” to other learners with ALN (Dauncey, 2016). Currently they key legislation supporting children over the age of 16 is the – Learning and Skills Act 2000, this is used in order to plan for children further education in regards to support or funding. This sees a new assessment process beginning for the child has left school by careers Wales and as a result can cause delays in support. As for the new IDP will allow there to be ongoing support which is monitored regularly</a:t>
            </a:r>
            <a:r>
              <a:rPr lang="en-GB" sz="800" dirty="0"/>
              <a:t> </a:t>
            </a:r>
            <a:r>
              <a:rPr lang="en-GB" sz="700" dirty="0" smtClean="0"/>
              <a:t>(National Assembly Wales, 2015). </a:t>
            </a:r>
            <a:endParaRPr lang="en-GB" sz="800" dirty="0" smtClean="0"/>
          </a:p>
          <a:p>
            <a:endParaRPr lang="en-GB" sz="900" dirty="0"/>
          </a:p>
        </p:txBody>
      </p:sp>
      <p:sp>
        <p:nvSpPr>
          <p:cNvPr id="6" name="TextBox 5"/>
          <p:cNvSpPr txBox="1"/>
          <p:nvPr/>
        </p:nvSpPr>
        <p:spPr>
          <a:xfrm>
            <a:off x="6728023" y="3594910"/>
            <a:ext cx="2269555" cy="2192908"/>
          </a:xfrm>
          <a:prstGeom prst="rect">
            <a:avLst/>
          </a:prstGeom>
          <a:noFill/>
        </p:spPr>
        <p:txBody>
          <a:bodyPr wrap="square" rtlCol="0">
            <a:spAutoFit/>
          </a:bodyPr>
          <a:lstStyle/>
          <a:p>
            <a:r>
              <a:rPr lang="en-GB" sz="650" dirty="0" smtClean="0"/>
              <a:t>Training</a:t>
            </a:r>
          </a:p>
          <a:p>
            <a:r>
              <a:rPr lang="en-GB" sz="650" dirty="0" smtClean="0"/>
              <a:t>So far a large amount of guidance on the curriculum reform has been delivered to practitioners through statutory guidance. In order to work the system correctly appropriate levels of training needs to be made available to all practitioners in Wales with whom the reform will effect in order to deliver effective support to learners with ALN in the classroom (ERW, 2020). This is ever more apparent as it will be up to a setting to decide whether they feel a child might have an ALN and if so an IDP must be put into place. Guides have been provided to settings and more details made available to ALENCo’s in ALENCo forums but often information provided to certain staff is hard to reiterate to other members of staff within the setting (SnapCymru, 2020). However the Welsh Government (2018) has assured that there will be substantial workforce development available for practitioners delivering the ALN programme with 2 year funding made available  and intend to do so in three stages. 1. Core Skills- Delivered to all practitioners, 2. Advanced Skills for ALENCo’s and 3. Specialist skills for educational psychologist or the sensory impairment services. </a:t>
            </a:r>
            <a:endParaRPr lang="en-GB" sz="650" dirty="0"/>
          </a:p>
        </p:txBody>
      </p:sp>
      <p:sp>
        <p:nvSpPr>
          <p:cNvPr id="30" name="Rectangular Callout 11"/>
          <p:cNvSpPr/>
          <p:nvPr/>
        </p:nvSpPr>
        <p:spPr>
          <a:xfrm>
            <a:off x="237699" y="5876162"/>
            <a:ext cx="8796617" cy="865206"/>
          </a:xfrm>
          <a:custGeom>
            <a:avLst>
              <a:gd name="f0" fmla="val 18812"/>
              <a:gd name="f1" fmla="val 14063"/>
            </a:avLst>
            <a:gdLst>
              <a:gd name="f2" fmla="val 10800000"/>
              <a:gd name="f3" fmla="val 5400000"/>
              <a:gd name="f4" fmla="val 180"/>
              <a:gd name="f5" fmla="val w"/>
              <a:gd name="f6" fmla="val h"/>
              <a:gd name="f7" fmla="val 0"/>
              <a:gd name="f8" fmla="val 21600"/>
              <a:gd name="f9" fmla="+- 0 0 1"/>
              <a:gd name="f10" fmla="val -2147483647"/>
              <a:gd name="f11" fmla="val 2147483647"/>
              <a:gd name="f12" fmla="val 3590"/>
              <a:gd name="f13" fmla="val 8970"/>
              <a:gd name="f14" fmla="val 12630"/>
              <a:gd name="f15" fmla="val 18010"/>
              <a:gd name="f16" fmla="+- 0 0 180"/>
              <a:gd name="f17" fmla="*/ f5 1 21600"/>
              <a:gd name="f18" fmla="*/ f6 1 21600"/>
              <a:gd name="f19" fmla="pin -2147483647 f0 2147483647"/>
              <a:gd name="f20" fmla="pin -2147483647 f1 2147483647"/>
              <a:gd name="f21" fmla="*/ f16 f2 1"/>
              <a:gd name="f22" fmla="+- f19 0 10800"/>
              <a:gd name="f23" fmla="+- f20 0 10800"/>
              <a:gd name="f24" fmla="+- f20 0 21600"/>
              <a:gd name="f25" fmla="+- f19 0 21600"/>
              <a:gd name="f26" fmla="val f19"/>
              <a:gd name="f27" fmla="val f20"/>
              <a:gd name="f28" fmla="*/ f19 f17 1"/>
              <a:gd name="f29" fmla="*/ f20 f18 1"/>
              <a:gd name="f30" fmla="*/ 0 f17 1"/>
              <a:gd name="f31" fmla="*/ 21600 f17 1"/>
              <a:gd name="f32" fmla="*/ 21600 f18 1"/>
              <a:gd name="f33" fmla="*/ 0 f18 1"/>
              <a:gd name="f34" fmla="*/ f21 1 f4"/>
              <a:gd name="f35" fmla="abs f22"/>
              <a:gd name="f36" fmla="abs f23"/>
              <a:gd name="f37" fmla="*/ f26 f17 1"/>
              <a:gd name="f38" fmla="*/ f27 f18 1"/>
              <a:gd name="f39" fmla="+- f34 0 f3"/>
              <a:gd name="f40" fmla="+- f35 0 f36"/>
              <a:gd name="f41" fmla="+- f36 0 f35"/>
              <a:gd name="f42" fmla="?: f23 f9 f40"/>
              <a:gd name="f43" fmla="?: f23 f40 f9"/>
              <a:gd name="f44" fmla="?: f22 f9 f41"/>
              <a:gd name="f45" fmla="?: f22 f41 f9"/>
              <a:gd name="f46" fmla="?: f19 f9 f42"/>
              <a:gd name="f47" fmla="?: f19 f9 f43"/>
              <a:gd name="f48" fmla="?: f24 f44 f9"/>
              <a:gd name="f49" fmla="?: f24 f45 f9"/>
              <a:gd name="f50" fmla="?: f25 f43 f9"/>
              <a:gd name="f51" fmla="?: f25 f42 f9"/>
              <a:gd name="f52" fmla="?: f20 f9 f45"/>
              <a:gd name="f53" fmla="?: f20 f9 f44"/>
              <a:gd name="f54" fmla="?: f46 f19 0"/>
              <a:gd name="f55" fmla="?: f46 f20 6280"/>
              <a:gd name="f56" fmla="?: f47 f19 0"/>
              <a:gd name="f57" fmla="?: f47 f20 15320"/>
              <a:gd name="f58" fmla="?: f48 f19 6280"/>
              <a:gd name="f59" fmla="?: f48 f20 21600"/>
              <a:gd name="f60" fmla="?: f49 f19 15320"/>
              <a:gd name="f61" fmla="?: f49 f20 21600"/>
              <a:gd name="f62" fmla="?: f50 f19 21600"/>
              <a:gd name="f63" fmla="?: f50 f20 15320"/>
              <a:gd name="f64" fmla="?: f51 f19 21600"/>
              <a:gd name="f65" fmla="?: f51 f20 6280"/>
              <a:gd name="f66" fmla="?: f52 f19 15320"/>
              <a:gd name="f67" fmla="?: f52 f20 0"/>
              <a:gd name="f68" fmla="?: f53 f19 6280"/>
              <a:gd name="f69" fmla="?: f53 f20 0"/>
            </a:gdLst>
            <a:ahLst>
              <a:ahXY gdRefX="f0" minX="f10" maxX="f11" gdRefY="f1" minY="f10" maxY="f11">
                <a:pos x="f28" y="f29"/>
              </a:ahXY>
            </a:ahLst>
            <a:cxnLst>
              <a:cxn ang="3cd4">
                <a:pos x="hc" y="t"/>
              </a:cxn>
              <a:cxn ang="0">
                <a:pos x="r" y="vc"/>
              </a:cxn>
              <a:cxn ang="cd4">
                <a:pos x="hc" y="b"/>
              </a:cxn>
              <a:cxn ang="cd2">
                <a:pos x="l" y="vc"/>
              </a:cxn>
              <a:cxn ang="f39">
                <a:pos x="f37" y="f38"/>
              </a:cxn>
            </a:cxnLst>
            <a:rect l="f30" t="f33" r="f31" b="f32"/>
            <a:pathLst>
              <a:path w="21600" h="21600">
                <a:moveTo>
                  <a:pt x="f7" y="f7"/>
                </a:moveTo>
                <a:lnTo>
                  <a:pt x="f7" y="f12"/>
                </a:lnTo>
                <a:lnTo>
                  <a:pt x="f54" y="f55"/>
                </a:lnTo>
                <a:lnTo>
                  <a:pt x="f7" y="f13"/>
                </a:lnTo>
                <a:lnTo>
                  <a:pt x="f7" y="f14"/>
                </a:lnTo>
                <a:lnTo>
                  <a:pt x="f56" y="f57"/>
                </a:lnTo>
                <a:lnTo>
                  <a:pt x="f7" y="f15"/>
                </a:lnTo>
                <a:lnTo>
                  <a:pt x="f7" y="f8"/>
                </a:lnTo>
                <a:lnTo>
                  <a:pt x="f12" y="f8"/>
                </a:lnTo>
                <a:lnTo>
                  <a:pt x="f58" y="f59"/>
                </a:lnTo>
                <a:lnTo>
                  <a:pt x="f13" y="f8"/>
                </a:lnTo>
                <a:lnTo>
                  <a:pt x="f14" y="f8"/>
                </a:lnTo>
                <a:lnTo>
                  <a:pt x="f60" y="f61"/>
                </a:lnTo>
                <a:lnTo>
                  <a:pt x="f15" y="f8"/>
                </a:lnTo>
                <a:lnTo>
                  <a:pt x="f8" y="f8"/>
                </a:lnTo>
                <a:lnTo>
                  <a:pt x="f8" y="f15"/>
                </a:lnTo>
                <a:lnTo>
                  <a:pt x="f62" y="f63"/>
                </a:lnTo>
                <a:lnTo>
                  <a:pt x="f8" y="f14"/>
                </a:lnTo>
                <a:lnTo>
                  <a:pt x="f8" y="f13"/>
                </a:lnTo>
                <a:lnTo>
                  <a:pt x="f64" y="f65"/>
                </a:lnTo>
                <a:lnTo>
                  <a:pt x="f8" y="f12"/>
                </a:lnTo>
                <a:lnTo>
                  <a:pt x="f8" y="f7"/>
                </a:lnTo>
                <a:lnTo>
                  <a:pt x="f15" y="f7"/>
                </a:lnTo>
                <a:lnTo>
                  <a:pt x="f66" y="f67"/>
                </a:lnTo>
                <a:lnTo>
                  <a:pt x="f14" y="f7"/>
                </a:lnTo>
                <a:lnTo>
                  <a:pt x="f13" y="f7"/>
                </a:lnTo>
                <a:lnTo>
                  <a:pt x="f68" y="f69"/>
                </a:lnTo>
                <a:lnTo>
                  <a:pt x="f12" y="f7"/>
                </a:lnTo>
                <a:lnTo>
                  <a:pt x="f7" y="f7"/>
                </a:lnTo>
                <a:close/>
              </a:path>
            </a:pathLst>
          </a:custGeom>
          <a:gradFill>
            <a:gsLst>
              <a:gs pos="0">
                <a:srgbClr val="C9B5E8"/>
              </a:gs>
              <a:gs pos="100000">
                <a:srgbClr val="D9CBEE"/>
              </a:gs>
            </a:gsLst>
            <a:lin ang="16200000"/>
          </a:gradFill>
          <a:ln w="9528">
            <a:solidFill>
              <a:srgbClr val="7D60A0"/>
            </a:solidFill>
            <a:prstDash val="solid"/>
          </a:ln>
          <a:effectLst>
            <a:outerShdw dist="19997" dir="5400000" algn="tl">
              <a:srgbClr val="000000">
                <a:alpha val="38000"/>
              </a:srgbClr>
            </a:outerShdw>
          </a:effectLst>
        </p:spPr>
        <p:txBody>
          <a:bodyPr vert="horz" wrap="square" lIns="91440" tIns="45720" rIns="91440" bIns="45720" anchor="ctr" anchorCtr="1" compatLnSpc="1"/>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9" name="TextBox 28"/>
          <p:cNvSpPr txBox="1"/>
          <p:nvPr/>
        </p:nvSpPr>
        <p:spPr>
          <a:xfrm>
            <a:off x="177825" y="5871244"/>
            <a:ext cx="8795054" cy="923330"/>
          </a:xfrm>
          <a:prstGeom prst="rect">
            <a:avLst/>
          </a:prstGeom>
          <a:noFill/>
        </p:spPr>
        <p:txBody>
          <a:bodyPr wrap="square" rtlCol="0">
            <a:spAutoFit/>
          </a:bodyPr>
          <a:lstStyle/>
          <a:p>
            <a:r>
              <a:rPr lang="en-GB" sz="900" dirty="0" smtClean="0"/>
              <a:t>Conclusion </a:t>
            </a:r>
          </a:p>
          <a:p>
            <a:r>
              <a:rPr lang="en-GB" sz="900" dirty="0" smtClean="0"/>
              <a:t>The reform of the SEN/ALN system will soon come into place in Wales. Its innovating design is set to bring an end to school led interventions and local authority statements and strives to seek a more collaborative workforce among education settings, local authorities and health boards.  It will bring a more modern approach to assessment and strive to put the children and young people at the heart of the plan (In Brief, 2020) Although the Welsh Government’s (2018) plan offers to take the strain off the former SEN process, by introducing the more “simple” IDP. SnapCymru (2020) believe that legislation along will never be enough and believe that parents who battle and quest for a formally know statement are not looking for the statement itself but the provision it offers.</a:t>
            </a:r>
            <a:endParaRPr lang="en-GB" sz="900" dirty="0"/>
          </a:p>
        </p:txBody>
      </p:sp>
      <p:pic>
        <p:nvPicPr>
          <p:cNvPr id="11" name="Picture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84193" y="2139874"/>
            <a:ext cx="4742061" cy="1324256"/>
          </a:xfrm>
          <a:prstGeom prst="rect">
            <a:avLst/>
          </a:prstGeom>
        </p:spPr>
      </p:pic>
      <p:sp>
        <p:nvSpPr>
          <p:cNvPr id="13" name="TextBox 12"/>
          <p:cNvSpPr txBox="1"/>
          <p:nvPr/>
        </p:nvSpPr>
        <p:spPr>
          <a:xfrm>
            <a:off x="4167336" y="3426850"/>
            <a:ext cx="2188008" cy="215444"/>
          </a:xfrm>
          <a:prstGeom prst="rect">
            <a:avLst/>
          </a:prstGeom>
          <a:noFill/>
        </p:spPr>
        <p:txBody>
          <a:bodyPr wrap="square" rtlCol="0">
            <a:spAutoFit/>
          </a:bodyPr>
          <a:lstStyle/>
          <a:p>
            <a:r>
              <a:rPr lang="en-GB" sz="800" dirty="0" smtClean="0"/>
              <a:t>Erw.Wales, 2018.</a:t>
            </a:r>
            <a:endParaRPr lang="en-GB" sz="8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20847</TotalTime>
  <Words>1026</Words>
  <Application>Microsoft Office PowerPoint</Application>
  <PresentationFormat>On-screen Show (4:3)</PresentationFormat>
  <Paragraphs>14</Paragraphs>
  <Slides>1</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Calibri</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Teacher</dc:creator>
  <cp:lastModifiedBy>Windows User</cp:lastModifiedBy>
  <cp:revision>63</cp:revision>
  <dcterms:created xsi:type="dcterms:W3CDTF">2018-09-13T11:01:26Z</dcterms:created>
  <dcterms:modified xsi:type="dcterms:W3CDTF">2020-05-12T20:51:19Z</dcterms:modified>
</cp:coreProperties>
</file>