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16"/>
  </p:notesMasterIdLst>
  <p:sldIdLst>
    <p:sldId id="351" r:id="rId3"/>
    <p:sldId id="301" r:id="rId4"/>
    <p:sldId id="267" r:id="rId5"/>
    <p:sldId id="731" r:id="rId6"/>
    <p:sldId id="734" r:id="rId7"/>
    <p:sldId id="322" r:id="rId8"/>
    <p:sldId id="741" r:id="rId9"/>
    <p:sldId id="739" r:id="rId10"/>
    <p:sldId id="732" r:id="rId11"/>
    <p:sldId id="296" r:id="rId12"/>
    <p:sldId id="736" r:id="rId13"/>
    <p:sldId id="733" r:id="rId14"/>
    <p:sldId id="73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2A9D8F"/>
    <a:srgbClr val="EE4266"/>
    <a:srgbClr val="561CE2"/>
    <a:srgbClr val="FFD2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17BD15-CD63-426F-81F3-CEF061BCFCF3}" v="10" dt="2026-10-14T15:13:01.3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74517" autoAdjust="0"/>
  </p:normalViewPr>
  <p:slideViewPr>
    <p:cSldViewPr snapToGrid="0">
      <p:cViewPr varScale="1">
        <p:scale>
          <a:sx n="71" d="100"/>
          <a:sy n="71"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an Felices" userId="8e38ee09-c2ff-4103-943a-2518637016e9" providerId="ADAL" clId="{3D4A4162-3B1C-4C16-B3BC-185E2CDA108B}"/>
    <pc:docChg chg="custSel delSld modSld">
      <pc:chgData name="Christian Felices" userId="8e38ee09-c2ff-4103-943a-2518637016e9" providerId="ADAL" clId="{3D4A4162-3B1C-4C16-B3BC-185E2CDA108B}" dt="2026-10-14T15:19:19.052" v="928" actId="47"/>
      <pc:docMkLst>
        <pc:docMk/>
      </pc:docMkLst>
      <pc:sldChg chg="addSp delSp modSp mod">
        <pc:chgData name="Christian Felices" userId="8e38ee09-c2ff-4103-943a-2518637016e9" providerId="ADAL" clId="{3D4A4162-3B1C-4C16-B3BC-185E2CDA108B}" dt="2026-10-14T15:01:14.881" v="301" actId="1076"/>
        <pc:sldMkLst>
          <pc:docMk/>
          <pc:sldMk cId="1697139123" sldId="296"/>
        </pc:sldMkLst>
        <pc:spChg chg="add mod">
          <ac:chgData name="Christian Felices" userId="8e38ee09-c2ff-4103-943a-2518637016e9" providerId="ADAL" clId="{3D4A4162-3B1C-4C16-B3BC-185E2CDA108B}" dt="2026-10-14T14:59:23.348" v="125" actId="1076"/>
          <ac:spMkLst>
            <pc:docMk/>
            <pc:sldMk cId="1697139123" sldId="296"/>
            <ac:spMk id="2" creationId="{55EB239B-D743-80CF-F1F1-FFDA6103E169}"/>
          </ac:spMkLst>
        </pc:spChg>
        <pc:spChg chg="mod">
          <ac:chgData name="Christian Felices" userId="8e38ee09-c2ff-4103-943a-2518637016e9" providerId="ADAL" clId="{3D4A4162-3B1C-4C16-B3BC-185E2CDA108B}" dt="2026-10-14T14:55:21.024" v="52" actId="20577"/>
          <ac:spMkLst>
            <pc:docMk/>
            <pc:sldMk cId="1697139123" sldId="296"/>
            <ac:spMk id="6" creationId="{7A7A8209-FB3F-9246-98C9-F488A7F43964}"/>
          </ac:spMkLst>
        </pc:spChg>
        <pc:spChg chg="add mod ord">
          <ac:chgData name="Christian Felices" userId="8e38ee09-c2ff-4103-943a-2518637016e9" providerId="ADAL" clId="{3D4A4162-3B1C-4C16-B3BC-185E2CDA108B}" dt="2026-10-14T14:58:59.464" v="124" actId="14100"/>
          <ac:spMkLst>
            <pc:docMk/>
            <pc:sldMk cId="1697139123" sldId="296"/>
            <ac:spMk id="7" creationId="{285561A7-2C5D-7B3C-3628-F1683D450FC8}"/>
          </ac:spMkLst>
        </pc:spChg>
        <pc:spChg chg="add mod">
          <ac:chgData name="Christian Felices" userId="8e38ee09-c2ff-4103-943a-2518637016e9" providerId="ADAL" clId="{3D4A4162-3B1C-4C16-B3BC-185E2CDA108B}" dt="2026-10-14T15:00:06.335" v="224" actId="1076"/>
          <ac:spMkLst>
            <pc:docMk/>
            <pc:sldMk cId="1697139123" sldId="296"/>
            <ac:spMk id="8" creationId="{BB06DC9F-78A4-7B3C-E646-40AB66FAAA1F}"/>
          </ac:spMkLst>
        </pc:spChg>
        <pc:spChg chg="add mod">
          <ac:chgData name="Christian Felices" userId="8e38ee09-c2ff-4103-943a-2518637016e9" providerId="ADAL" clId="{3D4A4162-3B1C-4C16-B3BC-185E2CDA108B}" dt="2026-10-14T15:01:14.881" v="301" actId="1076"/>
          <ac:spMkLst>
            <pc:docMk/>
            <pc:sldMk cId="1697139123" sldId="296"/>
            <ac:spMk id="9" creationId="{3C2079DD-24B8-9904-52D5-25C4B70BEEA0}"/>
          </ac:spMkLst>
        </pc:spChg>
        <pc:picChg chg="add">
          <ac:chgData name="Christian Felices" userId="8e38ee09-c2ff-4103-943a-2518637016e9" providerId="ADAL" clId="{3D4A4162-3B1C-4C16-B3BC-185E2CDA108B}" dt="2026-10-14T14:58:03.413" v="116" actId="22"/>
          <ac:picMkLst>
            <pc:docMk/>
            <pc:sldMk cId="1697139123" sldId="296"/>
            <ac:picMk id="4" creationId="{E1389EA8-C2DF-42FF-B6C0-55C31C43A9A6}"/>
          </ac:picMkLst>
        </pc:picChg>
        <pc:picChg chg="del">
          <ac:chgData name="Christian Felices" userId="8e38ee09-c2ff-4103-943a-2518637016e9" providerId="ADAL" clId="{3D4A4162-3B1C-4C16-B3BC-185E2CDA108B}" dt="2026-10-14T14:54:59.829" v="19" actId="478"/>
          <ac:picMkLst>
            <pc:docMk/>
            <pc:sldMk cId="1697139123" sldId="296"/>
            <ac:picMk id="5" creationId="{20E2D3EB-F946-3E45-88D8-03BE3C25FF68}"/>
          </ac:picMkLst>
        </pc:picChg>
      </pc:sldChg>
      <pc:sldChg chg="addSp delSp mod">
        <pc:chgData name="Christian Felices" userId="8e38ee09-c2ff-4103-943a-2518637016e9" providerId="ADAL" clId="{3D4A4162-3B1C-4C16-B3BC-185E2CDA108B}" dt="2026-10-14T12:53:34.124" v="1" actId="22"/>
        <pc:sldMkLst>
          <pc:docMk/>
          <pc:sldMk cId="2978215625" sldId="732"/>
        </pc:sldMkLst>
        <pc:picChg chg="add">
          <ac:chgData name="Christian Felices" userId="8e38ee09-c2ff-4103-943a-2518637016e9" providerId="ADAL" clId="{3D4A4162-3B1C-4C16-B3BC-185E2CDA108B}" dt="2026-10-14T12:53:34.124" v="1" actId="22"/>
          <ac:picMkLst>
            <pc:docMk/>
            <pc:sldMk cId="2978215625" sldId="732"/>
            <ac:picMk id="3" creationId="{90A40F77-88FD-CB35-FB39-2EE18B273C98}"/>
          </ac:picMkLst>
        </pc:picChg>
        <pc:picChg chg="del">
          <ac:chgData name="Christian Felices" userId="8e38ee09-c2ff-4103-943a-2518637016e9" providerId="ADAL" clId="{3D4A4162-3B1C-4C16-B3BC-185E2CDA108B}" dt="2026-10-14T12:52:01.443" v="0" actId="478"/>
          <ac:picMkLst>
            <pc:docMk/>
            <pc:sldMk cId="2978215625" sldId="732"/>
            <ac:picMk id="10" creationId="{917C01A3-F85F-331B-E66E-563E7985E756}"/>
          </ac:picMkLst>
        </pc:picChg>
      </pc:sldChg>
      <pc:sldChg chg="addSp delSp modSp mod modNotesTx">
        <pc:chgData name="Christian Felices" userId="8e38ee09-c2ff-4103-943a-2518637016e9" providerId="ADAL" clId="{3D4A4162-3B1C-4C16-B3BC-185E2CDA108B}" dt="2026-10-14T15:18:11.256" v="892" actId="20577"/>
        <pc:sldMkLst>
          <pc:docMk/>
          <pc:sldMk cId="598635878" sldId="733"/>
        </pc:sldMkLst>
        <pc:spChg chg="add mod">
          <ac:chgData name="Christian Felices" userId="8e38ee09-c2ff-4103-943a-2518637016e9" providerId="ADAL" clId="{3D4A4162-3B1C-4C16-B3BC-185E2CDA108B}" dt="2026-10-14T15:15:36.478" v="743" actId="1076"/>
          <ac:spMkLst>
            <pc:docMk/>
            <pc:sldMk cId="598635878" sldId="733"/>
            <ac:spMk id="2" creationId="{B0A1BC07-AE01-0417-EEB1-2561DF24620C}"/>
          </ac:spMkLst>
        </pc:spChg>
        <pc:spChg chg="mod">
          <ac:chgData name="Christian Felices" userId="8e38ee09-c2ff-4103-943a-2518637016e9" providerId="ADAL" clId="{3D4A4162-3B1C-4C16-B3BC-185E2CDA108B}" dt="2026-10-14T15:12:52.484" v="654" actId="1076"/>
          <ac:spMkLst>
            <pc:docMk/>
            <pc:sldMk cId="598635878" sldId="733"/>
            <ac:spMk id="4" creationId="{17635ACF-D002-7E14-C583-272A20DFF297}"/>
          </ac:spMkLst>
        </pc:spChg>
        <pc:spChg chg="mod">
          <ac:chgData name="Christian Felices" userId="8e38ee09-c2ff-4103-943a-2518637016e9" providerId="ADAL" clId="{3D4A4162-3B1C-4C16-B3BC-185E2CDA108B}" dt="2026-10-14T15:12:20.326" v="597" actId="20577"/>
          <ac:spMkLst>
            <pc:docMk/>
            <pc:sldMk cId="598635878" sldId="733"/>
            <ac:spMk id="6" creationId="{47028315-52E0-7217-E761-45DC579B4416}"/>
          </ac:spMkLst>
        </pc:spChg>
        <pc:spChg chg="add mod">
          <ac:chgData name="Christian Felices" userId="8e38ee09-c2ff-4103-943a-2518637016e9" providerId="ADAL" clId="{3D4A4162-3B1C-4C16-B3BC-185E2CDA108B}" dt="2026-10-14T15:15:36.478" v="743" actId="1076"/>
          <ac:spMkLst>
            <pc:docMk/>
            <pc:sldMk cId="598635878" sldId="733"/>
            <ac:spMk id="7" creationId="{54998660-7F04-4AAF-03A6-1A0B0404AEF2}"/>
          </ac:spMkLst>
        </pc:spChg>
        <pc:spChg chg="add mod">
          <ac:chgData name="Christian Felices" userId="8e38ee09-c2ff-4103-943a-2518637016e9" providerId="ADAL" clId="{3D4A4162-3B1C-4C16-B3BC-185E2CDA108B}" dt="2026-10-14T15:15:36.478" v="743" actId="1076"/>
          <ac:spMkLst>
            <pc:docMk/>
            <pc:sldMk cId="598635878" sldId="733"/>
            <ac:spMk id="9" creationId="{D1040FAB-A3BB-1BFD-FEA5-B14636C9318E}"/>
          </ac:spMkLst>
        </pc:spChg>
        <pc:spChg chg="add mod">
          <ac:chgData name="Christian Felices" userId="8e38ee09-c2ff-4103-943a-2518637016e9" providerId="ADAL" clId="{3D4A4162-3B1C-4C16-B3BC-185E2CDA108B}" dt="2026-10-14T15:15:36.478" v="743" actId="1076"/>
          <ac:spMkLst>
            <pc:docMk/>
            <pc:sldMk cId="598635878" sldId="733"/>
            <ac:spMk id="11" creationId="{9F46E74D-C048-3253-390D-1BF3085A22BF}"/>
          </ac:spMkLst>
        </pc:spChg>
        <pc:picChg chg="del">
          <ac:chgData name="Christian Felices" userId="8e38ee09-c2ff-4103-943a-2518637016e9" providerId="ADAL" clId="{3D4A4162-3B1C-4C16-B3BC-185E2CDA108B}" dt="2026-10-14T15:12:10.441" v="571" actId="478"/>
          <ac:picMkLst>
            <pc:docMk/>
            <pc:sldMk cId="598635878" sldId="733"/>
            <ac:picMk id="3" creationId="{76D985CB-19A7-74D9-9FC4-76C4A7D8FC17}"/>
          </ac:picMkLst>
        </pc:picChg>
      </pc:sldChg>
      <pc:sldChg chg="del">
        <pc:chgData name="Christian Felices" userId="8e38ee09-c2ff-4103-943a-2518637016e9" providerId="ADAL" clId="{3D4A4162-3B1C-4C16-B3BC-185E2CDA108B}" dt="2026-10-14T15:19:19.052" v="928" actId="47"/>
        <pc:sldMkLst>
          <pc:docMk/>
          <pc:sldMk cId="3732314891" sldId="735"/>
        </pc:sldMkLst>
      </pc:sldChg>
      <pc:sldChg chg="addSp delSp modSp mod modNotesTx">
        <pc:chgData name="Christian Felices" userId="8e38ee09-c2ff-4103-943a-2518637016e9" providerId="ADAL" clId="{3D4A4162-3B1C-4C16-B3BC-185E2CDA108B}" dt="2026-10-14T15:10:47.607" v="570" actId="20577"/>
        <pc:sldMkLst>
          <pc:docMk/>
          <pc:sldMk cId="1263342171" sldId="736"/>
        </pc:sldMkLst>
        <pc:spChg chg="mod">
          <ac:chgData name="Christian Felices" userId="8e38ee09-c2ff-4103-943a-2518637016e9" providerId="ADAL" clId="{3D4A4162-3B1C-4C16-B3BC-185E2CDA108B}" dt="2026-10-14T15:05:13.080" v="332" actId="20577"/>
          <ac:spMkLst>
            <pc:docMk/>
            <pc:sldMk cId="1263342171" sldId="736"/>
            <ac:spMk id="6" creationId="{7C57D437-3D97-09D2-773C-3418C0C8D7A5}"/>
          </ac:spMkLst>
        </pc:spChg>
        <pc:picChg chg="del">
          <ac:chgData name="Christian Felices" userId="8e38ee09-c2ff-4103-943a-2518637016e9" providerId="ADAL" clId="{3D4A4162-3B1C-4C16-B3BC-185E2CDA108B}" dt="2026-10-14T15:05:00.512" v="302" actId="478"/>
          <ac:picMkLst>
            <pc:docMk/>
            <pc:sldMk cId="1263342171" sldId="736"/>
            <ac:picMk id="3" creationId="{4F849F75-13F4-4ADB-B72D-E884AB8D5565}"/>
          </ac:picMkLst>
        </pc:picChg>
        <pc:picChg chg="add">
          <ac:chgData name="Christian Felices" userId="8e38ee09-c2ff-4103-943a-2518637016e9" providerId="ADAL" clId="{3D4A4162-3B1C-4C16-B3BC-185E2CDA108B}" dt="2026-10-14T15:05:16.055" v="333" actId="22"/>
          <ac:picMkLst>
            <pc:docMk/>
            <pc:sldMk cId="1263342171" sldId="736"/>
            <ac:picMk id="4" creationId="{E987114F-493A-B26A-C7F2-D53BA65750F7}"/>
          </ac:picMkLst>
        </pc:picChg>
      </pc:sldChg>
      <pc:sldChg chg="addSp delSp modSp mod modNotesTx">
        <pc:chgData name="Christian Felices" userId="8e38ee09-c2ff-4103-943a-2518637016e9" providerId="ADAL" clId="{3D4A4162-3B1C-4C16-B3BC-185E2CDA108B}" dt="2026-10-14T15:19:14.582" v="927" actId="20577"/>
        <pc:sldMkLst>
          <pc:docMk/>
          <pc:sldMk cId="2599343874" sldId="737"/>
        </pc:sldMkLst>
        <pc:spChg chg="mod">
          <ac:chgData name="Christian Felices" userId="8e38ee09-c2ff-4103-943a-2518637016e9" providerId="ADAL" clId="{3D4A4162-3B1C-4C16-B3BC-185E2CDA108B}" dt="2026-10-14T15:19:01.615" v="925" actId="20577"/>
          <ac:spMkLst>
            <pc:docMk/>
            <pc:sldMk cId="2599343874" sldId="737"/>
            <ac:spMk id="6" creationId="{C0C4CC3E-4790-1BD8-7915-496945822E76}"/>
          </ac:spMkLst>
        </pc:spChg>
        <pc:graphicFrameChg chg="del">
          <ac:chgData name="Christian Felices" userId="8e38ee09-c2ff-4103-943a-2518637016e9" providerId="ADAL" clId="{3D4A4162-3B1C-4C16-B3BC-185E2CDA108B}" dt="2026-10-14T15:18:48.361" v="893" actId="478"/>
          <ac:graphicFrameMkLst>
            <pc:docMk/>
            <pc:sldMk cId="2599343874" sldId="737"/>
            <ac:graphicFrameMk id="2" creationId="{DC96DC56-5AE9-D384-8D20-F685B92BDB31}"/>
          </ac:graphicFrameMkLst>
        </pc:graphicFrameChg>
        <pc:picChg chg="add">
          <ac:chgData name="Christian Felices" userId="8e38ee09-c2ff-4103-943a-2518637016e9" providerId="ADAL" clId="{3D4A4162-3B1C-4C16-B3BC-185E2CDA108B}" dt="2026-10-14T15:19:08.450" v="926" actId="22"/>
          <ac:picMkLst>
            <pc:docMk/>
            <pc:sldMk cId="2599343874" sldId="737"/>
            <ac:picMk id="4" creationId="{CEF1FDB6-D691-C5A4-E4B5-3DD48B5927E4}"/>
          </ac:picMkLst>
        </pc:picChg>
      </pc:sldChg>
      <pc:sldChg chg="del">
        <pc:chgData name="Christian Felices" userId="8e38ee09-c2ff-4103-943a-2518637016e9" providerId="ADAL" clId="{3D4A4162-3B1C-4C16-B3BC-185E2CDA108B}" dt="2026-10-14T15:19:19.052" v="928" actId="47"/>
        <pc:sldMkLst>
          <pc:docMk/>
          <pc:sldMk cId="648921491" sldId="738"/>
        </pc:sldMkLst>
      </pc:sldChg>
      <pc:sldChg chg="del">
        <pc:chgData name="Christian Felices" userId="8e38ee09-c2ff-4103-943a-2518637016e9" providerId="ADAL" clId="{3D4A4162-3B1C-4C16-B3BC-185E2CDA108B}" dt="2026-10-14T15:19:19.052" v="928" actId="47"/>
        <pc:sldMkLst>
          <pc:docMk/>
          <pc:sldMk cId="1630481152" sldId="740"/>
        </pc:sldMkLst>
      </pc:sldChg>
      <pc:sldChg chg="addSp delSp modSp mod delAnim modAnim">
        <pc:chgData name="Christian Felices" userId="8e38ee09-c2ff-4103-943a-2518637016e9" providerId="ADAL" clId="{3D4A4162-3B1C-4C16-B3BC-185E2CDA108B}" dt="2026-10-14T14:53:21.474" v="18" actId="1076"/>
        <pc:sldMkLst>
          <pc:docMk/>
          <pc:sldMk cId="3580485215" sldId="741"/>
        </pc:sldMkLst>
        <pc:spChg chg="add mod">
          <ac:chgData name="Christian Felices" userId="8e38ee09-c2ff-4103-943a-2518637016e9" providerId="ADAL" clId="{3D4A4162-3B1C-4C16-B3BC-185E2CDA108B}" dt="2026-10-14T14:52:49.409" v="9" actId="1076"/>
          <ac:spMkLst>
            <pc:docMk/>
            <pc:sldMk cId="3580485215" sldId="741"/>
            <ac:spMk id="2" creationId="{C3000587-EE06-59D6-D644-FA97D1B954DA}"/>
          </ac:spMkLst>
        </pc:spChg>
        <pc:spChg chg="add mod">
          <ac:chgData name="Christian Felices" userId="8e38ee09-c2ff-4103-943a-2518637016e9" providerId="ADAL" clId="{3D4A4162-3B1C-4C16-B3BC-185E2CDA108B}" dt="2026-10-14T14:53:05.485" v="14" actId="1076"/>
          <ac:spMkLst>
            <pc:docMk/>
            <pc:sldMk cId="3580485215" sldId="741"/>
            <ac:spMk id="4" creationId="{0E384BBD-E6F4-5FD4-B814-53CB3EA75E2C}"/>
          </ac:spMkLst>
        </pc:spChg>
        <pc:spChg chg="add mod">
          <ac:chgData name="Christian Felices" userId="8e38ee09-c2ff-4103-943a-2518637016e9" providerId="ADAL" clId="{3D4A4162-3B1C-4C16-B3BC-185E2CDA108B}" dt="2026-10-14T14:53:14" v="16" actId="1076"/>
          <ac:spMkLst>
            <pc:docMk/>
            <pc:sldMk cId="3580485215" sldId="741"/>
            <ac:spMk id="5" creationId="{5F2C4ED1-CB40-BB23-8768-5D6A7DAA4269}"/>
          </ac:spMkLst>
        </pc:spChg>
        <pc:spChg chg="mod">
          <ac:chgData name="Christian Felices" userId="8e38ee09-c2ff-4103-943a-2518637016e9" providerId="ADAL" clId="{3D4A4162-3B1C-4C16-B3BC-185E2CDA108B}" dt="2026-10-14T14:52:33.984" v="4" actId="339"/>
          <ac:spMkLst>
            <pc:docMk/>
            <pc:sldMk cId="3580485215" sldId="741"/>
            <ac:spMk id="6" creationId="{08C9D12E-E474-3E7C-AE5E-ABD46B94274C}"/>
          </ac:spMkLst>
        </pc:spChg>
        <pc:spChg chg="add mod">
          <ac:chgData name="Christian Felices" userId="8e38ee09-c2ff-4103-943a-2518637016e9" providerId="ADAL" clId="{3D4A4162-3B1C-4C16-B3BC-185E2CDA108B}" dt="2026-10-14T14:53:21.474" v="18" actId="1076"/>
          <ac:spMkLst>
            <pc:docMk/>
            <pc:sldMk cId="3580485215" sldId="741"/>
            <ac:spMk id="7" creationId="{E8686546-A463-91BC-C83F-3A9F06E875E9}"/>
          </ac:spMkLst>
        </pc:spChg>
        <pc:spChg chg="del mod">
          <ac:chgData name="Christian Felices" userId="8e38ee09-c2ff-4103-943a-2518637016e9" providerId="ADAL" clId="{3D4A4162-3B1C-4C16-B3BC-185E2CDA108B}" dt="2026-10-14T14:52:45.009" v="8" actId="478"/>
          <ac:spMkLst>
            <pc:docMk/>
            <pc:sldMk cId="3580485215" sldId="741"/>
            <ac:spMk id="8" creationId="{096D42F3-CD6B-6366-4527-2F6E666F56A4}"/>
          </ac:spMkLst>
        </pc:spChg>
        <pc:spChg chg="del">
          <ac:chgData name="Christian Felices" userId="8e38ee09-c2ff-4103-943a-2518637016e9" providerId="ADAL" clId="{3D4A4162-3B1C-4C16-B3BC-185E2CDA108B}" dt="2026-10-14T14:52:52.050" v="10" actId="478"/>
          <ac:spMkLst>
            <pc:docMk/>
            <pc:sldMk cId="3580485215" sldId="741"/>
            <ac:spMk id="10" creationId="{6A9C3835-181F-576D-C7C7-AC4B17DEE0D8}"/>
          </ac:spMkLst>
        </pc:spChg>
        <pc:spChg chg="del">
          <ac:chgData name="Christian Felices" userId="8e38ee09-c2ff-4103-943a-2518637016e9" providerId="ADAL" clId="{3D4A4162-3B1C-4C16-B3BC-185E2CDA108B}" dt="2026-10-14T14:52:54.335" v="11" actId="478"/>
          <ac:spMkLst>
            <pc:docMk/>
            <pc:sldMk cId="3580485215" sldId="741"/>
            <ac:spMk id="12" creationId="{9163F211-E85B-3B66-A3E2-7F6032C86EA0}"/>
          </ac:spMkLst>
        </pc:spChg>
        <pc:spChg chg="del">
          <ac:chgData name="Christian Felices" userId="8e38ee09-c2ff-4103-943a-2518637016e9" providerId="ADAL" clId="{3D4A4162-3B1C-4C16-B3BC-185E2CDA108B}" dt="2026-10-14T14:52:56.748" v="12" actId="478"/>
          <ac:spMkLst>
            <pc:docMk/>
            <pc:sldMk cId="3580485215" sldId="741"/>
            <ac:spMk id="14" creationId="{4EC1CEB5-A6BC-8265-D7C8-EB871BE9A7D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412836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832394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490856-2303-C223-2CF1-57FACA37CF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B640AF1-A0CC-8350-5F7A-BF36649A1C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8649CB7-5EF4-0492-4B6F-0A99164D348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B49199-B9D1-708C-D66F-A5D7F4F4F107}"/>
              </a:ext>
            </a:extLst>
          </p:cNvPr>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3841329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85005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832394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4F36E-A73B-6B12-F669-BA6183B57B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9B24F3-750F-D187-C13B-29990392AE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EAE2CA-A084-14B5-87B3-37A3C2414A7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7D770118-50BA-F806-8393-AC8150F32E4D}"/>
              </a:ext>
            </a:extLst>
          </p:cNvPr>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232600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D4302D-B325-7579-295E-BC189FDB47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2DD40E-15A6-E703-8C80-3A917B54A3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2CAC26-4675-07AE-7C2C-47CDA79137E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133E744-8620-4F27-43AB-7E62F29DF539}"/>
              </a:ext>
            </a:extLst>
          </p:cNvPr>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9960977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23463933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42D4C-D185-82BE-2732-AD2047CA81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9095B3-463E-2887-B716-E6A5FDDEFA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37FCFC-FA33-4A80-D065-A1CDCA031486}"/>
              </a:ext>
            </a:extLst>
          </p:cNvPr>
          <p:cNvSpPr>
            <a:spLocks noGrp="1"/>
          </p:cNvSpPr>
          <p:nvPr>
            <p:ph type="body" idx="1"/>
          </p:nvPr>
        </p:nvSpPr>
        <p:spPr/>
        <p:txBody>
          <a:bodyPr/>
          <a:lstStyle/>
          <a:p>
            <a:pPr fontAlgn="t"/>
            <a:r>
              <a:rPr lang="en-GB" sz="1200" b="1" i="0" kern="1200" dirty="0">
                <a:solidFill>
                  <a:schemeClr val="tx1"/>
                </a:solidFill>
                <a:effectLst/>
                <a:latin typeface="+mn-lt"/>
                <a:ea typeface="+mn-ea"/>
                <a:cs typeface="+mn-cs"/>
              </a:rPr>
              <a:t>There isn’t a magic fix for ‘wicked’ problems but, prototyping allows us to test and capture things that we may not have considered before. This allows us to repeat, reduce, and validate ideas before scaling up</a:t>
            </a:r>
            <a:endParaRPr lang="en-GB" sz="1200" b="0" i="0" kern="1200" dirty="0">
              <a:solidFill>
                <a:schemeClr val="tx1"/>
              </a:solidFill>
              <a:effectLst/>
              <a:latin typeface="+mn-lt"/>
              <a:ea typeface="+mn-ea"/>
              <a:cs typeface="+mn-cs"/>
            </a:endParaRPr>
          </a:p>
          <a:p>
            <a:endParaRPr lang="en-US" dirty="0"/>
          </a:p>
        </p:txBody>
      </p:sp>
      <p:sp>
        <p:nvSpPr>
          <p:cNvPr id="4" name="Slide Number Placeholder 3">
            <a:extLst>
              <a:ext uri="{FF2B5EF4-FFF2-40B4-BE49-F238E27FC236}">
                <a16:creationId xmlns:a16="http://schemas.microsoft.com/office/drawing/2014/main" id="{F82C0912-C729-7A2C-FDB0-892E451BD91A}"/>
              </a:ext>
            </a:extLst>
          </p:cNvPr>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973938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98625E-3F6B-1F4E-93CD-E47FD8A1E4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957614-C002-B421-5A83-07644DADA6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012BB98-07C8-22A6-97F6-6E70D4E9542D}"/>
              </a:ext>
            </a:extLst>
          </p:cNvPr>
          <p:cNvSpPr>
            <a:spLocks noGrp="1"/>
          </p:cNvSpPr>
          <p:nvPr>
            <p:ph type="body" idx="1"/>
          </p:nvPr>
        </p:nvSpPr>
        <p:spPr/>
        <p:txBody>
          <a:bodyPr/>
          <a:lstStyle/>
          <a:p>
            <a:r>
              <a:rPr lang="en-US" sz="1200" b="0" i="0" kern="1200" dirty="0">
                <a:solidFill>
                  <a:schemeClr val="tx1"/>
                </a:solidFill>
                <a:effectLst/>
                <a:latin typeface="+mn-lt"/>
                <a:ea typeface="+mn-ea"/>
                <a:cs typeface="+mn-cs"/>
              </a:rPr>
              <a:t>Is it really what people want?</a:t>
            </a:r>
          </a:p>
          <a:p>
            <a:r>
              <a:rPr lang="en-US" sz="1200" b="0" i="0" kern="1200" dirty="0">
                <a:solidFill>
                  <a:schemeClr val="tx1"/>
                </a:solidFill>
                <a:effectLst/>
                <a:latin typeface="+mn-lt"/>
                <a:ea typeface="+mn-ea"/>
                <a:cs typeface="+mn-cs"/>
              </a:rPr>
              <a:t>Can we physically, do it?</a:t>
            </a:r>
          </a:p>
          <a:p>
            <a:r>
              <a:rPr lang="en-US" sz="1200" b="0" i="0" kern="1200" dirty="0">
                <a:solidFill>
                  <a:schemeClr val="tx1"/>
                </a:solidFill>
                <a:effectLst/>
                <a:latin typeface="+mn-lt"/>
                <a:ea typeface="+mn-ea"/>
                <a:cs typeface="+mn-cs"/>
              </a:rPr>
              <a:t>Is it going to be cost effective?</a:t>
            </a:r>
          </a:p>
          <a:p>
            <a:r>
              <a:rPr lang="en-US" sz="1200" b="0" i="0" kern="1200" dirty="0">
                <a:solidFill>
                  <a:schemeClr val="tx1"/>
                </a:solidFill>
                <a:effectLst/>
                <a:latin typeface="+mn-lt"/>
                <a:ea typeface="+mn-ea"/>
                <a:cs typeface="+mn-cs"/>
              </a:rPr>
              <a:t>What’s the long-term effects of it?</a:t>
            </a:r>
            <a:endParaRPr lang="en-GB" sz="1200" b="0" i="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DB66449-BB05-D74B-B984-587692F1BE86}"/>
              </a:ext>
            </a:extLst>
          </p:cNvPr>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8154421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CB2D1-AEA0-C9C3-C416-05E125FD5C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C3FAA6-2A20-F1D2-185B-0A38862C99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962035-77CA-4D7F-EA60-4D53DD81E6B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7F12425-3183-A186-6047-D87AC6890CDE}"/>
              </a:ext>
            </a:extLst>
          </p:cNvPr>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1615294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14/10/2026</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14/10/2026</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14/10/2026</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70620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14/10/2026</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14/10/2026</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10/14/2026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lnSpc>
                <a:spcPct val="150000"/>
              </a:lnSpc>
              <a:defRPr/>
            </a:pPr>
            <a:br>
              <a:rPr lang="en-GB" sz="2400" b="1" dirty="0">
                <a:ea typeface="Calibri" panose="020F0502020204030204" pitchFamily="34" charset="0"/>
              </a:rPr>
            </a:br>
            <a:br>
              <a:rPr lang="en-GB" altLang="en-US" sz="2400" dirty="0"/>
            </a:br>
            <a:br>
              <a:rPr lang="en-GB" altLang="en-US" sz="2400" dirty="0"/>
            </a:br>
            <a:r>
              <a:rPr lang="en-GB" altLang="en-US" sz="2400" dirty="0"/>
              <a:t>Module: BMSE5000D</a:t>
            </a:r>
            <a:br>
              <a:rPr lang="en-GB" altLang="en-US" sz="2400" dirty="0"/>
            </a:br>
            <a:r>
              <a:rPr lang="en-GB" sz="2400" dirty="0"/>
              <a:t>Design Thinking &amp; Co-Production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Online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8</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Agenda:</a:t>
            </a:r>
          </a:p>
        </p:txBody>
      </p:sp>
      <p:sp>
        <p:nvSpPr>
          <p:cNvPr id="5" name="Content Placeholder 4">
            <a:extLst>
              <a:ext uri="{FF2B5EF4-FFF2-40B4-BE49-F238E27FC236}">
                <a16:creationId xmlns:a16="http://schemas.microsoft.com/office/drawing/2014/main" id="{811D3571-BDF7-3890-22E1-2FD9A843A8B9}"/>
              </a:ext>
            </a:extLst>
          </p:cNvPr>
          <p:cNvSpPr>
            <a:spLocks noGrp="1"/>
          </p:cNvSpPr>
          <p:nvPr>
            <p:ph idx="1"/>
          </p:nvPr>
        </p:nvSpPr>
        <p:spPr>
          <a:xfrm>
            <a:off x="1462371" y="1815259"/>
            <a:ext cx="9379800" cy="2356691"/>
          </a:xfrm>
        </p:spPr>
        <p:txBody>
          <a:bodyPr/>
          <a:lstStyle/>
          <a:p>
            <a:r>
              <a:rPr lang="en-GB" sz="2800" dirty="0"/>
              <a:t>Previous sessions we have looked at how we can </a:t>
            </a:r>
            <a:r>
              <a:rPr lang="en-GB" sz="2800" b="1" dirty="0">
                <a:solidFill>
                  <a:srgbClr val="FF0000"/>
                </a:solidFill>
              </a:rPr>
              <a:t>understand the problem</a:t>
            </a:r>
            <a:r>
              <a:rPr lang="en-GB" sz="2800" dirty="0"/>
              <a:t>. </a:t>
            </a:r>
          </a:p>
          <a:p>
            <a:endParaRPr lang="en-GB" sz="2800" dirty="0"/>
          </a:p>
          <a:p>
            <a:r>
              <a:rPr lang="en-GB" sz="2800" b="1" dirty="0"/>
              <a:t>Today</a:t>
            </a:r>
            <a:r>
              <a:rPr lang="en-GB" sz="2800" dirty="0"/>
              <a:t>: </a:t>
            </a:r>
            <a:r>
              <a:rPr lang="en-GB" sz="2800" b="1" dirty="0">
                <a:solidFill>
                  <a:srgbClr val="FF0000"/>
                </a:solidFill>
              </a:rPr>
              <a:t>Design a response</a:t>
            </a:r>
          </a:p>
        </p:txBody>
      </p:sp>
    </p:spTree>
    <p:extLst>
      <p:ext uri="{BB962C8B-B14F-4D97-AF65-F5344CB8AC3E}">
        <p14:creationId xmlns:p14="http://schemas.microsoft.com/office/powerpoint/2010/main" val="365060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564" y="149514"/>
            <a:ext cx="11345957" cy="1143000"/>
          </a:xfrm>
        </p:spPr>
        <p:txBody>
          <a:bodyPr>
            <a:normAutofit/>
          </a:bodyPr>
          <a:lstStyle/>
          <a:p>
            <a:r>
              <a:rPr lang="en-GB" dirty="0"/>
              <a:t>Designing for Social Innovation (Manzini)</a:t>
            </a:r>
          </a:p>
        </p:txBody>
      </p:sp>
      <p:sp>
        <p:nvSpPr>
          <p:cNvPr id="7" name="TextBox 6">
            <a:extLst>
              <a:ext uri="{FF2B5EF4-FFF2-40B4-BE49-F238E27FC236}">
                <a16:creationId xmlns:a16="http://schemas.microsoft.com/office/drawing/2014/main" id="{FE076682-7EF5-59C8-E52A-B3150F25A4ED}"/>
              </a:ext>
            </a:extLst>
          </p:cNvPr>
          <p:cNvSpPr txBox="1"/>
          <p:nvPr/>
        </p:nvSpPr>
        <p:spPr>
          <a:xfrm>
            <a:off x="578564" y="876624"/>
            <a:ext cx="10524865" cy="707886"/>
          </a:xfrm>
          <a:prstGeom prst="rect">
            <a:avLst/>
          </a:prstGeom>
          <a:noFill/>
        </p:spPr>
        <p:txBody>
          <a:bodyPr wrap="square" rtlCol="0">
            <a:spAutoFit/>
          </a:bodyPr>
          <a:lstStyle/>
          <a:p>
            <a:r>
              <a:rPr lang="en-GB" sz="2000" dirty="0"/>
              <a:t>Manzini defines social innovation as </a:t>
            </a:r>
            <a:r>
              <a:rPr lang="en-GB" sz="2000" b="1" dirty="0">
                <a:solidFill>
                  <a:srgbClr val="FF0000"/>
                </a:solidFill>
              </a:rPr>
              <a:t>new ways of living and doing</a:t>
            </a:r>
            <a:r>
              <a:rPr lang="en-GB" sz="2000" dirty="0"/>
              <a:t> that emerge from communities—often informal, small-scale, and collaborative.</a:t>
            </a:r>
            <a:endParaRPr lang="en-GB" sz="2400" dirty="0"/>
          </a:p>
        </p:txBody>
      </p:sp>
      <p:sp>
        <p:nvSpPr>
          <p:cNvPr id="6" name="TextBox 5">
            <a:extLst>
              <a:ext uri="{FF2B5EF4-FFF2-40B4-BE49-F238E27FC236}">
                <a16:creationId xmlns:a16="http://schemas.microsoft.com/office/drawing/2014/main" id="{202A847A-3348-4E68-6D36-5F82B02E67A8}"/>
              </a:ext>
            </a:extLst>
          </p:cNvPr>
          <p:cNvSpPr txBox="1"/>
          <p:nvPr/>
        </p:nvSpPr>
        <p:spPr>
          <a:xfrm>
            <a:off x="1730829" y="2099833"/>
            <a:ext cx="7848600" cy="2862322"/>
          </a:xfrm>
          <a:prstGeom prst="rect">
            <a:avLst/>
          </a:prstGeom>
          <a:noFill/>
        </p:spPr>
        <p:txBody>
          <a:bodyPr wrap="square">
            <a:spAutoFit/>
          </a:bodyPr>
          <a:lstStyle/>
          <a:p>
            <a:pPr marL="0" marR="0" indent="0" algn="l">
              <a:lnSpc>
                <a:spcPct val="100000"/>
              </a:lnSpc>
              <a:buNone/>
            </a:pPr>
            <a:r>
              <a:rPr lang="en-GB" sz="2000" b="1" dirty="0">
                <a:effectLst/>
                <a:latin typeface="+mn-lt"/>
              </a:rPr>
              <a:t>Core Concepts in Manzini’s Framework</a:t>
            </a:r>
          </a:p>
          <a:p>
            <a:pPr marL="0" marR="0" indent="0" algn="l">
              <a:lnSpc>
                <a:spcPct val="100000"/>
              </a:lnSpc>
              <a:buNone/>
            </a:pPr>
            <a:endParaRPr lang="en-GB" sz="2000" b="1" dirty="0">
              <a:effectLst/>
              <a:latin typeface="+mn-lt"/>
            </a:endParaRPr>
          </a:p>
          <a:p>
            <a:pPr marL="342900" marR="0" lvl="0" indent="-342900" algn="l">
              <a:buFont typeface="Arial" panose="020B0604020202020204" pitchFamily="34" charset="0"/>
              <a:buChar char="•"/>
            </a:pPr>
            <a:r>
              <a:rPr lang="en-GB" sz="2000" b="1" i="0" dirty="0">
                <a:effectLst/>
                <a:latin typeface="+mn-lt"/>
              </a:rPr>
              <a:t>Diffuse vs. Expert Design</a:t>
            </a:r>
          </a:p>
          <a:p>
            <a:pPr marL="342900" marR="0" lvl="0" indent="-342900" algn="l">
              <a:buFont typeface="Arial" panose="020B0604020202020204" pitchFamily="34" charset="0"/>
              <a:buChar char="•"/>
            </a:pPr>
            <a:endParaRPr lang="en-GB" sz="2000" b="0" i="0" dirty="0">
              <a:effectLst/>
              <a:latin typeface="+mn-lt"/>
            </a:endParaRPr>
          </a:p>
          <a:p>
            <a:pPr marL="742950" marR="0" lvl="1" indent="-285750" algn="l">
              <a:buFont typeface="Arial" panose="020B0604020202020204" pitchFamily="34" charset="0"/>
              <a:buChar char="•"/>
            </a:pPr>
            <a:r>
              <a:rPr lang="en-GB" sz="2000" b="1" i="1" dirty="0">
                <a:solidFill>
                  <a:srgbClr val="FF0000"/>
                </a:solidFill>
                <a:effectLst/>
                <a:latin typeface="+mn-lt"/>
              </a:rPr>
              <a:t>Diffuse design</a:t>
            </a:r>
            <a:r>
              <a:rPr lang="en-GB" sz="2000" b="0" i="0" dirty="0">
                <a:effectLst/>
                <a:latin typeface="+mn-lt"/>
              </a:rPr>
              <a:t>: everyday people designing their own solutions.</a:t>
            </a:r>
          </a:p>
          <a:p>
            <a:pPr marL="742950" marR="0" lvl="1" indent="-285750" algn="l">
              <a:buFont typeface="Arial" panose="020B0604020202020204" pitchFamily="34" charset="0"/>
              <a:buChar char="•"/>
            </a:pPr>
            <a:r>
              <a:rPr lang="en-GB" sz="2000" b="1" i="1" dirty="0">
                <a:solidFill>
                  <a:srgbClr val="FF0000"/>
                </a:solidFill>
                <a:effectLst/>
                <a:latin typeface="+mn-lt"/>
              </a:rPr>
              <a:t>Expert design</a:t>
            </a:r>
            <a:r>
              <a:rPr lang="en-GB" sz="2000" b="0" i="0" dirty="0">
                <a:effectLst/>
                <a:latin typeface="+mn-lt"/>
              </a:rPr>
              <a:t>: professional designers supporting, connecting, and scaling these efforts.</a:t>
            </a:r>
            <a:br>
              <a:rPr lang="en-GB" sz="2000" b="0" i="0" dirty="0">
                <a:effectLst/>
                <a:latin typeface="+mn-lt"/>
              </a:rPr>
            </a:br>
            <a:r>
              <a:rPr lang="en-GB" sz="2000" b="0" i="0" dirty="0">
                <a:effectLst/>
                <a:latin typeface="+mn-lt"/>
              </a:rPr>
              <a:t>Manzini argues that modern social innovation requires both.</a:t>
            </a:r>
            <a:endParaRPr lang="en-GB" sz="1400" b="0" i="0" dirty="0">
              <a:effectLst/>
              <a:latin typeface="roboto" panose="02000000000000000000" pitchFamily="2" charset="0"/>
            </a:endParaRPr>
          </a:p>
        </p:txBody>
      </p:sp>
    </p:spTree>
    <p:extLst>
      <p:ext uri="{BB962C8B-B14F-4D97-AF65-F5344CB8AC3E}">
        <p14:creationId xmlns:p14="http://schemas.microsoft.com/office/powerpoint/2010/main" val="28076210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D347C-D336-721F-5F8D-D45C73D885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91B61C-395D-9A26-9A1A-1D852F11D4A9}"/>
              </a:ext>
            </a:extLst>
          </p:cNvPr>
          <p:cNvSpPr>
            <a:spLocks noGrp="1"/>
          </p:cNvSpPr>
          <p:nvPr>
            <p:ph type="title"/>
          </p:nvPr>
        </p:nvSpPr>
        <p:spPr>
          <a:xfrm>
            <a:off x="578564" y="149514"/>
            <a:ext cx="11345957" cy="1143000"/>
          </a:xfrm>
        </p:spPr>
        <p:txBody>
          <a:bodyPr>
            <a:normAutofit/>
          </a:bodyPr>
          <a:lstStyle/>
          <a:p>
            <a:r>
              <a:rPr lang="en-GB" dirty="0"/>
              <a:t>Prototyping</a:t>
            </a:r>
          </a:p>
        </p:txBody>
      </p:sp>
      <p:sp>
        <p:nvSpPr>
          <p:cNvPr id="10" name="TextBox 9">
            <a:extLst>
              <a:ext uri="{FF2B5EF4-FFF2-40B4-BE49-F238E27FC236}">
                <a16:creationId xmlns:a16="http://schemas.microsoft.com/office/drawing/2014/main" id="{C1D385E6-D6AB-4F50-286D-F860FB7E355E}"/>
              </a:ext>
            </a:extLst>
          </p:cNvPr>
          <p:cNvSpPr txBox="1"/>
          <p:nvPr/>
        </p:nvSpPr>
        <p:spPr>
          <a:xfrm>
            <a:off x="1149005" y="1005071"/>
            <a:ext cx="5081840" cy="461665"/>
          </a:xfrm>
          <a:prstGeom prst="rect">
            <a:avLst/>
          </a:prstGeom>
          <a:noFill/>
        </p:spPr>
        <p:txBody>
          <a:bodyPr wrap="none" rtlCol="0">
            <a:spAutoFit/>
          </a:bodyPr>
          <a:lstStyle/>
          <a:p>
            <a:r>
              <a:rPr lang="en-GB" sz="2400" dirty="0"/>
              <a:t>Why prototype in Social innovation?</a:t>
            </a:r>
          </a:p>
        </p:txBody>
      </p:sp>
      <p:sp>
        <p:nvSpPr>
          <p:cNvPr id="4" name="Content Placeholder 3">
            <a:extLst>
              <a:ext uri="{FF2B5EF4-FFF2-40B4-BE49-F238E27FC236}">
                <a16:creationId xmlns:a16="http://schemas.microsoft.com/office/drawing/2014/main" id="{9376A16C-C5C9-3D70-1EE6-B11681FC06A2}"/>
              </a:ext>
            </a:extLst>
          </p:cNvPr>
          <p:cNvSpPr>
            <a:spLocks noGrp="1"/>
          </p:cNvSpPr>
          <p:nvPr>
            <p:ph idx="1"/>
          </p:nvPr>
        </p:nvSpPr>
        <p:spPr>
          <a:xfrm>
            <a:off x="838200" y="1825625"/>
            <a:ext cx="10515600" cy="322446"/>
          </a:xfrm>
        </p:spPr>
        <p:txBody>
          <a:bodyPr/>
          <a:lstStyle/>
          <a:p>
            <a:pPr marL="0" indent="0">
              <a:buNone/>
            </a:pPr>
            <a:r>
              <a:rPr lang="en-GB" sz="2000" dirty="0"/>
              <a:t>Prototyping is:</a:t>
            </a:r>
          </a:p>
          <a:p>
            <a:pPr marL="0" indent="0">
              <a:buNone/>
            </a:pPr>
            <a:endParaRPr lang="en-GB" sz="2000" dirty="0"/>
          </a:p>
        </p:txBody>
      </p:sp>
      <p:sp>
        <p:nvSpPr>
          <p:cNvPr id="6" name="TextBox 5">
            <a:extLst>
              <a:ext uri="{FF2B5EF4-FFF2-40B4-BE49-F238E27FC236}">
                <a16:creationId xmlns:a16="http://schemas.microsoft.com/office/drawing/2014/main" id="{32A54D22-5C25-BD5B-72D0-C3F4D82EA86B}"/>
              </a:ext>
            </a:extLst>
          </p:cNvPr>
          <p:cNvSpPr txBox="1"/>
          <p:nvPr/>
        </p:nvSpPr>
        <p:spPr>
          <a:xfrm>
            <a:off x="2797629" y="2681182"/>
            <a:ext cx="6096000" cy="1631216"/>
          </a:xfrm>
          <a:prstGeom prst="rect">
            <a:avLst/>
          </a:prstGeom>
          <a:noFill/>
        </p:spPr>
        <p:txBody>
          <a:bodyPr wrap="square">
            <a:spAutoFit/>
          </a:bodyPr>
          <a:lstStyle/>
          <a:p>
            <a:pPr marL="342900" indent="-342900">
              <a:buFont typeface="Arial" panose="020B0604020202020204" pitchFamily="34" charset="0"/>
              <a:buChar char="•"/>
            </a:pPr>
            <a:r>
              <a:rPr lang="en-GB" sz="2000" dirty="0"/>
              <a:t>A learning tool</a:t>
            </a:r>
          </a:p>
          <a:p>
            <a:pPr marL="342900" indent="-342900">
              <a:buFont typeface="Arial" panose="020B0604020202020204" pitchFamily="34" charset="0"/>
              <a:buChar char="•"/>
            </a:pPr>
            <a:r>
              <a:rPr lang="en-GB" sz="2000" dirty="0"/>
              <a:t>A way to test assumptions</a:t>
            </a:r>
          </a:p>
          <a:p>
            <a:pPr marL="342900" indent="-342900">
              <a:buFont typeface="Arial" panose="020B0604020202020204" pitchFamily="34" charset="0"/>
              <a:buChar char="•"/>
            </a:pPr>
            <a:r>
              <a:rPr lang="en-GB" sz="2000" dirty="0"/>
              <a:t>Reduces risk</a:t>
            </a:r>
          </a:p>
          <a:p>
            <a:pPr marL="342900" indent="-342900">
              <a:buFont typeface="Arial" panose="020B0604020202020204" pitchFamily="34" charset="0"/>
              <a:buChar char="•"/>
            </a:pPr>
            <a:r>
              <a:rPr lang="en-GB" sz="2000" dirty="0"/>
              <a:t>Makes ideas Communicable</a:t>
            </a:r>
          </a:p>
          <a:p>
            <a:pPr marL="342900" indent="-342900">
              <a:buFont typeface="Arial" panose="020B0604020202020204" pitchFamily="34" charset="0"/>
              <a:buChar char="•"/>
            </a:pPr>
            <a:r>
              <a:rPr lang="en-GB" sz="2000" dirty="0"/>
              <a:t>Invites participation</a:t>
            </a:r>
          </a:p>
        </p:txBody>
      </p:sp>
    </p:spTree>
    <p:extLst>
      <p:ext uri="{BB962C8B-B14F-4D97-AF65-F5344CB8AC3E}">
        <p14:creationId xmlns:p14="http://schemas.microsoft.com/office/powerpoint/2010/main" val="4796915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p:txBody>
          <a:bodyPr/>
          <a:lstStyle/>
          <a:p>
            <a:r>
              <a:rPr lang="en-US" dirty="0"/>
              <a:t>Prototyping (examples)</a:t>
            </a:r>
          </a:p>
        </p:txBody>
      </p:sp>
      <p:graphicFrame>
        <p:nvGraphicFramePr>
          <p:cNvPr id="3" name="Table 2">
            <a:extLst>
              <a:ext uri="{FF2B5EF4-FFF2-40B4-BE49-F238E27FC236}">
                <a16:creationId xmlns:a16="http://schemas.microsoft.com/office/drawing/2014/main" id="{D2516E02-4768-1287-F407-B96E231FFAE2}"/>
              </a:ext>
            </a:extLst>
          </p:cNvPr>
          <p:cNvGraphicFramePr>
            <a:graphicFrameLocks noGrp="1"/>
          </p:cNvGraphicFramePr>
          <p:nvPr>
            <p:extLst>
              <p:ext uri="{D42A27DB-BD31-4B8C-83A1-F6EECF244321}">
                <p14:modId xmlns:p14="http://schemas.microsoft.com/office/powerpoint/2010/main" val="2428651650"/>
              </p:ext>
            </p:extLst>
          </p:nvPr>
        </p:nvGraphicFramePr>
        <p:xfrm>
          <a:off x="1738085" y="1851780"/>
          <a:ext cx="8128000" cy="22860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1251387775"/>
                    </a:ext>
                  </a:extLst>
                </a:gridCol>
                <a:gridCol w="4064000">
                  <a:extLst>
                    <a:ext uri="{9D8B030D-6E8A-4147-A177-3AD203B41FA5}">
                      <a16:colId xmlns:a16="http://schemas.microsoft.com/office/drawing/2014/main" val="1452116687"/>
                    </a:ext>
                  </a:extLst>
                </a:gridCol>
              </a:tblGrid>
              <a:tr h="370840">
                <a:tc>
                  <a:txBody>
                    <a:bodyPr/>
                    <a:lstStyle/>
                    <a:p>
                      <a:r>
                        <a:rPr lang="en-GB" sz="2000" dirty="0"/>
                        <a:t>Idea</a:t>
                      </a:r>
                    </a:p>
                  </a:txBody>
                  <a:tcPr/>
                </a:tc>
                <a:tc>
                  <a:txBody>
                    <a:bodyPr/>
                    <a:lstStyle/>
                    <a:p>
                      <a:r>
                        <a:rPr lang="en-GB" sz="2000" dirty="0"/>
                        <a:t>Prototype</a:t>
                      </a:r>
                    </a:p>
                  </a:txBody>
                  <a:tcPr/>
                </a:tc>
                <a:extLst>
                  <a:ext uri="{0D108BD9-81ED-4DB2-BD59-A6C34878D82A}">
                    <a16:rowId xmlns:a16="http://schemas.microsoft.com/office/drawing/2014/main" val="3149859937"/>
                  </a:ext>
                </a:extLst>
              </a:tr>
              <a:tr h="370840">
                <a:tc>
                  <a:txBody>
                    <a:bodyPr/>
                    <a:lstStyle/>
                    <a:p>
                      <a:r>
                        <a:rPr lang="en-GB" sz="2000" dirty="0"/>
                        <a:t>Community garden</a:t>
                      </a:r>
                    </a:p>
                  </a:txBody>
                  <a:tcPr/>
                </a:tc>
                <a:tc>
                  <a:txBody>
                    <a:bodyPr/>
                    <a:lstStyle/>
                    <a:p>
                      <a:r>
                        <a:rPr lang="en-GB" sz="2000" dirty="0"/>
                        <a:t>Run a 1-day garden event</a:t>
                      </a:r>
                    </a:p>
                  </a:txBody>
                  <a:tcPr/>
                </a:tc>
                <a:extLst>
                  <a:ext uri="{0D108BD9-81ED-4DB2-BD59-A6C34878D82A}">
                    <a16:rowId xmlns:a16="http://schemas.microsoft.com/office/drawing/2014/main" val="611452514"/>
                  </a:ext>
                </a:extLst>
              </a:tr>
              <a:tr h="370840">
                <a:tc>
                  <a:txBody>
                    <a:bodyPr/>
                    <a:lstStyle/>
                    <a:p>
                      <a:r>
                        <a:rPr lang="en-GB" sz="2000" dirty="0"/>
                        <a:t>Peer mentoring</a:t>
                      </a:r>
                    </a:p>
                  </a:txBody>
                  <a:tcPr/>
                </a:tc>
                <a:tc>
                  <a:txBody>
                    <a:bodyPr/>
                    <a:lstStyle/>
                    <a:p>
                      <a:r>
                        <a:rPr lang="en-GB" sz="2000" dirty="0"/>
                        <a:t>Pilot with 5 participants</a:t>
                      </a:r>
                    </a:p>
                  </a:txBody>
                  <a:tcPr/>
                </a:tc>
                <a:extLst>
                  <a:ext uri="{0D108BD9-81ED-4DB2-BD59-A6C34878D82A}">
                    <a16:rowId xmlns:a16="http://schemas.microsoft.com/office/drawing/2014/main" val="2958702987"/>
                  </a:ext>
                </a:extLst>
              </a:tr>
              <a:tr h="370840">
                <a:tc>
                  <a:txBody>
                    <a:bodyPr/>
                    <a:lstStyle/>
                    <a:p>
                      <a:r>
                        <a:rPr lang="en-GB" sz="2000" dirty="0"/>
                        <a:t>New support service</a:t>
                      </a:r>
                    </a:p>
                  </a:txBody>
                  <a:tcPr/>
                </a:tc>
                <a:tc>
                  <a:txBody>
                    <a:bodyPr/>
                    <a:lstStyle/>
                    <a:p>
                      <a:r>
                        <a:rPr lang="en-GB" sz="2000" dirty="0"/>
                        <a:t>Role-play service journey</a:t>
                      </a:r>
                    </a:p>
                  </a:txBody>
                  <a:tcPr/>
                </a:tc>
                <a:extLst>
                  <a:ext uri="{0D108BD9-81ED-4DB2-BD59-A6C34878D82A}">
                    <a16:rowId xmlns:a16="http://schemas.microsoft.com/office/drawing/2014/main" val="1198057571"/>
                  </a:ext>
                </a:extLst>
              </a:tr>
              <a:tr h="370840">
                <a:tc>
                  <a:txBody>
                    <a:bodyPr/>
                    <a:lstStyle/>
                    <a:p>
                      <a:r>
                        <a:rPr lang="en-GB" sz="2000" dirty="0"/>
                        <a:t>Digital platform</a:t>
                      </a:r>
                    </a:p>
                  </a:txBody>
                  <a:tcPr/>
                </a:tc>
                <a:tc>
                  <a:txBody>
                    <a:bodyPr/>
                    <a:lstStyle/>
                    <a:p>
                      <a:r>
                        <a:rPr lang="en-GB" sz="2000" dirty="0"/>
                        <a:t>Paper sketches and user walkthroughs</a:t>
                      </a:r>
                    </a:p>
                  </a:txBody>
                  <a:tcPr/>
                </a:tc>
                <a:extLst>
                  <a:ext uri="{0D108BD9-81ED-4DB2-BD59-A6C34878D82A}">
                    <a16:rowId xmlns:a16="http://schemas.microsoft.com/office/drawing/2014/main" val="1470467841"/>
                  </a:ext>
                </a:extLst>
              </a:tr>
            </a:tbl>
          </a:graphicData>
        </a:graphic>
      </p:graphicFrame>
    </p:spTree>
    <p:extLst>
      <p:ext uri="{BB962C8B-B14F-4D97-AF65-F5344CB8AC3E}">
        <p14:creationId xmlns:p14="http://schemas.microsoft.com/office/powerpoint/2010/main" val="2614075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esign Thinking For The Rest Of Us">
            <a:extLst>
              <a:ext uri="{FF2B5EF4-FFF2-40B4-BE49-F238E27FC236}">
                <a16:creationId xmlns:a16="http://schemas.microsoft.com/office/drawing/2014/main" id="{8596517D-ADE5-9E32-BFAB-E4ACB02AAEDE}"/>
              </a:ext>
            </a:extLst>
          </p:cNvPr>
          <p:cNvPicPr>
            <a:picLocks noChangeAspect="1"/>
          </p:cNvPicPr>
          <p:nvPr/>
        </p:nvPicPr>
        <p:blipFill>
          <a:blip r:embed="rId3"/>
          <a:srcRect t="13648"/>
          <a:stretch>
            <a:fillRect/>
          </a:stretch>
        </p:blipFill>
        <p:spPr>
          <a:xfrm>
            <a:off x="0" y="0"/>
            <a:ext cx="12192000" cy="5680710"/>
          </a:xfrm>
          <a:prstGeom prst="rect">
            <a:avLst/>
          </a:prstGeom>
        </p:spPr>
      </p:pic>
      <p:sp>
        <p:nvSpPr>
          <p:cNvPr id="6" name="TextBox 5">
            <a:extLst>
              <a:ext uri="{FF2B5EF4-FFF2-40B4-BE49-F238E27FC236}">
                <a16:creationId xmlns:a16="http://schemas.microsoft.com/office/drawing/2014/main" id="{08C9D12E-E474-3E7C-AE5E-ABD46B94274C}"/>
              </a:ext>
            </a:extLst>
          </p:cNvPr>
          <p:cNvSpPr txBox="1"/>
          <p:nvPr/>
        </p:nvSpPr>
        <p:spPr>
          <a:xfrm rot="18356571">
            <a:off x="509937" y="1321812"/>
            <a:ext cx="1992086" cy="1200329"/>
          </a:xfrm>
          <a:prstGeom prst="rect">
            <a:avLst/>
          </a:prstGeom>
          <a:noFill/>
        </p:spPr>
        <p:txBody>
          <a:bodyPr wrap="square" rtlCol="0">
            <a:spAutoFit/>
            <a:scene3d>
              <a:camera prst="isometricLeftDown"/>
              <a:lightRig rig="threePt" dir="t"/>
            </a:scene3d>
          </a:bodyPr>
          <a:lstStyle/>
          <a:p>
            <a:r>
              <a:rPr lang="en-GB" dirty="0">
                <a:solidFill>
                  <a:schemeClr val="bg1"/>
                </a:solidFill>
              </a:rPr>
              <a:t>Voice</a:t>
            </a:r>
          </a:p>
          <a:p>
            <a:r>
              <a:rPr lang="en-GB" dirty="0">
                <a:solidFill>
                  <a:schemeClr val="bg1"/>
                </a:solidFill>
              </a:rPr>
              <a:t>Power</a:t>
            </a:r>
          </a:p>
          <a:p>
            <a:r>
              <a:rPr lang="en-GB" dirty="0">
                <a:solidFill>
                  <a:schemeClr val="bg1"/>
                </a:solidFill>
              </a:rPr>
              <a:t>Inclusion</a:t>
            </a:r>
          </a:p>
          <a:p>
            <a:r>
              <a:rPr lang="en-GB" dirty="0">
                <a:solidFill>
                  <a:schemeClr val="bg1"/>
                </a:solidFill>
              </a:rPr>
              <a:t>Co-Production</a:t>
            </a:r>
          </a:p>
        </p:txBody>
      </p:sp>
      <p:sp>
        <p:nvSpPr>
          <p:cNvPr id="2" name="TextBox 1">
            <a:extLst>
              <a:ext uri="{FF2B5EF4-FFF2-40B4-BE49-F238E27FC236}">
                <a16:creationId xmlns:a16="http://schemas.microsoft.com/office/drawing/2014/main" id="{C3000587-EE06-59D6-D644-FA97D1B954DA}"/>
              </a:ext>
            </a:extLst>
          </p:cNvPr>
          <p:cNvSpPr txBox="1"/>
          <p:nvPr/>
        </p:nvSpPr>
        <p:spPr>
          <a:xfrm rot="18356571">
            <a:off x="2808514" y="2730769"/>
            <a:ext cx="1992086" cy="1200329"/>
          </a:xfrm>
          <a:prstGeom prst="rect">
            <a:avLst/>
          </a:prstGeom>
          <a:noFill/>
        </p:spPr>
        <p:txBody>
          <a:bodyPr wrap="square" rtlCol="0">
            <a:spAutoFit/>
            <a:scene3d>
              <a:camera prst="isometricLeftDown"/>
              <a:lightRig rig="threePt" dir="t"/>
            </a:scene3d>
          </a:bodyPr>
          <a:lstStyle/>
          <a:p>
            <a:r>
              <a:rPr lang="en-GB" dirty="0">
                <a:solidFill>
                  <a:schemeClr val="bg1"/>
                </a:solidFill>
              </a:rPr>
              <a:t>Voice</a:t>
            </a:r>
          </a:p>
          <a:p>
            <a:r>
              <a:rPr lang="en-GB" dirty="0">
                <a:solidFill>
                  <a:schemeClr val="bg1"/>
                </a:solidFill>
              </a:rPr>
              <a:t>Power</a:t>
            </a:r>
          </a:p>
          <a:p>
            <a:r>
              <a:rPr lang="en-GB" dirty="0">
                <a:solidFill>
                  <a:schemeClr val="bg1"/>
                </a:solidFill>
              </a:rPr>
              <a:t>Inclusion</a:t>
            </a:r>
          </a:p>
          <a:p>
            <a:r>
              <a:rPr lang="en-GB" dirty="0">
                <a:solidFill>
                  <a:schemeClr val="bg1"/>
                </a:solidFill>
              </a:rPr>
              <a:t>Co-Production</a:t>
            </a:r>
          </a:p>
        </p:txBody>
      </p:sp>
      <p:sp>
        <p:nvSpPr>
          <p:cNvPr id="4" name="TextBox 3">
            <a:extLst>
              <a:ext uri="{FF2B5EF4-FFF2-40B4-BE49-F238E27FC236}">
                <a16:creationId xmlns:a16="http://schemas.microsoft.com/office/drawing/2014/main" id="{0E384BBD-E6F4-5FD4-B814-53CB3EA75E2C}"/>
              </a:ext>
            </a:extLst>
          </p:cNvPr>
          <p:cNvSpPr txBox="1"/>
          <p:nvPr/>
        </p:nvSpPr>
        <p:spPr>
          <a:xfrm rot="18356571">
            <a:off x="5175609" y="1321813"/>
            <a:ext cx="1992086" cy="1200329"/>
          </a:xfrm>
          <a:prstGeom prst="rect">
            <a:avLst/>
          </a:prstGeom>
          <a:noFill/>
        </p:spPr>
        <p:txBody>
          <a:bodyPr wrap="square" rtlCol="0">
            <a:spAutoFit/>
            <a:scene3d>
              <a:camera prst="isometricLeftDown"/>
              <a:lightRig rig="threePt" dir="t"/>
            </a:scene3d>
          </a:bodyPr>
          <a:lstStyle/>
          <a:p>
            <a:r>
              <a:rPr lang="en-GB" dirty="0">
                <a:solidFill>
                  <a:schemeClr val="bg1"/>
                </a:solidFill>
              </a:rPr>
              <a:t>Voice</a:t>
            </a:r>
          </a:p>
          <a:p>
            <a:r>
              <a:rPr lang="en-GB" dirty="0">
                <a:solidFill>
                  <a:schemeClr val="bg1"/>
                </a:solidFill>
              </a:rPr>
              <a:t>Power</a:t>
            </a:r>
          </a:p>
          <a:p>
            <a:r>
              <a:rPr lang="en-GB" dirty="0">
                <a:solidFill>
                  <a:schemeClr val="bg1"/>
                </a:solidFill>
              </a:rPr>
              <a:t>Inclusion</a:t>
            </a:r>
          </a:p>
          <a:p>
            <a:r>
              <a:rPr lang="en-GB" dirty="0">
                <a:solidFill>
                  <a:schemeClr val="bg1"/>
                </a:solidFill>
              </a:rPr>
              <a:t>Co-Production</a:t>
            </a:r>
          </a:p>
        </p:txBody>
      </p:sp>
      <p:sp>
        <p:nvSpPr>
          <p:cNvPr id="5" name="TextBox 4">
            <a:extLst>
              <a:ext uri="{FF2B5EF4-FFF2-40B4-BE49-F238E27FC236}">
                <a16:creationId xmlns:a16="http://schemas.microsoft.com/office/drawing/2014/main" id="{5F2C4ED1-CB40-BB23-8768-5D6A7DAA4269}"/>
              </a:ext>
            </a:extLst>
          </p:cNvPr>
          <p:cNvSpPr txBox="1"/>
          <p:nvPr/>
        </p:nvSpPr>
        <p:spPr>
          <a:xfrm rot="18356571">
            <a:off x="7474185" y="2735644"/>
            <a:ext cx="1992086" cy="1200329"/>
          </a:xfrm>
          <a:prstGeom prst="rect">
            <a:avLst/>
          </a:prstGeom>
          <a:noFill/>
        </p:spPr>
        <p:txBody>
          <a:bodyPr wrap="square" rtlCol="0">
            <a:spAutoFit/>
            <a:scene3d>
              <a:camera prst="isometricLeftDown"/>
              <a:lightRig rig="threePt" dir="t"/>
            </a:scene3d>
          </a:bodyPr>
          <a:lstStyle/>
          <a:p>
            <a:r>
              <a:rPr lang="en-GB" dirty="0">
                <a:solidFill>
                  <a:schemeClr val="bg1"/>
                </a:solidFill>
              </a:rPr>
              <a:t>Voice</a:t>
            </a:r>
          </a:p>
          <a:p>
            <a:r>
              <a:rPr lang="en-GB" dirty="0">
                <a:solidFill>
                  <a:schemeClr val="bg1"/>
                </a:solidFill>
              </a:rPr>
              <a:t>Power</a:t>
            </a:r>
          </a:p>
          <a:p>
            <a:r>
              <a:rPr lang="en-GB" dirty="0">
                <a:solidFill>
                  <a:schemeClr val="bg1"/>
                </a:solidFill>
              </a:rPr>
              <a:t>Inclusion</a:t>
            </a:r>
          </a:p>
          <a:p>
            <a:r>
              <a:rPr lang="en-GB" dirty="0">
                <a:solidFill>
                  <a:schemeClr val="bg1"/>
                </a:solidFill>
              </a:rPr>
              <a:t>Co-Production</a:t>
            </a:r>
          </a:p>
        </p:txBody>
      </p:sp>
      <p:sp>
        <p:nvSpPr>
          <p:cNvPr id="7" name="TextBox 6">
            <a:extLst>
              <a:ext uri="{FF2B5EF4-FFF2-40B4-BE49-F238E27FC236}">
                <a16:creationId xmlns:a16="http://schemas.microsoft.com/office/drawing/2014/main" id="{E8686546-A463-91BC-C83F-3A9F06E875E9}"/>
              </a:ext>
            </a:extLst>
          </p:cNvPr>
          <p:cNvSpPr txBox="1"/>
          <p:nvPr/>
        </p:nvSpPr>
        <p:spPr>
          <a:xfrm rot="18356571">
            <a:off x="9772761" y="3987518"/>
            <a:ext cx="1992086" cy="1200329"/>
          </a:xfrm>
          <a:prstGeom prst="rect">
            <a:avLst/>
          </a:prstGeom>
          <a:noFill/>
        </p:spPr>
        <p:txBody>
          <a:bodyPr wrap="square" rtlCol="0">
            <a:spAutoFit/>
            <a:scene3d>
              <a:camera prst="isometricLeftDown"/>
              <a:lightRig rig="threePt" dir="t"/>
            </a:scene3d>
          </a:bodyPr>
          <a:lstStyle/>
          <a:p>
            <a:r>
              <a:rPr lang="en-GB" dirty="0">
                <a:solidFill>
                  <a:schemeClr val="bg1"/>
                </a:solidFill>
              </a:rPr>
              <a:t>Voice</a:t>
            </a:r>
          </a:p>
          <a:p>
            <a:r>
              <a:rPr lang="en-GB" dirty="0">
                <a:solidFill>
                  <a:schemeClr val="bg1"/>
                </a:solidFill>
              </a:rPr>
              <a:t>Power</a:t>
            </a:r>
          </a:p>
          <a:p>
            <a:r>
              <a:rPr lang="en-GB" dirty="0">
                <a:solidFill>
                  <a:schemeClr val="bg1"/>
                </a:solidFill>
              </a:rPr>
              <a:t>Inclusion</a:t>
            </a:r>
          </a:p>
          <a:p>
            <a:r>
              <a:rPr lang="en-GB" dirty="0">
                <a:solidFill>
                  <a:schemeClr val="bg1"/>
                </a:solidFill>
              </a:rPr>
              <a:t>Co-Production</a:t>
            </a:r>
          </a:p>
        </p:txBody>
      </p:sp>
    </p:spTree>
    <p:extLst>
      <p:ext uri="{BB962C8B-B14F-4D97-AF65-F5344CB8AC3E}">
        <p14:creationId xmlns:p14="http://schemas.microsoft.com/office/powerpoint/2010/main" val="358048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P spid="4" grpId="0"/>
      <p:bldP spid="5" grpId="0"/>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2175A-8939-7EC6-D7CD-62295AC294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9A8D06-DFD7-798A-B2EE-8FBC151B94E2}"/>
              </a:ext>
            </a:extLst>
          </p:cNvPr>
          <p:cNvSpPr>
            <a:spLocks noGrp="1"/>
          </p:cNvSpPr>
          <p:nvPr>
            <p:ph type="title"/>
          </p:nvPr>
        </p:nvSpPr>
        <p:spPr/>
        <p:txBody>
          <a:bodyPr/>
          <a:lstStyle/>
          <a:p>
            <a:r>
              <a:rPr lang="en-US" dirty="0"/>
              <a:t>By including people throughout, we test assumptions</a:t>
            </a:r>
          </a:p>
        </p:txBody>
      </p:sp>
      <p:sp>
        <p:nvSpPr>
          <p:cNvPr id="7" name="TextBox 6">
            <a:extLst>
              <a:ext uri="{FF2B5EF4-FFF2-40B4-BE49-F238E27FC236}">
                <a16:creationId xmlns:a16="http://schemas.microsoft.com/office/drawing/2014/main" id="{F6AB9ACE-A625-9090-DF3B-1EA520701E74}"/>
              </a:ext>
            </a:extLst>
          </p:cNvPr>
          <p:cNvSpPr txBox="1"/>
          <p:nvPr/>
        </p:nvSpPr>
        <p:spPr>
          <a:xfrm>
            <a:off x="2743200" y="1306286"/>
            <a:ext cx="5932714" cy="3477875"/>
          </a:xfrm>
          <a:prstGeom prst="rect">
            <a:avLst/>
          </a:prstGeom>
          <a:noFill/>
        </p:spPr>
        <p:txBody>
          <a:bodyPr wrap="square" rtlCol="0">
            <a:spAutoFit/>
          </a:bodyPr>
          <a:lstStyle/>
          <a:p>
            <a:r>
              <a:rPr lang="en-GB" sz="2000" b="1" dirty="0"/>
              <a:t>We assume people will want the service.</a:t>
            </a:r>
          </a:p>
          <a:p>
            <a:endParaRPr lang="en-GB" sz="2000" dirty="0"/>
          </a:p>
          <a:p>
            <a:r>
              <a:rPr lang="en-GB" sz="2000" dirty="0"/>
              <a:t>How could we test it?</a:t>
            </a:r>
          </a:p>
          <a:p>
            <a:endParaRPr lang="en-GB" sz="2000" dirty="0"/>
          </a:p>
          <a:p>
            <a:r>
              <a:rPr lang="en-GB" sz="2000" b="1" dirty="0"/>
              <a:t>We assume communities will trust us.</a:t>
            </a:r>
          </a:p>
          <a:p>
            <a:endParaRPr lang="en-GB" sz="2000" dirty="0"/>
          </a:p>
          <a:p>
            <a:r>
              <a:rPr lang="en-GB" sz="2000" dirty="0"/>
              <a:t>How can we test it?</a:t>
            </a:r>
          </a:p>
          <a:p>
            <a:endParaRPr lang="en-GB" sz="2000" dirty="0"/>
          </a:p>
          <a:p>
            <a:r>
              <a:rPr lang="en-GB" sz="2000" b="1" dirty="0"/>
              <a:t>We assume stakeholders will collaborate</a:t>
            </a:r>
            <a:r>
              <a:rPr lang="en-GB" sz="2000" dirty="0"/>
              <a:t>.</a:t>
            </a:r>
          </a:p>
          <a:p>
            <a:endParaRPr lang="en-GB" sz="2000" dirty="0"/>
          </a:p>
          <a:p>
            <a:r>
              <a:rPr lang="en-GB" sz="2000" dirty="0"/>
              <a:t>How can we test it?</a:t>
            </a:r>
          </a:p>
        </p:txBody>
      </p:sp>
    </p:spTree>
    <p:extLst>
      <p:ext uri="{BB962C8B-B14F-4D97-AF65-F5344CB8AC3E}">
        <p14:creationId xmlns:p14="http://schemas.microsoft.com/office/powerpoint/2010/main" val="394351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80E45-410D-321A-E8DA-07CE7402012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B6C7CDA-20F0-EA69-CA75-14ABD7F9ED17}"/>
              </a:ext>
            </a:extLst>
          </p:cNvPr>
          <p:cNvSpPr>
            <a:spLocks noGrp="1"/>
          </p:cNvSpPr>
          <p:nvPr>
            <p:ph type="title"/>
          </p:nvPr>
        </p:nvSpPr>
        <p:spPr/>
        <p:txBody>
          <a:bodyPr/>
          <a:lstStyle/>
          <a:p>
            <a:endParaRPr lang="en-GB"/>
          </a:p>
        </p:txBody>
      </p:sp>
      <p:pic>
        <p:nvPicPr>
          <p:cNvPr id="3" name="Picture 2">
            <a:extLst>
              <a:ext uri="{FF2B5EF4-FFF2-40B4-BE49-F238E27FC236}">
                <a16:creationId xmlns:a16="http://schemas.microsoft.com/office/drawing/2014/main" id="{90A40F77-88FD-CB35-FB39-2EE18B273C98}"/>
              </a:ext>
            </a:extLst>
          </p:cNvPr>
          <p:cNvPicPr>
            <a:picLocks noChangeAspect="1"/>
          </p:cNvPicPr>
          <p:nvPr/>
        </p:nvPicPr>
        <p:blipFill>
          <a:blip r:embed="rId3"/>
          <a:stretch>
            <a:fillRect/>
          </a:stretch>
        </p:blipFill>
        <p:spPr>
          <a:xfrm>
            <a:off x="3239" y="0"/>
            <a:ext cx="12185522" cy="6858000"/>
          </a:xfrm>
          <a:prstGeom prst="rect">
            <a:avLst/>
          </a:prstGeom>
        </p:spPr>
      </p:pic>
    </p:spTree>
    <p:extLst>
      <p:ext uri="{BB962C8B-B14F-4D97-AF65-F5344CB8AC3E}">
        <p14:creationId xmlns:p14="http://schemas.microsoft.com/office/powerpoint/2010/main" val="2978215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85561A7-2C5D-7B3C-3628-F1683D450FC8}"/>
              </a:ext>
            </a:extLst>
          </p:cNvPr>
          <p:cNvSpPr/>
          <p:nvPr/>
        </p:nvSpPr>
        <p:spPr>
          <a:xfrm>
            <a:off x="0" y="-7624"/>
            <a:ext cx="6419273" cy="5715780"/>
          </a:xfrm>
          <a:prstGeom prst="rect">
            <a:avLst/>
          </a:prstGeom>
          <a:solidFill>
            <a:srgbClr val="F0F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755891" y="161955"/>
            <a:ext cx="10649272" cy="1143000"/>
          </a:xfrm>
        </p:spPr>
        <p:txBody>
          <a:bodyPr>
            <a:normAutofit/>
          </a:bodyPr>
          <a:lstStyle/>
          <a:p>
            <a:r>
              <a:rPr lang="en-GB" dirty="0"/>
              <a:t>Co-Production through Prototyping</a:t>
            </a:r>
          </a:p>
        </p:txBody>
      </p:sp>
      <p:sp>
        <p:nvSpPr>
          <p:cNvPr id="2" name="TextBox 1">
            <a:extLst>
              <a:ext uri="{FF2B5EF4-FFF2-40B4-BE49-F238E27FC236}">
                <a16:creationId xmlns:a16="http://schemas.microsoft.com/office/drawing/2014/main" id="{55EB239B-D743-80CF-F1F1-FFDA6103E169}"/>
              </a:ext>
            </a:extLst>
          </p:cNvPr>
          <p:cNvSpPr txBox="1"/>
          <p:nvPr/>
        </p:nvSpPr>
        <p:spPr>
          <a:xfrm>
            <a:off x="933092" y="1304955"/>
            <a:ext cx="10503017" cy="400110"/>
          </a:xfrm>
          <a:prstGeom prst="rect">
            <a:avLst/>
          </a:prstGeom>
          <a:noFill/>
        </p:spPr>
        <p:txBody>
          <a:bodyPr wrap="square" rtlCol="0">
            <a:spAutoFit/>
          </a:bodyPr>
          <a:lstStyle/>
          <a:p>
            <a:r>
              <a:rPr lang="en-GB" sz="2000" dirty="0"/>
              <a:t>Think back to the </a:t>
            </a:r>
            <a:r>
              <a:rPr lang="en-GB" sz="2000" b="1" dirty="0">
                <a:solidFill>
                  <a:srgbClr val="FF0000"/>
                </a:solidFill>
              </a:rPr>
              <a:t>Power</a:t>
            </a:r>
            <a:r>
              <a:rPr lang="en-GB" sz="2000" dirty="0"/>
              <a:t>, </a:t>
            </a:r>
            <a:r>
              <a:rPr lang="en-GB" sz="2000" b="1" dirty="0">
                <a:solidFill>
                  <a:srgbClr val="FF0000"/>
                </a:solidFill>
              </a:rPr>
              <a:t>Voice</a:t>
            </a:r>
            <a:r>
              <a:rPr lang="en-GB" sz="2000" dirty="0"/>
              <a:t>, and </a:t>
            </a:r>
            <a:r>
              <a:rPr lang="en-GB" sz="2000" b="1" dirty="0">
                <a:solidFill>
                  <a:srgbClr val="FF0000"/>
                </a:solidFill>
              </a:rPr>
              <a:t>Inclusion</a:t>
            </a:r>
            <a:r>
              <a:rPr lang="en-GB" sz="2000" dirty="0"/>
              <a:t> session</a:t>
            </a:r>
          </a:p>
        </p:txBody>
      </p:sp>
      <p:pic>
        <p:nvPicPr>
          <p:cNvPr id="4" name="Picture 3">
            <a:extLst>
              <a:ext uri="{FF2B5EF4-FFF2-40B4-BE49-F238E27FC236}">
                <a16:creationId xmlns:a16="http://schemas.microsoft.com/office/drawing/2014/main" id="{E1389EA8-C2DF-42FF-B6C0-55C31C43A9A6}"/>
              </a:ext>
            </a:extLst>
          </p:cNvPr>
          <p:cNvPicPr>
            <a:picLocks noChangeAspect="1"/>
          </p:cNvPicPr>
          <p:nvPr/>
        </p:nvPicPr>
        <p:blipFill>
          <a:blip r:embed="rId3">
            <a:alphaModFix amt="16000"/>
          </a:blip>
          <a:srcRect b="2212"/>
          <a:stretch>
            <a:fillRect/>
          </a:stretch>
        </p:blipFill>
        <p:spPr>
          <a:xfrm>
            <a:off x="6419273" y="-7624"/>
            <a:ext cx="5772727" cy="5715780"/>
          </a:xfrm>
          <a:prstGeom prst="rect">
            <a:avLst/>
          </a:prstGeom>
        </p:spPr>
      </p:pic>
      <p:sp>
        <p:nvSpPr>
          <p:cNvPr id="8" name="TextBox 7">
            <a:extLst>
              <a:ext uri="{FF2B5EF4-FFF2-40B4-BE49-F238E27FC236}">
                <a16:creationId xmlns:a16="http://schemas.microsoft.com/office/drawing/2014/main" id="{BB06DC9F-78A4-7B3C-E646-40AB66FAAA1F}"/>
              </a:ext>
            </a:extLst>
          </p:cNvPr>
          <p:cNvSpPr txBox="1"/>
          <p:nvPr/>
        </p:nvSpPr>
        <p:spPr>
          <a:xfrm>
            <a:off x="2122415" y="2325584"/>
            <a:ext cx="5513262" cy="2031325"/>
          </a:xfrm>
          <a:prstGeom prst="rect">
            <a:avLst/>
          </a:prstGeom>
          <a:noFill/>
        </p:spPr>
        <p:txBody>
          <a:bodyPr wrap="square" rtlCol="0">
            <a:spAutoFit/>
          </a:bodyPr>
          <a:lstStyle/>
          <a:p>
            <a:r>
              <a:rPr lang="en-GB" dirty="0"/>
              <a:t>Who gets to shape the prototype?</a:t>
            </a:r>
          </a:p>
          <a:p>
            <a:endParaRPr lang="en-GB" dirty="0"/>
          </a:p>
          <a:p>
            <a:r>
              <a:rPr lang="en-GB" dirty="0"/>
              <a:t>Who gets invited?</a:t>
            </a:r>
          </a:p>
          <a:p>
            <a:endParaRPr lang="en-GB" dirty="0"/>
          </a:p>
          <a:p>
            <a:r>
              <a:rPr lang="en-GB" dirty="0"/>
              <a:t>Who gets excluded?</a:t>
            </a:r>
          </a:p>
          <a:p>
            <a:endParaRPr lang="en-GB" dirty="0"/>
          </a:p>
          <a:p>
            <a:r>
              <a:rPr lang="en-GB" dirty="0"/>
              <a:t>Who are decision-makers?</a:t>
            </a:r>
          </a:p>
        </p:txBody>
      </p:sp>
      <p:sp>
        <p:nvSpPr>
          <p:cNvPr id="9" name="TextBox 8">
            <a:extLst>
              <a:ext uri="{FF2B5EF4-FFF2-40B4-BE49-F238E27FC236}">
                <a16:creationId xmlns:a16="http://schemas.microsoft.com/office/drawing/2014/main" id="{3C2079DD-24B8-9904-52D5-25C4B70BEEA0}"/>
              </a:ext>
            </a:extLst>
          </p:cNvPr>
          <p:cNvSpPr txBox="1"/>
          <p:nvPr/>
        </p:nvSpPr>
        <p:spPr>
          <a:xfrm>
            <a:off x="1140903" y="4777373"/>
            <a:ext cx="10133901" cy="400110"/>
          </a:xfrm>
          <a:prstGeom prst="rect">
            <a:avLst/>
          </a:prstGeom>
          <a:noFill/>
        </p:spPr>
        <p:txBody>
          <a:bodyPr wrap="square" rtlCol="0">
            <a:spAutoFit/>
          </a:bodyPr>
          <a:lstStyle/>
          <a:p>
            <a:r>
              <a:rPr lang="en-GB" sz="2000" b="1" dirty="0">
                <a:solidFill>
                  <a:srgbClr val="FF0000"/>
                </a:solidFill>
              </a:rPr>
              <a:t>Prototypes can reproduce inequalities if only certain voices are invited</a:t>
            </a:r>
          </a:p>
        </p:txBody>
      </p:sp>
    </p:spTree>
    <p:extLst>
      <p:ext uri="{BB962C8B-B14F-4D97-AF65-F5344CB8AC3E}">
        <p14:creationId xmlns:p14="http://schemas.microsoft.com/office/powerpoint/2010/main" val="1697139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159339-A6B6-DB4B-55B5-063DC019FF0B}"/>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7C57D437-3D97-09D2-773C-3418C0C8D7A5}"/>
              </a:ext>
            </a:extLst>
          </p:cNvPr>
          <p:cNvSpPr>
            <a:spLocks noGrp="1"/>
          </p:cNvSpPr>
          <p:nvPr>
            <p:ph type="title"/>
          </p:nvPr>
        </p:nvSpPr>
        <p:spPr>
          <a:xfrm>
            <a:off x="755891" y="161955"/>
            <a:ext cx="10649272" cy="1143000"/>
          </a:xfrm>
        </p:spPr>
        <p:txBody>
          <a:bodyPr>
            <a:normAutofit/>
          </a:bodyPr>
          <a:lstStyle/>
          <a:p>
            <a:r>
              <a:rPr lang="en-GB" dirty="0"/>
              <a:t>Prototyping in Complex Systems</a:t>
            </a:r>
          </a:p>
        </p:txBody>
      </p:sp>
      <p:pic>
        <p:nvPicPr>
          <p:cNvPr id="4" name="Picture 3">
            <a:extLst>
              <a:ext uri="{FF2B5EF4-FFF2-40B4-BE49-F238E27FC236}">
                <a16:creationId xmlns:a16="http://schemas.microsoft.com/office/drawing/2014/main" id="{E987114F-493A-B26A-C7F2-D53BA65750F7}"/>
              </a:ext>
            </a:extLst>
          </p:cNvPr>
          <p:cNvPicPr>
            <a:picLocks noChangeAspect="1"/>
          </p:cNvPicPr>
          <p:nvPr/>
        </p:nvPicPr>
        <p:blipFill>
          <a:blip r:embed="rId3"/>
          <a:stretch>
            <a:fillRect/>
          </a:stretch>
        </p:blipFill>
        <p:spPr>
          <a:xfrm>
            <a:off x="3239" y="0"/>
            <a:ext cx="12185522" cy="6858000"/>
          </a:xfrm>
          <a:prstGeom prst="rect">
            <a:avLst/>
          </a:prstGeom>
        </p:spPr>
      </p:pic>
    </p:spTree>
    <p:extLst>
      <p:ext uri="{BB962C8B-B14F-4D97-AF65-F5344CB8AC3E}">
        <p14:creationId xmlns:p14="http://schemas.microsoft.com/office/powerpoint/2010/main" val="1263342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2DBB86-5160-33DB-6621-64D0F73D31AA}"/>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47028315-52E0-7217-E761-45DC579B4416}"/>
              </a:ext>
            </a:extLst>
          </p:cNvPr>
          <p:cNvSpPr>
            <a:spLocks noGrp="1"/>
          </p:cNvSpPr>
          <p:nvPr>
            <p:ph type="title"/>
          </p:nvPr>
        </p:nvSpPr>
        <p:spPr>
          <a:xfrm>
            <a:off x="755891" y="161955"/>
            <a:ext cx="10649272" cy="1143000"/>
          </a:xfrm>
        </p:spPr>
        <p:txBody>
          <a:bodyPr>
            <a:normAutofit/>
          </a:bodyPr>
          <a:lstStyle/>
          <a:p>
            <a:r>
              <a:rPr lang="en-GB" dirty="0"/>
              <a:t>Sustainability and Scaling</a:t>
            </a:r>
          </a:p>
        </p:txBody>
      </p:sp>
      <p:sp>
        <p:nvSpPr>
          <p:cNvPr id="4" name="TextBox 3">
            <a:extLst>
              <a:ext uri="{FF2B5EF4-FFF2-40B4-BE49-F238E27FC236}">
                <a16:creationId xmlns:a16="http://schemas.microsoft.com/office/drawing/2014/main" id="{17635ACF-D002-7E14-C583-272A20DFF297}"/>
              </a:ext>
            </a:extLst>
          </p:cNvPr>
          <p:cNvSpPr txBox="1"/>
          <p:nvPr/>
        </p:nvSpPr>
        <p:spPr>
          <a:xfrm>
            <a:off x="2087296" y="1542064"/>
            <a:ext cx="5320183" cy="707886"/>
          </a:xfrm>
          <a:prstGeom prst="rect">
            <a:avLst/>
          </a:prstGeom>
          <a:noFill/>
        </p:spPr>
        <p:txBody>
          <a:bodyPr wrap="square" rtlCol="0">
            <a:spAutoFit/>
          </a:bodyPr>
          <a:lstStyle/>
          <a:p>
            <a:r>
              <a:rPr lang="en-GB" sz="2000" dirty="0"/>
              <a:t>Prototyping aims to explore a series of key questions:</a:t>
            </a:r>
          </a:p>
        </p:txBody>
      </p:sp>
      <p:sp>
        <p:nvSpPr>
          <p:cNvPr id="2" name="TextBox 1">
            <a:extLst>
              <a:ext uri="{FF2B5EF4-FFF2-40B4-BE49-F238E27FC236}">
                <a16:creationId xmlns:a16="http://schemas.microsoft.com/office/drawing/2014/main" id="{B0A1BC07-AE01-0417-EEB1-2561DF24620C}"/>
              </a:ext>
            </a:extLst>
          </p:cNvPr>
          <p:cNvSpPr txBox="1"/>
          <p:nvPr/>
        </p:nvSpPr>
        <p:spPr>
          <a:xfrm>
            <a:off x="3934436" y="2604396"/>
            <a:ext cx="5419288" cy="400110"/>
          </a:xfrm>
          <a:prstGeom prst="rect">
            <a:avLst/>
          </a:prstGeom>
          <a:noFill/>
        </p:spPr>
        <p:txBody>
          <a:bodyPr wrap="square" rtlCol="0">
            <a:spAutoFit/>
          </a:bodyPr>
          <a:lstStyle/>
          <a:p>
            <a:r>
              <a:rPr lang="en-GB" sz="2000" dirty="0"/>
              <a:t>Is it </a:t>
            </a:r>
            <a:r>
              <a:rPr lang="en-GB" sz="2000" b="1" dirty="0">
                <a:solidFill>
                  <a:srgbClr val="FF0000"/>
                </a:solidFill>
              </a:rPr>
              <a:t>Desirable</a:t>
            </a:r>
            <a:r>
              <a:rPr lang="en-GB" sz="2000" dirty="0"/>
              <a:t>?</a:t>
            </a:r>
          </a:p>
        </p:txBody>
      </p:sp>
      <p:sp>
        <p:nvSpPr>
          <p:cNvPr id="7" name="TextBox 6">
            <a:extLst>
              <a:ext uri="{FF2B5EF4-FFF2-40B4-BE49-F238E27FC236}">
                <a16:creationId xmlns:a16="http://schemas.microsoft.com/office/drawing/2014/main" id="{54998660-7F04-4AAF-03A6-1A0B0404AEF2}"/>
              </a:ext>
            </a:extLst>
          </p:cNvPr>
          <p:cNvSpPr txBox="1"/>
          <p:nvPr/>
        </p:nvSpPr>
        <p:spPr>
          <a:xfrm>
            <a:off x="3934436" y="3026171"/>
            <a:ext cx="5419288" cy="400110"/>
          </a:xfrm>
          <a:prstGeom prst="rect">
            <a:avLst/>
          </a:prstGeom>
          <a:noFill/>
        </p:spPr>
        <p:txBody>
          <a:bodyPr wrap="square" rtlCol="0">
            <a:spAutoFit/>
          </a:bodyPr>
          <a:lstStyle/>
          <a:p>
            <a:r>
              <a:rPr lang="en-GB" sz="2000" dirty="0"/>
              <a:t>Is it </a:t>
            </a:r>
            <a:r>
              <a:rPr lang="en-GB" sz="2000" b="1" dirty="0">
                <a:solidFill>
                  <a:srgbClr val="FF0000"/>
                </a:solidFill>
              </a:rPr>
              <a:t>Feasible</a:t>
            </a:r>
            <a:r>
              <a:rPr lang="en-GB" sz="2000" dirty="0"/>
              <a:t>?</a:t>
            </a:r>
          </a:p>
        </p:txBody>
      </p:sp>
      <p:sp>
        <p:nvSpPr>
          <p:cNvPr id="9" name="TextBox 8">
            <a:extLst>
              <a:ext uri="{FF2B5EF4-FFF2-40B4-BE49-F238E27FC236}">
                <a16:creationId xmlns:a16="http://schemas.microsoft.com/office/drawing/2014/main" id="{D1040FAB-A3BB-1BFD-FEA5-B14636C9318E}"/>
              </a:ext>
            </a:extLst>
          </p:cNvPr>
          <p:cNvSpPr txBox="1"/>
          <p:nvPr/>
        </p:nvSpPr>
        <p:spPr>
          <a:xfrm>
            <a:off x="3934436" y="3447946"/>
            <a:ext cx="5419288" cy="400110"/>
          </a:xfrm>
          <a:prstGeom prst="rect">
            <a:avLst/>
          </a:prstGeom>
          <a:noFill/>
        </p:spPr>
        <p:txBody>
          <a:bodyPr wrap="square" rtlCol="0">
            <a:spAutoFit/>
          </a:bodyPr>
          <a:lstStyle/>
          <a:p>
            <a:r>
              <a:rPr lang="en-GB" sz="2000" dirty="0"/>
              <a:t>Is it </a:t>
            </a:r>
            <a:r>
              <a:rPr lang="en-GB" sz="2000" b="1" dirty="0">
                <a:solidFill>
                  <a:srgbClr val="FF0000"/>
                </a:solidFill>
              </a:rPr>
              <a:t>Viable</a:t>
            </a:r>
            <a:r>
              <a:rPr lang="en-GB" sz="2000" dirty="0"/>
              <a:t>?</a:t>
            </a:r>
          </a:p>
        </p:txBody>
      </p:sp>
      <p:sp>
        <p:nvSpPr>
          <p:cNvPr id="11" name="TextBox 10">
            <a:extLst>
              <a:ext uri="{FF2B5EF4-FFF2-40B4-BE49-F238E27FC236}">
                <a16:creationId xmlns:a16="http://schemas.microsoft.com/office/drawing/2014/main" id="{9F46E74D-C048-3253-390D-1BF3085A22BF}"/>
              </a:ext>
            </a:extLst>
          </p:cNvPr>
          <p:cNvSpPr txBox="1"/>
          <p:nvPr/>
        </p:nvSpPr>
        <p:spPr>
          <a:xfrm>
            <a:off x="3934436" y="3869721"/>
            <a:ext cx="5419288" cy="400110"/>
          </a:xfrm>
          <a:prstGeom prst="rect">
            <a:avLst/>
          </a:prstGeom>
          <a:noFill/>
        </p:spPr>
        <p:txBody>
          <a:bodyPr wrap="square" rtlCol="0">
            <a:spAutoFit/>
          </a:bodyPr>
          <a:lstStyle/>
          <a:p>
            <a:r>
              <a:rPr lang="en-GB" sz="2000" dirty="0"/>
              <a:t>Is it </a:t>
            </a:r>
            <a:r>
              <a:rPr lang="en-GB" sz="2000" b="1" dirty="0">
                <a:solidFill>
                  <a:srgbClr val="FF0000"/>
                </a:solidFill>
              </a:rPr>
              <a:t>Sustainable</a:t>
            </a:r>
            <a:r>
              <a:rPr lang="en-GB" sz="2000" dirty="0"/>
              <a:t>?</a:t>
            </a:r>
          </a:p>
        </p:txBody>
      </p:sp>
    </p:spTree>
    <p:extLst>
      <p:ext uri="{BB962C8B-B14F-4D97-AF65-F5344CB8AC3E}">
        <p14:creationId xmlns:p14="http://schemas.microsoft.com/office/powerpoint/2010/main" val="598635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976E73-D446-92AD-EDF1-FB2847039AE9}"/>
            </a:ext>
          </a:extLst>
        </p:cNvPr>
        <p:cNvGrpSpPr/>
        <p:nvPr/>
      </p:nvGrpSpPr>
      <p:grpSpPr>
        <a:xfrm>
          <a:off x="0" y="0"/>
          <a:ext cx="0" cy="0"/>
          <a:chOff x="0" y="0"/>
          <a:chExt cx="0" cy="0"/>
        </a:xfrm>
      </p:grpSpPr>
      <p:sp>
        <p:nvSpPr>
          <p:cNvPr id="6" name="Title 1">
            <a:extLst>
              <a:ext uri="{FF2B5EF4-FFF2-40B4-BE49-F238E27FC236}">
                <a16:creationId xmlns:a16="http://schemas.microsoft.com/office/drawing/2014/main" id="{C0C4CC3E-4790-1BD8-7915-496945822E76}"/>
              </a:ext>
            </a:extLst>
          </p:cNvPr>
          <p:cNvSpPr>
            <a:spLocks noGrp="1"/>
          </p:cNvSpPr>
          <p:nvPr>
            <p:ph type="title"/>
          </p:nvPr>
        </p:nvSpPr>
        <p:spPr>
          <a:xfrm>
            <a:off x="755891" y="161955"/>
            <a:ext cx="10649272" cy="1143000"/>
          </a:xfrm>
        </p:spPr>
        <p:txBody>
          <a:bodyPr>
            <a:normAutofit/>
          </a:bodyPr>
          <a:lstStyle/>
          <a:p>
            <a:r>
              <a:rPr lang="en-GB" dirty="0"/>
              <a:t>How this helps with Assignment 2</a:t>
            </a:r>
          </a:p>
        </p:txBody>
      </p:sp>
      <p:pic>
        <p:nvPicPr>
          <p:cNvPr id="4" name="Picture 3">
            <a:extLst>
              <a:ext uri="{FF2B5EF4-FFF2-40B4-BE49-F238E27FC236}">
                <a16:creationId xmlns:a16="http://schemas.microsoft.com/office/drawing/2014/main" id="{CEF1FDB6-D691-C5A4-E4B5-3DD48B5927E4}"/>
              </a:ext>
            </a:extLst>
          </p:cNvPr>
          <p:cNvPicPr>
            <a:picLocks noChangeAspect="1"/>
          </p:cNvPicPr>
          <p:nvPr/>
        </p:nvPicPr>
        <p:blipFill>
          <a:blip r:embed="rId3"/>
          <a:stretch>
            <a:fillRect/>
          </a:stretch>
        </p:blipFill>
        <p:spPr>
          <a:xfrm>
            <a:off x="3239" y="0"/>
            <a:ext cx="12185522" cy="6858000"/>
          </a:xfrm>
          <a:prstGeom prst="rect">
            <a:avLst/>
          </a:prstGeom>
        </p:spPr>
      </p:pic>
    </p:spTree>
    <p:extLst>
      <p:ext uri="{BB962C8B-B14F-4D97-AF65-F5344CB8AC3E}">
        <p14:creationId xmlns:p14="http://schemas.microsoft.com/office/powerpoint/2010/main" val="2599343874"/>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403</Words>
  <Application>Microsoft Office PowerPoint</Application>
  <PresentationFormat>Widescreen</PresentationFormat>
  <Paragraphs>99</Paragraphs>
  <Slides>13</Slides>
  <Notes>11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Arial</vt:lpstr>
      <vt:lpstr>Calibri</vt:lpstr>
      <vt:lpstr>Calibri Light</vt:lpstr>
      <vt:lpstr>roboto</vt:lpstr>
      <vt:lpstr>3_Title Slide 1</vt:lpstr>
      <vt:lpstr>ALAMO Theme</vt:lpstr>
      <vt:lpstr>   Module: BMSE5000D Design Thinking &amp; Co-Production   </vt:lpstr>
      <vt:lpstr>PowerPoint Presentation</vt:lpstr>
      <vt:lpstr>Agenda:</vt:lpstr>
      <vt:lpstr>Designing for Social Innovation (Manzini)</vt:lpstr>
      <vt:lpstr>Prototyping</vt:lpstr>
      <vt:lpstr>Prototyping (examples)</vt:lpstr>
      <vt:lpstr>PowerPoint Presentation</vt:lpstr>
      <vt:lpstr>By including people throughout, we test assumptions</vt:lpstr>
      <vt:lpstr>PowerPoint Presentation</vt:lpstr>
      <vt:lpstr>Co-Production through Prototyping</vt:lpstr>
      <vt:lpstr>Prototyping in Complex Systems</vt:lpstr>
      <vt:lpstr>Sustainability and Scaling</vt:lpstr>
      <vt:lpstr>How this helps with Assignment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16</cp:revision>
  <dcterms:created xsi:type="dcterms:W3CDTF">2017-12-11T18:00:04Z</dcterms:created>
  <dcterms:modified xsi:type="dcterms:W3CDTF">2026-10-14T15:19:25Z</dcterms:modified>
</cp:coreProperties>
</file>