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14211300" cy="20104100"/>
  <p:notesSz cx="14211300" cy="201041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1589" y="-2299"/>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066323" y="6232271"/>
            <a:ext cx="12085003" cy="4221861"/>
          </a:xfrm>
          <a:prstGeom prst="rect">
            <a:avLst/>
          </a:prstGeom>
        </p:spPr>
        <p:txBody>
          <a:bodyPr wrap="square" lIns="0" tIns="0" rIns="0" bIns="0">
            <a:spAutoFit/>
          </a:bodyPr>
          <a:lstStyle>
            <a:lvl1pPr>
              <a:defRPr sz="4350" b="0" i="0">
                <a:solidFill>
                  <a:schemeClr val="bg1"/>
                </a:solidFill>
                <a:latin typeface="Trebuchet MS"/>
                <a:cs typeface="Trebuchet MS"/>
              </a:defRPr>
            </a:lvl1pPr>
          </a:lstStyle>
          <a:p>
            <a:endParaRPr/>
          </a:p>
        </p:txBody>
      </p:sp>
      <p:sp>
        <p:nvSpPr>
          <p:cNvPr id="3" name="Holder 3"/>
          <p:cNvSpPr>
            <a:spLocks noGrp="1"/>
          </p:cNvSpPr>
          <p:nvPr>
            <p:ph type="subTitle" idx="4"/>
          </p:nvPr>
        </p:nvSpPr>
        <p:spPr>
          <a:xfrm>
            <a:off x="2132647" y="11258296"/>
            <a:ext cx="9952355" cy="5026025"/>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350" b="0" i="0">
                <a:solidFill>
                  <a:schemeClr val="bg1"/>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350" b="0" i="0">
                <a:solidFill>
                  <a:schemeClr val="bg1"/>
                </a:solidFill>
                <a:latin typeface="Trebuchet MS"/>
                <a:cs typeface="Trebuchet MS"/>
              </a:defRPr>
            </a:lvl1pPr>
          </a:lstStyle>
          <a:p>
            <a:endParaRPr/>
          </a:p>
        </p:txBody>
      </p:sp>
      <p:sp>
        <p:nvSpPr>
          <p:cNvPr id="3" name="Holder 3"/>
          <p:cNvSpPr>
            <a:spLocks noGrp="1"/>
          </p:cNvSpPr>
          <p:nvPr>
            <p:ph sz="half" idx="2"/>
          </p:nvPr>
        </p:nvSpPr>
        <p:spPr>
          <a:xfrm>
            <a:off x="710882" y="4623943"/>
            <a:ext cx="6184678" cy="1326870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322089" y="4623943"/>
            <a:ext cx="6184678" cy="1326870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350" b="0" i="0">
                <a:solidFill>
                  <a:schemeClr val="bg1"/>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14211935" cy="5398135"/>
          </a:xfrm>
          <a:custGeom>
            <a:avLst/>
            <a:gdLst/>
            <a:ahLst/>
            <a:cxnLst/>
            <a:rect l="l" t="t" r="r" b="b"/>
            <a:pathLst>
              <a:path w="14211935" h="5398135">
                <a:moveTo>
                  <a:pt x="14211673" y="5397680"/>
                </a:moveTo>
                <a:lnTo>
                  <a:pt x="0" y="5397680"/>
                </a:lnTo>
                <a:lnTo>
                  <a:pt x="0" y="0"/>
                </a:lnTo>
                <a:lnTo>
                  <a:pt x="14211673" y="0"/>
                </a:lnTo>
                <a:lnTo>
                  <a:pt x="14211673" y="5397680"/>
                </a:lnTo>
                <a:close/>
              </a:path>
            </a:pathLst>
          </a:custGeom>
          <a:solidFill>
            <a:srgbClr val="2567D4"/>
          </a:solidFill>
        </p:spPr>
        <p:txBody>
          <a:bodyPr wrap="square" lIns="0" tIns="0" rIns="0" bIns="0" rtlCol="0"/>
          <a:lstStyle/>
          <a:p>
            <a:endParaRPr/>
          </a:p>
        </p:txBody>
      </p:sp>
      <p:sp>
        <p:nvSpPr>
          <p:cNvPr id="17" name="bg object 17"/>
          <p:cNvSpPr/>
          <p:nvPr/>
        </p:nvSpPr>
        <p:spPr>
          <a:xfrm>
            <a:off x="6802375" y="1399261"/>
            <a:ext cx="7409815" cy="9476740"/>
          </a:xfrm>
          <a:custGeom>
            <a:avLst/>
            <a:gdLst/>
            <a:ahLst/>
            <a:cxnLst/>
            <a:rect l="l" t="t" r="r" b="b"/>
            <a:pathLst>
              <a:path w="7409815" h="9476740">
                <a:moveTo>
                  <a:pt x="7022907" y="9476425"/>
                </a:moveTo>
                <a:lnTo>
                  <a:pt x="6411972" y="8913142"/>
                </a:lnTo>
                <a:lnTo>
                  <a:pt x="6376165" y="8880810"/>
                </a:lnTo>
                <a:lnTo>
                  <a:pt x="6339853" y="8849362"/>
                </a:lnTo>
                <a:lnTo>
                  <a:pt x="6303052" y="8818801"/>
                </a:lnTo>
                <a:lnTo>
                  <a:pt x="6265773" y="8789126"/>
                </a:lnTo>
                <a:lnTo>
                  <a:pt x="6228032" y="8760336"/>
                </a:lnTo>
                <a:lnTo>
                  <a:pt x="6189843" y="8732432"/>
                </a:lnTo>
                <a:lnTo>
                  <a:pt x="6151219" y="8705414"/>
                </a:lnTo>
                <a:lnTo>
                  <a:pt x="6112175" y="8679282"/>
                </a:lnTo>
                <a:lnTo>
                  <a:pt x="6072724" y="8654036"/>
                </a:lnTo>
                <a:lnTo>
                  <a:pt x="6032881" y="8629676"/>
                </a:lnTo>
                <a:lnTo>
                  <a:pt x="5992659" y="8606201"/>
                </a:lnTo>
                <a:lnTo>
                  <a:pt x="5952074" y="8583612"/>
                </a:lnTo>
                <a:lnTo>
                  <a:pt x="5911137" y="8561909"/>
                </a:lnTo>
                <a:lnTo>
                  <a:pt x="5869865" y="8541092"/>
                </a:lnTo>
                <a:lnTo>
                  <a:pt x="5828269" y="8521161"/>
                </a:lnTo>
                <a:lnTo>
                  <a:pt x="5786366" y="8502115"/>
                </a:lnTo>
                <a:lnTo>
                  <a:pt x="5744168" y="8483956"/>
                </a:lnTo>
                <a:lnTo>
                  <a:pt x="5701690" y="8466682"/>
                </a:lnTo>
                <a:lnTo>
                  <a:pt x="5658946" y="8450294"/>
                </a:lnTo>
                <a:lnTo>
                  <a:pt x="5615950" y="8434792"/>
                </a:lnTo>
                <a:lnTo>
                  <a:pt x="5572715" y="8420176"/>
                </a:lnTo>
                <a:lnTo>
                  <a:pt x="5529256" y="8406445"/>
                </a:lnTo>
                <a:lnTo>
                  <a:pt x="5485587" y="8393601"/>
                </a:lnTo>
                <a:lnTo>
                  <a:pt x="5441721" y="8381642"/>
                </a:lnTo>
                <a:lnTo>
                  <a:pt x="5397673" y="8370569"/>
                </a:lnTo>
                <a:lnTo>
                  <a:pt x="5353458" y="8360382"/>
                </a:lnTo>
                <a:lnTo>
                  <a:pt x="5309088" y="8351081"/>
                </a:lnTo>
                <a:lnTo>
                  <a:pt x="5264577" y="8342665"/>
                </a:lnTo>
                <a:lnTo>
                  <a:pt x="5219941" y="8335136"/>
                </a:lnTo>
                <a:lnTo>
                  <a:pt x="5175193" y="8328492"/>
                </a:lnTo>
                <a:lnTo>
                  <a:pt x="5130346" y="8322734"/>
                </a:lnTo>
                <a:lnTo>
                  <a:pt x="5085416" y="8317862"/>
                </a:lnTo>
                <a:lnTo>
                  <a:pt x="5040415" y="8313876"/>
                </a:lnTo>
                <a:lnTo>
                  <a:pt x="4995358" y="8310775"/>
                </a:lnTo>
                <a:lnTo>
                  <a:pt x="4950259" y="8308561"/>
                </a:lnTo>
                <a:lnTo>
                  <a:pt x="4905132" y="8307232"/>
                </a:lnTo>
                <a:lnTo>
                  <a:pt x="4859992" y="8306789"/>
                </a:lnTo>
                <a:lnTo>
                  <a:pt x="4814851" y="8307232"/>
                </a:lnTo>
                <a:lnTo>
                  <a:pt x="4769724" y="8308561"/>
                </a:lnTo>
                <a:lnTo>
                  <a:pt x="4724625" y="8310775"/>
                </a:lnTo>
                <a:lnTo>
                  <a:pt x="4679568" y="8313876"/>
                </a:lnTo>
                <a:lnTo>
                  <a:pt x="4634568" y="8317862"/>
                </a:lnTo>
                <a:lnTo>
                  <a:pt x="4589637" y="8322734"/>
                </a:lnTo>
                <a:lnTo>
                  <a:pt x="4544790" y="8328492"/>
                </a:lnTo>
                <a:lnTo>
                  <a:pt x="4500042" y="8335136"/>
                </a:lnTo>
                <a:lnTo>
                  <a:pt x="4455406" y="8342665"/>
                </a:lnTo>
                <a:lnTo>
                  <a:pt x="4410896" y="8351081"/>
                </a:lnTo>
                <a:lnTo>
                  <a:pt x="4366526" y="8360382"/>
                </a:lnTo>
                <a:lnTo>
                  <a:pt x="4322310" y="8370569"/>
                </a:lnTo>
                <a:lnTo>
                  <a:pt x="4278262" y="8381642"/>
                </a:lnTo>
                <a:lnTo>
                  <a:pt x="4234397" y="8393601"/>
                </a:lnTo>
                <a:lnTo>
                  <a:pt x="4190727" y="8406445"/>
                </a:lnTo>
                <a:lnTo>
                  <a:pt x="4147268" y="8420176"/>
                </a:lnTo>
                <a:lnTo>
                  <a:pt x="4104033" y="8434792"/>
                </a:lnTo>
                <a:lnTo>
                  <a:pt x="4061037" y="8450294"/>
                </a:lnTo>
                <a:lnTo>
                  <a:pt x="4018293" y="8466682"/>
                </a:lnTo>
                <a:lnTo>
                  <a:pt x="3975815" y="8483956"/>
                </a:lnTo>
                <a:lnTo>
                  <a:pt x="3933617" y="8502115"/>
                </a:lnTo>
                <a:lnTo>
                  <a:pt x="3891714" y="8521161"/>
                </a:lnTo>
                <a:lnTo>
                  <a:pt x="3850119" y="8541092"/>
                </a:lnTo>
                <a:lnTo>
                  <a:pt x="3808846" y="8561909"/>
                </a:lnTo>
                <a:lnTo>
                  <a:pt x="3767910" y="8583612"/>
                </a:lnTo>
                <a:lnTo>
                  <a:pt x="3727324" y="8606201"/>
                </a:lnTo>
                <a:lnTo>
                  <a:pt x="3687102" y="8629676"/>
                </a:lnTo>
                <a:lnTo>
                  <a:pt x="3647259" y="8654036"/>
                </a:lnTo>
                <a:lnTo>
                  <a:pt x="3607808" y="8679282"/>
                </a:lnTo>
                <a:lnTo>
                  <a:pt x="3568764" y="8705414"/>
                </a:lnTo>
                <a:lnTo>
                  <a:pt x="3530140" y="8732432"/>
                </a:lnTo>
                <a:lnTo>
                  <a:pt x="3491951" y="8760336"/>
                </a:lnTo>
                <a:lnTo>
                  <a:pt x="3454210" y="8789126"/>
                </a:lnTo>
                <a:lnTo>
                  <a:pt x="3416932" y="8818801"/>
                </a:lnTo>
                <a:lnTo>
                  <a:pt x="3380130" y="8849362"/>
                </a:lnTo>
                <a:lnTo>
                  <a:pt x="3343818" y="8880810"/>
                </a:lnTo>
                <a:lnTo>
                  <a:pt x="3308012" y="8913142"/>
                </a:lnTo>
                <a:lnTo>
                  <a:pt x="2697076" y="9476425"/>
                </a:lnTo>
                <a:lnTo>
                  <a:pt x="2756540" y="8647589"/>
                </a:lnTo>
                <a:lnTo>
                  <a:pt x="2759501" y="8599434"/>
                </a:lnTo>
                <a:lnTo>
                  <a:pt x="2761454" y="8551436"/>
                </a:lnTo>
                <a:lnTo>
                  <a:pt x="2762408" y="8503607"/>
                </a:lnTo>
                <a:lnTo>
                  <a:pt x="2762371" y="8455957"/>
                </a:lnTo>
                <a:lnTo>
                  <a:pt x="2761353" y="8408498"/>
                </a:lnTo>
                <a:lnTo>
                  <a:pt x="2759362" y="8361241"/>
                </a:lnTo>
                <a:lnTo>
                  <a:pt x="2756407" y="8314197"/>
                </a:lnTo>
                <a:lnTo>
                  <a:pt x="2752497" y="8267376"/>
                </a:lnTo>
                <a:lnTo>
                  <a:pt x="2747640" y="8220790"/>
                </a:lnTo>
                <a:lnTo>
                  <a:pt x="2741845" y="8174449"/>
                </a:lnTo>
                <a:lnTo>
                  <a:pt x="2735121" y="8128364"/>
                </a:lnTo>
                <a:lnTo>
                  <a:pt x="2727477" y="8082547"/>
                </a:lnTo>
                <a:lnTo>
                  <a:pt x="2718922" y="8037009"/>
                </a:lnTo>
                <a:lnTo>
                  <a:pt x="2709464" y="7991759"/>
                </a:lnTo>
                <a:lnTo>
                  <a:pt x="2699112" y="7946810"/>
                </a:lnTo>
                <a:lnTo>
                  <a:pt x="2687874" y="7902173"/>
                </a:lnTo>
                <a:lnTo>
                  <a:pt x="2675760" y="7857857"/>
                </a:lnTo>
                <a:lnTo>
                  <a:pt x="2662779" y="7813875"/>
                </a:lnTo>
                <a:lnTo>
                  <a:pt x="2648938" y="7770237"/>
                </a:lnTo>
                <a:lnTo>
                  <a:pt x="2634247" y="7726954"/>
                </a:lnTo>
                <a:lnTo>
                  <a:pt x="2618715" y="7684037"/>
                </a:lnTo>
                <a:lnTo>
                  <a:pt x="2602350" y="7641497"/>
                </a:lnTo>
                <a:lnTo>
                  <a:pt x="2585161" y="7599345"/>
                </a:lnTo>
                <a:lnTo>
                  <a:pt x="2567157" y="7557593"/>
                </a:lnTo>
                <a:lnTo>
                  <a:pt x="2548346" y="7516250"/>
                </a:lnTo>
                <a:lnTo>
                  <a:pt x="2528738" y="7475328"/>
                </a:lnTo>
                <a:lnTo>
                  <a:pt x="2508341" y="7434838"/>
                </a:lnTo>
                <a:lnTo>
                  <a:pt x="2487163" y="7394790"/>
                </a:lnTo>
                <a:lnTo>
                  <a:pt x="2465215" y="7355197"/>
                </a:lnTo>
                <a:lnTo>
                  <a:pt x="2442503" y="7316068"/>
                </a:lnTo>
                <a:lnTo>
                  <a:pt x="2419038" y="7277415"/>
                </a:lnTo>
                <a:lnTo>
                  <a:pt x="2394827" y="7239249"/>
                </a:lnTo>
                <a:lnTo>
                  <a:pt x="2369881" y="7201581"/>
                </a:lnTo>
                <a:lnTo>
                  <a:pt x="2344206" y="7164421"/>
                </a:lnTo>
                <a:lnTo>
                  <a:pt x="2317813" y="7127780"/>
                </a:lnTo>
                <a:lnTo>
                  <a:pt x="2290709" y="7091670"/>
                </a:lnTo>
                <a:lnTo>
                  <a:pt x="2262904" y="7056102"/>
                </a:lnTo>
                <a:lnTo>
                  <a:pt x="2234407" y="7021086"/>
                </a:lnTo>
                <a:lnTo>
                  <a:pt x="2205226" y="6986634"/>
                </a:lnTo>
                <a:lnTo>
                  <a:pt x="2175369" y="6952756"/>
                </a:lnTo>
                <a:lnTo>
                  <a:pt x="2144847" y="6919463"/>
                </a:lnTo>
                <a:lnTo>
                  <a:pt x="2113666" y="6886767"/>
                </a:lnTo>
                <a:lnTo>
                  <a:pt x="2081837" y="6854678"/>
                </a:lnTo>
                <a:lnTo>
                  <a:pt x="2049368" y="6823207"/>
                </a:lnTo>
                <a:lnTo>
                  <a:pt x="2016268" y="6792365"/>
                </a:lnTo>
                <a:lnTo>
                  <a:pt x="1982545" y="6762164"/>
                </a:lnTo>
                <a:lnTo>
                  <a:pt x="1948208" y="6732614"/>
                </a:lnTo>
                <a:lnTo>
                  <a:pt x="1913266" y="6703726"/>
                </a:lnTo>
                <a:lnTo>
                  <a:pt x="1877728" y="6675511"/>
                </a:lnTo>
                <a:lnTo>
                  <a:pt x="1841602" y="6647980"/>
                </a:lnTo>
                <a:lnTo>
                  <a:pt x="1804898" y="6621144"/>
                </a:lnTo>
                <a:lnTo>
                  <a:pt x="1767624" y="6595014"/>
                </a:lnTo>
                <a:lnTo>
                  <a:pt x="1729788" y="6569601"/>
                </a:lnTo>
                <a:lnTo>
                  <a:pt x="1691400" y="6544915"/>
                </a:lnTo>
                <a:lnTo>
                  <a:pt x="1652468" y="6520969"/>
                </a:lnTo>
                <a:lnTo>
                  <a:pt x="1613001" y="6497773"/>
                </a:lnTo>
                <a:lnTo>
                  <a:pt x="1573008" y="6475337"/>
                </a:lnTo>
                <a:lnTo>
                  <a:pt x="1532497" y="6453673"/>
                </a:lnTo>
                <a:lnTo>
                  <a:pt x="1491478" y="6432791"/>
                </a:lnTo>
                <a:lnTo>
                  <a:pt x="1449959" y="6412704"/>
                </a:lnTo>
                <a:lnTo>
                  <a:pt x="1407948" y="6393421"/>
                </a:lnTo>
                <a:lnTo>
                  <a:pt x="1365455" y="6374954"/>
                </a:lnTo>
                <a:lnTo>
                  <a:pt x="1322489" y="6357313"/>
                </a:lnTo>
                <a:lnTo>
                  <a:pt x="1279057" y="6340509"/>
                </a:lnTo>
                <a:lnTo>
                  <a:pt x="1235169" y="6324555"/>
                </a:lnTo>
                <a:lnTo>
                  <a:pt x="1190834" y="6309459"/>
                </a:lnTo>
                <a:lnTo>
                  <a:pt x="1146060" y="6295234"/>
                </a:lnTo>
                <a:lnTo>
                  <a:pt x="1100857" y="6281891"/>
                </a:lnTo>
                <a:lnTo>
                  <a:pt x="1055232" y="6269440"/>
                </a:lnTo>
                <a:lnTo>
                  <a:pt x="1009195" y="6257892"/>
                </a:lnTo>
                <a:lnTo>
                  <a:pt x="962754" y="6247258"/>
                </a:lnTo>
                <a:lnTo>
                  <a:pt x="915918" y="6237550"/>
                </a:lnTo>
                <a:lnTo>
                  <a:pt x="868696" y="6228778"/>
                </a:lnTo>
                <a:lnTo>
                  <a:pt x="821097" y="6220953"/>
                </a:lnTo>
                <a:lnTo>
                  <a:pt x="0" y="6094286"/>
                </a:lnTo>
                <a:lnTo>
                  <a:pt x="685062" y="5623865"/>
                </a:lnTo>
                <a:lnTo>
                  <a:pt x="724547" y="5596156"/>
                </a:lnTo>
                <a:lnTo>
                  <a:pt x="763281" y="5567757"/>
                </a:lnTo>
                <a:lnTo>
                  <a:pt x="801260" y="5538682"/>
                </a:lnTo>
                <a:lnTo>
                  <a:pt x="838483" y="5508945"/>
                </a:lnTo>
                <a:lnTo>
                  <a:pt x="874945" y="5478559"/>
                </a:lnTo>
                <a:lnTo>
                  <a:pt x="910643" y="5447538"/>
                </a:lnTo>
                <a:lnTo>
                  <a:pt x="945575" y="5415896"/>
                </a:lnTo>
                <a:lnTo>
                  <a:pt x="979737" y="5383647"/>
                </a:lnTo>
                <a:lnTo>
                  <a:pt x="1013126" y="5350803"/>
                </a:lnTo>
                <a:lnTo>
                  <a:pt x="1045738" y="5317380"/>
                </a:lnTo>
                <a:lnTo>
                  <a:pt x="1077572" y="5283390"/>
                </a:lnTo>
                <a:lnTo>
                  <a:pt x="1108624" y="5248847"/>
                </a:lnTo>
                <a:lnTo>
                  <a:pt x="1138890" y="5213766"/>
                </a:lnTo>
                <a:lnTo>
                  <a:pt x="1168367" y="5178158"/>
                </a:lnTo>
                <a:lnTo>
                  <a:pt x="1197053" y="5142039"/>
                </a:lnTo>
                <a:lnTo>
                  <a:pt x="1224944" y="5105422"/>
                </a:lnTo>
                <a:lnTo>
                  <a:pt x="1252037" y="5068321"/>
                </a:lnTo>
                <a:lnTo>
                  <a:pt x="1278329" y="5030749"/>
                </a:lnTo>
                <a:lnTo>
                  <a:pt x="1303817" y="4992720"/>
                </a:lnTo>
                <a:lnTo>
                  <a:pt x="1328497" y="4954247"/>
                </a:lnTo>
                <a:lnTo>
                  <a:pt x="1352368" y="4915345"/>
                </a:lnTo>
                <a:lnTo>
                  <a:pt x="1375424" y="4876027"/>
                </a:lnTo>
                <a:lnTo>
                  <a:pt x="1397664" y="4836307"/>
                </a:lnTo>
                <a:lnTo>
                  <a:pt x="1419084" y="4796198"/>
                </a:lnTo>
                <a:lnTo>
                  <a:pt x="1439681" y="4755714"/>
                </a:lnTo>
                <a:lnTo>
                  <a:pt x="1459453" y="4714869"/>
                </a:lnTo>
                <a:lnTo>
                  <a:pt x="1478395" y="4673676"/>
                </a:lnTo>
                <a:lnTo>
                  <a:pt x="1496504" y="4632150"/>
                </a:lnTo>
                <a:lnTo>
                  <a:pt x="1513779" y="4590303"/>
                </a:lnTo>
                <a:lnTo>
                  <a:pt x="1530215" y="4548150"/>
                </a:lnTo>
                <a:lnTo>
                  <a:pt x="1545809" y="4505704"/>
                </a:lnTo>
                <a:lnTo>
                  <a:pt x="1560558" y="4462979"/>
                </a:lnTo>
                <a:lnTo>
                  <a:pt x="1574460" y="4419988"/>
                </a:lnTo>
                <a:lnTo>
                  <a:pt x="1587510" y="4376746"/>
                </a:lnTo>
                <a:lnTo>
                  <a:pt x="1599707" y="4333266"/>
                </a:lnTo>
                <a:lnTo>
                  <a:pt x="1611046" y="4289561"/>
                </a:lnTo>
                <a:lnTo>
                  <a:pt x="1621524" y="4245645"/>
                </a:lnTo>
                <a:lnTo>
                  <a:pt x="1631139" y="4201533"/>
                </a:lnTo>
                <a:lnTo>
                  <a:pt x="1639888" y="4157237"/>
                </a:lnTo>
                <a:lnTo>
                  <a:pt x="1647767" y="4112772"/>
                </a:lnTo>
                <a:lnTo>
                  <a:pt x="1654772" y="4068150"/>
                </a:lnTo>
                <a:lnTo>
                  <a:pt x="1660902" y="4023386"/>
                </a:lnTo>
                <a:lnTo>
                  <a:pt x="1666153" y="3978494"/>
                </a:lnTo>
                <a:lnTo>
                  <a:pt x="1670521" y="3933487"/>
                </a:lnTo>
                <a:lnTo>
                  <a:pt x="1674004" y="3888378"/>
                </a:lnTo>
                <a:lnTo>
                  <a:pt x="1676599" y="3843182"/>
                </a:lnTo>
                <a:lnTo>
                  <a:pt x="1678302" y="3797912"/>
                </a:lnTo>
                <a:lnTo>
                  <a:pt x="1679110" y="3752582"/>
                </a:lnTo>
                <a:lnTo>
                  <a:pt x="1679020" y="3707205"/>
                </a:lnTo>
                <a:lnTo>
                  <a:pt x="1678029" y="3661796"/>
                </a:lnTo>
                <a:lnTo>
                  <a:pt x="1676134" y="3616367"/>
                </a:lnTo>
                <a:lnTo>
                  <a:pt x="1673332" y="3570933"/>
                </a:lnTo>
                <a:lnTo>
                  <a:pt x="1669620" y="3525507"/>
                </a:lnTo>
                <a:lnTo>
                  <a:pt x="1664994" y="3480103"/>
                </a:lnTo>
                <a:lnTo>
                  <a:pt x="1659451" y="3434735"/>
                </a:lnTo>
                <a:lnTo>
                  <a:pt x="1652988" y="3389416"/>
                </a:lnTo>
                <a:lnTo>
                  <a:pt x="1645603" y="3344160"/>
                </a:lnTo>
                <a:lnTo>
                  <a:pt x="1637292" y="3298980"/>
                </a:lnTo>
                <a:lnTo>
                  <a:pt x="1628051" y="3253891"/>
                </a:lnTo>
                <a:lnTo>
                  <a:pt x="1617879" y="3208906"/>
                </a:lnTo>
                <a:lnTo>
                  <a:pt x="1606771" y="3164038"/>
                </a:lnTo>
                <a:lnTo>
                  <a:pt x="1594724" y="3119302"/>
                </a:lnTo>
                <a:lnTo>
                  <a:pt x="1581736" y="3074711"/>
                </a:lnTo>
                <a:lnTo>
                  <a:pt x="1567803" y="3030279"/>
                </a:lnTo>
                <a:lnTo>
                  <a:pt x="1552922" y="2986019"/>
                </a:lnTo>
                <a:lnTo>
                  <a:pt x="1537091" y="2941945"/>
                </a:lnTo>
                <a:lnTo>
                  <a:pt x="1520305" y="2898072"/>
                </a:lnTo>
                <a:lnTo>
                  <a:pt x="1502562" y="2854411"/>
                </a:lnTo>
                <a:lnTo>
                  <a:pt x="1483858" y="2810978"/>
                </a:lnTo>
                <a:lnTo>
                  <a:pt x="1464191" y="2767785"/>
                </a:lnTo>
                <a:lnTo>
                  <a:pt x="1443558" y="2724847"/>
                </a:lnTo>
                <a:lnTo>
                  <a:pt x="1421955" y="2682178"/>
                </a:lnTo>
                <a:lnTo>
                  <a:pt x="1399378" y="2639790"/>
                </a:lnTo>
                <a:lnTo>
                  <a:pt x="1375826" y="2597698"/>
                </a:lnTo>
                <a:lnTo>
                  <a:pt x="962834" y="1876794"/>
                </a:lnTo>
                <a:lnTo>
                  <a:pt x="1757458" y="2119131"/>
                </a:lnTo>
                <a:lnTo>
                  <a:pt x="1803746" y="2132722"/>
                </a:lnTo>
                <a:lnTo>
                  <a:pt x="1850106" y="2145296"/>
                </a:lnTo>
                <a:lnTo>
                  <a:pt x="1896523" y="2156859"/>
                </a:lnTo>
                <a:lnTo>
                  <a:pt x="1942985" y="2167418"/>
                </a:lnTo>
                <a:lnTo>
                  <a:pt x="1989479" y="2176978"/>
                </a:lnTo>
                <a:lnTo>
                  <a:pt x="2035994" y="2185545"/>
                </a:lnTo>
                <a:lnTo>
                  <a:pt x="2082515" y="2193126"/>
                </a:lnTo>
                <a:lnTo>
                  <a:pt x="2129031" y="2199727"/>
                </a:lnTo>
                <a:lnTo>
                  <a:pt x="2175529" y="2205354"/>
                </a:lnTo>
                <a:lnTo>
                  <a:pt x="2221997" y="2210012"/>
                </a:lnTo>
                <a:lnTo>
                  <a:pt x="2268421" y="2213708"/>
                </a:lnTo>
                <a:lnTo>
                  <a:pt x="2314789" y="2216449"/>
                </a:lnTo>
                <a:lnTo>
                  <a:pt x="2361088" y="2218239"/>
                </a:lnTo>
                <a:lnTo>
                  <a:pt x="2407307" y="2219085"/>
                </a:lnTo>
                <a:lnTo>
                  <a:pt x="2453431" y="2218994"/>
                </a:lnTo>
                <a:lnTo>
                  <a:pt x="2499449" y="2217971"/>
                </a:lnTo>
                <a:lnTo>
                  <a:pt x="2545348" y="2216022"/>
                </a:lnTo>
                <a:lnTo>
                  <a:pt x="2591115" y="2213153"/>
                </a:lnTo>
                <a:lnTo>
                  <a:pt x="2636737" y="2209371"/>
                </a:lnTo>
                <a:lnTo>
                  <a:pt x="2682203" y="2204682"/>
                </a:lnTo>
                <a:lnTo>
                  <a:pt x="2727498" y="2199091"/>
                </a:lnTo>
                <a:lnTo>
                  <a:pt x="2772612" y="2192605"/>
                </a:lnTo>
                <a:lnTo>
                  <a:pt x="2817530" y="2185230"/>
                </a:lnTo>
                <a:lnTo>
                  <a:pt x="2862241" y="2176971"/>
                </a:lnTo>
                <a:lnTo>
                  <a:pt x="2906732" y="2167836"/>
                </a:lnTo>
                <a:lnTo>
                  <a:pt x="2950990" y="2157829"/>
                </a:lnTo>
                <a:lnTo>
                  <a:pt x="2995003" y="2146957"/>
                </a:lnTo>
                <a:lnTo>
                  <a:pt x="3038757" y="2135227"/>
                </a:lnTo>
                <a:lnTo>
                  <a:pt x="3082240" y="2122644"/>
                </a:lnTo>
                <a:lnTo>
                  <a:pt x="3125441" y="2109214"/>
                </a:lnTo>
                <a:lnTo>
                  <a:pt x="3168345" y="2094943"/>
                </a:lnTo>
                <a:lnTo>
                  <a:pt x="3210940" y="2079838"/>
                </a:lnTo>
                <a:lnTo>
                  <a:pt x="3253214" y="2063904"/>
                </a:lnTo>
                <a:lnTo>
                  <a:pt x="3295155" y="2047148"/>
                </a:lnTo>
                <a:lnTo>
                  <a:pt x="3336749" y="2029576"/>
                </a:lnTo>
                <a:lnTo>
                  <a:pt x="3377983" y="2011193"/>
                </a:lnTo>
                <a:lnTo>
                  <a:pt x="3418846" y="1992006"/>
                </a:lnTo>
                <a:lnTo>
                  <a:pt x="3459324" y="1972021"/>
                </a:lnTo>
                <a:lnTo>
                  <a:pt x="3499405" y="1951243"/>
                </a:lnTo>
                <a:lnTo>
                  <a:pt x="3539077" y="1929680"/>
                </a:lnTo>
                <a:lnTo>
                  <a:pt x="3578326" y="1907337"/>
                </a:lnTo>
                <a:lnTo>
                  <a:pt x="3617140" y="1884220"/>
                </a:lnTo>
                <a:lnTo>
                  <a:pt x="3655507" y="1860335"/>
                </a:lnTo>
                <a:lnTo>
                  <a:pt x="3693413" y="1835689"/>
                </a:lnTo>
                <a:lnTo>
                  <a:pt x="3730846" y="1810287"/>
                </a:lnTo>
                <a:lnTo>
                  <a:pt x="3767794" y="1784135"/>
                </a:lnTo>
                <a:lnTo>
                  <a:pt x="3804244" y="1757240"/>
                </a:lnTo>
                <a:lnTo>
                  <a:pt x="3840182" y="1729607"/>
                </a:lnTo>
                <a:lnTo>
                  <a:pt x="3875598" y="1701243"/>
                </a:lnTo>
                <a:lnTo>
                  <a:pt x="3910477" y="1672154"/>
                </a:lnTo>
                <a:lnTo>
                  <a:pt x="3944808" y="1642346"/>
                </a:lnTo>
                <a:lnTo>
                  <a:pt x="3978577" y="1611824"/>
                </a:lnTo>
                <a:lnTo>
                  <a:pt x="4011773" y="1580596"/>
                </a:lnTo>
                <a:lnTo>
                  <a:pt x="4044381" y="1548666"/>
                </a:lnTo>
                <a:lnTo>
                  <a:pt x="4076391" y="1516042"/>
                </a:lnTo>
                <a:lnTo>
                  <a:pt x="4107788" y="1482729"/>
                </a:lnTo>
                <a:lnTo>
                  <a:pt x="4138562" y="1448732"/>
                </a:lnTo>
                <a:lnTo>
                  <a:pt x="4168698" y="1414060"/>
                </a:lnTo>
                <a:lnTo>
                  <a:pt x="4198184" y="1378716"/>
                </a:lnTo>
                <a:lnTo>
                  <a:pt x="4227008" y="1342709"/>
                </a:lnTo>
                <a:lnTo>
                  <a:pt x="4255156" y="1306042"/>
                </a:lnTo>
                <a:lnTo>
                  <a:pt x="4282617" y="1268723"/>
                </a:lnTo>
                <a:lnTo>
                  <a:pt x="4309378" y="1230758"/>
                </a:lnTo>
                <a:lnTo>
                  <a:pt x="4335426" y="1192153"/>
                </a:lnTo>
                <a:lnTo>
                  <a:pt x="4360748" y="1152914"/>
                </a:lnTo>
                <a:lnTo>
                  <a:pt x="4385332" y="1113046"/>
                </a:lnTo>
                <a:lnTo>
                  <a:pt x="4409166" y="1072556"/>
                </a:lnTo>
                <a:lnTo>
                  <a:pt x="4432235" y="1031451"/>
                </a:lnTo>
                <a:lnTo>
                  <a:pt x="4454529" y="989735"/>
                </a:lnTo>
                <a:lnTo>
                  <a:pt x="4476034" y="947416"/>
                </a:lnTo>
                <a:lnTo>
                  <a:pt x="4496737" y="904499"/>
                </a:lnTo>
                <a:lnTo>
                  <a:pt x="4516627" y="860990"/>
                </a:lnTo>
                <a:lnTo>
                  <a:pt x="4535690" y="816896"/>
                </a:lnTo>
                <a:lnTo>
                  <a:pt x="4553913" y="772222"/>
                </a:lnTo>
                <a:lnTo>
                  <a:pt x="4860196" y="0"/>
                </a:lnTo>
                <a:lnTo>
                  <a:pt x="5166071" y="772629"/>
                </a:lnTo>
                <a:lnTo>
                  <a:pt x="5184294" y="817287"/>
                </a:lnTo>
                <a:lnTo>
                  <a:pt x="5203358" y="861366"/>
                </a:lnTo>
                <a:lnTo>
                  <a:pt x="5223249" y="904861"/>
                </a:lnTo>
                <a:lnTo>
                  <a:pt x="5243953" y="947764"/>
                </a:lnTo>
                <a:lnTo>
                  <a:pt x="5265460" y="990071"/>
                </a:lnTo>
                <a:lnTo>
                  <a:pt x="5287756" y="1031774"/>
                </a:lnTo>
                <a:lnTo>
                  <a:pt x="5310828" y="1072869"/>
                </a:lnTo>
                <a:lnTo>
                  <a:pt x="5334664" y="1113348"/>
                </a:lnTo>
                <a:lnTo>
                  <a:pt x="5359252" y="1153206"/>
                </a:lnTo>
                <a:lnTo>
                  <a:pt x="5384577" y="1192437"/>
                </a:lnTo>
                <a:lnTo>
                  <a:pt x="5410629" y="1231034"/>
                </a:lnTo>
                <a:lnTo>
                  <a:pt x="5437393" y="1268992"/>
                </a:lnTo>
                <a:lnTo>
                  <a:pt x="5464859" y="1306304"/>
                </a:lnTo>
                <a:lnTo>
                  <a:pt x="5493012" y="1342964"/>
                </a:lnTo>
                <a:lnTo>
                  <a:pt x="5521840" y="1378966"/>
                </a:lnTo>
                <a:lnTo>
                  <a:pt x="5551331" y="1414305"/>
                </a:lnTo>
                <a:lnTo>
                  <a:pt x="5581472" y="1448973"/>
                </a:lnTo>
                <a:lnTo>
                  <a:pt x="5612250" y="1482966"/>
                </a:lnTo>
                <a:lnTo>
                  <a:pt x="5643653" y="1516276"/>
                </a:lnTo>
                <a:lnTo>
                  <a:pt x="5675668" y="1548898"/>
                </a:lnTo>
                <a:lnTo>
                  <a:pt x="5708282" y="1580825"/>
                </a:lnTo>
                <a:lnTo>
                  <a:pt x="5741483" y="1612052"/>
                </a:lnTo>
                <a:lnTo>
                  <a:pt x="5775258" y="1642573"/>
                </a:lnTo>
                <a:lnTo>
                  <a:pt x="5809594" y="1672381"/>
                </a:lnTo>
                <a:lnTo>
                  <a:pt x="5844479" y="1701470"/>
                </a:lnTo>
                <a:lnTo>
                  <a:pt x="5879899" y="1729834"/>
                </a:lnTo>
                <a:lnTo>
                  <a:pt x="5915844" y="1757467"/>
                </a:lnTo>
                <a:lnTo>
                  <a:pt x="5952299" y="1784364"/>
                </a:lnTo>
                <a:lnTo>
                  <a:pt x="5989252" y="1810517"/>
                </a:lnTo>
                <a:lnTo>
                  <a:pt x="6026691" y="1835921"/>
                </a:lnTo>
                <a:lnTo>
                  <a:pt x="6064602" y="1860570"/>
                </a:lnTo>
                <a:lnTo>
                  <a:pt x="6102974" y="1884457"/>
                </a:lnTo>
                <a:lnTo>
                  <a:pt x="6141793" y="1907577"/>
                </a:lnTo>
                <a:lnTo>
                  <a:pt x="6181047" y="1929924"/>
                </a:lnTo>
                <a:lnTo>
                  <a:pt x="6220723" y="1951490"/>
                </a:lnTo>
                <a:lnTo>
                  <a:pt x="6260808" y="1972271"/>
                </a:lnTo>
                <a:lnTo>
                  <a:pt x="6301291" y="1992260"/>
                </a:lnTo>
                <a:lnTo>
                  <a:pt x="6342158" y="2011452"/>
                </a:lnTo>
                <a:lnTo>
                  <a:pt x="6383396" y="2029839"/>
                </a:lnTo>
                <a:lnTo>
                  <a:pt x="6424993" y="2047416"/>
                </a:lnTo>
                <a:lnTo>
                  <a:pt x="6466937" y="2064177"/>
                </a:lnTo>
                <a:lnTo>
                  <a:pt x="6509214" y="2080116"/>
                </a:lnTo>
                <a:lnTo>
                  <a:pt x="6551812" y="2095226"/>
                </a:lnTo>
                <a:lnTo>
                  <a:pt x="6594718" y="2109502"/>
                </a:lnTo>
                <a:lnTo>
                  <a:pt x="6637921" y="2122937"/>
                </a:lnTo>
                <a:lnTo>
                  <a:pt x="6681406" y="2135526"/>
                </a:lnTo>
                <a:lnTo>
                  <a:pt x="6725161" y="2147261"/>
                </a:lnTo>
                <a:lnTo>
                  <a:pt x="6769174" y="2158139"/>
                </a:lnTo>
                <a:lnTo>
                  <a:pt x="6813433" y="2168151"/>
                </a:lnTo>
                <a:lnTo>
                  <a:pt x="6857923" y="2177292"/>
                </a:lnTo>
                <a:lnTo>
                  <a:pt x="6902634" y="2185556"/>
                </a:lnTo>
                <a:lnTo>
                  <a:pt x="6947551" y="2192937"/>
                </a:lnTo>
                <a:lnTo>
                  <a:pt x="6992663" y="2199428"/>
                </a:lnTo>
                <a:lnTo>
                  <a:pt x="7037957" y="2205024"/>
                </a:lnTo>
                <a:lnTo>
                  <a:pt x="7083420" y="2209719"/>
                </a:lnTo>
                <a:lnTo>
                  <a:pt x="7129040" y="2213506"/>
                </a:lnTo>
                <a:lnTo>
                  <a:pt x="7174803" y="2216380"/>
                </a:lnTo>
                <a:lnTo>
                  <a:pt x="7220697" y="2218333"/>
                </a:lnTo>
                <a:lnTo>
                  <a:pt x="7266710" y="2219361"/>
                </a:lnTo>
                <a:lnTo>
                  <a:pt x="7312829" y="2219457"/>
                </a:lnTo>
                <a:lnTo>
                  <a:pt x="7359041" y="2218615"/>
                </a:lnTo>
                <a:lnTo>
                  <a:pt x="7409297" y="2216595"/>
                </a:lnTo>
                <a:lnTo>
                  <a:pt x="7409297" y="7118802"/>
                </a:lnTo>
                <a:lnTo>
                  <a:pt x="7375941" y="7164724"/>
                </a:lnTo>
                <a:lnTo>
                  <a:pt x="7350270" y="7201882"/>
                </a:lnTo>
                <a:lnTo>
                  <a:pt x="7325326" y="7239549"/>
                </a:lnTo>
                <a:lnTo>
                  <a:pt x="7301118" y="7277713"/>
                </a:lnTo>
                <a:lnTo>
                  <a:pt x="7277655" y="7316363"/>
                </a:lnTo>
                <a:lnTo>
                  <a:pt x="7254945" y="7355488"/>
                </a:lnTo>
                <a:lnTo>
                  <a:pt x="7232998" y="7395078"/>
                </a:lnTo>
                <a:lnTo>
                  <a:pt x="7211822" y="7435121"/>
                </a:lnTo>
                <a:lnTo>
                  <a:pt x="7191426" y="7475606"/>
                </a:lnTo>
                <a:lnTo>
                  <a:pt x="7171818" y="7516523"/>
                </a:lnTo>
                <a:lnTo>
                  <a:pt x="7153007" y="7557860"/>
                </a:lnTo>
                <a:lnTo>
                  <a:pt x="7135002" y="7599607"/>
                </a:lnTo>
                <a:lnTo>
                  <a:pt x="7117812" y="7641752"/>
                </a:lnTo>
                <a:lnTo>
                  <a:pt x="7101446" y="7684285"/>
                </a:lnTo>
                <a:lnTo>
                  <a:pt x="7085912" y="7727195"/>
                </a:lnTo>
                <a:lnTo>
                  <a:pt x="7071218" y="7770470"/>
                </a:lnTo>
                <a:lnTo>
                  <a:pt x="7057375" y="7814100"/>
                </a:lnTo>
                <a:lnTo>
                  <a:pt x="7044389" y="7858073"/>
                </a:lnTo>
                <a:lnTo>
                  <a:pt x="7032271" y="7902380"/>
                </a:lnTo>
                <a:lnTo>
                  <a:pt x="7021029" y="7947008"/>
                </a:lnTo>
                <a:lnTo>
                  <a:pt x="7010671" y="7991947"/>
                </a:lnTo>
                <a:lnTo>
                  <a:pt x="7001207" y="8037185"/>
                </a:lnTo>
                <a:lnTo>
                  <a:pt x="6992645" y="8082713"/>
                </a:lnTo>
                <a:lnTo>
                  <a:pt x="6984993" y="8128519"/>
                </a:lnTo>
                <a:lnTo>
                  <a:pt x="6978261" y="8174591"/>
                </a:lnTo>
                <a:lnTo>
                  <a:pt x="6972458" y="8220920"/>
                </a:lnTo>
                <a:lnTo>
                  <a:pt x="6967592" y="8267494"/>
                </a:lnTo>
                <a:lnTo>
                  <a:pt x="6963671" y="8314301"/>
                </a:lnTo>
                <a:lnTo>
                  <a:pt x="6960705" y="8361332"/>
                </a:lnTo>
                <a:lnTo>
                  <a:pt x="6958702" y="8408575"/>
                </a:lnTo>
                <a:lnTo>
                  <a:pt x="6957671" y="8456020"/>
                </a:lnTo>
                <a:lnTo>
                  <a:pt x="6957621" y="8503654"/>
                </a:lnTo>
                <a:lnTo>
                  <a:pt x="6958560" y="8551468"/>
                </a:lnTo>
                <a:lnTo>
                  <a:pt x="6960498" y="8599450"/>
                </a:lnTo>
                <a:lnTo>
                  <a:pt x="6963443" y="8647589"/>
                </a:lnTo>
                <a:lnTo>
                  <a:pt x="7022907" y="9476425"/>
                </a:lnTo>
                <a:close/>
              </a:path>
            </a:pathLst>
          </a:custGeom>
          <a:solidFill>
            <a:srgbClr val="3174E3"/>
          </a:solidFill>
        </p:spPr>
        <p:txBody>
          <a:bodyPr wrap="square" lIns="0" tIns="0" rIns="0" bIns="0" rtlCol="0"/>
          <a:lstStyle/>
          <a:p>
            <a:endParaRPr/>
          </a:p>
        </p:txBody>
      </p:sp>
      <p:sp>
        <p:nvSpPr>
          <p:cNvPr id="18" name="bg object 18"/>
          <p:cNvSpPr/>
          <p:nvPr/>
        </p:nvSpPr>
        <p:spPr>
          <a:xfrm>
            <a:off x="0" y="5397681"/>
            <a:ext cx="7105650" cy="4900930"/>
          </a:xfrm>
          <a:custGeom>
            <a:avLst/>
            <a:gdLst/>
            <a:ahLst/>
            <a:cxnLst/>
            <a:rect l="l" t="t" r="r" b="b"/>
            <a:pathLst>
              <a:path w="7105650" h="4900930">
                <a:moveTo>
                  <a:pt x="0" y="0"/>
                </a:moveTo>
                <a:lnTo>
                  <a:pt x="7105172" y="0"/>
                </a:lnTo>
                <a:lnTo>
                  <a:pt x="7105172" y="4900561"/>
                </a:lnTo>
                <a:lnTo>
                  <a:pt x="0" y="4900561"/>
                </a:lnTo>
                <a:lnTo>
                  <a:pt x="0" y="0"/>
                </a:lnTo>
                <a:close/>
              </a:path>
            </a:pathLst>
          </a:custGeom>
          <a:solidFill>
            <a:srgbClr val="FFFFFF"/>
          </a:solidFill>
        </p:spPr>
        <p:txBody>
          <a:bodyPr wrap="square" lIns="0" tIns="0" rIns="0" bIns="0" rtlCol="0"/>
          <a:lstStyle/>
          <a:p>
            <a:endParaRPr/>
          </a:p>
        </p:txBody>
      </p:sp>
      <p:sp>
        <p:nvSpPr>
          <p:cNvPr id="19" name="bg object 19"/>
          <p:cNvSpPr/>
          <p:nvPr/>
        </p:nvSpPr>
        <p:spPr>
          <a:xfrm>
            <a:off x="0" y="15198804"/>
            <a:ext cx="7106284" cy="4905375"/>
          </a:xfrm>
          <a:custGeom>
            <a:avLst/>
            <a:gdLst/>
            <a:ahLst/>
            <a:cxnLst/>
            <a:rect l="l" t="t" r="r" b="b"/>
            <a:pathLst>
              <a:path w="7106284" h="4905375">
                <a:moveTo>
                  <a:pt x="7105834" y="4905295"/>
                </a:moveTo>
                <a:lnTo>
                  <a:pt x="0" y="4905295"/>
                </a:lnTo>
                <a:lnTo>
                  <a:pt x="0" y="0"/>
                </a:lnTo>
                <a:lnTo>
                  <a:pt x="7105834" y="0"/>
                </a:lnTo>
                <a:lnTo>
                  <a:pt x="7105834" y="4905295"/>
                </a:lnTo>
                <a:close/>
              </a:path>
            </a:pathLst>
          </a:custGeom>
          <a:solidFill>
            <a:srgbClr val="BEC4D9"/>
          </a:solidFill>
        </p:spPr>
        <p:txBody>
          <a:bodyPr wrap="square" lIns="0" tIns="0" rIns="0" bIns="0" rtlCol="0"/>
          <a:lstStyle/>
          <a:p>
            <a:endParaRPr/>
          </a:p>
        </p:txBody>
      </p:sp>
      <p:sp>
        <p:nvSpPr>
          <p:cNvPr id="20" name="bg object 20"/>
          <p:cNvSpPr/>
          <p:nvPr/>
        </p:nvSpPr>
        <p:spPr>
          <a:xfrm>
            <a:off x="0" y="0"/>
            <a:ext cx="5410200" cy="5327650"/>
          </a:xfrm>
          <a:custGeom>
            <a:avLst/>
            <a:gdLst/>
            <a:ahLst/>
            <a:cxnLst/>
            <a:rect l="l" t="t" r="r" b="b"/>
            <a:pathLst>
              <a:path w="5410200" h="5327650">
                <a:moveTo>
                  <a:pt x="3541814" y="1152359"/>
                </a:moveTo>
                <a:lnTo>
                  <a:pt x="3141383" y="877379"/>
                </a:lnTo>
                <a:lnTo>
                  <a:pt x="3101937" y="849261"/>
                </a:lnTo>
                <a:lnTo>
                  <a:pt x="3063786" y="819950"/>
                </a:lnTo>
                <a:lnTo>
                  <a:pt x="3026956" y="789520"/>
                </a:lnTo>
                <a:lnTo>
                  <a:pt x="2991459" y="757986"/>
                </a:lnTo>
                <a:lnTo>
                  <a:pt x="2957284" y="725398"/>
                </a:lnTo>
                <a:lnTo>
                  <a:pt x="2924441" y="691794"/>
                </a:lnTo>
                <a:lnTo>
                  <a:pt x="2892958" y="657225"/>
                </a:lnTo>
                <a:lnTo>
                  <a:pt x="2862846" y="621715"/>
                </a:lnTo>
                <a:lnTo>
                  <a:pt x="2834094" y="585317"/>
                </a:lnTo>
                <a:lnTo>
                  <a:pt x="2806712" y="548068"/>
                </a:lnTo>
                <a:lnTo>
                  <a:pt x="2780728" y="510019"/>
                </a:lnTo>
                <a:lnTo>
                  <a:pt x="2756141" y="471195"/>
                </a:lnTo>
                <a:lnTo>
                  <a:pt x="2732951" y="431634"/>
                </a:lnTo>
                <a:lnTo>
                  <a:pt x="2711183" y="391388"/>
                </a:lnTo>
                <a:lnTo>
                  <a:pt x="2690838" y="350507"/>
                </a:lnTo>
                <a:lnTo>
                  <a:pt x="2671927" y="309003"/>
                </a:lnTo>
                <a:lnTo>
                  <a:pt x="2654465" y="266941"/>
                </a:lnTo>
                <a:lnTo>
                  <a:pt x="2638450" y="224358"/>
                </a:lnTo>
                <a:lnTo>
                  <a:pt x="2623909" y="181292"/>
                </a:lnTo>
                <a:lnTo>
                  <a:pt x="2610828" y="137782"/>
                </a:lnTo>
                <a:lnTo>
                  <a:pt x="2599232" y="93865"/>
                </a:lnTo>
                <a:lnTo>
                  <a:pt x="2589123" y="49593"/>
                </a:lnTo>
                <a:lnTo>
                  <a:pt x="2580513" y="4991"/>
                </a:lnTo>
                <a:lnTo>
                  <a:pt x="2579725" y="0"/>
                </a:lnTo>
                <a:lnTo>
                  <a:pt x="0" y="0"/>
                </a:lnTo>
                <a:lnTo>
                  <a:pt x="0" y="2643721"/>
                </a:lnTo>
                <a:lnTo>
                  <a:pt x="23050" y="2629598"/>
                </a:lnTo>
                <a:lnTo>
                  <a:pt x="63766" y="2606598"/>
                </a:lnTo>
                <a:lnTo>
                  <a:pt x="105079" y="2585135"/>
                </a:lnTo>
                <a:lnTo>
                  <a:pt x="146964" y="2565196"/>
                </a:lnTo>
                <a:lnTo>
                  <a:pt x="189369" y="2546794"/>
                </a:lnTo>
                <a:lnTo>
                  <a:pt x="232257" y="2529929"/>
                </a:lnTo>
                <a:lnTo>
                  <a:pt x="275577" y="2514587"/>
                </a:lnTo>
                <a:lnTo>
                  <a:pt x="319290" y="2500782"/>
                </a:lnTo>
                <a:lnTo>
                  <a:pt x="363372" y="2488514"/>
                </a:lnTo>
                <a:lnTo>
                  <a:pt x="407758" y="2477782"/>
                </a:lnTo>
                <a:lnTo>
                  <a:pt x="452412" y="2468588"/>
                </a:lnTo>
                <a:lnTo>
                  <a:pt x="497293" y="2460917"/>
                </a:lnTo>
                <a:lnTo>
                  <a:pt x="542378" y="2454783"/>
                </a:lnTo>
                <a:lnTo>
                  <a:pt x="587590" y="2450185"/>
                </a:lnTo>
                <a:lnTo>
                  <a:pt x="632917" y="2447112"/>
                </a:lnTo>
                <a:lnTo>
                  <a:pt x="678307" y="2445575"/>
                </a:lnTo>
                <a:lnTo>
                  <a:pt x="723722" y="2445575"/>
                </a:lnTo>
                <a:lnTo>
                  <a:pt x="769112" y="2447112"/>
                </a:lnTo>
                <a:lnTo>
                  <a:pt x="814438" y="2450185"/>
                </a:lnTo>
                <a:lnTo>
                  <a:pt x="859650" y="2454783"/>
                </a:lnTo>
                <a:lnTo>
                  <a:pt x="904735" y="2460917"/>
                </a:lnTo>
                <a:lnTo>
                  <a:pt x="949617" y="2468588"/>
                </a:lnTo>
                <a:lnTo>
                  <a:pt x="994270" y="2477782"/>
                </a:lnTo>
                <a:lnTo>
                  <a:pt x="1038656" y="2488514"/>
                </a:lnTo>
                <a:lnTo>
                  <a:pt x="1082738" y="2500782"/>
                </a:lnTo>
                <a:lnTo>
                  <a:pt x="1126451" y="2514587"/>
                </a:lnTo>
                <a:lnTo>
                  <a:pt x="1169771" y="2529929"/>
                </a:lnTo>
                <a:lnTo>
                  <a:pt x="1212659" y="2546794"/>
                </a:lnTo>
                <a:lnTo>
                  <a:pt x="1255064" y="2565196"/>
                </a:lnTo>
                <a:lnTo>
                  <a:pt x="1296936" y="2585135"/>
                </a:lnTo>
                <a:lnTo>
                  <a:pt x="1338262" y="2606598"/>
                </a:lnTo>
                <a:lnTo>
                  <a:pt x="1378966" y="2629598"/>
                </a:lnTo>
                <a:lnTo>
                  <a:pt x="1419034" y="2654135"/>
                </a:lnTo>
                <a:lnTo>
                  <a:pt x="1458417" y="2680208"/>
                </a:lnTo>
                <a:lnTo>
                  <a:pt x="1497050" y="2707805"/>
                </a:lnTo>
                <a:lnTo>
                  <a:pt x="1534934" y="2736951"/>
                </a:lnTo>
                <a:lnTo>
                  <a:pt x="1571993" y="2767622"/>
                </a:lnTo>
                <a:lnTo>
                  <a:pt x="1608188" y="2799816"/>
                </a:lnTo>
                <a:lnTo>
                  <a:pt x="1965299" y="3129076"/>
                </a:lnTo>
                <a:lnTo>
                  <a:pt x="1930539" y="2644597"/>
                </a:lnTo>
                <a:lnTo>
                  <a:pt x="1930488" y="2643721"/>
                </a:lnTo>
                <a:lnTo>
                  <a:pt x="1927948" y="2596223"/>
                </a:lnTo>
                <a:lnTo>
                  <a:pt x="1927085" y="2548140"/>
                </a:lnTo>
                <a:lnTo>
                  <a:pt x="1927110" y="2546794"/>
                </a:lnTo>
                <a:lnTo>
                  <a:pt x="1927923" y="2500388"/>
                </a:lnTo>
                <a:lnTo>
                  <a:pt x="1930450" y="2452967"/>
                </a:lnTo>
                <a:lnTo>
                  <a:pt x="1934616" y="2405938"/>
                </a:lnTo>
                <a:lnTo>
                  <a:pt x="1940420" y="2359329"/>
                </a:lnTo>
                <a:lnTo>
                  <a:pt x="1947837" y="2313165"/>
                </a:lnTo>
                <a:lnTo>
                  <a:pt x="1956816" y="2267483"/>
                </a:lnTo>
                <a:lnTo>
                  <a:pt x="1967344" y="2222322"/>
                </a:lnTo>
                <a:lnTo>
                  <a:pt x="1979409" y="2177707"/>
                </a:lnTo>
                <a:lnTo>
                  <a:pt x="1992960" y="2133663"/>
                </a:lnTo>
                <a:lnTo>
                  <a:pt x="2007984" y="2090242"/>
                </a:lnTo>
                <a:lnTo>
                  <a:pt x="2024456" y="2047468"/>
                </a:lnTo>
                <a:lnTo>
                  <a:pt x="2042350" y="2005355"/>
                </a:lnTo>
                <a:lnTo>
                  <a:pt x="2061641" y="1963966"/>
                </a:lnTo>
                <a:lnTo>
                  <a:pt x="2082292" y="1923326"/>
                </a:lnTo>
                <a:lnTo>
                  <a:pt x="2104288" y="1883448"/>
                </a:lnTo>
                <a:lnTo>
                  <a:pt x="2127593" y="1844382"/>
                </a:lnTo>
                <a:lnTo>
                  <a:pt x="2152205" y="1806168"/>
                </a:lnTo>
                <a:lnTo>
                  <a:pt x="2178062" y="1768817"/>
                </a:lnTo>
                <a:lnTo>
                  <a:pt x="2205164" y="1732381"/>
                </a:lnTo>
                <a:lnTo>
                  <a:pt x="2233485" y="1696872"/>
                </a:lnTo>
                <a:lnTo>
                  <a:pt x="2262987" y="1662341"/>
                </a:lnTo>
                <a:lnTo>
                  <a:pt x="2293645" y="1628813"/>
                </a:lnTo>
                <a:lnTo>
                  <a:pt x="2325433" y="1596326"/>
                </a:lnTo>
                <a:lnTo>
                  <a:pt x="2358339" y="1564906"/>
                </a:lnTo>
                <a:lnTo>
                  <a:pt x="2392311" y="1534591"/>
                </a:lnTo>
                <a:lnTo>
                  <a:pt x="2427351" y="1505419"/>
                </a:lnTo>
                <a:lnTo>
                  <a:pt x="2463419" y="1477403"/>
                </a:lnTo>
                <a:lnTo>
                  <a:pt x="2500490" y="1450594"/>
                </a:lnTo>
                <a:lnTo>
                  <a:pt x="2538539" y="1425016"/>
                </a:lnTo>
                <a:lnTo>
                  <a:pt x="2577541" y="1400695"/>
                </a:lnTo>
                <a:lnTo>
                  <a:pt x="2617457" y="1377683"/>
                </a:lnTo>
                <a:lnTo>
                  <a:pt x="2658287" y="1356004"/>
                </a:lnTo>
                <a:lnTo>
                  <a:pt x="2699982" y="1335684"/>
                </a:lnTo>
                <a:lnTo>
                  <a:pt x="2742527" y="1316761"/>
                </a:lnTo>
                <a:lnTo>
                  <a:pt x="2785884" y="1299273"/>
                </a:lnTo>
                <a:lnTo>
                  <a:pt x="2830055" y="1283246"/>
                </a:lnTo>
                <a:lnTo>
                  <a:pt x="2874975" y="1268704"/>
                </a:lnTo>
                <a:lnTo>
                  <a:pt x="2920657" y="1255699"/>
                </a:lnTo>
                <a:lnTo>
                  <a:pt x="2967037" y="1244244"/>
                </a:lnTo>
                <a:lnTo>
                  <a:pt x="3014116" y="1234389"/>
                </a:lnTo>
                <a:lnTo>
                  <a:pt x="3061868" y="1226159"/>
                </a:lnTo>
                <a:lnTo>
                  <a:pt x="3541814" y="1152359"/>
                </a:lnTo>
                <a:close/>
              </a:path>
              <a:path w="5410200" h="5327650">
                <a:moveTo>
                  <a:pt x="5409920" y="4692243"/>
                </a:moveTo>
                <a:lnTo>
                  <a:pt x="5406822" y="4654143"/>
                </a:lnTo>
                <a:lnTo>
                  <a:pt x="5375732" y="4590643"/>
                </a:lnTo>
                <a:lnTo>
                  <a:pt x="5347233" y="4565243"/>
                </a:lnTo>
                <a:lnTo>
                  <a:pt x="5309755" y="4552543"/>
                </a:lnTo>
                <a:lnTo>
                  <a:pt x="5160784" y="4552543"/>
                </a:lnTo>
                <a:lnTo>
                  <a:pt x="5111064" y="4565243"/>
                </a:lnTo>
                <a:lnTo>
                  <a:pt x="5061331" y="4565243"/>
                </a:lnTo>
                <a:lnTo>
                  <a:pt x="4961902" y="4590643"/>
                </a:lnTo>
                <a:lnTo>
                  <a:pt x="4912220" y="4590643"/>
                </a:lnTo>
                <a:lnTo>
                  <a:pt x="4812538" y="4603343"/>
                </a:lnTo>
                <a:lnTo>
                  <a:pt x="4762525" y="4603343"/>
                </a:lnTo>
                <a:lnTo>
                  <a:pt x="4712551" y="4616043"/>
                </a:lnTo>
                <a:lnTo>
                  <a:pt x="4612716" y="4616043"/>
                </a:lnTo>
                <a:lnTo>
                  <a:pt x="4562856" y="4628743"/>
                </a:lnTo>
                <a:lnTo>
                  <a:pt x="4513021" y="4628743"/>
                </a:lnTo>
                <a:lnTo>
                  <a:pt x="4463224" y="4641443"/>
                </a:lnTo>
                <a:lnTo>
                  <a:pt x="4413453" y="4641443"/>
                </a:lnTo>
                <a:lnTo>
                  <a:pt x="4363720" y="4654143"/>
                </a:lnTo>
                <a:lnTo>
                  <a:pt x="4314012" y="4654143"/>
                </a:lnTo>
                <a:lnTo>
                  <a:pt x="4214685" y="4679543"/>
                </a:lnTo>
                <a:lnTo>
                  <a:pt x="4165054" y="4679543"/>
                </a:lnTo>
                <a:lnTo>
                  <a:pt x="4115460" y="4692243"/>
                </a:lnTo>
                <a:lnTo>
                  <a:pt x="4065130" y="4692243"/>
                </a:lnTo>
                <a:lnTo>
                  <a:pt x="3964254" y="4717643"/>
                </a:lnTo>
                <a:lnTo>
                  <a:pt x="3913721" y="4717643"/>
                </a:lnTo>
                <a:lnTo>
                  <a:pt x="3863136" y="4730343"/>
                </a:lnTo>
                <a:lnTo>
                  <a:pt x="3761829" y="4730343"/>
                </a:lnTo>
                <a:lnTo>
                  <a:pt x="3711130" y="4743043"/>
                </a:lnTo>
                <a:lnTo>
                  <a:pt x="3734981" y="4704943"/>
                </a:lnTo>
                <a:lnTo>
                  <a:pt x="3769969" y="4654143"/>
                </a:lnTo>
                <a:lnTo>
                  <a:pt x="3797122" y="4616043"/>
                </a:lnTo>
                <a:lnTo>
                  <a:pt x="3852024" y="4527143"/>
                </a:lnTo>
                <a:lnTo>
                  <a:pt x="3907739" y="4450943"/>
                </a:lnTo>
                <a:lnTo>
                  <a:pt x="3964267" y="4374743"/>
                </a:lnTo>
                <a:lnTo>
                  <a:pt x="3992829" y="4323943"/>
                </a:lnTo>
                <a:lnTo>
                  <a:pt x="4050588" y="4247743"/>
                </a:lnTo>
                <a:lnTo>
                  <a:pt x="4079760" y="4196943"/>
                </a:lnTo>
                <a:lnTo>
                  <a:pt x="4138739" y="4120743"/>
                </a:lnTo>
                <a:lnTo>
                  <a:pt x="4198518" y="4044543"/>
                </a:lnTo>
                <a:lnTo>
                  <a:pt x="4228719" y="3993743"/>
                </a:lnTo>
                <a:lnTo>
                  <a:pt x="4259123" y="3955643"/>
                </a:lnTo>
                <a:lnTo>
                  <a:pt x="4320540" y="3879443"/>
                </a:lnTo>
                <a:lnTo>
                  <a:pt x="4382782" y="3803243"/>
                </a:lnTo>
                <a:lnTo>
                  <a:pt x="4440961" y="3727043"/>
                </a:lnTo>
                <a:lnTo>
                  <a:pt x="4469587" y="3688943"/>
                </a:lnTo>
                <a:lnTo>
                  <a:pt x="4497692" y="3650843"/>
                </a:lnTo>
                <a:lnTo>
                  <a:pt x="4525111" y="3612743"/>
                </a:lnTo>
                <a:lnTo>
                  <a:pt x="4551680" y="3574643"/>
                </a:lnTo>
                <a:lnTo>
                  <a:pt x="4575340" y="3549243"/>
                </a:lnTo>
                <a:lnTo>
                  <a:pt x="4595228" y="3511143"/>
                </a:lnTo>
                <a:lnTo>
                  <a:pt x="4607966" y="3473043"/>
                </a:lnTo>
                <a:lnTo>
                  <a:pt x="4610163" y="3422243"/>
                </a:lnTo>
                <a:lnTo>
                  <a:pt x="4598441" y="3384143"/>
                </a:lnTo>
                <a:lnTo>
                  <a:pt x="4569409" y="3358743"/>
                </a:lnTo>
                <a:lnTo>
                  <a:pt x="4526419" y="3333343"/>
                </a:lnTo>
                <a:lnTo>
                  <a:pt x="4487100" y="3333343"/>
                </a:lnTo>
                <a:lnTo>
                  <a:pt x="4450994" y="3346043"/>
                </a:lnTo>
                <a:lnTo>
                  <a:pt x="4417695" y="3371443"/>
                </a:lnTo>
                <a:lnTo>
                  <a:pt x="4386796" y="3409543"/>
                </a:lnTo>
                <a:lnTo>
                  <a:pt x="4357852" y="3447643"/>
                </a:lnTo>
                <a:lnTo>
                  <a:pt x="4330446" y="3485743"/>
                </a:lnTo>
                <a:lnTo>
                  <a:pt x="4304169" y="3511143"/>
                </a:lnTo>
                <a:lnTo>
                  <a:pt x="4270464" y="3549243"/>
                </a:lnTo>
                <a:lnTo>
                  <a:pt x="4237063" y="3587343"/>
                </a:lnTo>
                <a:lnTo>
                  <a:pt x="4171111" y="3663543"/>
                </a:lnTo>
                <a:lnTo>
                  <a:pt x="4138561" y="3701643"/>
                </a:lnTo>
                <a:lnTo>
                  <a:pt x="4106265" y="3752443"/>
                </a:lnTo>
                <a:lnTo>
                  <a:pt x="4042460" y="3828643"/>
                </a:lnTo>
                <a:lnTo>
                  <a:pt x="3979634" y="3904843"/>
                </a:lnTo>
                <a:lnTo>
                  <a:pt x="3948569" y="3942943"/>
                </a:lnTo>
                <a:lnTo>
                  <a:pt x="3917721" y="3993743"/>
                </a:lnTo>
                <a:lnTo>
                  <a:pt x="3856659" y="4069943"/>
                </a:lnTo>
                <a:lnTo>
                  <a:pt x="3826421" y="4108043"/>
                </a:lnTo>
                <a:lnTo>
                  <a:pt x="3796373" y="4158843"/>
                </a:lnTo>
                <a:lnTo>
                  <a:pt x="3736810" y="4235043"/>
                </a:lnTo>
                <a:lnTo>
                  <a:pt x="3707282" y="4285843"/>
                </a:lnTo>
                <a:lnTo>
                  <a:pt x="3648684" y="4362043"/>
                </a:lnTo>
                <a:lnTo>
                  <a:pt x="3619589" y="4412843"/>
                </a:lnTo>
                <a:lnTo>
                  <a:pt x="3590645" y="4450943"/>
                </a:lnTo>
                <a:lnTo>
                  <a:pt x="3581146" y="4400143"/>
                </a:lnTo>
                <a:lnTo>
                  <a:pt x="3571481" y="4349343"/>
                </a:lnTo>
                <a:lnTo>
                  <a:pt x="3561638" y="4298543"/>
                </a:lnTo>
                <a:lnTo>
                  <a:pt x="3551669" y="4247743"/>
                </a:lnTo>
                <a:lnTo>
                  <a:pt x="3541572" y="4209643"/>
                </a:lnTo>
                <a:lnTo>
                  <a:pt x="3531387" y="4158843"/>
                </a:lnTo>
                <a:lnTo>
                  <a:pt x="3521125" y="4108043"/>
                </a:lnTo>
                <a:lnTo>
                  <a:pt x="3510800" y="4057243"/>
                </a:lnTo>
                <a:lnTo>
                  <a:pt x="3479723" y="3904843"/>
                </a:lnTo>
                <a:lnTo>
                  <a:pt x="3469398" y="3866743"/>
                </a:lnTo>
                <a:lnTo>
                  <a:pt x="3459124" y="3815943"/>
                </a:lnTo>
                <a:lnTo>
                  <a:pt x="3448926" y="3765143"/>
                </a:lnTo>
                <a:lnTo>
                  <a:pt x="3438817" y="3714343"/>
                </a:lnTo>
                <a:lnTo>
                  <a:pt x="3428822" y="3663543"/>
                </a:lnTo>
                <a:lnTo>
                  <a:pt x="3418954" y="3612743"/>
                </a:lnTo>
                <a:lnTo>
                  <a:pt x="3409264" y="3561943"/>
                </a:lnTo>
                <a:lnTo>
                  <a:pt x="3399739" y="3523843"/>
                </a:lnTo>
                <a:lnTo>
                  <a:pt x="3390417" y="3473043"/>
                </a:lnTo>
                <a:lnTo>
                  <a:pt x="3381311" y="3422243"/>
                </a:lnTo>
                <a:lnTo>
                  <a:pt x="3372447" y="3371443"/>
                </a:lnTo>
                <a:lnTo>
                  <a:pt x="3363849" y="3320643"/>
                </a:lnTo>
                <a:lnTo>
                  <a:pt x="3355530" y="3269843"/>
                </a:lnTo>
                <a:lnTo>
                  <a:pt x="3349117" y="3231743"/>
                </a:lnTo>
                <a:lnTo>
                  <a:pt x="3343262" y="3180943"/>
                </a:lnTo>
                <a:lnTo>
                  <a:pt x="3334194" y="3130143"/>
                </a:lnTo>
                <a:lnTo>
                  <a:pt x="3318167" y="3092043"/>
                </a:lnTo>
                <a:lnTo>
                  <a:pt x="3291446" y="3053943"/>
                </a:lnTo>
                <a:lnTo>
                  <a:pt x="3250260" y="3041243"/>
                </a:lnTo>
                <a:lnTo>
                  <a:pt x="3174987" y="3041243"/>
                </a:lnTo>
                <a:lnTo>
                  <a:pt x="3144012" y="3066643"/>
                </a:lnTo>
                <a:lnTo>
                  <a:pt x="3123082" y="3104743"/>
                </a:lnTo>
                <a:lnTo>
                  <a:pt x="3112617" y="3155543"/>
                </a:lnTo>
                <a:lnTo>
                  <a:pt x="3111563" y="3206343"/>
                </a:lnTo>
                <a:lnTo>
                  <a:pt x="3112744" y="3244443"/>
                </a:lnTo>
                <a:lnTo>
                  <a:pt x="3115106" y="3295243"/>
                </a:lnTo>
                <a:lnTo>
                  <a:pt x="3118701" y="3346043"/>
                </a:lnTo>
                <a:lnTo>
                  <a:pt x="3123539" y="3384143"/>
                </a:lnTo>
                <a:lnTo>
                  <a:pt x="3129686" y="3434943"/>
                </a:lnTo>
                <a:lnTo>
                  <a:pt x="3137179" y="3485743"/>
                </a:lnTo>
                <a:lnTo>
                  <a:pt x="3145091" y="3523843"/>
                </a:lnTo>
                <a:lnTo>
                  <a:pt x="3153295" y="3574643"/>
                </a:lnTo>
                <a:lnTo>
                  <a:pt x="3161766" y="3625443"/>
                </a:lnTo>
                <a:lnTo>
                  <a:pt x="3170478" y="3676243"/>
                </a:lnTo>
                <a:lnTo>
                  <a:pt x="3179394" y="3727043"/>
                </a:lnTo>
                <a:lnTo>
                  <a:pt x="3188512" y="3777843"/>
                </a:lnTo>
                <a:lnTo>
                  <a:pt x="3197796" y="3828643"/>
                </a:lnTo>
                <a:lnTo>
                  <a:pt x="3207220" y="3879443"/>
                </a:lnTo>
                <a:lnTo>
                  <a:pt x="3216770" y="3930243"/>
                </a:lnTo>
                <a:lnTo>
                  <a:pt x="3226409" y="3981043"/>
                </a:lnTo>
                <a:lnTo>
                  <a:pt x="3236137" y="4031843"/>
                </a:lnTo>
                <a:lnTo>
                  <a:pt x="3245904" y="4082643"/>
                </a:lnTo>
                <a:lnTo>
                  <a:pt x="3265487" y="4184243"/>
                </a:lnTo>
                <a:lnTo>
                  <a:pt x="3275253" y="4235043"/>
                </a:lnTo>
                <a:lnTo>
                  <a:pt x="3284982" y="4273143"/>
                </a:lnTo>
                <a:lnTo>
                  <a:pt x="3294634" y="4323943"/>
                </a:lnTo>
                <a:lnTo>
                  <a:pt x="3304184" y="4374743"/>
                </a:lnTo>
                <a:lnTo>
                  <a:pt x="3313633" y="4425543"/>
                </a:lnTo>
                <a:lnTo>
                  <a:pt x="3322929" y="4476343"/>
                </a:lnTo>
                <a:lnTo>
                  <a:pt x="3332061" y="4527143"/>
                </a:lnTo>
                <a:lnTo>
                  <a:pt x="3341001" y="4577943"/>
                </a:lnTo>
                <a:lnTo>
                  <a:pt x="3349739" y="4628743"/>
                </a:lnTo>
                <a:lnTo>
                  <a:pt x="3272650" y="4565243"/>
                </a:lnTo>
                <a:lnTo>
                  <a:pt x="3234080" y="4539843"/>
                </a:lnTo>
                <a:lnTo>
                  <a:pt x="3156470" y="4476343"/>
                </a:lnTo>
                <a:lnTo>
                  <a:pt x="3117469" y="4438243"/>
                </a:lnTo>
                <a:lnTo>
                  <a:pt x="3078505" y="4412843"/>
                </a:lnTo>
                <a:lnTo>
                  <a:pt x="3039554" y="4374743"/>
                </a:lnTo>
                <a:lnTo>
                  <a:pt x="2650426" y="4057243"/>
                </a:lnTo>
                <a:lnTo>
                  <a:pt x="2611475" y="4031843"/>
                </a:lnTo>
                <a:lnTo>
                  <a:pt x="2572499" y="3993743"/>
                </a:lnTo>
                <a:lnTo>
                  <a:pt x="2494483" y="3942943"/>
                </a:lnTo>
                <a:lnTo>
                  <a:pt x="2455443" y="3904843"/>
                </a:lnTo>
                <a:lnTo>
                  <a:pt x="2416352" y="3879443"/>
                </a:lnTo>
                <a:lnTo>
                  <a:pt x="2377224" y="3841343"/>
                </a:lnTo>
                <a:lnTo>
                  <a:pt x="2338070" y="3815943"/>
                </a:lnTo>
                <a:lnTo>
                  <a:pt x="2298852" y="3777843"/>
                </a:lnTo>
                <a:lnTo>
                  <a:pt x="2259596" y="3752443"/>
                </a:lnTo>
                <a:lnTo>
                  <a:pt x="2220290" y="3714343"/>
                </a:lnTo>
                <a:lnTo>
                  <a:pt x="2180933" y="3688943"/>
                </a:lnTo>
                <a:lnTo>
                  <a:pt x="2141512" y="3650843"/>
                </a:lnTo>
                <a:lnTo>
                  <a:pt x="2062480" y="3600043"/>
                </a:lnTo>
                <a:lnTo>
                  <a:pt x="2022856" y="3561943"/>
                </a:lnTo>
                <a:lnTo>
                  <a:pt x="1986762" y="3536543"/>
                </a:lnTo>
                <a:lnTo>
                  <a:pt x="1951393" y="3498443"/>
                </a:lnTo>
                <a:lnTo>
                  <a:pt x="1913801" y="3460343"/>
                </a:lnTo>
                <a:lnTo>
                  <a:pt x="1871040" y="3434943"/>
                </a:lnTo>
                <a:lnTo>
                  <a:pt x="1788337" y="3434943"/>
                </a:lnTo>
                <a:lnTo>
                  <a:pt x="1753323" y="3447643"/>
                </a:lnTo>
                <a:lnTo>
                  <a:pt x="1725345" y="3485743"/>
                </a:lnTo>
                <a:lnTo>
                  <a:pt x="1706473" y="3511143"/>
                </a:lnTo>
                <a:lnTo>
                  <a:pt x="1698790" y="3549243"/>
                </a:lnTo>
                <a:lnTo>
                  <a:pt x="1704416" y="3587343"/>
                </a:lnTo>
                <a:lnTo>
                  <a:pt x="1725409" y="3625443"/>
                </a:lnTo>
                <a:lnTo>
                  <a:pt x="1724609" y="3625443"/>
                </a:lnTo>
                <a:lnTo>
                  <a:pt x="1758353" y="3676243"/>
                </a:lnTo>
                <a:lnTo>
                  <a:pt x="1793963" y="3714343"/>
                </a:lnTo>
                <a:lnTo>
                  <a:pt x="1831174" y="3739743"/>
                </a:lnTo>
                <a:lnTo>
                  <a:pt x="1869732" y="3777843"/>
                </a:lnTo>
                <a:lnTo>
                  <a:pt x="1909394" y="3815943"/>
                </a:lnTo>
                <a:lnTo>
                  <a:pt x="1949881" y="3841343"/>
                </a:lnTo>
                <a:lnTo>
                  <a:pt x="2032368" y="3917543"/>
                </a:lnTo>
                <a:lnTo>
                  <a:pt x="2073846" y="3942943"/>
                </a:lnTo>
                <a:lnTo>
                  <a:pt x="2114385" y="3981043"/>
                </a:lnTo>
                <a:lnTo>
                  <a:pt x="2154783" y="4006443"/>
                </a:lnTo>
                <a:lnTo>
                  <a:pt x="2195055" y="4044543"/>
                </a:lnTo>
                <a:lnTo>
                  <a:pt x="2235250" y="4069943"/>
                </a:lnTo>
                <a:lnTo>
                  <a:pt x="2315400" y="4146143"/>
                </a:lnTo>
                <a:lnTo>
                  <a:pt x="2355418" y="4171543"/>
                </a:lnTo>
                <a:lnTo>
                  <a:pt x="2435390" y="4235043"/>
                </a:lnTo>
                <a:lnTo>
                  <a:pt x="2515425" y="4311243"/>
                </a:lnTo>
                <a:lnTo>
                  <a:pt x="2555519" y="4336643"/>
                </a:lnTo>
                <a:lnTo>
                  <a:pt x="2595676" y="4374743"/>
                </a:lnTo>
                <a:lnTo>
                  <a:pt x="2635935" y="4400143"/>
                </a:lnTo>
                <a:lnTo>
                  <a:pt x="2716796" y="4476343"/>
                </a:lnTo>
                <a:lnTo>
                  <a:pt x="2757436" y="4501743"/>
                </a:lnTo>
                <a:lnTo>
                  <a:pt x="2798254" y="4539843"/>
                </a:lnTo>
                <a:lnTo>
                  <a:pt x="2838564" y="4565243"/>
                </a:lnTo>
                <a:lnTo>
                  <a:pt x="2878861" y="4603343"/>
                </a:lnTo>
                <a:lnTo>
                  <a:pt x="2919145" y="4628743"/>
                </a:lnTo>
                <a:lnTo>
                  <a:pt x="2999676" y="4692243"/>
                </a:lnTo>
                <a:lnTo>
                  <a:pt x="3080143" y="4768443"/>
                </a:lnTo>
                <a:lnTo>
                  <a:pt x="3120352" y="4793843"/>
                </a:lnTo>
                <a:lnTo>
                  <a:pt x="3084474" y="4806543"/>
                </a:lnTo>
                <a:lnTo>
                  <a:pt x="3012833" y="4806543"/>
                </a:lnTo>
                <a:lnTo>
                  <a:pt x="2977057" y="4819243"/>
                </a:lnTo>
                <a:lnTo>
                  <a:pt x="2927185" y="4819243"/>
                </a:lnTo>
                <a:lnTo>
                  <a:pt x="2877337" y="4831943"/>
                </a:lnTo>
                <a:lnTo>
                  <a:pt x="2827502" y="4831943"/>
                </a:lnTo>
                <a:lnTo>
                  <a:pt x="2727896" y="4857343"/>
                </a:lnTo>
                <a:lnTo>
                  <a:pt x="2678099" y="4857343"/>
                </a:lnTo>
                <a:lnTo>
                  <a:pt x="2478976" y="4895443"/>
                </a:lnTo>
                <a:lnTo>
                  <a:pt x="2429179" y="4895443"/>
                </a:lnTo>
                <a:lnTo>
                  <a:pt x="2379370" y="4908143"/>
                </a:lnTo>
                <a:lnTo>
                  <a:pt x="2329561" y="4908143"/>
                </a:lnTo>
                <a:lnTo>
                  <a:pt x="2229853" y="4933543"/>
                </a:lnTo>
                <a:lnTo>
                  <a:pt x="2180082" y="4933543"/>
                </a:lnTo>
                <a:lnTo>
                  <a:pt x="2131237" y="4946243"/>
                </a:lnTo>
                <a:lnTo>
                  <a:pt x="2083130" y="4946243"/>
                </a:lnTo>
                <a:lnTo>
                  <a:pt x="2035556" y="4958943"/>
                </a:lnTo>
                <a:lnTo>
                  <a:pt x="1988312" y="4958943"/>
                </a:lnTo>
                <a:lnTo>
                  <a:pt x="1846529" y="4997043"/>
                </a:lnTo>
                <a:lnTo>
                  <a:pt x="1798561" y="4997043"/>
                </a:lnTo>
                <a:lnTo>
                  <a:pt x="1700352" y="5022443"/>
                </a:lnTo>
                <a:lnTo>
                  <a:pt x="1649704" y="5022443"/>
                </a:lnTo>
                <a:lnTo>
                  <a:pt x="1598561" y="5035143"/>
                </a:lnTo>
                <a:lnTo>
                  <a:pt x="1545272" y="5035143"/>
                </a:lnTo>
                <a:lnTo>
                  <a:pt x="1493075" y="5047843"/>
                </a:lnTo>
                <a:lnTo>
                  <a:pt x="1445171" y="5060543"/>
                </a:lnTo>
                <a:lnTo>
                  <a:pt x="1405077" y="5098351"/>
                </a:lnTo>
                <a:lnTo>
                  <a:pt x="1392402" y="5124043"/>
                </a:lnTo>
                <a:lnTo>
                  <a:pt x="1384947" y="5136743"/>
                </a:lnTo>
                <a:lnTo>
                  <a:pt x="1386166" y="5187543"/>
                </a:lnTo>
                <a:lnTo>
                  <a:pt x="1401241" y="5225643"/>
                </a:lnTo>
                <a:lnTo>
                  <a:pt x="1457464" y="5263743"/>
                </a:lnTo>
                <a:lnTo>
                  <a:pt x="1492885" y="5276443"/>
                </a:lnTo>
                <a:lnTo>
                  <a:pt x="1707032" y="5276443"/>
                </a:lnTo>
                <a:lnTo>
                  <a:pt x="1813610" y="5251043"/>
                </a:lnTo>
                <a:lnTo>
                  <a:pt x="1866607" y="5251043"/>
                </a:lnTo>
                <a:lnTo>
                  <a:pt x="1919363" y="5238343"/>
                </a:lnTo>
                <a:lnTo>
                  <a:pt x="1969617" y="5225643"/>
                </a:lnTo>
                <a:lnTo>
                  <a:pt x="2019884" y="5225643"/>
                </a:lnTo>
                <a:lnTo>
                  <a:pt x="2070163" y="5212943"/>
                </a:lnTo>
                <a:lnTo>
                  <a:pt x="2120455" y="5212943"/>
                </a:lnTo>
                <a:lnTo>
                  <a:pt x="2221065" y="5187543"/>
                </a:lnTo>
                <a:lnTo>
                  <a:pt x="2271395" y="5187543"/>
                </a:lnTo>
                <a:lnTo>
                  <a:pt x="2321712" y="5174843"/>
                </a:lnTo>
                <a:lnTo>
                  <a:pt x="2372055" y="5174843"/>
                </a:lnTo>
                <a:lnTo>
                  <a:pt x="2422398" y="5162143"/>
                </a:lnTo>
                <a:lnTo>
                  <a:pt x="2523083" y="5149443"/>
                </a:lnTo>
                <a:lnTo>
                  <a:pt x="2875559" y="5098643"/>
                </a:lnTo>
                <a:lnTo>
                  <a:pt x="2976257" y="5085943"/>
                </a:lnTo>
                <a:lnTo>
                  <a:pt x="3026600" y="5073243"/>
                </a:lnTo>
                <a:lnTo>
                  <a:pt x="3109899" y="5073243"/>
                </a:lnTo>
                <a:lnTo>
                  <a:pt x="3151594" y="5060543"/>
                </a:lnTo>
                <a:lnTo>
                  <a:pt x="3193313" y="5060543"/>
                </a:lnTo>
                <a:lnTo>
                  <a:pt x="3086747" y="5225643"/>
                </a:lnTo>
                <a:lnTo>
                  <a:pt x="3029724" y="5327243"/>
                </a:lnTo>
                <a:lnTo>
                  <a:pt x="3344913" y="5327243"/>
                </a:lnTo>
                <a:lnTo>
                  <a:pt x="3376295" y="5276443"/>
                </a:lnTo>
                <a:lnTo>
                  <a:pt x="3401606" y="5225643"/>
                </a:lnTo>
                <a:lnTo>
                  <a:pt x="3426980" y="5187543"/>
                </a:lnTo>
                <a:lnTo>
                  <a:pt x="3438702" y="5289143"/>
                </a:lnTo>
                <a:lnTo>
                  <a:pt x="3442589" y="5327243"/>
                </a:lnTo>
                <a:lnTo>
                  <a:pt x="3716769" y="5327243"/>
                </a:lnTo>
                <a:lnTo>
                  <a:pt x="3711702" y="5289143"/>
                </a:lnTo>
                <a:lnTo>
                  <a:pt x="3760889" y="5327243"/>
                </a:lnTo>
                <a:lnTo>
                  <a:pt x="4193997" y="5327243"/>
                </a:lnTo>
                <a:lnTo>
                  <a:pt x="4161142" y="5301843"/>
                </a:lnTo>
                <a:lnTo>
                  <a:pt x="4148201" y="5289143"/>
                </a:lnTo>
                <a:lnTo>
                  <a:pt x="4083507" y="5225643"/>
                </a:lnTo>
                <a:lnTo>
                  <a:pt x="4044670" y="5200243"/>
                </a:lnTo>
                <a:lnTo>
                  <a:pt x="4031704" y="5187543"/>
                </a:lnTo>
                <a:lnTo>
                  <a:pt x="4005796" y="5162143"/>
                </a:lnTo>
                <a:lnTo>
                  <a:pt x="3966908" y="5136743"/>
                </a:lnTo>
                <a:lnTo>
                  <a:pt x="3927983" y="5098643"/>
                </a:lnTo>
                <a:lnTo>
                  <a:pt x="3889044" y="5073243"/>
                </a:lnTo>
                <a:lnTo>
                  <a:pt x="3876052" y="5060543"/>
                </a:lnTo>
                <a:lnTo>
                  <a:pt x="3850081" y="5035143"/>
                </a:lnTo>
                <a:lnTo>
                  <a:pt x="3811092" y="5009743"/>
                </a:lnTo>
                <a:lnTo>
                  <a:pt x="3860165" y="4997043"/>
                </a:lnTo>
                <a:lnTo>
                  <a:pt x="3909174" y="4997043"/>
                </a:lnTo>
                <a:lnTo>
                  <a:pt x="3958120" y="4984343"/>
                </a:lnTo>
                <a:lnTo>
                  <a:pt x="4007015" y="4984343"/>
                </a:lnTo>
                <a:lnTo>
                  <a:pt x="4055872" y="4971643"/>
                </a:lnTo>
                <a:lnTo>
                  <a:pt x="4104703" y="4971643"/>
                </a:lnTo>
                <a:lnTo>
                  <a:pt x="4153509" y="4958943"/>
                </a:lnTo>
                <a:lnTo>
                  <a:pt x="4251109" y="4946243"/>
                </a:lnTo>
                <a:lnTo>
                  <a:pt x="4299915" y="4933543"/>
                </a:lnTo>
                <a:lnTo>
                  <a:pt x="4348746" y="4933543"/>
                </a:lnTo>
                <a:lnTo>
                  <a:pt x="4397591" y="4920843"/>
                </a:lnTo>
                <a:lnTo>
                  <a:pt x="4446486" y="4920843"/>
                </a:lnTo>
                <a:lnTo>
                  <a:pt x="4495431" y="4908143"/>
                </a:lnTo>
                <a:lnTo>
                  <a:pt x="4544441" y="4908143"/>
                </a:lnTo>
                <a:lnTo>
                  <a:pt x="4596308" y="4895443"/>
                </a:lnTo>
                <a:lnTo>
                  <a:pt x="4700028" y="4895443"/>
                </a:lnTo>
                <a:lnTo>
                  <a:pt x="4751870" y="4882743"/>
                </a:lnTo>
                <a:lnTo>
                  <a:pt x="4803699" y="4882743"/>
                </a:lnTo>
                <a:lnTo>
                  <a:pt x="4855527" y="4870043"/>
                </a:lnTo>
                <a:lnTo>
                  <a:pt x="4907331" y="4870043"/>
                </a:lnTo>
                <a:lnTo>
                  <a:pt x="4959134" y="4857343"/>
                </a:lnTo>
                <a:lnTo>
                  <a:pt x="5010937" y="4857343"/>
                </a:lnTo>
                <a:lnTo>
                  <a:pt x="5062728" y="4844643"/>
                </a:lnTo>
                <a:lnTo>
                  <a:pt x="5166284" y="4844643"/>
                </a:lnTo>
                <a:lnTo>
                  <a:pt x="5218049" y="4831943"/>
                </a:lnTo>
                <a:lnTo>
                  <a:pt x="5269814" y="4831943"/>
                </a:lnTo>
                <a:lnTo>
                  <a:pt x="5310797" y="4819243"/>
                </a:lnTo>
                <a:lnTo>
                  <a:pt x="5345061" y="4806543"/>
                </a:lnTo>
                <a:lnTo>
                  <a:pt x="5372354" y="4781143"/>
                </a:lnTo>
                <a:lnTo>
                  <a:pt x="5392432" y="4755743"/>
                </a:lnTo>
                <a:lnTo>
                  <a:pt x="5398732" y="4743043"/>
                </a:lnTo>
                <a:lnTo>
                  <a:pt x="5405031" y="4730343"/>
                </a:lnTo>
                <a:lnTo>
                  <a:pt x="5409920" y="4692243"/>
                </a:lnTo>
                <a:close/>
              </a:path>
            </a:pathLst>
          </a:custGeom>
          <a:solidFill>
            <a:srgbClr val="3174E3"/>
          </a:solidFill>
        </p:spPr>
        <p:txBody>
          <a:bodyPr wrap="square" lIns="0" tIns="0" rIns="0" bIns="0" rtlCol="0"/>
          <a:lstStyle/>
          <a:p>
            <a:endParaRPr/>
          </a:p>
        </p:txBody>
      </p:sp>
      <p:sp>
        <p:nvSpPr>
          <p:cNvPr id="21" name="bg object 21"/>
          <p:cNvSpPr/>
          <p:nvPr/>
        </p:nvSpPr>
        <p:spPr>
          <a:xfrm>
            <a:off x="7222428" y="0"/>
            <a:ext cx="5501640" cy="1854200"/>
          </a:xfrm>
          <a:custGeom>
            <a:avLst/>
            <a:gdLst/>
            <a:ahLst/>
            <a:cxnLst/>
            <a:rect l="l" t="t" r="r" b="b"/>
            <a:pathLst>
              <a:path w="5501640" h="1854200">
                <a:moveTo>
                  <a:pt x="2010978" y="1790699"/>
                </a:moveTo>
                <a:lnTo>
                  <a:pt x="1766899" y="1790699"/>
                </a:lnTo>
                <a:lnTo>
                  <a:pt x="1670857" y="1765299"/>
                </a:lnTo>
                <a:lnTo>
                  <a:pt x="1623453" y="1765299"/>
                </a:lnTo>
                <a:lnTo>
                  <a:pt x="1576619" y="1752599"/>
                </a:lnTo>
                <a:lnTo>
                  <a:pt x="1530474" y="1727199"/>
                </a:lnTo>
                <a:lnTo>
                  <a:pt x="1440727" y="1701799"/>
                </a:lnTo>
                <a:lnTo>
                  <a:pt x="1351713" y="1650999"/>
                </a:lnTo>
                <a:lnTo>
                  <a:pt x="1308441" y="1625599"/>
                </a:lnTo>
                <a:lnTo>
                  <a:pt x="1266308" y="1600199"/>
                </a:lnTo>
                <a:lnTo>
                  <a:pt x="1225551" y="1562099"/>
                </a:lnTo>
                <a:lnTo>
                  <a:pt x="1186406" y="1536699"/>
                </a:lnTo>
                <a:lnTo>
                  <a:pt x="1149112" y="1498599"/>
                </a:lnTo>
                <a:lnTo>
                  <a:pt x="1113905" y="1460499"/>
                </a:lnTo>
                <a:lnTo>
                  <a:pt x="1081021" y="1422399"/>
                </a:lnTo>
                <a:lnTo>
                  <a:pt x="1053061" y="1384299"/>
                </a:lnTo>
                <a:lnTo>
                  <a:pt x="1027812" y="1346199"/>
                </a:lnTo>
                <a:lnTo>
                  <a:pt x="1005400" y="1308099"/>
                </a:lnTo>
                <a:lnTo>
                  <a:pt x="985951" y="1257299"/>
                </a:lnTo>
                <a:lnTo>
                  <a:pt x="969589" y="1219199"/>
                </a:lnTo>
                <a:lnTo>
                  <a:pt x="956441" y="1168399"/>
                </a:lnTo>
                <a:lnTo>
                  <a:pt x="946631" y="1117599"/>
                </a:lnTo>
                <a:lnTo>
                  <a:pt x="940285" y="1066799"/>
                </a:lnTo>
                <a:lnTo>
                  <a:pt x="937529" y="1028699"/>
                </a:lnTo>
                <a:lnTo>
                  <a:pt x="938488" y="977899"/>
                </a:lnTo>
                <a:lnTo>
                  <a:pt x="943287" y="927099"/>
                </a:lnTo>
                <a:lnTo>
                  <a:pt x="952051" y="876299"/>
                </a:lnTo>
                <a:lnTo>
                  <a:pt x="964907" y="838199"/>
                </a:lnTo>
                <a:lnTo>
                  <a:pt x="981979" y="787399"/>
                </a:lnTo>
                <a:lnTo>
                  <a:pt x="932821" y="787399"/>
                </a:lnTo>
                <a:lnTo>
                  <a:pt x="693835" y="723899"/>
                </a:lnTo>
                <a:lnTo>
                  <a:pt x="648117" y="698499"/>
                </a:lnTo>
                <a:lnTo>
                  <a:pt x="603332" y="673099"/>
                </a:lnTo>
                <a:lnTo>
                  <a:pt x="559581" y="660399"/>
                </a:lnTo>
                <a:lnTo>
                  <a:pt x="516968" y="634999"/>
                </a:lnTo>
                <a:lnTo>
                  <a:pt x="475594" y="596899"/>
                </a:lnTo>
                <a:lnTo>
                  <a:pt x="435564" y="571499"/>
                </a:lnTo>
                <a:lnTo>
                  <a:pt x="396979" y="546099"/>
                </a:lnTo>
                <a:lnTo>
                  <a:pt x="359941" y="507999"/>
                </a:lnTo>
                <a:lnTo>
                  <a:pt x="321622" y="469899"/>
                </a:lnTo>
                <a:lnTo>
                  <a:pt x="285113" y="431799"/>
                </a:lnTo>
                <a:lnTo>
                  <a:pt x="250420" y="406399"/>
                </a:lnTo>
                <a:lnTo>
                  <a:pt x="217549" y="368299"/>
                </a:lnTo>
                <a:lnTo>
                  <a:pt x="186505" y="330199"/>
                </a:lnTo>
                <a:lnTo>
                  <a:pt x="157296" y="292099"/>
                </a:lnTo>
                <a:lnTo>
                  <a:pt x="129928" y="253999"/>
                </a:lnTo>
                <a:lnTo>
                  <a:pt x="104406" y="215899"/>
                </a:lnTo>
                <a:lnTo>
                  <a:pt x="80736" y="177799"/>
                </a:lnTo>
                <a:lnTo>
                  <a:pt x="58926" y="126999"/>
                </a:lnTo>
                <a:lnTo>
                  <a:pt x="38980" y="88899"/>
                </a:lnTo>
                <a:lnTo>
                  <a:pt x="20906" y="50799"/>
                </a:lnTo>
                <a:lnTo>
                  <a:pt x="4709" y="12699"/>
                </a:lnTo>
                <a:lnTo>
                  <a:pt x="0" y="0"/>
                </a:lnTo>
                <a:lnTo>
                  <a:pt x="305492" y="0"/>
                </a:lnTo>
                <a:lnTo>
                  <a:pt x="329190" y="38099"/>
                </a:lnTo>
                <a:lnTo>
                  <a:pt x="355155" y="76199"/>
                </a:lnTo>
                <a:lnTo>
                  <a:pt x="383261" y="114299"/>
                </a:lnTo>
                <a:lnTo>
                  <a:pt x="413310" y="152399"/>
                </a:lnTo>
                <a:lnTo>
                  <a:pt x="445106" y="190499"/>
                </a:lnTo>
                <a:lnTo>
                  <a:pt x="478451" y="228599"/>
                </a:lnTo>
                <a:lnTo>
                  <a:pt x="513148" y="266699"/>
                </a:lnTo>
                <a:lnTo>
                  <a:pt x="549001" y="304799"/>
                </a:lnTo>
                <a:lnTo>
                  <a:pt x="585813" y="330199"/>
                </a:lnTo>
                <a:lnTo>
                  <a:pt x="623385" y="368299"/>
                </a:lnTo>
                <a:lnTo>
                  <a:pt x="664582" y="393699"/>
                </a:lnTo>
                <a:lnTo>
                  <a:pt x="707252" y="419099"/>
                </a:lnTo>
                <a:lnTo>
                  <a:pt x="751247" y="431799"/>
                </a:lnTo>
                <a:lnTo>
                  <a:pt x="796421" y="457199"/>
                </a:lnTo>
                <a:lnTo>
                  <a:pt x="1034815" y="520699"/>
                </a:lnTo>
                <a:lnTo>
                  <a:pt x="1133266" y="520699"/>
                </a:lnTo>
                <a:lnTo>
                  <a:pt x="1186138" y="546099"/>
                </a:lnTo>
                <a:lnTo>
                  <a:pt x="1221608" y="584199"/>
                </a:lnTo>
                <a:lnTo>
                  <a:pt x="1240279" y="622299"/>
                </a:lnTo>
                <a:lnTo>
                  <a:pt x="1242756" y="673099"/>
                </a:lnTo>
                <a:lnTo>
                  <a:pt x="1245535" y="673099"/>
                </a:lnTo>
                <a:lnTo>
                  <a:pt x="1247508" y="723899"/>
                </a:lnTo>
                <a:lnTo>
                  <a:pt x="1236809" y="774699"/>
                </a:lnTo>
                <a:lnTo>
                  <a:pt x="1220274" y="825499"/>
                </a:lnTo>
                <a:lnTo>
                  <a:pt x="1204740" y="876299"/>
                </a:lnTo>
                <a:lnTo>
                  <a:pt x="1197282" y="914399"/>
                </a:lnTo>
                <a:lnTo>
                  <a:pt x="1193179" y="965199"/>
                </a:lnTo>
                <a:lnTo>
                  <a:pt x="1192829" y="1003299"/>
                </a:lnTo>
                <a:lnTo>
                  <a:pt x="1196625" y="1041399"/>
                </a:lnTo>
                <a:lnTo>
                  <a:pt x="1208220" y="1092199"/>
                </a:lnTo>
                <a:lnTo>
                  <a:pt x="1224950" y="1142999"/>
                </a:lnTo>
                <a:lnTo>
                  <a:pt x="1246410" y="1181099"/>
                </a:lnTo>
                <a:lnTo>
                  <a:pt x="1272196" y="1231899"/>
                </a:lnTo>
                <a:lnTo>
                  <a:pt x="1301903" y="1257299"/>
                </a:lnTo>
                <a:lnTo>
                  <a:pt x="1335128" y="1295399"/>
                </a:lnTo>
                <a:lnTo>
                  <a:pt x="1371464" y="1333499"/>
                </a:lnTo>
                <a:lnTo>
                  <a:pt x="1410509" y="1358899"/>
                </a:lnTo>
                <a:lnTo>
                  <a:pt x="1451857" y="1384299"/>
                </a:lnTo>
                <a:lnTo>
                  <a:pt x="1495104" y="1409699"/>
                </a:lnTo>
                <a:lnTo>
                  <a:pt x="1539846" y="1435099"/>
                </a:lnTo>
                <a:lnTo>
                  <a:pt x="1585677" y="1460499"/>
                </a:lnTo>
                <a:lnTo>
                  <a:pt x="1772686" y="1511299"/>
                </a:lnTo>
                <a:lnTo>
                  <a:pt x="2607423" y="1511299"/>
                </a:lnTo>
                <a:lnTo>
                  <a:pt x="2595774" y="1523999"/>
                </a:lnTo>
                <a:lnTo>
                  <a:pt x="2558826" y="1562099"/>
                </a:lnTo>
                <a:lnTo>
                  <a:pt x="2519926" y="1587499"/>
                </a:lnTo>
                <a:lnTo>
                  <a:pt x="2479115" y="1625599"/>
                </a:lnTo>
                <a:lnTo>
                  <a:pt x="2436437" y="1650999"/>
                </a:lnTo>
                <a:lnTo>
                  <a:pt x="2391937" y="1676399"/>
                </a:lnTo>
                <a:lnTo>
                  <a:pt x="2345657" y="1689099"/>
                </a:lnTo>
                <a:lnTo>
                  <a:pt x="2297641" y="1714499"/>
                </a:lnTo>
                <a:lnTo>
                  <a:pt x="2010978" y="1790699"/>
                </a:lnTo>
                <a:close/>
              </a:path>
              <a:path w="5501640" h="1854200">
                <a:moveTo>
                  <a:pt x="4463893" y="1574799"/>
                </a:moveTo>
                <a:lnTo>
                  <a:pt x="3745572" y="1574799"/>
                </a:lnTo>
                <a:lnTo>
                  <a:pt x="3796268" y="1562099"/>
                </a:lnTo>
                <a:lnTo>
                  <a:pt x="3846457" y="1562099"/>
                </a:lnTo>
                <a:lnTo>
                  <a:pt x="3993173" y="1523999"/>
                </a:lnTo>
                <a:lnTo>
                  <a:pt x="4040526" y="1498599"/>
                </a:lnTo>
                <a:lnTo>
                  <a:pt x="4086970" y="1473199"/>
                </a:lnTo>
                <a:lnTo>
                  <a:pt x="4132424" y="1447799"/>
                </a:lnTo>
                <a:lnTo>
                  <a:pt x="4176807" y="1422399"/>
                </a:lnTo>
                <a:lnTo>
                  <a:pt x="4220039" y="1396999"/>
                </a:lnTo>
                <a:lnTo>
                  <a:pt x="4262039" y="1371599"/>
                </a:lnTo>
                <a:lnTo>
                  <a:pt x="4302728" y="1346199"/>
                </a:lnTo>
                <a:lnTo>
                  <a:pt x="4342024" y="1308099"/>
                </a:lnTo>
                <a:lnTo>
                  <a:pt x="4379847" y="1269999"/>
                </a:lnTo>
                <a:lnTo>
                  <a:pt x="4408884" y="1231899"/>
                </a:lnTo>
                <a:lnTo>
                  <a:pt x="4436250" y="1193799"/>
                </a:lnTo>
                <a:lnTo>
                  <a:pt x="4461922" y="1155699"/>
                </a:lnTo>
                <a:lnTo>
                  <a:pt x="4485876" y="1117599"/>
                </a:lnTo>
                <a:lnTo>
                  <a:pt x="4508088" y="1066799"/>
                </a:lnTo>
                <a:lnTo>
                  <a:pt x="4528535" y="1028699"/>
                </a:lnTo>
                <a:lnTo>
                  <a:pt x="4547191" y="977899"/>
                </a:lnTo>
                <a:lnTo>
                  <a:pt x="4564035" y="939799"/>
                </a:lnTo>
                <a:lnTo>
                  <a:pt x="4579041" y="888999"/>
                </a:lnTo>
                <a:lnTo>
                  <a:pt x="4590525" y="838199"/>
                </a:lnTo>
                <a:lnTo>
                  <a:pt x="4598383" y="787399"/>
                </a:lnTo>
                <a:lnTo>
                  <a:pt x="4603489" y="736599"/>
                </a:lnTo>
                <a:lnTo>
                  <a:pt x="4606720" y="685799"/>
                </a:lnTo>
                <a:lnTo>
                  <a:pt x="4609193" y="634999"/>
                </a:lnTo>
                <a:lnTo>
                  <a:pt x="4612333" y="584199"/>
                </a:lnTo>
                <a:lnTo>
                  <a:pt x="4621225" y="533399"/>
                </a:lnTo>
                <a:lnTo>
                  <a:pt x="4640956" y="495299"/>
                </a:lnTo>
                <a:lnTo>
                  <a:pt x="4650571" y="482599"/>
                </a:lnTo>
                <a:lnTo>
                  <a:pt x="4663354" y="457199"/>
                </a:lnTo>
                <a:lnTo>
                  <a:pt x="4678472" y="444499"/>
                </a:lnTo>
                <a:lnTo>
                  <a:pt x="4695090" y="431799"/>
                </a:lnTo>
                <a:lnTo>
                  <a:pt x="4715760" y="431799"/>
                </a:lnTo>
                <a:lnTo>
                  <a:pt x="4737566" y="419099"/>
                </a:lnTo>
                <a:lnTo>
                  <a:pt x="4760226" y="406399"/>
                </a:lnTo>
                <a:lnTo>
                  <a:pt x="4801085" y="406399"/>
                </a:lnTo>
                <a:lnTo>
                  <a:pt x="4819169" y="393699"/>
                </a:lnTo>
                <a:lnTo>
                  <a:pt x="4904959" y="393699"/>
                </a:lnTo>
                <a:lnTo>
                  <a:pt x="5049691" y="355599"/>
                </a:lnTo>
                <a:lnTo>
                  <a:pt x="5094744" y="342899"/>
                </a:lnTo>
                <a:lnTo>
                  <a:pt x="5136941" y="317499"/>
                </a:lnTo>
                <a:lnTo>
                  <a:pt x="5170698" y="279399"/>
                </a:lnTo>
                <a:lnTo>
                  <a:pt x="5194386" y="241299"/>
                </a:lnTo>
                <a:lnTo>
                  <a:pt x="5209179" y="203199"/>
                </a:lnTo>
                <a:lnTo>
                  <a:pt x="5216252" y="165099"/>
                </a:lnTo>
                <a:lnTo>
                  <a:pt x="5216782" y="114299"/>
                </a:lnTo>
                <a:lnTo>
                  <a:pt x="5211942" y="76199"/>
                </a:lnTo>
                <a:lnTo>
                  <a:pt x="5202908" y="25399"/>
                </a:lnTo>
                <a:lnTo>
                  <a:pt x="5193141" y="0"/>
                </a:lnTo>
                <a:lnTo>
                  <a:pt x="5487996" y="0"/>
                </a:lnTo>
                <a:lnTo>
                  <a:pt x="5495900" y="50799"/>
                </a:lnTo>
                <a:lnTo>
                  <a:pt x="5500297" y="101599"/>
                </a:lnTo>
                <a:lnTo>
                  <a:pt x="5501194" y="139699"/>
                </a:lnTo>
                <a:lnTo>
                  <a:pt x="5498599" y="190499"/>
                </a:lnTo>
                <a:lnTo>
                  <a:pt x="5492522" y="228599"/>
                </a:lnTo>
                <a:lnTo>
                  <a:pt x="5482971" y="279399"/>
                </a:lnTo>
                <a:lnTo>
                  <a:pt x="5469953" y="317499"/>
                </a:lnTo>
                <a:lnTo>
                  <a:pt x="5453477" y="355599"/>
                </a:lnTo>
                <a:lnTo>
                  <a:pt x="5433552" y="393699"/>
                </a:lnTo>
                <a:lnTo>
                  <a:pt x="5410184" y="431799"/>
                </a:lnTo>
                <a:lnTo>
                  <a:pt x="5383384" y="469899"/>
                </a:lnTo>
                <a:lnTo>
                  <a:pt x="5353159" y="495299"/>
                </a:lnTo>
                <a:lnTo>
                  <a:pt x="5319517" y="533399"/>
                </a:lnTo>
                <a:lnTo>
                  <a:pt x="5282466" y="558799"/>
                </a:lnTo>
                <a:lnTo>
                  <a:pt x="5242015" y="584199"/>
                </a:lnTo>
                <a:lnTo>
                  <a:pt x="5198173" y="609599"/>
                </a:lnTo>
                <a:lnTo>
                  <a:pt x="5150947" y="622299"/>
                </a:lnTo>
                <a:lnTo>
                  <a:pt x="5131717" y="622299"/>
                </a:lnTo>
                <a:lnTo>
                  <a:pt x="5126492" y="634999"/>
                </a:lnTo>
                <a:lnTo>
                  <a:pt x="5089029" y="634999"/>
                </a:lnTo>
                <a:lnTo>
                  <a:pt x="5076332" y="647699"/>
                </a:lnTo>
                <a:lnTo>
                  <a:pt x="5018046" y="647699"/>
                </a:lnTo>
                <a:lnTo>
                  <a:pt x="5006998" y="660399"/>
                </a:lnTo>
                <a:lnTo>
                  <a:pt x="4891616" y="660399"/>
                </a:lnTo>
                <a:lnTo>
                  <a:pt x="4891505" y="673099"/>
                </a:lnTo>
                <a:lnTo>
                  <a:pt x="4888416" y="723899"/>
                </a:lnTo>
                <a:lnTo>
                  <a:pt x="4884317" y="774699"/>
                </a:lnTo>
                <a:lnTo>
                  <a:pt x="4878681" y="825499"/>
                </a:lnTo>
                <a:lnTo>
                  <a:pt x="4871089" y="876299"/>
                </a:lnTo>
                <a:lnTo>
                  <a:pt x="4861127" y="927099"/>
                </a:lnTo>
                <a:lnTo>
                  <a:pt x="4848376" y="977899"/>
                </a:lnTo>
                <a:lnTo>
                  <a:pt x="4833526" y="1028699"/>
                </a:lnTo>
                <a:lnTo>
                  <a:pt x="4816540" y="1066799"/>
                </a:lnTo>
                <a:lnTo>
                  <a:pt x="4797577" y="1117599"/>
                </a:lnTo>
                <a:lnTo>
                  <a:pt x="4776799" y="1168399"/>
                </a:lnTo>
                <a:lnTo>
                  <a:pt x="4754366" y="1206499"/>
                </a:lnTo>
                <a:lnTo>
                  <a:pt x="4730438" y="1257299"/>
                </a:lnTo>
                <a:lnTo>
                  <a:pt x="4704292" y="1295399"/>
                </a:lnTo>
                <a:lnTo>
                  <a:pt x="4676852" y="1346199"/>
                </a:lnTo>
                <a:lnTo>
                  <a:pt x="4647417" y="1396999"/>
                </a:lnTo>
                <a:lnTo>
                  <a:pt x="4615287" y="1435099"/>
                </a:lnTo>
                <a:lnTo>
                  <a:pt x="4579760" y="1473199"/>
                </a:lnTo>
                <a:lnTo>
                  <a:pt x="4540136" y="1511299"/>
                </a:lnTo>
                <a:lnTo>
                  <a:pt x="4502575" y="1549399"/>
                </a:lnTo>
                <a:lnTo>
                  <a:pt x="4463893" y="1574799"/>
                </a:lnTo>
                <a:close/>
              </a:path>
              <a:path w="5501640" h="1854200">
                <a:moveTo>
                  <a:pt x="2607423" y="1511299"/>
                </a:moveTo>
                <a:lnTo>
                  <a:pt x="1965947" y="1511299"/>
                </a:lnTo>
                <a:lnTo>
                  <a:pt x="2093813" y="1473199"/>
                </a:lnTo>
                <a:lnTo>
                  <a:pt x="2136130" y="1473199"/>
                </a:lnTo>
                <a:lnTo>
                  <a:pt x="2185639" y="1447799"/>
                </a:lnTo>
                <a:lnTo>
                  <a:pt x="2233561" y="1435099"/>
                </a:lnTo>
                <a:lnTo>
                  <a:pt x="2279551" y="1409699"/>
                </a:lnTo>
                <a:lnTo>
                  <a:pt x="2323261" y="1384299"/>
                </a:lnTo>
                <a:lnTo>
                  <a:pt x="2364348" y="1358899"/>
                </a:lnTo>
                <a:lnTo>
                  <a:pt x="2402463" y="1320799"/>
                </a:lnTo>
                <a:lnTo>
                  <a:pt x="2435489" y="1282699"/>
                </a:lnTo>
                <a:lnTo>
                  <a:pt x="2467252" y="1231899"/>
                </a:lnTo>
                <a:lnTo>
                  <a:pt x="2498156" y="1193799"/>
                </a:lnTo>
                <a:lnTo>
                  <a:pt x="2528607" y="1155699"/>
                </a:lnTo>
                <a:lnTo>
                  <a:pt x="2559008" y="1104899"/>
                </a:lnTo>
                <a:lnTo>
                  <a:pt x="2589764" y="1066799"/>
                </a:lnTo>
                <a:lnTo>
                  <a:pt x="2602683" y="1028699"/>
                </a:lnTo>
                <a:lnTo>
                  <a:pt x="2614413" y="1003299"/>
                </a:lnTo>
                <a:lnTo>
                  <a:pt x="2629437" y="965199"/>
                </a:lnTo>
                <a:lnTo>
                  <a:pt x="2652235" y="939799"/>
                </a:lnTo>
                <a:lnTo>
                  <a:pt x="2693430" y="914399"/>
                </a:lnTo>
                <a:lnTo>
                  <a:pt x="2740227" y="901699"/>
                </a:lnTo>
                <a:lnTo>
                  <a:pt x="2787691" y="914399"/>
                </a:lnTo>
                <a:lnTo>
                  <a:pt x="2830887" y="927099"/>
                </a:lnTo>
                <a:lnTo>
                  <a:pt x="2864879" y="965199"/>
                </a:lnTo>
                <a:lnTo>
                  <a:pt x="2882367" y="1003299"/>
                </a:lnTo>
                <a:lnTo>
                  <a:pt x="2891988" y="1041399"/>
                </a:lnTo>
                <a:lnTo>
                  <a:pt x="2900003" y="1079499"/>
                </a:lnTo>
                <a:lnTo>
                  <a:pt x="2912677" y="1117599"/>
                </a:lnTo>
                <a:lnTo>
                  <a:pt x="2933774" y="1155699"/>
                </a:lnTo>
                <a:lnTo>
                  <a:pt x="2955879" y="1206499"/>
                </a:lnTo>
                <a:lnTo>
                  <a:pt x="2979841" y="1244599"/>
                </a:lnTo>
                <a:lnTo>
                  <a:pt x="3006508" y="1282699"/>
                </a:lnTo>
                <a:lnTo>
                  <a:pt x="3036729" y="1320799"/>
                </a:lnTo>
                <a:lnTo>
                  <a:pt x="3072331" y="1346199"/>
                </a:lnTo>
                <a:lnTo>
                  <a:pt x="3084769" y="1358899"/>
                </a:lnTo>
                <a:lnTo>
                  <a:pt x="2723153" y="1358899"/>
                </a:lnTo>
                <a:lnTo>
                  <a:pt x="2694457" y="1409699"/>
                </a:lnTo>
                <a:lnTo>
                  <a:pt x="2663632" y="1447799"/>
                </a:lnTo>
                <a:lnTo>
                  <a:pt x="2630723" y="1485899"/>
                </a:lnTo>
                <a:lnTo>
                  <a:pt x="2607423" y="1511299"/>
                </a:lnTo>
                <a:close/>
              </a:path>
              <a:path w="5501640" h="1854200">
                <a:moveTo>
                  <a:pt x="3834804" y="1854199"/>
                </a:moveTo>
                <a:lnTo>
                  <a:pt x="3539172" y="1854199"/>
                </a:lnTo>
                <a:lnTo>
                  <a:pt x="3491052" y="1841499"/>
                </a:lnTo>
                <a:lnTo>
                  <a:pt x="3443229" y="1841499"/>
                </a:lnTo>
                <a:lnTo>
                  <a:pt x="3302276" y="1803399"/>
                </a:lnTo>
                <a:lnTo>
                  <a:pt x="3256375" y="1777999"/>
                </a:lnTo>
                <a:lnTo>
                  <a:pt x="3166639" y="1752599"/>
                </a:lnTo>
                <a:lnTo>
                  <a:pt x="3122952" y="1727199"/>
                </a:lnTo>
                <a:lnTo>
                  <a:pt x="3080149" y="1701799"/>
                </a:lnTo>
                <a:lnTo>
                  <a:pt x="3038303" y="1676399"/>
                </a:lnTo>
                <a:lnTo>
                  <a:pt x="2956459" y="1625599"/>
                </a:lnTo>
                <a:lnTo>
                  <a:pt x="2916765" y="1587499"/>
                </a:lnTo>
                <a:lnTo>
                  <a:pt x="2878702" y="1562099"/>
                </a:lnTo>
                <a:lnTo>
                  <a:pt x="2842564" y="1523999"/>
                </a:lnTo>
                <a:lnTo>
                  <a:pt x="2808646" y="1485899"/>
                </a:lnTo>
                <a:lnTo>
                  <a:pt x="2777241" y="1447799"/>
                </a:lnTo>
                <a:lnTo>
                  <a:pt x="2748646" y="1409699"/>
                </a:lnTo>
                <a:lnTo>
                  <a:pt x="2723153" y="1358899"/>
                </a:lnTo>
                <a:lnTo>
                  <a:pt x="3084769" y="1358899"/>
                </a:lnTo>
                <a:lnTo>
                  <a:pt x="3109646" y="1384299"/>
                </a:lnTo>
                <a:lnTo>
                  <a:pt x="3148553" y="1409699"/>
                </a:lnTo>
                <a:lnTo>
                  <a:pt x="3188925" y="1435099"/>
                </a:lnTo>
                <a:lnTo>
                  <a:pt x="3230641" y="1460499"/>
                </a:lnTo>
                <a:lnTo>
                  <a:pt x="3273576" y="1485899"/>
                </a:lnTo>
                <a:lnTo>
                  <a:pt x="3317607" y="1498599"/>
                </a:lnTo>
                <a:lnTo>
                  <a:pt x="3362610" y="1523999"/>
                </a:lnTo>
                <a:lnTo>
                  <a:pt x="3502211" y="1562099"/>
                </a:lnTo>
                <a:lnTo>
                  <a:pt x="3549864" y="1562099"/>
                </a:lnTo>
                <a:lnTo>
                  <a:pt x="3597871" y="1574799"/>
                </a:lnTo>
                <a:lnTo>
                  <a:pt x="4463893" y="1574799"/>
                </a:lnTo>
                <a:lnTo>
                  <a:pt x="4424145" y="1600199"/>
                </a:lnTo>
                <a:lnTo>
                  <a:pt x="4383385" y="1638299"/>
                </a:lnTo>
                <a:lnTo>
                  <a:pt x="4341665" y="1663699"/>
                </a:lnTo>
                <a:lnTo>
                  <a:pt x="4299041" y="1689099"/>
                </a:lnTo>
                <a:lnTo>
                  <a:pt x="4255564" y="1714499"/>
                </a:lnTo>
                <a:lnTo>
                  <a:pt x="4211290" y="1727199"/>
                </a:lnTo>
                <a:lnTo>
                  <a:pt x="4120562" y="1777999"/>
                </a:lnTo>
                <a:lnTo>
                  <a:pt x="3834804" y="1854199"/>
                </a:lnTo>
                <a:close/>
              </a:path>
            </a:pathLst>
          </a:custGeom>
          <a:solidFill>
            <a:srgbClr val="3174E3"/>
          </a:solidFill>
        </p:spPr>
        <p:txBody>
          <a:bodyPr wrap="square" lIns="0" tIns="0" rIns="0" bIns="0" rtlCol="0"/>
          <a:lstStyle/>
          <a:p>
            <a:endParaRPr/>
          </a:p>
        </p:txBody>
      </p:sp>
      <p:sp>
        <p:nvSpPr>
          <p:cNvPr id="2" name="Holder 2"/>
          <p:cNvSpPr>
            <a:spLocks noGrp="1"/>
          </p:cNvSpPr>
          <p:nvPr>
            <p:ph type="title"/>
          </p:nvPr>
        </p:nvSpPr>
        <p:spPr>
          <a:xfrm>
            <a:off x="848862" y="956133"/>
            <a:ext cx="4489450" cy="691514"/>
          </a:xfrm>
          <a:prstGeom prst="rect">
            <a:avLst/>
          </a:prstGeom>
        </p:spPr>
        <p:txBody>
          <a:bodyPr wrap="square" lIns="0" tIns="0" rIns="0" bIns="0">
            <a:spAutoFit/>
          </a:bodyPr>
          <a:lstStyle>
            <a:lvl1pPr>
              <a:defRPr sz="4350" b="0" i="0">
                <a:solidFill>
                  <a:schemeClr val="bg1"/>
                </a:solidFill>
                <a:latin typeface="Trebuchet MS"/>
                <a:cs typeface="Trebuchet MS"/>
              </a:defRPr>
            </a:lvl1pPr>
          </a:lstStyle>
          <a:p>
            <a:endParaRPr/>
          </a:p>
        </p:txBody>
      </p:sp>
      <p:sp>
        <p:nvSpPr>
          <p:cNvPr id="3" name="Holder 3"/>
          <p:cNvSpPr>
            <a:spLocks noGrp="1"/>
          </p:cNvSpPr>
          <p:nvPr>
            <p:ph type="body" idx="1"/>
          </p:nvPr>
        </p:nvSpPr>
        <p:spPr>
          <a:xfrm>
            <a:off x="710882" y="4623943"/>
            <a:ext cx="12795885" cy="13268707"/>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834001" y="18696814"/>
            <a:ext cx="4549648" cy="1005205"/>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10882" y="18696814"/>
            <a:ext cx="3270059" cy="1005205"/>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a:xfrm>
            <a:off x="10236708" y="18696814"/>
            <a:ext cx="3270059" cy="1005205"/>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48862" y="958692"/>
            <a:ext cx="4489450" cy="1368963"/>
          </a:xfrm>
          <a:prstGeom prst="rect">
            <a:avLst/>
          </a:prstGeom>
        </p:spPr>
        <p:txBody>
          <a:bodyPr vert="horz" wrap="square" lIns="0" tIns="14604" rIns="0" bIns="0" rtlCol="0">
            <a:spAutoFit/>
          </a:bodyPr>
          <a:lstStyle/>
          <a:p>
            <a:pPr marL="12700">
              <a:lnSpc>
                <a:spcPct val="100000"/>
              </a:lnSpc>
              <a:spcBef>
                <a:spcPts val="114"/>
              </a:spcBef>
            </a:pPr>
            <a:r>
              <a:rPr lang="en-GB" sz="8800" b="1" spc="60"/>
              <a:t>Spotify</a:t>
            </a:r>
            <a:endParaRPr sz="8800" b="1" spc="40" dirty="0"/>
          </a:p>
        </p:txBody>
      </p:sp>
      <p:sp>
        <p:nvSpPr>
          <p:cNvPr id="3" name="object 3"/>
          <p:cNvSpPr txBox="1"/>
          <p:nvPr/>
        </p:nvSpPr>
        <p:spPr>
          <a:xfrm>
            <a:off x="848862" y="5775875"/>
            <a:ext cx="3970788" cy="4204421"/>
          </a:xfrm>
          <a:prstGeom prst="rect">
            <a:avLst/>
          </a:prstGeom>
        </p:spPr>
        <p:txBody>
          <a:bodyPr vert="horz" wrap="square" lIns="0" tIns="76200" rIns="0" bIns="0" rtlCol="0">
            <a:spAutoFit/>
          </a:bodyPr>
          <a:lstStyle/>
          <a:p>
            <a:pPr marL="12700" marR="5080">
              <a:lnSpc>
                <a:spcPts val="3600"/>
              </a:lnSpc>
              <a:spcBef>
                <a:spcPts val="600"/>
              </a:spcBef>
            </a:pPr>
            <a:r>
              <a:rPr lang="en-US" sz="3350" b="1">
                <a:solidFill>
                  <a:srgbClr val="2567D4"/>
                </a:solidFill>
                <a:latin typeface="Arial"/>
                <a:cs typeface="Arial"/>
              </a:rPr>
              <a:t>INTRODUCTION</a:t>
            </a:r>
          </a:p>
          <a:p>
            <a:pPr marL="12700" marR="1439545">
              <a:lnSpc>
                <a:spcPct val="107100"/>
              </a:lnSpc>
              <a:spcBef>
                <a:spcPts val="1985"/>
              </a:spcBef>
            </a:pPr>
            <a:r>
              <a:rPr lang="en-US" sz="1300" spc="55">
                <a:solidFill>
                  <a:srgbClr val="2567D4"/>
                </a:solidFill>
                <a:latin typeface="Trebuchet MS"/>
                <a:cs typeface="Trebuchet MS"/>
              </a:rPr>
              <a:t>Spotify is a global music streaming company that provides digital music, podcasts, and audio streaming services to millions of users worldwide (</a:t>
            </a:r>
            <a:r>
              <a:rPr lang="en-US" sz="1400" spc="55">
                <a:solidFill>
                  <a:srgbClr val="2567D4"/>
                </a:solidFill>
                <a:latin typeface="Trebuchet MS"/>
                <a:cs typeface="Trebuchet MS"/>
              </a:rPr>
              <a:t>Schmid and Romey, 2022</a:t>
            </a:r>
            <a:r>
              <a:rPr lang="en-US" sz="1300" spc="55">
                <a:solidFill>
                  <a:srgbClr val="2567D4"/>
                </a:solidFill>
                <a:latin typeface="Trebuchet MS"/>
                <a:cs typeface="Trebuchet MS"/>
              </a:rPr>
              <a:t>). The company focuses on digital entertainment, personalised music recommendations, and online streaming services. To expand its brand and enter the smart device market, Spotify can introduce a new product called the Spotify Smart Music Speaker for home use.</a:t>
            </a:r>
            <a:endParaRPr lang="en-US" sz="1300">
              <a:latin typeface="Trebuchet MS"/>
              <a:cs typeface="Trebuchet MS"/>
            </a:endParaRPr>
          </a:p>
        </p:txBody>
      </p:sp>
      <p:sp>
        <p:nvSpPr>
          <p:cNvPr id="4" name="object 4"/>
          <p:cNvSpPr txBox="1"/>
          <p:nvPr/>
        </p:nvSpPr>
        <p:spPr>
          <a:xfrm>
            <a:off x="7105836" y="5397681"/>
            <a:ext cx="7105464" cy="5158463"/>
          </a:xfrm>
          <a:prstGeom prst="rect">
            <a:avLst/>
          </a:prstGeom>
          <a:solidFill>
            <a:srgbClr val="3AB8F2"/>
          </a:solidFill>
        </p:spPr>
        <p:txBody>
          <a:bodyPr vert="horz" wrap="square" lIns="0" tIns="454025" rIns="0" bIns="0" rtlCol="0">
            <a:spAutoFit/>
          </a:bodyPr>
          <a:lstStyle/>
          <a:p>
            <a:pPr marL="860425" marR="1727200" lvl="1">
              <a:lnSpc>
                <a:spcPts val="3600"/>
              </a:lnSpc>
              <a:spcBef>
                <a:spcPts val="3575"/>
              </a:spcBef>
            </a:pPr>
            <a:r>
              <a:rPr lang="en-US" sz="2400" b="1">
                <a:solidFill>
                  <a:srgbClr val="00002B"/>
                </a:solidFill>
                <a:latin typeface="Arial"/>
                <a:cs typeface="Arial"/>
              </a:rPr>
              <a:t>BRAND EXTENSION </a:t>
            </a:r>
            <a:endParaRPr lang="en-US" sz="2400">
              <a:latin typeface="Arial"/>
              <a:cs typeface="Arial"/>
            </a:endParaRPr>
          </a:p>
          <a:p>
            <a:pPr marL="919480" marR="3837940">
              <a:lnSpc>
                <a:spcPct val="107100"/>
              </a:lnSpc>
              <a:spcBef>
                <a:spcPts val="1990"/>
              </a:spcBef>
            </a:pPr>
            <a:r>
              <a:rPr lang="en-US" sz="1200" spc="55">
                <a:solidFill>
                  <a:srgbClr val="00002B"/>
                </a:solidFill>
                <a:latin typeface="Trebuchet MS"/>
                <a:cs typeface="Trebuchet MS"/>
              </a:rPr>
              <a:t>The Spotify Smart Music Speaker is a brand extension where Spotify enters the smart home device market. The speaker will allow users to play music directly from Spotify using voice control or a mobile app. The device will include features such as voice assistant, personalised playlists, podcast streaming, and smart home connectivity. This extension is logical because Spotify already provides music streaming services, and a smart speaker would strengthen its ecosystem.</a:t>
            </a:r>
          </a:p>
          <a:p>
            <a:pPr marL="919480" marR="3837940">
              <a:lnSpc>
                <a:spcPct val="107100"/>
              </a:lnSpc>
              <a:spcBef>
                <a:spcPts val="1990"/>
              </a:spcBef>
            </a:pPr>
            <a:endParaRPr lang="en-US" sz="1100" spc="55">
              <a:solidFill>
                <a:srgbClr val="00002B"/>
              </a:solidFill>
              <a:latin typeface="Trebuchet MS"/>
              <a:cs typeface="Trebuchet MS"/>
            </a:endParaRPr>
          </a:p>
        </p:txBody>
      </p:sp>
      <p:sp>
        <p:nvSpPr>
          <p:cNvPr id="5" name="object 5"/>
          <p:cNvSpPr txBox="1"/>
          <p:nvPr/>
        </p:nvSpPr>
        <p:spPr>
          <a:xfrm>
            <a:off x="0" y="10298242"/>
            <a:ext cx="7106284" cy="5102102"/>
          </a:xfrm>
          <a:prstGeom prst="rect">
            <a:avLst/>
          </a:prstGeom>
          <a:solidFill>
            <a:srgbClr val="00B55D"/>
          </a:solidFill>
        </p:spPr>
        <p:txBody>
          <a:bodyPr vert="horz" wrap="square" lIns="0" tIns="455930" rIns="0" bIns="0" rtlCol="0">
            <a:spAutoFit/>
          </a:bodyPr>
          <a:lstStyle/>
          <a:p>
            <a:pPr marL="861060" marR="3636645" lvl="1">
              <a:lnSpc>
                <a:spcPts val="3600"/>
              </a:lnSpc>
              <a:spcBef>
                <a:spcPts val="3590"/>
              </a:spcBef>
            </a:pPr>
            <a:r>
              <a:rPr lang="en-US" sz="2800" b="1" spc="-10">
                <a:solidFill>
                  <a:srgbClr val="00002B"/>
                </a:solidFill>
                <a:latin typeface="Arial"/>
                <a:cs typeface="Arial"/>
              </a:rPr>
              <a:t>CURRENT TRENDS</a:t>
            </a:r>
            <a:endParaRPr sz="2800">
              <a:latin typeface="Arial"/>
              <a:cs typeface="Arial"/>
            </a:endParaRPr>
          </a:p>
          <a:p>
            <a:pPr marL="861060" marR="3896360">
              <a:lnSpc>
                <a:spcPct val="107100"/>
              </a:lnSpc>
              <a:spcBef>
                <a:spcPts val="1985"/>
              </a:spcBef>
            </a:pPr>
            <a:r>
              <a:rPr lang="en-US" sz="1150" spc="55">
                <a:solidFill>
                  <a:srgbClr val="00002B"/>
                </a:solidFill>
                <a:latin typeface="Trebuchet MS"/>
                <a:cs typeface="Trebuchet MS"/>
              </a:rPr>
              <a:t>This brand extension follows current trends such as smart homes, voice assistants, and music streaming technology. The demand for smart speakers like Amazon Echo and Google Nest is increasing as people use voice-controlled devices for music, information, and home automation (Valero </a:t>
            </a:r>
            <a:r>
              <a:rPr lang="en-US" sz="1150" i="1" spc="55">
                <a:solidFill>
                  <a:srgbClr val="00002B"/>
                </a:solidFill>
                <a:latin typeface="Trebuchet MS"/>
                <a:cs typeface="Trebuchet MS"/>
              </a:rPr>
              <a:t>et al., </a:t>
            </a:r>
            <a:r>
              <a:rPr lang="en-US" sz="1150" spc="55">
                <a:solidFill>
                  <a:srgbClr val="00002B"/>
                </a:solidFill>
                <a:latin typeface="Trebuchet MS"/>
                <a:cs typeface="Trebuchet MS"/>
              </a:rPr>
              <a:t>2023). Spotify can enter this growing market by offering a speaker designed specifically for music streaming and personalised listening experiences.</a:t>
            </a:r>
          </a:p>
          <a:p>
            <a:pPr marL="861060" marR="3896360">
              <a:lnSpc>
                <a:spcPct val="107100"/>
              </a:lnSpc>
              <a:spcBef>
                <a:spcPts val="1985"/>
              </a:spcBef>
            </a:pPr>
            <a:endParaRPr lang="en-US" sz="1150" spc="55">
              <a:solidFill>
                <a:srgbClr val="00002B"/>
              </a:solidFill>
              <a:latin typeface="Trebuchet MS"/>
              <a:cs typeface="Trebuchet MS"/>
            </a:endParaRPr>
          </a:p>
        </p:txBody>
      </p:sp>
      <p:sp>
        <p:nvSpPr>
          <p:cNvPr id="6" name="object 6"/>
          <p:cNvSpPr txBox="1"/>
          <p:nvPr/>
        </p:nvSpPr>
        <p:spPr>
          <a:xfrm>
            <a:off x="7105836" y="10298242"/>
            <a:ext cx="7106284" cy="4970528"/>
          </a:xfrm>
          <a:prstGeom prst="rect">
            <a:avLst/>
          </a:prstGeom>
          <a:solidFill>
            <a:srgbClr val="2567D4"/>
          </a:solidFill>
        </p:spPr>
        <p:txBody>
          <a:bodyPr vert="horz" wrap="square" lIns="0" tIns="10160" rIns="0" bIns="0" rtlCol="0">
            <a:spAutoFit/>
          </a:bodyPr>
          <a:lstStyle/>
          <a:p>
            <a:pPr>
              <a:lnSpc>
                <a:spcPct val="100000"/>
              </a:lnSpc>
              <a:spcBef>
                <a:spcPts val="80"/>
              </a:spcBef>
            </a:pPr>
            <a:endParaRPr sz="3350">
              <a:latin typeface="Times New Roman"/>
              <a:cs typeface="Times New Roman"/>
            </a:endParaRPr>
          </a:p>
          <a:p>
            <a:pPr marL="860425" marR="3225165">
              <a:lnSpc>
                <a:spcPts val="3600"/>
              </a:lnSpc>
            </a:pPr>
            <a:r>
              <a:rPr lang="en-US" sz="2200" b="1">
                <a:solidFill>
                  <a:srgbClr val="FFFFFF"/>
                </a:solidFill>
                <a:latin typeface="Arial"/>
                <a:cs typeface="Arial"/>
              </a:rPr>
              <a:t>BRAND EXTENSION AND SUSTAINABILITY</a:t>
            </a:r>
            <a:endParaRPr lang="en-US" sz="2200">
              <a:latin typeface="Arial"/>
              <a:cs typeface="Arial"/>
            </a:endParaRPr>
          </a:p>
          <a:p>
            <a:pPr marL="919480" marR="3837940">
              <a:lnSpc>
                <a:spcPct val="107100"/>
              </a:lnSpc>
              <a:spcBef>
                <a:spcPts val="1989"/>
              </a:spcBef>
            </a:pPr>
            <a:r>
              <a:rPr lang="en-US" sz="1150" spc="55">
                <a:solidFill>
                  <a:srgbClr val="FFFFFF"/>
                </a:solidFill>
                <a:latin typeface="Trebuchet MS"/>
                <a:cs typeface="Trebuchet MS"/>
              </a:rPr>
              <a:t>The Spotify Smart Music Speaker can support sustainability by using energy-efficient components and recyclable materials in production (Chaturvedi </a:t>
            </a:r>
            <a:r>
              <a:rPr lang="en-US" sz="1150" i="1" spc="55">
                <a:solidFill>
                  <a:srgbClr val="FFFFFF"/>
                </a:solidFill>
                <a:latin typeface="Trebuchet MS"/>
                <a:cs typeface="Trebuchet MS"/>
              </a:rPr>
              <a:t>et al., </a:t>
            </a:r>
            <a:r>
              <a:rPr lang="en-US" sz="1150" spc="55">
                <a:solidFill>
                  <a:srgbClr val="FFFFFF"/>
                </a:solidFill>
                <a:latin typeface="Trebuchet MS"/>
                <a:cs typeface="Trebuchet MS"/>
              </a:rPr>
              <a:t>2023). The company can also use eco-friendly packaging to reduce environmental impact. Smart speakers consume less energy compared to traditional sound systems, and Spotify can introduce recycling programs for old electronic devices to reduce electronic waste.</a:t>
            </a:r>
          </a:p>
          <a:p>
            <a:pPr marL="919480" marR="3837940">
              <a:lnSpc>
                <a:spcPct val="107100"/>
              </a:lnSpc>
              <a:spcBef>
                <a:spcPts val="1989"/>
              </a:spcBef>
            </a:pPr>
            <a:endParaRPr lang="en-US" sz="1100" spc="55">
              <a:solidFill>
                <a:srgbClr val="FFFFFF"/>
              </a:solidFill>
              <a:latin typeface="Trebuchet MS"/>
              <a:cs typeface="Trebuchet MS"/>
            </a:endParaRPr>
          </a:p>
        </p:txBody>
      </p:sp>
      <p:sp>
        <p:nvSpPr>
          <p:cNvPr id="7" name="object 7"/>
          <p:cNvSpPr txBox="1"/>
          <p:nvPr/>
        </p:nvSpPr>
        <p:spPr>
          <a:xfrm>
            <a:off x="848862" y="2275562"/>
            <a:ext cx="6250305" cy="2082620"/>
          </a:xfrm>
          <a:prstGeom prst="rect">
            <a:avLst/>
          </a:prstGeom>
        </p:spPr>
        <p:txBody>
          <a:bodyPr vert="horz" wrap="square" lIns="0" tIns="233679" rIns="0" bIns="0" rtlCol="0">
            <a:spAutoFit/>
          </a:bodyPr>
          <a:lstStyle/>
          <a:p>
            <a:pPr marL="12700" marR="5080">
              <a:spcBef>
                <a:spcPts val="1839"/>
              </a:spcBef>
            </a:pPr>
            <a:r>
              <a:rPr lang="en-GB" sz="6000" b="1" spc="-10">
                <a:solidFill>
                  <a:srgbClr val="FFFFFF"/>
                </a:solidFill>
                <a:latin typeface="Arial"/>
                <a:cs typeface="Arial"/>
              </a:rPr>
              <a:t>Smart Music Speaker</a:t>
            </a:r>
            <a:endParaRPr sz="2400">
              <a:latin typeface="Trebuchet MS"/>
              <a:cs typeface="Trebuchet MS"/>
            </a:endParaRPr>
          </a:p>
        </p:txBody>
      </p:sp>
      <p:sp>
        <p:nvSpPr>
          <p:cNvPr id="8" name="object 8"/>
          <p:cNvSpPr txBox="1"/>
          <p:nvPr/>
        </p:nvSpPr>
        <p:spPr>
          <a:xfrm>
            <a:off x="848862" y="15578721"/>
            <a:ext cx="3150235" cy="4204421"/>
          </a:xfrm>
          <a:prstGeom prst="rect">
            <a:avLst/>
          </a:prstGeom>
        </p:spPr>
        <p:txBody>
          <a:bodyPr vert="horz" wrap="square" lIns="0" tIns="76200" rIns="0" bIns="0" rtlCol="0">
            <a:spAutoFit/>
          </a:bodyPr>
          <a:lstStyle/>
          <a:p>
            <a:pPr marL="12700" marR="5080">
              <a:lnSpc>
                <a:spcPts val="3600"/>
              </a:lnSpc>
              <a:spcBef>
                <a:spcPts val="600"/>
              </a:spcBef>
            </a:pPr>
            <a:r>
              <a:rPr lang="en-GB" sz="3350" b="1" spc="-10">
                <a:solidFill>
                  <a:srgbClr val="2567D4"/>
                </a:solidFill>
                <a:latin typeface="Arial"/>
                <a:cs typeface="Arial"/>
              </a:rPr>
              <a:t>CONCLUSION</a:t>
            </a:r>
            <a:endParaRPr sz="3350">
              <a:latin typeface="Arial"/>
              <a:cs typeface="Arial"/>
            </a:endParaRPr>
          </a:p>
          <a:p>
            <a:pPr marL="12700" marR="789305">
              <a:lnSpc>
                <a:spcPct val="107100"/>
              </a:lnSpc>
              <a:spcBef>
                <a:spcPts val="1980"/>
              </a:spcBef>
            </a:pPr>
            <a:r>
              <a:rPr lang="en-US" sz="1300" spc="55">
                <a:solidFill>
                  <a:srgbClr val="2567D4"/>
                </a:solidFill>
                <a:latin typeface="Trebuchet MS"/>
                <a:cs typeface="Trebuchet MS"/>
              </a:rPr>
              <a:t>The Spotify Smart Music Speaker is a strong brand extension that allows Spotify to expand from digital services into smart home devices. The product follows current technology trends, meets customer needs for smart entertainment devices, and supports sustainability goals. This brand extension will help Spotify strengthen its brand ecosystem and create new business opportunities..</a:t>
            </a:r>
            <a:endParaRPr sz="1300">
              <a:latin typeface="Trebuchet MS"/>
              <a:cs typeface="Trebuchet MS"/>
            </a:endParaRPr>
          </a:p>
        </p:txBody>
      </p:sp>
      <p:sp>
        <p:nvSpPr>
          <p:cNvPr id="9" name="object 9"/>
          <p:cNvSpPr txBox="1"/>
          <p:nvPr/>
        </p:nvSpPr>
        <p:spPr>
          <a:xfrm>
            <a:off x="8013188" y="15561571"/>
            <a:ext cx="6198111" cy="5032340"/>
          </a:xfrm>
          <a:prstGeom prst="rect">
            <a:avLst/>
          </a:prstGeom>
        </p:spPr>
        <p:txBody>
          <a:bodyPr vert="horz" wrap="square" lIns="0" tIns="76200" rIns="0" bIns="0" rtlCol="0">
            <a:spAutoFit/>
          </a:bodyPr>
          <a:lstStyle/>
          <a:p>
            <a:pPr marL="12700" marR="5080">
              <a:lnSpc>
                <a:spcPts val="3600"/>
              </a:lnSpc>
              <a:spcBef>
                <a:spcPts val="600"/>
              </a:spcBef>
            </a:pPr>
            <a:r>
              <a:rPr lang="en-IN" sz="3350" b="1">
                <a:solidFill>
                  <a:srgbClr val="2567D4"/>
                </a:solidFill>
                <a:latin typeface="Arial"/>
                <a:cs typeface="Arial"/>
              </a:rPr>
              <a:t>References</a:t>
            </a:r>
            <a:endParaRPr sz="3350">
              <a:latin typeface="Arial"/>
              <a:cs typeface="Arial"/>
            </a:endParaRPr>
          </a:p>
          <a:p>
            <a:pPr marL="12700" marR="1827530">
              <a:lnSpc>
                <a:spcPct val="107100"/>
              </a:lnSpc>
              <a:spcBef>
                <a:spcPts val="1985"/>
              </a:spcBef>
            </a:pPr>
            <a:r>
              <a:rPr lang="en-US" sz="1200" spc="55">
                <a:solidFill>
                  <a:srgbClr val="2567D4"/>
                </a:solidFill>
                <a:latin typeface="Trebuchet MS"/>
                <a:cs typeface="Trebuchet MS"/>
              </a:rPr>
              <a:t>Schmid, S. and Romey, T., 2022. Spotify: From music streaming start-up to global audio company (No. 71). ESCP Working Paper.</a:t>
            </a:r>
          </a:p>
          <a:p>
            <a:pPr marL="12700" marR="1827530">
              <a:lnSpc>
                <a:spcPct val="107100"/>
              </a:lnSpc>
              <a:spcBef>
                <a:spcPts val="1985"/>
              </a:spcBef>
            </a:pPr>
            <a:r>
              <a:rPr lang="en-US" sz="1200" spc="55">
                <a:solidFill>
                  <a:srgbClr val="2567D4"/>
                </a:solidFill>
                <a:latin typeface="Trebuchet MS"/>
                <a:cs typeface="Trebuchet MS"/>
              </a:rPr>
              <a:t>Valero, C., Pérez, J., Solera-Cotanilla, S., Vega-Barbas, M., Suarez-Tangil, G., Alvarez-Campana, M. and López, G., 2023. Analysis of security and data control in smart personal assistants from the user’s perspective. Future Generation Computer Systems, 144, pp.12-23. </a:t>
            </a:r>
          </a:p>
          <a:p>
            <a:pPr marL="12700" marR="1827530">
              <a:lnSpc>
                <a:spcPct val="107100"/>
              </a:lnSpc>
              <a:spcBef>
                <a:spcPts val="1985"/>
              </a:spcBef>
            </a:pPr>
            <a:r>
              <a:rPr lang="en-US" sz="1200" spc="55">
                <a:solidFill>
                  <a:srgbClr val="2567D4"/>
                </a:solidFill>
                <a:latin typeface="Trebuchet MS"/>
                <a:cs typeface="Trebuchet MS"/>
              </a:rPr>
              <a:t>Chaturvedi, R., Darokar, H., Patil, P.P., Kumar, M., Sangeeta, K., Aravinda, K. and Kadhim, A.A., 2023. Maximizing towards the sustainability: Integrating materials, energy, and resource efficiency in revolutionizing manufacturing industry. In E3S Web of Conferences (Vol. 453, p. 01036). EDP Sciences.</a:t>
            </a:r>
          </a:p>
          <a:p>
            <a:pPr marL="12700" marR="1827530">
              <a:lnSpc>
                <a:spcPct val="107100"/>
              </a:lnSpc>
              <a:spcBef>
                <a:spcPts val="1985"/>
              </a:spcBef>
            </a:pPr>
            <a:endParaRPr lang="en-US" sz="1400" spc="55">
              <a:solidFill>
                <a:srgbClr val="2567D4"/>
              </a:solidFill>
              <a:latin typeface="Trebuchet MS"/>
              <a:cs typeface="Trebuchet MS"/>
            </a:endParaRPr>
          </a:p>
          <a:p>
            <a:pPr marL="12700" marR="1827530">
              <a:lnSpc>
                <a:spcPct val="107100"/>
              </a:lnSpc>
              <a:spcBef>
                <a:spcPts val="1985"/>
              </a:spcBef>
            </a:pPr>
            <a:endParaRPr sz="1400">
              <a:latin typeface="Trebuchet MS"/>
              <a:cs typeface="Trebuchet MS"/>
            </a:endParaRPr>
          </a:p>
        </p:txBody>
      </p:sp>
      <p:pic>
        <p:nvPicPr>
          <p:cNvPr id="1026" name="Picture 2" descr="6 Best Smart Speakers (2026): Alexa, Google Assistant, Siri | WIRED">
            <a:extLst>
              <a:ext uri="{FF2B5EF4-FFF2-40B4-BE49-F238E27FC236}">
                <a16:creationId xmlns:a16="http://schemas.microsoft.com/office/drawing/2014/main" id="{C5AB066A-1C76-B893-E96A-D8EA245F75D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7099167" y="1107338"/>
            <a:ext cx="5501138" cy="36674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AutoShape 4" descr="Smart Speaker PNG Transparent Images Free Download | Vector Files | Pngtree">
            <a:extLst>
              <a:ext uri="{FF2B5EF4-FFF2-40B4-BE49-F238E27FC236}">
                <a16:creationId xmlns:a16="http://schemas.microsoft.com/office/drawing/2014/main" id="{86033741-17C8-EE20-25D9-EF2A82C9DACF}"/>
              </a:ext>
            </a:extLst>
          </p:cNvPr>
          <p:cNvSpPr>
            <a:spLocks noChangeAspect="1" noChangeArrowheads="1"/>
          </p:cNvSpPr>
          <p:nvPr/>
        </p:nvSpPr>
        <p:spPr bwMode="auto">
          <a:xfrm>
            <a:off x="6953250" y="98996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Smart Speaker PNGs for Free Download">
            <a:extLst>
              <a:ext uri="{FF2B5EF4-FFF2-40B4-BE49-F238E27FC236}">
                <a16:creationId xmlns:a16="http://schemas.microsoft.com/office/drawing/2014/main" id="{A1C916FD-725C-C0BC-AAC9-776E129BE5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4224" y="6472108"/>
            <a:ext cx="4448175" cy="3333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mazon Echo Plus (2nd Generation) Smart Speaker Review - Consumer Reports">
            <a:extLst>
              <a:ext uri="{FF2B5EF4-FFF2-40B4-BE49-F238E27FC236}">
                <a16:creationId xmlns:a16="http://schemas.microsoft.com/office/drawing/2014/main" id="{45364300-E0E7-0C90-ED37-215CC06ABD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10799" y="6754959"/>
            <a:ext cx="4000500" cy="292036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rend Graph PNGs for Free Download">
            <a:extLst>
              <a:ext uri="{FF2B5EF4-FFF2-40B4-BE49-F238E27FC236}">
                <a16:creationId xmlns:a16="http://schemas.microsoft.com/office/drawing/2014/main" id="{AC4BCEC0-292C-D5B0-6C28-B5AB00EA67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34256" y="11344309"/>
            <a:ext cx="4448175" cy="333375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ustainable - Free nature icons">
            <a:extLst>
              <a:ext uri="{FF2B5EF4-FFF2-40B4-BE49-F238E27FC236}">
                <a16:creationId xmlns:a16="http://schemas.microsoft.com/office/drawing/2014/main" id="{9FFB9581-19D3-027D-1992-BDEC2DF4FCA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789411" y="11834784"/>
            <a:ext cx="2843275" cy="2843275"/>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Smart speaker png Images - Free Download on Freepik">
            <a:extLst>
              <a:ext uri="{FF2B5EF4-FFF2-40B4-BE49-F238E27FC236}">
                <a16:creationId xmlns:a16="http://schemas.microsoft.com/office/drawing/2014/main" id="{7625DA4F-2D5C-84FA-BA7C-715F2FA55E5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804796" y="16295023"/>
            <a:ext cx="3067030" cy="30670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86</TotalTime>
  <Words>517</Words>
  <PresentationFormat>Custom</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Trebuchet MS</vt:lpstr>
      <vt:lpstr>Office Theme</vt:lpstr>
      <vt:lpstr>Spotify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2026-04-05T06:24:19Z</dcterms:created>
  <dcterms:modified xsi:type="dcterms:W3CDTF">2026-04-05T13:20:25Z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2026-04-05T00:00:00Z</vt:filetime>
  </property>
  <property fmtid="{D5CDD505-2E9C-101B-9397-08002B2CF9AE}" pid="3" name="Creator">
    <vt:lpwstr>Canva</vt:lpwstr>
  </property>
  <property fmtid="{D5CDD505-2E9C-101B-9397-08002B2CF9AE}" pid="4" name="LastSaved">
    <vt:filetime>2026-04-05T00:00:00Z</vt:filetime>
  </property>
  <property fmtid="{D5CDD505-2E9C-101B-9397-08002B2CF9AE}" pid="5" name="Producer">
    <vt:lpwstr>Canva</vt:lpwstr>
  </property>
</Properties>
</file>