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81" r:id="rId22"/>
    <p:sldId id="278" r:id="rId23"/>
    <p:sldId id="280" r:id="rId24"/>
    <p:sldId id="282" r:id="rId25"/>
    <p:sldId id="275" r:id="rId26"/>
    <p:sldId id="283" r:id="rId27"/>
    <p:sldId id="284"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DFF38-9DD5-485C-A089-C98CB5016763}" v="92" dt="2024-04-28T23:57:51.427"/>
    <p1510:client id="{AD04B96A-2019-44F1-8032-A98F0464D56A}" v="68" dt="2024-04-29T11:53:26.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07" d="100"/>
          <a:sy n="107" d="100"/>
        </p:scale>
        <p:origin x="46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 Morgan" userId="3d056735-30a3-4fce-ba59-f5d79205b9f6" providerId="ADAL" clId="{AD04B96A-2019-44F1-8032-A98F0464D56A}"/>
    <pc:docChg chg="modSld">
      <pc:chgData name="Jon Morgan" userId="3d056735-30a3-4fce-ba59-f5d79205b9f6" providerId="ADAL" clId="{AD04B96A-2019-44F1-8032-A98F0464D56A}" dt="2024-04-29T13:13:10.240" v="21" actId="20577"/>
      <pc:docMkLst>
        <pc:docMk/>
      </pc:docMkLst>
      <pc:sldChg chg="modSp mod">
        <pc:chgData name="Jon Morgan" userId="3d056735-30a3-4fce-ba59-f5d79205b9f6" providerId="ADAL" clId="{AD04B96A-2019-44F1-8032-A98F0464D56A}" dt="2024-04-29T13:13:10.240" v="21" actId="20577"/>
        <pc:sldMkLst>
          <pc:docMk/>
          <pc:sldMk cId="1287121543" sldId="256"/>
        </pc:sldMkLst>
        <pc:spChg chg="mod">
          <ac:chgData name="Jon Morgan" userId="3d056735-30a3-4fce-ba59-f5d79205b9f6" providerId="ADAL" clId="{AD04B96A-2019-44F1-8032-A98F0464D56A}" dt="2024-04-29T13:13:10.240" v="21" actId="20577"/>
          <ac:spMkLst>
            <pc:docMk/>
            <pc:sldMk cId="1287121543" sldId="256"/>
            <ac:spMk id="2" creationId="{FBED2E18-CF15-E33D-0F41-5E1115933E84}"/>
          </ac:spMkLst>
        </pc:spChg>
      </pc:sldChg>
    </pc:docChg>
  </pc:docChgLst>
  <pc:docChgLst>
    <pc:chgData name="Jon Morgan (2218940)" userId="3d056735-30a3-4fce-ba59-f5d79205b9f6" providerId="ADAL" clId="{2DCDFF38-9DD5-485C-A089-C98CB5016763}"/>
    <pc:docChg chg="undo custSel addSld delSld modSld">
      <pc:chgData name="Jon Morgan (2218940)" userId="3d056735-30a3-4fce-ba59-f5d79205b9f6" providerId="ADAL" clId="{2DCDFF38-9DD5-485C-A089-C98CB5016763}" dt="2024-04-29T00:01:06.196" v="14113" actId="1076"/>
      <pc:docMkLst>
        <pc:docMk/>
      </pc:docMkLst>
      <pc:sldChg chg="addSp delSp modSp mod setBg">
        <pc:chgData name="Jon Morgan (2218940)" userId="3d056735-30a3-4fce-ba59-f5d79205b9f6" providerId="ADAL" clId="{2DCDFF38-9DD5-485C-A089-C98CB5016763}" dt="2024-04-28T21:16:32.617" v="8159" actId="20577"/>
        <pc:sldMkLst>
          <pc:docMk/>
          <pc:sldMk cId="1586877934" sldId="257"/>
        </pc:sldMkLst>
        <pc:spChg chg="mod">
          <ac:chgData name="Jon Morgan (2218940)" userId="3d056735-30a3-4fce-ba59-f5d79205b9f6" providerId="ADAL" clId="{2DCDFF38-9DD5-485C-A089-C98CB5016763}" dt="2024-04-28T18:05:17.844" v="6433" actId="26606"/>
          <ac:spMkLst>
            <pc:docMk/>
            <pc:sldMk cId="1586877934" sldId="257"/>
            <ac:spMk id="2" creationId="{28DEBFC8-A37C-49F3-F315-FD69B3159F09}"/>
          </ac:spMkLst>
        </pc:spChg>
        <pc:spChg chg="add del">
          <ac:chgData name="Jon Morgan (2218940)" userId="3d056735-30a3-4fce-ba59-f5d79205b9f6" providerId="ADAL" clId="{2DCDFF38-9DD5-485C-A089-C98CB5016763}" dt="2024-04-28T18:05:17.844" v="6433" actId="26606"/>
          <ac:spMkLst>
            <pc:docMk/>
            <pc:sldMk cId="1586877934" sldId="257"/>
            <ac:spMk id="3" creationId="{0982DDDB-8A5A-3C70-F563-0C69B6B8B130}"/>
          </ac:spMkLst>
        </pc:spChg>
        <pc:spChg chg="add del">
          <ac:chgData name="Jon Morgan (2218940)" userId="3d056735-30a3-4fce-ba59-f5d79205b9f6" providerId="ADAL" clId="{2DCDFF38-9DD5-485C-A089-C98CB5016763}" dt="2024-04-28T18:05:10.319" v="6430" actId="26606"/>
          <ac:spMkLst>
            <pc:docMk/>
            <pc:sldMk cId="1586877934" sldId="257"/>
            <ac:spMk id="7" creationId="{E0BA761B-DE6B-4078-B4C9-0FFE37D23862}"/>
          </ac:spMkLst>
        </pc:spChg>
        <pc:spChg chg="add del">
          <ac:chgData name="Jon Morgan (2218940)" userId="3d056735-30a3-4fce-ba59-f5d79205b9f6" providerId="ADAL" clId="{2DCDFF38-9DD5-485C-A089-C98CB5016763}" dt="2024-04-28T18:02:31.933" v="6420" actId="26606"/>
          <ac:spMkLst>
            <pc:docMk/>
            <pc:sldMk cId="1586877934" sldId="257"/>
            <ac:spMk id="9" creationId="{ABE3B514-83FE-45D4-988C-78925DD13254}"/>
          </ac:spMkLst>
        </pc:spChg>
        <pc:spChg chg="add del">
          <ac:chgData name="Jon Morgan (2218940)" userId="3d056735-30a3-4fce-ba59-f5d79205b9f6" providerId="ADAL" clId="{2DCDFF38-9DD5-485C-A089-C98CB5016763}" dt="2024-04-28T18:04:31.927" v="6428" actId="26606"/>
          <ac:spMkLst>
            <pc:docMk/>
            <pc:sldMk cId="1586877934" sldId="257"/>
            <ac:spMk id="12" creationId="{ABE3B514-83FE-45D4-988C-78925DD13254}"/>
          </ac:spMkLst>
        </pc:spChg>
        <pc:spChg chg="add del">
          <ac:chgData name="Jon Morgan (2218940)" userId="3d056735-30a3-4fce-ba59-f5d79205b9f6" providerId="ADAL" clId="{2DCDFF38-9DD5-485C-A089-C98CB5016763}" dt="2024-04-28T18:04:31.927" v="6428" actId="26606"/>
          <ac:spMkLst>
            <pc:docMk/>
            <pc:sldMk cId="1586877934" sldId="257"/>
            <ac:spMk id="14" creationId="{0982DDDB-8A5A-3C70-F563-0C69B6B8B130}"/>
          </ac:spMkLst>
        </pc:spChg>
        <pc:spChg chg="add">
          <ac:chgData name="Jon Morgan (2218940)" userId="3d056735-30a3-4fce-ba59-f5d79205b9f6" providerId="ADAL" clId="{2DCDFF38-9DD5-485C-A089-C98CB5016763}" dt="2024-04-28T18:05:17.844" v="6433" actId="26606"/>
          <ac:spMkLst>
            <pc:docMk/>
            <pc:sldMk cId="1586877934" sldId="257"/>
            <ac:spMk id="20" creationId="{E0BA761B-DE6B-4078-B4C9-0FFE37D23862}"/>
          </ac:spMkLst>
        </pc:spChg>
        <pc:graphicFrameChg chg="add del">
          <ac:chgData name="Jon Morgan (2218940)" userId="3d056735-30a3-4fce-ba59-f5d79205b9f6" providerId="ADAL" clId="{2DCDFF38-9DD5-485C-A089-C98CB5016763}" dt="2024-04-28T18:02:31.933" v="6420" actId="26606"/>
          <ac:graphicFrameMkLst>
            <pc:docMk/>
            <pc:sldMk cId="1586877934" sldId="257"/>
            <ac:graphicFrameMk id="5" creationId="{4FDB7601-8552-387D-4E28-01EEDCA4F88E}"/>
          </ac:graphicFrameMkLst>
        </pc:graphicFrameChg>
        <pc:graphicFrameChg chg="add del">
          <ac:chgData name="Jon Morgan (2218940)" userId="3d056735-30a3-4fce-ba59-f5d79205b9f6" providerId="ADAL" clId="{2DCDFF38-9DD5-485C-A089-C98CB5016763}" dt="2024-04-28T18:02:53.372" v="6422" actId="26606"/>
          <ac:graphicFrameMkLst>
            <pc:docMk/>
            <pc:sldMk cId="1586877934" sldId="257"/>
            <ac:graphicFrameMk id="6" creationId="{4A98BFC2-2304-B3A8-00B7-3FDDAF3F6651}"/>
          </ac:graphicFrameMkLst>
        </pc:graphicFrameChg>
        <pc:graphicFrameChg chg="add del">
          <ac:chgData name="Jon Morgan (2218940)" userId="3d056735-30a3-4fce-ba59-f5d79205b9f6" providerId="ADAL" clId="{2DCDFF38-9DD5-485C-A089-C98CB5016763}" dt="2024-04-28T18:03:05.310" v="6424" actId="26606"/>
          <ac:graphicFrameMkLst>
            <pc:docMk/>
            <pc:sldMk cId="1586877934" sldId="257"/>
            <ac:graphicFrameMk id="8" creationId="{19204B42-5236-23DA-84CE-BD8B5D81ED6A}"/>
          </ac:graphicFrameMkLst>
        </pc:graphicFrameChg>
        <pc:graphicFrameChg chg="add del">
          <ac:chgData name="Jon Morgan (2218940)" userId="3d056735-30a3-4fce-ba59-f5d79205b9f6" providerId="ADAL" clId="{2DCDFF38-9DD5-485C-A089-C98CB5016763}" dt="2024-04-28T18:03:17.680" v="6426" actId="26606"/>
          <ac:graphicFrameMkLst>
            <pc:docMk/>
            <pc:sldMk cId="1586877934" sldId="257"/>
            <ac:graphicFrameMk id="10" creationId="{B2591142-AA48-65DF-7429-8AC9C48BB955}"/>
          </ac:graphicFrameMkLst>
        </pc:graphicFrameChg>
        <pc:graphicFrameChg chg="add del">
          <ac:chgData name="Jon Morgan (2218940)" userId="3d056735-30a3-4fce-ba59-f5d79205b9f6" providerId="ADAL" clId="{2DCDFF38-9DD5-485C-A089-C98CB5016763}" dt="2024-04-28T18:05:10.319" v="6430" actId="26606"/>
          <ac:graphicFrameMkLst>
            <pc:docMk/>
            <pc:sldMk cId="1586877934" sldId="257"/>
            <ac:graphicFrameMk id="16" creationId="{F1D79B45-C4BA-C8FE-6FC8-FF5A2BB3B804}"/>
          </ac:graphicFrameMkLst>
        </pc:graphicFrameChg>
        <pc:graphicFrameChg chg="add del">
          <ac:chgData name="Jon Morgan (2218940)" userId="3d056735-30a3-4fce-ba59-f5d79205b9f6" providerId="ADAL" clId="{2DCDFF38-9DD5-485C-A089-C98CB5016763}" dt="2024-04-28T18:05:17.827" v="6432" actId="26606"/>
          <ac:graphicFrameMkLst>
            <pc:docMk/>
            <pc:sldMk cId="1586877934" sldId="257"/>
            <ac:graphicFrameMk id="18" creationId="{19204B42-5236-23DA-84CE-BD8B5D81ED6A}"/>
          </ac:graphicFrameMkLst>
        </pc:graphicFrameChg>
        <pc:graphicFrameChg chg="add mod modGraphic">
          <ac:chgData name="Jon Morgan (2218940)" userId="3d056735-30a3-4fce-ba59-f5d79205b9f6" providerId="ADAL" clId="{2DCDFF38-9DD5-485C-A089-C98CB5016763}" dt="2024-04-28T21:16:32.617" v="8159" actId="20577"/>
          <ac:graphicFrameMkLst>
            <pc:docMk/>
            <pc:sldMk cId="1586877934" sldId="257"/>
            <ac:graphicFrameMk id="22" creationId="{0F6EDCA2-295C-5899-FED7-AB2032AD6A91}"/>
          </ac:graphicFrameMkLst>
        </pc:graphicFrameChg>
        <pc:cxnChg chg="add del">
          <ac:chgData name="Jon Morgan (2218940)" userId="3d056735-30a3-4fce-ba59-f5d79205b9f6" providerId="ADAL" clId="{2DCDFF38-9DD5-485C-A089-C98CB5016763}" dt="2024-04-28T18:02:31.933" v="6420" actId="26606"/>
          <ac:cxnSpMkLst>
            <pc:docMk/>
            <pc:sldMk cId="1586877934" sldId="257"/>
            <ac:cxnSpMk id="11" creationId="{787CBF7F-92AD-42B8-AA3E-C4AF7A2AD3E8}"/>
          </ac:cxnSpMkLst>
        </pc:cxnChg>
        <pc:cxnChg chg="add del">
          <ac:chgData name="Jon Morgan (2218940)" userId="3d056735-30a3-4fce-ba59-f5d79205b9f6" providerId="ADAL" clId="{2DCDFF38-9DD5-485C-A089-C98CB5016763}" dt="2024-04-28T18:04:31.927" v="6428" actId="26606"/>
          <ac:cxnSpMkLst>
            <pc:docMk/>
            <pc:sldMk cId="1586877934" sldId="257"/>
            <ac:cxnSpMk id="13" creationId="{787CBF7F-92AD-42B8-AA3E-C4AF7A2AD3E8}"/>
          </ac:cxnSpMkLst>
        </pc:cxnChg>
        <pc:cxnChg chg="add del">
          <ac:chgData name="Jon Morgan (2218940)" userId="3d056735-30a3-4fce-ba59-f5d79205b9f6" providerId="ADAL" clId="{2DCDFF38-9DD5-485C-A089-C98CB5016763}" dt="2024-04-28T18:05:10.319" v="6430" actId="26606"/>
          <ac:cxnSpMkLst>
            <pc:docMk/>
            <pc:sldMk cId="1586877934" sldId="257"/>
            <ac:cxnSpMk id="15" creationId="{05C630D5-1ADF-4994-883A-6501F0DFCFA0}"/>
          </ac:cxnSpMkLst>
        </pc:cxnChg>
        <pc:cxnChg chg="add">
          <ac:chgData name="Jon Morgan (2218940)" userId="3d056735-30a3-4fce-ba59-f5d79205b9f6" providerId="ADAL" clId="{2DCDFF38-9DD5-485C-A089-C98CB5016763}" dt="2024-04-28T18:05:17.844" v="6433" actId="26606"/>
          <ac:cxnSpMkLst>
            <pc:docMk/>
            <pc:sldMk cId="1586877934" sldId="257"/>
            <ac:cxnSpMk id="21" creationId="{8E57A079-B0CE-4BF7-B690-DF295898D6E6}"/>
          </ac:cxnSpMkLst>
        </pc:cxnChg>
      </pc:sldChg>
      <pc:sldChg chg="addSp delSp modSp new mod setBg">
        <pc:chgData name="Jon Morgan (2218940)" userId="3d056735-30a3-4fce-ba59-f5d79205b9f6" providerId="ADAL" clId="{2DCDFF38-9DD5-485C-A089-C98CB5016763}" dt="2024-04-28T23:53:06.946" v="14037" actId="1076"/>
        <pc:sldMkLst>
          <pc:docMk/>
          <pc:sldMk cId="3402134116" sldId="258"/>
        </pc:sldMkLst>
        <pc:spChg chg="mod ord">
          <ac:chgData name="Jon Morgan (2218940)" userId="3d056735-30a3-4fce-ba59-f5d79205b9f6" providerId="ADAL" clId="{2DCDFF38-9DD5-485C-A089-C98CB5016763}" dt="2024-04-28T23:53:06.946" v="14037" actId="1076"/>
          <ac:spMkLst>
            <pc:docMk/>
            <pc:sldMk cId="3402134116" sldId="258"/>
            <ac:spMk id="2" creationId="{0767BC8F-2303-31B7-E83F-D92288C5264D}"/>
          </ac:spMkLst>
        </pc:spChg>
        <pc:spChg chg="mod">
          <ac:chgData name="Jon Morgan (2218940)" userId="3d056735-30a3-4fce-ba59-f5d79205b9f6" providerId="ADAL" clId="{2DCDFF38-9DD5-485C-A089-C98CB5016763}" dt="2024-04-28T23:52:29.995" v="14033" actId="26606"/>
          <ac:spMkLst>
            <pc:docMk/>
            <pc:sldMk cId="3402134116" sldId="258"/>
            <ac:spMk id="3" creationId="{F8C6133D-EA3F-12E2-13F0-7607602C4CA2}"/>
          </ac:spMkLst>
        </pc:spChg>
        <pc:spChg chg="add del">
          <ac:chgData name="Jon Morgan (2218940)" userId="3d056735-30a3-4fce-ba59-f5d79205b9f6" providerId="ADAL" clId="{2DCDFF38-9DD5-485C-A089-C98CB5016763}" dt="2024-04-28T23:52:29.995" v="14033" actId="26606"/>
          <ac:spMkLst>
            <pc:docMk/>
            <pc:sldMk cId="3402134116" sldId="258"/>
            <ac:spMk id="9" creationId="{BF02845A-8571-40C5-9F56-8F9B3F7C4E4C}"/>
          </ac:spMkLst>
        </pc:spChg>
        <pc:spChg chg="add">
          <ac:chgData name="Jon Morgan (2218940)" userId="3d056735-30a3-4fce-ba59-f5d79205b9f6" providerId="ADAL" clId="{2DCDFF38-9DD5-485C-A089-C98CB5016763}" dt="2024-04-28T23:52:29.995" v="14033" actId="26606"/>
          <ac:spMkLst>
            <pc:docMk/>
            <pc:sldMk cId="3402134116" sldId="258"/>
            <ac:spMk id="16" creationId="{95F6C49D-6EFC-4F5A-87F0-18CF52E74D25}"/>
          </ac:spMkLst>
        </pc:spChg>
        <pc:spChg chg="add">
          <ac:chgData name="Jon Morgan (2218940)" userId="3d056735-30a3-4fce-ba59-f5d79205b9f6" providerId="ADAL" clId="{2DCDFF38-9DD5-485C-A089-C98CB5016763}" dt="2024-04-28T23:52:29.995" v="14033" actId="26606"/>
          <ac:spMkLst>
            <pc:docMk/>
            <pc:sldMk cId="3402134116" sldId="258"/>
            <ac:spMk id="18" creationId="{7DFF1406-B47A-4A4A-B1C2-DA1ECF5DCFA5}"/>
          </ac:spMkLst>
        </pc:spChg>
        <pc:picChg chg="add mod">
          <ac:chgData name="Jon Morgan (2218940)" userId="3d056735-30a3-4fce-ba59-f5d79205b9f6" providerId="ADAL" clId="{2DCDFF38-9DD5-485C-A089-C98CB5016763}" dt="2024-04-28T23:52:29.995" v="14033" actId="26606"/>
          <ac:picMkLst>
            <pc:docMk/>
            <pc:sldMk cId="3402134116" sldId="258"/>
            <ac:picMk id="5" creationId="{409A9FC5-2186-DE8A-7C50-A26DC31B34D4}"/>
          </ac:picMkLst>
        </pc:picChg>
        <pc:cxnChg chg="add del">
          <ac:chgData name="Jon Morgan (2218940)" userId="3d056735-30a3-4fce-ba59-f5d79205b9f6" providerId="ADAL" clId="{2DCDFF38-9DD5-485C-A089-C98CB5016763}" dt="2024-04-28T23:52:29.995" v="14033" actId="26606"/>
          <ac:cxnSpMkLst>
            <pc:docMk/>
            <pc:sldMk cId="3402134116" sldId="258"/>
            <ac:cxnSpMk id="11" creationId="{F30BB598-81B4-41BB-BC44-CD9C29AE2EAB}"/>
          </ac:cxnSpMkLst>
        </pc:cxnChg>
      </pc:sldChg>
      <pc:sldChg chg="addSp delSp modSp new mod setBg">
        <pc:chgData name="Jon Morgan (2218940)" userId="3d056735-30a3-4fce-ba59-f5d79205b9f6" providerId="ADAL" clId="{2DCDFF38-9DD5-485C-A089-C98CB5016763}" dt="2024-04-28T23:57:51.427" v="14079"/>
        <pc:sldMkLst>
          <pc:docMk/>
          <pc:sldMk cId="1676097881" sldId="259"/>
        </pc:sldMkLst>
        <pc:spChg chg="mod">
          <ac:chgData name="Jon Morgan (2218940)" userId="3d056735-30a3-4fce-ba59-f5d79205b9f6" providerId="ADAL" clId="{2DCDFF38-9DD5-485C-A089-C98CB5016763}" dt="2024-04-28T23:53:33.950" v="14039" actId="26606"/>
          <ac:spMkLst>
            <pc:docMk/>
            <pc:sldMk cId="1676097881" sldId="259"/>
            <ac:spMk id="2" creationId="{57DFB4D3-B17C-6188-AFA3-4FC6A465FB67}"/>
          </ac:spMkLst>
        </pc:spChg>
        <pc:spChg chg="add del mod">
          <ac:chgData name="Jon Morgan (2218940)" userId="3d056735-30a3-4fce-ba59-f5d79205b9f6" providerId="ADAL" clId="{2DCDFF38-9DD5-485C-A089-C98CB5016763}" dt="2024-04-28T23:55:29.138" v="14051" actId="26606"/>
          <ac:spMkLst>
            <pc:docMk/>
            <pc:sldMk cId="1676097881" sldId="259"/>
            <ac:spMk id="3" creationId="{F99F77A3-12D8-23CC-4BAC-BC2FD31C9396}"/>
          </ac:spMkLst>
        </pc:spChg>
        <pc:spChg chg="add mod">
          <ac:chgData name="Jon Morgan (2218940)" userId="3d056735-30a3-4fce-ba59-f5d79205b9f6" providerId="ADAL" clId="{2DCDFF38-9DD5-485C-A089-C98CB5016763}" dt="2024-04-28T23:55:15.036" v="14050" actId="6549"/>
          <ac:spMkLst>
            <pc:docMk/>
            <pc:sldMk cId="1676097881" sldId="259"/>
            <ac:spMk id="4" creationId="{70F00617-CA36-C283-2AD4-891761151F84}"/>
          </ac:spMkLst>
        </pc:spChg>
        <pc:spChg chg="add del">
          <ac:chgData name="Jon Morgan (2218940)" userId="3d056735-30a3-4fce-ba59-f5d79205b9f6" providerId="ADAL" clId="{2DCDFF38-9DD5-485C-A089-C98CB5016763}" dt="2024-04-28T23:53:33.950" v="14039" actId="26606"/>
          <ac:spMkLst>
            <pc:docMk/>
            <pc:sldMk cId="1676097881" sldId="259"/>
            <ac:spMk id="9" creationId="{E0BA761B-DE6B-4078-B4C9-0FFE37D23862}"/>
          </ac:spMkLst>
        </pc:spChg>
        <pc:graphicFrameChg chg="add del">
          <ac:chgData name="Jon Morgan (2218940)" userId="3d056735-30a3-4fce-ba59-f5d79205b9f6" providerId="ADAL" clId="{2DCDFF38-9DD5-485C-A089-C98CB5016763}" dt="2024-04-28T23:53:33.950" v="14039" actId="26606"/>
          <ac:graphicFrameMkLst>
            <pc:docMk/>
            <pc:sldMk cId="1676097881" sldId="259"/>
            <ac:graphicFrameMk id="5" creationId="{7DB072E5-246D-0793-F554-83EE4C8E9010}"/>
          </ac:graphicFrameMkLst>
        </pc:graphicFrameChg>
        <pc:graphicFrameChg chg="add mod modGraphic">
          <ac:chgData name="Jon Morgan (2218940)" userId="3d056735-30a3-4fce-ba59-f5d79205b9f6" providerId="ADAL" clId="{2DCDFF38-9DD5-485C-A089-C98CB5016763}" dt="2024-04-28T23:57:51.427" v="14079"/>
          <ac:graphicFrameMkLst>
            <pc:docMk/>
            <pc:sldMk cId="1676097881" sldId="259"/>
            <ac:graphicFrameMk id="6" creationId="{AC65024D-44FE-2545-386F-1BD836EB3D15}"/>
          </ac:graphicFrameMkLst>
        </pc:graphicFrameChg>
        <pc:cxnChg chg="add del">
          <ac:chgData name="Jon Morgan (2218940)" userId="3d056735-30a3-4fce-ba59-f5d79205b9f6" providerId="ADAL" clId="{2DCDFF38-9DD5-485C-A089-C98CB5016763}" dt="2024-04-28T23:53:33.950" v="14039" actId="26606"/>
          <ac:cxnSpMkLst>
            <pc:docMk/>
            <pc:sldMk cId="1676097881" sldId="259"/>
            <ac:cxnSpMk id="11" creationId="{05C630D5-1ADF-4994-883A-6501F0DFCFA0}"/>
          </ac:cxnSpMkLst>
        </pc:cxnChg>
      </pc:sldChg>
      <pc:sldChg chg="modSp new mod">
        <pc:chgData name="Jon Morgan (2218940)" userId="3d056735-30a3-4fce-ba59-f5d79205b9f6" providerId="ADAL" clId="{2DCDFF38-9DD5-485C-A089-C98CB5016763}" dt="2024-04-28T14:00:48.167" v="3667" actId="20577"/>
        <pc:sldMkLst>
          <pc:docMk/>
          <pc:sldMk cId="1577135244" sldId="260"/>
        </pc:sldMkLst>
        <pc:spChg chg="mod">
          <ac:chgData name="Jon Morgan (2218940)" userId="3d056735-30a3-4fce-ba59-f5d79205b9f6" providerId="ADAL" clId="{2DCDFF38-9DD5-485C-A089-C98CB5016763}" dt="2024-04-28T12:42:50.081" v="1680" actId="6549"/>
          <ac:spMkLst>
            <pc:docMk/>
            <pc:sldMk cId="1577135244" sldId="260"/>
            <ac:spMk id="2" creationId="{6A8165AA-EF7D-9B39-A5BD-D6626CC3FE4A}"/>
          </ac:spMkLst>
        </pc:spChg>
        <pc:spChg chg="mod">
          <ac:chgData name="Jon Morgan (2218940)" userId="3d056735-30a3-4fce-ba59-f5d79205b9f6" providerId="ADAL" clId="{2DCDFF38-9DD5-485C-A089-C98CB5016763}" dt="2024-04-28T14:00:48.167" v="3667" actId="20577"/>
          <ac:spMkLst>
            <pc:docMk/>
            <pc:sldMk cId="1577135244" sldId="260"/>
            <ac:spMk id="3" creationId="{4B399E21-CD71-399A-5D62-CE585FF1266E}"/>
          </ac:spMkLst>
        </pc:spChg>
      </pc:sldChg>
      <pc:sldChg chg="modSp new mod">
        <pc:chgData name="Jon Morgan (2218940)" userId="3d056735-30a3-4fce-ba59-f5d79205b9f6" providerId="ADAL" clId="{2DCDFF38-9DD5-485C-A089-C98CB5016763}" dt="2024-04-28T13:50:09.900" v="3260" actId="20577"/>
        <pc:sldMkLst>
          <pc:docMk/>
          <pc:sldMk cId="1391929680" sldId="261"/>
        </pc:sldMkLst>
        <pc:spChg chg="mod">
          <ac:chgData name="Jon Morgan (2218940)" userId="3d056735-30a3-4fce-ba59-f5d79205b9f6" providerId="ADAL" clId="{2DCDFF38-9DD5-485C-A089-C98CB5016763}" dt="2024-04-28T13:24:53.941" v="2541" actId="20577"/>
          <ac:spMkLst>
            <pc:docMk/>
            <pc:sldMk cId="1391929680" sldId="261"/>
            <ac:spMk id="2" creationId="{8561C1FB-3925-AC54-2ABA-3EE1CF6DA9A7}"/>
          </ac:spMkLst>
        </pc:spChg>
        <pc:spChg chg="mod">
          <ac:chgData name="Jon Morgan (2218940)" userId="3d056735-30a3-4fce-ba59-f5d79205b9f6" providerId="ADAL" clId="{2DCDFF38-9DD5-485C-A089-C98CB5016763}" dt="2024-04-28T13:50:09.900" v="3260" actId="20577"/>
          <ac:spMkLst>
            <pc:docMk/>
            <pc:sldMk cId="1391929680" sldId="261"/>
            <ac:spMk id="3" creationId="{117A59CF-AA72-7409-98D3-677BAEF336C8}"/>
          </ac:spMkLst>
        </pc:spChg>
      </pc:sldChg>
      <pc:sldChg chg="modSp new mod">
        <pc:chgData name="Jon Morgan (2218940)" userId="3d056735-30a3-4fce-ba59-f5d79205b9f6" providerId="ADAL" clId="{2DCDFF38-9DD5-485C-A089-C98CB5016763}" dt="2024-04-28T15:32:13.887" v="4757" actId="27636"/>
        <pc:sldMkLst>
          <pc:docMk/>
          <pc:sldMk cId="1637335102" sldId="262"/>
        </pc:sldMkLst>
        <pc:spChg chg="mod">
          <ac:chgData name="Jon Morgan (2218940)" userId="3d056735-30a3-4fce-ba59-f5d79205b9f6" providerId="ADAL" clId="{2DCDFF38-9DD5-485C-A089-C98CB5016763}" dt="2024-04-28T13:51:22.561" v="3286" actId="27636"/>
          <ac:spMkLst>
            <pc:docMk/>
            <pc:sldMk cId="1637335102" sldId="262"/>
            <ac:spMk id="2" creationId="{749287EE-D1D6-E6EF-EC8C-D30BF7F0460E}"/>
          </ac:spMkLst>
        </pc:spChg>
        <pc:spChg chg="mod">
          <ac:chgData name="Jon Morgan (2218940)" userId="3d056735-30a3-4fce-ba59-f5d79205b9f6" providerId="ADAL" clId="{2DCDFF38-9DD5-485C-A089-C98CB5016763}" dt="2024-04-28T15:32:13.887" v="4757" actId="27636"/>
          <ac:spMkLst>
            <pc:docMk/>
            <pc:sldMk cId="1637335102" sldId="262"/>
            <ac:spMk id="3" creationId="{D12F885B-FEB8-C300-E6EA-0D9AB76B56AC}"/>
          </ac:spMkLst>
        </pc:spChg>
      </pc:sldChg>
      <pc:sldChg chg="modSp new mod">
        <pc:chgData name="Jon Morgan (2218940)" userId="3d056735-30a3-4fce-ba59-f5d79205b9f6" providerId="ADAL" clId="{2DCDFF38-9DD5-485C-A089-C98CB5016763}" dt="2024-04-28T23:58:45.120" v="14094"/>
        <pc:sldMkLst>
          <pc:docMk/>
          <pc:sldMk cId="4226198415" sldId="263"/>
        </pc:sldMkLst>
        <pc:spChg chg="mod">
          <ac:chgData name="Jon Morgan (2218940)" userId="3d056735-30a3-4fce-ba59-f5d79205b9f6" providerId="ADAL" clId="{2DCDFF38-9DD5-485C-A089-C98CB5016763}" dt="2024-04-28T14:46:36.788" v="4399" actId="20577"/>
          <ac:spMkLst>
            <pc:docMk/>
            <pc:sldMk cId="4226198415" sldId="263"/>
            <ac:spMk id="2" creationId="{9F970FFA-3BC6-26B7-8F46-E7AC2E9D3DDE}"/>
          </ac:spMkLst>
        </pc:spChg>
        <pc:spChg chg="mod">
          <ac:chgData name="Jon Morgan (2218940)" userId="3d056735-30a3-4fce-ba59-f5d79205b9f6" providerId="ADAL" clId="{2DCDFF38-9DD5-485C-A089-C98CB5016763}" dt="2024-04-28T23:58:45.120" v="14094"/>
          <ac:spMkLst>
            <pc:docMk/>
            <pc:sldMk cId="4226198415" sldId="263"/>
            <ac:spMk id="3" creationId="{7A61759F-30CB-97B8-B840-E53B0F4321E9}"/>
          </ac:spMkLst>
        </pc:spChg>
      </pc:sldChg>
      <pc:sldChg chg="new del">
        <pc:chgData name="Jon Morgan (2218940)" userId="3d056735-30a3-4fce-ba59-f5d79205b9f6" providerId="ADAL" clId="{2DCDFF38-9DD5-485C-A089-C98CB5016763}" dt="2024-04-28T14:28:47.559" v="3887" actId="680"/>
        <pc:sldMkLst>
          <pc:docMk/>
          <pc:sldMk cId="979901904" sldId="264"/>
        </pc:sldMkLst>
      </pc:sldChg>
      <pc:sldChg chg="modSp new mod">
        <pc:chgData name="Jon Morgan (2218940)" userId="3d056735-30a3-4fce-ba59-f5d79205b9f6" providerId="ADAL" clId="{2DCDFF38-9DD5-485C-A089-C98CB5016763}" dt="2024-04-28T16:07:10.677" v="5697" actId="20577"/>
        <pc:sldMkLst>
          <pc:docMk/>
          <pc:sldMk cId="3477614416" sldId="264"/>
        </pc:sldMkLst>
        <pc:spChg chg="mod">
          <ac:chgData name="Jon Morgan (2218940)" userId="3d056735-30a3-4fce-ba59-f5d79205b9f6" providerId="ADAL" clId="{2DCDFF38-9DD5-485C-A089-C98CB5016763}" dt="2024-04-28T16:07:10.677" v="5697" actId="20577"/>
          <ac:spMkLst>
            <pc:docMk/>
            <pc:sldMk cId="3477614416" sldId="264"/>
            <ac:spMk id="2" creationId="{3B7DF8BE-8580-9607-F6A1-D5F99B2093DD}"/>
          </ac:spMkLst>
        </pc:spChg>
        <pc:spChg chg="mod">
          <ac:chgData name="Jon Morgan (2218940)" userId="3d056735-30a3-4fce-ba59-f5d79205b9f6" providerId="ADAL" clId="{2DCDFF38-9DD5-485C-A089-C98CB5016763}" dt="2024-04-28T16:06:42.820" v="5684" actId="20577"/>
          <ac:spMkLst>
            <pc:docMk/>
            <pc:sldMk cId="3477614416" sldId="264"/>
            <ac:spMk id="3" creationId="{9C625325-2E34-E7CA-4078-EB6D7839C7F8}"/>
          </ac:spMkLst>
        </pc:spChg>
      </pc:sldChg>
      <pc:sldChg chg="modSp new mod">
        <pc:chgData name="Jon Morgan (2218940)" userId="3d056735-30a3-4fce-ba59-f5d79205b9f6" providerId="ADAL" clId="{2DCDFF38-9DD5-485C-A089-C98CB5016763}" dt="2024-04-28T17:19:16.078" v="6288" actId="20577"/>
        <pc:sldMkLst>
          <pc:docMk/>
          <pc:sldMk cId="1845117113" sldId="265"/>
        </pc:sldMkLst>
        <pc:spChg chg="mod">
          <ac:chgData name="Jon Morgan (2218940)" userId="3d056735-30a3-4fce-ba59-f5d79205b9f6" providerId="ADAL" clId="{2DCDFF38-9DD5-485C-A089-C98CB5016763}" dt="2024-04-28T16:07:34.741" v="5702" actId="20577"/>
          <ac:spMkLst>
            <pc:docMk/>
            <pc:sldMk cId="1845117113" sldId="265"/>
            <ac:spMk id="2" creationId="{0627A75B-1654-C983-EAEA-AB51AAA33C2B}"/>
          </ac:spMkLst>
        </pc:spChg>
        <pc:spChg chg="mod">
          <ac:chgData name="Jon Morgan (2218940)" userId="3d056735-30a3-4fce-ba59-f5d79205b9f6" providerId="ADAL" clId="{2DCDFF38-9DD5-485C-A089-C98CB5016763}" dt="2024-04-28T17:19:16.078" v="6288" actId="20577"/>
          <ac:spMkLst>
            <pc:docMk/>
            <pc:sldMk cId="1845117113" sldId="265"/>
            <ac:spMk id="3" creationId="{C608FC78-CC88-28CE-4024-F86A03321B11}"/>
          </ac:spMkLst>
        </pc:spChg>
      </pc:sldChg>
      <pc:sldChg chg="modSp new mod">
        <pc:chgData name="Jon Morgan (2218940)" userId="3d056735-30a3-4fce-ba59-f5d79205b9f6" providerId="ADAL" clId="{2DCDFF38-9DD5-485C-A089-C98CB5016763}" dt="2024-04-28T18:59:03.388" v="7101" actId="20577"/>
        <pc:sldMkLst>
          <pc:docMk/>
          <pc:sldMk cId="4039832304" sldId="266"/>
        </pc:sldMkLst>
        <pc:spChg chg="mod">
          <ac:chgData name="Jon Morgan (2218940)" userId="3d056735-30a3-4fce-ba59-f5d79205b9f6" providerId="ADAL" clId="{2DCDFF38-9DD5-485C-A089-C98CB5016763}" dt="2024-04-28T17:19:49.576" v="6345" actId="27636"/>
          <ac:spMkLst>
            <pc:docMk/>
            <pc:sldMk cId="4039832304" sldId="266"/>
            <ac:spMk id="2" creationId="{A5C84693-3851-D9A4-DFF8-BDEC2FF0E356}"/>
          </ac:spMkLst>
        </pc:spChg>
        <pc:spChg chg="mod">
          <ac:chgData name="Jon Morgan (2218940)" userId="3d056735-30a3-4fce-ba59-f5d79205b9f6" providerId="ADAL" clId="{2DCDFF38-9DD5-485C-A089-C98CB5016763}" dt="2024-04-28T18:59:03.388" v="7101" actId="20577"/>
          <ac:spMkLst>
            <pc:docMk/>
            <pc:sldMk cId="4039832304" sldId="266"/>
            <ac:spMk id="3" creationId="{0F0C571B-D897-3310-9239-443309A946AD}"/>
          </ac:spMkLst>
        </pc:spChg>
      </pc:sldChg>
      <pc:sldChg chg="modSp new mod">
        <pc:chgData name="Jon Morgan (2218940)" userId="3d056735-30a3-4fce-ba59-f5d79205b9f6" providerId="ADAL" clId="{2DCDFF38-9DD5-485C-A089-C98CB5016763}" dt="2024-04-28T23:59:25.321" v="14097" actId="403"/>
        <pc:sldMkLst>
          <pc:docMk/>
          <pc:sldMk cId="927325549" sldId="267"/>
        </pc:sldMkLst>
        <pc:spChg chg="mod">
          <ac:chgData name="Jon Morgan (2218940)" userId="3d056735-30a3-4fce-ba59-f5d79205b9f6" providerId="ADAL" clId="{2DCDFF38-9DD5-485C-A089-C98CB5016763}" dt="2024-04-28T19:07:42.305" v="7152" actId="20577"/>
          <ac:spMkLst>
            <pc:docMk/>
            <pc:sldMk cId="927325549" sldId="267"/>
            <ac:spMk id="2" creationId="{FE91A654-0188-8B03-BBD6-38A6E6046556}"/>
          </ac:spMkLst>
        </pc:spChg>
        <pc:spChg chg="mod">
          <ac:chgData name="Jon Morgan (2218940)" userId="3d056735-30a3-4fce-ba59-f5d79205b9f6" providerId="ADAL" clId="{2DCDFF38-9DD5-485C-A089-C98CB5016763}" dt="2024-04-28T23:59:25.321" v="14097" actId="403"/>
          <ac:spMkLst>
            <pc:docMk/>
            <pc:sldMk cId="927325549" sldId="267"/>
            <ac:spMk id="3" creationId="{9B718946-C636-5A69-F7C4-0DD3B22DE757}"/>
          </ac:spMkLst>
        </pc:spChg>
      </pc:sldChg>
      <pc:sldChg chg="modSp new mod">
        <pc:chgData name="Jon Morgan (2218940)" userId="3d056735-30a3-4fce-ba59-f5d79205b9f6" providerId="ADAL" clId="{2DCDFF38-9DD5-485C-A089-C98CB5016763}" dt="2024-04-28T22:22:42.398" v="11384" actId="20577"/>
        <pc:sldMkLst>
          <pc:docMk/>
          <pc:sldMk cId="1240697005" sldId="268"/>
        </pc:sldMkLst>
        <pc:spChg chg="mod">
          <ac:chgData name="Jon Morgan (2218940)" userId="3d056735-30a3-4fce-ba59-f5d79205b9f6" providerId="ADAL" clId="{2DCDFF38-9DD5-485C-A089-C98CB5016763}" dt="2024-04-28T21:41:12.929" v="9450" actId="20577"/>
          <ac:spMkLst>
            <pc:docMk/>
            <pc:sldMk cId="1240697005" sldId="268"/>
            <ac:spMk id="2" creationId="{EB8BFFFE-40F4-BC44-0A6C-9047A30470AD}"/>
          </ac:spMkLst>
        </pc:spChg>
        <pc:spChg chg="mod">
          <ac:chgData name="Jon Morgan (2218940)" userId="3d056735-30a3-4fce-ba59-f5d79205b9f6" providerId="ADAL" clId="{2DCDFF38-9DD5-485C-A089-C98CB5016763}" dt="2024-04-28T22:22:42.398" v="11384" actId="20577"/>
          <ac:spMkLst>
            <pc:docMk/>
            <pc:sldMk cId="1240697005" sldId="268"/>
            <ac:spMk id="3" creationId="{4D307C37-812E-2728-61E9-8C956F817C40}"/>
          </ac:spMkLst>
        </pc:spChg>
      </pc:sldChg>
      <pc:sldChg chg="modSp new mod">
        <pc:chgData name="Jon Morgan (2218940)" userId="3d056735-30a3-4fce-ba59-f5d79205b9f6" providerId="ADAL" clId="{2DCDFF38-9DD5-485C-A089-C98CB5016763}" dt="2024-04-28T22:22:33.883" v="11382" actId="5793"/>
        <pc:sldMkLst>
          <pc:docMk/>
          <pc:sldMk cId="1922926240" sldId="269"/>
        </pc:sldMkLst>
        <pc:spChg chg="mod">
          <ac:chgData name="Jon Morgan (2218940)" userId="3d056735-30a3-4fce-ba59-f5d79205b9f6" providerId="ADAL" clId="{2DCDFF38-9DD5-485C-A089-C98CB5016763}" dt="2024-04-28T21:41:48.894" v="9497" actId="20577"/>
          <ac:spMkLst>
            <pc:docMk/>
            <pc:sldMk cId="1922926240" sldId="269"/>
            <ac:spMk id="2" creationId="{1A4D4367-0706-60B0-FC69-32B3FFBFA120}"/>
          </ac:spMkLst>
        </pc:spChg>
        <pc:spChg chg="mod">
          <ac:chgData name="Jon Morgan (2218940)" userId="3d056735-30a3-4fce-ba59-f5d79205b9f6" providerId="ADAL" clId="{2DCDFF38-9DD5-485C-A089-C98CB5016763}" dt="2024-04-28T22:22:33.883" v="11382" actId="5793"/>
          <ac:spMkLst>
            <pc:docMk/>
            <pc:sldMk cId="1922926240" sldId="269"/>
            <ac:spMk id="3" creationId="{8D7C2524-DDE9-F379-140E-33419EB14DBA}"/>
          </ac:spMkLst>
        </pc:spChg>
      </pc:sldChg>
      <pc:sldChg chg="modSp mod">
        <pc:chgData name="Jon Morgan (2218940)" userId="3d056735-30a3-4fce-ba59-f5d79205b9f6" providerId="ADAL" clId="{2DCDFF38-9DD5-485C-A089-C98CB5016763}" dt="2024-04-28T22:23:16.769" v="11387"/>
        <pc:sldMkLst>
          <pc:docMk/>
          <pc:sldMk cId="3589137802" sldId="270"/>
        </pc:sldMkLst>
        <pc:spChg chg="mod">
          <ac:chgData name="Jon Morgan (2218940)" userId="3d056735-30a3-4fce-ba59-f5d79205b9f6" providerId="ADAL" clId="{2DCDFF38-9DD5-485C-A089-C98CB5016763}" dt="2024-04-28T22:23:16.769" v="11387"/>
          <ac:spMkLst>
            <pc:docMk/>
            <pc:sldMk cId="3589137802" sldId="270"/>
            <ac:spMk id="2" creationId="{EB8BFFFE-40F4-BC44-0A6C-9047A30470AD}"/>
          </ac:spMkLst>
        </pc:spChg>
        <pc:spChg chg="mod">
          <ac:chgData name="Jon Morgan (2218940)" userId="3d056735-30a3-4fce-ba59-f5d79205b9f6" providerId="ADAL" clId="{2DCDFF38-9DD5-485C-A089-C98CB5016763}" dt="2024-04-28T22:17:25.070" v="10860" actId="20577"/>
          <ac:spMkLst>
            <pc:docMk/>
            <pc:sldMk cId="3589137802" sldId="270"/>
            <ac:spMk id="3" creationId="{4D307C37-812E-2728-61E9-8C956F817C40}"/>
          </ac:spMkLst>
        </pc:spChg>
      </pc:sldChg>
      <pc:sldChg chg="modSp new mod">
        <pc:chgData name="Jon Morgan (2218940)" userId="3d056735-30a3-4fce-ba59-f5d79205b9f6" providerId="ADAL" clId="{2DCDFF38-9DD5-485C-A089-C98CB5016763}" dt="2024-04-28T22:25:16.526" v="11461" actId="6549"/>
        <pc:sldMkLst>
          <pc:docMk/>
          <pc:sldMk cId="643742119" sldId="271"/>
        </pc:sldMkLst>
        <pc:spChg chg="mod">
          <ac:chgData name="Jon Morgan (2218940)" userId="3d056735-30a3-4fce-ba59-f5d79205b9f6" providerId="ADAL" clId="{2DCDFF38-9DD5-485C-A089-C98CB5016763}" dt="2024-04-28T22:23:10.533" v="11386"/>
          <ac:spMkLst>
            <pc:docMk/>
            <pc:sldMk cId="643742119" sldId="271"/>
            <ac:spMk id="2" creationId="{75FEE03D-1781-4799-D1E6-F63A1A71EFE2}"/>
          </ac:spMkLst>
        </pc:spChg>
        <pc:spChg chg="mod">
          <ac:chgData name="Jon Morgan (2218940)" userId="3d056735-30a3-4fce-ba59-f5d79205b9f6" providerId="ADAL" clId="{2DCDFF38-9DD5-485C-A089-C98CB5016763}" dt="2024-04-28T22:25:16.526" v="11461" actId="6549"/>
          <ac:spMkLst>
            <pc:docMk/>
            <pc:sldMk cId="643742119" sldId="271"/>
            <ac:spMk id="3" creationId="{51E60588-2941-E6D0-3798-46BCAA3AF1BE}"/>
          </ac:spMkLst>
        </pc:spChg>
      </pc:sldChg>
      <pc:sldChg chg="modSp mod">
        <pc:chgData name="Jon Morgan (2218940)" userId="3d056735-30a3-4fce-ba59-f5d79205b9f6" providerId="ADAL" clId="{2DCDFF38-9DD5-485C-A089-C98CB5016763}" dt="2024-04-28T22:54:50.559" v="12315" actId="20577"/>
        <pc:sldMkLst>
          <pc:docMk/>
          <pc:sldMk cId="3498375250" sldId="272"/>
        </pc:sldMkLst>
        <pc:spChg chg="mod">
          <ac:chgData name="Jon Morgan (2218940)" userId="3d056735-30a3-4fce-ba59-f5d79205b9f6" providerId="ADAL" clId="{2DCDFF38-9DD5-485C-A089-C98CB5016763}" dt="2024-04-28T22:54:50.559" v="12315" actId="20577"/>
          <ac:spMkLst>
            <pc:docMk/>
            <pc:sldMk cId="3498375250" sldId="272"/>
            <ac:spMk id="3" creationId="{4D307C37-812E-2728-61E9-8C956F817C40}"/>
          </ac:spMkLst>
        </pc:spChg>
      </pc:sldChg>
      <pc:sldChg chg="modSp mod">
        <pc:chgData name="Jon Morgan (2218940)" userId="3d056735-30a3-4fce-ba59-f5d79205b9f6" providerId="ADAL" clId="{2DCDFF38-9DD5-485C-A089-C98CB5016763}" dt="2024-04-28T23:05:48.279" v="13614" actId="6549"/>
        <pc:sldMkLst>
          <pc:docMk/>
          <pc:sldMk cId="3557337453" sldId="273"/>
        </pc:sldMkLst>
        <pc:spChg chg="mod">
          <ac:chgData name="Jon Morgan (2218940)" userId="3d056735-30a3-4fce-ba59-f5d79205b9f6" providerId="ADAL" clId="{2DCDFF38-9DD5-485C-A089-C98CB5016763}" dt="2024-04-28T22:53:41.838" v="12260" actId="20577"/>
          <ac:spMkLst>
            <pc:docMk/>
            <pc:sldMk cId="3557337453" sldId="273"/>
            <ac:spMk id="2" creationId="{75FEE03D-1781-4799-D1E6-F63A1A71EFE2}"/>
          </ac:spMkLst>
        </pc:spChg>
        <pc:spChg chg="mod">
          <ac:chgData name="Jon Morgan (2218940)" userId="3d056735-30a3-4fce-ba59-f5d79205b9f6" providerId="ADAL" clId="{2DCDFF38-9DD5-485C-A089-C98CB5016763}" dt="2024-04-28T23:05:48.279" v="13614" actId="6549"/>
          <ac:spMkLst>
            <pc:docMk/>
            <pc:sldMk cId="3557337453" sldId="273"/>
            <ac:spMk id="3" creationId="{51E60588-2941-E6D0-3798-46BCAA3AF1BE}"/>
          </ac:spMkLst>
        </pc:spChg>
      </pc:sldChg>
      <pc:sldChg chg="addSp modSp mod setBg">
        <pc:chgData name="Jon Morgan (2218940)" userId="3d056735-30a3-4fce-ba59-f5d79205b9f6" providerId="ADAL" clId="{2DCDFF38-9DD5-485C-A089-C98CB5016763}" dt="2024-04-29T00:01:06.196" v="14113" actId="1076"/>
        <pc:sldMkLst>
          <pc:docMk/>
          <pc:sldMk cId="2427601682" sldId="274"/>
        </pc:sldMkLst>
        <pc:spChg chg="mod">
          <ac:chgData name="Jon Morgan (2218940)" userId="3d056735-30a3-4fce-ba59-f5d79205b9f6" providerId="ADAL" clId="{2DCDFF38-9DD5-485C-A089-C98CB5016763}" dt="2024-04-29T00:00:40.721" v="14098" actId="26606"/>
          <ac:spMkLst>
            <pc:docMk/>
            <pc:sldMk cId="2427601682" sldId="274"/>
            <ac:spMk id="2" creationId="{EB8BFFFE-40F4-BC44-0A6C-9047A30470AD}"/>
          </ac:spMkLst>
        </pc:spChg>
        <pc:spChg chg="mod">
          <ac:chgData name="Jon Morgan (2218940)" userId="3d056735-30a3-4fce-ba59-f5d79205b9f6" providerId="ADAL" clId="{2DCDFF38-9DD5-485C-A089-C98CB5016763}" dt="2024-04-29T00:01:06.196" v="14113" actId="1076"/>
          <ac:spMkLst>
            <pc:docMk/>
            <pc:sldMk cId="2427601682" sldId="274"/>
            <ac:spMk id="3" creationId="{4D307C37-812E-2728-61E9-8C956F817C40}"/>
          </ac:spMkLst>
        </pc:spChg>
        <pc:spChg chg="add">
          <ac:chgData name="Jon Morgan (2218940)" userId="3d056735-30a3-4fce-ba59-f5d79205b9f6" providerId="ADAL" clId="{2DCDFF38-9DD5-485C-A089-C98CB5016763}" dt="2024-04-29T00:00:40.721" v="14098" actId="26606"/>
          <ac:spMkLst>
            <pc:docMk/>
            <pc:sldMk cId="2427601682" sldId="274"/>
            <ac:spMk id="9" creationId="{EACE703B-177A-4A03-827E-692635A353CF}"/>
          </ac:spMkLst>
        </pc:spChg>
        <pc:picChg chg="add">
          <ac:chgData name="Jon Morgan (2218940)" userId="3d056735-30a3-4fce-ba59-f5d79205b9f6" providerId="ADAL" clId="{2DCDFF38-9DD5-485C-A089-C98CB5016763}" dt="2024-04-29T00:00:40.721" v="14098" actId="26606"/>
          <ac:picMkLst>
            <pc:docMk/>
            <pc:sldMk cId="2427601682" sldId="274"/>
            <ac:picMk id="5" creationId="{8F80BD66-C3ED-CFD0-F940-04D9FFF74B6C}"/>
          </ac:picMkLst>
        </pc:picChg>
        <pc:cxnChg chg="add">
          <ac:chgData name="Jon Morgan (2218940)" userId="3d056735-30a3-4fce-ba59-f5d79205b9f6" providerId="ADAL" clId="{2DCDFF38-9DD5-485C-A089-C98CB5016763}" dt="2024-04-29T00:00:40.721" v="14098" actId="26606"/>
          <ac:cxnSpMkLst>
            <pc:docMk/>
            <pc:sldMk cId="2427601682" sldId="274"/>
            <ac:cxnSpMk id="11" creationId="{D8C0D56F-4A65-48B9-843D-F9D262C354FF}"/>
          </ac:cxnSpMkLst>
        </pc:cxnChg>
      </pc:sldChg>
    </pc:docChg>
  </pc:docChgLst>
  <pc:docChgLst>
    <pc:chgData name="Jon Morgan (2218940)" userId="3d056735-30a3-4fce-ba59-f5d79205b9f6" providerId="ADAL" clId="{AD04B96A-2019-44F1-8032-A98F0464D56A}"/>
    <pc:docChg chg="undo redo custSel addSld delSld modSld">
      <pc:chgData name="Jon Morgan (2218940)" userId="3d056735-30a3-4fce-ba59-f5d79205b9f6" providerId="ADAL" clId="{AD04B96A-2019-44F1-8032-A98F0464D56A}" dt="2024-04-29T11:57:14.350" v="4786" actId="114"/>
      <pc:docMkLst>
        <pc:docMk/>
      </pc:docMkLst>
      <pc:sldChg chg="addSp delSp modSp mod">
        <pc:chgData name="Jon Morgan (2218940)" userId="3d056735-30a3-4fce-ba59-f5d79205b9f6" providerId="ADAL" clId="{AD04B96A-2019-44F1-8032-A98F0464D56A}" dt="2024-04-29T10:36:27.821" v="4559" actId="1076"/>
        <pc:sldMkLst>
          <pc:docMk/>
          <pc:sldMk cId="1586877934" sldId="257"/>
        </pc:sldMkLst>
        <pc:spChg chg="mod">
          <ac:chgData name="Jon Morgan (2218940)" userId="3d056735-30a3-4fce-ba59-f5d79205b9f6" providerId="ADAL" clId="{AD04B96A-2019-44F1-8032-A98F0464D56A}" dt="2024-04-29T10:36:27.821" v="4559" actId="1076"/>
          <ac:spMkLst>
            <pc:docMk/>
            <pc:sldMk cId="1586877934" sldId="257"/>
            <ac:spMk id="2" creationId="{28DEBFC8-A37C-49F3-F315-FD69B3159F09}"/>
          </ac:spMkLst>
        </pc:spChg>
        <pc:spChg chg="add del">
          <ac:chgData name="Jon Morgan (2218940)" userId="3d056735-30a3-4fce-ba59-f5d79205b9f6" providerId="ADAL" clId="{AD04B96A-2019-44F1-8032-A98F0464D56A}" dt="2024-04-29T10:35:49.462" v="4554" actId="26606"/>
          <ac:spMkLst>
            <pc:docMk/>
            <pc:sldMk cId="1586877934" sldId="257"/>
            <ac:spMk id="20" creationId="{E0BA761B-DE6B-4078-B4C9-0FFE37D23862}"/>
          </ac:spMkLst>
        </pc:spChg>
        <pc:spChg chg="add del">
          <ac:chgData name="Jon Morgan (2218940)" userId="3d056735-30a3-4fce-ba59-f5d79205b9f6" providerId="ADAL" clId="{AD04B96A-2019-44F1-8032-A98F0464D56A}" dt="2024-04-29T10:35:41.595" v="4550" actId="26606"/>
          <ac:spMkLst>
            <pc:docMk/>
            <pc:sldMk cId="1586877934" sldId="257"/>
            <ac:spMk id="27" creationId="{E0BA761B-DE6B-4078-B4C9-0FFE37D23862}"/>
          </ac:spMkLst>
        </pc:spChg>
        <pc:spChg chg="add del">
          <ac:chgData name="Jon Morgan (2218940)" userId="3d056735-30a3-4fce-ba59-f5d79205b9f6" providerId="ADAL" clId="{AD04B96A-2019-44F1-8032-A98F0464D56A}" dt="2024-04-29T10:35:45.263" v="4552" actId="26606"/>
          <ac:spMkLst>
            <pc:docMk/>
            <pc:sldMk cId="1586877934" sldId="257"/>
            <ac:spMk id="31" creationId="{E0BA761B-DE6B-4078-B4C9-0FFE37D23862}"/>
          </ac:spMkLst>
        </pc:spChg>
        <pc:spChg chg="add del">
          <ac:chgData name="Jon Morgan (2218940)" userId="3d056735-30a3-4fce-ba59-f5d79205b9f6" providerId="ADAL" clId="{AD04B96A-2019-44F1-8032-A98F0464D56A}" dt="2024-04-29T10:35:49.462" v="4554" actId="26606"/>
          <ac:spMkLst>
            <pc:docMk/>
            <pc:sldMk cId="1586877934" sldId="257"/>
            <ac:spMk id="34" creationId="{E0BA761B-DE6B-4078-B4C9-0FFE37D23862}"/>
          </ac:spMkLst>
        </pc:spChg>
        <pc:graphicFrameChg chg="mod modGraphic">
          <ac:chgData name="Jon Morgan (2218940)" userId="3d056735-30a3-4fce-ba59-f5d79205b9f6" providerId="ADAL" clId="{AD04B96A-2019-44F1-8032-A98F0464D56A}" dt="2024-04-29T10:36:19.304" v="4558" actId="1076"/>
          <ac:graphicFrameMkLst>
            <pc:docMk/>
            <pc:sldMk cId="1586877934" sldId="257"/>
            <ac:graphicFrameMk id="22" creationId="{0F6EDCA2-295C-5899-FED7-AB2032AD6A91}"/>
          </ac:graphicFrameMkLst>
        </pc:graphicFrameChg>
        <pc:cxnChg chg="add del">
          <ac:chgData name="Jon Morgan (2218940)" userId="3d056735-30a3-4fce-ba59-f5d79205b9f6" providerId="ADAL" clId="{AD04B96A-2019-44F1-8032-A98F0464D56A}" dt="2024-04-29T10:35:49.462" v="4554" actId="26606"/>
          <ac:cxnSpMkLst>
            <pc:docMk/>
            <pc:sldMk cId="1586877934" sldId="257"/>
            <ac:cxnSpMk id="21" creationId="{8E57A079-B0CE-4BF7-B690-DF295898D6E6}"/>
          </ac:cxnSpMkLst>
        </pc:cxnChg>
        <pc:cxnChg chg="add del">
          <ac:chgData name="Jon Morgan (2218940)" userId="3d056735-30a3-4fce-ba59-f5d79205b9f6" providerId="ADAL" clId="{AD04B96A-2019-44F1-8032-A98F0464D56A}" dt="2024-04-29T10:35:41.595" v="4550" actId="26606"/>
          <ac:cxnSpMkLst>
            <pc:docMk/>
            <pc:sldMk cId="1586877934" sldId="257"/>
            <ac:cxnSpMk id="29" creationId="{05C630D5-1ADF-4994-883A-6501F0DFCFA0}"/>
          </ac:cxnSpMkLst>
        </pc:cxnChg>
        <pc:cxnChg chg="add del">
          <ac:chgData name="Jon Morgan (2218940)" userId="3d056735-30a3-4fce-ba59-f5d79205b9f6" providerId="ADAL" clId="{AD04B96A-2019-44F1-8032-A98F0464D56A}" dt="2024-04-29T10:35:45.263" v="4552" actId="26606"/>
          <ac:cxnSpMkLst>
            <pc:docMk/>
            <pc:sldMk cId="1586877934" sldId="257"/>
            <ac:cxnSpMk id="32" creationId="{05C630D5-1ADF-4994-883A-6501F0DFCFA0}"/>
          </ac:cxnSpMkLst>
        </pc:cxnChg>
        <pc:cxnChg chg="add del">
          <ac:chgData name="Jon Morgan (2218940)" userId="3d056735-30a3-4fce-ba59-f5d79205b9f6" providerId="ADAL" clId="{AD04B96A-2019-44F1-8032-A98F0464D56A}" dt="2024-04-29T10:35:49.462" v="4554" actId="26606"/>
          <ac:cxnSpMkLst>
            <pc:docMk/>
            <pc:sldMk cId="1586877934" sldId="257"/>
            <ac:cxnSpMk id="35" creationId="{05C630D5-1ADF-4994-883A-6501F0DFCFA0}"/>
          </ac:cxnSpMkLst>
        </pc:cxnChg>
      </pc:sldChg>
      <pc:sldChg chg="modSp add del mod">
        <pc:chgData name="Jon Morgan (2218940)" userId="3d056735-30a3-4fce-ba59-f5d79205b9f6" providerId="ADAL" clId="{AD04B96A-2019-44F1-8032-A98F0464D56A}" dt="2024-04-29T10:35:50.013" v="4555" actId="2696"/>
        <pc:sldMkLst>
          <pc:docMk/>
          <pc:sldMk cId="3402134116" sldId="258"/>
        </pc:sldMkLst>
        <pc:spChg chg="mod">
          <ac:chgData name="Jon Morgan (2218940)" userId="3d056735-30a3-4fce-ba59-f5d79205b9f6" providerId="ADAL" clId="{AD04B96A-2019-44F1-8032-A98F0464D56A}" dt="2024-04-29T10:34:20.848" v="4545" actId="1076"/>
          <ac:spMkLst>
            <pc:docMk/>
            <pc:sldMk cId="3402134116" sldId="258"/>
            <ac:spMk id="2" creationId="{0767BC8F-2303-31B7-E83F-D92288C5264D}"/>
          </ac:spMkLst>
        </pc:spChg>
        <pc:spChg chg="mod">
          <ac:chgData name="Jon Morgan (2218940)" userId="3d056735-30a3-4fce-ba59-f5d79205b9f6" providerId="ADAL" clId="{AD04B96A-2019-44F1-8032-A98F0464D56A}" dt="2024-04-29T09:48:09.359" v="4084" actId="20577"/>
          <ac:spMkLst>
            <pc:docMk/>
            <pc:sldMk cId="3402134116" sldId="258"/>
            <ac:spMk id="3" creationId="{F8C6133D-EA3F-12E2-13F0-7607602C4CA2}"/>
          </ac:spMkLst>
        </pc:spChg>
        <pc:picChg chg="mod">
          <ac:chgData name="Jon Morgan (2218940)" userId="3d056735-30a3-4fce-ba59-f5d79205b9f6" providerId="ADAL" clId="{AD04B96A-2019-44F1-8032-A98F0464D56A}" dt="2024-04-29T10:34:21.350" v="4546" actId="1076"/>
          <ac:picMkLst>
            <pc:docMk/>
            <pc:sldMk cId="3402134116" sldId="258"/>
            <ac:picMk id="5" creationId="{409A9FC5-2186-DE8A-7C50-A26DC31B34D4}"/>
          </ac:picMkLst>
        </pc:picChg>
      </pc:sldChg>
      <pc:sldChg chg="modSp mod">
        <pc:chgData name="Jon Morgan (2218940)" userId="3d056735-30a3-4fce-ba59-f5d79205b9f6" providerId="ADAL" clId="{AD04B96A-2019-44F1-8032-A98F0464D56A}" dt="2024-04-29T09:48:43.865" v="4101" actId="20577"/>
        <pc:sldMkLst>
          <pc:docMk/>
          <pc:sldMk cId="1676097881" sldId="259"/>
        </pc:sldMkLst>
        <pc:spChg chg="mod">
          <ac:chgData name="Jon Morgan (2218940)" userId="3d056735-30a3-4fce-ba59-f5d79205b9f6" providerId="ADAL" clId="{AD04B96A-2019-44F1-8032-A98F0464D56A}" dt="2024-04-29T09:48:23.858" v="4091" actId="6549"/>
          <ac:spMkLst>
            <pc:docMk/>
            <pc:sldMk cId="1676097881" sldId="259"/>
            <ac:spMk id="2" creationId="{57DFB4D3-B17C-6188-AFA3-4FC6A465FB67}"/>
          </ac:spMkLst>
        </pc:spChg>
        <pc:spChg chg="mod">
          <ac:chgData name="Jon Morgan (2218940)" userId="3d056735-30a3-4fce-ba59-f5d79205b9f6" providerId="ADAL" clId="{AD04B96A-2019-44F1-8032-A98F0464D56A}" dt="2024-04-29T09:48:43.865" v="4101" actId="20577"/>
          <ac:spMkLst>
            <pc:docMk/>
            <pc:sldMk cId="1676097881" sldId="259"/>
            <ac:spMk id="4" creationId="{70F00617-CA36-C283-2AD4-891761151F84}"/>
          </ac:spMkLst>
        </pc:spChg>
      </pc:sldChg>
      <pc:sldChg chg="modSp mod">
        <pc:chgData name="Jon Morgan (2218940)" userId="3d056735-30a3-4fce-ba59-f5d79205b9f6" providerId="ADAL" clId="{AD04B96A-2019-44F1-8032-A98F0464D56A}" dt="2024-04-29T11:39:38.354" v="4653" actId="20577"/>
        <pc:sldMkLst>
          <pc:docMk/>
          <pc:sldMk cId="1577135244" sldId="260"/>
        </pc:sldMkLst>
        <pc:spChg chg="mod">
          <ac:chgData name="Jon Morgan (2218940)" userId="3d056735-30a3-4fce-ba59-f5d79205b9f6" providerId="ADAL" clId="{AD04B96A-2019-44F1-8032-A98F0464D56A}" dt="2024-04-29T11:39:38.354" v="4653" actId="20577"/>
          <ac:spMkLst>
            <pc:docMk/>
            <pc:sldMk cId="1577135244" sldId="260"/>
            <ac:spMk id="2" creationId="{6A8165AA-EF7D-9B39-A5BD-D6626CC3FE4A}"/>
          </ac:spMkLst>
        </pc:spChg>
        <pc:spChg chg="mod">
          <ac:chgData name="Jon Morgan (2218940)" userId="3d056735-30a3-4fce-ba59-f5d79205b9f6" providerId="ADAL" clId="{AD04B96A-2019-44F1-8032-A98F0464D56A}" dt="2024-04-29T09:54:02.915" v="4185" actId="20577"/>
          <ac:spMkLst>
            <pc:docMk/>
            <pc:sldMk cId="1577135244" sldId="260"/>
            <ac:spMk id="3" creationId="{4B399E21-CD71-399A-5D62-CE585FF1266E}"/>
          </ac:spMkLst>
        </pc:spChg>
      </pc:sldChg>
      <pc:sldChg chg="modSp mod">
        <pc:chgData name="Jon Morgan (2218940)" userId="3d056735-30a3-4fce-ba59-f5d79205b9f6" providerId="ADAL" clId="{AD04B96A-2019-44F1-8032-A98F0464D56A}" dt="2024-04-29T11:39:28.731" v="4643" actId="20577"/>
        <pc:sldMkLst>
          <pc:docMk/>
          <pc:sldMk cId="1391929680" sldId="261"/>
        </pc:sldMkLst>
        <pc:spChg chg="mod">
          <ac:chgData name="Jon Morgan (2218940)" userId="3d056735-30a3-4fce-ba59-f5d79205b9f6" providerId="ADAL" clId="{AD04B96A-2019-44F1-8032-A98F0464D56A}" dt="2024-04-29T11:39:28.731" v="4643" actId="20577"/>
          <ac:spMkLst>
            <pc:docMk/>
            <pc:sldMk cId="1391929680" sldId="261"/>
            <ac:spMk id="2" creationId="{8561C1FB-3925-AC54-2ABA-3EE1CF6DA9A7}"/>
          </ac:spMkLst>
        </pc:spChg>
        <pc:spChg chg="mod">
          <ac:chgData name="Jon Morgan (2218940)" userId="3d056735-30a3-4fce-ba59-f5d79205b9f6" providerId="ADAL" clId="{AD04B96A-2019-44F1-8032-A98F0464D56A}" dt="2024-04-29T09:54:46.418" v="4193" actId="20577"/>
          <ac:spMkLst>
            <pc:docMk/>
            <pc:sldMk cId="1391929680" sldId="261"/>
            <ac:spMk id="3" creationId="{117A59CF-AA72-7409-98D3-677BAEF336C8}"/>
          </ac:spMkLst>
        </pc:spChg>
      </pc:sldChg>
      <pc:sldChg chg="addSp delSp modSp mod setBg">
        <pc:chgData name="Jon Morgan (2218940)" userId="3d056735-30a3-4fce-ba59-f5d79205b9f6" providerId="ADAL" clId="{AD04B96A-2019-44F1-8032-A98F0464D56A}" dt="2024-04-29T11:39:02.886" v="4624" actId="20577"/>
        <pc:sldMkLst>
          <pc:docMk/>
          <pc:sldMk cId="1637335102" sldId="262"/>
        </pc:sldMkLst>
        <pc:spChg chg="mod">
          <ac:chgData name="Jon Morgan (2218940)" userId="3d056735-30a3-4fce-ba59-f5d79205b9f6" providerId="ADAL" clId="{AD04B96A-2019-44F1-8032-A98F0464D56A}" dt="2024-04-29T11:39:02.886" v="4624" actId="20577"/>
          <ac:spMkLst>
            <pc:docMk/>
            <pc:sldMk cId="1637335102" sldId="262"/>
            <ac:spMk id="2" creationId="{749287EE-D1D6-E6EF-EC8C-D30BF7F0460E}"/>
          </ac:spMkLst>
        </pc:spChg>
        <pc:spChg chg="add del mod">
          <ac:chgData name="Jon Morgan (2218940)" userId="3d056735-30a3-4fce-ba59-f5d79205b9f6" providerId="ADAL" clId="{AD04B96A-2019-44F1-8032-A98F0464D56A}" dt="2024-04-29T09:55:10.957" v="4203" actId="20577"/>
          <ac:spMkLst>
            <pc:docMk/>
            <pc:sldMk cId="1637335102" sldId="262"/>
            <ac:spMk id="3" creationId="{D12F885B-FEB8-C300-E6EA-0D9AB76B56AC}"/>
          </ac:spMkLst>
        </pc:spChg>
        <pc:spChg chg="add del">
          <ac:chgData name="Jon Morgan (2218940)" userId="3d056735-30a3-4fce-ba59-f5d79205b9f6" providerId="ADAL" clId="{AD04B96A-2019-44F1-8032-A98F0464D56A}" dt="2024-04-29T09:46:54.893" v="4077" actId="26606"/>
          <ac:spMkLst>
            <pc:docMk/>
            <pc:sldMk cId="1637335102" sldId="262"/>
            <ac:spMk id="9" creationId="{ABE3B514-83FE-45D4-988C-78925DD13254}"/>
          </ac:spMkLst>
        </pc:spChg>
        <pc:graphicFrameChg chg="add del">
          <ac:chgData name="Jon Morgan (2218940)" userId="3d056735-30a3-4fce-ba59-f5d79205b9f6" providerId="ADAL" clId="{AD04B96A-2019-44F1-8032-A98F0464D56A}" dt="2024-04-29T09:46:54.893" v="4077" actId="26606"/>
          <ac:graphicFrameMkLst>
            <pc:docMk/>
            <pc:sldMk cId="1637335102" sldId="262"/>
            <ac:graphicFrameMk id="5" creationId="{C8716371-FE68-21DF-F864-7B91DBC5DC52}"/>
          </ac:graphicFrameMkLst>
        </pc:graphicFrameChg>
        <pc:cxnChg chg="add del">
          <ac:chgData name="Jon Morgan (2218940)" userId="3d056735-30a3-4fce-ba59-f5d79205b9f6" providerId="ADAL" clId="{AD04B96A-2019-44F1-8032-A98F0464D56A}" dt="2024-04-29T09:46:54.893" v="4077" actId="26606"/>
          <ac:cxnSpMkLst>
            <pc:docMk/>
            <pc:sldMk cId="1637335102" sldId="262"/>
            <ac:cxnSpMk id="11" creationId="{787CBF7F-92AD-42B8-AA3E-C4AF7A2AD3E8}"/>
          </ac:cxnSpMkLst>
        </pc:cxnChg>
      </pc:sldChg>
      <pc:sldChg chg="modSp mod">
        <pc:chgData name="Jon Morgan (2218940)" userId="3d056735-30a3-4fce-ba59-f5d79205b9f6" providerId="ADAL" clId="{AD04B96A-2019-44F1-8032-A98F0464D56A}" dt="2024-04-29T11:38:57.715" v="4612" actId="20577"/>
        <pc:sldMkLst>
          <pc:docMk/>
          <pc:sldMk cId="4226198415" sldId="263"/>
        </pc:sldMkLst>
        <pc:spChg chg="mod">
          <ac:chgData name="Jon Morgan (2218940)" userId="3d056735-30a3-4fce-ba59-f5d79205b9f6" providerId="ADAL" clId="{AD04B96A-2019-44F1-8032-A98F0464D56A}" dt="2024-04-29T11:38:57.715" v="4612" actId="20577"/>
          <ac:spMkLst>
            <pc:docMk/>
            <pc:sldMk cId="4226198415" sldId="263"/>
            <ac:spMk id="2" creationId="{9F970FFA-3BC6-26B7-8F46-E7AC2E9D3DDE}"/>
          </ac:spMkLst>
        </pc:spChg>
        <pc:spChg chg="mod">
          <ac:chgData name="Jon Morgan (2218940)" userId="3d056735-30a3-4fce-ba59-f5d79205b9f6" providerId="ADAL" clId="{AD04B96A-2019-44F1-8032-A98F0464D56A}" dt="2024-04-29T09:55:29.631" v="4211" actId="20577"/>
          <ac:spMkLst>
            <pc:docMk/>
            <pc:sldMk cId="4226198415" sldId="263"/>
            <ac:spMk id="3" creationId="{7A61759F-30CB-97B8-B840-E53B0F4321E9}"/>
          </ac:spMkLst>
        </pc:spChg>
      </pc:sldChg>
      <pc:sldChg chg="modSp mod">
        <pc:chgData name="Jon Morgan (2218940)" userId="3d056735-30a3-4fce-ba59-f5d79205b9f6" providerId="ADAL" clId="{AD04B96A-2019-44F1-8032-A98F0464D56A}" dt="2024-04-29T11:38:49.647" v="4601" actId="20577"/>
        <pc:sldMkLst>
          <pc:docMk/>
          <pc:sldMk cId="3477614416" sldId="264"/>
        </pc:sldMkLst>
        <pc:spChg chg="mod">
          <ac:chgData name="Jon Morgan (2218940)" userId="3d056735-30a3-4fce-ba59-f5d79205b9f6" providerId="ADAL" clId="{AD04B96A-2019-44F1-8032-A98F0464D56A}" dt="2024-04-29T11:38:49.647" v="4601" actId="20577"/>
          <ac:spMkLst>
            <pc:docMk/>
            <pc:sldMk cId="3477614416" sldId="264"/>
            <ac:spMk id="2" creationId="{3B7DF8BE-8580-9607-F6A1-D5F99B2093DD}"/>
          </ac:spMkLst>
        </pc:spChg>
        <pc:spChg chg="mod">
          <ac:chgData name="Jon Morgan (2218940)" userId="3d056735-30a3-4fce-ba59-f5d79205b9f6" providerId="ADAL" clId="{AD04B96A-2019-44F1-8032-A98F0464D56A}" dt="2024-04-29T11:36:44.530" v="4561" actId="20577"/>
          <ac:spMkLst>
            <pc:docMk/>
            <pc:sldMk cId="3477614416" sldId="264"/>
            <ac:spMk id="3" creationId="{9C625325-2E34-E7CA-4078-EB6D7839C7F8}"/>
          </ac:spMkLst>
        </pc:spChg>
      </pc:sldChg>
      <pc:sldChg chg="modSp mod">
        <pc:chgData name="Jon Morgan (2218940)" userId="3d056735-30a3-4fce-ba59-f5d79205b9f6" providerId="ADAL" clId="{AD04B96A-2019-44F1-8032-A98F0464D56A}" dt="2024-04-29T11:39:12.776" v="4642" actId="20577"/>
        <pc:sldMkLst>
          <pc:docMk/>
          <pc:sldMk cId="1845117113" sldId="265"/>
        </pc:sldMkLst>
        <pc:spChg chg="mod">
          <ac:chgData name="Jon Morgan (2218940)" userId="3d056735-30a3-4fce-ba59-f5d79205b9f6" providerId="ADAL" clId="{AD04B96A-2019-44F1-8032-A98F0464D56A}" dt="2024-04-29T11:39:12.776" v="4642" actId="20577"/>
          <ac:spMkLst>
            <pc:docMk/>
            <pc:sldMk cId="1845117113" sldId="265"/>
            <ac:spMk id="2" creationId="{0627A75B-1654-C983-EAEA-AB51AAA33C2B}"/>
          </ac:spMkLst>
        </pc:spChg>
        <pc:spChg chg="mod">
          <ac:chgData name="Jon Morgan (2218940)" userId="3d056735-30a3-4fce-ba59-f5d79205b9f6" providerId="ADAL" clId="{AD04B96A-2019-44F1-8032-A98F0464D56A}" dt="2024-04-29T11:37:53.679" v="4562" actId="20577"/>
          <ac:spMkLst>
            <pc:docMk/>
            <pc:sldMk cId="1845117113" sldId="265"/>
            <ac:spMk id="3" creationId="{C608FC78-CC88-28CE-4024-F86A03321B11}"/>
          </ac:spMkLst>
        </pc:spChg>
      </pc:sldChg>
      <pc:sldChg chg="modSp mod">
        <pc:chgData name="Jon Morgan (2218940)" userId="3d056735-30a3-4fce-ba59-f5d79205b9f6" providerId="ADAL" clId="{AD04B96A-2019-44F1-8032-A98F0464D56A}" dt="2024-04-29T11:38:37.928" v="4583" actId="20577"/>
        <pc:sldMkLst>
          <pc:docMk/>
          <pc:sldMk cId="4039832304" sldId="266"/>
        </pc:sldMkLst>
        <pc:spChg chg="mod">
          <ac:chgData name="Jon Morgan (2218940)" userId="3d056735-30a3-4fce-ba59-f5d79205b9f6" providerId="ADAL" clId="{AD04B96A-2019-44F1-8032-A98F0464D56A}" dt="2024-04-29T11:38:37.928" v="4583" actId="20577"/>
          <ac:spMkLst>
            <pc:docMk/>
            <pc:sldMk cId="4039832304" sldId="266"/>
            <ac:spMk id="2" creationId="{A5C84693-3851-D9A4-DFF8-BDEC2FF0E356}"/>
          </ac:spMkLst>
        </pc:spChg>
        <pc:spChg chg="mod">
          <ac:chgData name="Jon Morgan (2218940)" userId="3d056735-30a3-4fce-ba59-f5d79205b9f6" providerId="ADAL" clId="{AD04B96A-2019-44F1-8032-A98F0464D56A}" dt="2024-04-29T10:13:41.745" v="4315" actId="20577"/>
          <ac:spMkLst>
            <pc:docMk/>
            <pc:sldMk cId="4039832304" sldId="266"/>
            <ac:spMk id="3" creationId="{0F0C571B-D897-3310-9239-443309A946AD}"/>
          </ac:spMkLst>
        </pc:spChg>
      </pc:sldChg>
      <pc:sldChg chg="modSp mod">
        <pc:chgData name="Jon Morgan (2218940)" userId="3d056735-30a3-4fce-ba59-f5d79205b9f6" providerId="ADAL" clId="{AD04B96A-2019-44F1-8032-A98F0464D56A}" dt="2024-04-29T11:42:07.733" v="4705" actId="20577"/>
        <pc:sldMkLst>
          <pc:docMk/>
          <pc:sldMk cId="927325549" sldId="267"/>
        </pc:sldMkLst>
        <pc:spChg chg="mod">
          <ac:chgData name="Jon Morgan (2218940)" userId="3d056735-30a3-4fce-ba59-f5d79205b9f6" providerId="ADAL" clId="{AD04B96A-2019-44F1-8032-A98F0464D56A}" dt="2024-04-29T11:40:50.314" v="4683" actId="20577"/>
          <ac:spMkLst>
            <pc:docMk/>
            <pc:sldMk cId="927325549" sldId="267"/>
            <ac:spMk id="2" creationId="{FE91A654-0188-8B03-BBD6-38A6E6046556}"/>
          </ac:spMkLst>
        </pc:spChg>
        <pc:spChg chg="mod">
          <ac:chgData name="Jon Morgan (2218940)" userId="3d056735-30a3-4fce-ba59-f5d79205b9f6" providerId="ADAL" clId="{AD04B96A-2019-44F1-8032-A98F0464D56A}" dt="2024-04-29T11:42:07.733" v="4705" actId="20577"/>
          <ac:spMkLst>
            <pc:docMk/>
            <pc:sldMk cId="927325549" sldId="267"/>
            <ac:spMk id="3" creationId="{9B718946-C636-5A69-F7C4-0DD3B22DE757}"/>
          </ac:spMkLst>
        </pc:spChg>
      </pc:sldChg>
      <pc:sldChg chg="modSp mod">
        <pc:chgData name="Jon Morgan (2218940)" userId="3d056735-30a3-4fce-ba59-f5d79205b9f6" providerId="ADAL" clId="{AD04B96A-2019-44F1-8032-A98F0464D56A}" dt="2024-04-29T10:14:41.761" v="4334" actId="20577"/>
        <pc:sldMkLst>
          <pc:docMk/>
          <pc:sldMk cId="1240697005" sldId="268"/>
        </pc:sldMkLst>
        <pc:spChg chg="mod">
          <ac:chgData name="Jon Morgan (2218940)" userId="3d056735-30a3-4fce-ba59-f5d79205b9f6" providerId="ADAL" clId="{AD04B96A-2019-44F1-8032-A98F0464D56A}" dt="2024-04-29T10:14:41.761" v="4334" actId="20577"/>
          <ac:spMkLst>
            <pc:docMk/>
            <pc:sldMk cId="1240697005" sldId="268"/>
            <ac:spMk id="3" creationId="{4D307C37-812E-2728-61E9-8C956F817C40}"/>
          </ac:spMkLst>
        </pc:spChg>
      </pc:sldChg>
      <pc:sldChg chg="modSp mod">
        <pc:chgData name="Jon Morgan (2218940)" userId="3d056735-30a3-4fce-ba59-f5d79205b9f6" providerId="ADAL" clId="{AD04B96A-2019-44F1-8032-A98F0464D56A}" dt="2024-04-29T10:15:05.931" v="4339" actId="20577"/>
        <pc:sldMkLst>
          <pc:docMk/>
          <pc:sldMk cId="3589137802" sldId="270"/>
        </pc:sldMkLst>
        <pc:spChg chg="mod">
          <ac:chgData name="Jon Morgan (2218940)" userId="3d056735-30a3-4fce-ba59-f5d79205b9f6" providerId="ADAL" clId="{AD04B96A-2019-44F1-8032-A98F0464D56A}" dt="2024-04-29T10:15:05.931" v="4339" actId="20577"/>
          <ac:spMkLst>
            <pc:docMk/>
            <pc:sldMk cId="3589137802" sldId="270"/>
            <ac:spMk id="3" creationId="{4D307C37-812E-2728-61E9-8C956F817C40}"/>
          </ac:spMkLst>
        </pc:spChg>
      </pc:sldChg>
      <pc:sldChg chg="modSp mod">
        <pc:chgData name="Jon Morgan (2218940)" userId="3d056735-30a3-4fce-ba59-f5d79205b9f6" providerId="ADAL" clId="{AD04B96A-2019-44F1-8032-A98F0464D56A}" dt="2024-04-29T10:15:20.081" v="4344" actId="20577"/>
        <pc:sldMkLst>
          <pc:docMk/>
          <pc:sldMk cId="3498375250" sldId="272"/>
        </pc:sldMkLst>
        <pc:spChg chg="mod">
          <ac:chgData name="Jon Morgan (2218940)" userId="3d056735-30a3-4fce-ba59-f5d79205b9f6" providerId="ADAL" clId="{AD04B96A-2019-44F1-8032-A98F0464D56A}" dt="2024-04-29T10:15:20.081" v="4344" actId="20577"/>
          <ac:spMkLst>
            <pc:docMk/>
            <pc:sldMk cId="3498375250" sldId="272"/>
            <ac:spMk id="3" creationId="{4D307C37-812E-2728-61E9-8C956F817C40}"/>
          </ac:spMkLst>
        </pc:spChg>
      </pc:sldChg>
      <pc:sldChg chg="modSp mod">
        <pc:chgData name="Jon Morgan (2218940)" userId="3d056735-30a3-4fce-ba59-f5d79205b9f6" providerId="ADAL" clId="{AD04B96A-2019-44F1-8032-A98F0464D56A}" dt="2024-04-29T11:50:40.193" v="4733" actId="20577"/>
        <pc:sldMkLst>
          <pc:docMk/>
          <pc:sldMk cId="3557337453" sldId="273"/>
        </pc:sldMkLst>
        <pc:spChg chg="mod">
          <ac:chgData name="Jon Morgan (2218940)" userId="3d056735-30a3-4fce-ba59-f5d79205b9f6" providerId="ADAL" clId="{AD04B96A-2019-44F1-8032-A98F0464D56A}" dt="2024-04-29T11:50:40.193" v="4733" actId="20577"/>
          <ac:spMkLst>
            <pc:docMk/>
            <pc:sldMk cId="3557337453" sldId="273"/>
            <ac:spMk id="3" creationId="{51E60588-2941-E6D0-3798-46BCAA3AF1BE}"/>
          </ac:spMkLst>
        </pc:spChg>
      </pc:sldChg>
      <pc:sldChg chg="modSp new mod">
        <pc:chgData name="Jon Morgan (2218940)" userId="3d056735-30a3-4fce-ba59-f5d79205b9f6" providerId="ADAL" clId="{AD04B96A-2019-44F1-8032-A98F0464D56A}" dt="2024-04-29T09:52:30.275" v="4162" actId="5793"/>
        <pc:sldMkLst>
          <pc:docMk/>
          <pc:sldMk cId="4204645010" sldId="275"/>
        </pc:sldMkLst>
        <pc:spChg chg="mod">
          <ac:chgData name="Jon Morgan (2218940)" userId="3d056735-30a3-4fce-ba59-f5d79205b9f6" providerId="ADAL" clId="{AD04B96A-2019-44F1-8032-A98F0464D56A}" dt="2024-04-29T08:08:07.217" v="21" actId="20577"/>
          <ac:spMkLst>
            <pc:docMk/>
            <pc:sldMk cId="4204645010" sldId="275"/>
            <ac:spMk id="2" creationId="{568738D1-86F6-6239-AB60-16EF627F1112}"/>
          </ac:spMkLst>
        </pc:spChg>
        <pc:spChg chg="mod">
          <ac:chgData name="Jon Morgan (2218940)" userId="3d056735-30a3-4fce-ba59-f5d79205b9f6" providerId="ADAL" clId="{AD04B96A-2019-44F1-8032-A98F0464D56A}" dt="2024-04-29T09:52:30.275" v="4162" actId="5793"/>
          <ac:spMkLst>
            <pc:docMk/>
            <pc:sldMk cId="4204645010" sldId="275"/>
            <ac:spMk id="3" creationId="{D7F36652-24D2-918C-826E-5207A8772500}"/>
          </ac:spMkLst>
        </pc:spChg>
      </pc:sldChg>
      <pc:sldChg chg="addSp delSp modSp new mod setBg">
        <pc:chgData name="Jon Morgan (2218940)" userId="3d056735-30a3-4fce-ba59-f5d79205b9f6" providerId="ADAL" clId="{AD04B96A-2019-44F1-8032-A98F0464D56A}" dt="2024-04-29T11:53:26.171" v="4766" actId="108"/>
        <pc:sldMkLst>
          <pc:docMk/>
          <pc:sldMk cId="3249872268" sldId="276"/>
        </pc:sldMkLst>
        <pc:spChg chg="mod">
          <ac:chgData name="Jon Morgan (2218940)" userId="3d056735-30a3-4fce-ba59-f5d79205b9f6" providerId="ADAL" clId="{AD04B96A-2019-44F1-8032-A98F0464D56A}" dt="2024-04-29T11:51:57.948" v="4746" actId="20577"/>
          <ac:spMkLst>
            <pc:docMk/>
            <pc:sldMk cId="3249872268" sldId="276"/>
            <ac:spMk id="2" creationId="{5ED38258-3A1E-A23A-56B6-A1941B714A7B}"/>
          </ac:spMkLst>
        </pc:spChg>
        <pc:spChg chg="add del mod">
          <ac:chgData name="Jon Morgan (2218940)" userId="3d056735-30a3-4fce-ba59-f5d79205b9f6" providerId="ADAL" clId="{AD04B96A-2019-44F1-8032-A98F0464D56A}" dt="2024-04-29T08:21:29.397" v="590" actId="26606"/>
          <ac:spMkLst>
            <pc:docMk/>
            <pc:sldMk cId="3249872268" sldId="276"/>
            <ac:spMk id="3" creationId="{D91DB30F-B2BE-A431-6335-C956708B02F5}"/>
          </ac:spMkLst>
        </pc:spChg>
        <pc:spChg chg="add mod">
          <ac:chgData name="Jon Morgan (2218940)" userId="3d056735-30a3-4fce-ba59-f5d79205b9f6" providerId="ADAL" clId="{AD04B96A-2019-44F1-8032-A98F0464D56A}" dt="2024-04-29T11:52:38.795" v="4760" actId="108"/>
          <ac:spMkLst>
            <pc:docMk/>
            <pc:sldMk cId="3249872268" sldId="276"/>
            <ac:spMk id="4" creationId="{8E92A2F5-E729-8C0B-38A8-D2A8C7A472D0}"/>
          </ac:spMkLst>
        </pc:spChg>
        <pc:spChg chg="add del">
          <ac:chgData name="Jon Morgan (2218940)" userId="3d056735-30a3-4fce-ba59-f5d79205b9f6" providerId="ADAL" clId="{AD04B96A-2019-44F1-8032-A98F0464D56A}" dt="2024-04-29T08:21:12.624" v="587" actId="26606"/>
          <ac:spMkLst>
            <pc:docMk/>
            <pc:sldMk cId="3249872268" sldId="276"/>
            <ac:spMk id="6" creationId="{E0BA761B-DE6B-4078-B4C9-0FFE37D23862}"/>
          </ac:spMkLst>
        </pc:spChg>
        <pc:spChg chg="add del">
          <ac:chgData name="Jon Morgan (2218940)" userId="3d056735-30a3-4fce-ba59-f5d79205b9f6" providerId="ADAL" clId="{AD04B96A-2019-44F1-8032-A98F0464D56A}" dt="2024-04-29T08:20:51.783" v="584" actId="26606"/>
          <ac:spMkLst>
            <pc:docMk/>
            <pc:sldMk cId="3249872268" sldId="276"/>
            <ac:spMk id="9" creationId="{E0BA761B-DE6B-4078-B4C9-0FFE37D23862}"/>
          </ac:spMkLst>
        </pc:spChg>
        <pc:spChg chg="add del">
          <ac:chgData name="Jon Morgan (2218940)" userId="3d056735-30a3-4fce-ba59-f5d79205b9f6" providerId="ADAL" clId="{AD04B96A-2019-44F1-8032-A98F0464D56A}" dt="2024-04-29T08:21:29.363" v="589" actId="26606"/>
          <ac:spMkLst>
            <pc:docMk/>
            <pc:sldMk cId="3249872268" sldId="276"/>
            <ac:spMk id="10" creationId="{ABE3B514-83FE-45D4-988C-78925DD13254}"/>
          </ac:spMkLst>
        </pc:spChg>
        <pc:graphicFrameChg chg="add del mod">
          <ac:chgData name="Jon Morgan (2218940)" userId="3d056735-30a3-4fce-ba59-f5d79205b9f6" providerId="ADAL" clId="{AD04B96A-2019-44F1-8032-A98F0464D56A}" dt="2024-04-29T08:20:51.783" v="584" actId="26606"/>
          <ac:graphicFrameMkLst>
            <pc:docMk/>
            <pc:sldMk cId="3249872268" sldId="276"/>
            <ac:graphicFrameMk id="5" creationId="{02B9028D-AABE-FA3F-6046-9F2191F0673F}"/>
          </ac:graphicFrameMkLst>
        </pc:graphicFrameChg>
        <pc:graphicFrameChg chg="add del">
          <ac:chgData name="Jon Morgan (2218940)" userId="3d056735-30a3-4fce-ba59-f5d79205b9f6" providerId="ADAL" clId="{AD04B96A-2019-44F1-8032-A98F0464D56A}" dt="2024-04-29T08:21:12.624" v="587" actId="26606"/>
          <ac:graphicFrameMkLst>
            <pc:docMk/>
            <pc:sldMk cId="3249872268" sldId="276"/>
            <ac:graphicFrameMk id="8" creationId="{4EC7E774-6B2B-FB23-E5E7-2F96A54FE566}"/>
          </ac:graphicFrameMkLst>
        </pc:graphicFrameChg>
        <pc:graphicFrameChg chg="add del">
          <ac:chgData name="Jon Morgan (2218940)" userId="3d056735-30a3-4fce-ba59-f5d79205b9f6" providerId="ADAL" clId="{AD04B96A-2019-44F1-8032-A98F0464D56A}" dt="2024-04-29T08:21:29.363" v="589" actId="26606"/>
          <ac:graphicFrameMkLst>
            <pc:docMk/>
            <pc:sldMk cId="3249872268" sldId="276"/>
            <ac:graphicFrameMk id="13" creationId="{86A1D37E-310D-1733-906C-55618F6E80C3}"/>
          </ac:graphicFrameMkLst>
        </pc:graphicFrameChg>
        <pc:graphicFrameChg chg="add mod">
          <ac:chgData name="Jon Morgan (2218940)" userId="3d056735-30a3-4fce-ba59-f5d79205b9f6" providerId="ADAL" clId="{AD04B96A-2019-44F1-8032-A98F0464D56A}" dt="2024-04-29T11:53:26.171" v="4766" actId="108"/>
          <ac:graphicFrameMkLst>
            <pc:docMk/>
            <pc:sldMk cId="3249872268" sldId="276"/>
            <ac:graphicFrameMk id="15" creationId="{57A62AA1-AD87-C954-156E-407A6E09E467}"/>
          </ac:graphicFrameMkLst>
        </pc:graphicFrameChg>
        <pc:cxnChg chg="add del">
          <ac:chgData name="Jon Morgan (2218940)" userId="3d056735-30a3-4fce-ba59-f5d79205b9f6" providerId="ADAL" clId="{AD04B96A-2019-44F1-8032-A98F0464D56A}" dt="2024-04-29T08:21:12.624" v="587" actId="26606"/>
          <ac:cxnSpMkLst>
            <pc:docMk/>
            <pc:sldMk cId="3249872268" sldId="276"/>
            <ac:cxnSpMk id="7" creationId="{05C630D5-1ADF-4994-883A-6501F0DFCFA0}"/>
          </ac:cxnSpMkLst>
        </pc:cxnChg>
        <pc:cxnChg chg="add del">
          <ac:chgData name="Jon Morgan (2218940)" userId="3d056735-30a3-4fce-ba59-f5d79205b9f6" providerId="ADAL" clId="{AD04B96A-2019-44F1-8032-A98F0464D56A}" dt="2024-04-29T08:20:51.783" v="584" actId="26606"/>
          <ac:cxnSpMkLst>
            <pc:docMk/>
            <pc:sldMk cId="3249872268" sldId="276"/>
            <ac:cxnSpMk id="11" creationId="{05C630D5-1ADF-4994-883A-6501F0DFCFA0}"/>
          </ac:cxnSpMkLst>
        </pc:cxnChg>
        <pc:cxnChg chg="add del">
          <ac:chgData name="Jon Morgan (2218940)" userId="3d056735-30a3-4fce-ba59-f5d79205b9f6" providerId="ADAL" clId="{AD04B96A-2019-44F1-8032-A98F0464D56A}" dt="2024-04-29T08:21:29.363" v="589" actId="26606"/>
          <ac:cxnSpMkLst>
            <pc:docMk/>
            <pc:sldMk cId="3249872268" sldId="276"/>
            <ac:cxnSpMk id="12" creationId="{787CBF7F-92AD-42B8-AA3E-C4AF7A2AD3E8}"/>
          </ac:cxnSpMkLst>
        </pc:cxnChg>
      </pc:sldChg>
      <pc:sldChg chg="addSp modSp new del mod setBg">
        <pc:chgData name="Jon Morgan (2218940)" userId="3d056735-30a3-4fce-ba59-f5d79205b9f6" providerId="ADAL" clId="{AD04B96A-2019-44F1-8032-A98F0464D56A}" dt="2024-04-29T09:16:34.293" v="2856" actId="2696"/>
        <pc:sldMkLst>
          <pc:docMk/>
          <pc:sldMk cId="366570629" sldId="277"/>
        </pc:sldMkLst>
        <pc:spChg chg="mod">
          <ac:chgData name="Jon Morgan (2218940)" userId="3d056735-30a3-4fce-ba59-f5d79205b9f6" providerId="ADAL" clId="{AD04B96A-2019-44F1-8032-A98F0464D56A}" dt="2024-04-29T09:15:06.779" v="2851" actId="26606"/>
          <ac:spMkLst>
            <pc:docMk/>
            <pc:sldMk cId="366570629" sldId="277"/>
            <ac:spMk id="2" creationId="{1E803031-4FA4-BB73-AD8C-2D44D4516CD0}"/>
          </ac:spMkLst>
        </pc:spChg>
        <pc:spChg chg="mod">
          <ac:chgData name="Jon Morgan (2218940)" userId="3d056735-30a3-4fce-ba59-f5d79205b9f6" providerId="ADAL" clId="{AD04B96A-2019-44F1-8032-A98F0464D56A}" dt="2024-04-29T09:15:06.779" v="2851" actId="26606"/>
          <ac:spMkLst>
            <pc:docMk/>
            <pc:sldMk cId="366570629" sldId="277"/>
            <ac:spMk id="3" creationId="{810CA01A-8B2F-0346-3FC6-E40280E6DE44}"/>
          </ac:spMkLst>
        </pc:spChg>
        <pc:spChg chg="add">
          <ac:chgData name="Jon Morgan (2218940)" userId="3d056735-30a3-4fce-ba59-f5d79205b9f6" providerId="ADAL" clId="{AD04B96A-2019-44F1-8032-A98F0464D56A}" dt="2024-04-29T09:15:06.779" v="2851" actId="26606"/>
          <ac:spMkLst>
            <pc:docMk/>
            <pc:sldMk cId="366570629" sldId="277"/>
            <ac:spMk id="10" creationId="{BF02845A-8571-40C5-9F56-8F9B3F7C4E4C}"/>
          </ac:spMkLst>
        </pc:spChg>
        <pc:picChg chg="add">
          <ac:chgData name="Jon Morgan (2218940)" userId="3d056735-30a3-4fce-ba59-f5d79205b9f6" providerId="ADAL" clId="{AD04B96A-2019-44F1-8032-A98F0464D56A}" dt="2024-04-29T09:15:06.779" v="2851" actId="26606"/>
          <ac:picMkLst>
            <pc:docMk/>
            <pc:sldMk cId="366570629" sldId="277"/>
            <ac:picMk id="7" creationId="{0DDE9A1E-57C1-16F8-D69E-9E06395C049B}"/>
          </ac:picMkLst>
        </pc:picChg>
        <pc:cxnChg chg="add">
          <ac:chgData name="Jon Morgan (2218940)" userId="3d056735-30a3-4fce-ba59-f5d79205b9f6" providerId="ADAL" clId="{AD04B96A-2019-44F1-8032-A98F0464D56A}" dt="2024-04-29T09:15:06.779" v="2851" actId="26606"/>
          <ac:cxnSpMkLst>
            <pc:docMk/>
            <pc:sldMk cId="366570629" sldId="277"/>
            <ac:cxnSpMk id="12" creationId="{F30BB598-81B4-41BB-BC44-CD9C29AE2EAB}"/>
          </ac:cxnSpMkLst>
        </pc:cxnChg>
      </pc:sldChg>
      <pc:sldChg chg="addSp delSp modSp new mod setBg">
        <pc:chgData name="Jon Morgan (2218940)" userId="3d056735-30a3-4fce-ba59-f5d79205b9f6" providerId="ADAL" clId="{AD04B96A-2019-44F1-8032-A98F0464D56A}" dt="2024-04-29T11:56:36.968" v="4784" actId="6549"/>
        <pc:sldMkLst>
          <pc:docMk/>
          <pc:sldMk cId="3503140048" sldId="278"/>
        </pc:sldMkLst>
        <pc:spChg chg="mod">
          <ac:chgData name="Jon Morgan (2218940)" userId="3d056735-30a3-4fce-ba59-f5d79205b9f6" providerId="ADAL" clId="{AD04B96A-2019-44F1-8032-A98F0464D56A}" dt="2024-04-29T08:47:52.127" v="1853" actId="14100"/>
          <ac:spMkLst>
            <pc:docMk/>
            <pc:sldMk cId="3503140048" sldId="278"/>
            <ac:spMk id="2" creationId="{A3AF207F-B2EF-E3DA-0026-CCF349EA4116}"/>
          </ac:spMkLst>
        </pc:spChg>
        <pc:spChg chg="mod">
          <ac:chgData name="Jon Morgan (2218940)" userId="3d056735-30a3-4fce-ba59-f5d79205b9f6" providerId="ADAL" clId="{AD04B96A-2019-44F1-8032-A98F0464D56A}" dt="2024-04-29T11:56:36.968" v="4784" actId="6549"/>
          <ac:spMkLst>
            <pc:docMk/>
            <pc:sldMk cId="3503140048" sldId="278"/>
            <ac:spMk id="3" creationId="{FED2DA3D-88D9-C603-EEFD-DFF05418EBF2}"/>
          </ac:spMkLst>
        </pc:spChg>
        <pc:spChg chg="add">
          <ac:chgData name="Jon Morgan (2218940)" userId="3d056735-30a3-4fce-ba59-f5d79205b9f6" providerId="ADAL" clId="{AD04B96A-2019-44F1-8032-A98F0464D56A}" dt="2024-04-29T08:46:46.033" v="1842" actId="26606"/>
          <ac:spMkLst>
            <pc:docMk/>
            <pc:sldMk cId="3503140048" sldId="278"/>
            <ac:spMk id="10" creationId="{BF02845A-8571-40C5-9F56-8F9B3F7C4E4C}"/>
          </ac:spMkLst>
        </pc:spChg>
        <pc:picChg chg="add del mod">
          <ac:chgData name="Jon Morgan (2218940)" userId="3d056735-30a3-4fce-ba59-f5d79205b9f6" providerId="ADAL" clId="{AD04B96A-2019-44F1-8032-A98F0464D56A}" dt="2024-04-29T08:47:11.385" v="1847" actId="14100"/>
          <ac:picMkLst>
            <pc:docMk/>
            <pc:sldMk cId="3503140048" sldId="278"/>
            <ac:picMk id="7" creationId="{EB36F389-2536-21A6-B37B-23839FA9195F}"/>
          </ac:picMkLst>
        </pc:picChg>
        <pc:cxnChg chg="add">
          <ac:chgData name="Jon Morgan (2218940)" userId="3d056735-30a3-4fce-ba59-f5d79205b9f6" providerId="ADAL" clId="{AD04B96A-2019-44F1-8032-A98F0464D56A}" dt="2024-04-29T08:46:46.033" v="1842" actId="26606"/>
          <ac:cxnSpMkLst>
            <pc:docMk/>
            <pc:sldMk cId="3503140048" sldId="278"/>
            <ac:cxnSpMk id="12" creationId="{F30BB598-81B4-41BB-BC44-CD9C29AE2EAB}"/>
          </ac:cxnSpMkLst>
        </pc:cxnChg>
      </pc:sldChg>
      <pc:sldChg chg="addSp modSp new del mod setBg">
        <pc:chgData name="Jon Morgan (2218940)" userId="3d056735-30a3-4fce-ba59-f5d79205b9f6" providerId="ADAL" clId="{AD04B96A-2019-44F1-8032-A98F0464D56A}" dt="2024-04-29T08:57:05.826" v="2454" actId="2696"/>
        <pc:sldMkLst>
          <pc:docMk/>
          <pc:sldMk cId="3451846610" sldId="279"/>
        </pc:sldMkLst>
        <pc:spChg chg="mod">
          <ac:chgData name="Jon Morgan (2218940)" userId="3d056735-30a3-4fce-ba59-f5d79205b9f6" providerId="ADAL" clId="{AD04B96A-2019-44F1-8032-A98F0464D56A}" dt="2024-04-29T08:55:46.861" v="2444" actId="20577"/>
          <ac:spMkLst>
            <pc:docMk/>
            <pc:sldMk cId="3451846610" sldId="279"/>
            <ac:spMk id="2" creationId="{255933CB-A0A9-7A1D-FE80-A656929B71DB}"/>
          </ac:spMkLst>
        </pc:spChg>
        <pc:spChg chg="mod">
          <ac:chgData name="Jon Morgan (2218940)" userId="3d056735-30a3-4fce-ba59-f5d79205b9f6" providerId="ADAL" clId="{AD04B96A-2019-44F1-8032-A98F0464D56A}" dt="2024-04-29T08:55:23.294" v="2438" actId="26606"/>
          <ac:spMkLst>
            <pc:docMk/>
            <pc:sldMk cId="3451846610" sldId="279"/>
            <ac:spMk id="3" creationId="{D921B81C-2B31-8B43-A373-A09D3482216D}"/>
          </ac:spMkLst>
        </pc:spChg>
        <pc:spChg chg="add">
          <ac:chgData name="Jon Morgan (2218940)" userId="3d056735-30a3-4fce-ba59-f5d79205b9f6" providerId="ADAL" clId="{AD04B96A-2019-44F1-8032-A98F0464D56A}" dt="2024-04-29T08:55:23.294" v="2438" actId="26606"/>
          <ac:spMkLst>
            <pc:docMk/>
            <pc:sldMk cId="3451846610" sldId="279"/>
            <ac:spMk id="10" creationId="{BF02845A-8571-40C5-9F56-8F9B3F7C4E4C}"/>
          </ac:spMkLst>
        </pc:spChg>
        <pc:picChg chg="add mod">
          <ac:chgData name="Jon Morgan (2218940)" userId="3d056735-30a3-4fce-ba59-f5d79205b9f6" providerId="ADAL" clId="{AD04B96A-2019-44F1-8032-A98F0464D56A}" dt="2024-04-29T08:55:29.670" v="2439" actId="14100"/>
          <ac:picMkLst>
            <pc:docMk/>
            <pc:sldMk cId="3451846610" sldId="279"/>
            <ac:picMk id="7" creationId="{F3F1BA54-1C48-B8CE-3734-1393BF648A51}"/>
          </ac:picMkLst>
        </pc:picChg>
        <pc:cxnChg chg="add">
          <ac:chgData name="Jon Morgan (2218940)" userId="3d056735-30a3-4fce-ba59-f5d79205b9f6" providerId="ADAL" clId="{AD04B96A-2019-44F1-8032-A98F0464D56A}" dt="2024-04-29T08:55:23.294" v="2438" actId="26606"/>
          <ac:cxnSpMkLst>
            <pc:docMk/>
            <pc:sldMk cId="3451846610" sldId="279"/>
            <ac:cxnSpMk id="12" creationId="{F30BB598-81B4-41BB-BC44-CD9C29AE2EAB}"/>
          </ac:cxnSpMkLst>
        </pc:cxnChg>
      </pc:sldChg>
      <pc:sldChg chg="addSp delSp modSp mod delDesignElem">
        <pc:chgData name="Jon Morgan (2218940)" userId="3d056735-30a3-4fce-ba59-f5d79205b9f6" providerId="ADAL" clId="{AD04B96A-2019-44F1-8032-A98F0464D56A}" dt="2024-04-29T11:57:14.350" v="4786" actId="114"/>
        <pc:sldMkLst>
          <pc:docMk/>
          <pc:sldMk cId="1534071008" sldId="280"/>
        </pc:sldMkLst>
        <pc:spChg chg="mod">
          <ac:chgData name="Jon Morgan (2218940)" userId="3d056735-30a3-4fce-ba59-f5d79205b9f6" providerId="ADAL" clId="{AD04B96A-2019-44F1-8032-A98F0464D56A}" dt="2024-04-29T11:57:14.350" v="4786" actId="114"/>
          <ac:spMkLst>
            <pc:docMk/>
            <pc:sldMk cId="1534071008" sldId="280"/>
            <ac:spMk id="3" creationId="{FED2DA3D-88D9-C603-EEFD-DFF05418EBF2}"/>
          </ac:spMkLst>
        </pc:spChg>
        <pc:picChg chg="add mod">
          <ac:chgData name="Jon Morgan (2218940)" userId="3d056735-30a3-4fce-ba59-f5d79205b9f6" providerId="ADAL" clId="{AD04B96A-2019-44F1-8032-A98F0464D56A}" dt="2024-04-29T08:56:57.749" v="2453" actId="1076"/>
          <ac:picMkLst>
            <pc:docMk/>
            <pc:sldMk cId="1534071008" sldId="280"/>
            <ac:picMk id="4" creationId="{393BF53F-782A-3C96-F09F-149458028FA9}"/>
          </ac:picMkLst>
        </pc:picChg>
        <pc:picChg chg="del">
          <ac:chgData name="Jon Morgan (2218940)" userId="3d056735-30a3-4fce-ba59-f5d79205b9f6" providerId="ADAL" clId="{AD04B96A-2019-44F1-8032-A98F0464D56A}" dt="2024-04-29T08:56:51.649" v="2452" actId="478"/>
          <ac:picMkLst>
            <pc:docMk/>
            <pc:sldMk cId="1534071008" sldId="280"/>
            <ac:picMk id="7" creationId="{EB36F389-2536-21A6-B37B-23839FA9195F}"/>
          </ac:picMkLst>
        </pc:picChg>
      </pc:sldChg>
      <pc:sldChg chg="modSp mod delDesignElem">
        <pc:chgData name="Jon Morgan (2218940)" userId="3d056735-30a3-4fce-ba59-f5d79205b9f6" providerId="ADAL" clId="{AD04B96A-2019-44F1-8032-A98F0464D56A}" dt="2024-04-29T11:55:49.977" v="4768" actId="20577"/>
        <pc:sldMkLst>
          <pc:docMk/>
          <pc:sldMk cId="1956814701" sldId="281"/>
        </pc:sldMkLst>
        <pc:spChg chg="mod">
          <ac:chgData name="Jon Morgan (2218940)" userId="3d056735-30a3-4fce-ba59-f5d79205b9f6" providerId="ADAL" clId="{AD04B96A-2019-44F1-8032-A98F0464D56A}" dt="2024-04-29T11:52:08.766" v="4759" actId="20577"/>
          <ac:spMkLst>
            <pc:docMk/>
            <pc:sldMk cId="1956814701" sldId="281"/>
            <ac:spMk id="2" creationId="{A3AF207F-B2EF-E3DA-0026-CCF349EA4116}"/>
          </ac:spMkLst>
        </pc:spChg>
        <pc:spChg chg="mod">
          <ac:chgData name="Jon Morgan (2218940)" userId="3d056735-30a3-4fce-ba59-f5d79205b9f6" providerId="ADAL" clId="{AD04B96A-2019-44F1-8032-A98F0464D56A}" dt="2024-04-29T11:55:49.977" v="4768" actId="20577"/>
          <ac:spMkLst>
            <pc:docMk/>
            <pc:sldMk cId="1956814701" sldId="281"/>
            <ac:spMk id="3" creationId="{FED2DA3D-88D9-C603-EEFD-DFF05418EBF2}"/>
          </ac:spMkLst>
        </pc:spChg>
        <pc:picChg chg="mod">
          <ac:chgData name="Jon Morgan (2218940)" userId="3d056735-30a3-4fce-ba59-f5d79205b9f6" providerId="ADAL" clId="{AD04B96A-2019-44F1-8032-A98F0464D56A}" dt="2024-04-29T09:16:13.978" v="2854" actId="14826"/>
          <ac:picMkLst>
            <pc:docMk/>
            <pc:sldMk cId="1956814701" sldId="281"/>
            <ac:picMk id="7" creationId="{EB36F389-2536-21A6-B37B-23839FA9195F}"/>
          </ac:picMkLst>
        </pc:picChg>
      </pc:sldChg>
      <pc:sldChg chg="addSp delSp modSp new mod setBg">
        <pc:chgData name="Jon Morgan (2218940)" userId="3d056735-30a3-4fce-ba59-f5d79205b9f6" providerId="ADAL" clId="{AD04B96A-2019-44F1-8032-A98F0464D56A}" dt="2024-04-29T10:20:35.117" v="4349" actId="20577"/>
        <pc:sldMkLst>
          <pc:docMk/>
          <pc:sldMk cId="1444030522" sldId="282"/>
        </pc:sldMkLst>
        <pc:spChg chg="mod">
          <ac:chgData name="Jon Morgan (2218940)" userId="3d056735-30a3-4fce-ba59-f5d79205b9f6" providerId="ADAL" clId="{AD04B96A-2019-44F1-8032-A98F0464D56A}" dt="2024-04-29T09:39:08.327" v="4017" actId="26606"/>
          <ac:spMkLst>
            <pc:docMk/>
            <pc:sldMk cId="1444030522" sldId="282"/>
            <ac:spMk id="2" creationId="{3079CFBE-B057-9B06-D1AD-E0A7DA0AE87A}"/>
          </ac:spMkLst>
        </pc:spChg>
        <pc:spChg chg="add del mod">
          <ac:chgData name="Jon Morgan (2218940)" userId="3d056735-30a3-4fce-ba59-f5d79205b9f6" providerId="ADAL" clId="{AD04B96A-2019-44F1-8032-A98F0464D56A}" dt="2024-04-29T09:39:13.791" v="4020" actId="26606"/>
          <ac:spMkLst>
            <pc:docMk/>
            <pc:sldMk cId="1444030522" sldId="282"/>
            <ac:spMk id="3" creationId="{EB8E327F-FC3F-59C9-61EF-50B97215497C}"/>
          </ac:spMkLst>
        </pc:spChg>
        <pc:spChg chg="add mod">
          <ac:chgData name="Jon Morgan (2218940)" userId="3d056735-30a3-4fce-ba59-f5d79205b9f6" providerId="ADAL" clId="{AD04B96A-2019-44F1-8032-A98F0464D56A}" dt="2024-04-29T09:42:45.075" v="4041" actId="108"/>
          <ac:spMkLst>
            <pc:docMk/>
            <pc:sldMk cId="1444030522" sldId="282"/>
            <ac:spMk id="4" creationId="{56911D7C-B8B8-BCC1-CCCE-F6821D9EBEBD}"/>
          </ac:spMkLst>
        </pc:spChg>
        <pc:spChg chg="add del">
          <ac:chgData name="Jon Morgan (2218940)" userId="3d056735-30a3-4fce-ba59-f5d79205b9f6" providerId="ADAL" clId="{AD04B96A-2019-44F1-8032-A98F0464D56A}" dt="2024-04-29T09:39:08.327" v="4017" actId="26606"/>
          <ac:spMkLst>
            <pc:docMk/>
            <pc:sldMk cId="1444030522" sldId="282"/>
            <ac:spMk id="6" creationId="{E0BA761B-DE6B-4078-B4C9-0FFE37D23862}"/>
          </ac:spMkLst>
        </pc:spChg>
        <pc:spChg chg="add del">
          <ac:chgData name="Jon Morgan (2218940)" userId="3d056735-30a3-4fce-ba59-f5d79205b9f6" providerId="ADAL" clId="{AD04B96A-2019-44F1-8032-A98F0464D56A}" dt="2024-04-29T09:38:42.173" v="4011" actId="26606"/>
          <ac:spMkLst>
            <pc:docMk/>
            <pc:sldMk cId="1444030522" sldId="282"/>
            <ac:spMk id="9" creationId="{EACE703B-177A-4A03-827E-692635A353CF}"/>
          </ac:spMkLst>
        </pc:spChg>
        <pc:graphicFrameChg chg="add del">
          <ac:chgData name="Jon Morgan (2218940)" userId="3d056735-30a3-4fce-ba59-f5d79205b9f6" providerId="ADAL" clId="{AD04B96A-2019-44F1-8032-A98F0464D56A}" dt="2024-04-29T09:39:08.327" v="4017" actId="26606"/>
          <ac:graphicFrameMkLst>
            <pc:docMk/>
            <pc:sldMk cId="1444030522" sldId="282"/>
            <ac:graphicFrameMk id="8" creationId="{2DBD7B3B-B9B4-F7C9-17DE-E6B105A2F7DB}"/>
          </ac:graphicFrameMkLst>
        </pc:graphicFrameChg>
        <pc:graphicFrameChg chg="add del">
          <ac:chgData name="Jon Morgan (2218940)" userId="3d056735-30a3-4fce-ba59-f5d79205b9f6" providerId="ADAL" clId="{AD04B96A-2019-44F1-8032-A98F0464D56A}" dt="2024-04-29T09:39:13.738" v="4019" actId="26606"/>
          <ac:graphicFrameMkLst>
            <pc:docMk/>
            <pc:sldMk cId="1444030522" sldId="282"/>
            <ac:graphicFrameMk id="10" creationId="{DBAE115B-1907-5C26-7057-42F9988998EB}"/>
          </ac:graphicFrameMkLst>
        </pc:graphicFrameChg>
        <pc:graphicFrameChg chg="add mod modGraphic">
          <ac:chgData name="Jon Morgan (2218940)" userId="3d056735-30a3-4fce-ba59-f5d79205b9f6" providerId="ADAL" clId="{AD04B96A-2019-44F1-8032-A98F0464D56A}" dt="2024-04-29T10:20:35.117" v="4349" actId="20577"/>
          <ac:graphicFrameMkLst>
            <pc:docMk/>
            <pc:sldMk cId="1444030522" sldId="282"/>
            <ac:graphicFrameMk id="12" creationId="{152EBFE3-9C2C-7EC1-20AF-90CBC88B541A}"/>
          </ac:graphicFrameMkLst>
        </pc:graphicFrameChg>
        <pc:picChg chg="add del">
          <ac:chgData name="Jon Morgan (2218940)" userId="3d056735-30a3-4fce-ba59-f5d79205b9f6" providerId="ADAL" clId="{AD04B96A-2019-44F1-8032-A98F0464D56A}" dt="2024-04-29T09:38:42.173" v="4011" actId="26606"/>
          <ac:picMkLst>
            <pc:docMk/>
            <pc:sldMk cId="1444030522" sldId="282"/>
            <ac:picMk id="5" creationId="{FE3D1E9E-C85D-E08F-3394-D181EA05BBBF}"/>
          </ac:picMkLst>
        </pc:picChg>
        <pc:cxnChg chg="add del">
          <ac:chgData name="Jon Morgan (2218940)" userId="3d056735-30a3-4fce-ba59-f5d79205b9f6" providerId="ADAL" clId="{AD04B96A-2019-44F1-8032-A98F0464D56A}" dt="2024-04-29T09:39:08.327" v="4017" actId="26606"/>
          <ac:cxnSpMkLst>
            <pc:docMk/>
            <pc:sldMk cId="1444030522" sldId="282"/>
            <ac:cxnSpMk id="7" creationId="{05C630D5-1ADF-4994-883A-6501F0DFCFA0}"/>
          </ac:cxnSpMkLst>
        </pc:cxnChg>
        <pc:cxnChg chg="add del">
          <ac:chgData name="Jon Morgan (2218940)" userId="3d056735-30a3-4fce-ba59-f5d79205b9f6" providerId="ADAL" clId="{AD04B96A-2019-44F1-8032-A98F0464D56A}" dt="2024-04-29T09:38:42.173" v="4011" actId="26606"/>
          <ac:cxnSpMkLst>
            <pc:docMk/>
            <pc:sldMk cId="1444030522" sldId="282"/>
            <ac:cxnSpMk id="11" creationId="{D8C0D56F-4A65-48B9-843D-F9D262C354FF}"/>
          </ac:cxnSpMkLst>
        </pc:cxnChg>
      </pc:sldChg>
      <pc:sldChg chg="modSp new mod">
        <pc:chgData name="Jon Morgan (2218940)" userId="3d056735-30a3-4fce-ba59-f5d79205b9f6" providerId="ADAL" clId="{AD04B96A-2019-44F1-8032-A98F0464D56A}" dt="2024-04-29T10:24:54.543" v="4356" actId="27636"/>
        <pc:sldMkLst>
          <pc:docMk/>
          <pc:sldMk cId="3984954090" sldId="283"/>
        </pc:sldMkLst>
        <pc:spChg chg="mod">
          <ac:chgData name="Jon Morgan (2218940)" userId="3d056735-30a3-4fce-ba59-f5d79205b9f6" providerId="ADAL" clId="{AD04B96A-2019-44F1-8032-A98F0464D56A}" dt="2024-04-29T09:53:14.956" v="4173" actId="20577"/>
          <ac:spMkLst>
            <pc:docMk/>
            <pc:sldMk cId="3984954090" sldId="283"/>
            <ac:spMk id="2" creationId="{DC1466D2-8A29-A29D-73E0-E512204C4858}"/>
          </ac:spMkLst>
        </pc:spChg>
        <pc:spChg chg="mod">
          <ac:chgData name="Jon Morgan (2218940)" userId="3d056735-30a3-4fce-ba59-f5d79205b9f6" providerId="ADAL" clId="{AD04B96A-2019-44F1-8032-A98F0464D56A}" dt="2024-04-29T10:24:54.543" v="4356" actId="27636"/>
          <ac:spMkLst>
            <pc:docMk/>
            <pc:sldMk cId="3984954090" sldId="283"/>
            <ac:spMk id="3" creationId="{F4A4C62E-5DBA-DDC2-D3E6-FB347D19242C}"/>
          </ac:spMkLst>
        </pc:spChg>
      </pc:sldChg>
      <pc:sldChg chg="addSp delSp modSp new del mod">
        <pc:chgData name="Jon Morgan (2218940)" userId="3d056735-30a3-4fce-ba59-f5d79205b9f6" providerId="ADAL" clId="{AD04B96A-2019-44F1-8032-A98F0464D56A}" dt="2024-04-29T10:25:50.238" v="4364" actId="680"/>
        <pc:sldMkLst>
          <pc:docMk/>
          <pc:sldMk cId="609588527" sldId="284"/>
        </pc:sldMkLst>
        <pc:spChg chg="add del mod">
          <ac:chgData name="Jon Morgan (2218940)" userId="3d056735-30a3-4fce-ba59-f5d79205b9f6" providerId="ADAL" clId="{AD04B96A-2019-44F1-8032-A98F0464D56A}" dt="2024-04-29T10:25:49.404" v="4363" actId="767"/>
          <ac:spMkLst>
            <pc:docMk/>
            <pc:sldMk cId="609588527" sldId="284"/>
            <ac:spMk id="2" creationId="{06A45AC8-70FB-2CF1-7BBC-587029F6A2EB}"/>
          </ac:spMkLst>
        </pc:spChg>
      </pc:sldChg>
      <pc:sldChg chg="modSp add mod">
        <pc:chgData name="Jon Morgan (2218940)" userId="3d056735-30a3-4fce-ba59-f5d79205b9f6" providerId="ADAL" clId="{AD04B96A-2019-44F1-8032-A98F0464D56A}" dt="2024-04-29T10:28:24.699" v="4534" actId="20577"/>
        <pc:sldMkLst>
          <pc:docMk/>
          <pc:sldMk cId="2389208651" sldId="284"/>
        </pc:sldMkLst>
        <pc:spChg chg="mod">
          <ac:chgData name="Jon Morgan (2218940)" userId="3d056735-30a3-4fce-ba59-f5d79205b9f6" providerId="ADAL" clId="{AD04B96A-2019-44F1-8032-A98F0464D56A}" dt="2024-04-29T10:28:24.699" v="4534" actId="20577"/>
          <ac:spMkLst>
            <pc:docMk/>
            <pc:sldMk cId="2389208651" sldId="284"/>
            <ac:spMk id="2" creationId="{DC1466D2-8A29-A29D-73E0-E512204C4858}"/>
          </ac:spMkLst>
        </pc:spChg>
        <pc:spChg chg="mod">
          <ac:chgData name="Jon Morgan (2218940)" userId="3d056735-30a3-4fce-ba59-f5d79205b9f6" providerId="ADAL" clId="{AD04B96A-2019-44F1-8032-A98F0464D56A}" dt="2024-04-29T10:26:18.754" v="4503" actId="20577"/>
          <ac:spMkLst>
            <pc:docMk/>
            <pc:sldMk cId="2389208651" sldId="284"/>
            <ac:spMk id="3" creationId="{F4A4C62E-5DBA-DDC2-D3E6-FB347D19242C}"/>
          </ac:spMkLst>
        </pc:spChg>
      </pc:sldChg>
      <pc:sldChg chg="modSp add mod">
        <pc:chgData name="Jon Morgan (2218940)" userId="3d056735-30a3-4fce-ba59-f5d79205b9f6" providerId="ADAL" clId="{AD04B96A-2019-44F1-8032-A98F0464D56A}" dt="2024-04-29T10:28:33.298" v="4535"/>
        <pc:sldMkLst>
          <pc:docMk/>
          <pc:sldMk cId="3679605644" sldId="285"/>
        </pc:sldMkLst>
        <pc:spChg chg="mod">
          <ac:chgData name="Jon Morgan (2218940)" userId="3d056735-30a3-4fce-ba59-f5d79205b9f6" providerId="ADAL" clId="{AD04B96A-2019-44F1-8032-A98F0464D56A}" dt="2024-04-29T10:28:33.298" v="4535"/>
          <ac:spMkLst>
            <pc:docMk/>
            <pc:sldMk cId="3679605644" sldId="285"/>
            <ac:spMk id="2" creationId="{DC1466D2-8A29-A29D-73E0-E512204C4858}"/>
          </ac:spMkLst>
        </pc:spChg>
        <pc:spChg chg="mod">
          <ac:chgData name="Jon Morgan (2218940)" userId="3d056735-30a3-4fce-ba59-f5d79205b9f6" providerId="ADAL" clId="{AD04B96A-2019-44F1-8032-A98F0464D56A}" dt="2024-04-29T10:26:55.003" v="4512" actId="20577"/>
          <ac:spMkLst>
            <pc:docMk/>
            <pc:sldMk cId="3679605644" sldId="285"/>
            <ac:spMk id="3" creationId="{F4A4C62E-5DBA-DDC2-D3E6-FB347D19242C}"/>
          </ac:spMkLst>
        </pc:spChg>
      </pc:sldChg>
      <pc:sldChg chg="modSp add mod">
        <pc:chgData name="Jon Morgan (2218940)" userId="3d056735-30a3-4fce-ba59-f5d79205b9f6" providerId="ADAL" clId="{AD04B96A-2019-44F1-8032-A98F0464D56A}" dt="2024-04-29T10:28:36.570" v="4536"/>
        <pc:sldMkLst>
          <pc:docMk/>
          <pc:sldMk cId="2497574496" sldId="286"/>
        </pc:sldMkLst>
        <pc:spChg chg="mod">
          <ac:chgData name="Jon Morgan (2218940)" userId="3d056735-30a3-4fce-ba59-f5d79205b9f6" providerId="ADAL" clId="{AD04B96A-2019-44F1-8032-A98F0464D56A}" dt="2024-04-29T10:28:36.570" v="4536"/>
          <ac:spMkLst>
            <pc:docMk/>
            <pc:sldMk cId="2497574496" sldId="286"/>
            <ac:spMk id="2" creationId="{DC1466D2-8A29-A29D-73E0-E512204C4858}"/>
          </ac:spMkLst>
        </pc:spChg>
        <pc:spChg chg="mod">
          <ac:chgData name="Jon Morgan (2218940)" userId="3d056735-30a3-4fce-ba59-f5d79205b9f6" providerId="ADAL" clId="{AD04B96A-2019-44F1-8032-A98F0464D56A}" dt="2024-04-29T10:28:07.994" v="4523" actId="20577"/>
          <ac:spMkLst>
            <pc:docMk/>
            <pc:sldMk cId="2497574496" sldId="286"/>
            <ac:spMk id="3" creationId="{F4A4C62E-5DBA-DDC2-D3E6-FB347D19242C}"/>
          </ac:spMkLst>
        </pc:spChg>
      </pc:sldChg>
      <pc:sldChg chg="add del">
        <pc:chgData name="Jon Morgan (2218940)" userId="3d056735-30a3-4fce-ba59-f5d79205b9f6" providerId="ADAL" clId="{AD04B96A-2019-44F1-8032-A98F0464D56A}" dt="2024-04-29T10:35:51.507" v="4556" actId="2890"/>
        <pc:sldMkLst>
          <pc:docMk/>
          <pc:sldMk cId="3510151257" sldId="28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6237A-38EC-4108-BE3C-0ECA94AAF0D5}"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37682584-7ACC-4609-9A7E-4B29B8E37B31}">
      <dgm:prSet custT="1"/>
      <dgm:spPr/>
      <dgm:t>
        <a:bodyPr/>
        <a:lstStyle/>
        <a:p>
          <a:pPr>
            <a:lnSpc>
              <a:spcPct val="100000"/>
            </a:lnSpc>
            <a:defRPr b="1"/>
          </a:pPr>
          <a:r>
            <a:rPr lang="en-GB" sz="2000"/>
            <a:t>The current state of digital forensic tools, their features and capabilities</a:t>
          </a:r>
          <a:endParaRPr lang="en-US" sz="2000" dirty="0"/>
        </a:p>
      </dgm:t>
    </dgm:pt>
    <dgm:pt modelId="{3553E811-A4F1-45D3-A2F9-69FC6B0B2D39}" type="parTrans" cxnId="{028F08DA-48BC-467A-B137-365BCB2A366F}">
      <dgm:prSet/>
      <dgm:spPr/>
      <dgm:t>
        <a:bodyPr/>
        <a:lstStyle/>
        <a:p>
          <a:endParaRPr lang="en-US"/>
        </a:p>
      </dgm:t>
    </dgm:pt>
    <dgm:pt modelId="{A4B0B11F-EB03-4D45-BB2C-9E4441535FD6}" type="sibTrans" cxnId="{028F08DA-48BC-467A-B137-365BCB2A366F}">
      <dgm:prSet/>
      <dgm:spPr/>
      <dgm:t>
        <a:bodyPr/>
        <a:lstStyle/>
        <a:p>
          <a:endParaRPr lang="en-US"/>
        </a:p>
      </dgm:t>
    </dgm:pt>
    <dgm:pt modelId="{C37643C5-4406-40E2-9029-088A9CACBC6A}">
      <dgm:prSet custT="1"/>
      <dgm:spPr/>
      <dgm:t>
        <a:bodyPr/>
        <a:lstStyle/>
        <a:p>
          <a:pPr>
            <a:lnSpc>
              <a:spcPct val="100000"/>
            </a:lnSpc>
          </a:pPr>
          <a:r>
            <a:rPr lang="en-GB" sz="1600"/>
            <a:t>Categorised based on their primary functions</a:t>
          </a:r>
          <a:endParaRPr lang="en-US" sz="1600" dirty="0"/>
        </a:p>
      </dgm:t>
    </dgm:pt>
    <dgm:pt modelId="{80471ADF-816D-40EE-B1F8-826074C62057}" type="parTrans" cxnId="{93E425BE-2DA9-44A5-8BCA-51AECA11D6AE}">
      <dgm:prSet/>
      <dgm:spPr/>
      <dgm:t>
        <a:bodyPr/>
        <a:lstStyle/>
        <a:p>
          <a:endParaRPr lang="en-US"/>
        </a:p>
      </dgm:t>
    </dgm:pt>
    <dgm:pt modelId="{2F81FCEE-49F2-4699-AC50-D806CA65999A}" type="sibTrans" cxnId="{93E425BE-2DA9-44A5-8BCA-51AECA11D6AE}">
      <dgm:prSet/>
      <dgm:spPr/>
      <dgm:t>
        <a:bodyPr/>
        <a:lstStyle/>
        <a:p>
          <a:endParaRPr lang="en-US"/>
        </a:p>
      </dgm:t>
    </dgm:pt>
    <dgm:pt modelId="{16DA565E-E5E0-4D82-BECA-4F2F34564E87}">
      <dgm:prSet custT="1"/>
      <dgm:spPr/>
      <dgm:t>
        <a:bodyPr/>
        <a:lstStyle/>
        <a:p>
          <a:pPr>
            <a:lnSpc>
              <a:spcPct val="100000"/>
            </a:lnSpc>
          </a:pPr>
          <a:r>
            <a:rPr lang="en-GB" sz="1600" dirty="0"/>
            <a:t>Explore the specific capabilities that distinguish each tool within its category</a:t>
          </a:r>
          <a:endParaRPr lang="en-US" sz="1600" dirty="0"/>
        </a:p>
      </dgm:t>
    </dgm:pt>
    <dgm:pt modelId="{234CFDE4-3DCE-4CDF-8F08-3118510D7D82}" type="parTrans" cxnId="{9EDCE3FD-7879-47CC-9E66-179B0B374875}">
      <dgm:prSet/>
      <dgm:spPr/>
      <dgm:t>
        <a:bodyPr/>
        <a:lstStyle/>
        <a:p>
          <a:endParaRPr lang="en-US"/>
        </a:p>
      </dgm:t>
    </dgm:pt>
    <dgm:pt modelId="{7CD98C1F-91EF-4425-A7AF-44D91542C345}" type="sibTrans" cxnId="{9EDCE3FD-7879-47CC-9E66-179B0B374875}">
      <dgm:prSet/>
      <dgm:spPr/>
      <dgm:t>
        <a:bodyPr/>
        <a:lstStyle/>
        <a:p>
          <a:endParaRPr lang="en-US"/>
        </a:p>
      </dgm:t>
    </dgm:pt>
    <dgm:pt modelId="{56C58A9B-697F-4D1E-8A75-0FDF44DBD9BB}">
      <dgm:prSet custT="1"/>
      <dgm:spPr/>
      <dgm:t>
        <a:bodyPr/>
        <a:lstStyle/>
        <a:p>
          <a:pPr>
            <a:lnSpc>
              <a:spcPct val="100000"/>
            </a:lnSpc>
            <a:defRPr b="1"/>
          </a:pPr>
          <a:r>
            <a:rPr lang="en-GB" sz="2000"/>
            <a:t>Real-world cases where a tool has been instrumental in solving a case</a:t>
          </a:r>
          <a:endParaRPr lang="en-GB" sz="2000" dirty="0"/>
        </a:p>
      </dgm:t>
    </dgm:pt>
    <dgm:pt modelId="{93C0DF14-6CBA-4055-B67C-403905DA71C7}" type="parTrans" cxnId="{30D1DF92-C2FE-4545-9553-626F254B205E}">
      <dgm:prSet/>
      <dgm:spPr/>
      <dgm:t>
        <a:bodyPr/>
        <a:lstStyle/>
        <a:p>
          <a:endParaRPr lang="en-US"/>
        </a:p>
      </dgm:t>
    </dgm:pt>
    <dgm:pt modelId="{3F6636A7-A315-4B41-8D56-5118F21316F8}" type="sibTrans" cxnId="{30D1DF92-C2FE-4545-9553-626F254B205E}">
      <dgm:prSet/>
      <dgm:spPr/>
      <dgm:t>
        <a:bodyPr/>
        <a:lstStyle/>
        <a:p>
          <a:endParaRPr lang="en-US"/>
        </a:p>
      </dgm:t>
    </dgm:pt>
    <dgm:pt modelId="{057745BC-4922-4352-B49E-8609978373D4}">
      <dgm:prSet custT="1"/>
      <dgm:spPr/>
      <dgm:t>
        <a:bodyPr/>
        <a:lstStyle/>
        <a:p>
          <a:pPr>
            <a:lnSpc>
              <a:spcPct val="100000"/>
            </a:lnSpc>
          </a:pPr>
          <a:r>
            <a:rPr lang="en-GB" sz="1600"/>
            <a:t>Emphasise contextual details and challenges</a:t>
          </a:r>
          <a:endParaRPr lang="en-US" sz="1600" dirty="0"/>
        </a:p>
      </dgm:t>
    </dgm:pt>
    <dgm:pt modelId="{0F5627B1-8A10-407C-BD33-AB6A857180AA}" type="parTrans" cxnId="{DFB4DCE8-0B56-4E04-B175-3F39F21B9684}">
      <dgm:prSet/>
      <dgm:spPr/>
      <dgm:t>
        <a:bodyPr/>
        <a:lstStyle/>
        <a:p>
          <a:endParaRPr lang="en-US"/>
        </a:p>
      </dgm:t>
    </dgm:pt>
    <dgm:pt modelId="{B0414F85-40AE-4018-90B4-E9E4188F99BC}" type="sibTrans" cxnId="{DFB4DCE8-0B56-4E04-B175-3F39F21B9684}">
      <dgm:prSet/>
      <dgm:spPr/>
      <dgm:t>
        <a:bodyPr/>
        <a:lstStyle/>
        <a:p>
          <a:endParaRPr lang="en-US"/>
        </a:p>
      </dgm:t>
    </dgm:pt>
    <dgm:pt modelId="{CD95E4F9-6436-4486-81F3-5CA468229E47}">
      <dgm:prSet/>
      <dgm:spPr/>
      <dgm:t>
        <a:bodyPr/>
        <a:lstStyle/>
        <a:p>
          <a:pPr>
            <a:lnSpc>
              <a:spcPct val="100000"/>
            </a:lnSpc>
            <a:defRPr b="1"/>
          </a:pPr>
          <a:r>
            <a:rPr lang="en-GB"/>
            <a:t>Explore recent advancements / innovations in digital forensic tools</a:t>
          </a:r>
          <a:endParaRPr lang="en-US" dirty="0"/>
        </a:p>
      </dgm:t>
    </dgm:pt>
    <dgm:pt modelId="{792B5456-6E8E-4183-A1F2-ECACDFC31DEE}" type="parTrans" cxnId="{CFA139B2-144A-41F8-BD35-3CD5DA7AAAB1}">
      <dgm:prSet/>
      <dgm:spPr/>
      <dgm:t>
        <a:bodyPr/>
        <a:lstStyle/>
        <a:p>
          <a:endParaRPr lang="en-US"/>
        </a:p>
      </dgm:t>
    </dgm:pt>
    <dgm:pt modelId="{79FA8456-1120-4297-A2D5-B3C7E12031A0}" type="sibTrans" cxnId="{CFA139B2-144A-41F8-BD35-3CD5DA7AAAB1}">
      <dgm:prSet/>
      <dgm:spPr/>
      <dgm:t>
        <a:bodyPr/>
        <a:lstStyle/>
        <a:p>
          <a:endParaRPr lang="en-US"/>
        </a:p>
      </dgm:t>
    </dgm:pt>
    <dgm:pt modelId="{33F37A03-3549-45EC-8071-A99BA1F39C8C}">
      <dgm:prSet custT="1"/>
      <dgm:spPr/>
      <dgm:t>
        <a:bodyPr/>
        <a:lstStyle/>
        <a:p>
          <a:pPr>
            <a:lnSpc>
              <a:spcPct val="100000"/>
            </a:lnSpc>
          </a:pPr>
          <a:r>
            <a:rPr lang="en-GB" sz="1600"/>
            <a:t>Analyse how they adapt to evolving technologies – encryption, cloud computing, IOT…</a:t>
          </a:r>
          <a:endParaRPr lang="en-US" sz="1600" dirty="0"/>
        </a:p>
      </dgm:t>
    </dgm:pt>
    <dgm:pt modelId="{544BB0E1-1140-47DD-96FA-F856A382A257}" type="parTrans" cxnId="{47AA863C-3652-4262-A38C-8D937D207613}">
      <dgm:prSet/>
      <dgm:spPr/>
      <dgm:t>
        <a:bodyPr/>
        <a:lstStyle/>
        <a:p>
          <a:endParaRPr lang="en-US"/>
        </a:p>
      </dgm:t>
    </dgm:pt>
    <dgm:pt modelId="{C38E7EE9-5063-4229-881E-0A3FFF17F8CE}" type="sibTrans" cxnId="{47AA863C-3652-4262-A38C-8D937D207613}">
      <dgm:prSet/>
      <dgm:spPr/>
      <dgm:t>
        <a:bodyPr/>
        <a:lstStyle/>
        <a:p>
          <a:endParaRPr lang="en-US"/>
        </a:p>
      </dgm:t>
    </dgm:pt>
    <dgm:pt modelId="{B5AF390C-341D-4760-A7EF-C8EEECF061AF}" type="pres">
      <dgm:prSet presAssocID="{BE26237A-38EC-4108-BE3C-0ECA94AAF0D5}" presName="root" presStyleCnt="0">
        <dgm:presLayoutVars>
          <dgm:dir/>
          <dgm:resizeHandles val="exact"/>
        </dgm:presLayoutVars>
      </dgm:prSet>
      <dgm:spPr/>
    </dgm:pt>
    <dgm:pt modelId="{1FB241A5-3B6E-4888-984E-DDF14BD0C18F}" type="pres">
      <dgm:prSet presAssocID="{37682584-7ACC-4609-9A7E-4B29B8E37B31}" presName="compNode" presStyleCnt="0"/>
      <dgm:spPr/>
    </dgm:pt>
    <dgm:pt modelId="{C1EFE9EC-B513-470A-817A-2A1C7C2A3E31}" type="pres">
      <dgm:prSet presAssocID="{37682584-7ACC-4609-9A7E-4B29B8E37B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BB53A9CD-8304-47EB-9D77-EDBE092E2FFD}" type="pres">
      <dgm:prSet presAssocID="{37682584-7ACC-4609-9A7E-4B29B8E37B31}" presName="iconSpace" presStyleCnt="0"/>
      <dgm:spPr/>
    </dgm:pt>
    <dgm:pt modelId="{9C5E9F63-BCED-4E8F-99A0-5CA4AF728E40}" type="pres">
      <dgm:prSet presAssocID="{37682584-7ACC-4609-9A7E-4B29B8E37B31}" presName="parTx" presStyleLbl="revTx" presStyleIdx="0" presStyleCnt="6">
        <dgm:presLayoutVars>
          <dgm:chMax val="0"/>
          <dgm:chPref val="0"/>
        </dgm:presLayoutVars>
      </dgm:prSet>
      <dgm:spPr/>
    </dgm:pt>
    <dgm:pt modelId="{D0EAEAA5-A36D-4A04-9F8C-71E24DC754F4}" type="pres">
      <dgm:prSet presAssocID="{37682584-7ACC-4609-9A7E-4B29B8E37B31}" presName="txSpace" presStyleCnt="0"/>
      <dgm:spPr/>
    </dgm:pt>
    <dgm:pt modelId="{66D4E8F9-B7DE-407B-BFE3-44420B8A137A}" type="pres">
      <dgm:prSet presAssocID="{37682584-7ACC-4609-9A7E-4B29B8E37B31}" presName="desTx" presStyleLbl="revTx" presStyleIdx="1" presStyleCnt="6">
        <dgm:presLayoutVars/>
      </dgm:prSet>
      <dgm:spPr/>
    </dgm:pt>
    <dgm:pt modelId="{A4A3D92B-30A9-4276-BE49-03AEDEC99F39}" type="pres">
      <dgm:prSet presAssocID="{A4B0B11F-EB03-4D45-BB2C-9E4441535FD6}" presName="sibTrans" presStyleCnt="0"/>
      <dgm:spPr/>
    </dgm:pt>
    <dgm:pt modelId="{AC78FA11-634B-4059-B5D4-4160297BD417}" type="pres">
      <dgm:prSet presAssocID="{56C58A9B-697F-4D1E-8A75-0FDF44DBD9BB}" presName="compNode" presStyleCnt="0"/>
      <dgm:spPr/>
    </dgm:pt>
    <dgm:pt modelId="{5114DC89-4341-4A80-9AFA-6FF6A4EFEF0E}" type="pres">
      <dgm:prSet presAssocID="{56C58A9B-697F-4D1E-8A75-0FDF44DBD9B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E88C195-5F4C-4136-B9E2-1D1AB1FF57C6}" type="pres">
      <dgm:prSet presAssocID="{56C58A9B-697F-4D1E-8A75-0FDF44DBD9BB}" presName="iconSpace" presStyleCnt="0"/>
      <dgm:spPr/>
    </dgm:pt>
    <dgm:pt modelId="{A177B026-567D-4257-B8A5-C6C19F848407}" type="pres">
      <dgm:prSet presAssocID="{56C58A9B-697F-4D1E-8A75-0FDF44DBD9BB}" presName="parTx" presStyleLbl="revTx" presStyleIdx="2" presStyleCnt="6">
        <dgm:presLayoutVars>
          <dgm:chMax val="0"/>
          <dgm:chPref val="0"/>
        </dgm:presLayoutVars>
      </dgm:prSet>
      <dgm:spPr/>
    </dgm:pt>
    <dgm:pt modelId="{6D3138FF-7877-4F2E-9F87-1C5002CD7926}" type="pres">
      <dgm:prSet presAssocID="{56C58A9B-697F-4D1E-8A75-0FDF44DBD9BB}" presName="txSpace" presStyleCnt="0"/>
      <dgm:spPr/>
    </dgm:pt>
    <dgm:pt modelId="{D6590DF7-EFE8-41BD-BA71-E2273736D052}" type="pres">
      <dgm:prSet presAssocID="{56C58A9B-697F-4D1E-8A75-0FDF44DBD9BB}" presName="desTx" presStyleLbl="revTx" presStyleIdx="3" presStyleCnt="6">
        <dgm:presLayoutVars/>
      </dgm:prSet>
      <dgm:spPr/>
    </dgm:pt>
    <dgm:pt modelId="{ED93FB99-8404-46CD-94F7-9ACA6B1DBFD2}" type="pres">
      <dgm:prSet presAssocID="{3F6636A7-A315-4B41-8D56-5118F21316F8}" presName="sibTrans" presStyleCnt="0"/>
      <dgm:spPr/>
    </dgm:pt>
    <dgm:pt modelId="{66AB0039-003E-41B7-B104-7AD8879ACAFF}" type="pres">
      <dgm:prSet presAssocID="{CD95E4F9-6436-4486-81F3-5CA468229E47}" presName="compNode" presStyleCnt="0"/>
      <dgm:spPr/>
    </dgm:pt>
    <dgm:pt modelId="{2F04E3C7-872A-4C83-9997-0D6B960ED0E9}" type="pres">
      <dgm:prSet presAssocID="{CD95E4F9-6436-4486-81F3-5CA468229E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19C2EAE8-A767-4101-AD5A-0D7331105509}" type="pres">
      <dgm:prSet presAssocID="{CD95E4F9-6436-4486-81F3-5CA468229E47}" presName="iconSpace" presStyleCnt="0"/>
      <dgm:spPr/>
    </dgm:pt>
    <dgm:pt modelId="{05363E83-6091-4C95-8FE1-0B3AE8CD176D}" type="pres">
      <dgm:prSet presAssocID="{CD95E4F9-6436-4486-81F3-5CA468229E47}" presName="parTx" presStyleLbl="revTx" presStyleIdx="4" presStyleCnt="6">
        <dgm:presLayoutVars>
          <dgm:chMax val="0"/>
          <dgm:chPref val="0"/>
        </dgm:presLayoutVars>
      </dgm:prSet>
      <dgm:spPr/>
    </dgm:pt>
    <dgm:pt modelId="{9DE46D23-71C4-4139-BEA9-A101BDC37188}" type="pres">
      <dgm:prSet presAssocID="{CD95E4F9-6436-4486-81F3-5CA468229E47}" presName="txSpace" presStyleCnt="0"/>
      <dgm:spPr/>
    </dgm:pt>
    <dgm:pt modelId="{C9EE38B8-28BE-477C-A13B-C9CCC936A3E9}" type="pres">
      <dgm:prSet presAssocID="{CD95E4F9-6436-4486-81F3-5CA468229E47}" presName="desTx" presStyleLbl="revTx" presStyleIdx="5" presStyleCnt="6">
        <dgm:presLayoutVars/>
      </dgm:prSet>
      <dgm:spPr/>
    </dgm:pt>
  </dgm:ptLst>
  <dgm:cxnLst>
    <dgm:cxn modelId="{36991725-11FE-4CB1-AA26-245050EAEAB6}" type="presOf" srcId="{56C58A9B-697F-4D1E-8A75-0FDF44DBD9BB}" destId="{A177B026-567D-4257-B8A5-C6C19F848407}" srcOrd="0" destOrd="0" presId="urn:microsoft.com/office/officeart/2018/2/layout/IconLabelDescriptionList"/>
    <dgm:cxn modelId="{02A3A632-AC32-4A1A-86D1-ACE840F23850}" type="presOf" srcId="{37682584-7ACC-4609-9A7E-4B29B8E37B31}" destId="{9C5E9F63-BCED-4E8F-99A0-5CA4AF728E40}" srcOrd="0" destOrd="0" presId="urn:microsoft.com/office/officeart/2018/2/layout/IconLabelDescriptionList"/>
    <dgm:cxn modelId="{47AA863C-3652-4262-A38C-8D937D207613}" srcId="{CD95E4F9-6436-4486-81F3-5CA468229E47}" destId="{33F37A03-3549-45EC-8071-A99BA1F39C8C}" srcOrd="0" destOrd="0" parTransId="{544BB0E1-1140-47DD-96FA-F856A382A257}" sibTransId="{C38E7EE9-5063-4229-881E-0A3FFF17F8CE}"/>
    <dgm:cxn modelId="{AF52E08B-DD89-4F41-97BE-3DD20EF36C20}" type="presOf" srcId="{16DA565E-E5E0-4D82-BECA-4F2F34564E87}" destId="{66D4E8F9-B7DE-407B-BFE3-44420B8A137A}" srcOrd="0" destOrd="1" presId="urn:microsoft.com/office/officeart/2018/2/layout/IconLabelDescriptionList"/>
    <dgm:cxn modelId="{1F219E90-4A89-47E1-A6FA-58C1E5A53366}" type="presOf" srcId="{C37643C5-4406-40E2-9029-088A9CACBC6A}" destId="{66D4E8F9-B7DE-407B-BFE3-44420B8A137A}" srcOrd="0" destOrd="0" presId="urn:microsoft.com/office/officeart/2018/2/layout/IconLabelDescriptionList"/>
    <dgm:cxn modelId="{90E6E891-CB90-4AA1-B148-CAEAB6C5492A}" type="presOf" srcId="{BE26237A-38EC-4108-BE3C-0ECA94AAF0D5}" destId="{B5AF390C-341D-4760-A7EF-C8EEECF061AF}" srcOrd="0" destOrd="0" presId="urn:microsoft.com/office/officeart/2018/2/layout/IconLabelDescriptionList"/>
    <dgm:cxn modelId="{30D1DF92-C2FE-4545-9553-626F254B205E}" srcId="{BE26237A-38EC-4108-BE3C-0ECA94AAF0D5}" destId="{56C58A9B-697F-4D1E-8A75-0FDF44DBD9BB}" srcOrd="1" destOrd="0" parTransId="{93C0DF14-6CBA-4055-B67C-403905DA71C7}" sibTransId="{3F6636A7-A315-4B41-8D56-5118F21316F8}"/>
    <dgm:cxn modelId="{76C186A9-1CDE-4342-87EE-45D21A8A6FFA}" type="presOf" srcId="{CD95E4F9-6436-4486-81F3-5CA468229E47}" destId="{05363E83-6091-4C95-8FE1-0B3AE8CD176D}" srcOrd="0" destOrd="0" presId="urn:microsoft.com/office/officeart/2018/2/layout/IconLabelDescriptionList"/>
    <dgm:cxn modelId="{CFA139B2-144A-41F8-BD35-3CD5DA7AAAB1}" srcId="{BE26237A-38EC-4108-BE3C-0ECA94AAF0D5}" destId="{CD95E4F9-6436-4486-81F3-5CA468229E47}" srcOrd="2" destOrd="0" parTransId="{792B5456-6E8E-4183-A1F2-ECACDFC31DEE}" sibTransId="{79FA8456-1120-4297-A2D5-B3C7E12031A0}"/>
    <dgm:cxn modelId="{93E425BE-2DA9-44A5-8BCA-51AECA11D6AE}" srcId="{37682584-7ACC-4609-9A7E-4B29B8E37B31}" destId="{C37643C5-4406-40E2-9029-088A9CACBC6A}" srcOrd="0" destOrd="0" parTransId="{80471ADF-816D-40EE-B1F8-826074C62057}" sibTransId="{2F81FCEE-49F2-4699-AC50-D806CA65999A}"/>
    <dgm:cxn modelId="{D0C841C7-B7E7-4220-A05E-DE56506E84C9}" type="presOf" srcId="{057745BC-4922-4352-B49E-8609978373D4}" destId="{D6590DF7-EFE8-41BD-BA71-E2273736D052}" srcOrd="0" destOrd="0" presId="urn:microsoft.com/office/officeart/2018/2/layout/IconLabelDescriptionList"/>
    <dgm:cxn modelId="{028F08DA-48BC-467A-B137-365BCB2A366F}" srcId="{BE26237A-38EC-4108-BE3C-0ECA94AAF0D5}" destId="{37682584-7ACC-4609-9A7E-4B29B8E37B31}" srcOrd="0" destOrd="0" parTransId="{3553E811-A4F1-45D3-A2F9-69FC6B0B2D39}" sibTransId="{A4B0B11F-EB03-4D45-BB2C-9E4441535FD6}"/>
    <dgm:cxn modelId="{61FC3CE8-619A-4F9C-8974-523CF4BCBE44}" type="presOf" srcId="{33F37A03-3549-45EC-8071-A99BA1F39C8C}" destId="{C9EE38B8-28BE-477C-A13B-C9CCC936A3E9}" srcOrd="0" destOrd="0" presId="urn:microsoft.com/office/officeart/2018/2/layout/IconLabelDescriptionList"/>
    <dgm:cxn modelId="{DFB4DCE8-0B56-4E04-B175-3F39F21B9684}" srcId="{56C58A9B-697F-4D1E-8A75-0FDF44DBD9BB}" destId="{057745BC-4922-4352-B49E-8609978373D4}" srcOrd="0" destOrd="0" parTransId="{0F5627B1-8A10-407C-BD33-AB6A857180AA}" sibTransId="{B0414F85-40AE-4018-90B4-E9E4188F99BC}"/>
    <dgm:cxn modelId="{9EDCE3FD-7879-47CC-9E66-179B0B374875}" srcId="{37682584-7ACC-4609-9A7E-4B29B8E37B31}" destId="{16DA565E-E5E0-4D82-BECA-4F2F34564E87}" srcOrd="1" destOrd="0" parTransId="{234CFDE4-3DCE-4CDF-8F08-3118510D7D82}" sibTransId="{7CD98C1F-91EF-4425-A7AF-44D91542C345}"/>
    <dgm:cxn modelId="{4203356D-8361-432C-A2C1-C4E57E0A14ED}" type="presParOf" srcId="{B5AF390C-341D-4760-A7EF-C8EEECF061AF}" destId="{1FB241A5-3B6E-4888-984E-DDF14BD0C18F}" srcOrd="0" destOrd="0" presId="urn:microsoft.com/office/officeart/2018/2/layout/IconLabelDescriptionList"/>
    <dgm:cxn modelId="{BE2133EA-6D66-43BD-BD5B-562DE53E1208}" type="presParOf" srcId="{1FB241A5-3B6E-4888-984E-DDF14BD0C18F}" destId="{C1EFE9EC-B513-470A-817A-2A1C7C2A3E31}" srcOrd="0" destOrd="0" presId="urn:microsoft.com/office/officeart/2018/2/layout/IconLabelDescriptionList"/>
    <dgm:cxn modelId="{0699D192-B27E-4825-BA0F-3CBEA99FA5B1}" type="presParOf" srcId="{1FB241A5-3B6E-4888-984E-DDF14BD0C18F}" destId="{BB53A9CD-8304-47EB-9D77-EDBE092E2FFD}" srcOrd="1" destOrd="0" presId="urn:microsoft.com/office/officeart/2018/2/layout/IconLabelDescriptionList"/>
    <dgm:cxn modelId="{0B00E205-8DE1-4894-B410-7510E3B911B7}" type="presParOf" srcId="{1FB241A5-3B6E-4888-984E-DDF14BD0C18F}" destId="{9C5E9F63-BCED-4E8F-99A0-5CA4AF728E40}" srcOrd="2" destOrd="0" presId="urn:microsoft.com/office/officeart/2018/2/layout/IconLabelDescriptionList"/>
    <dgm:cxn modelId="{44C1C001-B8CC-4334-9029-A5F6FB8BF4B3}" type="presParOf" srcId="{1FB241A5-3B6E-4888-984E-DDF14BD0C18F}" destId="{D0EAEAA5-A36D-4A04-9F8C-71E24DC754F4}" srcOrd="3" destOrd="0" presId="urn:microsoft.com/office/officeart/2018/2/layout/IconLabelDescriptionList"/>
    <dgm:cxn modelId="{FD645319-D0F2-4D77-83DE-F545FEE2EFFA}" type="presParOf" srcId="{1FB241A5-3B6E-4888-984E-DDF14BD0C18F}" destId="{66D4E8F9-B7DE-407B-BFE3-44420B8A137A}" srcOrd="4" destOrd="0" presId="urn:microsoft.com/office/officeart/2018/2/layout/IconLabelDescriptionList"/>
    <dgm:cxn modelId="{30239376-773C-47E9-A52C-60019908B10C}" type="presParOf" srcId="{B5AF390C-341D-4760-A7EF-C8EEECF061AF}" destId="{A4A3D92B-30A9-4276-BE49-03AEDEC99F39}" srcOrd="1" destOrd="0" presId="urn:microsoft.com/office/officeart/2018/2/layout/IconLabelDescriptionList"/>
    <dgm:cxn modelId="{C8C90856-7C26-4CFE-8653-39336C8FB4DF}" type="presParOf" srcId="{B5AF390C-341D-4760-A7EF-C8EEECF061AF}" destId="{AC78FA11-634B-4059-B5D4-4160297BD417}" srcOrd="2" destOrd="0" presId="urn:microsoft.com/office/officeart/2018/2/layout/IconLabelDescriptionList"/>
    <dgm:cxn modelId="{11B8A81D-C61B-4921-89C6-0B1837ED452A}" type="presParOf" srcId="{AC78FA11-634B-4059-B5D4-4160297BD417}" destId="{5114DC89-4341-4A80-9AFA-6FF6A4EFEF0E}" srcOrd="0" destOrd="0" presId="urn:microsoft.com/office/officeart/2018/2/layout/IconLabelDescriptionList"/>
    <dgm:cxn modelId="{58F3D836-0082-42CB-A1B8-0F521901E743}" type="presParOf" srcId="{AC78FA11-634B-4059-B5D4-4160297BD417}" destId="{0E88C195-5F4C-4136-B9E2-1D1AB1FF57C6}" srcOrd="1" destOrd="0" presId="urn:microsoft.com/office/officeart/2018/2/layout/IconLabelDescriptionList"/>
    <dgm:cxn modelId="{D3467155-0854-43BE-8723-7CD13092E75A}" type="presParOf" srcId="{AC78FA11-634B-4059-B5D4-4160297BD417}" destId="{A177B026-567D-4257-B8A5-C6C19F848407}" srcOrd="2" destOrd="0" presId="urn:microsoft.com/office/officeart/2018/2/layout/IconLabelDescriptionList"/>
    <dgm:cxn modelId="{9FCDB348-E568-4290-8034-5ABB11136806}" type="presParOf" srcId="{AC78FA11-634B-4059-B5D4-4160297BD417}" destId="{6D3138FF-7877-4F2E-9F87-1C5002CD7926}" srcOrd="3" destOrd="0" presId="urn:microsoft.com/office/officeart/2018/2/layout/IconLabelDescriptionList"/>
    <dgm:cxn modelId="{A4544FC4-AB1F-4D75-8AA6-CA6C9696A2C8}" type="presParOf" srcId="{AC78FA11-634B-4059-B5D4-4160297BD417}" destId="{D6590DF7-EFE8-41BD-BA71-E2273736D052}" srcOrd="4" destOrd="0" presId="urn:microsoft.com/office/officeart/2018/2/layout/IconLabelDescriptionList"/>
    <dgm:cxn modelId="{FE75F640-53F8-48C3-B447-366EAA7AEE5C}" type="presParOf" srcId="{B5AF390C-341D-4760-A7EF-C8EEECF061AF}" destId="{ED93FB99-8404-46CD-94F7-9ACA6B1DBFD2}" srcOrd="3" destOrd="0" presId="urn:microsoft.com/office/officeart/2018/2/layout/IconLabelDescriptionList"/>
    <dgm:cxn modelId="{0294B2CB-1506-4B7A-AD40-DA121122738A}" type="presParOf" srcId="{B5AF390C-341D-4760-A7EF-C8EEECF061AF}" destId="{66AB0039-003E-41B7-B104-7AD8879ACAFF}" srcOrd="4" destOrd="0" presId="urn:microsoft.com/office/officeart/2018/2/layout/IconLabelDescriptionList"/>
    <dgm:cxn modelId="{38872634-752D-4962-8FDD-1FCBAC375F5C}" type="presParOf" srcId="{66AB0039-003E-41B7-B104-7AD8879ACAFF}" destId="{2F04E3C7-872A-4C83-9997-0D6B960ED0E9}" srcOrd="0" destOrd="0" presId="urn:microsoft.com/office/officeart/2018/2/layout/IconLabelDescriptionList"/>
    <dgm:cxn modelId="{AA994A3F-B669-4F5F-8BA5-48AFF7F40C30}" type="presParOf" srcId="{66AB0039-003E-41B7-B104-7AD8879ACAFF}" destId="{19C2EAE8-A767-4101-AD5A-0D7331105509}" srcOrd="1" destOrd="0" presId="urn:microsoft.com/office/officeart/2018/2/layout/IconLabelDescriptionList"/>
    <dgm:cxn modelId="{FA746564-DF63-4553-B2C9-6DBF95369246}" type="presParOf" srcId="{66AB0039-003E-41B7-B104-7AD8879ACAFF}" destId="{05363E83-6091-4C95-8FE1-0B3AE8CD176D}" srcOrd="2" destOrd="0" presId="urn:microsoft.com/office/officeart/2018/2/layout/IconLabelDescriptionList"/>
    <dgm:cxn modelId="{07D6EBAB-3347-49BE-A7CD-F562EABA0481}" type="presParOf" srcId="{66AB0039-003E-41B7-B104-7AD8879ACAFF}" destId="{9DE46D23-71C4-4139-BEA9-A101BDC37188}" srcOrd="3" destOrd="0" presId="urn:microsoft.com/office/officeart/2018/2/layout/IconLabelDescriptionList"/>
    <dgm:cxn modelId="{F35347C7-8793-4AE0-81F7-AE6D907CB3E2}" type="presParOf" srcId="{66AB0039-003E-41B7-B104-7AD8879ACAFF}" destId="{C9EE38B8-28BE-477C-A13B-C9CCC936A3E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C4707F-BEB7-4AA8-BF1E-9D9A123636E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15B6E39-E418-409E-AA74-87BE54A9A4D0}">
      <dgm:prSet custT="1"/>
      <dgm:spPr/>
      <dgm:t>
        <a:bodyPr/>
        <a:lstStyle/>
        <a:p>
          <a:pPr>
            <a:lnSpc>
              <a:spcPct val="100000"/>
            </a:lnSpc>
          </a:pPr>
          <a:r>
            <a:rPr lang="en-US" sz="1400" dirty="0"/>
            <a:t>Disks / Filesystems</a:t>
          </a:r>
        </a:p>
        <a:p>
          <a:pPr>
            <a:lnSpc>
              <a:spcPct val="100000"/>
            </a:lnSpc>
          </a:pPr>
          <a:r>
            <a:rPr lang="en-US" sz="1400" dirty="0"/>
            <a:t>logical or raw bit-by-bit copies of storage media</a:t>
          </a:r>
        </a:p>
      </dgm:t>
    </dgm:pt>
    <dgm:pt modelId="{E25AAC47-895B-42B0-B871-B3C08D8C3314}" type="parTrans" cxnId="{2268DD50-754C-491E-BF1E-1EBD97903FC2}">
      <dgm:prSet/>
      <dgm:spPr/>
      <dgm:t>
        <a:bodyPr/>
        <a:lstStyle/>
        <a:p>
          <a:endParaRPr lang="en-US"/>
        </a:p>
      </dgm:t>
    </dgm:pt>
    <dgm:pt modelId="{6F2D98AC-C4C3-4A94-83C9-CF23E844D746}" type="sibTrans" cxnId="{2268DD50-754C-491E-BF1E-1EBD97903FC2}">
      <dgm:prSet/>
      <dgm:spPr/>
      <dgm:t>
        <a:bodyPr/>
        <a:lstStyle/>
        <a:p>
          <a:endParaRPr lang="en-US"/>
        </a:p>
      </dgm:t>
    </dgm:pt>
    <dgm:pt modelId="{0A8529CF-3685-4D9D-B72F-3071B27B5852}">
      <dgm:prSet custT="1"/>
      <dgm:spPr/>
      <dgm:t>
        <a:bodyPr/>
        <a:lstStyle/>
        <a:p>
          <a:pPr>
            <a:lnSpc>
              <a:spcPct val="100000"/>
            </a:lnSpc>
          </a:pPr>
          <a:r>
            <a:rPr lang="en-US" sz="1400" dirty="0"/>
            <a:t>Network</a:t>
          </a:r>
        </a:p>
        <a:p>
          <a:pPr>
            <a:lnSpc>
              <a:spcPct val="100000"/>
            </a:lnSpc>
          </a:pPr>
          <a:r>
            <a:rPr lang="en-US" sz="1400" dirty="0"/>
            <a:t>copies of packet captures from network interfaces or devices</a:t>
          </a:r>
        </a:p>
      </dgm:t>
    </dgm:pt>
    <dgm:pt modelId="{54441B6B-F50C-42CD-9FE8-2E0C6D88951E}" type="parTrans" cxnId="{E89D7581-7A56-457F-A916-672DC82C844C}">
      <dgm:prSet/>
      <dgm:spPr/>
      <dgm:t>
        <a:bodyPr/>
        <a:lstStyle/>
        <a:p>
          <a:endParaRPr lang="en-US"/>
        </a:p>
      </dgm:t>
    </dgm:pt>
    <dgm:pt modelId="{4A048437-D358-4D8E-9A36-9F2B597511F4}" type="sibTrans" cxnId="{E89D7581-7A56-457F-A916-672DC82C844C}">
      <dgm:prSet/>
      <dgm:spPr/>
      <dgm:t>
        <a:bodyPr/>
        <a:lstStyle/>
        <a:p>
          <a:endParaRPr lang="en-US"/>
        </a:p>
      </dgm:t>
    </dgm:pt>
    <dgm:pt modelId="{136FE095-A32D-4392-9933-C0924F159B9E}">
      <dgm:prSet/>
      <dgm:spPr/>
      <dgm:t>
        <a:bodyPr/>
        <a:lstStyle/>
        <a:p>
          <a:pPr>
            <a:lnSpc>
              <a:spcPct val="100000"/>
            </a:lnSpc>
          </a:pPr>
          <a:r>
            <a:rPr lang="en-US" dirty="0"/>
            <a:t>RAM</a:t>
          </a:r>
        </a:p>
        <a:p>
          <a:pPr>
            <a:lnSpc>
              <a:spcPct val="100000"/>
            </a:lnSpc>
          </a:pPr>
          <a:r>
            <a:rPr lang="en-US" dirty="0"/>
            <a:t>copies of memory dumps form a powered-on device</a:t>
          </a:r>
        </a:p>
      </dgm:t>
    </dgm:pt>
    <dgm:pt modelId="{0B03C90B-23AF-45B2-A9A0-75F1428EDEB7}" type="parTrans" cxnId="{0B9DF382-B011-421A-BB1D-82DE8DDADE2A}">
      <dgm:prSet/>
      <dgm:spPr/>
      <dgm:t>
        <a:bodyPr/>
        <a:lstStyle/>
        <a:p>
          <a:endParaRPr lang="en-US"/>
        </a:p>
      </dgm:t>
    </dgm:pt>
    <dgm:pt modelId="{4746FF84-A22D-4A7E-A6B5-44309127A77F}" type="sibTrans" cxnId="{0B9DF382-B011-421A-BB1D-82DE8DDADE2A}">
      <dgm:prSet/>
      <dgm:spPr/>
      <dgm:t>
        <a:bodyPr/>
        <a:lstStyle/>
        <a:p>
          <a:endParaRPr lang="en-US"/>
        </a:p>
      </dgm:t>
    </dgm:pt>
    <dgm:pt modelId="{65C7DBCE-C05B-4364-A342-94B04B23DDBA}">
      <dgm:prSet/>
      <dgm:spPr/>
      <dgm:t>
        <a:bodyPr/>
        <a:lstStyle/>
        <a:p>
          <a:pPr>
            <a:lnSpc>
              <a:spcPct val="100000"/>
            </a:lnSpc>
          </a:pPr>
          <a:r>
            <a:rPr lang="en-US" dirty="0"/>
            <a:t>Databases</a:t>
          </a:r>
        </a:p>
        <a:p>
          <a:pPr>
            <a:lnSpc>
              <a:spcPct val="100000"/>
            </a:lnSpc>
          </a:pPr>
          <a:r>
            <a:rPr lang="en-US" dirty="0"/>
            <a:t>copies of databases and transaction logs</a:t>
          </a:r>
        </a:p>
      </dgm:t>
    </dgm:pt>
    <dgm:pt modelId="{BC03C1EE-BEF8-4A0A-9833-EEC7EF8EA4B9}" type="parTrans" cxnId="{6DF407F6-22BB-4D82-87DF-E2640167B121}">
      <dgm:prSet/>
      <dgm:spPr/>
      <dgm:t>
        <a:bodyPr/>
        <a:lstStyle/>
        <a:p>
          <a:endParaRPr lang="en-US"/>
        </a:p>
      </dgm:t>
    </dgm:pt>
    <dgm:pt modelId="{66C07646-1E74-44FB-A3D9-1CB0E1BD9907}" type="sibTrans" cxnId="{6DF407F6-22BB-4D82-87DF-E2640167B121}">
      <dgm:prSet/>
      <dgm:spPr/>
      <dgm:t>
        <a:bodyPr/>
        <a:lstStyle/>
        <a:p>
          <a:endParaRPr lang="en-US"/>
        </a:p>
      </dgm:t>
    </dgm:pt>
    <dgm:pt modelId="{A20A5D14-61E7-41E5-90F5-5602353F469B}" type="pres">
      <dgm:prSet presAssocID="{82C4707F-BEB7-4AA8-BF1E-9D9A123636E6}" presName="root" presStyleCnt="0">
        <dgm:presLayoutVars>
          <dgm:dir/>
          <dgm:resizeHandles val="exact"/>
        </dgm:presLayoutVars>
      </dgm:prSet>
      <dgm:spPr/>
    </dgm:pt>
    <dgm:pt modelId="{069EBF1C-3A0A-434B-9445-8024FF03000C}" type="pres">
      <dgm:prSet presAssocID="{315B6E39-E418-409E-AA74-87BE54A9A4D0}" presName="compNode" presStyleCnt="0"/>
      <dgm:spPr/>
    </dgm:pt>
    <dgm:pt modelId="{410DBC58-31D4-4E34-85E5-7CB1CB0C996B}" type="pres">
      <dgm:prSet presAssocID="{315B6E39-E418-409E-AA74-87BE54A9A4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sk"/>
        </a:ext>
      </dgm:extLst>
    </dgm:pt>
    <dgm:pt modelId="{E177DA82-C772-4BA6-89F0-749A0E1725A2}" type="pres">
      <dgm:prSet presAssocID="{315B6E39-E418-409E-AA74-87BE54A9A4D0}" presName="spaceRect" presStyleCnt="0"/>
      <dgm:spPr/>
    </dgm:pt>
    <dgm:pt modelId="{6F04B257-DBC2-4C2F-AF41-DA65FD37524D}" type="pres">
      <dgm:prSet presAssocID="{315B6E39-E418-409E-AA74-87BE54A9A4D0}" presName="textRect" presStyleLbl="revTx" presStyleIdx="0" presStyleCnt="4" custScaleX="144239" custScaleY="95705">
        <dgm:presLayoutVars>
          <dgm:chMax val="1"/>
          <dgm:chPref val="1"/>
        </dgm:presLayoutVars>
      </dgm:prSet>
      <dgm:spPr/>
    </dgm:pt>
    <dgm:pt modelId="{A45949FE-06CD-47D7-9C02-5B5058D411FD}" type="pres">
      <dgm:prSet presAssocID="{6F2D98AC-C4C3-4A94-83C9-CF23E844D746}" presName="sibTrans" presStyleCnt="0"/>
      <dgm:spPr/>
    </dgm:pt>
    <dgm:pt modelId="{D8EFB9F5-AF9A-4AA9-980D-101A2B324A26}" type="pres">
      <dgm:prSet presAssocID="{0A8529CF-3685-4D9D-B72F-3071B27B5852}" presName="compNode" presStyleCnt="0"/>
      <dgm:spPr/>
    </dgm:pt>
    <dgm:pt modelId="{AA419CF8-68A7-45FC-BA3F-7A907C161366}" type="pres">
      <dgm:prSet presAssocID="{0A8529CF-3685-4D9D-B72F-3071B27B58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rver"/>
        </a:ext>
      </dgm:extLst>
    </dgm:pt>
    <dgm:pt modelId="{2F67F64B-C372-4CD6-A841-94A607DF2BDB}" type="pres">
      <dgm:prSet presAssocID="{0A8529CF-3685-4D9D-B72F-3071B27B5852}" presName="spaceRect" presStyleCnt="0"/>
      <dgm:spPr/>
    </dgm:pt>
    <dgm:pt modelId="{1BFC923E-6537-420B-932C-8C5317FABB3C}" type="pres">
      <dgm:prSet presAssocID="{0A8529CF-3685-4D9D-B72F-3071B27B5852}" presName="textRect" presStyleLbl="revTx" presStyleIdx="1" presStyleCnt="4" custScaleX="144239" custScaleY="105774">
        <dgm:presLayoutVars>
          <dgm:chMax val="1"/>
          <dgm:chPref val="1"/>
        </dgm:presLayoutVars>
      </dgm:prSet>
      <dgm:spPr/>
    </dgm:pt>
    <dgm:pt modelId="{B6190CF2-BB9C-467E-AAC6-529A2254ED76}" type="pres">
      <dgm:prSet presAssocID="{4A048437-D358-4D8E-9A36-9F2B597511F4}" presName="sibTrans" presStyleCnt="0"/>
      <dgm:spPr/>
    </dgm:pt>
    <dgm:pt modelId="{940C155F-5E81-4AEC-B5AA-5E36A8E1616E}" type="pres">
      <dgm:prSet presAssocID="{136FE095-A32D-4392-9933-C0924F159B9E}" presName="compNode" presStyleCnt="0"/>
      <dgm:spPr/>
    </dgm:pt>
    <dgm:pt modelId="{DC7E7D39-BE4D-41AF-81C0-7FB87CE6D6F7}" type="pres">
      <dgm:prSet presAssocID="{136FE095-A32D-4392-9933-C0924F159B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E28DF781-CA7D-4406-9F90-7C2204B7E9B3}" type="pres">
      <dgm:prSet presAssocID="{136FE095-A32D-4392-9933-C0924F159B9E}" presName="spaceRect" presStyleCnt="0"/>
      <dgm:spPr/>
    </dgm:pt>
    <dgm:pt modelId="{DFAF81A6-E268-4875-B188-F583399B1FB8}" type="pres">
      <dgm:prSet presAssocID="{136FE095-A32D-4392-9933-C0924F159B9E}" presName="textRect" presStyleLbl="revTx" presStyleIdx="2" presStyleCnt="4" custScaleX="144239" custScaleY="96417">
        <dgm:presLayoutVars>
          <dgm:chMax val="1"/>
          <dgm:chPref val="1"/>
        </dgm:presLayoutVars>
      </dgm:prSet>
      <dgm:spPr/>
    </dgm:pt>
    <dgm:pt modelId="{3D72C288-520F-4504-820A-8FFB787ECB53}" type="pres">
      <dgm:prSet presAssocID="{4746FF84-A22D-4A7E-A6B5-44309127A77F}" presName="sibTrans" presStyleCnt="0"/>
      <dgm:spPr/>
    </dgm:pt>
    <dgm:pt modelId="{527AB641-04CF-457A-BEA9-2FE40FC32BD4}" type="pres">
      <dgm:prSet presAssocID="{65C7DBCE-C05B-4364-A342-94B04B23DDBA}" presName="compNode" presStyleCnt="0"/>
      <dgm:spPr/>
    </dgm:pt>
    <dgm:pt modelId="{9D2A2204-7575-48BB-A896-EECD21CEBA32}" type="pres">
      <dgm:prSet presAssocID="{65C7DBCE-C05B-4364-A342-94B04B23DD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tabase"/>
        </a:ext>
      </dgm:extLst>
    </dgm:pt>
    <dgm:pt modelId="{B6F9BAC3-9F1B-4249-BD08-A7497FD05538}" type="pres">
      <dgm:prSet presAssocID="{65C7DBCE-C05B-4364-A342-94B04B23DDBA}" presName="spaceRect" presStyleCnt="0"/>
      <dgm:spPr/>
    </dgm:pt>
    <dgm:pt modelId="{C56225B2-E4C1-4B4E-B810-F044E710EE13}" type="pres">
      <dgm:prSet presAssocID="{65C7DBCE-C05B-4364-A342-94B04B23DDBA}" presName="textRect" presStyleLbl="revTx" presStyleIdx="3" presStyleCnt="4" custScaleX="144239" custScaleY="96417">
        <dgm:presLayoutVars>
          <dgm:chMax val="1"/>
          <dgm:chPref val="1"/>
        </dgm:presLayoutVars>
      </dgm:prSet>
      <dgm:spPr/>
    </dgm:pt>
  </dgm:ptLst>
  <dgm:cxnLst>
    <dgm:cxn modelId="{2268DD50-754C-491E-BF1E-1EBD97903FC2}" srcId="{82C4707F-BEB7-4AA8-BF1E-9D9A123636E6}" destId="{315B6E39-E418-409E-AA74-87BE54A9A4D0}" srcOrd="0" destOrd="0" parTransId="{E25AAC47-895B-42B0-B871-B3C08D8C3314}" sibTransId="{6F2D98AC-C4C3-4A94-83C9-CF23E844D746}"/>
    <dgm:cxn modelId="{91F96954-D51C-4CFE-8384-86B7F5934DE3}" type="presOf" srcId="{65C7DBCE-C05B-4364-A342-94B04B23DDBA}" destId="{C56225B2-E4C1-4B4E-B810-F044E710EE13}" srcOrd="0" destOrd="0" presId="urn:microsoft.com/office/officeart/2018/2/layout/IconLabelList"/>
    <dgm:cxn modelId="{E89D7581-7A56-457F-A916-672DC82C844C}" srcId="{82C4707F-BEB7-4AA8-BF1E-9D9A123636E6}" destId="{0A8529CF-3685-4D9D-B72F-3071B27B5852}" srcOrd="1" destOrd="0" parTransId="{54441B6B-F50C-42CD-9FE8-2E0C6D88951E}" sibTransId="{4A048437-D358-4D8E-9A36-9F2B597511F4}"/>
    <dgm:cxn modelId="{0B9DF382-B011-421A-BB1D-82DE8DDADE2A}" srcId="{82C4707F-BEB7-4AA8-BF1E-9D9A123636E6}" destId="{136FE095-A32D-4392-9933-C0924F159B9E}" srcOrd="2" destOrd="0" parTransId="{0B03C90B-23AF-45B2-A9A0-75F1428EDEB7}" sibTransId="{4746FF84-A22D-4A7E-A6B5-44309127A77F}"/>
    <dgm:cxn modelId="{DC698F9C-6C55-4D58-958A-8C3027BCED42}" type="presOf" srcId="{82C4707F-BEB7-4AA8-BF1E-9D9A123636E6}" destId="{A20A5D14-61E7-41E5-90F5-5602353F469B}" srcOrd="0" destOrd="0" presId="urn:microsoft.com/office/officeart/2018/2/layout/IconLabelList"/>
    <dgm:cxn modelId="{1BE032CA-E742-4C62-BFF5-5D61304FF91B}" type="presOf" srcId="{0A8529CF-3685-4D9D-B72F-3071B27B5852}" destId="{1BFC923E-6537-420B-932C-8C5317FABB3C}" srcOrd="0" destOrd="0" presId="urn:microsoft.com/office/officeart/2018/2/layout/IconLabelList"/>
    <dgm:cxn modelId="{91EDF7D9-DA3E-49DD-962A-F2C8A46EB449}" type="presOf" srcId="{136FE095-A32D-4392-9933-C0924F159B9E}" destId="{DFAF81A6-E268-4875-B188-F583399B1FB8}" srcOrd="0" destOrd="0" presId="urn:microsoft.com/office/officeart/2018/2/layout/IconLabelList"/>
    <dgm:cxn modelId="{1590C8F3-3FDD-4CEB-861A-A163E3C3D366}" type="presOf" srcId="{315B6E39-E418-409E-AA74-87BE54A9A4D0}" destId="{6F04B257-DBC2-4C2F-AF41-DA65FD37524D}" srcOrd="0" destOrd="0" presId="urn:microsoft.com/office/officeart/2018/2/layout/IconLabelList"/>
    <dgm:cxn modelId="{6DF407F6-22BB-4D82-87DF-E2640167B121}" srcId="{82C4707F-BEB7-4AA8-BF1E-9D9A123636E6}" destId="{65C7DBCE-C05B-4364-A342-94B04B23DDBA}" srcOrd="3" destOrd="0" parTransId="{BC03C1EE-BEF8-4A0A-9833-EEC7EF8EA4B9}" sibTransId="{66C07646-1E74-44FB-A3D9-1CB0E1BD9907}"/>
    <dgm:cxn modelId="{F5C7368E-33B4-460C-94D9-B1169482EF73}" type="presParOf" srcId="{A20A5D14-61E7-41E5-90F5-5602353F469B}" destId="{069EBF1C-3A0A-434B-9445-8024FF03000C}" srcOrd="0" destOrd="0" presId="urn:microsoft.com/office/officeart/2018/2/layout/IconLabelList"/>
    <dgm:cxn modelId="{2A5F419D-3343-4207-9639-A3DC742A595C}" type="presParOf" srcId="{069EBF1C-3A0A-434B-9445-8024FF03000C}" destId="{410DBC58-31D4-4E34-85E5-7CB1CB0C996B}" srcOrd="0" destOrd="0" presId="urn:microsoft.com/office/officeart/2018/2/layout/IconLabelList"/>
    <dgm:cxn modelId="{119279FD-A09C-442A-AC29-0745C577FA51}" type="presParOf" srcId="{069EBF1C-3A0A-434B-9445-8024FF03000C}" destId="{E177DA82-C772-4BA6-89F0-749A0E1725A2}" srcOrd="1" destOrd="0" presId="urn:microsoft.com/office/officeart/2018/2/layout/IconLabelList"/>
    <dgm:cxn modelId="{E0463BF0-FD9B-45F9-A8C7-E810FEBBC563}" type="presParOf" srcId="{069EBF1C-3A0A-434B-9445-8024FF03000C}" destId="{6F04B257-DBC2-4C2F-AF41-DA65FD37524D}" srcOrd="2" destOrd="0" presId="urn:microsoft.com/office/officeart/2018/2/layout/IconLabelList"/>
    <dgm:cxn modelId="{55810063-2691-4E87-87B6-78EE14F04772}" type="presParOf" srcId="{A20A5D14-61E7-41E5-90F5-5602353F469B}" destId="{A45949FE-06CD-47D7-9C02-5B5058D411FD}" srcOrd="1" destOrd="0" presId="urn:microsoft.com/office/officeart/2018/2/layout/IconLabelList"/>
    <dgm:cxn modelId="{3F9EC208-5048-4041-B70B-66041A8E1CC6}" type="presParOf" srcId="{A20A5D14-61E7-41E5-90F5-5602353F469B}" destId="{D8EFB9F5-AF9A-4AA9-980D-101A2B324A26}" srcOrd="2" destOrd="0" presId="urn:microsoft.com/office/officeart/2018/2/layout/IconLabelList"/>
    <dgm:cxn modelId="{E3DA5214-69B6-45DF-B85C-7997C07CAF6E}" type="presParOf" srcId="{D8EFB9F5-AF9A-4AA9-980D-101A2B324A26}" destId="{AA419CF8-68A7-45FC-BA3F-7A907C161366}" srcOrd="0" destOrd="0" presId="urn:microsoft.com/office/officeart/2018/2/layout/IconLabelList"/>
    <dgm:cxn modelId="{ED569BC3-2B75-4C35-BD57-8F9257B2CAAC}" type="presParOf" srcId="{D8EFB9F5-AF9A-4AA9-980D-101A2B324A26}" destId="{2F67F64B-C372-4CD6-A841-94A607DF2BDB}" srcOrd="1" destOrd="0" presId="urn:microsoft.com/office/officeart/2018/2/layout/IconLabelList"/>
    <dgm:cxn modelId="{328800C4-BAB8-4B37-BADA-5232451E16B6}" type="presParOf" srcId="{D8EFB9F5-AF9A-4AA9-980D-101A2B324A26}" destId="{1BFC923E-6537-420B-932C-8C5317FABB3C}" srcOrd="2" destOrd="0" presId="urn:microsoft.com/office/officeart/2018/2/layout/IconLabelList"/>
    <dgm:cxn modelId="{429EAAA2-F5EF-4DFE-A79E-918FFCCB17A6}" type="presParOf" srcId="{A20A5D14-61E7-41E5-90F5-5602353F469B}" destId="{B6190CF2-BB9C-467E-AAC6-529A2254ED76}" srcOrd="3" destOrd="0" presId="urn:microsoft.com/office/officeart/2018/2/layout/IconLabelList"/>
    <dgm:cxn modelId="{DFDAADB6-68C6-4EAA-86B8-4EBAE223C7A2}" type="presParOf" srcId="{A20A5D14-61E7-41E5-90F5-5602353F469B}" destId="{940C155F-5E81-4AEC-B5AA-5E36A8E1616E}" srcOrd="4" destOrd="0" presId="urn:microsoft.com/office/officeart/2018/2/layout/IconLabelList"/>
    <dgm:cxn modelId="{B4418A2F-6566-45EC-8E6A-617E365CDA32}" type="presParOf" srcId="{940C155F-5E81-4AEC-B5AA-5E36A8E1616E}" destId="{DC7E7D39-BE4D-41AF-81C0-7FB87CE6D6F7}" srcOrd="0" destOrd="0" presId="urn:microsoft.com/office/officeart/2018/2/layout/IconLabelList"/>
    <dgm:cxn modelId="{F1C804F6-6172-4F53-90CE-576F298B52A8}" type="presParOf" srcId="{940C155F-5E81-4AEC-B5AA-5E36A8E1616E}" destId="{E28DF781-CA7D-4406-9F90-7C2204B7E9B3}" srcOrd="1" destOrd="0" presId="urn:microsoft.com/office/officeart/2018/2/layout/IconLabelList"/>
    <dgm:cxn modelId="{C98F949E-71CE-443B-9894-6657433101FA}" type="presParOf" srcId="{940C155F-5E81-4AEC-B5AA-5E36A8E1616E}" destId="{DFAF81A6-E268-4875-B188-F583399B1FB8}" srcOrd="2" destOrd="0" presId="urn:microsoft.com/office/officeart/2018/2/layout/IconLabelList"/>
    <dgm:cxn modelId="{DA2C6F6F-9723-412F-B698-05E21CB07D74}" type="presParOf" srcId="{A20A5D14-61E7-41E5-90F5-5602353F469B}" destId="{3D72C288-520F-4504-820A-8FFB787ECB53}" srcOrd="5" destOrd="0" presId="urn:microsoft.com/office/officeart/2018/2/layout/IconLabelList"/>
    <dgm:cxn modelId="{EB268100-5EC2-45D6-85E3-19B3663AC754}" type="presParOf" srcId="{A20A5D14-61E7-41E5-90F5-5602353F469B}" destId="{527AB641-04CF-457A-BEA9-2FE40FC32BD4}" srcOrd="6" destOrd="0" presId="urn:microsoft.com/office/officeart/2018/2/layout/IconLabelList"/>
    <dgm:cxn modelId="{18671D77-BB32-4810-84D2-674D527F721E}" type="presParOf" srcId="{527AB641-04CF-457A-BEA9-2FE40FC32BD4}" destId="{9D2A2204-7575-48BB-A896-EECD21CEBA32}" srcOrd="0" destOrd="0" presId="urn:microsoft.com/office/officeart/2018/2/layout/IconLabelList"/>
    <dgm:cxn modelId="{BC23BD92-10A9-46BB-9B70-7A8AD3C85C3B}" type="presParOf" srcId="{527AB641-04CF-457A-BEA9-2FE40FC32BD4}" destId="{B6F9BAC3-9F1B-4249-BD08-A7497FD05538}" srcOrd="1" destOrd="0" presId="urn:microsoft.com/office/officeart/2018/2/layout/IconLabelList"/>
    <dgm:cxn modelId="{410112E0-093C-43C0-A066-9DAD0A47C5F2}" type="presParOf" srcId="{527AB641-04CF-457A-BEA9-2FE40FC32BD4}" destId="{C56225B2-E4C1-4B4E-B810-F044E710EE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7546FD-3B59-4B6C-BC1F-114AFDF9952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EF87C25-7B2B-4AA5-992C-137E476BFD11}">
      <dgm:prSet custT="1"/>
      <dgm:spPr/>
      <dgm:t>
        <a:bodyPr/>
        <a:lstStyle/>
        <a:p>
          <a:pPr>
            <a:lnSpc>
              <a:spcPct val="100000"/>
            </a:lnSpc>
          </a:pPr>
          <a:r>
            <a:rPr lang="en-GB" sz="2000" kern="1200" dirty="0">
              <a:solidFill>
                <a:schemeClr val="tx2"/>
              </a:solidFill>
              <a:latin typeface="+mn-lt"/>
              <a:ea typeface="+mn-ea"/>
              <a:cs typeface="+mn-cs"/>
            </a:rPr>
            <a:t>Remain compatible with those services it wishes to be able to interact with</a:t>
          </a:r>
          <a:endParaRPr lang="en-US" sz="2000" kern="1200" dirty="0">
            <a:solidFill>
              <a:schemeClr val="tx2"/>
            </a:solidFill>
            <a:latin typeface="+mn-lt"/>
            <a:ea typeface="+mn-ea"/>
            <a:cs typeface="+mn-cs"/>
          </a:endParaRPr>
        </a:p>
      </dgm:t>
    </dgm:pt>
    <dgm:pt modelId="{078B3148-DFDF-4FE1-BA79-A1EAD7FCC4F8}" type="parTrans" cxnId="{79400806-EBF9-4259-929B-9223D0133D66}">
      <dgm:prSet/>
      <dgm:spPr/>
      <dgm:t>
        <a:bodyPr/>
        <a:lstStyle/>
        <a:p>
          <a:endParaRPr lang="en-US"/>
        </a:p>
      </dgm:t>
    </dgm:pt>
    <dgm:pt modelId="{B0FE91A3-571B-498E-9711-A5117F2D22DD}" type="sibTrans" cxnId="{79400806-EBF9-4259-929B-9223D0133D66}">
      <dgm:prSet/>
      <dgm:spPr/>
      <dgm:t>
        <a:bodyPr/>
        <a:lstStyle/>
        <a:p>
          <a:endParaRPr lang="en-US"/>
        </a:p>
      </dgm:t>
    </dgm:pt>
    <dgm:pt modelId="{0BF5D120-22BC-4515-AF19-C527D9CE5AD8}">
      <dgm:prSet custT="1"/>
      <dgm:spPr/>
      <dgm:t>
        <a:bodyPr/>
        <a:lstStyle/>
        <a:p>
          <a:pPr>
            <a:lnSpc>
              <a:spcPct val="100000"/>
            </a:lnSpc>
          </a:pPr>
          <a:r>
            <a:rPr lang="en-GB" sz="2000" kern="1200" dirty="0">
              <a:solidFill>
                <a:srgbClr val="CCC9C2"/>
              </a:solidFill>
              <a:latin typeface="Georgia Pro Light"/>
              <a:ea typeface="+mn-ea"/>
              <a:cs typeface="+mn-cs"/>
            </a:rPr>
            <a:t>Access/recover new or additional data in the services it interacts with</a:t>
          </a:r>
          <a:endParaRPr lang="en-US" sz="2000" kern="1200" dirty="0">
            <a:solidFill>
              <a:srgbClr val="CCC9C2"/>
            </a:solidFill>
            <a:latin typeface="Georgia Pro Light"/>
            <a:ea typeface="+mn-ea"/>
            <a:cs typeface="+mn-cs"/>
          </a:endParaRPr>
        </a:p>
      </dgm:t>
    </dgm:pt>
    <dgm:pt modelId="{E30129D6-4518-4B37-8138-1A132CBC2F73}" type="parTrans" cxnId="{5E4C4C13-EEEB-496D-AB10-117303900FDE}">
      <dgm:prSet/>
      <dgm:spPr/>
      <dgm:t>
        <a:bodyPr/>
        <a:lstStyle/>
        <a:p>
          <a:endParaRPr lang="en-US"/>
        </a:p>
      </dgm:t>
    </dgm:pt>
    <dgm:pt modelId="{23060B45-8D42-4048-955D-AC1F1A2850AB}" type="sibTrans" cxnId="{5E4C4C13-EEEB-496D-AB10-117303900FDE}">
      <dgm:prSet/>
      <dgm:spPr/>
      <dgm:t>
        <a:bodyPr/>
        <a:lstStyle/>
        <a:p>
          <a:endParaRPr lang="en-US"/>
        </a:p>
      </dgm:t>
    </dgm:pt>
    <dgm:pt modelId="{93D815E0-BA80-4B98-BA02-ED61BF1A44B0}">
      <dgm:prSet custT="1"/>
      <dgm:spPr/>
      <dgm:t>
        <a:bodyPr/>
        <a:lstStyle/>
        <a:p>
          <a:pPr>
            <a:lnSpc>
              <a:spcPct val="100000"/>
            </a:lnSpc>
          </a:pPr>
          <a:r>
            <a:rPr lang="en-GB" sz="2000" kern="1200" dirty="0">
              <a:solidFill>
                <a:srgbClr val="CCC9C2"/>
              </a:solidFill>
              <a:latin typeface="Georgia Pro Light"/>
              <a:ea typeface="+mn-ea"/>
              <a:cs typeface="+mn-cs"/>
            </a:rPr>
            <a:t>Add new services that it can interact with as they become popular/relevant</a:t>
          </a:r>
          <a:endParaRPr lang="en-US" sz="2000" kern="1200" dirty="0">
            <a:solidFill>
              <a:srgbClr val="CCC9C2"/>
            </a:solidFill>
            <a:latin typeface="Georgia Pro Light"/>
            <a:ea typeface="+mn-ea"/>
            <a:cs typeface="+mn-cs"/>
          </a:endParaRPr>
        </a:p>
      </dgm:t>
    </dgm:pt>
    <dgm:pt modelId="{669F3227-B4F9-4B1D-B0CE-3EC4460D18B4}" type="parTrans" cxnId="{CD1C0B9E-2EBE-406F-9DE3-0AD0682A76D1}">
      <dgm:prSet/>
      <dgm:spPr/>
      <dgm:t>
        <a:bodyPr/>
        <a:lstStyle/>
        <a:p>
          <a:endParaRPr lang="en-US"/>
        </a:p>
      </dgm:t>
    </dgm:pt>
    <dgm:pt modelId="{8148AB75-B222-44C6-B3BD-921A8AFBFA3F}" type="sibTrans" cxnId="{CD1C0B9E-2EBE-406F-9DE3-0AD0682A76D1}">
      <dgm:prSet/>
      <dgm:spPr/>
      <dgm:t>
        <a:bodyPr/>
        <a:lstStyle/>
        <a:p>
          <a:endParaRPr lang="en-US"/>
        </a:p>
      </dgm:t>
    </dgm:pt>
    <dgm:pt modelId="{54C6D99E-DCD8-40B4-B494-5627BE561F2B}" type="pres">
      <dgm:prSet presAssocID="{1E7546FD-3B59-4B6C-BC1F-114AFDF99525}" presName="root" presStyleCnt="0">
        <dgm:presLayoutVars>
          <dgm:dir/>
          <dgm:resizeHandles val="exact"/>
        </dgm:presLayoutVars>
      </dgm:prSet>
      <dgm:spPr/>
    </dgm:pt>
    <dgm:pt modelId="{2F27BF53-A640-4961-AC23-5C2007309B0C}" type="pres">
      <dgm:prSet presAssocID="{7EF87C25-7B2B-4AA5-992C-137E476BFD11}" presName="compNode" presStyleCnt="0"/>
      <dgm:spPr/>
    </dgm:pt>
    <dgm:pt modelId="{84D58204-47ED-4A78-BD0D-FBB2DAFEABBA}" type="pres">
      <dgm:prSet presAssocID="{7EF87C25-7B2B-4AA5-992C-137E476BFD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961A68E-4537-424B-9B27-874069F5369A}" type="pres">
      <dgm:prSet presAssocID="{7EF87C25-7B2B-4AA5-992C-137E476BFD11}" presName="spaceRect" presStyleCnt="0"/>
      <dgm:spPr/>
    </dgm:pt>
    <dgm:pt modelId="{4CCD95AB-363B-4AFC-B7A3-8B81BC7ED4FD}" type="pres">
      <dgm:prSet presAssocID="{7EF87C25-7B2B-4AA5-992C-137E476BFD11}" presName="textRect" presStyleLbl="revTx" presStyleIdx="0" presStyleCnt="3">
        <dgm:presLayoutVars>
          <dgm:chMax val="1"/>
          <dgm:chPref val="1"/>
        </dgm:presLayoutVars>
      </dgm:prSet>
      <dgm:spPr/>
    </dgm:pt>
    <dgm:pt modelId="{91AF7A68-00A7-4EF7-9755-14AF5DA78B02}" type="pres">
      <dgm:prSet presAssocID="{B0FE91A3-571B-498E-9711-A5117F2D22DD}" presName="sibTrans" presStyleCnt="0"/>
      <dgm:spPr/>
    </dgm:pt>
    <dgm:pt modelId="{1B640B3D-DBCF-4BE5-AE85-B7911466DEAF}" type="pres">
      <dgm:prSet presAssocID="{0BF5D120-22BC-4515-AF19-C527D9CE5AD8}" presName="compNode" presStyleCnt="0"/>
      <dgm:spPr/>
    </dgm:pt>
    <dgm:pt modelId="{5E12FEF2-4FDE-49C4-AF78-648F952BD280}" type="pres">
      <dgm:prSet presAssocID="{0BF5D120-22BC-4515-AF19-C527D9CE5A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FE1470D6-EEED-4547-96FC-65079ABF295D}" type="pres">
      <dgm:prSet presAssocID="{0BF5D120-22BC-4515-AF19-C527D9CE5AD8}" presName="spaceRect" presStyleCnt="0"/>
      <dgm:spPr/>
    </dgm:pt>
    <dgm:pt modelId="{585E9BC9-3E0B-43C0-845F-3D2BEBE5A822}" type="pres">
      <dgm:prSet presAssocID="{0BF5D120-22BC-4515-AF19-C527D9CE5AD8}" presName="textRect" presStyleLbl="revTx" presStyleIdx="1" presStyleCnt="3">
        <dgm:presLayoutVars>
          <dgm:chMax val="1"/>
          <dgm:chPref val="1"/>
        </dgm:presLayoutVars>
      </dgm:prSet>
      <dgm:spPr/>
    </dgm:pt>
    <dgm:pt modelId="{6C9E78FC-0B4D-4CC6-96D2-37D691D30821}" type="pres">
      <dgm:prSet presAssocID="{23060B45-8D42-4048-955D-AC1F1A2850AB}" presName="sibTrans" presStyleCnt="0"/>
      <dgm:spPr/>
    </dgm:pt>
    <dgm:pt modelId="{E6D47699-E762-4CB2-AE4A-871E8ED0C1CD}" type="pres">
      <dgm:prSet presAssocID="{93D815E0-BA80-4B98-BA02-ED61BF1A44B0}" presName="compNode" presStyleCnt="0"/>
      <dgm:spPr/>
    </dgm:pt>
    <dgm:pt modelId="{6760589C-4539-4A2C-9888-1537037B92FC}" type="pres">
      <dgm:prSet presAssocID="{93D815E0-BA80-4B98-BA02-ED61BF1A44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b Design"/>
        </a:ext>
      </dgm:extLst>
    </dgm:pt>
    <dgm:pt modelId="{D26EE139-D8A3-4C3B-A897-C3CB3A741955}" type="pres">
      <dgm:prSet presAssocID="{93D815E0-BA80-4B98-BA02-ED61BF1A44B0}" presName="spaceRect" presStyleCnt="0"/>
      <dgm:spPr/>
    </dgm:pt>
    <dgm:pt modelId="{B09CFE8A-EE68-42D1-8B1E-7CFE9037BF05}" type="pres">
      <dgm:prSet presAssocID="{93D815E0-BA80-4B98-BA02-ED61BF1A44B0}" presName="textRect" presStyleLbl="revTx" presStyleIdx="2" presStyleCnt="3">
        <dgm:presLayoutVars>
          <dgm:chMax val="1"/>
          <dgm:chPref val="1"/>
        </dgm:presLayoutVars>
      </dgm:prSet>
      <dgm:spPr/>
    </dgm:pt>
  </dgm:ptLst>
  <dgm:cxnLst>
    <dgm:cxn modelId="{79400806-EBF9-4259-929B-9223D0133D66}" srcId="{1E7546FD-3B59-4B6C-BC1F-114AFDF99525}" destId="{7EF87C25-7B2B-4AA5-992C-137E476BFD11}" srcOrd="0" destOrd="0" parTransId="{078B3148-DFDF-4FE1-BA79-A1EAD7FCC4F8}" sibTransId="{B0FE91A3-571B-498E-9711-A5117F2D22DD}"/>
    <dgm:cxn modelId="{5E4C4C13-EEEB-496D-AB10-117303900FDE}" srcId="{1E7546FD-3B59-4B6C-BC1F-114AFDF99525}" destId="{0BF5D120-22BC-4515-AF19-C527D9CE5AD8}" srcOrd="1" destOrd="0" parTransId="{E30129D6-4518-4B37-8138-1A132CBC2F73}" sibTransId="{23060B45-8D42-4048-955D-AC1F1A2850AB}"/>
    <dgm:cxn modelId="{242A883E-A196-4D23-86E7-AA18AA5033DA}" type="presOf" srcId="{7EF87C25-7B2B-4AA5-992C-137E476BFD11}" destId="{4CCD95AB-363B-4AFC-B7A3-8B81BC7ED4FD}" srcOrd="0" destOrd="0" presId="urn:microsoft.com/office/officeart/2018/2/layout/IconLabelList"/>
    <dgm:cxn modelId="{B31A0659-24A5-4165-A6DD-B85DD603EC07}" type="presOf" srcId="{1E7546FD-3B59-4B6C-BC1F-114AFDF99525}" destId="{54C6D99E-DCD8-40B4-B494-5627BE561F2B}" srcOrd="0" destOrd="0" presId="urn:microsoft.com/office/officeart/2018/2/layout/IconLabelList"/>
    <dgm:cxn modelId="{22981159-3C8A-4429-A32E-0BFDA7CD2B5B}" type="presOf" srcId="{0BF5D120-22BC-4515-AF19-C527D9CE5AD8}" destId="{585E9BC9-3E0B-43C0-845F-3D2BEBE5A822}" srcOrd="0" destOrd="0" presId="urn:microsoft.com/office/officeart/2018/2/layout/IconLabelList"/>
    <dgm:cxn modelId="{CD1C0B9E-2EBE-406F-9DE3-0AD0682A76D1}" srcId="{1E7546FD-3B59-4B6C-BC1F-114AFDF99525}" destId="{93D815E0-BA80-4B98-BA02-ED61BF1A44B0}" srcOrd="2" destOrd="0" parTransId="{669F3227-B4F9-4B1D-B0CE-3EC4460D18B4}" sibTransId="{8148AB75-B222-44C6-B3BD-921A8AFBFA3F}"/>
    <dgm:cxn modelId="{2DEDE4BA-34E1-4868-84A7-4781371372D5}" type="presOf" srcId="{93D815E0-BA80-4B98-BA02-ED61BF1A44B0}" destId="{B09CFE8A-EE68-42D1-8B1E-7CFE9037BF05}" srcOrd="0" destOrd="0" presId="urn:microsoft.com/office/officeart/2018/2/layout/IconLabelList"/>
    <dgm:cxn modelId="{A941B4D6-EF9D-4EF7-8328-81AA8CB97E00}" type="presParOf" srcId="{54C6D99E-DCD8-40B4-B494-5627BE561F2B}" destId="{2F27BF53-A640-4961-AC23-5C2007309B0C}" srcOrd="0" destOrd="0" presId="urn:microsoft.com/office/officeart/2018/2/layout/IconLabelList"/>
    <dgm:cxn modelId="{84448082-1BEA-4632-A3C7-58B25C2AA7BD}" type="presParOf" srcId="{2F27BF53-A640-4961-AC23-5C2007309B0C}" destId="{84D58204-47ED-4A78-BD0D-FBB2DAFEABBA}" srcOrd="0" destOrd="0" presId="urn:microsoft.com/office/officeart/2018/2/layout/IconLabelList"/>
    <dgm:cxn modelId="{3E474672-78CB-4198-89E7-44DE9A5DFC72}" type="presParOf" srcId="{2F27BF53-A640-4961-AC23-5C2007309B0C}" destId="{9961A68E-4537-424B-9B27-874069F5369A}" srcOrd="1" destOrd="0" presId="urn:microsoft.com/office/officeart/2018/2/layout/IconLabelList"/>
    <dgm:cxn modelId="{25EB62B1-5491-4FB0-B88D-FC0D3074169D}" type="presParOf" srcId="{2F27BF53-A640-4961-AC23-5C2007309B0C}" destId="{4CCD95AB-363B-4AFC-B7A3-8B81BC7ED4FD}" srcOrd="2" destOrd="0" presId="urn:microsoft.com/office/officeart/2018/2/layout/IconLabelList"/>
    <dgm:cxn modelId="{0727D11B-D12A-43E5-8535-A502822AB562}" type="presParOf" srcId="{54C6D99E-DCD8-40B4-B494-5627BE561F2B}" destId="{91AF7A68-00A7-4EF7-9755-14AF5DA78B02}" srcOrd="1" destOrd="0" presId="urn:microsoft.com/office/officeart/2018/2/layout/IconLabelList"/>
    <dgm:cxn modelId="{E498EB3A-C2B7-4336-87FA-7E927B7441D1}" type="presParOf" srcId="{54C6D99E-DCD8-40B4-B494-5627BE561F2B}" destId="{1B640B3D-DBCF-4BE5-AE85-B7911466DEAF}" srcOrd="2" destOrd="0" presId="urn:microsoft.com/office/officeart/2018/2/layout/IconLabelList"/>
    <dgm:cxn modelId="{5B2D07B8-3E96-4024-B708-C0A0803FBBE8}" type="presParOf" srcId="{1B640B3D-DBCF-4BE5-AE85-B7911466DEAF}" destId="{5E12FEF2-4FDE-49C4-AF78-648F952BD280}" srcOrd="0" destOrd="0" presId="urn:microsoft.com/office/officeart/2018/2/layout/IconLabelList"/>
    <dgm:cxn modelId="{91C2386E-0A21-467C-9451-F7F081CCE4E9}" type="presParOf" srcId="{1B640B3D-DBCF-4BE5-AE85-B7911466DEAF}" destId="{FE1470D6-EEED-4547-96FC-65079ABF295D}" srcOrd="1" destOrd="0" presId="urn:microsoft.com/office/officeart/2018/2/layout/IconLabelList"/>
    <dgm:cxn modelId="{B215214E-8A55-49F1-A553-ECEA09639D53}" type="presParOf" srcId="{1B640B3D-DBCF-4BE5-AE85-B7911466DEAF}" destId="{585E9BC9-3E0B-43C0-845F-3D2BEBE5A822}" srcOrd="2" destOrd="0" presId="urn:microsoft.com/office/officeart/2018/2/layout/IconLabelList"/>
    <dgm:cxn modelId="{CE4AB785-4F72-4026-AC09-F3CD551748E0}" type="presParOf" srcId="{54C6D99E-DCD8-40B4-B494-5627BE561F2B}" destId="{6C9E78FC-0B4D-4CC6-96D2-37D691D30821}" srcOrd="3" destOrd="0" presId="urn:microsoft.com/office/officeart/2018/2/layout/IconLabelList"/>
    <dgm:cxn modelId="{C1189583-B3E8-49DF-BD1C-F88141DACE18}" type="presParOf" srcId="{54C6D99E-DCD8-40B4-B494-5627BE561F2B}" destId="{E6D47699-E762-4CB2-AE4A-871E8ED0C1CD}" srcOrd="4" destOrd="0" presId="urn:microsoft.com/office/officeart/2018/2/layout/IconLabelList"/>
    <dgm:cxn modelId="{837B9D43-5FB7-41E3-81B5-5E5A06DFCAC9}" type="presParOf" srcId="{E6D47699-E762-4CB2-AE4A-871E8ED0C1CD}" destId="{6760589C-4539-4A2C-9888-1537037B92FC}" srcOrd="0" destOrd="0" presId="urn:microsoft.com/office/officeart/2018/2/layout/IconLabelList"/>
    <dgm:cxn modelId="{96D9E44F-D0F6-4A20-8E17-BD4AF9ADB707}" type="presParOf" srcId="{E6D47699-E762-4CB2-AE4A-871E8ED0C1CD}" destId="{D26EE139-D8A3-4C3B-A897-C3CB3A741955}" srcOrd="1" destOrd="0" presId="urn:microsoft.com/office/officeart/2018/2/layout/IconLabelList"/>
    <dgm:cxn modelId="{E9A939B3-A9B9-4C0C-A87D-7CA74BC3B1E5}" type="presParOf" srcId="{E6D47699-E762-4CB2-AE4A-871E8ED0C1CD}" destId="{B09CFE8A-EE68-42D1-8B1E-7CFE9037BF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E9AF4F-469D-4514-861E-20EA0AAF19A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1A03C8B-4D2B-4FB4-A0EB-DDF3845B4B38}">
      <dgm:prSet custT="1"/>
      <dgm:spPr/>
      <dgm:t>
        <a:bodyPr/>
        <a:lstStyle/>
        <a:p>
          <a:pPr>
            <a:lnSpc>
              <a:spcPct val="100000"/>
            </a:lnSpc>
          </a:pPr>
          <a:r>
            <a:rPr lang="en-GB" sz="1600" kern="1200" dirty="0">
              <a:solidFill>
                <a:schemeClr val="tx2"/>
              </a:solidFill>
              <a:latin typeface="+mn-lt"/>
              <a:ea typeface="+mn-ea"/>
              <a:cs typeface="+mn-cs"/>
            </a:rPr>
            <a:t>For those on the wrong side of the law, generative AI tools allow the synthesis of people’s voices to a very accurate degree, allowing ‘vishing’ (voice phishing) attacks to utilise the CEO’s own voice over the phone or in a voicemail message, convincingly directing the PA to transfer funds to the malicious actor. [23]</a:t>
          </a:r>
          <a:endParaRPr lang="en-US" sz="1600" kern="1200" dirty="0">
            <a:solidFill>
              <a:schemeClr val="tx2"/>
            </a:solidFill>
            <a:latin typeface="+mn-lt"/>
            <a:ea typeface="+mn-ea"/>
            <a:cs typeface="+mn-cs"/>
          </a:endParaRPr>
        </a:p>
      </dgm:t>
    </dgm:pt>
    <dgm:pt modelId="{08C3653E-4626-4059-8236-0C8EE7AB0070}" type="parTrans" cxnId="{52B7F7E6-710A-4357-AEA9-77FF6DA8C3AB}">
      <dgm:prSet/>
      <dgm:spPr/>
      <dgm:t>
        <a:bodyPr/>
        <a:lstStyle/>
        <a:p>
          <a:endParaRPr lang="en-US"/>
        </a:p>
      </dgm:t>
    </dgm:pt>
    <dgm:pt modelId="{D23E1864-5477-436D-91B1-AD872297BB7C}" type="sibTrans" cxnId="{52B7F7E6-710A-4357-AEA9-77FF6DA8C3AB}">
      <dgm:prSet/>
      <dgm:spPr/>
      <dgm:t>
        <a:bodyPr/>
        <a:lstStyle/>
        <a:p>
          <a:pPr>
            <a:lnSpc>
              <a:spcPct val="100000"/>
            </a:lnSpc>
          </a:pPr>
          <a:endParaRPr lang="en-US"/>
        </a:p>
      </dgm:t>
    </dgm:pt>
    <dgm:pt modelId="{480BD484-6ABE-4B8B-BFC2-D6AB826FFF50}">
      <dgm:prSet custT="1"/>
      <dgm:spPr/>
      <dgm:t>
        <a:bodyPr/>
        <a:lstStyle/>
        <a:p>
          <a:pPr>
            <a:lnSpc>
              <a:spcPct val="100000"/>
            </a:lnSpc>
          </a:pPr>
          <a:r>
            <a:rPr lang="en-GB" sz="1600" kern="1200" dirty="0">
              <a:solidFill>
                <a:schemeClr val="tx2"/>
              </a:solidFill>
              <a:latin typeface="+mn-lt"/>
              <a:ea typeface="+mn-ea"/>
              <a:cs typeface="+mn-cs"/>
            </a:rPr>
            <a:t>For the Digital Investigator, AI image classification can greatly speed and enhance the accuracy of an investigation, helping to identify images in an IIOC case that hashing (and comparing to a hash database) would miss due to slight variations or re-sizing.  This saves many man hours of manual review, helping to ‘clear the backlog’ and getting cases through to court and innocents saved.</a:t>
          </a:r>
          <a:endParaRPr lang="en-US" sz="1600" kern="1200" dirty="0">
            <a:solidFill>
              <a:schemeClr val="tx2"/>
            </a:solidFill>
            <a:latin typeface="+mn-lt"/>
            <a:ea typeface="+mn-ea"/>
            <a:cs typeface="+mn-cs"/>
          </a:endParaRPr>
        </a:p>
      </dgm:t>
    </dgm:pt>
    <dgm:pt modelId="{3CD6BBFE-B410-4512-A4D0-8D10D8B3D036}" type="parTrans" cxnId="{BFA63054-DF97-4FCA-B5DF-257207ACE13A}">
      <dgm:prSet/>
      <dgm:spPr/>
      <dgm:t>
        <a:bodyPr/>
        <a:lstStyle/>
        <a:p>
          <a:endParaRPr lang="en-US"/>
        </a:p>
      </dgm:t>
    </dgm:pt>
    <dgm:pt modelId="{44C68506-6AEF-4D7F-A35F-115AF5BA5A9D}" type="sibTrans" cxnId="{BFA63054-DF97-4FCA-B5DF-257207ACE13A}">
      <dgm:prSet/>
      <dgm:spPr/>
      <dgm:t>
        <a:bodyPr/>
        <a:lstStyle/>
        <a:p>
          <a:endParaRPr lang="en-US"/>
        </a:p>
      </dgm:t>
    </dgm:pt>
    <dgm:pt modelId="{418A89CF-A166-447B-9427-19D8EED4369C}" type="pres">
      <dgm:prSet presAssocID="{E8E9AF4F-469D-4514-861E-20EA0AAF19A6}" presName="root" presStyleCnt="0">
        <dgm:presLayoutVars>
          <dgm:dir/>
          <dgm:resizeHandles val="exact"/>
        </dgm:presLayoutVars>
      </dgm:prSet>
      <dgm:spPr/>
    </dgm:pt>
    <dgm:pt modelId="{05652BA9-A6CA-4A4F-A19D-CE22AE77F138}" type="pres">
      <dgm:prSet presAssocID="{E8E9AF4F-469D-4514-861E-20EA0AAF19A6}" presName="container" presStyleCnt="0">
        <dgm:presLayoutVars>
          <dgm:dir/>
          <dgm:resizeHandles val="exact"/>
        </dgm:presLayoutVars>
      </dgm:prSet>
      <dgm:spPr/>
    </dgm:pt>
    <dgm:pt modelId="{4F469CFD-C448-4B5C-9F3B-8D2DAFDDC0C6}" type="pres">
      <dgm:prSet presAssocID="{31A03C8B-4D2B-4FB4-A0EB-DDF3845B4B38}" presName="compNode" presStyleCnt="0"/>
      <dgm:spPr/>
    </dgm:pt>
    <dgm:pt modelId="{207B8A01-84EF-41BF-9ED6-7492CDE2484C}" type="pres">
      <dgm:prSet presAssocID="{31A03C8B-4D2B-4FB4-A0EB-DDF3845B4B38}" presName="iconBgRect" presStyleLbl="bgShp" presStyleIdx="0" presStyleCnt="2" custLinFactNeighborX="-68172" custLinFactNeighborY="-863"/>
      <dgm:spPr/>
    </dgm:pt>
    <dgm:pt modelId="{F91263ED-163E-441D-9391-DA714493EBC0}" type="pres">
      <dgm:prSet presAssocID="{31A03C8B-4D2B-4FB4-A0EB-DDF3845B4B38}" presName="iconRect" presStyleLbl="node1" presStyleIdx="0" presStyleCnt="2" custLinFactX="-17538" custLinFactNeighborX="-100000" custLinFactNeighborY="-148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3E269D16-4F58-45B5-ADF4-EF87309A0A85}" type="pres">
      <dgm:prSet presAssocID="{31A03C8B-4D2B-4FB4-A0EB-DDF3845B4B38}" presName="spaceRect" presStyleCnt="0"/>
      <dgm:spPr/>
    </dgm:pt>
    <dgm:pt modelId="{2681B636-3E05-44FD-901B-45EBD64A70FC}" type="pres">
      <dgm:prSet presAssocID="{31A03C8B-4D2B-4FB4-A0EB-DDF3845B4B38}" presName="textRect" presStyleLbl="revTx" presStyleIdx="0" presStyleCnt="2" custScaleX="120826" custLinFactNeighborX="-17573" custLinFactNeighborY="-2589">
        <dgm:presLayoutVars>
          <dgm:chMax val="1"/>
          <dgm:chPref val="1"/>
        </dgm:presLayoutVars>
      </dgm:prSet>
      <dgm:spPr/>
    </dgm:pt>
    <dgm:pt modelId="{D4FBEDBC-9E77-4131-8F93-D9F4BB4C1285}" type="pres">
      <dgm:prSet presAssocID="{D23E1864-5477-436D-91B1-AD872297BB7C}" presName="sibTrans" presStyleLbl="sibTrans2D1" presStyleIdx="0" presStyleCnt="0"/>
      <dgm:spPr/>
    </dgm:pt>
    <dgm:pt modelId="{D9E49ABC-82E6-45A4-A6FB-35D598F83186}" type="pres">
      <dgm:prSet presAssocID="{480BD484-6ABE-4B8B-BFC2-D6AB826FFF50}" presName="compNode" presStyleCnt="0"/>
      <dgm:spPr/>
    </dgm:pt>
    <dgm:pt modelId="{DCC7FDA4-1939-4184-AFE1-DC45745C683F}" type="pres">
      <dgm:prSet presAssocID="{480BD484-6ABE-4B8B-BFC2-D6AB826FFF50}" presName="iconBgRect" presStyleLbl="bgShp" presStyleIdx="1" presStyleCnt="2" custLinFactNeighborX="-68172" custLinFactNeighborY="-863"/>
      <dgm:spPr/>
    </dgm:pt>
    <dgm:pt modelId="{5717DE38-6EA4-42A0-A921-C5464BD38BBF}" type="pres">
      <dgm:prSet presAssocID="{480BD484-6ABE-4B8B-BFC2-D6AB826FFF50}" presName="iconRect" presStyleLbl="node1" presStyleIdx="1" presStyleCnt="2" custLinFactX="-17538" custLinFactNeighborX="-100000" custLinFactNeighborY="-148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BBA046DF-345D-4AED-BB24-B153D031F994}" type="pres">
      <dgm:prSet presAssocID="{480BD484-6ABE-4B8B-BFC2-D6AB826FFF50}" presName="spaceRect" presStyleCnt="0"/>
      <dgm:spPr/>
    </dgm:pt>
    <dgm:pt modelId="{D9416826-DE06-46E5-94CC-CC0FC49D2604}" type="pres">
      <dgm:prSet presAssocID="{480BD484-6ABE-4B8B-BFC2-D6AB826FFF50}" presName="textRect" presStyleLbl="revTx" presStyleIdx="1" presStyleCnt="2" custScaleX="156334" custLinFactNeighborX="1464" custLinFactNeighborY="-6040">
        <dgm:presLayoutVars>
          <dgm:chMax val="1"/>
          <dgm:chPref val="1"/>
        </dgm:presLayoutVars>
      </dgm:prSet>
      <dgm:spPr/>
    </dgm:pt>
  </dgm:ptLst>
  <dgm:cxnLst>
    <dgm:cxn modelId="{BFA63054-DF97-4FCA-B5DF-257207ACE13A}" srcId="{E8E9AF4F-469D-4514-861E-20EA0AAF19A6}" destId="{480BD484-6ABE-4B8B-BFC2-D6AB826FFF50}" srcOrd="1" destOrd="0" parTransId="{3CD6BBFE-B410-4512-A4D0-8D10D8B3D036}" sibTransId="{44C68506-6AEF-4D7F-A35F-115AF5BA5A9D}"/>
    <dgm:cxn modelId="{E769947C-85EF-4EAD-81E9-B8896D4B0633}" type="presOf" srcId="{E8E9AF4F-469D-4514-861E-20EA0AAF19A6}" destId="{418A89CF-A166-447B-9427-19D8EED4369C}" srcOrd="0" destOrd="0" presId="urn:microsoft.com/office/officeart/2018/2/layout/IconCircleList"/>
    <dgm:cxn modelId="{B7BABAAF-A7A7-42E5-8D21-545DD0A2CF22}" type="presOf" srcId="{D23E1864-5477-436D-91B1-AD872297BB7C}" destId="{D4FBEDBC-9E77-4131-8F93-D9F4BB4C1285}" srcOrd="0" destOrd="0" presId="urn:microsoft.com/office/officeart/2018/2/layout/IconCircleList"/>
    <dgm:cxn modelId="{F53DD2D2-D229-4BAD-8597-CAEC0320303D}" type="presOf" srcId="{31A03C8B-4D2B-4FB4-A0EB-DDF3845B4B38}" destId="{2681B636-3E05-44FD-901B-45EBD64A70FC}" srcOrd="0" destOrd="0" presId="urn:microsoft.com/office/officeart/2018/2/layout/IconCircleList"/>
    <dgm:cxn modelId="{52B7F7E6-710A-4357-AEA9-77FF6DA8C3AB}" srcId="{E8E9AF4F-469D-4514-861E-20EA0AAF19A6}" destId="{31A03C8B-4D2B-4FB4-A0EB-DDF3845B4B38}" srcOrd="0" destOrd="0" parTransId="{08C3653E-4626-4059-8236-0C8EE7AB0070}" sibTransId="{D23E1864-5477-436D-91B1-AD872297BB7C}"/>
    <dgm:cxn modelId="{2F43D4E9-18B9-4594-BE1E-1CD2DA06E66C}" type="presOf" srcId="{480BD484-6ABE-4B8B-BFC2-D6AB826FFF50}" destId="{D9416826-DE06-46E5-94CC-CC0FC49D2604}" srcOrd="0" destOrd="0" presId="urn:microsoft.com/office/officeart/2018/2/layout/IconCircleList"/>
    <dgm:cxn modelId="{011A69B2-F3EC-4831-827C-0E35F0D24D58}" type="presParOf" srcId="{418A89CF-A166-447B-9427-19D8EED4369C}" destId="{05652BA9-A6CA-4A4F-A19D-CE22AE77F138}" srcOrd="0" destOrd="0" presId="urn:microsoft.com/office/officeart/2018/2/layout/IconCircleList"/>
    <dgm:cxn modelId="{E948A81E-6132-4CF1-A905-B3CC96A7D39B}" type="presParOf" srcId="{05652BA9-A6CA-4A4F-A19D-CE22AE77F138}" destId="{4F469CFD-C448-4B5C-9F3B-8D2DAFDDC0C6}" srcOrd="0" destOrd="0" presId="urn:microsoft.com/office/officeart/2018/2/layout/IconCircleList"/>
    <dgm:cxn modelId="{04257DBF-AB4F-4764-A9A1-AF3A39F61566}" type="presParOf" srcId="{4F469CFD-C448-4B5C-9F3B-8D2DAFDDC0C6}" destId="{207B8A01-84EF-41BF-9ED6-7492CDE2484C}" srcOrd="0" destOrd="0" presId="urn:microsoft.com/office/officeart/2018/2/layout/IconCircleList"/>
    <dgm:cxn modelId="{673B7C3D-F515-4286-9CF0-AD7BF850FCB3}" type="presParOf" srcId="{4F469CFD-C448-4B5C-9F3B-8D2DAFDDC0C6}" destId="{F91263ED-163E-441D-9391-DA714493EBC0}" srcOrd="1" destOrd="0" presId="urn:microsoft.com/office/officeart/2018/2/layout/IconCircleList"/>
    <dgm:cxn modelId="{2E7AB34B-49C6-42CC-80E4-D9111A7A3FDF}" type="presParOf" srcId="{4F469CFD-C448-4B5C-9F3B-8D2DAFDDC0C6}" destId="{3E269D16-4F58-45B5-ADF4-EF87309A0A85}" srcOrd="2" destOrd="0" presId="urn:microsoft.com/office/officeart/2018/2/layout/IconCircleList"/>
    <dgm:cxn modelId="{29B3557A-EA9F-40F9-AF5D-D4C77805E234}" type="presParOf" srcId="{4F469CFD-C448-4B5C-9F3B-8D2DAFDDC0C6}" destId="{2681B636-3E05-44FD-901B-45EBD64A70FC}" srcOrd="3" destOrd="0" presId="urn:microsoft.com/office/officeart/2018/2/layout/IconCircleList"/>
    <dgm:cxn modelId="{25F6EBBC-E9A5-411E-97E3-23D007C0025D}" type="presParOf" srcId="{05652BA9-A6CA-4A4F-A19D-CE22AE77F138}" destId="{D4FBEDBC-9E77-4131-8F93-D9F4BB4C1285}" srcOrd="1" destOrd="0" presId="urn:microsoft.com/office/officeart/2018/2/layout/IconCircleList"/>
    <dgm:cxn modelId="{01D9554B-6FBA-41D0-AD5A-4A4F7CEDAEA4}" type="presParOf" srcId="{05652BA9-A6CA-4A4F-A19D-CE22AE77F138}" destId="{D9E49ABC-82E6-45A4-A6FB-35D598F83186}" srcOrd="2" destOrd="0" presId="urn:microsoft.com/office/officeart/2018/2/layout/IconCircleList"/>
    <dgm:cxn modelId="{7E5029BD-3C10-4C6E-B283-C70C224BB6D8}" type="presParOf" srcId="{D9E49ABC-82E6-45A4-A6FB-35D598F83186}" destId="{DCC7FDA4-1939-4184-AFE1-DC45745C683F}" srcOrd="0" destOrd="0" presId="urn:microsoft.com/office/officeart/2018/2/layout/IconCircleList"/>
    <dgm:cxn modelId="{7C33B8EF-CD51-40D4-8C3D-1F92758FDA84}" type="presParOf" srcId="{D9E49ABC-82E6-45A4-A6FB-35D598F83186}" destId="{5717DE38-6EA4-42A0-A921-C5464BD38BBF}" srcOrd="1" destOrd="0" presId="urn:microsoft.com/office/officeart/2018/2/layout/IconCircleList"/>
    <dgm:cxn modelId="{FAFEF234-AB5B-451D-A8AB-5B08CCCC02E2}" type="presParOf" srcId="{D9E49ABC-82E6-45A4-A6FB-35D598F83186}" destId="{BBA046DF-345D-4AED-BB24-B153D031F994}" srcOrd="2" destOrd="0" presId="urn:microsoft.com/office/officeart/2018/2/layout/IconCircleList"/>
    <dgm:cxn modelId="{CE889570-AEFA-4AA4-A510-86BEBE299950}" type="presParOf" srcId="{D9E49ABC-82E6-45A4-A6FB-35D598F83186}" destId="{D9416826-DE06-46E5-94CC-CC0FC49D260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EFE9EC-B513-470A-817A-2A1C7C2A3E31}">
      <dsp:nvSpPr>
        <dsp:cNvPr id="0" name=""/>
        <dsp:cNvSpPr/>
      </dsp:nvSpPr>
      <dsp:spPr>
        <a:xfrm>
          <a:off x="6896" y="622826"/>
          <a:ext cx="1178296" cy="1178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5E9F63-BCED-4E8F-99A0-5CA4AF728E40}">
      <dsp:nvSpPr>
        <dsp:cNvPr id="0" name=""/>
        <dsp:cNvSpPr/>
      </dsp:nvSpPr>
      <dsp:spPr>
        <a:xfrm>
          <a:off x="6896" y="1938582"/>
          <a:ext cx="3366562" cy="74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kern="1200"/>
            <a:t>The current state of digital forensic tools, their features and capabilities</a:t>
          </a:r>
          <a:endParaRPr lang="en-US" sz="2000" kern="1200" dirty="0"/>
        </a:p>
      </dsp:txBody>
      <dsp:txXfrm>
        <a:off x="6896" y="1938582"/>
        <a:ext cx="3366562" cy="741695"/>
      </dsp:txXfrm>
    </dsp:sp>
    <dsp:sp modelId="{66D4E8F9-B7DE-407B-BFE3-44420B8A137A}">
      <dsp:nvSpPr>
        <dsp:cNvPr id="0" name=""/>
        <dsp:cNvSpPr/>
      </dsp:nvSpPr>
      <dsp:spPr>
        <a:xfrm>
          <a:off x="6896" y="2744212"/>
          <a:ext cx="3366562" cy="1075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t>Categorised based on their primary functions</a:t>
          </a:r>
          <a:endParaRPr lang="en-US" sz="1600" kern="1200" dirty="0"/>
        </a:p>
        <a:p>
          <a:pPr marL="0" lvl="0" indent="0" algn="l" defTabSz="711200">
            <a:lnSpc>
              <a:spcPct val="100000"/>
            </a:lnSpc>
            <a:spcBef>
              <a:spcPct val="0"/>
            </a:spcBef>
            <a:spcAft>
              <a:spcPct val="35000"/>
            </a:spcAft>
            <a:buNone/>
          </a:pPr>
          <a:r>
            <a:rPr lang="en-GB" sz="1600" kern="1200" dirty="0"/>
            <a:t>Explore the specific capabilities that distinguish each tool within its category</a:t>
          </a:r>
          <a:endParaRPr lang="en-US" sz="1600" kern="1200" dirty="0"/>
        </a:p>
      </dsp:txBody>
      <dsp:txXfrm>
        <a:off x="6896" y="2744212"/>
        <a:ext cx="3366562" cy="1075337"/>
      </dsp:txXfrm>
    </dsp:sp>
    <dsp:sp modelId="{5114DC89-4341-4A80-9AFA-6FF6A4EFEF0E}">
      <dsp:nvSpPr>
        <dsp:cNvPr id="0" name=""/>
        <dsp:cNvSpPr/>
      </dsp:nvSpPr>
      <dsp:spPr>
        <a:xfrm>
          <a:off x="3962607" y="622826"/>
          <a:ext cx="1178296" cy="1178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7B026-567D-4257-B8A5-C6C19F848407}">
      <dsp:nvSpPr>
        <dsp:cNvPr id="0" name=""/>
        <dsp:cNvSpPr/>
      </dsp:nvSpPr>
      <dsp:spPr>
        <a:xfrm>
          <a:off x="3962607" y="1938582"/>
          <a:ext cx="3366562" cy="74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kern="1200"/>
            <a:t>Real-world cases where a tool has been instrumental in solving a case</a:t>
          </a:r>
          <a:endParaRPr lang="en-GB" sz="2000" kern="1200" dirty="0"/>
        </a:p>
      </dsp:txBody>
      <dsp:txXfrm>
        <a:off x="3962607" y="1938582"/>
        <a:ext cx="3366562" cy="741695"/>
      </dsp:txXfrm>
    </dsp:sp>
    <dsp:sp modelId="{D6590DF7-EFE8-41BD-BA71-E2273736D052}">
      <dsp:nvSpPr>
        <dsp:cNvPr id="0" name=""/>
        <dsp:cNvSpPr/>
      </dsp:nvSpPr>
      <dsp:spPr>
        <a:xfrm>
          <a:off x="3962607" y="2744212"/>
          <a:ext cx="3366562" cy="1075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t>Emphasise contextual details and challenges</a:t>
          </a:r>
          <a:endParaRPr lang="en-US" sz="1600" kern="1200" dirty="0"/>
        </a:p>
      </dsp:txBody>
      <dsp:txXfrm>
        <a:off x="3962607" y="2744212"/>
        <a:ext cx="3366562" cy="1075337"/>
      </dsp:txXfrm>
    </dsp:sp>
    <dsp:sp modelId="{2F04E3C7-872A-4C83-9997-0D6B960ED0E9}">
      <dsp:nvSpPr>
        <dsp:cNvPr id="0" name=""/>
        <dsp:cNvSpPr/>
      </dsp:nvSpPr>
      <dsp:spPr>
        <a:xfrm>
          <a:off x="7918318" y="622826"/>
          <a:ext cx="1178296" cy="1178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363E83-6091-4C95-8FE1-0B3AE8CD176D}">
      <dsp:nvSpPr>
        <dsp:cNvPr id="0" name=""/>
        <dsp:cNvSpPr/>
      </dsp:nvSpPr>
      <dsp:spPr>
        <a:xfrm>
          <a:off x="7918318" y="1938582"/>
          <a:ext cx="3366562" cy="74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lang="en-GB" sz="2000" kern="1200"/>
            <a:t>Explore recent advancements / innovations in digital forensic tools</a:t>
          </a:r>
          <a:endParaRPr lang="en-US" sz="2000" kern="1200" dirty="0"/>
        </a:p>
      </dsp:txBody>
      <dsp:txXfrm>
        <a:off x="7918318" y="1938582"/>
        <a:ext cx="3366562" cy="741695"/>
      </dsp:txXfrm>
    </dsp:sp>
    <dsp:sp modelId="{C9EE38B8-28BE-477C-A13B-C9CCC936A3E9}">
      <dsp:nvSpPr>
        <dsp:cNvPr id="0" name=""/>
        <dsp:cNvSpPr/>
      </dsp:nvSpPr>
      <dsp:spPr>
        <a:xfrm>
          <a:off x="7918318" y="2744212"/>
          <a:ext cx="3366562" cy="1075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t>Analyse how they adapt to evolving technologies – encryption, cloud computing, IOT…</a:t>
          </a:r>
          <a:endParaRPr lang="en-US" sz="1600" kern="1200" dirty="0"/>
        </a:p>
      </dsp:txBody>
      <dsp:txXfrm>
        <a:off x="7918318" y="2744212"/>
        <a:ext cx="3366562" cy="10753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DBC58-31D4-4E34-85E5-7CB1CB0C996B}">
      <dsp:nvSpPr>
        <dsp:cNvPr id="0" name=""/>
        <dsp:cNvSpPr/>
      </dsp:nvSpPr>
      <dsp:spPr>
        <a:xfrm>
          <a:off x="824096" y="387790"/>
          <a:ext cx="745136" cy="745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4B257-DBC2-4C2F-AF41-DA65FD37524D}">
      <dsp:nvSpPr>
        <dsp:cNvPr id="0" name=""/>
        <dsp:cNvSpPr/>
      </dsp:nvSpPr>
      <dsp:spPr>
        <a:xfrm>
          <a:off x="2467" y="1393956"/>
          <a:ext cx="2388395" cy="625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Disks / Filesystems</a:t>
          </a:r>
        </a:p>
        <a:p>
          <a:pPr marL="0" lvl="0" indent="0" algn="ctr" defTabSz="622300">
            <a:lnSpc>
              <a:spcPct val="100000"/>
            </a:lnSpc>
            <a:spcBef>
              <a:spcPct val="0"/>
            </a:spcBef>
            <a:spcAft>
              <a:spcPct val="35000"/>
            </a:spcAft>
            <a:buNone/>
          </a:pPr>
          <a:r>
            <a:rPr lang="en-US" sz="1400" kern="1200" dirty="0"/>
            <a:t>logical or raw bit-by-bit copies of storage media</a:t>
          </a:r>
        </a:p>
      </dsp:txBody>
      <dsp:txXfrm>
        <a:off x="2467" y="1393956"/>
        <a:ext cx="2388395" cy="625628"/>
      </dsp:txXfrm>
    </dsp:sp>
    <dsp:sp modelId="{AA419CF8-68A7-45FC-BA3F-7A907C161366}">
      <dsp:nvSpPr>
        <dsp:cNvPr id="0" name=""/>
        <dsp:cNvSpPr/>
      </dsp:nvSpPr>
      <dsp:spPr>
        <a:xfrm>
          <a:off x="3502266" y="371334"/>
          <a:ext cx="745136" cy="745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C923E-6537-420B-932C-8C5317FABB3C}">
      <dsp:nvSpPr>
        <dsp:cNvPr id="0" name=""/>
        <dsp:cNvSpPr/>
      </dsp:nvSpPr>
      <dsp:spPr>
        <a:xfrm>
          <a:off x="2680637" y="1344589"/>
          <a:ext cx="2388395" cy="691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Network</a:t>
          </a:r>
        </a:p>
        <a:p>
          <a:pPr marL="0" lvl="0" indent="0" algn="ctr" defTabSz="622300">
            <a:lnSpc>
              <a:spcPct val="100000"/>
            </a:lnSpc>
            <a:spcBef>
              <a:spcPct val="0"/>
            </a:spcBef>
            <a:spcAft>
              <a:spcPct val="35000"/>
            </a:spcAft>
            <a:buNone/>
          </a:pPr>
          <a:r>
            <a:rPr lang="en-US" sz="1400" kern="1200" dirty="0"/>
            <a:t>copies of packet captures from network interfaces or devices</a:t>
          </a:r>
        </a:p>
      </dsp:txBody>
      <dsp:txXfrm>
        <a:off x="2680637" y="1344589"/>
        <a:ext cx="2388395" cy="691450"/>
      </dsp:txXfrm>
    </dsp:sp>
    <dsp:sp modelId="{DC7E7D39-BE4D-41AF-81C0-7FB87CE6D6F7}">
      <dsp:nvSpPr>
        <dsp:cNvPr id="0" name=""/>
        <dsp:cNvSpPr/>
      </dsp:nvSpPr>
      <dsp:spPr>
        <a:xfrm>
          <a:off x="6180437" y="386626"/>
          <a:ext cx="745136" cy="745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AF81A6-E268-4875-B188-F583399B1FB8}">
      <dsp:nvSpPr>
        <dsp:cNvPr id="0" name=""/>
        <dsp:cNvSpPr/>
      </dsp:nvSpPr>
      <dsp:spPr>
        <a:xfrm>
          <a:off x="5358808" y="1390465"/>
          <a:ext cx="2388395" cy="630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RAM</a:t>
          </a:r>
        </a:p>
        <a:p>
          <a:pPr marL="0" lvl="0" indent="0" algn="ctr" defTabSz="622300">
            <a:lnSpc>
              <a:spcPct val="100000"/>
            </a:lnSpc>
            <a:spcBef>
              <a:spcPct val="0"/>
            </a:spcBef>
            <a:spcAft>
              <a:spcPct val="35000"/>
            </a:spcAft>
            <a:buNone/>
          </a:pPr>
          <a:r>
            <a:rPr lang="en-US" sz="1400" kern="1200" dirty="0"/>
            <a:t>copies of memory dumps form a powered-on device</a:t>
          </a:r>
        </a:p>
      </dsp:txBody>
      <dsp:txXfrm>
        <a:off x="5358808" y="1390465"/>
        <a:ext cx="2388395" cy="630283"/>
      </dsp:txXfrm>
    </dsp:sp>
    <dsp:sp modelId="{9D2A2204-7575-48BB-A896-EECD21CEBA32}">
      <dsp:nvSpPr>
        <dsp:cNvPr id="0" name=""/>
        <dsp:cNvSpPr/>
      </dsp:nvSpPr>
      <dsp:spPr>
        <a:xfrm>
          <a:off x="8858607" y="386626"/>
          <a:ext cx="745136" cy="745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225B2-E4C1-4B4E-B810-F044E710EE13}">
      <dsp:nvSpPr>
        <dsp:cNvPr id="0" name=""/>
        <dsp:cNvSpPr/>
      </dsp:nvSpPr>
      <dsp:spPr>
        <a:xfrm>
          <a:off x="8036978" y="1390465"/>
          <a:ext cx="2388395" cy="630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Databases</a:t>
          </a:r>
        </a:p>
        <a:p>
          <a:pPr marL="0" lvl="0" indent="0" algn="ctr" defTabSz="622300">
            <a:lnSpc>
              <a:spcPct val="100000"/>
            </a:lnSpc>
            <a:spcBef>
              <a:spcPct val="0"/>
            </a:spcBef>
            <a:spcAft>
              <a:spcPct val="35000"/>
            </a:spcAft>
            <a:buNone/>
          </a:pPr>
          <a:r>
            <a:rPr lang="en-US" sz="1400" kern="1200" dirty="0"/>
            <a:t>copies of databases and transaction logs</a:t>
          </a:r>
        </a:p>
      </dsp:txBody>
      <dsp:txXfrm>
        <a:off x="8036978" y="1390465"/>
        <a:ext cx="2388395" cy="630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58204-47ED-4A78-BD0D-FBB2DAFEABBA}">
      <dsp:nvSpPr>
        <dsp:cNvPr id="0" name=""/>
        <dsp:cNvSpPr/>
      </dsp:nvSpPr>
      <dsp:spPr>
        <a:xfrm>
          <a:off x="1184048" y="673833"/>
          <a:ext cx="1295316" cy="12953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D95AB-363B-4AFC-B7A3-8B81BC7ED4FD}">
      <dsp:nvSpPr>
        <dsp:cNvPr id="0" name=""/>
        <dsp:cNvSpPr/>
      </dsp:nvSpPr>
      <dsp:spPr>
        <a:xfrm>
          <a:off x="392466" y="2328815"/>
          <a:ext cx="287848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solidFill>
                <a:schemeClr val="tx2"/>
              </a:solidFill>
              <a:latin typeface="+mn-lt"/>
              <a:ea typeface="+mn-ea"/>
              <a:cs typeface="+mn-cs"/>
            </a:rPr>
            <a:t>Remain compatible with those services it wishes to be able to interact with</a:t>
          </a:r>
          <a:endParaRPr lang="en-US" sz="2000" kern="1200" dirty="0">
            <a:solidFill>
              <a:schemeClr val="tx2"/>
            </a:solidFill>
            <a:latin typeface="+mn-lt"/>
            <a:ea typeface="+mn-ea"/>
            <a:cs typeface="+mn-cs"/>
          </a:endParaRPr>
        </a:p>
      </dsp:txBody>
      <dsp:txXfrm>
        <a:off x="392466" y="2328815"/>
        <a:ext cx="2878480" cy="742500"/>
      </dsp:txXfrm>
    </dsp:sp>
    <dsp:sp modelId="{5E12FEF2-4FDE-49C4-AF78-648F952BD280}">
      <dsp:nvSpPr>
        <dsp:cNvPr id="0" name=""/>
        <dsp:cNvSpPr/>
      </dsp:nvSpPr>
      <dsp:spPr>
        <a:xfrm>
          <a:off x="4566262" y="673833"/>
          <a:ext cx="1295316" cy="12953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E9BC9-3E0B-43C0-845F-3D2BEBE5A822}">
      <dsp:nvSpPr>
        <dsp:cNvPr id="0" name=""/>
        <dsp:cNvSpPr/>
      </dsp:nvSpPr>
      <dsp:spPr>
        <a:xfrm>
          <a:off x="3774680" y="2328815"/>
          <a:ext cx="287848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solidFill>
                <a:srgbClr val="CCC9C2"/>
              </a:solidFill>
              <a:latin typeface="Georgia Pro Light"/>
              <a:ea typeface="+mn-ea"/>
              <a:cs typeface="+mn-cs"/>
            </a:rPr>
            <a:t>Access/recover new or additional data in the services it interacts with</a:t>
          </a:r>
          <a:endParaRPr lang="en-US" sz="2000" kern="1200" dirty="0">
            <a:solidFill>
              <a:srgbClr val="CCC9C2"/>
            </a:solidFill>
            <a:latin typeface="Georgia Pro Light"/>
            <a:ea typeface="+mn-ea"/>
            <a:cs typeface="+mn-cs"/>
          </a:endParaRPr>
        </a:p>
      </dsp:txBody>
      <dsp:txXfrm>
        <a:off x="3774680" y="2328815"/>
        <a:ext cx="2878480" cy="742500"/>
      </dsp:txXfrm>
    </dsp:sp>
    <dsp:sp modelId="{6760589C-4539-4A2C-9888-1537037B92FC}">
      <dsp:nvSpPr>
        <dsp:cNvPr id="0" name=""/>
        <dsp:cNvSpPr/>
      </dsp:nvSpPr>
      <dsp:spPr>
        <a:xfrm>
          <a:off x="7948476" y="673833"/>
          <a:ext cx="1295316" cy="12953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CFE8A-EE68-42D1-8B1E-7CFE9037BF05}">
      <dsp:nvSpPr>
        <dsp:cNvPr id="0" name=""/>
        <dsp:cNvSpPr/>
      </dsp:nvSpPr>
      <dsp:spPr>
        <a:xfrm>
          <a:off x="7156894" y="2328815"/>
          <a:ext cx="287848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solidFill>
                <a:srgbClr val="CCC9C2"/>
              </a:solidFill>
              <a:latin typeface="Georgia Pro Light"/>
              <a:ea typeface="+mn-ea"/>
              <a:cs typeface="+mn-cs"/>
            </a:rPr>
            <a:t>Add new services that it can interact with as they become popular/relevant</a:t>
          </a:r>
          <a:endParaRPr lang="en-US" sz="2000" kern="1200" dirty="0">
            <a:solidFill>
              <a:srgbClr val="CCC9C2"/>
            </a:solidFill>
            <a:latin typeface="Georgia Pro Light"/>
            <a:ea typeface="+mn-ea"/>
            <a:cs typeface="+mn-cs"/>
          </a:endParaRPr>
        </a:p>
      </dsp:txBody>
      <dsp:txXfrm>
        <a:off x="7156894" y="2328815"/>
        <a:ext cx="2878480" cy="742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B8A01-84EF-41BF-9ED6-7492CDE2484C}">
      <dsp:nvSpPr>
        <dsp:cNvPr id="0" name=""/>
        <dsp:cNvSpPr/>
      </dsp:nvSpPr>
      <dsp:spPr>
        <a:xfrm>
          <a:off x="109786" y="826861"/>
          <a:ext cx="1038861" cy="10388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263ED-163E-441D-9391-DA714493EBC0}">
      <dsp:nvSpPr>
        <dsp:cNvPr id="0" name=""/>
        <dsp:cNvSpPr/>
      </dsp:nvSpPr>
      <dsp:spPr>
        <a:xfrm>
          <a:off x="327947" y="1045022"/>
          <a:ext cx="602539" cy="602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1B636-3E05-44FD-901B-45EBD64A70FC}">
      <dsp:nvSpPr>
        <dsp:cNvPr id="0" name=""/>
        <dsp:cNvSpPr/>
      </dsp:nvSpPr>
      <dsp:spPr>
        <a:xfrm>
          <a:off x="1394168" y="808931"/>
          <a:ext cx="2958721" cy="103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tx2"/>
              </a:solidFill>
              <a:latin typeface="+mn-lt"/>
              <a:ea typeface="+mn-ea"/>
              <a:cs typeface="+mn-cs"/>
            </a:rPr>
            <a:t>For those on the wrong side of the law, generative AI tools allow the synthesis of people’s voices to a very accurate degree, allowing ‘vishing’ (voice phishing) attacks to utilise the CEO’s own voice over the phone or in a voicemail message, convincingly directing the PA to transfer funds to the malicious actor. [23]</a:t>
          </a:r>
          <a:endParaRPr lang="en-US" sz="1600" kern="1200" dirty="0">
            <a:solidFill>
              <a:schemeClr val="tx2"/>
            </a:solidFill>
            <a:latin typeface="+mn-lt"/>
            <a:ea typeface="+mn-ea"/>
            <a:cs typeface="+mn-cs"/>
          </a:endParaRPr>
        </a:p>
      </dsp:txBody>
      <dsp:txXfrm>
        <a:off x="1394168" y="808931"/>
        <a:ext cx="2958721" cy="1038861"/>
      </dsp:txXfrm>
    </dsp:sp>
    <dsp:sp modelId="{DCC7FDA4-1939-4184-AFE1-DC45745C683F}">
      <dsp:nvSpPr>
        <dsp:cNvPr id="0" name=""/>
        <dsp:cNvSpPr/>
      </dsp:nvSpPr>
      <dsp:spPr>
        <a:xfrm>
          <a:off x="4501670" y="826861"/>
          <a:ext cx="1038861" cy="103886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7DE38-6EA4-42A0-A921-C5464BD38BBF}">
      <dsp:nvSpPr>
        <dsp:cNvPr id="0" name=""/>
        <dsp:cNvSpPr/>
      </dsp:nvSpPr>
      <dsp:spPr>
        <a:xfrm>
          <a:off x="4719830" y="1045022"/>
          <a:ext cx="602539" cy="602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416826-DE06-46E5-94CC-CC0FC49D2604}">
      <dsp:nvSpPr>
        <dsp:cNvPr id="0" name=""/>
        <dsp:cNvSpPr/>
      </dsp:nvSpPr>
      <dsp:spPr>
        <a:xfrm>
          <a:off x="5817469" y="773079"/>
          <a:ext cx="3828221" cy="1038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tx2"/>
              </a:solidFill>
              <a:latin typeface="+mn-lt"/>
              <a:ea typeface="+mn-ea"/>
              <a:cs typeface="+mn-cs"/>
            </a:rPr>
            <a:t>For the Digital Investigator, AI image classification can greatly speed and enhance the accuracy of an investigation, helping to identify images in an IIOC case that hashing (and comparing to a hash database) would miss due to slight variations or re-sizing.  This saves many man hours of manual review, helping to ‘clear the backlog’ and getting cases through to court and innocents saved.</a:t>
          </a:r>
          <a:endParaRPr lang="en-US" sz="1600" kern="1200" dirty="0">
            <a:solidFill>
              <a:schemeClr val="tx2"/>
            </a:solidFill>
            <a:latin typeface="+mn-lt"/>
            <a:ea typeface="+mn-ea"/>
            <a:cs typeface="+mn-cs"/>
          </a:endParaRPr>
        </a:p>
      </dsp:txBody>
      <dsp:txXfrm>
        <a:off x="5817469" y="773079"/>
        <a:ext cx="3828221" cy="103886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86819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2686682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143306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1918092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994182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1396848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336431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dirty="0"/>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176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dirty="0"/>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4544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283146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4/29/2024</a:t>
            </a:fld>
            <a:endParaRPr lang="en-US" dirty="0"/>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dirty="0"/>
          </a:p>
        </p:txBody>
      </p:sp>
    </p:spTree>
    <p:extLst>
      <p:ext uri="{BB962C8B-B14F-4D97-AF65-F5344CB8AC3E}">
        <p14:creationId xmlns:p14="http://schemas.microsoft.com/office/powerpoint/2010/main" val="1296289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4/29/2024</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7191263"/>
      </p:ext>
    </p:extLst>
  </p:cSld>
  <p:clrMap bg1="dk1" tx1="lt1" bg2="dk2" tx2="lt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84" r:id="rId6"/>
    <p:sldLayoutId id="2147483880" r:id="rId7"/>
    <p:sldLayoutId id="2147483881" r:id="rId8"/>
    <p:sldLayoutId id="2147483882" r:id="rId9"/>
    <p:sldLayoutId id="2147483883" r:id="rId10"/>
    <p:sldLayoutId id="214748388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smoke background">
            <a:extLst>
              <a:ext uri="{FF2B5EF4-FFF2-40B4-BE49-F238E27FC236}">
                <a16:creationId xmlns:a16="http://schemas.microsoft.com/office/drawing/2014/main" id="{8E9D7930-5904-E959-5578-37648A655032}"/>
              </a:ext>
            </a:extLst>
          </p:cNvPr>
          <p:cNvPicPr>
            <a:picLocks noChangeAspect="1"/>
          </p:cNvPicPr>
          <p:nvPr/>
        </p:nvPicPr>
        <p:blipFill rotWithShape="1">
          <a:blip r:embed="rId2">
            <a:alphaModFix amt="40000"/>
          </a:blip>
          <a:srcRect t="6492" b="8922"/>
          <a:stretch/>
        </p:blipFill>
        <p:spPr>
          <a:xfrm>
            <a:off x="6822" y="10"/>
            <a:ext cx="12191999" cy="6857990"/>
          </a:xfrm>
          <a:prstGeom prst="rect">
            <a:avLst/>
          </a:prstGeom>
        </p:spPr>
      </p:pic>
      <p:sp>
        <p:nvSpPr>
          <p:cNvPr id="2" name="Title 1">
            <a:extLst>
              <a:ext uri="{FF2B5EF4-FFF2-40B4-BE49-F238E27FC236}">
                <a16:creationId xmlns:a16="http://schemas.microsoft.com/office/drawing/2014/main" id="{FBED2E18-CF15-E33D-0F41-5E1115933E84}"/>
              </a:ext>
            </a:extLst>
          </p:cNvPr>
          <p:cNvSpPr>
            <a:spLocks noGrp="1"/>
          </p:cNvSpPr>
          <p:nvPr>
            <p:ph type="ctrTitle"/>
          </p:nvPr>
        </p:nvSpPr>
        <p:spPr>
          <a:xfrm>
            <a:off x="2629691" y="1256045"/>
            <a:ext cx="6962052" cy="1884207"/>
          </a:xfrm>
        </p:spPr>
        <p:txBody>
          <a:bodyPr anchor="b">
            <a:normAutofit/>
          </a:bodyPr>
          <a:lstStyle/>
          <a:p>
            <a:pPr algn="ctr"/>
            <a:r>
              <a:rPr lang="en-GB">
                <a:solidFill>
                  <a:srgbClr val="FFFFFF"/>
                </a:solidFill>
              </a:rPr>
              <a:t>Presentation</a:t>
            </a:r>
            <a:endParaRPr lang="en-GB" dirty="0">
              <a:solidFill>
                <a:srgbClr val="FFFFFF"/>
              </a:solidFill>
            </a:endParaRPr>
          </a:p>
        </p:txBody>
      </p:sp>
      <p:sp>
        <p:nvSpPr>
          <p:cNvPr id="3" name="Subtitle 2">
            <a:extLst>
              <a:ext uri="{FF2B5EF4-FFF2-40B4-BE49-F238E27FC236}">
                <a16:creationId xmlns:a16="http://schemas.microsoft.com/office/drawing/2014/main" id="{1292EBC5-C1CC-1F7A-CD29-FC368C6EF558}"/>
              </a:ext>
            </a:extLst>
          </p:cNvPr>
          <p:cNvSpPr>
            <a:spLocks noGrp="1"/>
          </p:cNvSpPr>
          <p:nvPr>
            <p:ph type="subTitle" idx="1"/>
          </p:nvPr>
        </p:nvSpPr>
        <p:spPr>
          <a:xfrm>
            <a:off x="2811857" y="5159228"/>
            <a:ext cx="6581930" cy="746640"/>
          </a:xfrm>
        </p:spPr>
        <p:txBody>
          <a:bodyPr>
            <a:normAutofit/>
          </a:bodyPr>
          <a:lstStyle/>
          <a:p>
            <a:pPr algn="ctr"/>
            <a:r>
              <a:rPr lang="en-GB" dirty="0">
                <a:solidFill>
                  <a:srgbClr val="FFFFFF"/>
                </a:solidFill>
              </a:rPr>
              <a:t>Jon Morgan (2218940</a:t>
            </a:r>
          </a:p>
        </p:txBody>
      </p:sp>
      <p:cxnSp>
        <p:nvCxnSpPr>
          <p:cNvPr id="37" name="Straight Connector 36">
            <a:extLst>
              <a:ext uri="{FF2B5EF4-FFF2-40B4-BE49-F238E27FC236}">
                <a16:creationId xmlns:a16="http://schemas.microsoft.com/office/drawing/2014/main" id="{6B5C80BC-C547-4FD8-9B68-6A9207F085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1557" y="3481804"/>
            <a:ext cx="0" cy="13107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7121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EBFC8-A37C-49F3-F315-FD69B3159F09}"/>
              </a:ext>
            </a:extLst>
          </p:cNvPr>
          <p:cNvSpPr>
            <a:spLocks noGrp="1"/>
          </p:cNvSpPr>
          <p:nvPr>
            <p:ph type="title"/>
          </p:nvPr>
        </p:nvSpPr>
        <p:spPr>
          <a:xfrm>
            <a:off x="855224" y="629674"/>
            <a:ext cx="10325100" cy="1014686"/>
          </a:xfrm>
        </p:spPr>
        <p:txBody>
          <a:bodyPr anchor="ctr">
            <a:normAutofit/>
          </a:bodyPr>
          <a:lstStyle/>
          <a:p>
            <a:pPr>
              <a:lnSpc>
                <a:spcPct val="90000"/>
              </a:lnSpc>
            </a:pPr>
            <a:r>
              <a:rPr lang="en-GB" sz="3700" dirty="0"/>
              <a:t>Task 2 – Research, Critically Analyse and Present:</a:t>
            </a:r>
          </a:p>
        </p:txBody>
      </p:sp>
      <p:cxnSp>
        <p:nvCxnSpPr>
          <p:cNvPr id="21" name="Straight Connector 20">
            <a:extLst>
              <a:ext uri="{FF2B5EF4-FFF2-40B4-BE49-F238E27FC236}">
                <a16:creationId xmlns:a16="http://schemas.microsoft.com/office/drawing/2014/main" id="{8E57A079-B0CE-4BF7-B690-DF295898D6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150063"/>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0F6EDCA2-295C-5899-FED7-AB2032AD6A91}"/>
              </a:ext>
            </a:extLst>
          </p:cNvPr>
          <p:cNvGraphicFramePr>
            <a:graphicFrameLocks noGrp="1"/>
          </p:cNvGraphicFramePr>
          <p:nvPr>
            <p:ph idx="1"/>
            <p:extLst>
              <p:ext uri="{D42A27DB-BD31-4B8C-83A1-F6EECF244321}">
                <p14:modId xmlns:p14="http://schemas.microsoft.com/office/powerpoint/2010/main" val="1568117573"/>
              </p:ext>
            </p:extLst>
          </p:nvPr>
        </p:nvGraphicFramePr>
        <p:xfrm>
          <a:off x="471651" y="1137017"/>
          <a:ext cx="11291777" cy="4442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6877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F6C49D-6EFC-4F5A-87F0-18CF52E74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409A9FC5-2186-DE8A-7C50-A26DC31B34D4}"/>
              </a:ext>
            </a:extLst>
          </p:cNvPr>
          <p:cNvPicPr>
            <a:picLocks noChangeAspect="1"/>
          </p:cNvPicPr>
          <p:nvPr/>
        </p:nvPicPr>
        <p:blipFill rotWithShape="1">
          <a:blip r:embed="rId2"/>
          <a:srcRect l="8487" r="32179" b="-1"/>
          <a:stretch/>
        </p:blipFill>
        <p:spPr>
          <a:xfrm>
            <a:off x="1" y="10"/>
            <a:ext cx="6096000" cy="6857990"/>
          </a:xfrm>
          <a:prstGeom prst="rect">
            <a:avLst/>
          </a:prstGeom>
        </p:spPr>
      </p:pic>
      <p:sp>
        <p:nvSpPr>
          <p:cNvPr id="18" name="Freeform: Shape 17">
            <a:extLst>
              <a:ext uri="{FF2B5EF4-FFF2-40B4-BE49-F238E27FC236}">
                <a16:creationId xmlns:a16="http://schemas.microsoft.com/office/drawing/2014/main" id="{7DFF1406-B47A-4A4A-B1C2-DA1ECF5DC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496" y="854115"/>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67BC8F-2303-31B7-E83F-D92288C5264D}"/>
              </a:ext>
            </a:extLst>
          </p:cNvPr>
          <p:cNvSpPr>
            <a:spLocks noGrp="1"/>
          </p:cNvSpPr>
          <p:nvPr>
            <p:ph type="title"/>
          </p:nvPr>
        </p:nvSpPr>
        <p:spPr>
          <a:xfrm>
            <a:off x="1361814" y="2080471"/>
            <a:ext cx="3372375" cy="3456264"/>
          </a:xfrm>
        </p:spPr>
        <p:txBody>
          <a:bodyPr anchor="ctr">
            <a:normAutofit/>
          </a:bodyPr>
          <a:lstStyle/>
          <a:p>
            <a:pPr algn="ctr"/>
            <a:r>
              <a:rPr lang="en-US" dirty="0">
                <a:solidFill>
                  <a:srgbClr val="FFFFFF"/>
                </a:solidFill>
              </a:rPr>
              <a:t>Current State of Digital Forensics Tools</a:t>
            </a:r>
            <a:endParaRPr lang="en-GB" dirty="0">
              <a:solidFill>
                <a:srgbClr val="FFFFFF"/>
              </a:solidFill>
            </a:endParaRPr>
          </a:p>
        </p:txBody>
      </p:sp>
      <p:sp>
        <p:nvSpPr>
          <p:cNvPr id="3" name="Content Placeholder 2">
            <a:extLst>
              <a:ext uri="{FF2B5EF4-FFF2-40B4-BE49-F238E27FC236}">
                <a16:creationId xmlns:a16="http://schemas.microsoft.com/office/drawing/2014/main" id="{F8C6133D-EA3F-12E2-13F0-7607602C4CA2}"/>
              </a:ext>
            </a:extLst>
          </p:cNvPr>
          <p:cNvSpPr>
            <a:spLocks noGrp="1"/>
          </p:cNvSpPr>
          <p:nvPr>
            <p:ph idx="1"/>
          </p:nvPr>
        </p:nvSpPr>
        <p:spPr>
          <a:xfrm>
            <a:off x="6858000" y="876300"/>
            <a:ext cx="4419599" cy="5181600"/>
          </a:xfrm>
        </p:spPr>
        <p:txBody>
          <a:bodyPr anchor="ctr">
            <a:normAutofit/>
          </a:bodyPr>
          <a:lstStyle/>
          <a:p>
            <a:pPr marL="0" indent="0">
              <a:lnSpc>
                <a:spcPct val="110000"/>
              </a:lnSpc>
              <a:buNone/>
            </a:pPr>
            <a:r>
              <a:rPr lang="en-GB" sz="1700" dirty="0"/>
              <a:t>Categorised</a:t>
            </a:r>
            <a:r>
              <a:rPr lang="en-US" sz="1700" dirty="0"/>
              <a:t> into the following (very) broad groups:</a:t>
            </a:r>
          </a:p>
          <a:p>
            <a:pPr marL="0" indent="0">
              <a:lnSpc>
                <a:spcPct val="110000"/>
              </a:lnSpc>
              <a:buNone/>
            </a:pPr>
            <a:endParaRPr lang="en-US" sz="1700" dirty="0"/>
          </a:p>
          <a:p>
            <a:pPr>
              <a:lnSpc>
                <a:spcPct val="110000"/>
              </a:lnSpc>
            </a:pPr>
            <a:r>
              <a:rPr lang="en-US" sz="1700" dirty="0"/>
              <a:t>Offline Forensics / Analysis (Disks/Filesystems, Network or RAM dumps, Databases)</a:t>
            </a:r>
          </a:p>
          <a:p>
            <a:pPr>
              <a:lnSpc>
                <a:spcPct val="110000"/>
              </a:lnSpc>
            </a:pPr>
            <a:r>
              <a:rPr lang="en-US" sz="1700" dirty="0"/>
              <a:t>Online (live) Forensics Acquisition (usually centered on capturing RAM contents)</a:t>
            </a:r>
          </a:p>
          <a:p>
            <a:pPr>
              <a:lnSpc>
                <a:spcPct val="110000"/>
              </a:lnSpc>
            </a:pPr>
            <a:r>
              <a:rPr lang="en-US" sz="1700" dirty="0"/>
              <a:t>Mobile Device Forensics (usually targeting Android or iOS-based devices)</a:t>
            </a:r>
          </a:p>
          <a:p>
            <a:pPr>
              <a:lnSpc>
                <a:spcPct val="110000"/>
              </a:lnSpc>
            </a:pPr>
            <a:r>
              <a:rPr lang="en-US" sz="1700" dirty="0"/>
              <a:t>Cloud / Social Media Forensics</a:t>
            </a:r>
          </a:p>
          <a:p>
            <a:pPr>
              <a:lnSpc>
                <a:spcPct val="110000"/>
              </a:lnSpc>
            </a:pPr>
            <a:r>
              <a:rPr lang="en-US" sz="1700" dirty="0"/>
              <a:t>Integrated Forensic Suites / Case Management</a:t>
            </a:r>
          </a:p>
          <a:p>
            <a:pPr marL="0" indent="0">
              <a:lnSpc>
                <a:spcPct val="110000"/>
              </a:lnSpc>
              <a:buNone/>
            </a:pPr>
            <a:endParaRPr lang="en-US" sz="1700" dirty="0"/>
          </a:p>
          <a:p>
            <a:pPr marL="0" indent="0">
              <a:lnSpc>
                <a:spcPct val="110000"/>
              </a:lnSpc>
              <a:buNone/>
            </a:pPr>
            <a:endParaRPr lang="en-US" sz="1700" dirty="0"/>
          </a:p>
          <a:p>
            <a:pPr marL="0" indent="0">
              <a:lnSpc>
                <a:spcPct val="110000"/>
              </a:lnSpc>
              <a:buNone/>
            </a:pPr>
            <a:endParaRPr lang="en-US" sz="1700" dirty="0"/>
          </a:p>
          <a:p>
            <a:pPr>
              <a:lnSpc>
                <a:spcPct val="110000"/>
              </a:lnSpc>
            </a:pPr>
            <a:endParaRPr lang="en-GB" sz="1700" dirty="0"/>
          </a:p>
        </p:txBody>
      </p:sp>
    </p:spTree>
    <p:extLst>
      <p:ext uri="{BB962C8B-B14F-4D97-AF65-F5344CB8AC3E}">
        <p14:creationId xmlns:p14="http://schemas.microsoft.com/office/powerpoint/2010/main" val="3402134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B4D3-B17C-6188-AFA3-4FC6A465FB67}"/>
              </a:ext>
            </a:extLst>
          </p:cNvPr>
          <p:cNvSpPr>
            <a:spLocks noGrp="1"/>
          </p:cNvSpPr>
          <p:nvPr>
            <p:ph type="title"/>
          </p:nvPr>
        </p:nvSpPr>
        <p:spPr/>
        <p:txBody>
          <a:bodyPr>
            <a:normAutofit/>
          </a:bodyPr>
          <a:lstStyle/>
          <a:p>
            <a:r>
              <a:rPr lang="en-US" dirty="0"/>
              <a:t>Offline Forensics / Analysis</a:t>
            </a:r>
            <a:endParaRPr lang="en-GB" dirty="0"/>
          </a:p>
        </p:txBody>
      </p:sp>
      <p:graphicFrame>
        <p:nvGraphicFramePr>
          <p:cNvPr id="6" name="Content Placeholder 2">
            <a:extLst>
              <a:ext uri="{FF2B5EF4-FFF2-40B4-BE49-F238E27FC236}">
                <a16:creationId xmlns:a16="http://schemas.microsoft.com/office/drawing/2014/main" id="{AC65024D-44FE-2545-386F-1BD836EB3D15}"/>
              </a:ext>
            </a:extLst>
          </p:cNvPr>
          <p:cNvGraphicFramePr>
            <a:graphicFrameLocks noGrp="1"/>
          </p:cNvGraphicFramePr>
          <p:nvPr>
            <p:ph idx="1"/>
            <p:extLst>
              <p:ext uri="{D42A27DB-BD31-4B8C-83A1-F6EECF244321}">
                <p14:modId xmlns:p14="http://schemas.microsoft.com/office/powerpoint/2010/main" val="871269421"/>
              </p:ext>
            </p:extLst>
          </p:nvPr>
        </p:nvGraphicFramePr>
        <p:xfrm>
          <a:off x="849758" y="3561906"/>
          <a:ext cx="10427841" cy="240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0F00617-CA36-C283-2AD4-891761151F84}"/>
              </a:ext>
            </a:extLst>
          </p:cNvPr>
          <p:cNvSpPr txBox="1"/>
          <p:nvPr/>
        </p:nvSpPr>
        <p:spPr>
          <a:xfrm>
            <a:off x="849758" y="2084578"/>
            <a:ext cx="10427840" cy="1605568"/>
          </a:xfrm>
          <a:prstGeom prst="rect">
            <a:avLst/>
          </a:prstGeom>
          <a:noFill/>
        </p:spPr>
        <p:txBody>
          <a:bodyPr wrap="square" rtlCol="0">
            <a:spAutoFit/>
          </a:bodyPr>
          <a:lstStyle/>
          <a:p>
            <a:pPr>
              <a:lnSpc>
                <a:spcPct val="120000"/>
              </a:lnSpc>
              <a:spcBef>
                <a:spcPts val="1000"/>
              </a:spcBef>
              <a:buSzPct val="70000"/>
            </a:pPr>
            <a:r>
              <a:rPr lang="en-US" sz="2000" dirty="0">
                <a:solidFill>
                  <a:schemeClr val="tx2"/>
                </a:solidFill>
              </a:rPr>
              <a:t>Tools that examine read-only data that has already been collected and preserved to scour for and perform evidence artefact extraction (sometimes offer the acquisition functionality too)</a:t>
            </a:r>
          </a:p>
          <a:p>
            <a:pPr>
              <a:lnSpc>
                <a:spcPct val="120000"/>
              </a:lnSpc>
              <a:spcBef>
                <a:spcPts val="1000"/>
              </a:spcBef>
              <a:buSzPct val="70000"/>
            </a:pPr>
            <a:r>
              <a:rPr lang="en-US" sz="2000" dirty="0">
                <a:solidFill>
                  <a:schemeClr val="tx2"/>
                </a:solidFill>
              </a:rPr>
              <a:t>They often specialize in certain types of acquired data, such as:</a:t>
            </a:r>
          </a:p>
          <a:p>
            <a:endParaRPr lang="en-GB" dirty="0"/>
          </a:p>
        </p:txBody>
      </p:sp>
    </p:spTree>
    <p:extLst>
      <p:ext uri="{BB962C8B-B14F-4D97-AF65-F5344CB8AC3E}">
        <p14:creationId xmlns:p14="http://schemas.microsoft.com/office/powerpoint/2010/main" val="1676097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165AA-EF7D-9B39-A5BD-D6626CC3FE4A}"/>
              </a:ext>
            </a:extLst>
          </p:cNvPr>
          <p:cNvSpPr>
            <a:spLocks noGrp="1"/>
          </p:cNvSpPr>
          <p:nvPr>
            <p:ph type="title"/>
          </p:nvPr>
        </p:nvSpPr>
        <p:spPr/>
        <p:txBody>
          <a:bodyPr/>
          <a:lstStyle/>
          <a:p>
            <a:r>
              <a:rPr lang="en-US" dirty="0"/>
              <a:t>Disk / Filesystem Analysis Tools</a:t>
            </a:r>
            <a:endParaRPr lang="en-GB" dirty="0"/>
          </a:p>
        </p:txBody>
      </p:sp>
      <p:sp>
        <p:nvSpPr>
          <p:cNvPr id="3" name="Content Placeholder 2">
            <a:extLst>
              <a:ext uri="{FF2B5EF4-FFF2-40B4-BE49-F238E27FC236}">
                <a16:creationId xmlns:a16="http://schemas.microsoft.com/office/drawing/2014/main" id="{4B399E21-CD71-399A-5D62-CE585FF1266E}"/>
              </a:ext>
            </a:extLst>
          </p:cNvPr>
          <p:cNvSpPr>
            <a:spLocks noGrp="1"/>
          </p:cNvSpPr>
          <p:nvPr>
            <p:ph idx="1"/>
          </p:nvPr>
        </p:nvSpPr>
        <p:spPr/>
        <p:txBody>
          <a:bodyPr>
            <a:normAutofit/>
          </a:bodyPr>
          <a:lstStyle/>
          <a:p>
            <a:r>
              <a:rPr lang="en-GB" dirty="0"/>
              <a:t>Bulk Extractor [1] – Open Source</a:t>
            </a:r>
          </a:p>
          <a:p>
            <a:pPr lvl="1"/>
            <a:r>
              <a:rPr lang="en-GB" dirty="0"/>
              <a:t>	Fast, binary scanner that finds structured artefacts without parsing file systems</a:t>
            </a:r>
          </a:p>
          <a:p>
            <a:pPr lvl="1"/>
            <a:r>
              <a:rPr lang="en-GB" dirty="0"/>
              <a:t>	Can work with any source of raw data – Mobile Phones, Memory Cards, CD’s, SSD’s etc…</a:t>
            </a:r>
          </a:p>
          <a:p>
            <a:r>
              <a:rPr lang="en-GB" dirty="0"/>
              <a:t>Autopsy [2] (and underlying it, The Sleuth Kit) – Open Source</a:t>
            </a:r>
          </a:p>
          <a:p>
            <a:pPr lvl="1"/>
            <a:r>
              <a:rPr lang="en-GB" dirty="0"/>
              <a:t>	An integrated suite that supports robust file system analysis</a:t>
            </a:r>
          </a:p>
          <a:p>
            <a:pPr lvl="1"/>
            <a:r>
              <a:rPr lang="en-GB" dirty="0"/>
              <a:t>	Supports a ‘Central Repository’, aids correlating artefacts across data sources or cases</a:t>
            </a:r>
          </a:p>
          <a:p>
            <a:r>
              <a:rPr lang="en-GB" dirty="0"/>
              <a:t>FTK Imager [3] - Proprietary</a:t>
            </a:r>
          </a:p>
          <a:p>
            <a:pPr lvl="1"/>
            <a:r>
              <a:rPr lang="en-GB" dirty="0"/>
              <a:t>	A data acquisition tool, can create bit-by-bit copies of source media – HDD’s, USB drives etc…</a:t>
            </a:r>
          </a:p>
          <a:p>
            <a:pPr lvl="1"/>
            <a:r>
              <a:rPr lang="en-GB" dirty="0"/>
              <a:t>	Also allows for read-only mounting of captures, to allow examination of data within</a:t>
            </a:r>
          </a:p>
        </p:txBody>
      </p:sp>
    </p:spTree>
    <p:extLst>
      <p:ext uri="{BB962C8B-B14F-4D97-AF65-F5344CB8AC3E}">
        <p14:creationId xmlns:p14="http://schemas.microsoft.com/office/powerpoint/2010/main" val="1577135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1C1FB-3925-AC54-2ABA-3EE1CF6DA9A7}"/>
              </a:ext>
            </a:extLst>
          </p:cNvPr>
          <p:cNvSpPr>
            <a:spLocks noGrp="1"/>
          </p:cNvSpPr>
          <p:nvPr>
            <p:ph type="title"/>
          </p:nvPr>
        </p:nvSpPr>
        <p:spPr/>
        <p:txBody>
          <a:bodyPr/>
          <a:lstStyle/>
          <a:p>
            <a:r>
              <a:rPr lang="en-GB" dirty="0"/>
              <a:t>Network Analysis Tools</a:t>
            </a:r>
          </a:p>
        </p:txBody>
      </p:sp>
      <p:sp>
        <p:nvSpPr>
          <p:cNvPr id="3" name="Content Placeholder 2">
            <a:extLst>
              <a:ext uri="{FF2B5EF4-FFF2-40B4-BE49-F238E27FC236}">
                <a16:creationId xmlns:a16="http://schemas.microsoft.com/office/drawing/2014/main" id="{117A59CF-AA72-7409-98D3-677BAEF336C8}"/>
              </a:ext>
            </a:extLst>
          </p:cNvPr>
          <p:cNvSpPr>
            <a:spLocks noGrp="1"/>
          </p:cNvSpPr>
          <p:nvPr>
            <p:ph idx="1"/>
          </p:nvPr>
        </p:nvSpPr>
        <p:spPr>
          <a:xfrm>
            <a:off x="849758" y="2065984"/>
            <a:ext cx="10824791" cy="3903298"/>
          </a:xfrm>
        </p:spPr>
        <p:txBody>
          <a:bodyPr/>
          <a:lstStyle/>
          <a:p>
            <a:r>
              <a:rPr lang="en-GB" dirty="0" err="1"/>
              <a:t>WireShark</a:t>
            </a:r>
            <a:r>
              <a:rPr lang="en-GB" dirty="0"/>
              <a:t> [4] – Open Source</a:t>
            </a:r>
          </a:p>
          <a:p>
            <a:pPr lvl="1"/>
            <a:r>
              <a:rPr lang="en-GB" dirty="0"/>
              <a:t>	Can perform full live packet capture and saving for later analysis</a:t>
            </a:r>
          </a:p>
          <a:p>
            <a:pPr lvl="1"/>
            <a:r>
              <a:rPr lang="en-GB" dirty="0"/>
              <a:t>	Can analyse recorded PCAP files of network activity</a:t>
            </a:r>
          </a:p>
          <a:p>
            <a:pPr lvl="1"/>
            <a:r>
              <a:rPr lang="en-GB" dirty="0"/>
              <a:t>	Supports application protocol filtering/capture for DNS, HTTP etc…</a:t>
            </a:r>
          </a:p>
          <a:p>
            <a:pPr lvl="1"/>
            <a:r>
              <a:rPr lang="en-GB" dirty="0"/>
              <a:t>	Decodes packets into human-readable form</a:t>
            </a:r>
          </a:p>
          <a:p>
            <a:r>
              <a:rPr lang="en-GB" dirty="0"/>
              <a:t>Snort [5] – Open Source</a:t>
            </a:r>
          </a:p>
          <a:p>
            <a:pPr lvl="1"/>
            <a:r>
              <a:rPr lang="en-GB" dirty="0"/>
              <a:t>	Can perform full live packet capture and saving for later analysis</a:t>
            </a:r>
          </a:p>
          <a:p>
            <a:pPr lvl="1"/>
            <a:r>
              <a:rPr lang="en-GB" dirty="0"/>
              <a:t>	Can also be deployed as a passive sensor in a network</a:t>
            </a:r>
          </a:p>
          <a:p>
            <a:pPr lvl="1"/>
            <a:r>
              <a:rPr lang="en-GB" dirty="0"/>
              <a:t>	Performs rule/signature-based analysis, to detect suspected/known threats or malicious activity</a:t>
            </a:r>
          </a:p>
        </p:txBody>
      </p:sp>
    </p:spTree>
    <p:extLst>
      <p:ext uri="{BB962C8B-B14F-4D97-AF65-F5344CB8AC3E}">
        <p14:creationId xmlns:p14="http://schemas.microsoft.com/office/powerpoint/2010/main" val="1391929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287EE-D1D6-E6EF-EC8C-D30BF7F0460E}"/>
              </a:ext>
            </a:extLst>
          </p:cNvPr>
          <p:cNvSpPr>
            <a:spLocks noGrp="1"/>
          </p:cNvSpPr>
          <p:nvPr>
            <p:ph type="title"/>
          </p:nvPr>
        </p:nvSpPr>
        <p:spPr/>
        <p:txBody>
          <a:bodyPr>
            <a:normAutofit/>
          </a:bodyPr>
          <a:lstStyle/>
          <a:p>
            <a:r>
              <a:rPr lang="en-GB" dirty="0"/>
              <a:t>Memory (RAM) Analysis Tools</a:t>
            </a:r>
          </a:p>
        </p:txBody>
      </p:sp>
      <p:sp>
        <p:nvSpPr>
          <p:cNvPr id="3" name="Content Placeholder 2">
            <a:extLst>
              <a:ext uri="{FF2B5EF4-FFF2-40B4-BE49-F238E27FC236}">
                <a16:creationId xmlns:a16="http://schemas.microsoft.com/office/drawing/2014/main" id="{D12F885B-FEB8-C300-E6EA-0D9AB76B56AC}"/>
              </a:ext>
            </a:extLst>
          </p:cNvPr>
          <p:cNvSpPr>
            <a:spLocks noGrp="1"/>
          </p:cNvSpPr>
          <p:nvPr>
            <p:ph idx="1"/>
          </p:nvPr>
        </p:nvSpPr>
        <p:spPr>
          <a:xfrm>
            <a:off x="849758" y="2065984"/>
            <a:ext cx="11207563" cy="3903298"/>
          </a:xfrm>
        </p:spPr>
        <p:txBody>
          <a:bodyPr>
            <a:normAutofit fontScale="92500" lnSpcReduction="20000"/>
          </a:bodyPr>
          <a:lstStyle/>
          <a:p>
            <a:r>
              <a:rPr lang="en-GB" dirty="0"/>
              <a:t>Volatility [6] – Open Source</a:t>
            </a:r>
          </a:p>
          <a:p>
            <a:pPr lvl="1"/>
            <a:r>
              <a:rPr lang="en-GB" dirty="0"/>
              <a:t>	Multi-OS support – Windows, Linux, MacOS</a:t>
            </a:r>
          </a:p>
          <a:p>
            <a:pPr lvl="1"/>
            <a:r>
              <a:rPr lang="en-GB" dirty="0"/>
              <a:t>	Supports plug-ins to extend functionality</a:t>
            </a:r>
          </a:p>
          <a:p>
            <a:pPr lvl="1"/>
            <a:r>
              <a:rPr lang="en-GB" dirty="0"/>
              <a:t>	Can analyse captured memory dumps and extract artefacts</a:t>
            </a:r>
          </a:p>
          <a:p>
            <a:pPr lvl="1"/>
            <a:r>
              <a:rPr lang="en-GB" dirty="0"/>
              <a:t>		– network connections, applications, open files, etc…</a:t>
            </a:r>
          </a:p>
          <a:p>
            <a:pPr lvl="1"/>
            <a:r>
              <a:rPr lang="en-GB" dirty="0"/>
              <a:t>	Supports (through a plug-in) a Timeline-based analysis</a:t>
            </a:r>
          </a:p>
          <a:p>
            <a:r>
              <a:rPr lang="en-GB" dirty="0"/>
              <a:t>Bulk Extractor [1] – Open Source</a:t>
            </a:r>
          </a:p>
          <a:p>
            <a:pPr lvl="1"/>
            <a:r>
              <a:rPr lang="en-GB" dirty="0"/>
              <a:t>	Just as for data from storage devices, can scan through memory dumps for structured artefacts</a:t>
            </a:r>
          </a:p>
          <a:p>
            <a:pPr lvl="1"/>
            <a:r>
              <a:rPr lang="en-GB" dirty="0"/>
              <a:t>	</a:t>
            </a:r>
          </a:p>
          <a:p>
            <a:pPr lvl="1"/>
            <a:endParaRPr lang="en-GB" dirty="0"/>
          </a:p>
          <a:p>
            <a:pPr lvl="1"/>
            <a:r>
              <a:rPr lang="en-GB" dirty="0"/>
              <a:t>	</a:t>
            </a:r>
          </a:p>
        </p:txBody>
      </p:sp>
    </p:spTree>
    <p:extLst>
      <p:ext uri="{BB962C8B-B14F-4D97-AF65-F5344CB8AC3E}">
        <p14:creationId xmlns:p14="http://schemas.microsoft.com/office/powerpoint/2010/main" val="163733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70FFA-3BC6-26B7-8F46-E7AC2E9D3DDE}"/>
              </a:ext>
            </a:extLst>
          </p:cNvPr>
          <p:cNvSpPr>
            <a:spLocks noGrp="1"/>
          </p:cNvSpPr>
          <p:nvPr>
            <p:ph type="title"/>
          </p:nvPr>
        </p:nvSpPr>
        <p:spPr/>
        <p:txBody>
          <a:bodyPr>
            <a:normAutofit/>
          </a:bodyPr>
          <a:lstStyle/>
          <a:p>
            <a:r>
              <a:rPr lang="en-GB" dirty="0"/>
              <a:t>Database Analysis Tools</a:t>
            </a:r>
          </a:p>
        </p:txBody>
      </p:sp>
      <p:sp>
        <p:nvSpPr>
          <p:cNvPr id="3" name="Content Placeholder 2">
            <a:extLst>
              <a:ext uri="{FF2B5EF4-FFF2-40B4-BE49-F238E27FC236}">
                <a16:creationId xmlns:a16="http://schemas.microsoft.com/office/drawing/2014/main" id="{7A61759F-30CB-97B8-B840-E53B0F4321E9}"/>
              </a:ext>
            </a:extLst>
          </p:cNvPr>
          <p:cNvSpPr>
            <a:spLocks noGrp="1"/>
          </p:cNvSpPr>
          <p:nvPr>
            <p:ph idx="1"/>
          </p:nvPr>
        </p:nvSpPr>
        <p:spPr/>
        <p:txBody>
          <a:bodyPr/>
          <a:lstStyle/>
          <a:p>
            <a:r>
              <a:rPr lang="en-GB" dirty="0"/>
              <a:t>Forensic Toolkit for SQLite [7] - Proprietary</a:t>
            </a:r>
          </a:p>
          <a:p>
            <a:pPr lvl="1"/>
            <a:r>
              <a:rPr lang="en-GB" dirty="0"/>
              <a:t>	A suite of several tools, can also be expanded to support ESE/EDB databases</a:t>
            </a:r>
          </a:p>
          <a:p>
            <a:pPr lvl="1"/>
            <a:r>
              <a:rPr lang="en-GB" dirty="0"/>
              <a:t>	Can recover databases, tables or records</a:t>
            </a:r>
          </a:p>
          <a:p>
            <a:r>
              <a:rPr lang="en-GB" dirty="0"/>
              <a:t>Database Forensic Analysis System [8] - Proprietary</a:t>
            </a:r>
          </a:p>
          <a:p>
            <a:pPr lvl="1"/>
            <a:r>
              <a:rPr lang="en-GB" dirty="0"/>
              <a:t>	Has support for multiple database types – SQL Server, Oracle, MySQL, MongoDB, etc…</a:t>
            </a:r>
          </a:p>
          <a:p>
            <a:pPr lvl="1"/>
            <a:r>
              <a:rPr lang="en-GB" dirty="0"/>
              <a:t>	Supports File Carving to recover fragments of Databases from storage media directly</a:t>
            </a:r>
          </a:p>
          <a:p>
            <a:pPr lvl="1"/>
            <a:endParaRPr lang="en-GB" dirty="0"/>
          </a:p>
          <a:p>
            <a:pPr lvl="1"/>
            <a:r>
              <a:rPr lang="en-GB" dirty="0"/>
              <a:t>	</a:t>
            </a:r>
          </a:p>
        </p:txBody>
      </p:sp>
    </p:spTree>
    <p:extLst>
      <p:ext uri="{BB962C8B-B14F-4D97-AF65-F5344CB8AC3E}">
        <p14:creationId xmlns:p14="http://schemas.microsoft.com/office/powerpoint/2010/main" val="4226198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DF8BE-8580-9607-F6A1-D5F99B2093DD}"/>
              </a:ext>
            </a:extLst>
          </p:cNvPr>
          <p:cNvSpPr>
            <a:spLocks noGrp="1"/>
          </p:cNvSpPr>
          <p:nvPr>
            <p:ph type="title"/>
          </p:nvPr>
        </p:nvSpPr>
        <p:spPr/>
        <p:txBody>
          <a:bodyPr>
            <a:normAutofit/>
          </a:bodyPr>
          <a:lstStyle/>
          <a:p>
            <a:r>
              <a:rPr lang="en-US" dirty="0"/>
              <a:t>Online (live) Forensics Acquisition Tools</a:t>
            </a:r>
            <a:endParaRPr lang="en-GB" dirty="0"/>
          </a:p>
        </p:txBody>
      </p:sp>
      <p:sp>
        <p:nvSpPr>
          <p:cNvPr id="3" name="Content Placeholder 2">
            <a:extLst>
              <a:ext uri="{FF2B5EF4-FFF2-40B4-BE49-F238E27FC236}">
                <a16:creationId xmlns:a16="http://schemas.microsoft.com/office/drawing/2014/main" id="{9C625325-2E34-E7CA-4078-EB6D7839C7F8}"/>
              </a:ext>
            </a:extLst>
          </p:cNvPr>
          <p:cNvSpPr>
            <a:spLocks noGrp="1"/>
          </p:cNvSpPr>
          <p:nvPr>
            <p:ph idx="1"/>
          </p:nvPr>
        </p:nvSpPr>
        <p:spPr/>
        <p:txBody>
          <a:bodyPr>
            <a:normAutofit/>
          </a:bodyPr>
          <a:lstStyle/>
          <a:p>
            <a:r>
              <a:rPr lang="en-GB" dirty="0"/>
              <a:t>Magnet RAM Capture [9] - Proprietary</a:t>
            </a:r>
          </a:p>
          <a:p>
            <a:pPr lvl="1"/>
            <a:r>
              <a:rPr lang="en-GB" dirty="0"/>
              <a:t>	For Windows OS only, small footprint – minimises impact on target system</a:t>
            </a:r>
          </a:p>
          <a:p>
            <a:r>
              <a:rPr lang="en-GB" dirty="0" err="1"/>
              <a:t>LiME</a:t>
            </a:r>
            <a:r>
              <a:rPr lang="en-GB" dirty="0"/>
              <a:t> (Linux Memory Extractor) [10] – Open Source</a:t>
            </a:r>
          </a:p>
          <a:p>
            <a:pPr lvl="1"/>
            <a:r>
              <a:rPr lang="en-GB" dirty="0"/>
              <a:t>	 For Linux OS systems only (including Android), can capture RAM contents</a:t>
            </a:r>
          </a:p>
          <a:p>
            <a:pPr lvl="1"/>
            <a:r>
              <a:rPr lang="en-GB" dirty="0"/>
              <a:t>	Minimal footprint size to reduce impact on results, also hashes output</a:t>
            </a:r>
          </a:p>
          <a:p>
            <a:r>
              <a:rPr lang="en-GB" dirty="0"/>
              <a:t>Surge [11] – Proprietary</a:t>
            </a:r>
          </a:p>
          <a:p>
            <a:pPr lvl="1"/>
            <a:r>
              <a:rPr lang="en-GB" dirty="0"/>
              <a:t>	Multi OS support – Windows, Linux and MacOS RAM capture</a:t>
            </a:r>
          </a:p>
        </p:txBody>
      </p:sp>
    </p:spTree>
    <p:extLst>
      <p:ext uri="{BB962C8B-B14F-4D97-AF65-F5344CB8AC3E}">
        <p14:creationId xmlns:p14="http://schemas.microsoft.com/office/powerpoint/2010/main" val="3477614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7A75B-1654-C983-EAEA-AB51AAA33C2B}"/>
              </a:ext>
            </a:extLst>
          </p:cNvPr>
          <p:cNvSpPr>
            <a:spLocks noGrp="1"/>
          </p:cNvSpPr>
          <p:nvPr>
            <p:ph type="title"/>
          </p:nvPr>
        </p:nvSpPr>
        <p:spPr/>
        <p:txBody>
          <a:bodyPr>
            <a:normAutofit/>
          </a:bodyPr>
          <a:lstStyle/>
          <a:p>
            <a:r>
              <a:rPr lang="en-US" dirty="0"/>
              <a:t>Mobile Device Forensic Tools</a:t>
            </a:r>
            <a:endParaRPr lang="en-GB" dirty="0"/>
          </a:p>
        </p:txBody>
      </p:sp>
      <p:sp>
        <p:nvSpPr>
          <p:cNvPr id="3" name="Content Placeholder 2">
            <a:extLst>
              <a:ext uri="{FF2B5EF4-FFF2-40B4-BE49-F238E27FC236}">
                <a16:creationId xmlns:a16="http://schemas.microsoft.com/office/drawing/2014/main" id="{C608FC78-CC88-28CE-4024-F86A03321B11}"/>
              </a:ext>
            </a:extLst>
          </p:cNvPr>
          <p:cNvSpPr>
            <a:spLocks noGrp="1"/>
          </p:cNvSpPr>
          <p:nvPr>
            <p:ph idx="1"/>
          </p:nvPr>
        </p:nvSpPr>
        <p:spPr/>
        <p:txBody>
          <a:bodyPr/>
          <a:lstStyle/>
          <a:p>
            <a:r>
              <a:rPr lang="en-GB" dirty="0"/>
              <a:t>Cellebrite UFED [12] – Proprietary</a:t>
            </a:r>
          </a:p>
          <a:p>
            <a:pPr lvl="1"/>
            <a:r>
              <a:rPr lang="en-GB" dirty="0"/>
              <a:t>	Supports forensically safe data collection from Smartphones, GPS, drones etc</a:t>
            </a:r>
          </a:p>
          <a:p>
            <a:pPr lvl="1"/>
            <a:r>
              <a:rPr lang="en-GB" dirty="0"/>
              <a:t>	Supports Logical (communicating with device OS) data collection</a:t>
            </a:r>
          </a:p>
          <a:p>
            <a:pPr lvl="1"/>
            <a:r>
              <a:rPr lang="en-GB" dirty="0"/>
              <a:t>	Supports Physical (bypassing device OS) data collection</a:t>
            </a:r>
          </a:p>
          <a:p>
            <a:pPr lvl="1"/>
            <a:r>
              <a:rPr lang="en-GB" dirty="0"/>
              <a:t>	Some services/products only available to law enforcement agencies</a:t>
            </a:r>
          </a:p>
          <a:p>
            <a:r>
              <a:rPr lang="en-GB" dirty="0"/>
              <a:t>XRY [13] – Proprietary</a:t>
            </a:r>
          </a:p>
          <a:p>
            <a:pPr lvl="1"/>
            <a:r>
              <a:rPr lang="en-GB" dirty="0"/>
              <a:t>	Supports both logical or physical data collection</a:t>
            </a:r>
          </a:p>
          <a:p>
            <a:pPr lvl="1"/>
            <a:r>
              <a:rPr lang="en-GB" dirty="0"/>
              <a:t>	Can recover data from encrypted apps</a:t>
            </a:r>
          </a:p>
          <a:p>
            <a:pPr lvl="1"/>
            <a:r>
              <a:rPr lang="en-GB" dirty="0"/>
              <a:t>	Supports automated image recognition/classification to speed investigations</a:t>
            </a:r>
          </a:p>
          <a:p>
            <a:endParaRPr lang="en-GB" dirty="0"/>
          </a:p>
        </p:txBody>
      </p:sp>
    </p:spTree>
    <p:extLst>
      <p:ext uri="{BB962C8B-B14F-4D97-AF65-F5344CB8AC3E}">
        <p14:creationId xmlns:p14="http://schemas.microsoft.com/office/powerpoint/2010/main" val="1845117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84693-3851-D9A4-DFF8-BDEC2FF0E356}"/>
              </a:ext>
            </a:extLst>
          </p:cNvPr>
          <p:cNvSpPr>
            <a:spLocks noGrp="1"/>
          </p:cNvSpPr>
          <p:nvPr>
            <p:ph type="title"/>
          </p:nvPr>
        </p:nvSpPr>
        <p:spPr/>
        <p:txBody>
          <a:bodyPr>
            <a:normAutofit/>
          </a:bodyPr>
          <a:lstStyle/>
          <a:p>
            <a:r>
              <a:rPr lang="en-US" dirty="0"/>
              <a:t>Cloud / Social Media Forensic Tools</a:t>
            </a:r>
            <a:endParaRPr lang="en-GB" dirty="0"/>
          </a:p>
        </p:txBody>
      </p:sp>
      <p:sp>
        <p:nvSpPr>
          <p:cNvPr id="3" name="Content Placeholder 2">
            <a:extLst>
              <a:ext uri="{FF2B5EF4-FFF2-40B4-BE49-F238E27FC236}">
                <a16:creationId xmlns:a16="http://schemas.microsoft.com/office/drawing/2014/main" id="{0F0C571B-D897-3310-9239-443309A946AD}"/>
              </a:ext>
            </a:extLst>
          </p:cNvPr>
          <p:cNvSpPr>
            <a:spLocks noGrp="1"/>
          </p:cNvSpPr>
          <p:nvPr>
            <p:ph idx="1"/>
          </p:nvPr>
        </p:nvSpPr>
        <p:spPr>
          <a:xfrm>
            <a:off x="849758" y="2065984"/>
            <a:ext cx="11143768" cy="3903298"/>
          </a:xfrm>
        </p:spPr>
        <p:txBody>
          <a:bodyPr>
            <a:normAutofit/>
          </a:bodyPr>
          <a:lstStyle/>
          <a:p>
            <a:r>
              <a:rPr lang="en-GB" dirty="0"/>
              <a:t>Cellebrite UFED Cloud [14] – Proprietary</a:t>
            </a:r>
          </a:p>
          <a:p>
            <a:pPr lvl="1"/>
            <a:r>
              <a:rPr lang="en-GB" dirty="0"/>
              <a:t>	Supports over 50 data sources, both live or backup copies</a:t>
            </a:r>
          </a:p>
          <a:p>
            <a:pPr lvl="1"/>
            <a:r>
              <a:rPr lang="en-GB" dirty="0"/>
              <a:t>	Can use extracted auth tokens from devices, negating dependence on service provider assistance</a:t>
            </a:r>
          </a:p>
          <a:p>
            <a:r>
              <a:rPr lang="en-GB" dirty="0"/>
              <a:t>XRY Cloud [15] – Proprietary</a:t>
            </a:r>
          </a:p>
          <a:p>
            <a:pPr lvl="1"/>
            <a:r>
              <a:rPr lang="en-GB" dirty="0"/>
              <a:t>	Can utilise auth tokens or string credentials to recover data direct from services</a:t>
            </a:r>
          </a:p>
          <a:p>
            <a:r>
              <a:rPr lang="en-GB" dirty="0"/>
              <a:t>Magnet Axiom Cyber [16] – Proprietary</a:t>
            </a:r>
          </a:p>
          <a:p>
            <a:pPr lvl="1"/>
            <a:r>
              <a:rPr lang="en-GB" dirty="0"/>
              <a:t>	Can be deployed as a cloud application, enabling remote access for staff from anywhere</a:t>
            </a:r>
          </a:p>
          <a:p>
            <a:pPr lvl="1"/>
            <a:r>
              <a:rPr lang="en-GB" dirty="0"/>
              <a:t>	Can leverage user or administrator credentials against various cloud services to recover data</a:t>
            </a:r>
          </a:p>
          <a:p>
            <a:pPr lvl="1"/>
            <a:r>
              <a:rPr lang="en-GB" dirty="0"/>
              <a:t>	Stores data in a AFF4-L forensically sound container [17]</a:t>
            </a:r>
          </a:p>
        </p:txBody>
      </p:sp>
    </p:spTree>
    <p:extLst>
      <p:ext uri="{BB962C8B-B14F-4D97-AF65-F5344CB8AC3E}">
        <p14:creationId xmlns:p14="http://schemas.microsoft.com/office/powerpoint/2010/main" val="4039832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654-0188-8B03-BBD6-38A6E6046556}"/>
              </a:ext>
            </a:extLst>
          </p:cNvPr>
          <p:cNvSpPr>
            <a:spLocks noGrp="1"/>
          </p:cNvSpPr>
          <p:nvPr>
            <p:ph type="title"/>
          </p:nvPr>
        </p:nvSpPr>
        <p:spPr/>
        <p:txBody>
          <a:bodyPr>
            <a:normAutofit/>
          </a:bodyPr>
          <a:lstStyle/>
          <a:p>
            <a:r>
              <a:rPr lang="en-US" dirty="0"/>
              <a:t>Integrated Suites / Case </a:t>
            </a:r>
            <a:r>
              <a:rPr lang="en-US" dirty="0" err="1"/>
              <a:t>Mgmnt</a:t>
            </a:r>
            <a:r>
              <a:rPr lang="en-US" dirty="0"/>
              <a:t> Tools</a:t>
            </a:r>
            <a:endParaRPr lang="en-GB" dirty="0"/>
          </a:p>
        </p:txBody>
      </p:sp>
      <p:sp>
        <p:nvSpPr>
          <p:cNvPr id="3" name="Content Placeholder 2">
            <a:extLst>
              <a:ext uri="{FF2B5EF4-FFF2-40B4-BE49-F238E27FC236}">
                <a16:creationId xmlns:a16="http://schemas.microsoft.com/office/drawing/2014/main" id="{9B718946-C636-5A69-F7C4-0DD3B22DE757}"/>
              </a:ext>
            </a:extLst>
          </p:cNvPr>
          <p:cNvSpPr>
            <a:spLocks noGrp="1"/>
          </p:cNvSpPr>
          <p:nvPr>
            <p:ph idx="1"/>
          </p:nvPr>
        </p:nvSpPr>
        <p:spPr>
          <a:xfrm>
            <a:off x="849758" y="2065984"/>
            <a:ext cx="10427841" cy="4249756"/>
          </a:xfrm>
        </p:spPr>
        <p:txBody>
          <a:bodyPr>
            <a:normAutofit fontScale="85000" lnSpcReduction="20000"/>
          </a:bodyPr>
          <a:lstStyle/>
          <a:p>
            <a:pPr marL="0" indent="0">
              <a:buNone/>
            </a:pPr>
            <a:r>
              <a:rPr lang="en-GB" sz="2400" dirty="0"/>
              <a:t>Tools that combine many different modules or functionality into one, often with a workflow management paradigm centred around ‘Cases’</a:t>
            </a:r>
          </a:p>
          <a:p>
            <a:r>
              <a:rPr lang="en-GB" dirty="0"/>
              <a:t>Autopsy [2] – Open Source</a:t>
            </a:r>
          </a:p>
          <a:p>
            <a:pPr lvl="1"/>
            <a:r>
              <a:rPr lang="en-GB" dirty="0"/>
              <a:t>	Multi-platform – Windows, Linux and MacOS</a:t>
            </a:r>
          </a:p>
          <a:p>
            <a:pPr lvl="1"/>
            <a:r>
              <a:rPr lang="en-GB" dirty="0"/>
              <a:t>	</a:t>
            </a:r>
            <a:r>
              <a:rPr lang="en-US" dirty="0"/>
              <a:t>Supports a ‘Central Repository’, aids correlating artefacts across data sources or cases</a:t>
            </a:r>
          </a:p>
          <a:p>
            <a:pPr lvl="1"/>
            <a:r>
              <a:rPr lang="en-US" dirty="0"/>
              <a:t>	Architected as an extensible platform – can have functionality added through additional ‘modules’</a:t>
            </a:r>
            <a:endParaRPr lang="en-GB" dirty="0"/>
          </a:p>
          <a:p>
            <a:r>
              <a:rPr lang="en-GB" dirty="0"/>
              <a:t>EnCase [18] – Proprietary</a:t>
            </a:r>
          </a:p>
          <a:p>
            <a:pPr lvl="1"/>
            <a:r>
              <a:rPr lang="en-GB" dirty="0"/>
              <a:t>	“Court Proven” – industry renowned, with court-validated chain of custody record keeping</a:t>
            </a:r>
          </a:p>
          <a:p>
            <a:pPr lvl="1"/>
            <a:r>
              <a:rPr lang="en-GB" dirty="0"/>
              <a:t>	Supports AI-based image recognition/categorisation to speed investigations</a:t>
            </a:r>
          </a:p>
          <a:p>
            <a:pPr lvl="1"/>
            <a:r>
              <a:rPr lang="en-GB" dirty="0"/>
              <a:t>	Automated workflows for pre-defined processes and evidence classification, speeding investigations</a:t>
            </a:r>
          </a:p>
          <a:p>
            <a:r>
              <a:rPr lang="en-GB" dirty="0"/>
              <a:t>Magnet Axiom [19] – Proprietary</a:t>
            </a:r>
          </a:p>
          <a:p>
            <a:pPr lvl="1"/>
            <a:r>
              <a:rPr lang="en-GB" dirty="0"/>
              <a:t>	Supports Mobile (devices), Computer, Cloud or Vehicular data sources</a:t>
            </a:r>
          </a:p>
          <a:p>
            <a:pPr lvl="1"/>
            <a:r>
              <a:rPr lang="en-GB" dirty="0"/>
              <a:t>	“Magnet Copilot (early access)” – an AI assistant to reveal relevant artefacts or identify AI generated media</a:t>
            </a:r>
          </a:p>
        </p:txBody>
      </p:sp>
    </p:spTree>
    <p:extLst>
      <p:ext uri="{BB962C8B-B14F-4D97-AF65-F5344CB8AC3E}">
        <p14:creationId xmlns:p14="http://schemas.microsoft.com/office/powerpoint/2010/main" val="927325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BFFFE-40F4-BC44-0A6C-9047A30470AD}"/>
              </a:ext>
            </a:extLst>
          </p:cNvPr>
          <p:cNvSpPr>
            <a:spLocks noGrp="1"/>
          </p:cNvSpPr>
          <p:nvPr>
            <p:ph type="title"/>
          </p:nvPr>
        </p:nvSpPr>
        <p:spPr/>
        <p:txBody>
          <a:bodyPr>
            <a:normAutofit/>
          </a:bodyPr>
          <a:lstStyle/>
          <a:p>
            <a:r>
              <a:rPr lang="en-GB" dirty="0"/>
              <a:t>Real-world Cases</a:t>
            </a:r>
          </a:p>
        </p:txBody>
      </p:sp>
      <p:sp>
        <p:nvSpPr>
          <p:cNvPr id="3" name="Content Placeholder 2">
            <a:extLst>
              <a:ext uri="{FF2B5EF4-FFF2-40B4-BE49-F238E27FC236}">
                <a16:creationId xmlns:a16="http://schemas.microsoft.com/office/drawing/2014/main" id="{4D307C37-812E-2728-61E9-8C956F817C40}"/>
              </a:ext>
            </a:extLst>
          </p:cNvPr>
          <p:cNvSpPr>
            <a:spLocks noGrp="1"/>
          </p:cNvSpPr>
          <p:nvPr>
            <p:ph idx="1"/>
          </p:nvPr>
        </p:nvSpPr>
        <p:spPr/>
        <p:txBody>
          <a:bodyPr>
            <a:normAutofit/>
          </a:bodyPr>
          <a:lstStyle/>
          <a:p>
            <a:pPr marL="0" indent="0">
              <a:buNone/>
            </a:pPr>
            <a:r>
              <a:rPr lang="en-GB" sz="2800" b="1" dirty="0"/>
              <a:t>Example 1 – Cellebrite UFED, 2021 [20]</a:t>
            </a:r>
          </a:p>
          <a:p>
            <a:pPr marL="0" indent="0">
              <a:buNone/>
            </a:pPr>
            <a:r>
              <a:rPr lang="en-GB" dirty="0"/>
              <a:t>South Wales Police Force acting on a tip off regarding IIOC (Indecent Images Of Children)…</a:t>
            </a:r>
          </a:p>
          <a:p>
            <a:pPr marL="0" indent="0">
              <a:buNone/>
            </a:pPr>
            <a:endParaRPr lang="en-GB" dirty="0"/>
          </a:p>
          <a:p>
            <a:pPr marL="0" indent="0">
              <a:buNone/>
            </a:pPr>
            <a:r>
              <a:rPr lang="en-GB" dirty="0"/>
              <a:t>An executed warrant secured (amongst other items) a Samsung mobile device.</a:t>
            </a:r>
          </a:p>
          <a:p>
            <a:pPr marL="0" indent="0">
              <a:buNone/>
            </a:pPr>
            <a:r>
              <a:rPr lang="en-GB" dirty="0"/>
              <a:t>The Samsung device’s full file system was extracted using </a:t>
            </a:r>
            <a:r>
              <a:rPr lang="en-GB" b="1" i="1" dirty="0"/>
              <a:t>Cellebrite UFED</a:t>
            </a:r>
            <a:r>
              <a:rPr lang="en-GB" dirty="0"/>
              <a:t> and analysed with </a:t>
            </a:r>
            <a:r>
              <a:rPr lang="en-GB" b="1" i="1" dirty="0"/>
              <a:t>Cellebrite Physical Analyzer </a:t>
            </a:r>
            <a:r>
              <a:rPr lang="en-GB" dirty="0"/>
              <a:t>– trace artefacts of suspected apps (Mega and Telegram) were found even though they had apparently been deleted.</a:t>
            </a:r>
          </a:p>
        </p:txBody>
      </p:sp>
    </p:spTree>
    <p:extLst>
      <p:ext uri="{BB962C8B-B14F-4D97-AF65-F5344CB8AC3E}">
        <p14:creationId xmlns:p14="http://schemas.microsoft.com/office/powerpoint/2010/main" val="1240697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4367-0706-60B0-FC69-32B3FFBFA120}"/>
              </a:ext>
            </a:extLst>
          </p:cNvPr>
          <p:cNvSpPr>
            <a:spLocks noGrp="1"/>
          </p:cNvSpPr>
          <p:nvPr>
            <p:ph type="title"/>
          </p:nvPr>
        </p:nvSpPr>
        <p:spPr/>
        <p:txBody>
          <a:bodyPr/>
          <a:lstStyle/>
          <a:p>
            <a:r>
              <a:rPr lang="en-GB" dirty="0"/>
              <a:t>Example 1 Cont’d</a:t>
            </a:r>
          </a:p>
        </p:txBody>
      </p:sp>
      <p:sp>
        <p:nvSpPr>
          <p:cNvPr id="3" name="Content Placeholder 2">
            <a:extLst>
              <a:ext uri="{FF2B5EF4-FFF2-40B4-BE49-F238E27FC236}">
                <a16:creationId xmlns:a16="http://schemas.microsoft.com/office/drawing/2014/main" id="{8D7C2524-DDE9-F379-140E-33419EB14DBA}"/>
              </a:ext>
            </a:extLst>
          </p:cNvPr>
          <p:cNvSpPr>
            <a:spLocks noGrp="1"/>
          </p:cNvSpPr>
          <p:nvPr>
            <p:ph idx="1"/>
          </p:nvPr>
        </p:nvSpPr>
        <p:spPr/>
        <p:txBody>
          <a:bodyPr>
            <a:normAutofit/>
          </a:bodyPr>
          <a:lstStyle/>
          <a:p>
            <a:pPr marL="0" indent="0">
              <a:buNone/>
            </a:pPr>
            <a:r>
              <a:rPr lang="en-GB" dirty="0"/>
              <a:t>A ‘Secure Folder’ function (utilising encryption) was also discovered – the suspect feigned ignorance of it being enabled and had ‘no recollection’ of any password, but the file system extraction data revealed the suspect had a ‘system’ – a pattern – to the passwords used in various other apps:</a:t>
            </a:r>
          </a:p>
          <a:p>
            <a:pPr marL="0" indent="0">
              <a:buNone/>
            </a:pPr>
            <a:r>
              <a:rPr lang="en-GB" dirty="0"/>
              <a:t>“</a:t>
            </a:r>
            <a:r>
              <a:rPr lang="en-GB" b="1" dirty="0"/>
              <a:t>FaC%OgTfD5G</a:t>
            </a:r>
            <a:r>
              <a:rPr lang="en-GB" dirty="0"/>
              <a:t>” for Facebook and “</a:t>
            </a:r>
            <a:r>
              <a:rPr lang="en-GB" b="1" dirty="0"/>
              <a:t>DrO%OgTfD5G</a:t>
            </a:r>
            <a:r>
              <a:rPr lang="en-GB" dirty="0"/>
              <a:t>” for </a:t>
            </a:r>
            <a:r>
              <a:rPr lang="en-GB" dirty="0" err="1"/>
              <a:t>DropBox</a:t>
            </a:r>
            <a:r>
              <a:rPr lang="en-GB" dirty="0"/>
              <a:t>, as examples…</a:t>
            </a:r>
          </a:p>
          <a:p>
            <a:pPr marL="0" indent="0">
              <a:buNone/>
            </a:pPr>
            <a:r>
              <a:rPr lang="en-GB" dirty="0"/>
              <a:t>This allowed investigators to work out the Secure Folder password and access its contents, revealing the IIOC material.  The case was on track for court prosecution as of publishing time.</a:t>
            </a:r>
          </a:p>
          <a:p>
            <a:pPr marL="0" indent="0">
              <a:buNone/>
            </a:pPr>
            <a:r>
              <a:rPr lang="en-GB" dirty="0"/>
              <a:t>Without the aid of a digital forensic tool like </a:t>
            </a:r>
            <a:r>
              <a:rPr lang="en-GB" b="1" i="1" dirty="0"/>
              <a:t>Cellebrite UFED</a:t>
            </a:r>
            <a:r>
              <a:rPr lang="en-GB" dirty="0"/>
              <a:t>, the suspects deletion of suspected apps and the existence of the Secure (encrypted) Folder may have never come to light.</a:t>
            </a:r>
          </a:p>
        </p:txBody>
      </p:sp>
    </p:spTree>
    <p:extLst>
      <p:ext uri="{BB962C8B-B14F-4D97-AF65-F5344CB8AC3E}">
        <p14:creationId xmlns:p14="http://schemas.microsoft.com/office/powerpoint/2010/main" val="1922926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BFFFE-40F4-BC44-0A6C-9047A30470AD}"/>
              </a:ext>
            </a:extLst>
          </p:cNvPr>
          <p:cNvSpPr>
            <a:spLocks noGrp="1"/>
          </p:cNvSpPr>
          <p:nvPr>
            <p:ph type="title"/>
          </p:nvPr>
        </p:nvSpPr>
        <p:spPr/>
        <p:txBody>
          <a:bodyPr>
            <a:normAutofit/>
          </a:bodyPr>
          <a:lstStyle/>
          <a:p>
            <a:r>
              <a:rPr lang="en-GB" dirty="0"/>
              <a:t>Real-world Cases</a:t>
            </a:r>
          </a:p>
        </p:txBody>
      </p:sp>
      <p:sp>
        <p:nvSpPr>
          <p:cNvPr id="3" name="Content Placeholder 2">
            <a:extLst>
              <a:ext uri="{FF2B5EF4-FFF2-40B4-BE49-F238E27FC236}">
                <a16:creationId xmlns:a16="http://schemas.microsoft.com/office/drawing/2014/main" id="{4D307C37-812E-2728-61E9-8C956F817C40}"/>
              </a:ext>
            </a:extLst>
          </p:cNvPr>
          <p:cNvSpPr>
            <a:spLocks noGrp="1"/>
          </p:cNvSpPr>
          <p:nvPr>
            <p:ph idx="1"/>
          </p:nvPr>
        </p:nvSpPr>
        <p:spPr/>
        <p:txBody>
          <a:bodyPr>
            <a:normAutofit/>
          </a:bodyPr>
          <a:lstStyle/>
          <a:p>
            <a:pPr marL="0" indent="0">
              <a:buNone/>
            </a:pPr>
            <a:r>
              <a:rPr lang="en-GB" sz="2800" b="1" dirty="0"/>
              <a:t>Example 2 – Bulk Extractor, 2010 [21]</a:t>
            </a:r>
          </a:p>
          <a:p>
            <a:pPr marL="0" indent="0">
              <a:buNone/>
            </a:pPr>
            <a:r>
              <a:rPr lang="en-US" dirty="0"/>
              <a:t>San Luis Obispo, CA, County District Attorney’s office, prosecuting a credit card fraud case…</a:t>
            </a:r>
          </a:p>
          <a:p>
            <a:pPr marL="0" indent="0">
              <a:buNone/>
            </a:pPr>
            <a:endParaRPr lang="en-GB" dirty="0"/>
          </a:p>
          <a:p>
            <a:pPr marL="0" indent="0">
              <a:buNone/>
            </a:pPr>
            <a:r>
              <a:rPr lang="en-GB" dirty="0"/>
              <a:t>An evidence technician was given </a:t>
            </a:r>
            <a:r>
              <a:rPr lang="en-GB" b="1" dirty="0"/>
              <a:t>less than a day</a:t>
            </a:r>
            <a:r>
              <a:rPr lang="en-GB" dirty="0"/>
              <a:t> to examine a 250 Gigabyte hard drive storage device, to find evidence tying the charged suspects to the case – the suspects preliminary hearing was the very next day.</a:t>
            </a:r>
          </a:p>
          <a:p>
            <a:pPr marL="0" indent="0">
              <a:buNone/>
            </a:pPr>
            <a:r>
              <a:rPr lang="en-GB" dirty="0"/>
              <a:t>The defence were expected to claim the storage device belonged to another individual, and that the two defendants were not computer literate.</a:t>
            </a:r>
          </a:p>
        </p:txBody>
      </p:sp>
    </p:spTree>
    <p:extLst>
      <p:ext uri="{BB962C8B-B14F-4D97-AF65-F5344CB8AC3E}">
        <p14:creationId xmlns:p14="http://schemas.microsoft.com/office/powerpoint/2010/main" val="3589137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E03D-1781-4799-D1E6-F63A1A71EFE2}"/>
              </a:ext>
            </a:extLst>
          </p:cNvPr>
          <p:cNvSpPr>
            <a:spLocks noGrp="1"/>
          </p:cNvSpPr>
          <p:nvPr>
            <p:ph type="title"/>
          </p:nvPr>
        </p:nvSpPr>
        <p:spPr/>
        <p:txBody>
          <a:bodyPr/>
          <a:lstStyle/>
          <a:p>
            <a:r>
              <a:rPr lang="en-GB" dirty="0"/>
              <a:t>Example 2 Cont’d</a:t>
            </a:r>
          </a:p>
        </p:txBody>
      </p:sp>
      <p:sp>
        <p:nvSpPr>
          <p:cNvPr id="3" name="Content Placeholder 2">
            <a:extLst>
              <a:ext uri="{FF2B5EF4-FFF2-40B4-BE49-F238E27FC236}">
                <a16:creationId xmlns:a16="http://schemas.microsoft.com/office/drawing/2014/main" id="{51E60588-2941-E6D0-3798-46BCAA3AF1BE}"/>
              </a:ext>
            </a:extLst>
          </p:cNvPr>
          <p:cNvSpPr>
            <a:spLocks noGrp="1"/>
          </p:cNvSpPr>
          <p:nvPr>
            <p:ph idx="1"/>
          </p:nvPr>
        </p:nvSpPr>
        <p:spPr/>
        <p:txBody>
          <a:bodyPr>
            <a:normAutofit/>
          </a:bodyPr>
          <a:lstStyle/>
          <a:p>
            <a:pPr marL="0" indent="0">
              <a:buNone/>
            </a:pPr>
            <a:r>
              <a:rPr lang="en-GB" b="1" i="1" dirty="0"/>
              <a:t>Bulk Extractor </a:t>
            </a:r>
            <a:r>
              <a:rPr lang="en-GB" dirty="0"/>
              <a:t>scanned through the entire storage device in 2.5 hours and discovered:</a:t>
            </a:r>
          </a:p>
          <a:p>
            <a:pPr lvl="2"/>
            <a:r>
              <a:rPr lang="en-GB" dirty="0"/>
              <a:t>Over 10,000 credit card numbers present</a:t>
            </a:r>
          </a:p>
          <a:p>
            <a:pPr lvl="2"/>
            <a:r>
              <a:rPr lang="en-GB" dirty="0"/>
              <a:t>The most common e-mail address belonged to one of the defendants (establishing possession)</a:t>
            </a:r>
          </a:p>
          <a:p>
            <a:pPr lvl="2"/>
            <a:r>
              <a:rPr lang="en-GB" dirty="0"/>
              <a:t>The most common internet search queries concerned credit card fraud and bank id numbers (establishing intent)</a:t>
            </a:r>
          </a:p>
          <a:p>
            <a:pPr marL="0" indent="0">
              <a:buNone/>
            </a:pPr>
            <a:r>
              <a:rPr lang="en-GB" dirty="0"/>
              <a:t>The testimony of the evidence technician, with the reports from </a:t>
            </a:r>
            <a:r>
              <a:rPr lang="en-GB" b="1" i="1" dirty="0"/>
              <a:t>Bulk Extractor</a:t>
            </a:r>
            <a:r>
              <a:rPr lang="en-GB" dirty="0"/>
              <a:t>, convinced the court that the burden of proof had been met to hold the suspects pending trial.</a:t>
            </a:r>
          </a:p>
          <a:p>
            <a:pPr marL="0" indent="0">
              <a:buNone/>
            </a:pPr>
            <a:r>
              <a:rPr lang="en-GB" dirty="0"/>
              <a:t>Without the aid of a digital forensic tool like </a:t>
            </a:r>
            <a:r>
              <a:rPr lang="en-GB" b="1" i="1" dirty="0"/>
              <a:t>Bulk Extractor</a:t>
            </a:r>
            <a:r>
              <a:rPr lang="en-GB" dirty="0"/>
              <a:t>, the time pressures involved may have led to bail being granted due to a lack of evidence and the suspects fleeing justice.</a:t>
            </a:r>
          </a:p>
          <a:p>
            <a:pPr marL="0" indent="0">
              <a:buNone/>
            </a:pPr>
            <a:endParaRPr lang="en-GB" dirty="0"/>
          </a:p>
        </p:txBody>
      </p:sp>
    </p:spTree>
    <p:extLst>
      <p:ext uri="{BB962C8B-B14F-4D97-AF65-F5344CB8AC3E}">
        <p14:creationId xmlns:p14="http://schemas.microsoft.com/office/powerpoint/2010/main" val="643742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BFFFE-40F4-BC44-0A6C-9047A30470AD}"/>
              </a:ext>
            </a:extLst>
          </p:cNvPr>
          <p:cNvSpPr>
            <a:spLocks noGrp="1"/>
          </p:cNvSpPr>
          <p:nvPr>
            <p:ph type="title"/>
          </p:nvPr>
        </p:nvSpPr>
        <p:spPr/>
        <p:txBody>
          <a:bodyPr>
            <a:normAutofit/>
          </a:bodyPr>
          <a:lstStyle/>
          <a:p>
            <a:r>
              <a:rPr lang="en-GB" dirty="0"/>
              <a:t>Real-world Cases</a:t>
            </a:r>
          </a:p>
        </p:txBody>
      </p:sp>
      <p:sp>
        <p:nvSpPr>
          <p:cNvPr id="3" name="Content Placeholder 2">
            <a:extLst>
              <a:ext uri="{FF2B5EF4-FFF2-40B4-BE49-F238E27FC236}">
                <a16:creationId xmlns:a16="http://schemas.microsoft.com/office/drawing/2014/main" id="{4D307C37-812E-2728-61E9-8C956F817C40}"/>
              </a:ext>
            </a:extLst>
          </p:cNvPr>
          <p:cNvSpPr>
            <a:spLocks noGrp="1"/>
          </p:cNvSpPr>
          <p:nvPr>
            <p:ph idx="1"/>
          </p:nvPr>
        </p:nvSpPr>
        <p:spPr/>
        <p:txBody>
          <a:bodyPr>
            <a:normAutofit lnSpcReduction="10000"/>
          </a:bodyPr>
          <a:lstStyle/>
          <a:p>
            <a:pPr marL="0" indent="0">
              <a:buNone/>
            </a:pPr>
            <a:r>
              <a:rPr lang="en-GB" sz="2800" b="1" dirty="0"/>
              <a:t>Example 3 – FTK (Forensic Toolkit), 2012 [22]</a:t>
            </a:r>
          </a:p>
          <a:p>
            <a:pPr marL="0" indent="0">
              <a:buNone/>
            </a:pPr>
            <a:r>
              <a:rPr lang="en-US" dirty="0"/>
              <a:t>The Aurora PD, prosecuting the infamous “Colorado Theatre Mass Shooting” case…</a:t>
            </a:r>
          </a:p>
          <a:p>
            <a:pPr marL="0" indent="0">
              <a:buNone/>
            </a:pPr>
            <a:endParaRPr lang="en-GB" dirty="0"/>
          </a:p>
          <a:p>
            <a:pPr marL="0" indent="0">
              <a:buNone/>
            </a:pPr>
            <a:r>
              <a:rPr lang="en-GB" dirty="0"/>
              <a:t>After the suspect’s arrest, his iPhone, iPad and several computers had been seized and forensic images taken of each for analysis.  The lead detective used </a:t>
            </a:r>
            <a:r>
              <a:rPr lang="en-GB" b="1" i="1" dirty="0"/>
              <a:t>FTK </a:t>
            </a:r>
            <a:r>
              <a:rPr lang="en-GB" dirty="0"/>
              <a:t>to examine those images, with the up-front processing and indexing help to speed up later keyword searches and highlight suspected artefacts immediately, helping to speed along the pace of results.</a:t>
            </a:r>
          </a:p>
          <a:p>
            <a:pPr marL="0" indent="0">
              <a:buNone/>
            </a:pPr>
            <a:r>
              <a:rPr lang="en-GB" dirty="0"/>
              <a:t>Chat records were found showing the suspect writing (in response to “[what] do you want to do?”) – “Kill people of course”</a:t>
            </a:r>
          </a:p>
        </p:txBody>
      </p:sp>
    </p:spTree>
    <p:extLst>
      <p:ext uri="{BB962C8B-B14F-4D97-AF65-F5344CB8AC3E}">
        <p14:creationId xmlns:p14="http://schemas.microsoft.com/office/powerpoint/2010/main" val="3498375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E03D-1781-4799-D1E6-F63A1A71EFE2}"/>
              </a:ext>
            </a:extLst>
          </p:cNvPr>
          <p:cNvSpPr>
            <a:spLocks noGrp="1"/>
          </p:cNvSpPr>
          <p:nvPr>
            <p:ph type="title"/>
          </p:nvPr>
        </p:nvSpPr>
        <p:spPr/>
        <p:txBody>
          <a:bodyPr/>
          <a:lstStyle/>
          <a:p>
            <a:r>
              <a:rPr lang="en-GB" dirty="0"/>
              <a:t>Example 3 Cont’d</a:t>
            </a:r>
          </a:p>
        </p:txBody>
      </p:sp>
      <p:sp>
        <p:nvSpPr>
          <p:cNvPr id="3" name="Content Placeholder 2">
            <a:extLst>
              <a:ext uri="{FF2B5EF4-FFF2-40B4-BE49-F238E27FC236}">
                <a16:creationId xmlns:a16="http://schemas.microsoft.com/office/drawing/2014/main" id="{51E60588-2941-E6D0-3798-46BCAA3AF1BE}"/>
              </a:ext>
            </a:extLst>
          </p:cNvPr>
          <p:cNvSpPr>
            <a:spLocks noGrp="1"/>
          </p:cNvSpPr>
          <p:nvPr>
            <p:ph idx="1"/>
          </p:nvPr>
        </p:nvSpPr>
        <p:spPr/>
        <p:txBody>
          <a:bodyPr>
            <a:normAutofit fontScale="92500" lnSpcReduction="20000"/>
          </a:bodyPr>
          <a:lstStyle/>
          <a:p>
            <a:pPr marL="0" indent="0">
              <a:buNone/>
            </a:pPr>
            <a:r>
              <a:rPr lang="en-GB" b="1" i="1" dirty="0"/>
              <a:t>FTK </a:t>
            </a:r>
            <a:r>
              <a:rPr lang="en-GB" dirty="0"/>
              <a:t>also helped the detective to quickly find:</a:t>
            </a:r>
          </a:p>
          <a:p>
            <a:pPr lvl="2"/>
            <a:r>
              <a:rPr lang="en-GB" dirty="0"/>
              <a:t>A screenshot of a website that contained the phrase “rational insanity”</a:t>
            </a:r>
          </a:p>
          <a:p>
            <a:pPr lvl="2"/>
            <a:r>
              <a:rPr lang="en-GB" dirty="0"/>
              <a:t>Fragments of internet searches for the phrase “rational insanity”</a:t>
            </a:r>
          </a:p>
          <a:p>
            <a:pPr lvl="2"/>
            <a:r>
              <a:rPr lang="en-GB" dirty="0"/>
              <a:t>Records of internet searches for the phrase “bomb”</a:t>
            </a:r>
          </a:p>
          <a:p>
            <a:pPr lvl="2"/>
            <a:r>
              <a:rPr lang="en-GB" dirty="0"/>
              <a:t>Records of purchases of firearms, two gas cannisters and a gas mask</a:t>
            </a:r>
          </a:p>
          <a:p>
            <a:pPr marL="0" indent="0">
              <a:buNone/>
            </a:pPr>
            <a:r>
              <a:rPr lang="en-GB" dirty="0"/>
              <a:t>The forensically sound acquisition and analysis of the suspects digital devices with a validated (hence trusted) digital forensic tool like </a:t>
            </a:r>
            <a:r>
              <a:rPr lang="en-GB" b="1" i="1" dirty="0"/>
              <a:t>FTK</a:t>
            </a:r>
            <a:r>
              <a:rPr lang="en-GB" dirty="0"/>
              <a:t> allowed for an efficient investigation with timely results and admissible evidence to support the legal prosecution of the suspect.</a:t>
            </a:r>
          </a:p>
          <a:p>
            <a:pPr marL="0" indent="0">
              <a:buNone/>
            </a:pPr>
            <a:r>
              <a:rPr lang="en-GB" dirty="0"/>
              <a:t>Without the aid of a digital forensic tool like </a:t>
            </a:r>
            <a:r>
              <a:rPr lang="en-GB" b="1" i="1" dirty="0"/>
              <a:t>FTK</a:t>
            </a:r>
            <a:r>
              <a:rPr lang="en-GB" dirty="0"/>
              <a:t>, gathering the evidence would have taken much longer, and there would be the additional burden of trying to marry together the evidence from the several disparate, separate digital devices into a cohesive and forensically sound case manually.</a:t>
            </a:r>
          </a:p>
          <a:p>
            <a:pPr marL="0" indent="0">
              <a:buNone/>
            </a:pPr>
            <a:endParaRPr lang="en-GB" dirty="0"/>
          </a:p>
        </p:txBody>
      </p:sp>
    </p:spTree>
    <p:extLst>
      <p:ext uri="{BB962C8B-B14F-4D97-AF65-F5344CB8AC3E}">
        <p14:creationId xmlns:p14="http://schemas.microsoft.com/office/powerpoint/2010/main" val="3557337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CE703B-177A-4A03-827E-692635A35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BFFFE-40F4-BC44-0A6C-9047A30470AD}"/>
              </a:ext>
            </a:extLst>
          </p:cNvPr>
          <p:cNvSpPr>
            <a:spLocks noGrp="1"/>
          </p:cNvSpPr>
          <p:nvPr>
            <p:ph type="title"/>
          </p:nvPr>
        </p:nvSpPr>
        <p:spPr>
          <a:xfrm>
            <a:off x="952500" y="3958297"/>
            <a:ext cx="4085665" cy="2195027"/>
          </a:xfrm>
        </p:spPr>
        <p:txBody>
          <a:bodyPr anchor="ctr">
            <a:normAutofit/>
          </a:bodyPr>
          <a:lstStyle/>
          <a:p>
            <a:pPr lvl="0">
              <a:defRPr b="1"/>
            </a:pPr>
            <a:r>
              <a:rPr lang="en-GB" dirty="0"/>
              <a:t>Exploring Recent Innovations</a:t>
            </a:r>
            <a:endParaRPr lang="en-US" dirty="0"/>
          </a:p>
        </p:txBody>
      </p:sp>
      <p:pic>
        <p:nvPicPr>
          <p:cNvPr id="5" name="Picture 4" descr="High speed train with motion blur effect">
            <a:extLst>
              <a:ext uri="{FF2B5EF4-FFF2-40B4-BE49-F238E27FC236}">
                <a16:creationId xmlns:a16="http://schemas.microsoft.com/office/drawing/2014/main" id="{8F80BD66-C3ED-CFD0-F940-04D9FFF74B6C}"/>
              </a:ext>
            </a:extLst>
          </p:cNvPr>
          <p:cNvPicPr>
            <a:picLocks noChangeAspect="1"/>
          </p:cNvPicPr>
          <p:nvPr/>
        </p:nvPicPr>
        <p:blipFill rotWithShape="1">
          <a:blip r:embed="rId2"/>
          <a:srcRect t="52002" b="5864"/>
          <a:stretch/>
        </p:blipFill>
        <p:spPr>
          <a:xfrm>
            <a:off x="20" y="10"/>
            <a:ext cx="12191979" cy="3428990"/>
          </a:xfrm>
          <a:prstGeom prst="rect">
            <a:avLst/>
          </a:prstGeom>
        </p:spPr>
      </p:pic>
      <p:cxnSp>
        <p:nvCxnSpPr>
          <p:cNvPr id="11" name="Straight Connector 10">
            <a:extLst>
              <a:ext uri="{FF2B5EF4-FFF2-40B4-BE49-F238E27FC236}">
                <a16:creationId xmlns:a16="http://schemas.microsoft.com/office/drawing/2014/main" id="{D8C0D56F-4A65-48B9-843D-F9D262C354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4244223"/>
            <a:ext cx="0" cy="1623177"/>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307C37-812E-2728-61E9-8C956F817C40}"/>
              </a:ext>
            </a:extLst>
          </p:cNvPr>
          <p:cNvSpPr>
            <a:spLocks noGrp="1"/>
          </p:cNvSpPr>
          <p:nvPr>
            <p:ph idx="1"/>
          </p:nvPr>
        </p:nvSpPr>
        <p:spPr>
          <a:xfrm>
            <a:off x="5674076" y="3763830"/>
            <a:ext cx="6177849" cy="2389494"/>
          </a:xfrm>
        </p:spPr>
        <p:txBody>
          <a:bodyPr anchor="ctr">
            <a:normAutofit fontScale="92500" lnSpcReduction="20000"/>
          </a:bodyPr>
          <a:lstStyle/>
          <a:p>
            <a:pPr marL="0" indent="0">
              <a:lnSpc>
                <a:spcPct val="110000"/>
              </a:lnSpc>
              <a:buNone/>
            </a:pPr>
            <a:endParaRPr lang="en-GB" sz="1300" dirty="0"/>
          </a:p>
          <a:p>
            <a:pPr marL="0" indent="0">
              <a:lnSpc>
                <a:spcPct val="110000"/>
              </a:lnSpc>
              <a:buNone/>
            </a:pPr>
            <a:r>
              <a:rPr lang="en-GB" sz="1900" dirty="0"/>
              <a:t>As with everything in the world of computing and technology in general, there is the ever-onwards march of progress and change.</a:t>
            </a:r>
          </a:p>
          <a:p>
            <a:pPr marL="0" indent="0">
              <a:lnSpc>
                <a:spcPct val="110000"/>
              </a:lnSpc>
              <a:buNone/>
            </a:pPr>
            <a:endParaRPr lang="en-GB" sz="1900" dirty="0"/>
          </a:p>
          <a:p>
            <a:pPr marL="0" indent="0">
              <a:lnSpc>
                <a:spcPct val="110000"/>
              </a:lnSpc>
              <a:buNone/>
            </a:pPr>
            <a:r>
              <a:rPr lang="en-GB" sz="1900" dirty="0"/>
              <a:t>This inevitability </a:t>
            </a:r>
            <a:r>
              <a:rPr lang="en-GB" sz="1900" b="1" dirty="0"/>
              <a:t>demands</a:t>
            </a:r>
            <a:r>
              <a:rPr lang="en-GB" sz="1900" dirty="0"/>
              <a:t> that the tools used to police these changes and the people involved also evolve and innovate to keep pace.</a:t>
            </a:r>
          </a:p>
        </p:txBody>
      </p:sp>
    </p:spTree>
    <p:extLst>
      <p:ext uri="{BB962C8B-B14F-4D97-AF65-F5344CB8AC3E}">
        <p14:creationId xmlns:p14="http://schemas.microsoft.com/office/powerpoint/2010/main" val="2427601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8258-3A1E-A23A-56B6-A1941B714A7B}"/>
              </a:ext>
            </a:extLst>
          </p:cNvPr>
          <p:cNvSpPr>
            <a:spLocks noGrp="1"/>
          </p:cNvSpPr>
          <p:nvPr>
            <p:ph type="title"/>
          </p:nvPr>
        </p:nvSpPr>
        <p:spPr/>
        <p:txBody>
          <a:bodyPr/>
          <a:lstStyle/>
          <a:p>
            <a:r>
              <a:rPr lang="en-GB" dirty="0"/>
              <a:t>Cloud Forensics - Challenges</a:t>
            </a:r>
          </a:p>
        </p:txBody>
      </p:sp>
      <p:graphicFrame>
        <p:nvGraphicFramePr>
          <p:cNvPr id="15" name="Content Placeholder 2">
            <a:extLst>
              <a:ext uri="{FF2B5EF4-FFF2-40B4-BE49-F238E27FC236}">
                <a16:creationId xmlns:a16="http://schemas.microsoft.com/office/drawing/2014/main" id="{57A62AA1-AD87-C954-156E-407A6E09E467}"/>
              </a:ext>
            </a:extLst>
          </p:cNvPr>
          <p:cNvGraphicFramePr>
            <a:graphicFrameLocks noGrp="1"/>
          </p:cNvGraphicFramePr>
          <p:nvPr>
            <p:ph idx="1"/>
            <p:extLst>
              <p:ext uri="{D42A27DB-BD31-4B8C-83A1-F6EECF244321}">
                <p14:modId xmlns:p14="http://schemas.microsoft.com/office/powerpoint/2010/main" val="138962833"/>
              </p:ext>
            </p:extLst>
          </p:nvPr>
        </p:nvGraphicFramePr>
        <p:xfrm>
          <a:off x="849758" y="2889114"/>
          <a:ext cx="10427841" cy="3745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E92A2F5-E729-8C0B-38A8-D2A8C7A472D0}"/>
              </a:ext>
            </a:extLst>
          </p:cNvPr>
          <p:cNvSpPr txBox="1"/>
          <p:nvPr/>
        </p:nvSpPr>
        <p:spPr>
          <a:xfrm>
            <a:off x="849757" y="1962358"/>
            <a:ext cx="10427840" cy="1015663"/>
          </a:xfrm>
          <a:prstGeom prst="rect">
            <a:avLst/>
          </a:prstGeom>
          <a:noFill/>
        </p:spPr>
        <p:txBody>
          <a:bodyPr wrap="square" rtlCol="0">
            <a:spAutoFit/>
          </a:bodyPr>
          <a:lstStyle/>
          <a:p>
            <a:pPr marL="0" indent="0">
              <a:buNone/>
            </a:pPr>
            <a:r>
              <a:rPr lang="en-GB" sz="2000" dirty="0">
                <a:solidFill>
                  <a:schemeClr val="tx2"/>
                </a:solidFill>
              </a:rPr>
              <a:t>As an ever-changing landscape – the ‘cloud’, the vague name given to the various hosted services or platforms accessed primarily via the internet – digital forensic tools must constantly be updated and innovate, to :</a:t>
            </a:r>
          </a:p>
        </p:txBody>
      </p:sp>
    </p:spTree>
    <p:extLst>
      <p:ext uri="{BB962C8B-B14F-4D97-AF65-F5344CB8AC3E}">
        <p14:creationId xmlns:p14="http://schemas.microsoft.com/office/powerpoint/2010/main" val="32498722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207F-B2EF-E3DA-0026-CCF349EA4116}"/>
              </a:ext>
            </a:extLst>
          </p:cNvPr>
          <p:cNvSpPr>
            <a:spLocks noGrp="1"/>
          </p:cNvSpPr>
          <p:nvPr>
            <p:ph type="title"/>
          </p:nvPr>
        </p:nvSpPr>
        <p:spPr>
          <a:xfrm>
            <a:off x="952500" y="885039"/>
            <a:ext cx="7967382" cy="988585"/>
          </a:xfrm>
        </p:spPr>
        <p:txBody>
          <a:bodyPr anchor="b">
            <a:normAutofit/>
          </a:bodyPr>
          <a:lstStyle/>
          <a:p>
            <a:r>
              <a:rPr lang="en-GB" dirty="0"/>
              <a:t>IoT Forensics - Challenges</a:t>
            </a:r>
          </a:p>
        </p:txBody>
      </p:sp>
      <p:sp>
        <p:nvSpPr>
          <p:cNvPr id="3" name="Content Placeholder 2">
            <a:extLst>
              <a:ext uri="{FF2B5EF4-FFF2-40B4-BE49-F238E27FC236}">
                <a16:creationId xmlns:a16="http://schemas.microsoft.com/office/drawing/2014/main" id="{FED2DA3D-88D9-C603-EEFD-DFF05418EBF2}"/>
              </a:ext>
            </a:extLst>
          </p:cNvPr>
          <p:cNvSpPr>
            <a:spLocks noGrp="1"/>
          </p:cNvSpPr>
          <p:nvPr>
            <p:ph idx="1"/>
          </p:nvPr>
        </p:nvSpPr>
        <p:spPr>
          <a:xfrm>
            <a:off x="952499" y="2368195"/>
            <a:ext cx="6873689" cy="3604766"/>
          </a:xfrm>
        </p:spPr>
        <p:txBody>
          <a:bodyPr anchor="t">
            <a:normAutofit/>
          </a:bodyPr>
          <a:lstStyle/>
          <a:p>
            <a:pPr marL="0" indent="0">
              <a:lnSpc>
                <a:spcPct val="110000"/>
              </a:lnSpc>
              <a:buNone/>
            </a:pPr>
            <a:r>
              <a:rPr lang="en-GB" sz="2000" dirty="0"/>
              <a:t>A similar situation exists in the IoT space as to the ever-changing landscape of the ‘cloud’ – there is constant change and development, new device releases sold, whole new device categories (Wearables, such as Smart Watches or Smart Rings) being released, new vendors entering the market, utilising new cloud services etc…</a:t>
            </a:r>
          </a:p>
          <a:p>
            <a:pPr marL="0" indent="0">
              <a:lnSpc>
                <a:spcPct val="110000"/>
              </a:lnSpc>
              <a:buNone/>
            </a:pPr>
            <a:r>
              <a:rPr lang="en-GB" sz="2000" dirty="0"/>
              <a:t>Digital Forensic tools vendors must continually innovate and keep pace with the ever-expanding array of devices that need investigating and to have evidence extracted from.</a:t>
            </a:r>
          </a:p>
        </p:txBody>
      </p:sp>
      <p:pic>
        <p:nvPicPr>
          <p:cNvPr id="7" name="Graphic 6">
            <a:extLst>
              <a:ext uri="{FF2B5EF4-FFF2-40B4-BE49-F238E27FC236}">
                <a16:creationId xmlns:a16="http://schemas.microsoft.com/office/drawing/2014/main" id="{EB36F389-2536-21A6-B37B-23839FA919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7675323" y="1963276"/>
            <a:ext cx="3604767" cy="3604767"/>
          </a:xfrm>
          <a:prstGeom prst="rect">
            <a:avLst/>
          </a:prstGeom>
        </p:spPr>
      </p:pic>
    </p:spTree>
    <p:extLst>
      <p:ext uri="{BB962C8B-B14F-4D97-AF65-F5344CB8AC3E}">
        <p14:creationId xmlns:p14="http://schemas.microsoft.com/office/powerpoint/2010/main" val="1956814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F207F-B2EF-E3DA-0026-CCF349EA4116}"/>
              </a:ext>
            </a:extLst>
          </p:cNvPr>
          <p:cNvSpPr>
            <a:spLocks noGrp="1"/>
          </p:cNvSpPr>
          <p:nvPr>
            <p:ph type="title"/>
          </p:nvPr>
        </p:nvSpPr>
        <p:spPr>
          <a:xfrm>
            <a:off x="952500" y="885039"/>
            <a:ext cx="7967382" cy="988585"/>
          </a:xfrm>
        </p:spPr>
        <p:txBody>
          <a:bodyPr anchor="b">
            <a:normAutofit/>
          </a:bodyPr>
          <a:lstStyle/>
          <a:p>
            <a:r>
              <a:rPr lang="en-GB" dirty="0"/>
              <a:t>Encrypted Communications</a:t>
            </a:r>
          </a:p>
        </p:txBody>
      </p:sp>
      <p:sp>
        <p:nvSpPr>
          <p:cNvPr id="3" name="Content Placeholder 2">
            <a:extLst>
              <a:ext uri="{FF2B5EF4-FFF2-40B4-BE49-F238E27FC236}">
                <a16:creationId xmlns:a16="http://schemas.microsoft.com/office/drawing/2014/main" id="{FED2DA3D-88D9-C603-EEFD-DFF05418EBF2}"/>
              </a:ext>
            </a:extLst>
          </p:cNvPr>
          <p:cNvSpPr>
            <a:spLocks noGrp="1"/>
          </p:cNvSpPr>
          <p:nvPr>
            <p:ph idx="1"/>
          </p:nvPr>
        </p:nvSpPr>
        <p:spPr>
          <a:xfrm>
            <a:off x="952499" y="2368195"/>
            <a:ext cx="6873689" cy="3604766"/>
          </a:xfrm>
        </p:spPr>
        <p:txBody>
          <a:bodyPr anchor="t">
            <a:normAutofit/>
          </a:bodyPr>
          <a:lstStyle/>
          <a:p>
            <a:pPr marL="0" indent="0">
              <a:lnSpc>
                <a:spcPct val="110000"/>
              </a:lnSpc>
              <a:buNone/>
            </a:pPr>
            <a:r>
              <a:rPr lang="en-GB" dirty="0"/>
              <a:t>Encrypted communications have become widespread with the proliferation of apps or services using E2E (end-to-end encryption) by default, such as Apple iMessages, WhatsApp or Signal, to name a few examples.</a:t>
            </a:r>
          </a:p>
          <a:p>
            <a:pPr marL="0" indent="0">
              <a:lnSpc>
                <a:spcPct val="110000"/>
              </a:lnSpc>
              <a:buNone/>
            </a:pPr>
            <a:r>
              <a:rPr lang="en-GB" dirty="0"/>
              <a:t>Although this has enhanced the security and privacy of everyday citizens for the better, that unfortunately also includes the criminal element too, making the job of law enforcement and their legal investigations that much more difficult to access these communications and prosecute justice.</a:t>
            </a:r>
          </a:p>
        </p:txBody>
      </p:sp>
      <p:pic>
        <p:nvPicPr>
          <p:cNvPr id="7" name="Graphic 6" descr="Lock">
            <a:extLst>
              <a:ext uri="{FF2B5EF4-FFF2-40B4-BE49-F238E27FC236}">
                <a16:creationId xmlns:a16="http://schemas.microsoft.com/office/drawing/2014/main" id="{EB36F389-2536-21A6-B37B-23839FA919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5323" y="1963276"/>
            <a:ext cx="3604767" cy="3604767"/>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140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207F-B2EF-E3DA-0026-CCF349EA4116}"/>
              </a:ext>
            </a:extLst>
          </p:cNvPr>
          <p:cNvSpPr>
            <a:spLocks noGrp="1"/>
          </p:cNvSpPr>
          <p:nvPr>
            <p:ph type="title"/>
          </p:nvPr>
        </p:nvSpPr>
        <p:spPr>
          <a:xfrm>
            <a:off x="952500" y="885039"/>
            <a:ext cx="7967382" cy="988585"/>
          </a:xfrm>
        </p:spPr>
        <p:txBody>
          <a:bodyPr anchor="b">
            <a:normAutofit/>
          </a:bodyPr>
          <a:lstStyle/>
          <a:p>
            <a:r>
              <a:rPr lang="en-GB" dirty="0"/>
              <a:t>Encrypted Communications</a:t>
            </a:r>
          </a:p>
        </p:txBody>
      </p:sp>
      <p:sp>
        <p:nvSpPr>
          <p:cNvPr id="3" name="Content Placeholder 2">
            <a:extLst>
              <a:ext uri="{FF2B5EF4-FFF2-40B4-BE49-F238E27FC236}">
                <a16:creationId xmlns:a16="http://schemas.microsoft.com/office/drawing/2014/main" id="{FED2DA3D-88D9-C603-EEFD-DFF05418EBF2}"/>
              </a:ext>
            </a:extLst>
          </p:cNvPr>
          <p:cNvSpPr>
            <a:spLocks noGrp="1"/>
          </p:cNvSpPr>
          <p:nvPr>
            <p:ph idx="1"/>
          </p:nvPr>
        </p:nvSpPr>
        <p:spPr>
          <a:xfrm>
            <a:off x="952499" y="2368195"/>
            <a:ext cx="6873689" cy="3604766"/>
          </a:xfrm>
        </p:spPr>
        <p:txBody>
          <a:bodyPr anchor="t">
            <a:normAutofit fontScale="92500"/>
          </a:bodyPr>
          <a:lstStyle/>
          <a:p>
            <a:pPr marL="0" indent="0">
              <a:lnSpc>
                <a:spcPct val="110000"/>
              </a:lnSpc>
              <a:buNone/>
            </a:pPr>
            <a:r>
              <a:rPr lang="en-US" dirty="0"/>
              <a:t>The vendors or developers of Digital Forensic tools must keep constant pace with these apps and their inner workings to remain viable and useful to investigators and the justice system.</a:t>
            </a:r>
          </a:p>
          <a:p>
            <a:pPr marL="0" indent="0">
              <a:lnSpc>
                <a:spcPct val="110000"/>
              </a:lnSpc>
              <a:buNone/>
            </a:pPr>
            <a:endParaRPr lang="en-US" dirty="0"/>
          </a:p>
          <a:p>
            <a:pPr marL="0" indent="0">
              <a:lnSpc>
                <a:spcPct val="110000"/>
              </a:lnSpc>
              <a:buNone/>
            </a:pPr>
            <a:r>
              <a:rPr lang="en-US" dirty="0"/>
              <a:t>Defeating the encryption directly is likely unfeasible, so innovations tend to focus on either extracting accessible (non-encrypted) metadata, or even better, </a:t>
            </a:r>
            <a:r>
              <a:rPr lang="en-US" b="1" i="1" dirty="0"/>
              <a:t>somehow</a:t>
            </a:r>
            <a:r>
              <a:rPr lang="en-US" dirty="0"/>
              <a:t> acquiring the ‘keys’ used for the encryption and then fully decrypting the communications and parsing them into an understandable and readable form for investigators to be able to work with efficiently.</a:t>
            </a:r>
          </a:p>
        </p:txBody>
      </p:sp>
      <p:pic>
        <p:nvPicPr>
          <p:cNvPr id="4" name="Graphic 3" descr="Detective">
            <a:extLst>
              <a:ext uri="{FF2B5EF4-FFF2-40B4-BE49-F238E27FC236}">
                <a16:creationId xmlns:a16="http://schemas.microsoft.com/office/drawing/2014/main" id="{393BF53F-782A-3C96-F09F-149458028F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3913" y="2368195"/>
            <a:ext cx="3225588" cy="3225588"/>
          </a:xfrm>
          <a:prstGeom prst="rect">
            <a:avLst/>
          </a:prstGeom>
        </p:spPr>
      </p:pic>
    </p:spTree>
    <p:extLst>
      <p:ext uri="{BB962C8B-B14F-4D97-AF65-F5344CB8AC3E}">
        <p14:creationId xmlns:p14="http://schemas.microsoft.com/office/powerpoint/2010/main" val="1534071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FBE-B057-9B06-D1AD-E0A7DA0AE87A}"/>
              </a:ext>
            </a:extLst>
          </p:cNvPr>
          <p:cNvSpPr>
            <a:spLocks noGrp="1"/>
          </p:cNvSpPr>
          <p:nvPr>
            <p:ph type="title"/>
          </p:nvPr>
        </p:nvSpPr>
        <p:spPr/>
        <p:txBody>
          <a:bodyPr/>
          <a:lstStyle/>
          <a:p>
            <a:r>
              <a:rPr lang="en-GB" dirty="0"/>
              <a:t>The Future?</a:t>
            </a:r>
          </a:p>
        </p:txBody>
      </p:sp>
      <p:graphicFrame>
        <p:nvGraphicFramePr>
          <p:cNvPr id="12" name="Content Placeholder 2">
            <a:extLst>
              <a:ext uri="{FF2B5EF4-FFF2-40B4-BE49-F238E27FC236}">
                <a16:creationId xmlns:a16="http://schemas.microsoft.com/office/drawing/2014/main" id="{152EBFE3-9C2C-7EC1-20AF-90CBC88B541A}"/>
              </a:ext>
            </a:extLst>
          </p:cNvPr>
          <p:cNvGraphicFramePr>
            <a:graphicFrameLocks noGrp="1"/>
          </p:cNvGraphicFramePr>
          <p:nvPr>
            <p:ph idx="1"/>
            <p:extLst>
              <p:ext uri="{D42A27DB-BD31-4B8C-83A1-F6EECF244321}">
                <p14:modId xmlns:p14="http://schemas.microsoft.com/office/powerpoint/2010/main" val="4239196439"/>
              </p:ext>
            </p:extLst>
          </p:nvPr>
        </p:nvGraphicFramePr>
        <p:xfrm>
          <a:off x="849758" y="3258766"/>
          <a:ext cx="10427841" cy="2710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6911D7C-B8B8-BCC1-CCCE-F6821D9EBEBD}"/>
              </a:ext>
            </a:extLst>
          </p:cNvPr>
          <p:cNvSpPr txBox="1"/>
          <p:nvPr/>
        </p:nvSpPr>
        <p:spPr>
          <a:xfrm>
            <a:off x="849758" y="2076366"/>
            <a:ext cx="10427840" cy="954107"/>
          </a:xfrm>
          <a:prstGeom prst="rect">
            <a:avLst/>
          </a:prstGeom>
          <a:noFill/>
        </p:spPr>
        <p:txBody>
          <a:bodyPr wrap="square" rtlCol="0">
            <a:spAutoFit/>
          </a:bodyPr>
          <a:lstStyle/>
          <a:p>
            <a:r>
              <a:rPr lang="en-GB" sz="1900" dirty="0">
                <a:solidFill>
                  <a:schemeClr val="tx2"/>
                </a:solidFill>
              </a:rPr>
              <a:t>The recent rapid advancements in the field of AI models brings new tools to bear – for both the digital forensic investigator and the criminals that they pursue.  Two examples:</a:t>
            </a:r>
          </a:p>
          <a:p>
            <a:endParaRPr lang="en-GB" dirty="0"/>
          </a:p>
        </p:txBody>
      </p:sp>
    </p:spTree>
    <p:extLst>
      <p:ext uri="{BB962C8B-B14F-4D97-AF65-F5344CB8AC3E}">
        <p14:creationId xmlns:p14="http://schemas.microsoft.com/office/powerpoint/2010/main" val="1444030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738D1-86F6-6239-AB60-16EF627F1112}"/>
              </a:ext>
            </a:extLst>
          </p:cNvPr>
          <p:cNvSpPr>
            <a:spLocks noGrp="1"/>
          </p:cNvSpPr>
          <p:nvPr>
            <p:ph type="title"/>
          </p:nvPr>
        </p:nvSpPr>
        <p:spPr/>
        <p:txBody>
          <a:bodyPr/>
          <a:lstStyle/>
          <a:p>
            <a:r>
              <a:rPr lang="en-GB" dirty="0"/>
              <a:t>Task 3 Analysis</a:t>
            </a:r>
          </a:p>
        </p:txBody>
      </p:sp>
      <p:sp>
        <p:nvSpPr>
          <p:cNvPr id="3" name="Content Placeholder 2">
            <a:extLst>
              <a:ext uri="{FF2B5EF4-FFF2-40B4-BE49-F238E27FC236}">
                <a16:creationId xmlns:a16="http://schemas.microsoft.com/office/drawing/2014/main" id="{D7F36652-24D2-918C-826E-5207A8772500}"/>
              </a:ext>
            </a:extLst>
          </p:cNvPr>
          <p:cNvSpPr>
            <a:spLocks noGrp="1"/>
          </p:cNvSpPr>
          <p:nvPr>
            <p:ph idx="1"/>
          </p:nvPr>
        </p:nvSpPr>
        <p:spPr/>
        <p:txBody>
          <a:bodyPr/>
          <a:lstStyle/>
          <a:p>
            <a:pPr marL="0" indent="0">
              <a:buNone/>
            </a:pPr>
            <a:r>
              <a:rPr lang="en-GB" dirty="0"/>
              <a:t>Now follows a demonstration from the activity performed for Task 3…</a:t>
            </a:r>
          </a:p>
        </p:txBody>
      </p:sp>
    </p:spTree>
    <p:extLst>
      <p:ext uri="{BB962C8B-B14F-4D97-AF65-F5344CB8AC3E}">
        <p14:creationId xmlns:p14="http://schemas.microsoft.com/office/powerpoint/2010/main" val="4204645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66D2-8A29-A29D-73E0-E512204C485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4A4C62E-5DBA-DDC2-D3E6-FB347D19242C}"/>
              </a:ext>
            </a:extLst>
          </p:cNvPr>
          <p:cNvSpPr>
            <a:spLocks noGrp="1"/>
          </p:cNvSpPr>
          <p:nvPr>
            <p:ph idx="1"/>
          </p:nvPr>
        </p:nvSpPr>
        <p:spPr/>
        <p:txBody>
          <a:bodyPr>
            <a:normAutofit fontScale="85000" lnSpcReduction="20000"/>
          </a:bodyPr>
          <a:lstStyle/>
          <a:p>
            <a:r>
              <a:rPr lang="en-GB" dirty="0"/>
              <a:t>[1] S. L. Garfinkel, "Digital media triage with bulk data analysis</a:t>
            </a:r>
          </a:p>
          <a:p>
            <a:r>
              <a:rPr lang="en-GB" dirty="0"/>
              <a:t>and </a:t>
            </a:r>
            <a:r>
              <a:rPr lang="en-GB" dirty="0" err="1"/>
              <a:t>bulk_extractor</a:t>
            </a:r>
            <a:r>
              <a:rPr lang="en-GB" dirty="0"/>
              <a:t>," </a:t>
            </a:r>
            <a:r>
              <a:rPr lang="en-GB" dirty="0" err="1"/>
              <a:t>Comput</a:t>
            </a:r>
            <a:r>
              <a:rPr lang="en-GB" dirty="0"/>
              <a:t>. </a:t>
            </a:r>
            <a:r>
              <a:rPr lang="en-GB" dirty="0" err="1"/>
              <a:t>Secur</a:t>
            </a:r>
            <a:r>
              <a:rPr lang="en-GB" dirty="0"/>
              <a:t>, vol. 32, pp.56–72, Feb 2013. </a:t>
            </a:r>
            <a:r>
              <a:rPr lang="en-GB" dirty="0" err="1"/>
              <a:t>doi</a:t>
            </a:r>
            <a:r>
              <a:rPr lang="en-GB" dirty="0"/>
              <a:t>: 10.1016/j.cose.2012.09.011. Available: https://www.sciencedirect.com/science/article/pii/S0167404812001472 </a:t>
            </a:r>
          </a:p>
          <a:p>
            <a:r>
              <a:rPr lang="en-GB" dirty="0"/>
              <a:t>[2] "Autopsy | Digital Forensics." Autopsy. https://www.autopsy.com/ (accessed Apr 22,). </a:t>
            </a:r>
          </a:p>
          <a:p>
            <a:r>
              <a:rPr lang="en-GB" dirty="0"/>
              <a:t>[3] "FTK Imager." Exterro.com. https://www.exterro.com/digital-forensics-software/ftk-imager (accessed 22/04/). </a:t>
            </a:r>
          </a:p>
          <a:p>
            <a:r>
              <a:rPr lang="en-GB" dirty="0"/>
              <a:t>[4] R. Sharpe, E. </a:t>
            </a:r>
            <a:r>
              <a:rPr lang="en-GB" dirty="0" err="1"/>
              <a:t>Warnicke</a:t>
            </a:r>
            <a:r>
              <a:rPr lang="en-GB" dirty="0"/>
              <a:t> and u. Lamping, "Wireshark - User’s Guide." WireShark.org. https://www.wireshark.org/docs/wsug_html_chunked/ (accessed Apr 28,). </a:t>
            </a:r>
          </a:p>
          <a:p>
            <a:r>
              <a:rPr lang="en-GB" dirty="0"/>
              <a:t>[5] "Snort - Frequently Asked Questions." Snort.org. https://www.snort.org/faq (accessed Apr 28,). </a:t>
            </a:r>
          </a:p>
          <a:p>
            <a:r>
              <a:rPr lang="en-GB" dirty="0"/>
              <a:t>[6] "Volatility 3 — Volatility 3 2.7.0 documentation." ReadTheDocs.io. https://volatility3.readthedocs.io/en/latest/ (accessed Apr 28,). </a:t>
            </a:r>
          </a:p>
          <a:p>
            <a:endParaRPr lang="en-GB" dirty="0"/>
          </a:p>
        </p:txBody>
      </p:sp>
    </p:spTree>
    <p:extLst>
      <p:ext uri="{BB962C8B-B14F-4D97-AF65-F5344CB8AC3E}">
        <p14:creationId xmlns:p14="http://schemas.microsoft.com/office/powerpoint/2010/main" val="3984954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66D2-8A29-A29D-73E0-E512204C4858}"/>
              </a:ext>
            </a:extLst>
          </p:cNvPr>
          <p:cNvSpPr>
            <a:spLocks noGrp="1"/>
          </p:cNvSpPr>
          <p:nvPr>
            <p:ph type="title"/>
          </p:nvPr>
        </p:nvSpPr>
        <p:spPr/>
        <p:txBody>
          <a:bodyPr/>
          <a:lstStyle/>
          <a:p>
            <a:r>
              <a:rPr lang="en-GB" dirty="0"/>
              <a:t>References – cont’d</a:t>
            </a:r>
          </a:p>
        </p:txBody>
      </p:sp>
      <p:sp>
        <p:nvSpPr>
          <p:cNvPr id="3" name="Content Placeholder 2">
            <a:extLst>
              <a:ext uri="{FF2B5EF4-FFF2-40B4-BE49-F238E27FC236}">
                <a16:creationId xmlns:a16="http://schemas.microsoft.com/office/drawing/2014/main" id="{F4A4C62E-5DBA-DDC2-D3E6-FB347D19242C}"/>
              </a:ext>
            </a:extLst>
          </p:cNvPr>
          <p:cNvSpPr>
            <a:spLocks noGrp="1"/>
          </p:cNvSpPr>
          <p:nvPr>
            <p:ph idx="1"/>
          </p:nvPr>
        </p:nvSpPr>
        <p:spPr/>
        <p:txBody>
          <a:bodyPr>
            <a:normAutofit fontScale="85000" lnSpcReduction="20000"/>
          </a:bodyPr>
          <a:lstStyle/>
          <a:p>
            <a:r>
              <a:rPr lang="en-GB" dirty="0"/>
              <a:t>[7] "Forensic Toolkit for SQLite | Sanderson Forensics." sqliteforensictoolkit.com. https://sqliteforensictoolkit.com/sqlite-forensic-toolkit/ (accessed Apr 28,). </a:t>
            </a:r>
          </a:p>
          <a:p>
            <a:r>
              <a:rPr lang="en-GB" dirty="0"/>
              <a:t>[8] "Database Forensics Analysis System." SalvationData.com. https://www.salvationdata.com/business-list-page/database-forensic-analysis-system/ (accessed Apr 28,). </a:t>
            </a:r>
          </a:p>
          <a:p>
            <a:r>
              <a:rPr lang="en-GB" dirty="0"/>
              <a:t>[9] "Magnet RAM Capture." Magnet Forensics. https://www.magnetforensics.com/resources/magnet-ram-capture/ (accessed Apr 28,). </a:t>
            </a:r>
          </a:p>
          <a:p>
            <a:r>
              <a:rPr lang="en-GB" dirty="0"/>
              <a:t>[10] "</a:t>
            </a:r>
            <a:r>
              <a:rPr lang="en-GB" dirty="0" err="1"/>
              <a:t>LiME</a:t>
            </a:r>
            <a:r>
              <a:rPr lang="en-GB" dirty="0"/>
              <a:t>." Github.com. https://github.com/504ensicsLabs/LiME (accessed 28/04/). </a:t>
            </a:r>
          </a:p>
          <a:p>
            <a:r>
              <a:rPr lang="en-GB" dirty="0"/>
              <a:t>[11] </a:t>
            </a:r>
            <a:r>
              <a:rPr lang="en-GB" dirty="0" err="1"/>
              <a:t>Veloxity</a:t>
            </a:r>
            <a:r>
              <a:rPr lang="en-GB" dirty="0"/>
              <a:t>. "Surge Collect Provides Reliable Memory Acquisition Across Windows, Linux, and macOS." </a:t>
            </a:r>
            <a:r>
              <a:rPr lang="en-GB" dirty="0" err="1"/>
              <a:t>Volexity</a:t>
            </a:r>
            <a:r>
              <a:rPr lang="en-GB" dirty="0"/>
              <a:t>. https://www.volexity.com/blog/2018/06/12/surge-collect-provides-reliable-memory-acquisition-across-windows-linux-and-macos/ (accessed Apr 28,). </a:t>
            </a:r>
          </a:p>
          <a:p>
            <a:r>
              <a:rPr lang="en-GB" dirty="0"/>
              <a:t>[12] "Cellebrite UFED." https://cellebrite.com/wp-content/uploads/2022/11/Solution_Overview_Cellebrite_UFED_LTR.pdf (accessed Apr 28,). </a:t>
            </a:r>
          </a:p>
          <a:p>
            <a:endParaRPr lang="en-GB" dirty="0"/>
          </a:p>
        </p:txBody>
      </p:sp>
    </p:spTree>
    <p:extLst>
      <p:ext uri="{BB962C8B-B14F-4D97-AF65-F5344CB8AC3E}">
        <p14:creationId xmlns:p14="http://schemas.microsoft.com/office/powerpoint/2010/main" val="23892086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66D2-8A29-A29D-73E0-E512204C4858}"/>
              </a:ext>
            </a:extLst>
          </p:cNvPr>
          <p:cNvSpPr>
            <a:spLocks noGrp="1"/>
          </p:cNvSpPr>
          <p:nvPr>
            <p:ph type="title"/>
          </p:nvPr>
        </p:nvSpPr>
        <p:spPr/>
        <p:txBody>
          <a:bodyPr/>
          <a:lstStyle/>
          <a:p>
            <a:r>
              <a:rPr lang="en-GB" dirty="0"/>
              <a:t>References – cont’d</a:t>
            </a:r>
          </a:p>
        </p:txBody>
      </p:sp>
      <p:sp>
        <p:nvSpPr>
          <p:cNvPr id="3" name="Content Placeholder 2">
            <a:extLst>
              <a:ext uri="{FF2B5EF4-FFF2-40B4-BE49-F238E27FC236}">
                <a16:creationId xmlns:a16="http://schemas.microsoft.com/office/drawing/2014/main" id="{F4A4C62E-5DBA-DDC2-D3E6-FB347D19242C}"/>
              </a:ext>
            </a:extLst>
          </p:cNvPr>
          <p:cNvSpPr>
            <a:spLocks noGrp="1"/>
          </p:cNvSpPr>
          <p:nvPr>
            <p:ph idx="1"/>
          </p:nvPr>
        </p:nvSpPr>
        <p:spPr/>
        <p:txBody>
          <a:bodyPr>
            <a:normAutofit fontScale="70000" lnSpcReduction="20000"/>
          </a:bodyPr>
          <a:lstStyle/>
          <a:p>
            <a:r>
              <a:rPr lang="en-GB" dirty="0"/>
              <a:t>[13] "XRY Product Overview." msab.com. https://www.msab.com/wp-content/uploads/2023/01/XRY_Product_Family_EN.pdf (accessed Apr 28,). </a:t>
            </a:r>
          </a:p>
          <a:p>
            <a:r>
              <a:rPr lang="en-GB" dirty="0"/>
              <a:t>[14] "Cellebrite UFED Cloud - Product Overview." Cellebrite.com. https://cellebrite.com/wp-content/uploads/2020/05/ProductOverview_Cellebrite_UFEDCloud_web.pdf (accessed Apr 28,). </a:t>
            </a:r>
          </a:p>
          <a:p>
            <a:r>
              <a:rPr lang="en-GB" dirty="0"/>
              <a:t>[15] "XRY Cloud - Product Brief." https://www.msab.com/wp-content/uploads/2022/06/XRY_Cloud_EN.pdf (accessed Apr 28,). </a:t>
            </a:r>
          </a:p>
          <a:p>
            <a:r>
              <a:rPr lang="en-GB" dirty="0"/>
              <a:t>[16] "Magnet Axiom Cyber - Simplify Your Investigations." https://go.magnetforensics.com/AXIOM-CYBER-Brief (accessed Apr 28,). </a:t>
            </a:r>
          </a:p>
          <a:p>
            <a:r>
              <a:rPr lang="en-GB" dirty="0"/>
              <a:t>[17] B. L. Schatz, "AFF4-L: A Scalable Open</a:t>
            </a:r>
          </a:p>
          <a:p>
            <a:r>
              <a:rPr lang="en-GB" dirty="0"/>
              <a:t>Logical Evidence Container," Digital Investigation, no. 29, pp.143-149, July 2019. Accessed: Apr 28, 2024, [Online]. Available: https://dfrws.org/wp-content/uploads/2019/06/2019_USA_paper-aff4_l_a_scalable_open_logical_evidence_container.pdf </a:t>
            </a:r>
          </a:p>
          <a:p>
            <a:r>
              <a:rPr lang="en-GB" dirty="0"/>
              <a:t>[18] A. Dennehy. "OpenText EnCase Forensic - Product Overview." Opentext.com. https://www.opentext.com/assets/documents/en-US/pdf/opentext-po-encase-forensic-en.pdf (accessed Apr 28,). </a:t>
            </a:r>
          </a:p>
        </p:txBody>
      </p:sp>
    </p:spTree>
    <p:extLst>
      <p:ext uri="{BB962C8B-B14F-4D97-AF65-F5344CB8AC3E}">
        <p14:creationId xmlns:p14="http://schemas.microsoft.com/office/powerpoint/2010/main" val="3679605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66D2-8A29-A29D-73E0-E512204C4858}"/>
              </a:ext>
            </a:extLst>
          </p:cNvPr>
          <p:cNvSpPr>
            <a:spLocks noGrp="1"/>
          </p:cNvSpPr>
          <p:nvPr>
            <p:ph type="title"/>
          </p:nvPr>
        </p:nvSpPr>
        <p:spPr/>
        <p:txBody>
          <a:bodyPr/>
          <a:lstStyle/>
          <a:p>
            <a:r>
              <a:rPr lang="en-GB" dirty="0"/>
              <a:t>References – cont’d</a:t>
            </a:r>
          </a:p>
        </p:txBody>
      </p:sp>
      <p:sp>
        <p:nvSpPr>
          <p:cNvPr id="3" name="Content Placeholder 2">
            <a:extLst>
              <a:ext uri="{FF2B5EF4-FFF2-40B4-BE49-F238E27FC236}">
                <a16:creationId xmlns:a16="http://schemas.microsoft.com/office/drawing/2014/main" id="{F4A4C62E-5DBA-DDC2-D3E6-FB347D19242C}"/>
              </a:ext>
            </a:extLst>
          </p:cNvPr>
          <p:cNvSpPr>
            <a:spLocks noGrp="1"/>
          </p:cNvSpPr>
          <p:nvPr>
            <p:ph idx="1"/>
          </p:nvPr>
        </p:nvSpPr>
        <p:spPr/>
        <p:txBody>
          <a:bodyPr>
            <a:normAutofit fontScale="70000" lnSpcReduction="20000"/>
          </a:bodyPr>
          <a:lstStyle/>
          <a:p>
            <a:r>
              <a:rPr lang="en-GB" dirty="0"/>
              <a:t>[19] "Magnet Axiom - Product Brief." MagnetForensics.com. https://go.magnetforensics.com/AXIOM_Product_Brief (accessed Apr 28,). </a:t>
            </a:r>
          </a:p>
          <a:p>
            <a:r>
              <a:rPr lang="en-GB" dirty="0"/>
              <a:t>[20] "South Wales Police Crack the Passcode to Device with Indecent Images of Children." Cellebrite.com. https://cellebrite.com/en/south-wales-police-crack-the-passcode-to-device-with-indecent-images-of-children/ (accessed Apr 28,). </a:t>
            </a:r>
          </a:p>
          <a:p>
            <a:r>
              <a:rPr lang="en-GB" dirty="0"/>
              <a:t>[21] S. L. Garfinkel, "Digital media triage with bulk data analysis</a:t>
            </a:r>
          </a:p>
          <a:p>
            <a:r>
              <a:rPr lang="en-GB" dirty="0"/>
              <a:t>and </a:t>
            </a:r>
            <a:r>
              <a:rPr lang="en-GB" dirty="0" err="1"/>
              <a:t>bulk_extractor</a:t>
            </a:r>
            <a:r>
              <a:rPr lang="en-GB" dirty="0"/>
              <a:t>," </a:t>
            </a:r>
            <a:r>
              <a:rPr lang="en-GB" dirty="0" err="1"/>
              <a:t>Comput</a:t>
            </a:r>
            <a:r>
              <a:rPr lang="en-GB" dirty="0"/>
              <a:t>. </a:t>
            </a:r>
            <a:r>
              <a:rPr lang="en-GB" dirty="0" err="1"/>
              <a:t>Secur</a:t>
            </a:r>
            <a:r>
              <a:rPr lang="en-GB" dirty="0"/>
              <a:t>, vol. 32, pp.56–72, Feb 2013. </a:t>
            </a:r>
            <a:r>
              <a:rPr lang="en-GB" dirty="0" err="1"/>
              <a:t>doi</a:t>
            </a:r>
            <a:r>
              <a:rPr lang="en-GB" dirty="0"/>
              <a:t>: 10.1016/j.cose.2012.09.011. Available: https://www.sciencedirect.com/science/article/pii/S0167404812001472#sec6 </a:t>
            </a:r>
          </a:p>
          <a:p>
            <a:r>
              <a:rPr lang="en-GB" dirty="0"/>
              <a:t>[22] Exterro. "Aurora Police Department Relies on FTK® to Collect Key Digital in Tragic Colorado Movie </a:t>
            </a:r>
            <a:r>
              <a:rPr lang="en-GB" dirty="0" err="1"/>
              <a:t>Theater</a:t>
            </a:r>
            <a:r>
              <a:rPr lang="en-GB" dirty="0"/>
              <a:t> Mass Shooting." www.wxterro.com. https://www.exterro.com/resources/case-studies/aurora-police-department-relies-on-ftk-to-collect-key-digital-in-tragic-colorado-movie-theater-mass-shooting (accessed 28/04/). </a:t>
            </a:r>
          </a:p>
          <a:p>
            <a:r>
              <a:rPr lang="en-GB" dirty="0"/>
              <a:t>[23] T. </a:t>
            </a:r>
            <a:r>
              <a:rPr lang="en-GB" dirty="0" err="1"/>
              <a:t>Armerding</a:t>
            </a:r>
            <a:r>
              <a:rPr lang="en-GB" dirty="0"/>
              <a:t>. "Vishing report makes it clear: Attackers can make your phone your enemy | by Taylor </a:t>
            </a:r>
            <a:r>
              <a:rPr lang="en-GB" dirty="0" err="1"/>
              <a:t>Armerding</a:t>
            </a:r>
            <a:r>
              <a:rPr lang="en-GB" dirty="0"/>
              <a:t> | Nerd For Tech | Medium." Medium.com. https://medium.com/nerd-for-tech/vishing-report-makes-it-clear-attackers-can-make-your-phone-your-ene-f661946947ae (accessed Apr 28,). </a:t>
            </a:r>
          </a:p>
        </p:txBody>
      </p:sp>
    </p:spTree>
    <p:extLst>
      <p:ext uri="{BB962C8B-B14F-4D97-AF65-F5344CB8AC3E}">
        <p14:creationId xmlns:p14="http://schemas.microsoft.com/office/powerpoint/2010/main" val="2497574496"/>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otalTime>1414</TotalTime>
  <Words>3290</Words>
  <Application>Microsoft Office PowerPoint</Application>
  <PresentationFormat>Widescreen</PresentationFormat>
  <Paragraphs>207</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Georgia Pro Light</vt:lpstr>
      <vt:lpstr>VaultVTI</vt:lpstr>
      <vt:lpstr>Presentation</vt:lpstr>
      <vt:lpstr>Task 2 – Research, Critically Analyse and Present:</vt:lpstr>
      <vt:lpstr>Current State of Digital Forensics Tools</vt:lpstr>
      <vt:lpstr>Offline Forensics / Analysis</vt:lpstr>
      <vt:lpstr>Disk / Filesystem Analysis Tools</vt:lpstr>
      <vt:lpstr>Network Analysis Tools</vt:lpstr>
      <vt:lpstr>Memory (RAM) Analysis Tools</vt:lpstr>
      <vt:lpstr>Database Analysis Tools</vt:lpstr>
      <vt:lpstr>Online (live) Forensics Acquisition Tools</vt:lpstr>
      <vt:lpstr>Mobile Device Forensic Tools</vt:lpstr>
      <vt:lpstr>Cloud / Social Media Forensic Tools</vt:lpstr>
      <vt:lpstr>Integrated Suites / Case Mgmnt Tools</vt:lpstr>
      <vt:lpstr>Real-world Cases</vt:lpstr>
      <vt:lpstr>Example 1 Cont’d</vt:lpstr>
      <vt:lpstr>Real-world Cases</vt:lpstr>
      <vt:lpstr>Example 2 Cont’d</vt:lpstr>
      <vt:lpstr>Real-world Cases</vt:lpstr>
      <vt:lpstr>Example 3 Cont’d</vt:lpstr>
      <vt:lpstr>Exploring Recent Innovations</vt:lpstr>
      <vt:lpstr>Cloud Forensics - Challenges</vt:lpstr>
      <vt:lpstr>IoT Forensics - Challenges</vt:lpstr>
      <vt:lpstr>Encrypted Communications</vt:lpstr>
      <vt:lpstr>Encrypted Communications</vt:lpstr>
      <vt:lpstr>The Future?</vt:lpstr>
      <vt:lpstr>Task 3 Analysis</vt:lpstr>
      <vt:lpstr>References</vt:lpstr>
      <vt:lpstr>References – cont’d</vt:lpstr>
      <vt:lpstr>References – cont’d</vt:lpstr>
      <vt:lpstr>References –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dc:title>
  <dc:creator>Jon Morgan (2218940)</dc:creator>
  <cp:lastModifiedBy>Jon Morgan</cp:lastModifiedBy>
  <cp:revision>1</cp:revision>
  <dcterms:created xsi:type="dcterms:W3CDTF">2024-04-26T12:34:46Z</dcterms:created>
  <dcterms:modified xsi:type="dcterms:W3CDTF">2024-04-29T13:13:12Z</dcterms:modified>
</cp:coreProperties>
</file>