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4"/>
  </p:notesMasterIdLst>
  <p:handoutMasterIdLst>
    <p:handoutMasterId r:id="rId15"/>
  </p:handoutMasterIdLst>
  <p:sldIdLst>
    <p:sldId id="261" r:id="rId5"/>
    <p:sldId id="256" r:id="rId6"/>
    <p:sldId id="348" r:id="rId7"/>
    <p:sldId id="351" r:id="rId8"/>
    <p:sldId id="263" r:id="rId9"/>
    <p:sldId id="357" r:id="rId10"/>
    <p:sldId id="273" r:id="rId11"/>
    <p:sldId id="356" r:id="rId12"/>
    <p:sldId id="284" r:id="rId13"/>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614" autoAdjust="0"/>
  </p:normalViewPr>
  <p:slideViewPr>
    <p:cSldViewPr snapToGrid="0">
      <p:cViewPr varScale="1">
        <p:scale>
          <a:sx n="61" d="100"/>
          <a:sy n="61" d="100"/>
        </p:scale>
        <p:origin x="1522" y="5"/>
      </p:cViewPr>
      <p:guideLst/>
    </p:cSldViewPr>
  </p:slid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3D3E7A1-554A-4C4C-B50A-4CE3CCC57540}" type="datetimeFigureOut">
              <a:rPr lang="en-GB" smtClean="0"/>
              <a:t>27/10/2023</a:t>
            </a:fld>
            <a:endParaRPr lang="en-GB"/>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3941FD-E006-40E2-B340-6286CD553DB4}" type="slidenum">
              <a:rPr lang="en-GB" smtClean="0"/>
              <a:t>‹#›</a:t>
            </a:fld>
            <a:endParaRPr lang="en-GB"/>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7363ECC-78D2-4E8A-A700-59972B31285C}" type="datetimeFigureOut">
              <a:rPr lang="en-GB" noProof="0" smtClean="0"/>
              <a:t>27/10/2023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B661EF0-BB50-46E2-AC40-CAE3182A294D}" type="slidenum">
              <a:rPr lang="en-GB" noProof="0" smtClean="0"/>
              <a:t>‹#›</a:t>
            </a:fld>
            <a:endParaRPr lang="en-GB" noProof="0"/>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6146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Hello everyone,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Welcome to our monthly training for employee development in Diversity Hotel &amp; Spa, London.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B661EF0-BB50-46E2-AC40-CAE3182A294D}" type="slidenum">
              <a:rPr lang="en-GB" smtClean="0"/>
              <a:t>2</a:t>
            </a:fld>
            <a:endParaRPr lang="en-GB"/>
          </a:p>
        </p:txBody>
      </p:sp>
    </p:spTree>
    <p:extLst>
      <p:ext uri="{BB962C8B-B14F-4D97-AF65-F5344CB8AC3E}">
        <p14:creationId xmlns:p14="http://schemas.microsoft.com/office/powerpoint/2010/main" val="2403485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 today’s session we are going to discuss the benefits and importance of language awareness skills that some of you already have and other need to improve.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an increase in visitors of Italian origin and from Italian speaking regions in the past 3 months, the management decide to make you aware of  the importance of the language awareness and give more information about Italian language and culture.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important point is the use of polite language in business level with examples.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end we are going to give you some tips for interpersonal interactions.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aim of the presentation is to gain a knowledge and abilities to enhance the guest experience by making the atmosphere more hospitable and responsive to the needs of Italian-speaking visitors.</a:t>
            </a:r>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0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indent="0" rtl="0">
              <a:buNone/>
            </a:pPr>
            <a:r>
              <a:rPr lang="en-GB" dirty="0"/>
              <a:t>What is language awareness?</a:t>
            </a:r>
          </a:p>
          <a:p>
            <a:pPr marL="0" indent="0" rtl="0">
              <a:buNone/>
            </a:pPr>
            <a:endParaRPr lang="en-GB" dirty="0"/>
          </a:p>
          <a:p>
            <a:pPr marL="0" indent="0" rtl="0">
              <a:buNone/>
            </a:pPr>
            <a:r>
              <a:rPr lang="en-GB" dirty="0"/>
              <a:t>- effective communications between the staff and guests leads to better customer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cultural understanding – it is appreciation to the Italian culture and traditions when interacting with Italian hotel guests. </a:t>
            </a:r>
          </a:p>
          <a:p>
            <a:pPr marL="0" indent="0" rtl="0">
              <a:buNone/>
            </a:pPr>
            <a:r>
              <a:rPr lang="en-GB" dirty="0"/>
              <a:t>- problem-solving – speaking the </a:t>
            </a:r>
            <a:r>
              <a:rPr lang="en-GB" dirty="0" err="1"/>
              <a:t>guets</a:t>
            </a:r>
            <a:r>
              <a:rPr lang="en-GB" dirty="0"/>
              <a:t>’ language, hotel staff can better understand his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proficiency in the language –this skill can open new career opportunities for all of you when new positions to the spoken language appear in the hotel. </a:t>
            </a:r>
          </a:p>
          <a:p>
            <a:pPr marL="0" indent="0" rtl="0">
              <a:buNone/>
            </a:pPr>
            <a:endParaRPr lang="en-GB" dirty="0"/>
          </a:p>
          <a:p>
            <a:pPr marL="0" indent="0" rtl="0">
              <a:buNone/>
            </a:pPr>
            <a:r>
              <a:rPr lang="en-GB" dirty="0"/>
              <a:t>The benefits on multilingualism for the hotel </a:t>
            </a:r>
          </a:p>
          <a:p>
            <a:pPr marL="0" indent="0" rtl="0">
              <a:buNone/>
            </a:pPr>
            <a:r>
              <a:rPr lang="en-GB" dirty="0"/>
              <a:t>- hotel reputation – miscommunications due to lack of foreign language can lead to negative guest experience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guest satisfaction. It is important to understand customer needs and preferences. </a:t>
            </a:r>
          </a:p>
          <a:p>
            <a:pPr marL="0" indent="0">
              <a:buNone/>
            </a:pPr>
            <a:r>
              <a:rPr lang="en-GB" dirty="0"/>
              <a:t>- market relevance – can be essential in targeting the Italian customers coming in our hotel and making it preferable and competitive.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870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Specifications of the Italian language – Italian is the official language in Italy, but the country knows of </a:t>
            </a:r>
            <a:r>
              <a:rPr lang="en-GB" b="0" i="0" dirty="0">
                <a:solidFill>
                  <a:srgbClr val="555555"/>
                </a:solidFill>
                <a:effectLst/>
                <a:latin typeface="Open Sans" panose="020B0606030504020204" pitchFamily="34" charset="0"/>
              </a:rPr>
              <a:t>34 spoken languages and related dialects. </a:t>
            </a:r>
            <a:r>
              <a:rPr lang="en-GB" dirty="0"/>
              <a:t> Italian is a common language in countries, such as Switzerland, Croatia, Vatican, and others. The language is from the Roman language group and is close to the French, Portuguese, Spanish, Romanian (Robertson languages, 2023). </a:t>
            </a:r>
          </a:p>
          <a:p>
            <a:pPr rtl="0"/>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Northen and Southern Italy – It seems like Italy is a regional divided on North and South part, where the North is better developed with more work and development possibilities.  The north part of the country has more Individualist thinking than the South.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Italian society is highly success orientated and the Italians show their success with expensive cars, yachts, and exotic travels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Italian culture and traditions are important for its population, but the short-term orientation is predominant in the country (Hofstede,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C94430F0-8867-43F1-BE0E-9E09EAF193F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951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Italian business culture and hospitality, being polite and using good manners are valued. </a:t>
            </a:r>
          </a:p>
          <a:p>
            <a:endParaRPr lang="en-GB" dirty="0"/>
          </a:p>
          <a:p>
            <a:pPr marL="342900" indent="-342900">
              <a:buAutoNum type="alphaLcParenR"/>
            </a:pPr>
            <a:r>
              <a:rPr lang="en-GB" sz="1800" dirty="0">
                <a:effectLst/>
                <a:latin typeface="Calibri" panose="020F0502020204030204" pitchFamily="34" charset="0"/>
                <a:ea typeface="Calibri" panose="020F0502020204030204" pitchFamily="34" charset="0"/>
                <a:cs typeface="Times New Roman" panose="02020603050405020304" pitchFamily="18" charset="0"/>
              </a:rPr>
              <a:t>Use "Lei" – (You) instead of “Tu”, as the “Lei” is the formal and polite form used in business conversations.</a:t>
            </a:r>
            <a:endParaRPr lang="en-GB" sz="1800" b="0" i="0" dirty="0">
              <a:solidFill>
                <a:srgbClr val="D1D5DB"/>
              </a:solidFill>
              <a:effectLst/>
              <a:latin typeface="Söhne"/>
              <a:ea typeface="Calibri" panose="020F0502020204030204" pitchFamily="34" charset="0"/>
              <a:cs typeface="Times New Roman" panose="02020603050405020304" pitchFamily="18" charset="0"/>
            </a:endParaRPr>
          </a:p>
          <a:p>
            <a:pPr marL="228600" indent="-228600">
              <a:buAutoNum type="alphaLcParenR"/>
            </a:pPr>
            <a:r>
              <a:rPr lang="en-GB" b="0" i="0" dirty="0">
                <a:solidFill>
                  <a:srgbClr val="D1D5DB"/>
                </a:solidFill>
                <a:effectLst/>
                <a:latin typeface="Söhne"/>
              </a:rPr>
              <a:t>It is common to address people by their formal titles and surnames like “</a:t>
            </a:r>
            <a:r>
              <a:rPr lang="en-GB" b="0" i="0" dirty="0" err="1">
                <a:solidFill>
                  <a:srgbClr val="D1D5DB"/>
                </a:solidFill>
                <a:effectLst/>
                <a:latin typeface="Söhne"/>
              </a:rPr>
              <a:t>Signora</a:t>
            </a:r>
            <a:r>
              <a:rPr lang="en-GB" b="0" i="0" dirty="0">
                <a:solidFill>
                  <a:srgbClr val="D1D5DB"/>
                </a:solidFill>
                <a:effectLst/>
                <a:latin typeface="Söhne"/>
              </a:rPr>
              <a:t>”, “</a:t>
            </a:r>
            <a:r>
              <a:rPr lang="en-GB" b="0" i="0" dirty="0" err="1">
                <a:solidFill>
                  <a:srgbClr val="D1D5DB"/>
                </a:solidFill>
                <a:effectLst/>
                <a:latin typeface="Söhne"/>
              </a:rPr>
              <a:t>Signore</a:t>
            </a:r>
            <a:r>
              <a:rPr lang="en-GB" b="0" i="0" dirty="0">
                <a:solidFill>
                  <a:srgbClr val="D1D5DB"/>
                </a:solidFill>
                <a:effectLst/>
                <a:latin typeface="Söhne"/>
              </a:rPr>
              <a:t>” or “Signorina”</a:t>
            </a:r>
          </a:p>
          <a:p>
            <a:r>
              <a:rPr lang="en-GB" b="0" i="0" dirty="0">
                <a:solidFill>
                  <a:srgbClr val="D1D5DB"/>
                </a:solidFill>
                <a:effectLst/>
                <a:latin typeface="Söhne"/>
              </a:rPr>
              <a:t>C, d) Using polite greetings and phrases is essential, as well. </a:t>
            </a:r>
          </a:p>
          <a:p>
            <a:r>
              <a:rPr lang="en-GB" b="0" i="0" dirty="0">
                <a:solidFill>
                  <a:srgbClr val="D1D5DB"/>
                </a:solidFill>
                <a:effectLst/>
                <a:latin typeface="Söhne"/>
              </a:rPr>
              <a:t>e) Show appreciation for guests' presence</a:t>
            </a:r>
          </a:p>
          <a:p>
            <a:endParaRPr lang="en-GB" b="0" i="0" dirty="0">
              <a:solidFill>
                <a:srgbClr val="D1D5DB"/>
              </a:solidFill>
              <a:effectLs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D1D5DB"/>
                </a:solidFill>
                <a:effectLst/>
                <a:latin typeface="Söhne"/>
              </a:rPr>
              <a:t>Appreciating hotel guests, it is very crucial in hospitality. That is why please try to use appreciation phrases such as: </a:t>
            </a:r>
            <a:r>
              <a:rPr lang="it-IT" sz="1800" kern="100" dirty="0">
                <a:effectLst/>
                <a:latin typeface="Calibri" panose="020F0502020204030204" pitchFamily="34" charset="0"/>
                <a:ea typeface="Calibri" panose="020F0502020204030204" pitchFamily="34" charset="0"/>
                <a:cs typeface="Times New Roman" panose="02020603050405020304" pitchFamily="18" charset="0"/>
              </a:rPr>
              <a:t>È un piacere avervi qui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It is a pleasure to have you here;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Alla</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prossima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Until next time</a:t>
            </a:r>
            <a:endParaRPr lang="en-GB" b="0" i="0" dirty="0">
              <a:solidFill>
                <a:srgbClr val="D1D5DB"/>
              </a:solidFill>
              <a:effectLst/>
              <a:latin typeface="Söhne"/>
            </a:endParaRPr>
          </a:p>
          <a:p>
            <a:endParaRPr lang="en-GB" b="0" i="0" dirty="0">
              <a:solidFill>
                <a:srgbClr val="D1D5DB"/>
              </a:solidFill>
              <a:effectLst/>
              <a:latin typeface="Söhne"/>
            </a:endParaRPr>
          </a:p>
          <a:p>
            <a:r>
              <a:rPr lang="en-GB" dirty="0"/>
              <a:t>Italians typically make polite but formal greetings. A handshake, a smile, and direct eye contact are the standard greetings. Shaking hands over top of other people's hands is avoided (</a:t>
            </a:r>
            <a:r>
              <a:rPr lang="en-GB" dirty="0" err="1"/>
              <a:t>Evason</a:t>
            </a:r>
            <a:r>
              <a:rPr lang="en-GB" dirty="0"/>
              <a:t>, 2017).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Interrupting someone while they are speaking is impolite. Give the other person's speech time to conclude before answering.</a:t>
            </a:r>
          </a:p>
          <a:p>
            <a:endParaRPr lang="en-GB" dirty="0"/>
          </a:p>
        </p:txBody>
      </p:sp>
      <p:sp>
        <p:nvSpPr>
          <p:cNvPr id="4" name="Slide Number Placeholder 3"/>
          <p:cNvSpPr>
            <a:spLocks noGrp="1"/>
          </p:cNvSpPr>
          <p:nvPr>
            <p:ph type="sldNum" sz="quarter" idx="5"/>
          </p:nvPr>
        </p:nvSpPr>
        <p:spPr/>
        <p:txBody>
          <a:bodyPr/>
          <a:lstStyle/>
          <a:p>
            <a:pPr rtl="0"/>
            <a:fld id="{FB661EF0-BB50-46E2-AC40-CAE3182A294D}" type="slidenum">
              <a:rPr lang="en-GB" smtClean="0"/>
              <a:t>6</a:t>
            </a:fld>
            <a:endParaRPr lang="en-GB"/>
          </a:p>
        </p:txBody>
      </p:sp>
    </p:spTree>
    <p:extLst>
      <p:ext uri="{BB962C8B-B14F-4D97-AF65-F5344CB8AC3E}">
        <p14:creationId xmlns:p14="http://schemas.microsoft.com/office/powerpoint/2010/main" val="24127014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highly probable that one or more of the people communicating will not be speaking in their mother language when they come from diverse cultural backgrounds.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crucial to be mindful in any cross-cultural communication exchange.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Change the tempo of your speaking when the guest does not understand you.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Should refrain from using acronyms, technical terms, and professional jargon. Slang, colloquialisms, and metaphors should not be utilized because they might make communication difficult.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must be conscious of how nonverbal clues vary throughout cultures (Samovar et al, 2009).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Positive or bad guest feedback must be handled by you, and you must reply to it professionally and with elegance.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64F7217-DCD2-4464-83F8-20BAF65FF14B}"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39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95F6F3B-5405-44C5-B000-77179EACE79B}"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094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9513855-738F-4C43-837B-394082BD6F74}"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7002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8" name="Freeform: Shape 47">
            <a:extLst>
              <a:ext uri="{FF2B5EF4-FFF2-40B4-BE49-F238E27FC236}">
                <a16:creationId xmlns:a16="http://schemas.microsoft.com/office/drawing/2014/main" id="{E06E6322-04D4-4AF7-B9D8-27972C61BF01}"/>
              </a:ext>
              <a:ext uri="{C183D7F6-B498-43B3-948B-1728B52AA6E4}">
                <adec:decorative xmlns=""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rtlCol="0">
            <a:noAutofit/>
          </a:bodyPr>
          <a:lstStyle>
            <a:lvl1pPr marL="0" indent="0" algn="ctr">
              <a:buNone/>
              <a:defRPr/>
            </a:lvl1pPr>
          </a:lstStyle>
          <a:p>
            <a:pPr rtl="0"/>
            <a:r>
              <a:rPr lang="en-GB" noProof="0"/>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rtlCol="0"/>
          <a:lstStyle>
            <a:lvl1pPr algn="ctr">
              <a:defRPr/>
            </a:lvl1pPr>
          </a:lstStyle>
          <a:p>
            <a:pPr rtl="0"/>
            <a:r>
              <a:rPr lang="en-US" noProof="0"/>
              <a:t>Click to edit Master title style</a:t>
            </a:r>
            <a:endParaRPr lang="en-GB" noProof="0"/>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rtlCol="0">
            <a:normAutofit/>
          </a:bodyPr>
          <a:lstStyle>
            <a:lvl1pPr marL="0" indent="0" algn="ctr">
              <a:buNone/>
              <a:defRPr/>
            </a:lvl1pPr>
          </a:lstStyle>
          <a:p>
            <a:pPr rtl="0"/>
            <a:r>
              <a:rPr lang="en-US" noProof="0"/>
              <a:t>Click to edit Master subtitle style</a:t>
            </a:r>
            <a:endParaRPr lang="en-GB" noProof="0"/>
          </a:p>
        </p:txBody>
      </p:sp>
    </p:spTree>
    <p:extLst>
      <p:ext uri="{BB962C8B-B14F-4D97-AF65-F5344CB8AC3E}">
        <p14:creationId xmlns:p14="http://schemas.microsoft.com/office/powerpoint/2010/main" val="313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rtlCol="0">
            <a:normAutofit/>
          </a:bodyPr>
          <a:lstStyle/>
          <a:p>
            <a:pPr rtl="0"/>
            <a:r>
              <a:rPr lang="en-US" noProof="0"/>
              <a:t>Click to edit Master title style</a:t>
            </a:r>
            <a:endParaRPr lang="en-GB" noProof="0"/>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rtlCol="0">
            <a:normAutofit/>
          </a:bodyPr>
          <a:lstStyle>
            <a:lvl1pPr marL="342900" indent="-342900">
              <a:buFont typeface="Arial" panose="020B0604020202020204" pitchFamily="34" charset="0"/>
              <a:buChar char="•"/>
              <a:defRPr sz="2000"/>
            </a:lvl1pPr>
          </a:lstStyle>
          <a:p>
            <a:pPr lvl="0" rtl="0"/>
            <a:r>
              <a:rPr lang="en-US" noProof="0"/>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rtlCol="0"/>
          <a:lstStyle>
            <a:lvl1pPr marL="0" indent="0" algn="ctr">
              <a:buNone/>
              <a:defRPr/>
            </a:lvl1pPr>
          </a:lstStyle>
          <a:p>
            <a:pPr rtl="0"/>
            <a:r>
              <a:rPr lang="en-GB" noProof="0"/>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rtlCol="0"/>
          <a:lstStyle>
            <a:lvl1pPr marL="0" indent="0" algn="ctr">
              <a:buNone/>
              <a:defRPr/>
            </a:lvl1pPr>
          </a:lstStyle>
          <a:p>
            <a:pPr rtl="0"/>
            <a:r>
              <a:rPr lang="en-GB" noProof="0"/>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51119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rtlCol="0">
            <a:normAutofit/>
          </a:bodyPr>
          <a:lstStyle/>
          <a:p>
            <a:pPr algn="ctr" rtl="0"/>
            <a:r>
              <a:rPr lang="en-US" noProof="0"/>
              <a:t>Click to edit Master title style</a:t>
            </a:r>
            <a:endParaRPr lang="en-GB" noProof="0" dirty="0"/>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rtlCol="0">
            <a:noAutofit/>
          </a:bodyPr>
          <a:lstStyle>
            <a:lvl1pPr marL="0" indent="0" algn="ctr">
              <a:buNone/>
              <a:defRPr/>
            </a:lvl1pPr>
          </a:lstStyle>
          <a:p>
            <a:pPr rtl="0"/>
            <a:r>
              <a:rPr lang="en-GB" noProof="0" dirty="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rtlCol="0">
            <a:normAutofit/>
          </a:bodyPr>
          <a:lstStyle>
            <a:lvl1pPr marL="0" indent="0">
              <a:buNone/>
              <a:defRPr/>
            </a:lvl1pPr>
          </a:lstStyle>
          <a:p>
            <a:pPr lvl="0" rtl="0"/>
            <a:r>
              <a:rPr lang="en-US" noProof="0"/>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endParaRPr lang="en-GB" sz="900" b="0" i="0" u="none" strike="noStrike" kern="1200" cap="all" spc="300" normalizeH="0" noProof="0" dirty="0">
              <a:ln>
                <a:noFill/>
              </a:ln>
              <a:solidFill>
                <a:prstClr val="black">
                  <a:lumMod val="85000"/>
                  <a:lumOff val="15000"/>
                </a:prstClr>
              </a:solidFill>
              <a:effectLst/>
              <a:uLnTx/>
              <a:uFillTx/>
              <a:latin typeface="Bembo"/>
              <a:ea typeface="+mn-ea"/>
              <a:cs typeface="+mn-cs"/>
            </a:endParaRP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endParaRPr lang="en-GB" sz="900" b="0" i="0" u="none" strike="noStrike" kern="1200" cap="all" spc="300" normalizeH="0" noProof="0" dirty="0">
              <a:ln>
                <a:noFill/>
              </a:ln>
              <a:solidFill>
                <a:prstClr val="black">
                  <a:lumMod val="85000"/>
                  <a:lumOff val="15000"/>
                </a:prstClr>
              </a:solidFill>
              <a:effectLst/>
              <a:uLnTx/>
              <a:uFillTx/>
              <a:latin typeface="Bembo"/>
              <a:ea typeface="+mn-ea"/>
              <a:cs typeface="+mn-cs"/>
            </a:endParaRPr>
          </a:p>
        </p:txBody>
      </p:sp>
    </p:spTree>
    <p:extLst>
      <p:ext uri="{BB962C8B-B14F-4D97-AF65-F5344CB8AC3E}">
        <p14:creationId xmlns:p14="http://schemas.microsoft.com/office/powerpoint/2010/main" val="153251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rtlCol="0"/>
          <a:lstStyle/>
          <a:p>
            <a:pPr rtl="0"/>
            <a:r>
              <a:rPr lang="en-US" noProof="0"/>
              <a:t>Click to edit Master title style</a:t>
            </a:r>
            <a:endParaRPr lang="en-GB" noProof="0"/>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rtlCol="0">
            <a:normAutofit/>
          </a:bodyPr>
          <a:lstStyle>
            <a:lvl1pPr marL="0" indent="0">
              <a:buNone/>
              <a:defRPr sz="2400"/>
            </a:lvl1pPr>
          </a:lstStyle>
          <a:p>
            <a:pPr rtl="0"/>
            <a:r>
              <a:rPr lang="en-US" noProof="0"/>
              <a:t>Click to edit Master subtitle style</a:t>
            </a:r>
            <a:endParaRPr lang="en-GB" noProof="0"/>
          </a:p>
        </p:txBody>
      </p:sp>
      <p:sp>
        <p:nvSpPr>
          <p:cNvPr id="12" name="Freeform: Shape 11">
            <a:extLst>
              <a:ext uri="{FF2B5EF4-FFF2-40B4-BE49-F238E27FC236}">
                <a16:creationId xmlns:a16="http://schemas.microsoft.com/office/drawing/2014/main" id="{67B1A02A-F91C-4C09-B319-5F5F19A202AD}"/>
              </a:ext>
              <a:ext uri="{C183D7F6-B498-43B3-948B-1728B52AA6E4}">
                <adec:decorative xmlns=""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rtlCol="0"/>
          <a:lstStyle>
            <a:lvl1pPr marL="0" indent="0" algn="ctr">
              <a:buNone/>
              <a:defRPr/>
            </a:lvl1pPr>
          </a:lstStyle>
          <a:p>
            <a:pPr rtl="0"/>
            <a:r>
              <a:rPr lang="en-GB" noProof="0"/>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rtlCol="0"/>
          <a:lstStyle>
            <a:lvl1pPr marL="0" indent="0" algn="ctr">
              <a:buNone/>
              <a:defRPr/>
            </a:lvl1pPr>
          </a:lstStyle>
          <a:p>
            <a:pPr rtl="0"/>
            <a:r>
              <a:rPr lang="en-GB" noProof="0"/>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rtlCol="0"/>
          <a:lstStyle>
            <a:lvl1pPr marL="0" indent="0" algn="ctr">
              <a:buNone/>
              <a:defRPr/>
            </a:lvl1pPr>
          </a:lstStyle>
          <a:p>
            <a:pPr rtl="0"/>
            <a:r>
              <a:rPr lang="en-GB" noProof="0"/>
              <a:t>Click to add photo</a:t>
            </a:r>
          </a:p>
        </p:txBody>
      </p:sp>
    </p:spTree>
    <p:extLst>
      <p:ext uri="{BB962C8B-B14F-4D97-AF65-F5344CB8AC3E}">
        <p14:creationId xmlns:p14="http://schemas.microsoft.com/office/powerpoint/2010/main" val="316868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rtlCol="0"/>
          <a:lstStyle/>
          <a:p>
            <a:pPr rtl="0"/>
            <a:r>
              <a:rPr lang="en-US" noProof="0"/>
              <a:t>Click to edit Master title style</a:t>
            </a:r>
            <a:endParaRPr lang="en-GB" noProof="0"/>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rtlCol="0"/>
          <a:lstStyle>
            <a:lvl1pPr>
              <a:defRPr/>
            </a:lvl1pPr>
          </a:lstStyle>
          <a:p>
            <a:pPr lvl="0" rtl="0"/>
            <a:r>
              <a:rPr lang="en-GB" noProof="0"/>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0955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rtlCol="0"/>
          <a:lstStyle/>
          <a:p>
            <a:pPr rtl="0"/>
            <a:r>
              <a:rPr lang="en-US" noProof="0"/>
              <a:t>Click to edit Master title style</a:t>
            </a:r>
            <a:endParaRPr lang="en-GB" noProof="0"/>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rtlCol="0"/>
          <a:lstStyle>
            <a:lvl1pPr>
              <a:defRPr/>
            </a:lvl1pPr>
          </a:lstStyle>
          <a:p>
            <a:pPr lvl="0" rtl="0"/>
            <a:r>
              <a:rPr lang="en-GB" noProof="0"/>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1161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rtlCol="0" anchor="ctr">
            <a:noAutofit/>
          </a:bodyPr>
          <a:lstStyle>
            <a:lvl1pPr marL="0" indent="0" algn="ctr">
              <a:buNone/>
              <a:defRPr/>
            </a:lvl1pPr>
          </a:lstStyle>
          <a:p>
            <a:pPr rtl="0"/>
            <a:r>
              <a:rPr lang="en-GB" noProof="0"/>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rtlCol="0">
            <a:normAutofit/>
          </a:bodyPr>
          <a:lstStyle>
            <a:lvl1pPr algn="ctr">
              <a:defRPr sz="4000">
                <a:solidFill>
                  <a:schemeClr val="bg1"/>
                </a:solidFill>
              </a:defRPr>
            </a:lvl1pPr>
          </a:lstStyle>
          <a:p>
            <a:pPr rtl="0"/>
            <a:r>
              <a:rPr lang="en-US" noProof="0">
                <a:solidFill>
                  <a:srgbClr val="FFFFFF"/>
                </a:solidFill>
                <a:effectLst>
                  <a:outerShdw blurRad="38100" dist="38100" dir="2700000" algn="tl">
                    <a:srgbClr val="000000">
                      <a:alpha val="43137"/>
                    </a:srgbClr>
                  </a:outerShdw>
                </a:effectLst>
              </a:rPr>
              <a:t>Click to edit Master title style</a:t>
            </a:r>
            <a:endParaRPr lang="en-GB" noProof="0">
              <a:solidFill>
                <a:srgbClr val="FFFFFF"/>
              </a:solidFill>
              <a:effectLst>
                <a:outerShdw blurRad="38100" dist="38100" dir="2700000" algn="tl">
                  <a:srgbClr val="000000">
                    <a:alpha val="43137"/>
                  </a:srgbClr>
                </a:outerShdw>
              </a:effectLst>
            </a:endParaRP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rtlCol="0">
            <a:normAutofit/>
          </a:bodyPr>
          <a:lstStyle>
            <a:lvl1pPr marL="0" indent="0" algn="r">
              <a:buNone/>
              <a:defRPr sz="2800">
                <a:solidFill>
                  <a:schemeClr val="bg1"/>
                </a:solidFill>
              </a:defRPr>
            </a:lvl1pPr>
          </a:lstStyle>
          <a:p>
            <a:pPr rtl="0"/>
            <a:r>
              <a:rPr lang="en-US" noProof="0">
                <a:solidFill>
                  <a:srgbClr val="FFFFFF"/>
                </a:solidFill>
                <a:effectLst>
                  <a:outerShdw blurRad="38100" dist="38100" dir="2700000" algn="tl">
                    <a:srgbClr val="000000">
                      <a:alpha val="43137"/>
                    </a:srgbClr>
                  </a:outerShdw>
                </a:effectLst>
              </a:rPr>
              <a:t>Click to edit Master subtitle style</a:t>
            </a:r>
            <a:endParaRPr lang="en-GB" noProof="0">
              <a:solidFill>
                <a:srgbClr val="FFFFFF"/>
              </a:solidFill>
              <a:effectLst>
                <a:outerShdw blurRad="38100" dist="38100" dir="2700000" algn="tl">
                  <a:srgbClr val="000000">
                    <a:alpha val="43137"/>
                  </a:srgbClr>
                </a:outerShdw>
              </a:effectLst>
            </a:endParaRP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rtlCol="0"/>
          <a:lstStyle/>
          <a:p>
            <a:pPr rtl="0"/>
            <a:r>
              <a:rPr lang="en-GB" noProof="0"/>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5940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rtlCol="0"/>
          <a:lstStyle/>
          <a:p>
            <a:pPr rtl="0"/>
            <a:r>
              <a:rPr lang="en-US" noProof="0"/>
              <a:t>Click to edit Master title style</a:t>
            </a:r>
            <a:endParaRPr lang="en-GB" noProof="0"/>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rtlCol="0"/>
          <a:lstStyle>
            <a:lvl1pPr>
              <a:defRPr/>
            </a:lvl1pPr>
          </a:lstStyle>
          <a:p>
            <a:pPr lvl="0" rtl="0"/>
            <a:r>
              <a:rPr lang="en-GB" noProof="0"/>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64451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rtlCol="0"/>
          <a:lstStyle/>
          <a:p>
            <a:pPr rtl="0"/>
            <a:r>
              <a:rPr lang="en-US" noProof="0"/>
              <a:t>Click to edit Master title style</a:t>
            </a:r>
            <a:endParaRPr lang="en-GB" noProof="0"/>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118952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rtlCol="0"/>
          <a:lstStyle>
            <a:lvl1pPr algn="ctr">
              <a:defRPr/>
            </a:lvl1pPr>
          </a:lstStyle>
          <a:p>
            <a:pPr algn="ctr" rtl="0"/>
            <a:r>
              <a:rPr lang="en-US" noProof="0"/>
              <a:t>Click to edit Master title style</a:t>
            </a:r>
            <a:endParaRPr lang="en-GB" noProof="0"/>
          </a:p>
        </p:txBody>
      </p:sp>
      <p:sp>
        <p:nvSpPr>
          <p:cNvPr id="13" name="Freeform: Shape 12">
            <a:extLst>
              <a:ext uri="{FF2B5EF4-FFF2-40B4-BE49-F238E27FC236}">
                <a16:creationId xmlns:a16="http://schemas.microsoft.com/office/drawing/2014/main" id="{E58C4B7E-8AD2-4DB7-8297-2C077FA87BBC}"/>
              </a:ext>
              <a:ext uri="{C183D7F6-B498-43B3-948B-1728B52AA6E4}">
                <adec:decorative xmlns=""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rtlCol="0">
            <a:normAutofit/>
          </a:bodyPr>
          <a:lstStyle>
            <a:lvl1pPr marL="0" indent="0" algn="l">
              <a:buNone/>
              <a:defRPr sz="2400" b="0" i="0"/>
            </a:lvl1pPr>
          </a:lstStyle>
          <a:p>
            <a:pPr lvl="0" rtl="0"/>
            <a:r>
              <a:rPr lang="en-GB" noProof="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rtlCol="0"/>
          <a:lstStyle>
            <a:lvl1pPr>
              <a:defRPr/>
            </a:lvl1pPr>
          </a:lstStyle>
          <a:p>
            <a:pPr lvl="0" rtl="0"/>
            <a:r>
              <a:rPr lang="en-GB" noProof="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rtlCol="0">
            <a:normAutofit/>
          </a:bodyPr>
          <a:lstStyle>
            <a:lvl1pPr marL="0" indent="0" algn="l">
              <a:buNone/>
              <a:defRPr sz="2400" b="0"/>
            </a:lvl1pPr>
          </a:lstStyle>
          <a:p>
            <a:pPr lvl="0" rtl="0"/>
            <a:r>
              <a:rPr lang="en-GB" noProof="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rtlCol="0"/>
          <a:lstStyle>
            <a:lvl1pPr>
              <a:defRPr/>
            </a:lvl1pPr>
          </a:lstStyle>
          <a:p>
            <a:pPr lvl="0" rtl="0"/>
            <a:r>
              <a:rPr lang="en-GB" noProof="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1526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17A3ED9-579C-4A5D-B4F3-340A9F2A2C1C}"/>
              </a:ext>
              <a:ext uri="{C183D7F6-B498-43B3-948B-1728B52AA6E4}">
                <adec:decorative xmlns=""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Title 1">
            <a:extLst>
              <a:ext uri="{FF2B5EF4-FFF2-40B4-BE49-F238E27FC236}">
                <a16:creationId xmlns:a16="http://schemas.microsoft.com/office/drawing/2014/main" id="{FBEAF734-C04F-44B0-B015-EC5E97167254}"/>
              </a:ext>
            </a:extLst>
          </p:cNvPr>
          <p:cNvSpPr>
            <a:spLocks noGrp="1"/>
          </p:cNvSpPr>
          <p:nvPr>
            <p:ph type="title"/>
          </p:nvPr>
        </p:nvSpPr>
        <p:spPr>
          <a:xfrm>
            <a:off x="873706" y="609601"/>
            <a:ext cx="9810604" cy="422365"/>
          </a:xfrm>
        </p:spPr>
        <p:txBody>
          <a:bodyPr rtlCol="0"/>
          <a:lstStyle>
            <a:lvl1pPr algn="ctr">
              <a:defRPr/>
            </a:lvl1pPr>
          </a:lstStyle>
          <a:p>
            <a:pPr algn="ctr" rtl="0"/>
            <a:r>
              <a:rPr lang="en-US" noProof="0"/>
              <a:t>Click to edit Master title style</a:t>
            </a:r>
            <a:endParaRPr lang="en-GB" noProof="0"/>
          </a:p>
        </p:txBody>
      </p:sp>
      <p:sp>
        <p:nvSpPr>
          <p:cNvPr id="18" name="Text Placeholder 14">
            <a:extLst>
              <a:ext uri="{FF2B5EF4-FFF2-40B4-BE49-F238E27FC236}">
                <a16:creationId xmlns:a16="http://schemas.microsoft.com/office/drawing/2014/main" id="{A7DE670C-FEBB-43A3-903F-5D3C1665AEB6}"/>
              </a:ext>
            </a:extLst>
          </p:cNvPr>
          <p:cNvSpPr>
            <a:spLocks noGrp="1"/>
          </p:cNvSpPr>
          <p:nvPr>
            <p:ph type="body" sz="quarter" idx="13" hasCustomPrompt="1"/>
          </p:nvPr>
        </p:nvSpPr>
        <p:spPr>
          <a:xfrm>
            <a:off x="454758" y="1619250"/>
            <a:ext cx="3424321" cy="422365"/>
          </a:xfrm>
        </p:spPr>
        <p:txBody>
          <a:bodyPr rtlCol="0">
            <a:normAutofit/>
          </a:bodyPr>
          <a:lstStyle>
            <a:lvl1pPr marL="0" indent="0" algn="l">
              <a:buNone/>
              <a:defRPr sz="2400" b="0" i="0"/>
            </a:lvl1pPr>
          </a:lstStyle>
          <a:p>
            <a:pPr lvl="0" rtl="0"/>
            <a:r>
              <a:rPr lang="en-GB" noProof="0"/>
              <a:t>Click to add subtitle here </a:t>
            </a:r>
          </a:p>
        </p:txBody>
      </p:sp>
      <p:sp>
        <p:nvSpPr>
          <p:cNvPr id="20" name="Text Placeholder 17">
            <a:extLst>
              <a:ext uri="{FF2B5EF4-FFF2-40B4-BE49-F238E27FC236}">
                <a16:creationId xmlns:a16="http://schemas.microsoft.com/office/drawing/2014/main" id="{2D4CFDE6-CB59-458A-8642-CB7F271A2051}"/>
              </a:ext>
            </a:extLst>
          </p:cNvPr>
          <p:cNvSpPr>
            <a:spLocks noGrp="1"/>
          </p:cNvSpPr>
          <p:nvPr>
            <p:ph type="body" sz="quarter" idx="15" hasCustomPrompt="1"/>
          </p:nvPr>
        </p:nvSpPr>
        <p:spPr>
          <a:xfrm>
            <a:off x="454550" y="2142535"/>
            <a:ext cx="3423973" cy="3748087"/>
          </a:xfrm>
        </p:spPr>
        <p:txBody>
          <a:bodyPr rtlCol="0"/>
          <a:lstStyle>
            <a:lvl1pPr>
              <a:defRPr/>
            </a:lvl1pPr>
          </a:lstStyle>
          <a:p>
            <a:pPr lvl="0" rtl="0"/>
            <a:r>
              <a:rPr lang="en-GB" noProof="0"/>
              <a:t>Click to add text</a:t>
            </a:r>
          </a:p>
        </p:txBody>
      </p:sp>
      <p:sp>
        <p:nvSpPr>
          <p:cNvPr id="19" name="Text Placeholder 14">
            <a:extLst>
              <a:ext uri="{FF2B5EF4-FFF2-40B4-BE49-F238E27FC236}">
                <a16:creationId xmlns:a16="http://schemas.microsoft.com/office/drawing/2014/main" id="{9BA9E954-2475-443B-9BDD-0835ED4F845C}"/>
              </a:ext>
            </a:extLst>
          </p:cNvPr>
          <p:cNvSpPr>
            <a:spLocks noGrp="1"/>
          </p:cNvSpPr>
          <p:nvPr>
            <p:ph type="body" sz="quarter" idx="14" hasCustomPrompt="1"/>
          </p:nvPr>
        </p:nvSpPr>
        <p:spPr>
          <a:xfrm>
            <a:off x="4115018"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1" name="Text Placeholder 17">
            <a:extLst>
              <a:ext uri="{FF2B5EF4-FFF2-40B4-BE49-F238E27FC236}">
                <a16:creationId xmlns:a16="http://schemas.microsoft.com/office/drawing/2014/main" id="{8DCA3A4B-8BE0-4372-9A95-C23F7388BC83}"/>
              </a:ext>
            </a:extLst>
          </p:cNvPr>
          <p:cNvSpPr>
            <a:spLocks noGrp="1"/>
          </p:cNvSpPr>
          <p:nvPr>
            <p:ph type="body" sz="quarter" idx="16" hasCustomPrompt="1"/>
          </p:nvPr>
        </p:nvSpPr>
        <p:spPr>
          <a:xfrm>
            <a:off x="4115497" y="2142534"/>
            <a:ext cx="3423973" cy="3748087"/>
          </a:xfrm>
        </p:spPr>
        <p:txBody>
          <a:bodyPr rtlCol="0"/>
          <a:lstStyle>
            <a:lvl1pPr>
              <a:defRPr/>
            </a:lvl1pPr>
          </a:lstStyle>
          <a:p>
            <a:pPr lvl="0" rtl="0"/>
            <a:r>
              <a:rPr lang="en-GB" noProof="0"/>
              <a:t>Click to add text</a:t>
            </a:r>
          </a:p>
        </p:txBody>
      </p:sp>
      <p:sp>
        <p:nvSpPr>
          <p:cNvPr id="24" name="Text Placeholder 14">
            <a:extLst>
              <a:ext uri="{FF2B5EF4-FFF2-40B4-BE49-F238E27FC236}">
                <a16:creationId xmlns:a16="http://schemas.microsoft.com/office/drawing/2014/main" id="{83814004-56EB-4A4E-AB1E-98855CE440F4}"/>
              </a:ext>
            </a:extLst>
          </p:cNvPr>
          <p:cNvSpPr>
            <a:spLocks noGrp="1"/>
          </p:cNvSpPr>
          <p:nvPr>
            <p:ph type="body" sz="quarter" idx="17" hasCustomPrompt="1"/>
          </p:nvPr>
        </p:nvSpPr>
        <p:spPr>
          <a:xfrm>
            <a:off x="7775277"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5" name="Text Placeholder 17">
            <a:extLst>
              <a:ext uri="{FF2B5EF4-FFF2-40B4-BE49-F238E27FC236}">
                <a16:creationId xmlns:a16="http://schemas.microsoft.com/office/drawing/2014/main" id="{0B306CC8-2ACB-4500-A7C7-453E36674B96}"/>
              </a:ext>
            </a:extLst>
          </p:cNvPr>
          <p:cNvSpPr>
            <a:spLocks noGrp="1"/>
          </p:cNvSpPr>
          <p:nvPr>
            <p:ph type="body" sz="quarter" idx="18" hasCustomPrompt="1"/>
          </p:nvPr>
        </p:nvSpPr>
        <p:spPr>
          <a:xfrm>
            <a:off x="7775756" y="2142534"/>
            <a:ext cx="3423973" cy="3748087"/>
          </a:xfrm>
        </p:spPr>
        <p:txBody>
          <a:bodyPr rtlCol="0"/>
          <a:lstStyle>
            <a:lvl1pPr>
              <a:defRPr/>
            </a:lvl1pPr>
          </a:lstStyle>
          <a:p>
            <a:pPr lvl="0" rtl="0"/>
            <a:r>
              <a:rPr lang="en-GB" noProof="0"/>
              <a:t>Click to add text</a:t>
            </a:r>
          </a:p>
        </p:txBody>
      </p:sp>
      <p:sp>
        <p:nvSpPr>
          <p:cNvPr id="9" name="Footer Placeholder 4">
            <a:extLst>
              <a:ext uri="{FF2B5EF4-FFF2-40B4-BE49-F238E27FC236}">
                <a16:creationId xmlns:a16="http://schemas.microsoft.com/office/drawing/2014/main" id="{FAEEA5FB-A25B-4356-85A4-FF41A9F28587}"/>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0" name="Slide Number Placeholder 5">
            <a:extLst>
              <a:ext uri="{FF2B5EF4-FFF2-40B4-BE49-F238E27FC236}">
                <a16:creationId xmlns:a16="http://schemas.microsoft.com/office/drawing/2014/main" id="{747C945D-F288-4F1A-BB40-8FE634FE2D1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2" name="Date Placeholder 3">
            <a:extLst>
              <a:ext uri="{FF2B5EF4-FFF2-40B4-BE49-F238E27FC236}">
                <a16:creationId xmlns:a16="http://schemas.microsoft.com/office/drawing/2014/main" id="{C09D8AE7-A672-4CAA-9DBC-4EAAD377B0C0}"/>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3105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8" name="Title 3">
            <a:extLst>
              <a:ext uri="{FF2B5EF4-FFF2-40B4-BE49-F238E27FC236}">
                <a16:creationId xmlns:a16="http://schemas.microsoft.com/office/drawing/2014/main" id="{DDED3827-9034-4290-9283-5879482F34FF}"/>
              </a:ext>
            </a:extLst>
          </p:cNvPr>
          <p:cNvSpPr>
            <a:spLocks noGrp="1"/>
          </p:cNvSpPr>
          <p:nvPr>
            <p:ph type="title"/>
          </p:nvPr>
        </p:nvSpPr>
        <p:spPr>
          <a:xfrm>
            <a:off x="6095491" y="609601"/>
            <a:ext cx="5190969" cy="1216024"/>
          </a:xfrm>
        </p:spPr>
        <p:txBody>
          <a:bodyPr rtlCol="0">
            <a:normAutofit/>
          </a:bodyPr>
          <a:lstStyle/>
          <a:p>
            <a:pPr rtl="0"/>
            <a:r>
              <a:rPr lang="en-US" noProof="0"/>
              <a:t>Click to edit Master title style</a:t>
            </a:r>
            <a:endParaRPr lang="en-GB" noProof="0"/>
          </a:p>
        </p:txBody>
      </p:sp>
      <p:sp>
        <p:nvSpPr>
          <p:cNvPr id="9" name="Freeform: Shape 8">
            <a:extLst>
              <a:ext uri="{FF2B5EF4-FFF2-40B4-BE49-F238E27FC236}">
                <a16:creationId xmlns:a16="http://schemas.microsoft.com/office/drawing/2014/main" id="{E9EAE860-AA99-4AA2-AF58-8DB185C79452}"/>
              </a:ext>
              <a:ext uri="{C183D7F6-B498-43B3-948B-1728B52AA6E4}">
                <adec:decorative xmlns="" xmlns:adec="http://schemas.microsoft.com/office/drawing/2017/decorative" val="1"/>
              </a:ext>
            </a:extLst>
          </p:cNvPr>
          <p:cNvSpPr/>
          <p:nvPr userDrawn="1"/>
        </p:nvSpPr>
        <p:spPr>
          <a:xfrm rot="10800000">
            <a:off x="-2" y="0"/>
            <a:ext cx="5462338" cy="6858000"/>
          </a:xfrm>
          <a:custGeom>
            <a:avLst/>
            <a:gdLst>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500474 w 7853120"/>
              <a:gd name="connsiteY137" fmla="*/ 198977 h 6858000"/>
              <a:gd name="connsiteX138" fmla="*/ 1494568 w 7853120"/>
              <a:gd name="connsiteY138" fmla="*/ 35011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82961 w 7853120"/>
              <a:gd name="connsiteY136" fmla="*/ 2874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78560 w 7853120"/>
              <a:gd name="connsiteY135" fmla="*/ 36262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80510 w 7853120"/>
              <a:gd name="connsiteY134" fmla="*/ 3698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80495 w 7853120"/>
              <a:gd name="connsiteY133" fmla="*/ 38050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23503 w 7853120"/>
              <a:gd name="connsiteY134" fmla="*/ 3571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84735 w 7853120"/>
              <a:gd name="connsiteY11" fmla="*/ 66053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68656 w 7853120"/>
              <a:gd name="connsiteY10" fmla="*/ 66877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43523 w 7853120"/>
              <a:gd name="connsiteY9" fmla="*/ 672769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497437 w 7853120"/>
              <a:gd name="connsiteY0" fmla="*/ 0 h 6858000"/>
              <a:gd name="connsiteX1" fmla="*/ 7853120 w 7853120"/>
              <a:gd name="connsiteY1" fmla="*/ 0 h 6858000"/>
              <a:gd name="connsiteX2" fmla="*/ 7853120 w 7853120"/>
              <a:gd name="connsiteY2" fmla="*/ 6858000 h 6858000"/>
              <a:gd name="connsiteX3" fmla="*/ 0 w 7853120"/>
              <a:gd name="connsiteY3" fmla="*/ 6858000 h 6858000"/>
              <a:gd name="connsiteX4" fmla="*/ 5229 w 7853120"/>
              <a:gd name="connsiteY4" fmla="*/ 6806542 h 6858000"/>
              <a:gd name="connsiteX5" fmla="*/ 10944 w 7853120"/>
              <a:gd name="connsiteY5" fmla="*/ 6810337 h 6858000"/>
              <a:gd name="connsiteX6" fmla="*/ 17801 w 7853120"/>
              <a:gd name="connsiteY6" fmla="*/ 6811393 h 6858000"/>
              <a:gd name="connsiteX7" fmla="*/ 17165 w 7853120"/>
              <a:gd name="connsiteY7" fmla="*/ 6788723 h 6858000"/>
              <a:gd name="connsiteX8" fmla="*/ 53020 w 7853120"/>
              <a:gd name="connsiteY8" fmla="*/ 6763669 h 6858000"/>
              <a:gd name="connsiteX9" fmla="*/ 15019 w 7853120"/>
              <a:gd name="connsiteY9" fmla="*/ 6721347 h 6858000"/>
              <a:gd name="connsiteX10" fmla="*/ 87659 w 7853120"/>
              <a:gd name="connsiteY10" fmla="*/ 6662379 h 6858000"/>
              <a:gd name="connsiteX11" fmla="*/ 18227 w 7853120"/>
              <a:gd name="connsiteY11" fmla="*/ 6592697 h 6858000"/>
              <a:gd name="connsiteX12" fmla="*/ 101825 w 7853120"/>
              <a:gd name="connsiteY12" fmla="*/ 6469566 h 6858000"/>
              <a:gd name="connsiteX13" fmla="*/ 157145 w 7853120"/>
              <a:gd name="connsiteY13" fmla="*/ 6398679 h 6858000"/>
              <a:gd name="connsiteX14" fmla="*/ 208605 w 7853120"/>
              <a:gd name="connsiteY14" fmla="*/ 6353596 h 6858000"/>
              <a:gd name="connsiteX15" fmla="*/ 218764 w 7853120"/>
              <a:gd name="connsiteY15" fmla="*/ 6282376 h 6858000"/>
              <a:gd name="connsiteX16" fmla="*/ 264734 w 7853120"/>
              <a:gd name="connsiteY16" fmla="*/ 6245603 h 6858000"/>
              <a:gd name="connsiteX17" fmla="*/ 275384 w 7853120"/>
              <a:gd name="connsiteY17" fmla="*/ 6231382 h 6858000"/>
              <a:gd name="connsiteX18" fmla="*/ 311833 w 7853120"/>
              <a:gd name="connsiteY18" fmla="*/ 6150483 h 6858000"/>
              <a:gd name="connsiteX19" fmla="*/ 347835 w 7853120"/>
              <a:gd name="connsiteY19" fmla="*/ 6135150 h 6858000"/>
              <a:gd name="connsiteX20" fmla="*/ 349344 w 7853120"/>
              <a:gd name="connsiteY20" fmla="*/ 6135117 h 6858000"/>
              <a:gd name="connsiteX21" fmla="*/ 334978 w 7853120"/>
              <a:gd name="connsiteY21" fmla="*/ 6094992 h 6858000"/>
              <a:gd name="connsiteX22" fmla="*/ 359006 w 7853120"/>
              <a:gd name="connsiteY22" fmla="*/ 6094804 h 6858000"/>
              <a:gd name="connsiteX23" fmla="*/ 360190 w 7853120"/>
              <a:gd name="connsiteY23" fmla="*/ 6069532 h 6858000"/>
              <a:gd name="connsiteX24" fmla="*/ 362414 w 7853120"/>
              <a:gd name="connsiteY24" fmla="*/ 6057240 h 6858000"/>
              <a:gd name="connsiteX25" fmla="*/ 359723 w 7853120"/>
              <a:gd name="connsiteY25" fmla="*/ 6052194 h 6858000"/>
              <a:gd name="connsiteX26" fmla="*/ 364687 w 7853120"/>
              <a:gd name="connsiteY26" fmla="*/ 6034848 h 6858000"/>
              <a:gd name="connsiteX27" fmla="*/ 365947 w 7853120"/>
              <a:gd name="connsiteY27" fmla="*/ 6016934 h 6858000"/>
              <a:gd name="connsiteX28" fmla="*/ 391417 w 7853120"/>
              <a:gd name="connsiteY28" fmla="*/ 5941839 h 6858000"/>
              <a:gd name="connsiteX29" fmla="*/ 414571 w 7853120"/>
              <a:gd name="connsiteY29" fmla="*/ 5769612 h 6858000"/>
              <a:gd name="connsiteX30" fmla="*/ 516857 w 7853120"/>
              <a:gd name="connsiteY30" fmla="*/ 5483024 h 6858000"/>
              <a:gd name="connsiteX31" fmla="*/ 577709 w 7853120"/>
              <a:gd name="connsiteY31" fmla="*/ 5386836 h 6858000"/>
              <a:gd name="connsiteX32" fmla="*/ 577819 w 7853120"/>
              <a:gd name="connsiteY32" fmla="*/ 5336094 h 6858000"/>
              <a:gd name="connsiteX33" fmla="*/ 592956 w 7853120"/>
              <a:gd name="connsiteY33" fmla="*/ 5322215 h 6858000"/>
              <a:gd name="connsiteX34" fmla="*/ 595821 w 7853120"/>
              <a:gd name="connsiteY34" fmla="*/ 5319945 h 6858000"/>
              <a:gd name="connsiteX35" fmla="*/ 601722 w 7853120"/>
              <a:gd name="connsiteY35" fmla="*/ 5308206 h 6858000"/>
              <a:gd name="connsiteX36" fmla="*/ 610348 w 7853120"/>
              <a:gd name="connsiteY36" fmla="*/ 5308204 h 6858000"/>
              <a:gd name="connsiteX37" fmla="*/ 617165 w 7853120"/>
              <a:gd name="connsiteY37" fmla="*/ 5244688 h 6858000"/>
              <a:gd name="connsiteX38" fmla="*/ 596104 w 7853120"/>
              <a:gd name="connsiteY38" fmla="*/ 5165945 h 6858000"/>
              <a:gd name="connsiteX39" fmla="*/ 600511 w 7853120"/>
              <a:gd name="connsiteY39" fmla="*/ 5124196 h 6858000"/>
              <a:gd name="connsiteX40" fmla="*/ 606983 w 7853120"/>
              <a:gd name="connsiteY40" fmla="*/ 5119497 h 6858000"/>
              <a:gd name="connsiteX41" fmla="*/ 590320 w 7853120"/>
              <a:gd name="connsiteY41" fmla="*/ 5056494 h 6858000"/>
              <a:gd name="connsiteX42" fmla="*/ 612224 w 7853120"/>
              <a:gd name="connsiteY42" fmla="*/ 4974868 h 6858000"/>
              <a:gd name="connsiteX43" fmla="*/ 636178 w 7853120"/>
              <a:gd name="connsiteY43" fmla="*/ 4914948 h 6858000"/>
              <a:gd name="connsiteX44" fmla="*/ 646402 w 7853120"/>
              <a:gd name="connsiteY44" fmla="*/ 4880631 h 6858000"/>
              <a:gd name="connsiteX45" fmla="*/ 666243 w 7853120"/>
              <a:gd name="connsiteY45" fmla="*/ 4790628 h 6858000"/>
              <a:gd name="connsiteX46" fmla="*/ 672899 w 7853120"/>
              <a:gd name="connsiteY46" fmla="*/ 4679718 h 6858000"/>
              <a:gd name="connsiteX47" fmla="*/ 698527 w 7853120"/>
              <a:gd name="connsiteY47" fmla="*/ 4557310 h 6858000"/>
              <a:gd name="connsiteX48" fmla="*/ 713507 w 7853120"/>
              <a:gd name="connsiteY48" fmla="*/ 4508412 h 6858000"/>
              <a:gd name="connsiteX49" fmla="*/ 718639 w 7853120"/>
              <a:gd name="connsiteY49" fmla="*/ 4391240 h 6858000"/>
              <a:gd name="connsiteX50" fmla="*/ 725279 w 7853120"/>
              <a:gd name="connsiteY50" fmla="*/ 4174996 h 6858000"/>
              <a:gd name="connsiteX51" fmla="*/ 736676 w 7853120"/>
              <a:gd name="connsiteY51" fmla="*/ 4078684 h 6858000"/>
              <a:gd name="connsiteX52" fmla="*/ 761051 w 7853120"/>
              <a:gd name="connsiteY52" fmla="*/ 3934323 h 6858000"/>
              <a:gd name="connsiteX53" fmla="*/ 751044 w 7853120"/>
              <a:gd name="connsiteY53" fmla="*/ 3921099 h 6858000"/>
              <a:gd name="connsiteX54" fmla="*/ 746446 w 7853120"/>
              <a:gd name="connsiteY54" fmla="*/ 3906233 h 6858000"/>
              <a:gd name="connsiteX55" fmla="*/ 747883 w 7853120"/>
              <a:gd name="connsiteY55" fmla="*/ 3904422 h 6858000"/>
              <a:gd name="connsiteX56" fmla="*/ 748483 w 7853120"/>
              <a:gd name="connsiteY56" fmla="*/ 3887163 h 6858000"/>
              <a:gd name="connsiteX57" fmla="*/ 744615 w 7853120"/>
              <a:gd name="connsiteY57" fmla="*/ 3883366 h 6858000"/>
              <a:gd name="connsiteX58" fmla="*/ 738297 w 7853120"/>
              <a:gd name="connsiteY58" fmla="*/ 3808615 h 6858000"/>
              <a:gd name="connsiteX59" fmla="*/ 763511 w 7853120"/>
              <a:gd name="connsiteY59" fmla="*/ 3801218 h 6858000"/>
              <a:gd name="connsiteX60" fmla="*/ 789602 w 7853120"/>
              <a:gd name="connsiteY60" fmla="*/ 3735794 h 6858000"/>
              <a:gd name="connsiteX61" fmla="*/ 786990 w 7853120"/>
              <a:gd name="connsiteY61" fmla="*/ 3699097 h 6858000"/>
              <a:gd name="connsiteX62" fmla="*/ 787284 w 7853120"/>
              <a:gd name="connsiteY62" fmla="*/ 3691697 h 6858000"/>
              <a:gd name="connsiteX63" fmla="*/ 787628 w 7853120"/>
              <a:gd name="connsiteY63" fmla="*/ 3691546 h 6858000"/>
              <a:gd name="connsiteX64" fmla="*/ 788614 w 7853120"/>
              <a:gd name="connsiteY64" fmla="*/ 3683730 h 6858000"/>
              <a:gd name="connsiteX65" fmla="*/ 787821 w 7853120"/>
              <a:gd name="connsiteY65" fmla="*/ 3678210 h 6858000"/>
              <a:gd name="connsiteX66" fmla="*/ 834798 w 7853120"/>
              <a:gd name="connsiteY66" fmla="*/ 3622140 h 6858000"/>
              <a:gd name="connsiteX67" fmla="*/ 876525 w 7853120"/>
              <a:gd name="connsiteY67" fmla="*/ 3534890 h 6858000"/>
              <a:gd name="connsiteX68" fmla="*/ 913991 w 7853120"/>
              <a:gd name="connsiteY68" fmla="*/ 3446748 h 6858000"/>
              <a:gd name="connsiteX69" fmla="*/ 925688 w 7853120"/>
              <a:gd name="connsiteY69" fmla="*/ 3413985 h 6858000"/>
              <a:gd name="connsiteX70" fmla="*/ 954774 w 7853120"/>
              <a:gd name="connsiteY70" fmla="*/ 3359338 h 6858000"/>
              <a:gd name="connsiteX71" fmla="*/ 973199 w 7853120"/>
              <a:gd name="connsiteY71" fmla="*/ 3336636 h 6858000"/>
              <a:gd name="connsiteX72" fmla="*/ 973129 w 7853120"/>
              <a:gd name="connsiteY72" fmla="*/ 3335242 h 6858000"/>
              <a:gd name="connsiteX73" fmla="*/ 977616 w 7853120"/>
              <a:gd name="connsiteY73" fmla="*/ 3334506 h 6858000"/>
              <a:gd name="connsiteX74" fmla="*/ 981146 w 7853120"/>
              <a:gd name="connsiteY74" fmla="*/ 3330362 h 6858000"/>
              <a:gd name="connsiteX75" fmla="*/ 985176 w 7853120"/>
              <a:gd name="connsiteY75" fmla="*/ 3316492 h 6858000"/>
              <a:gd name="connsiteX76" fmla="*/ 985767 w 7853120"/>
              <a:gd name="connsiteY76" fmla="*/ 3310855 h 6858000"/>
              <a:gd name="connsiteX77" fmla="*/ 988601 w 7853120"/>
              <a:gd name="connsiteY77" fmla="*/ 3303502 h 6858000"/>
              <a:gd name="connsiteX78" fmla="*/ 988965 w 7853120"/>
              <a:gd name="connsiteY78" fmla="*/ 3303456 h 6858000"/>
              <a:gd name="connsiteX79" fmla="*/ 991042 w 7853120"/>
              <a:gd name="connsiteY79" fmla="*/ 3296306 h 6858000"/>
              <a:gd name="connsiteX80" fmla="*/ 997492 w 7853120"/>
              <a:gd name="connsiteY80" fmla="*/ 3259631 h 6858000"/>
              <a:gd name="connsiteX81" fmla="*/ 1042534 w 7853120"/>
              <a:gd name="connsiteY81" fmla="*/ 3227829 h 6858000"/>
              <a:gd name="connsiteX82" fmla="*/ 1054427 w 7853120"/>
              <a:gd name="connsiteY82" fmla="*/ 3211605 h 6858000"/>
              <a:gd name="connsiteX83" fmla="*/ 1062349 w 7853120"/>
              <a:gd name="connsiteY83" fmla="*/ 3203657 h 6858000"/>
              <a:gd name="connsiteX84" fmla="*/ 1063857 w 7853120"/>
              <a:gd name="connsiteY84" fmla="*/ 3203625 h 6858000"/>
              <a:gd name="connsiteX85" fmla="*/ 1073059 w 7853120"/>
              <a:gd name="connsiteY85" fmla="*/ 3164801 h 6858000"/>
              <a:gd name="connsiteX86" fmla="*/ 1073964 w 7853120"/>
              <a:gd name="connsiteY86" fmla="*/ 3140459 h 6858000"/>
              <a:gd name="connsiteX87" fmla="*/ 1076046 w 7853120"/>
              <a:gd name="connsiteY87" fmla="*/ 3128619 h 6858000"/>
              <a:gd name="connsiteX88" fmla="*/ 1073302 w 7853120"/>
              <a:gd name="connsiteY88" fmla="*/ 3123757 h 6858000"/>
              <a:gd name="connsiteX89" fmla="*/ 1078067 w 7853120"/>
              <a:gd name="connsiteY89" fmla="*/ 3107053 h 6858000"/>
              <a:gd name="connsiteX90" fmla="*/ 1079870 w 7853120"/>
              <a:gd name="connsiteY90" fmla="*/ 3105708 h 6858000"/>
              <a:gd name="connsiteX91" fmla="*/ 1079125 w 7853120"/>
              <a:gd name="connsiteY91" fmla="*/ 3089798 h 6858000"/>
              <a:gd name="connsiteX92" fmla="*/ 1072850 w 7853120"/>
              <a:gd name="connsiteY92" fmla="*/ 3073892 h 6858000"/>
              <a:gd name="connsiteX93" fmla="*/ 1131074 w 7853120"/>
              <a:gd name="connsiteY93" fmla="*/ 2939902 h 6858000"/>
              <a:gd name="connsiteX94" fmla="*/ 1132181 w 7853120"/>
              <a:gd name="connsiteY94" fmla="*/ 2801843 h 6858000"/>
              <a:gd name="connsiteX95" fmla="*/ 1165048 w 7853120"/>
              <a:gd name="connsiteY95" fmla="*/ 2729696 h 6858000"/>
              <a:gd name="connsiteX96" fmla="*/ 1209200 w 7853120"/>
              <a:gd name="connsiteY96" fmla="*/ 2682866 h 6858000"/>
              <a:gd name="connsiteX97" fmla="*/ 1257554 w 7853120"/>
              <a:gd name="connsiteY97" fmla="*/ 2526390 h 6858000"/>
              <a:gd name="connsiteX98" fmla="*/ 1283655 w 7853120"/>
              <a:gd name="connsiteY98" fmla="*/ 2483002 h 6858000"/>
              <a:gd name="connsiteX99" fmla="*/ 1283200 w 7853120"/>
              <a:gd name="connsiteY99" fmla="*/ 2434127 h 6858000"/>
              <a:gd name="connsiteX100" fmla="*/ 1298167 w 7853120"/>
              <a:gd name="connsiteY100" fmla="*/ 2420768 h 6858000"/>
              <a:gd name="connsiteX101" fmla="*/ 1301005 w 7853120"/>
              <a:gd name="connsiteY101" fmla="*/ 2418582 h 6858000"/>
              <a:gd name="connsiteX102" fmla="*/ 1306769 w 7853120"/>
              <a:gd name="connsiteY102" fmla="*/ 2407279 h 6858000"/>
              <a:gd name="connsiteX103" fmla="*/ 1315386 w 7853120"/>
              <a:gd name="connsiteY103" fmla="*/ 2407282 h 6858000"/>
              <a:gd name="connsiteX104" fmla="*/ 1329071 w 7853120"/>
              <a:gd name="connsiteY104" fmla="*/ 2392557 h 6858000"/>
              <a:gd name="connsiteX105" fmla="*/ 1337727 w 7853120"/>
              <a:gd name="connsiteY105" fmla="*/ 2370864 h 6858000"/>
              <a:gd name="connsiteX106" fmla="*/ 1395411 w 7853120"/>
              <a:gd name="connsiteY106" fmla="*/ 2202566 h 6858000"/>
              <a:gd name="connsiteX107" fmla="*/ 1411720 w 7853120"/>
              <a:gd name="connsiteY107" fmla="*/ 2182184 h 6858000"/>
              <a:gd name="connsiteX108" fmla="*/ 1429760 w 7853120"/>
              <a:gd name="connsiteY108" fmla="*/ 2151646 h 6858000"/>
              <a:gd name="connsiteX109" fmla="*/ 1473415 w 7853120"/>
              <a:gd name="connsiteY109" fmla="*/ 2025678 h 6858000"/>
              <a:gd name="connsiteX110" fmla="*/ 1482064 w 7853120"/>
              <a:gd name="connsiteY110" fmla="*/ 1908118 h 6858000"/>
              <a:gd name="connsiteX111" fmla="*/ 1491505 w 7853120"/>
              <a:gd name="connsiteY111" fmla="*/ 1721725 h 6858000"/>
              <a:gd name="connsiteX112" fmla="*/ 1491916 w 7853120"/>
              <a:gd name="connsiteY112" fmla="*/ 1690229 h 6858000"/>
              <a:gd name="connsiteX113" fmla="*/ 1501876 w 7853120"/>
              <a:gd name="connsiteY113" fmla="*/ 1664519 h 6858000"/>
              <a:gd name="connsiteX114" fmla="*/ 1512561 w 7853120"/>
              <a:gd name="connsiteY114" fmla="*/ 1659741 h 6858000"/>
              <a:gd name="connsiteX115" fmla="*/ 1514330 w 7853120"/>
              <a:gd name="connsiteY115" fmla="*/ 1642638 h 6858000"/>
              <a:gd name="connsiteX116" fmla="*/ 1516807 w 7853120"/>
              <a:gd name="connsiteY116" fmla="*/ 1638374 h 6858000"/>
              <a:gd name="connsiteX117" fmla="*/ 1505181 w 7853120"/>
              <a:gd name="connsiteY117" fmla="*/ 1553747 h 6858000"/>
              <a:gd name="connsiteX118" fmla="*/ 1516893 w 7853120"/>
              <a:gd name="connsiteY118" fmla="*/ 1485881 h 6858000"/>
              <a:gd name="connsiteX119" fmla="*/ 1497294 w 7853120"/>
              <a:gd name="connsiteY119" fmla="*/ 1219904 h 6858000"/>
              <a:gd name="connsiteX120" fmla="*/ 1484222 w 7853120"/>
              <a:gd name="connsiteY120" fmla="*/ 1079200 h 6858000"/>
              <a:gd name="connsiteX121" fmla="*/ 1476898 w 7853120"/>
              <a:gd name="connsiteY121" fmla="*/ 906926 h 6858000"/>
              <a:gd name="connsiteX122" fmla="*/ 1469968 w 7853120"/>
              <a:gd name="connsiteY122" fmla="*/ 693671 h 6858000"/>
              <a:gd name="connsiteX123" fmla="*/ 1461472 w 7853120"/>
              <a:gd name="connsiteY123" fmla="*/ 674509 h 6858000"/>
              <a:gd name="connsiteX124" fmla="*/ 1463069 w 7853120"/>
              <a:gd name="connsiteY124" fmla="*/ 671854 h 6858000"/>
              <a:gd name="connsiteX125" fmla="*/ 1461026 w 7853120"/>
              <a:gd name="connsiteY125" fmla="*/ 648655 h 6858000"/>
              <a:gd name="connsiteX126" fmla="*/ 1455308 w 7853120"/>
              <a:gd name="connsiteY126" fmla="*/ 644194 h 6858000"/>
              <a:gd name="connsiteX127" fmla="*/ 1452254 w 7853120"/>
              <a:gd name="connsiteY127" fmla="*/ 628473 h 6858000"/>
              <a:gd name="connsiteX128" fmla="*/ 1434719 w 7853120"/>
              <a:gd name="connsiteY128" fmla="*/ 545150 h 6858000"/>
              <a:gd name="connsiteX129" fmla="*/ 1436573 w 7853120"/>
              <a:gd name="connsiteY129" fmla="*/ 544275 h 6858000"/>
              <a:gd name="connsiteX130" fmla="*/ 1459782 w 7853120"/>
              <a:gd name="connsiteY130" fmla="*/ 466430 h 6858000"/>
              <a:gd name="connsiteX131" fmla="*/ 1480894 w 7853120"/>
              <a:gd name="connsiteY131" fmla="*/ 390714 h 6858000"/>
              <a:gd name="connsiteX132" fmla="*/ 1480067 w 7853120"/>
              <a:gd name="connsiteY132" fmla="*/ 380764 h 6858000"/>
              <a:gd name="connsiteX133" fmla="*/ 1413987 w 7853120"/>
              <a:gd name="connsiteY133" fmla="*/ 399555 h 6858000"/>
              <a:gd name="connsiteX134" fmla="*/ 1414002 w 7853120"/>
              <a:gd name="connsiteY134" fmla="*/ 382586 h 6858000"/>
              <a:gd name="connsiteX135" fmla="*/ 1402551 w 7853120"/>
              <a:gd name="connsiteY135" fmla="*/ 305471 h 6858000"/>
              <a:gd name="connsiteX136" fmla="*/ 1444956 w 7853120"/>
              <a:gd name="connsiteY136" fmla="*/ 211274 h 6858000"/>
              <a:gd name="connsiteX137" fmla="*/ 1452969 w 7853120"/>
              <a:gd name="connsiteY137" fmla="*/ 135477 h 6858000"/>
              <a:gd name="connsiteX138" fmla="*/ 1494568 w 7853120"/>
              <a:gd name="connsiteY138" fmla="*/ 35011 h 6858000"/>
              <a:gd name="connsiteX139" fmla="*/ 1497437 w 7853120"/>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98998 w 7864459"/>
              <a:gd name="connsiteY10" fmla="*/ 66623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26358 w 7864459"/>
              <a:gd name="connsiteY9" fmla="*/ 67213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68484 w 7864459"/>
              <a:gd name="connsiteY13" fmla="*/ 639867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113164 w 7864459"/>
              <a:gd name="connsiteY12" fmla="*/ 646956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29566 w 7864459"/>
              <a:gd name="connsiteY11" fmla="*/ 6592697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70494 w 7864459"/>
              <a:gd name="connsiteY10" fmla="*/ 664967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64359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08776 w 7864459"/>
              <a:gd name="connsiteY0" fmla="*/ 0 h 6858000"/>
              <a:gd name="connsiteX1" fmla="*/ 7864459 w 7864459"/>
              <a:gd name="connsiteY1" fmla="*/ 0 h 6858000"/>
              <a:gd name="connsiteX2" fmla="*/ 7864459 w 7864459"/>
              <a:gd name="connsiteY2" fmla="*/ 6858000 h 6858000"/>
              <a:gd name="connsiteX3" fmla="*/ 11339 w 7864459"/>
              <a:gd name="connsiteY3" fmla="*/ 6858000 h 6858000"/>
              <a:gd name="connsiteX4" fmla="*/ 16568 w 7864459"/>
              <a:gd name="connsiteY4" fmla="*/ 6806542 h 6858000"/>
              <a:gd name="connsiteX5" fmla="*/ 22283 w 7864459"/>
              <a:gd name="connsiteY5" fmla="*/ 6810337 h 6858000"/>
              <a:gd name="connsiteX6" fmla="*/ 29140 w 7864459"/>
              <a:gd name="connsiteY6" fmla="*/ 6811393 h 6858000"/>
              <a:gd name="connsiteX7" fmla="*/ 0 w 7864459"/>
              <a:gd name="connsiteY7" fmla="*/ 6782373 h 6858000"/>
              <a:gd name="connsiteX8" fmla="*/ 35856 w 7864459"/>
              <a:gd name="connsiteY8" fmla="*/ 6763669 h 6858000"/>
              <a:gd name="connsiteX9" fmla="*/ 35859 w 7864459"/>
              <a:gd name="connsiteY9" fmla="*/ 6695947 h 6858000"/>
              <a:gd name="connsiteX10" fmla="*/ 63367 w 7864459"/>
              <a:gd name="connsiteY10" fmla="*/ 6630629 h 6858000"/>
              <a:gd name="connsiteX11" fmla="*/ 50944 w 7864459"/>
              <a:gd name="connsiteY11" fmla="*/ 6578410 h 6858000"/>
              <a:gd name="connsiteX12" fmla="*/ 84661 w 7864459"/>
              <a:gd name="connsiteY12" fmla="*/ 6501316 h 6858000"/>
              <a:gd name="connsiteX13" fmla="*/ 101977 w 7864459"/>
              <a:gd name="connsiteY13" fmla="*/ 6405029 h 6858000"/>
              <a:gd name="connsiteX14" fmla="*/ 219944 w 7864459"/>
              <a:gd name="connsiteY14" fmla="*/ 6353596 h 6858000"/>
              <a:gd name="connsiteX15" fmla="*/ 230103 w 7864459"/>
              <a:gd name="connsiteY15" fmla="*/ 6282376 h 6858000"/>
              <a:gd name="connsiteX16" fmla="*/ 276073 w 7864459"/>
              <a:gd name="connsiteY16" fmla="*/ 6245603 h 6858000"/>
              <a:gd name="connsiteX17" fmla="*/ 286723 w 7864459"/>
              <a:gd name="connsiteY17" fmla="*/ 6231382 h 6858000"/>
              <a:gd name="connsiteX18" fmla="*/ 323172 w 7864459"/>
              <a:gd name="connsiteY18" fmla="*/ 6150483 h 6858000"/>
              <a:gd name="connsiteX19" fmla="*/ 359174 w 7864459"/>
              <a:gd name="connsiteY19" fmla="*/ 6135150 h 6858000"/>
              <a:gd name="connsiteX20" fmla="*/ 360683 w 7864459"/>
              <a:gd name="connsiteY20" fmla="*/ 6135117 h 6858000"/>
              <a:gd name="connsiteX21" fmla="*/ 346317 w 7864459"/>
              <a:gd name="connsiteY21" fmla="*/ 6094992 h 6858000"/>
              <a:gd name="connsiteX22" fmla="*/ 370345 w 7864459"/>
              <a:gd name="connsiteY22" fmla="*/ 6094804 h 6858000"/>
              <a:gd name="connsiteX23" fmla="*/ 371529 w 7864459"/>
              <a:gd name="connsiteY23" fmla="*/ 6069532 h 6858000"/>
              <a:gd name="connsiteX24" fmla="*/ 373753 w 7864459"/>
              <a:gd name="connsiteY24" fmla="*/ 6057240 h 6858000"/>
              <a:gd name="connsiteX25" fmla="*/ 371062 w 7864459"/>
              <a:gd name="connsiteY25" fmla="*/ 6052194 h 6858000"/>
              <a:gd name="connsiteX26" fmla="*/ 376026 w 7864459"/>
              <a:gd name="connsiteY26" fmla="*/ 6034848 h 6858000"/>
              <a:gd name="connsiteX27" fmla="*/ 377286 w 7864459"/>
              <a:gd name="connsiteY27" fmla="*/ 6016934 h 6858000"/>
              <a:gd name="connsiteX28" fmla="*/ 402756 w 7864459"/>
              <a:gd name="connsiteY28" fmla="*/ 5941839 h 6858000"/>
              <a:gd name="connsiteX29" fmla="*/ 425910 w 7864459"/>
              <a:gd name="connsiteY29" fmla="*/ 5769612 h 6858000"/>
              <a:gd name="connsiteX30" fmla="*/ 528196 w 7864459"/>
              <a:gd name="connsiteY30" fmla="*/ 5483024 h 6858000"/>
              <a:gd name="connsiteX31" fmla="*/ 589048 w 7864459"/>
              <a:gd name="connsiteY31" fmla="*/ 5386836 h 6858000"/>
              <a:gd name="connsiteX32" fmla="*/ 589158 w 7864459"/>
              <a:gd name="connsiteY32" fmla="*/ 5336094 h 6858000"/>
              <a:gd name="connsiteX33" fmla="*/ 604295 w 7864459"/>
              <a:gd name="connsiteY33" fmla="*/ 5322215 h 6858000"/>
              <a:gd name="connsiteX34" fmla="*/ 607160 w 7864459"/>
              <a:gd name="connsiteY34" fmla="*/ 5319945 h 6858000"/>
              <a:gd name="connsiteX35" fmla="*/ 613061 w 7864459"/>
              <a:gd name="connsiteY35" fmla="*/ 5308206 h 6858000"/>
              <a:gd name="connsiteX36" fmla="*/ 621687 w 7864459"/>
              <a:gd name="connsiteY36" fmla="*/ 5308204 h 6858000"/>
              <a:gd name="connsiteX37" fmla="*/ 628504 w 7864459"/>
              <a:gd name="connsiteY37" fmla="*/ 5244688 h 6858000"/>
              <a:gd name="connsiteX38" fmla="*/ 607443 w 7864459"/>
              <a:gd name="connsiteY38" fmla="*/ 5165945 h 6858000"/>
              <a:gd name="connsiteX39" fmla="*/ 611850 w 7864459"/>
              <a:gd name="connsiteY39" fmla="*/ 5124196 h 6858000"/>
              <a:gd name="connsiteX40" fmla="*/ 618322 w 7864459"/>
              <a:gd name="connsiteY40" fmla="*/ 5119497 h 6858000"/>
              <a:gd name="connsiteX41" fmla="*/ 601659 w 7864459"/>
              <a:gd name="connsiteY41" fmla="*/ 5056494 h 6858000"/>
              <a:gd name="connsiteX42" fmla="*/ 623563 w 7864459"/>
              <a:gd name="connsiteY42" fmla="*/ 4974868 h 6858000"/>
              <a:gd name="connsiteX43" fmla="*/ 647517 w 7864459"/>
              <a:gd name="connsiteY43" fmla="*/ 4914948 h 6858000"/>
              <a:gd name="connsiteX44" fmla="*/ 657741 w 7864459"/>
              <a:gd name="connsiteY44" fmla="*/ 4880631 h 6858000"/>
              <a:gd name="connsiteX45" fmla="*/ 677582 w 7864459"/>
              <a:gd name="connsiteY45" fmla="*/ 4790628 h 6858000"/>
              <a:gd name="connsiteX46" fmla="*/ 684238 w 7864459"/>
              <a:gd name="connsiteY46" fmla="*/ 4679718 h 6858000"/>
              <a:gd name="connsiteX47" fmla="*/ 709866 w 7864459"/>
              <a:gd name="connsiteY47" fmla="*/ 4557310 h 6858000"/>
              <a:gd name="connsiteX48" fmla="*/ 724846 w 7864459"/>
              <a:gd name="connsiteY48" fmla="*/ 4508412 h 6858000"/>
              <a:gd name="connsiteX49" fmla="*/ 729978 w 7864459"/>
              <a:gd name="connsiteY49" fmla="*/ 4391240 h 6858000"/>
              <a:gd name="connsiteX50" fmla="*/ 736618 w 7864459"/>
              <a:gd name="connsiteY50" fmla="*/ 4174996 h 6858000"/>
              <a:gd name="connsiteX51" fmla="*/ 748015 w 7864459"/>
              <a:gd name="connsiteY51" fmla="*/ 4078684 h 6858000"/>
              <a:gd name="connsiteX52" fmla="*/ 772390 w 7864459"/>
              <a:gd name="connsiteY52" fmla="*/ 3934323 h 6858000"/>
              <a:gd name="connsiteX53" fmla="*/ 762383 w 7864459"/>
              <a:gd name="connsiteY53" fmla="*/ 3921099 h 6858000"/>
              <a:gd name="connsiteX54" fmla="*/ 757785 w 7864459"/>
              <a:gd name="connsiteY54" fmla="*/ 3906233 h 6858000"/>
              <a:gd name="connsiteX55" fmla="*/ 759222 w 7864459"/>
              <a:gd name="connsiteY55" fmla="*/ 3904422 h 6858000"/>
              <a:gd name="connsiteX56" fmla="*/ 759822 w 7864459"/>
              <a:gd name="connsiteY56" fmla="*/ 3887163 h 6858000"/>
              <a:gd name="connsiteX57" fmla="*/ 755954 w 7864459"/>
              <a:gd name="connsiteY57" fmla="*/ 3883366 h 6858000"/>
              <a:gd name="connsiteX58" fmla="*/ 749636 w 7864459"/>
              <a:gd name="connsiteY58" fmla="*/ 3808615 h 6858000"/>
              <a:gd name="connsiteX59" fmla="*/ 774850 w 7864459"/>
              <a:gd name="connsiteY59" fmla="*/ 3801218 h 6858000"/>
              <a:gd name="connsiteX60" fmla="*/ 800941 w 7864459"/>
              <a:gd name="connsiteY60" fmla="*/ 3735794 h 6858000"/>
              <a:gd name="connsiteX61" fmla="*/ 798329 w 7864459"/>
              <a:gd name="connsiteY61" fmla="*/ 3699097 h 6858000"/>
              <a:gd name="connsiteX62" fmla="*/ 798623 w 7864459"/>
              <a:gd name="connsiteY62" fmla="*/ 3691697 h 6858000"/>
              <a:gd name="connsiteX63" fmla="*/ 798967 w 7864459"/>
              <a:gd name="connsiteY63" fmla="*/ 3691546 h 6858000"/>
              <a:gd name="connsiteX64" fmla="*/ 799953 w 7864459"/>
              <a:gd name="connsiteY64" fmla="*/ 3683730 h 6858000"/>
              <a:gd name="connsiteX65" fmla="*/ 799160 w 7864459"/>
              <a:gd name="connsiteY65" fmla="*/ 3678210 h 6858000"/>
              <a:gd name="connsiteX66" fmla="*/ 846137 w 7864459"/>
              <a:gd name="connsiteY66" fmla="*/ 3622140 h 6858000"/>
              <a:gd name="connsiteX67" fmla="*/ 887864 w 7864459"/>
              <a:gd name="connsiteY67" fmla="*/ 3534890 h 6858000"/>
              <a:gd name="connsiteX68" fmla="*/ 925330 w 7864459"/>
              <a:gd name="connsiteY68" fmla="*/ 3446748 h 6858000"/>
              <a:gd name="connsiteX69" fmla="*/ 937027 w 7864459"/>
              <a:gd name="connsiteY69" fmla="*/ 3413985 h 6858000"/>
              <a:gd name="connsiteX70" fmla="*/ 966113 w 7864459"/>
              <a:gd name="connsiteY70" fmla="*/ 3359338 h 6858000"/>
              <a:gd name="connsiteX71" fmla="*/ 984538 w 7864459"/>
              <a:gd name="connsiteY71" fmla="*/ 3336636 h 6858000"/>
              <a:gd name="connsiteX72" fmla="*/ 984468 w 7864459"/>
              <a:gd name="connsiteY72" fmla="*/ 3335242 h 6858000"/>
              <a:gd name="connsiteX73" fmla="*/ 988955 w 7864459"/>
              <a:gd name="connsiteY73" fmla="*/ 3334506 h 6858000"/>
              <a:gd name="connsiteX74" fmla="*/ 992485 w 7864459"/>
              <a:gd name="connsiteY74" fmla="*/ 3330362 h 6858000"/>
              <a:gd name="connsiteX75" fmla="*/ 996515 w 7864459"/>
              <a:gd name="connsiteY75" fmla="*/ 3316492 h 6858000"/>
              <a:gd name="connsiteX76" fmla="*/ 997106 w 7864459"/>
              <a:gd name="connsiteY76" fmla="*/ 3310855 h 6858000"/>
              <a:gd name="connsiteX77" fmla="*/ 999940 w 7864459"/>
              <a:gd name="connsiteY77" fmla="*/ 3303502 h 6858000"/>
              <a:gd name="connsiteX78" fmla="*/ 1000304 w 7864459"/>
              <a:gd name="connsiteY78" fmla="*/ 3303456 h 6858000"/>
              <a:gd name="connsiteX79" fmla="*/ 1002381 w 7864459"/>
              <a:gd name="connsiteY79" fmla="*/ 3296306 h 6858000"/>
              <a:gd name="connsiteX80" fmla="*/ 1008831 w 7864459"/>
              <a:gd name="connsiteY80" fmla="*/ 3259631 h 6858000"/>
              <a:gd name="connsiteX81" fmla="*/ 1053873 w 7864459"/>
              <a:gd name="connsiteY81" fmla="*/ 3227829 h 6858000"/>
              <a:gd name="connsiteX82" fmla="*/ 1065766 w 7864459"/>
              <a:gd name="connsiteY82" fmla="*/ 3211605 h 6858000"/>
              <a:gd name="connsiteX83" fmla="*/ 1073688 w 7864459"/>
              <a:gd name="connsiteY83" fmla="*/ 3203657 h 6858000"/>
              <a:gd name="connsiteX84" fmla="*/ 1075196 w 7864459"/>
              <a:gd name="connsiteY84" fmla="*/ 3203625 h 6858000"/>
              <a:gd name="connsiteX85" fmla="*/ 1084398 w 7864459"/>
              <a:gd name="connsiteY85" fmla="*/ 3164801 h 6858000"/>
              <a:gd name="connsiteX86" fmla="*/ 1085303 w 7864459"/>
              <a:gd name="connsiteY86" fmla="*/ 3140459 h 6858000"/>
              <a:gd name="connsiteX87" fmla="*/ 1087385 w 7864459"/>
              <a:gd name="connsiteY87" fmla="*/ 3128619 h 6858000"/>
              <a:gd name="connsiteX88" fmla="*/ 1084641 w 7864459"/>
              <a:gd name="connsiteY88" fmla="*/ 3123757 h 6858000"/>
              <a:gd name="connsiteX89" fmla="*/ 1089406 w 7864459"/>
              <a:gd name="connsiteY89" fmla="*/ 3107053 h 6858000"/>
              <a:gd name="connsiteX90" fmla="*/ 1091209 w 7864459"/>
              <a:gd name="connsiteY90" fmla="*/ 3105708 h 6858000"/>
              <a:gd name="connsiteX91" fmla="*/ 1090464 w 7864459"/>
              <a:gd name="connsiteY91" fmla="*/ 3089798 h 6858000"/>
              <a:gd name="connsiteX92" fmla="*/ 1084189 w 7864459"/>
              <a:gd name="connsiteY92" fmla="*/ 3073892 h 6858000"/>
              <a:gd name="connsiteX93" fmla="*/ 1142413 w 7864459"/>
              <a:gd name="connsiteY93" fmla="*/ 2939902 h 6858000"/>
              <a:gd name="connsiteX94" fmla="*/ 1143520 w 7864459"/>
              <a:gd name="connsiteY94" fmla="*/ 2801843 h 6858000"/>
              <a:gd name="connsiteX95" fmla="*/ 1176387 w 7864459"/>
              <a:gd name="connsiteY95" fmla="*/ 2729696 h 6858000"/>
              <a:gd name="connsiteX96" fmla="*/ 1220539 w 7864459"/>
              <a:gd name="connsiteY96" fmla="*/ 2682866 h 6858000"/>
              <a:gd name="connsiteX97" fmla="*/ 1268893 w 7864459"/>
              <a:gd name="connsiteY97" fmla="*/ 2526390 h 6858000"/>
              <a:gd name="connsiteX98" fmla="*/ 1294994 w 7864459"/>
              <a:gd name="connsiteY98" fmla="*/ 2483002 h 6858000"/>
              <a:gd name="connsiteX99" fmla="*/ 1294539 w 7864459"/>
              <a:gd name="connsiteY99" fmla="*/ 2434127 h 6858000"/>
              <a:gd name="connsiteX100" fmla="*/ 1309506 w 7864459"/>
              <a:gd name="connsiteY100" fmla="*/ 2420768 h 6858000"/>
              <a:gd name="connsiteX101" fmla="*/ 1312344 w 7864459"/>
              <a:gd name="connsiteY101" fmla="*/ 2418582 h 6858000"/>
              <a:gd name="connsiteX102" fmla="*/ 1318108 w 7864459"/>
              <a:gd name="connsiteY102" fmla="*/ 2407279 h 6858000"/>
              <a:gd name="connsiteX103" fmla="*/ 1326725 w 7864459"/>
              <a:gd name="connsiteY103" fmla="*/ 2407282 h 6858000"/>
              <a:gd name="connsiteX104" fmla="*/ 1340410 w 7864459"/>
              <a:gd name="connsiteY104" fmla="*/ 2392557 h 6858000"/>
              <a:gd name="connsiteX105" fmla="*/ 1349066 w 7864459"/>
              <a:gd name="connsiteY105" fmla="*/ 2370864 h 6858000"/>
              <a:gd name="connsiteX106" fmla="*/ 1406750 w 7864459"/>
              <a:gd name="connsiteY106" fmla="*/ 2202566 h 6858000"/>
              <a:gd name="connsiteX107" fmla="*/ 1423059 w 7864459"/>
              <a:gd name="connsiteY107" fmla="*/ 2182184 h 6858000"/>
              <a:gd name="connsiteX108" fmla="*/ 1441099 w 7864459"/>
              <a:gd name="connsiteY108" fmla="*/ 2151646 h 6858000"/>
              <a:gd name="connsiteX109" fmla="*/ 1484754 w 7864459"/>
              <a:gd name="connsiteY109" fmla="*/ 2025678 h 6858000"/>
              <a:gd name="connsiteX110" fmla="*/ 1493403 w 7864459"/>
              <a:gd name="connsiteY110" fmla="*/ 1908118 h 6858000"/>
              <a:gd name="connsiteX111" fmla="*/ 1502844 w 7864459"/>
              <a:gd name="connsiteY111" fmla="*/ 1721725 h 6858000"/>
              <a:gd name="connsiteX112" fmla="*/ 1503255 w 7864459"/>
              <a:gd name="connsiteY112" fmla="*/ 1690229 h 6858000"/>
              <a:gd name="connsiteX113" fmla="*/ 1513215 w 7864459"/>
              <a:gd name="connsiteY113" fmla="*/ 1664519 h 6858000"/>
              <a:gd name="connsiteX114" fmla="*/ 1523900 w 7864459"/>
              <a:gd name="connsiteY114" fmla="*/ 1659741 h 6858000"/>
              <a:gd name="connsiteX115" fmla="*/ 1525669 w 7864459"/>
              <a:gd name="connsiteY115" fmla="*/ 1642638 h 6858000"/>
              <a:gd name="connsiteX116" fmla="*/ 1528146 w 7864459"/>
              <a:gd name="connsiteY116" fmla="*/ 1638374 h 6858000"/>
              <a:gd name="connsiteX117" fmla="*/ 1516520 w 7864459"/>
              <a:gd name="connsiteY117" fmla="*/ 1553747 h 6858000"/>
              <a:gd name="connsiteX118" fmla="*/ 1528232 w 7864459"/>
              <a:gd name="connsiteY118" fmla="*/ 1485881 h 6858000"/>
              <a:gd name="connsiteX119" fmla="*/ 1508633 w 7864459"/>
              <a:gd name="connsiteY119" fmla="*/ 1219904 h 6858000"/>
              <a:gd name="connsiteX120" fmla="*/ 1495561 w 7864459"/>
              <a:gd name="connsiteY120" fmla="*/ 1079200 h 6858000"/>
              <a:gd name="connsiteX121" fmla="*/ 1488237 w 7864459"/>
              <a:gd name="connsiteY121" fmla="*/ 906926 h 6858000"/>
              <a:gd name="connsiteX122" fmla="*/ 1481307 w 7864459"/>
              <a:gd name="connsiteY122" fmla="*/ 693671 h 6858000"/>
              <a:gd name="connsiteX123" fmla="*/ 1472811 w 7864459"/>
              <a:gd name="connsiteY123" fmla="*/ 674509 h 6858000"/>
              <a:gd name="connsiteX124" fmla="*/ 1474408 w 7864459"/>
              <a:gd name="connsiteY124" fmla="*/ 671854 h 6858000"/>
              <a:gd name="connsiteX125" fmla="*/ 1472365 w 7864459"/>
              <a:gd name="connsiteY125" fmla="*/ 648655 h 6858000"/>
              <a:gd name="connsiteX126" fmla="*/ 1466647 w 7864459"/>
              <a:gd name="connsiteY126" fmla="*/ 644194 h 6858000"/>
              <a:gd name="connsiteX127" fmla="*/ 1463593 w 7864459"/>
              <a:gd name="connsiteY127" fmla="*/ 628473 h 6858000"/>
              <a:gd name="connsiteX128" fmla="*/ 1446058 w 7864459"/>
              <a:gd name="connsiteY128" fmla="*/ 545150 h 6858000"/>
              <a:gd name="connsiteX129" fmla="*/ 1447912 w 7864459"/>
              <a:gd name="connsiteY129" fmla="*/ 544275 h 6858000"/>
              <a:gd name="connsiteX130" fmla="*/ 1471121 w 7864459"/>
              <a:gd name="connsiteY130" fmla="*/ 466430 h 6858000"/>
              <a:gd name="connsiteX131" fmla="*/ 1492233 w 7864459"/>
              <a:gd name="connsiteY131" fmla="*/ 390714 h 6858000"/>
              <a:gd name="connsiteX132" fmla="*/ 1491406 w 7864459"/>
              <a:gd name="connsiteY132" fmla="*/ 380764 h 6858000"/>
              <a:gd name="connsiteX133" fmla="*/ 1425326 w 7864459"/>
              <a:gd name="connsiteY133" fmla="*/ 399555 h 6858000"/>
              <a:gd name="connsiteX134" fmla="*/ 1425341 w 7864459"/>
              <a:gd name="connsiteY134" fmla="*/ 382586 h 6858000"/>
              <a:gd name="connsiteX135" fmla="*/ 1413890 w 7864459"/>
              <a:gd name="connsiteY135" fmla="*/ 305471 h 6858000"/>
              <a:gd name="connsiteX136" fmla="*/ 1456295 w 7864459"/>
              <a:gd name="connsiteY136" fmla="*/ 211274 h 6858000"/>
              <a:gd name="connsiteX137" fmla="*/ 1464308 w 7864459"/>
              <a:gd name="connsiteY137" fmla="*/ 135477 h 6858000"/>
              <a:gd name="connsiteX138" fmla="*/ 1505907 w 7864459"/>
              <a:gd name="connsiteY138" fmla="*/ 35011 h 6858000"/>
              <a:gd name="connsiteX139" fmla="*/ 1508776 w 7864459"/>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23355 w 7885837"/>
              <a:gd name="connsiteY13" fmla="*/ 64050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101978 w 7885837"/>
              <a:gd name="connsiteY13" fmla="*/ 6443129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06039 w 7885837"/>
              <a:gd name="connsiteY12" fmla="*/ 6501316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72322 w 7885837"/>
              <a:gd name="connsiteY11" fmla="*/ 6578410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84745 w 7885837"/>
              <a:gd name="connsiteY10" fmla="*/ 66306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530154 w 7885837"/>
              <a:gd name="connsiteY0" fmla="*/ 0 h 6858000"/>
              <a:gd name="connsiteX1" fmla="*/ 7885837 w 7885837"/>
              <a:gd name="connsiteY1" fmla="*/ 0 h 6858000"/>
              <a:gd name="connsiteX2" fmla="*/ 7885837 w 7885837"/>
              <a:gd name="connsiteY2" fmla="*/ 6858000 h 6858000"/>
              <a:gd name="connsiteX3" fmla="*/ 32717 w 7885837"/>
              <a:gd name="connsiteY3" fmla="*/ 6858000 h 6858000"/>
              <a:gd name="connsiteX4" fmla="*/ 37946 w 7885837"/>
              <a:gd name="connsiteY4" fmla="*/ 6806542 h 6858000"/>
              <a:gd name="connsiteX5" fmla="*/ 43661 w 7885837"/>
              <a:gd name="connsiteY5" fmla="*/ 6810337 h 6858000"/>
              <a:gd name="connsiteX6" fmla="*/ 50518 w 7885837"/>
              <a:gd name="connsiteY6" fmla="*/ 6811393 h 6858000"/>
              <a:gd name="connsiteX7" fmla="*/ 0 w 7885837"/>
              <a:gd name="connsiteY7" fmla="*/ 6801423 h 6858000"/>
              <a:gd name="connsiteX8" fmla="*/ 57234 w 7885837"/>
              <a:gd name="connsiteY8" fmla="*/ 6763669 h 6858000"/>
              <a:gd name="connsiteX9" fmla="*/ 57237 w 7885837"/>
              <a:gd name="connsiteY9" fmla="*/ 6695947 h 6858000"/>
              <a:gd name="connsiteX10" fmla="*/ 108539 w 7885837"/>
              <a:gd name="connsiteY10" fmla="*/ 6635929 h 6858000"/>
              <a:gd name="connsiteX11" fmla="*/ 191295 w 7885837"/>
              <a:gd name="connsiteY11" fmla="*/ 6615516 h 6858000"/>
              <a:gd name="connsiteX12" fmla="*/ 185353 w 7885837"/>
              <a:gd name="connsiteY12" fmla="*/ 6538422 h 6858000"/>
              <a:gd name="connsiteX13" fmla="*/ 220949 w 7885837"/>
              <a:gd name="connsiteY13" fmla="*/ 6464333 h 6858000"/>
              <a:gd name="connsiteX14" fmla="*/ 241322 w 7885837"/>
              <a:gd name="connsiteY14" fmla="*/ 6353596 h 6858000"/>
              <a:gd name="connsiteX15" fmla="*/ 251481 w 7885837"/>
              <a:gd name="connsiteY15" fmla="*/ 6282376 h 6858000"/>
              <a:gd name="connsiteX16" fmla="*/ 297451 w 7885837"/>
              <a:gd name="connsiteY16" fmla="*/ 6245603 h 6858000"/>
              <a:gd name="connsiteX17" fmla="*/ 308101 w 7885837"/>
              <a:gd name="connsiteY17" fmla="*/ 6231382 h 6858000"/>
              <a:gd name="connsiteX18" fmla="*/ 344550 w 7885837"/>
              <a:gd name="connsiteY18" fmla="*/ 6150483 h 6858000"/>
              <a:gd name="connsiteX19" fmla="*/ 380552 w 7885837"/>
              <a:gd name="connsiteY19" fmla="*/ 6135150 h 6858000"/>
              <a:gd name="connsiteX20" fmla="*/ 382061 w 7885837"/>
              <a:gd name="connsiteY20" fmla="*/ 6135117 h 6858000"/>
              <a:gd name="connsiteX21" fmla="*/ 367695 w 7885837"/>
              <a:gd name="connsiteY21" fmla="*/ 6094992 h 6858000"/>
              <a:gd name="connsiteX22" fmla="*/ 391723 w 7885837"/>
              <a:gd name="connsiteY22" fmla="*/ 6094804 h 6858000"/>
              <a:gd name="connsiteX23" fmla="*/ 392907 w 7885837"/>
              <a:gd name="connsiteY23" fmla="*/ 6069532 h 6858000"/>
              <a:gd name="connsiteX24" fmla="*/ 395131 w 7885837"/>
              <a:gd name="connsiteY24" fmla="*/ 6057240 h 6858000"/>
              <a:gd name="connsiteX25" fmla="*/ 392440 w 7885837"/>
              <a:gd name="connsiteY25" fmla="*/ 6052194 h 6858000"/>
              <a:gd name="connsiteX26" fmla="*/ 397404 w 7885837"/>
              <a:gd name="connsiteY26" fmla="*/ 6034848 h 6858000"/>
              <a:gd name="connsiteX27" fmla="*/ 398664 w 7885837"/>
              <a:gd name="connsiteY27" fmla="*/ 6016934 h 6858000"/>
              <a:gd name="connsiteX28" fmla="*/ 424134 w 7885837"/>
              <a:gd name="connsiteY28" fmla="*/ 5941839 h 6858000"/>
              <a:gd name="connsiteX29" fmla="*/ 447288 w 7885837"/>
              <a:gd name="connsiteY29" fmla="*/ 5769612 h 6858000"/>
              <a:gd name="connsiteX30" fmla="*/ 549574 w 7885837"/>
              <a:gd name="connsiteY30" fmla="*/ 5483024 h 6858000"/>
              <a:gd name="connsiteX31" fmla="*/ 610426 w 7885837"/>
              <a:gd name="connsiteY31" fmla="*/ 5386836 h 6858000"/>
              <a:gd name="connsiteX32" fmla="*/ 610536 w 7885837"/>
              <a:gd name="connsiteY32" fmla="*/ 5336094 h 6858000"/>
              <a:gd name="connsiteX33" fmla="*/ 625673 w 7885837"/>
              <a:gd name="connsiteY33" fmla="*/ 5322215 h 6858000"/>
              <a:gd name="connsiteX34" fmla="*/ 628538 w 7885837"/>
              <a:gd name="connsiteY34" fmla="*/ 5319945 h 6858000"/>
              <a:gd name="connsiteX35" fmla="*/ 634439 w 7885837"/>
              <a:gd name="connsiteY35" fmla="*/ 5308206 h 6858000"/>
              <a:gd name="connsiteX36" fmla="*/ 643065 w 7885837"/>
              <a:gd name="connsiteY36" fmla="*/ 5308204 h 6858000"/>
              <a:gd name="connsiteX37" fmla="*/ 649882 w 7885837"/>
              <a:gd name="connsiteY37" fmla="*/ 5244688 h 6858000"/>
              <a:gd name="connsiteX38" fmla="*/ 628821 w 7885837"/>
              <a:gd name="connsiteY38" fmla="*/ 5165945 h 6858000"/>
              <a:gd name="connsiteX39" fmla="*/ 633228 w 7885837"/>
              <a:gd name="connsiteY39" fmla="*/ 5124196 h 6858000"/>
              <a:gd name="connsiteX40" fmla="*/ 639700 w 7885837"/>
              <a:gd name="connsiteY40" fmla="*/ 5119497 h 6858000"/>
              <a:gd name="connsiteX41" fmla="*/ 623037 w 7885837"/>
              <a:gd name="connsiteY41" fmla="*/ 5056494 h 6858000"/>
              <a:gd name="connsiteX42" fmla="*/ 644941 w 7885837"/>
              <a:gd name="connsiteY42" fmla="*/ 4974868 h 6858000"/>
              <a:gd name="connsiteX43" fmla="*/ 668895 w 7885837"/>
              <a:gd name="connsiteY43" fmla="*/ 4914948 h 6858000"/>
              <a:gd name="connsiteX44" fmla="*/ 679119 w 7885837"/>
              <a:gd name="connsiteY44" fmla="*/ 4880631 h 6858000"/>
              <a:gd name="connsiteX45" fmla="*/ 698960 w 7885837"/>
              <a:gd name="connsiteY45" fmla="*/ 4790628 h 6858000"/>
              <a:gd name="connsiteX46" fmla="*/ 705616 w 7885837"/>
              <a:gd name="connsiteY46" fmla="*/ 4679718 h 6858000"/>
              <a:gd name="connsiteX47" fmla="*/ 731244 w 7885837"/>
              <a:gd name="connsiteY47" fmla="*/ 4557310 h 6858000"/>
              <a:gd name="connsiteX48" fmla="*/ 746224 w 7885837"/>
              <a:gd name="connsiteY48" fmla="*/ 4508412 h 6858000"/>
              <a:gd name="connsiteX49" fmla="*/ 751356 w 7885837"/>
              <a:gd name="connsiteY49" fmla="*/ 4391240 h 6858000"/>
              <a:gd name="connsiteX50" fmla="*/ 757996 w 7885837"/>
              <a:gd name="connsiteY50" fmla="*/ 4174996 h 6858000"/>
              <a:gd name="connsiteX51" fmla="*/ 769393 w 7885837"/>
              <a:gd name="connsiteY51" fmla="*/ 4078684 h 6858000"/>
              <a:gd name="connsiteX52" fmla="*/ 793768 w 7885837"/>
              <a:gd name="connsiteY52" fmla="*/ 3934323 h 6858000"/>
              <a:gd name="connsiteX53" fmla="*/ 783761 w 7885837"/>
              <a:gd name="connsiteY53" fmla="*/ 3921099 h 6858000"/>
              <a:gd name="connsiteX54" fmla="*/ 779163 w 7885837"/>
              <a:gd name="connsiteY54" fmla="*/ 3906233 h 6858000"/>
              <a:gd name="connsiteX55" fmla="*/ 780600 w 7885837"/>
              <a:gd name="connsiteY55" fmla="*/ 3904422 h 6858000"/>
              <a:gd name="connsiteX56" fmla="*/ 781200 w 7885837"/>
              <a:gd name="connsiteY56" fmla="*/ 3887163 h 6858000"/>
              <a:gd name="connsiteX57" fmla="*/ 777332 w 7885837"/>
              <a:gd name="connsiteY57" fmla="*/ 3883366 h 6858000"/>
              <a:gd name="connsiteX58" fmla="*/ 771014 w 7885837"/>
              <a:gd name="connsiteY58" fmla="*/ 3808615 h 6858000"/>
              <a:gd name="connsiteX59" fmla="*/ 796228 w 7885837"/>
              <a:gd name="connsiteY59" fmla="*/ 3801218 h 6858000"/>
              <a:gd name="connsiteX60" fmla="*/ 822319 w 7885837"/>
              <a:gd name="connsiteY60" fmla="*/ 3735794 h 6858000"/>
              <a:gd name="connsiteX61" fmla="*/ 819707 w 7885837"/>
              <a:gd name="connsiteY61" fmla="*/ 3699097 h 6858000"/>
              <a:gd name="connsiteX62" fmla="*/ 820001 w 7885837"/>
              <a:gd name="connsiteY62" fmla="*/ 3691697 h 6858000"/>
              <a:gd name="connsiteX63" fmla="*/ 820345 w 7885837"/>
              <a:gd name="connsiteY63" fmla="*/ 3691546 h 6858000"/>
              <a:gd name="connsiteX64" fmla="*/ 821331 w 7885837"/>
              <a:gd name="connsiteY64" fmla="*/ 3683730 h 6858000"/>
              <a:gd name="connsiteX65" fmla="*/ 820538 w 7885837"/>
              <a:gd name="connsiteY65" fmla="*/ 3678210 h 6858000"/>
              <a:gd name="connsiteX66" fmla="*/ 867515 w 7885837"/>
              <a:gd name="connsiteY66" fmla="*/ 3622140 h 6858000"/>
              <a:gd name="connsiteX67" fmla="*/ 909242 w 7885837"/>
              <a:gd name="connsiteY67" fmla="*/ 3534890 h 6858000"/>
              <a:gd name="connsiteX68" fmla="*/ 946708 w 7885837"/>
              <a:gd name="connsiteY68" fmla="*/ 3446748 h 6858000"/>
              <a:gd name="connsiteX69" fmla="*/ 958405 w 7885837"/>
              <a:gd name="connsiteY69" fmla="*/ 3413985 h 6858000"/>
              <a:gd name="connsiteX70" fmla="*/ 987491 w 7885837"/>
              <a:gd name="connsiteY70" fmla="*/ 3359338 h 6858000"/>
              <a:gd name="connsiteX71" fmla="*/ 1005916 w 7885837"/>
              <a:gd name="connsiteY71" fmla="*/ 3336636 h 6858000"/>
              <a:gd name="connsiteX72" fmla="*/ 1005846 w 7885837"/>
              <a:gd name="connsiteY72" fmla="*/ 3335242 h 6858000"/>
              <a:gd name="connsiteX73" fmla="*/ 1010333 w 7885837"/>
              <a:gd name="connsiteY73" fmla="*/ 3334506 h 6858000"/>
              <a:gd name="connsiteX74" fmla="*/ 1013863 w 7885837"/>
              <a:gd name="connsiteY74" fmla="*/ 3330362 h 6858000"/>
              <a:gd name="connsiteX75" fmla="*/ 1017893 w 7885837"/>
              <a:gd name="connsiteY75" fmla="*/ 3316492 h 6858000"/>
              <a:gd name="connsiteX76" fmla="*/ 1018484 w 7885837"/>
              <a:gd name="connsiteY76" fmla="*/ 3310855 h 6858000"/>
              <a:gd name="connsiteX77" fmla="*/ 1021318 w 7885837"/>
              <a:gd name="connsiteY77" fmla="*/ 3303502 h 6858000"/>
              <a:gd name="connsiteX78" fmla="*/ 1021682 w 7885837"/>
              <a:gd name="connsiteY78" fmla="*/ 3303456 h 6858000"/>
              <a:gd name="connsiteX79" fmla="*/ 1023759 w 7885837"/>
              <a:gd name="connsiteY79" fmla="*/ 3296306 h 6858000"/>
              <a:gd name="connsiteX80" fmla="*/ 1030209 w 7885837"/>
              <a:gd name="connsiteY80" fmla="*/ 3259631 h 6858000"/>
              <a:gd name="connsiteX81" fmla="*/ 1075251 w 7885837"/>
              <a:gd name="connsiteY81" fmla="*/ 3227829 h 6858000"/>
              <a:gd name="connsiteX82" fmla="*/ 1087144 w 7885837"/>
              <a:gd name="connsiteY82" fmla="*/ 3211605 h 6858000"/>
              <a:gd name="connsiteX83" fmla="*/ 1095066 w 7885837"/>
              <a:gd name="connsiteY83" fmla="*/ 3203657 h 6858000"/>
              <a:gd name="connsiteX84" fmla="*/ 1096574 w 7885837"/>
              <a:gd name="connsiteY84" fmla="*/ 3203625 h 6858000"/>
              <a:gd name="connsiteX85" fmla="*/ 1105776 w 7885837"/>
              <a:gd name="connsiteY85" fmla="*/ 3164801 h 6858000"/>
              <a:gd name="connsiteX86" fmla="*/ 1106681 w 7885837"/>
              <a:gd name="connsiteY86" fmla="*/ 3140459 h 6858000"/>
              <a:gd name="connsiteX87" fmla="*/ 1108763 w 7885837"/>
              <a:gd name="connsiteY87" fmla="*/ 3128619 h 6858000"/>
              <a:gd name="connsiteX88" fmla="*/ 1106019 w 7885837"/>
              <a:gd name="connsiteY88" fmla="*/ 3123757 h 6858000"/>
              <a:gd name="connsiteX89" fmla="*/ 1110784 w 7885837"/>
              <a:gd name="connsiteY89" fmla="*/ 3107053 h 6858000"/>
              <a:gd name="connsiteX90" fmla="*/ 1112587 w 7885837"/>
              <a:gd name="connsiteY90" fmla="*/ 3105708 h 6858000"/>
              <a:gd name="connsiteX91" fmla="*/ 1111842 w 7885837"/>
              <a:gd name="connsiteY91" fmla="*/ 3089798 h 6858000"/>
              <a:gd name="connsiteX92" fmla="*/ 1105567 w 7885837"/>
              <a:gd name="connsiteY92" fmla="*/ 3073892 h 6858000"/>
              <a:gd name="connsiteX93" fmla="*/ 1163791 w 7885837"/>
              <a:gd name="connsiteY93" fmla="*/ 2939902 h 6858000"/>
              <a:gd name="connsiteX94" fmla="*/ 1164898 w 7885837"/>
              <a:gd name="connsiteY94" fmla="*/ 2801843 h 6858000"/>
              <a:gd name="connsiteX95" fmla="*/ 1197765 w 7885837"/>
              <a:gd name="connsiteY95" fmla="*/ 2729696 h 6858000"/>
              <a:gd name="connsiteX96" fmla="*/ 1241917 w 7885837"/>
              <a:gd name="connsiteY96" fmla="*/ 2682866 h 6858000"/>
              <a:gd name="connsiteX97" fmla="*/ 1290271 w 7885837"/>
              <a:gd name="connsiteY97" fmla="*/ 2526390 h 6858000"/>
              <a:gd name="connsiteX98" fmla="*/ 1316372 w 7885837"/>
              <a:gd name="connsiteY98" fmla="*/ 2483002 h 6858000"/>
              <a:gd name="connsiteX99" fmla="*/ 1315917 w 7885837"/>
              <a:gd name="connsiteY99" fmla="*/ 2434127 h 6858000"/>
              <a:gd name="connsiteX100" fmla="*/ 1330884 w 7885837"/>
              <a:gd name="connsiteY100" fmla="*/ 2420768 h 6858000"/>
              <a:gd name="connsiteX101" fmla="*/ 1333722 w 7885837"/>
              <a:gd name="connsiteY101" fmla="*/ 2418582 h 6858000"/>
              <a:gd name="connsiteX102" fmla="*/ 1339486 w 7885837"/>
              <a:gd name="connsiteY102" fmla="*/ 2407279 h 6858000"/>
              <a:gd name="connsiteX103" fmla="*/ 1348103 w 7885837"/>
              <a:gd name="connsiteY103" fmla="*/ 2407282 h 6858000"/>
              <a:gd name="connsiteX104" fmla="*/ 1361788 w 7885837"/>
              <a:gd name="connsiteY104" fmla="*/ 2392557 h 6858000"/>
              <a:gd name="connsiteX105" fmla="*/ 1370444 w 7885837"/>
              <a:gd name="connsiteY105" fmla="*/ 2370864 h 6858000"/>
              <a:gd name="connsiteX106" fmla="*/ 1428128 w 7885837"/>
              <a:gd name="connsiteY106" fmla="*/ 2202566 h 6858000"/>
              <a:gd name="connsiteX107" fmla="*/ 1444437 w 7885837"/>
              <a:gd name="connsiteY107" fmla="*/ 2182184 h 6858000"/>
              <a:gd name="connsiteX108" fmla="*/ 1462477 w 7885837"/>
              <a:gd name="connsiteY108" fmla="*/ 2151646 h 6858000"/>
              <a:gd name="connsiteX109" fmla="*/ 1506132 w 7885837"/>
              <a:gd name="connsiteY109" fmla="*/ 2025678 h 6858000"/>
              <a:gd name="connsiteX110" fmla="*/ 1514781 w 7885837"/>
              <a:gd name="connsiteY110" fmla="*/ 1908118 h 6858000"/>
              <a:gd name="connsiteX111" fmla="*/ 1524222 w 7885837"/>
              <a:gd name="connsiteY111" fmla="*/ 1721725 h 6858000"/>
              <a:gd name="connsiteX112" fmla="*/ 1524633 w 7885837"/>
              <a:gd name="connsiteY112" fmla="*/ 1690229 h 6858000"/>
              <a:gd name="connsiteX113" fmla="*/ 1534593 w 7885837"/>
              <a:gd name="connsiteY113" fmla="*/ 1664519 h 6858000"/>
              <a:gd name="connsiteX114" fmla="*/ 1545278 w 7885837"/>
              <a:gd name="connsiteY114" fmla="*/ 1659741 h 6858000"/>
              <a:gd name="connsiteX115" fmla="*/ 1547047 w 7885837"/>
              <a:gd name="connsiteY115" fmla="*/ 1642638 h 6858000"/>
              <a:gd name="connsiteX116" fmla="*/ 1549524 w 7885837"/>
              <a:gd name="connsiteY116" fmla="*/ 1638374 h 6858000"/>
              <a:gd name="connsiteX117" fmla="*/ 1537898 w 7885837"/>
              <a:gd name="connsiteY117" fmla="*/ 1553747 h 6858000"/>
              <a:gd name="connsiteX118" fmla="*/ 1549610 w 7885837"/>
              <a:gd name="connsiteY118" fmla="*/ 1485881 h 6858000"/>
              <a:gd name="connsiteX119" fmla="*/ 1530011 w 7885837"/>
              <a:gd name="connsiteY119" fmla="*/ 1219904 h 6858000"/>
              <a:gd name="connsiteX120" fmla="*/ 1516939 w 7885837"/>
              <a:gd name="connsiteY120" fmla="*/ 1079200 h 6858000"/>
              <a:gd name="connsiteX121" fmla="*/ 1509615 w 7885837"/>
              <a:gd name="connsiteY121" fmla="*/ 906926 h 6858000"/>
              <a:gd name="connsiteX122" fmla="*/ 1502685 w 7885837"/>
              <a:gd name="connsiteY122" fmla="*/ 693671 h 6858000"/>
              <a:gd name="connsiteX123" fmla="*/ 1494189 w 7885837"/>
              <a:gd name="connsiteY123" fmla="*/ 674509 h 6858000"/>
              <a:gd name="connsiteX124" fmla="*/ 1495786 w 7885837"/>
              <a:gd name="connsiteY124" fmla="*/ 671854 h 6858000"/>
              <a:gd name="connsiteX125" fmla="*/ 1493743 w 7885837"/>
              <a:gd name="connsiteY125" fmla="*/ 648655 h 6858000"/>
              <a:gd name="connsiteX126" fmla="*/ 1488025 w 7885837"/>
              <a:gd name="connsiteY126" fmla="*/ 644194 h 6858000"/>
              <a:gd name="connsiteX127" fmla="*/ 1484971 w 7885837"/>
              <a:gd name="connsiteY127" fmla="*/ 628473 h 6858000"/>
              <a:gd name="connsiteX128" fmla="*/ 1467436 w 7885837"/>
              <a:gd name="connsiteY128" fmla="*/ 545150 h 6858000"/>
              <a:gd name="connsiteX129" fmla="*/ 1469290 w 7885837"/>
              <a:gd name="connsiteY129" fmla="*/ 544275 h 6858000"/>
              <a:gd name="connsiteX130" fmla="*/ 1492499 w 7885837"/>
              <a:gd name="connsiteY130" fmla="*/ 466430 h 6858000"/>
              <a:gd name="connsiteX131" fmla="*/ 1513611 w 7885837"/>
              <a:gd name="connsiteY131" fmla="*/ 390714 h 6858000"/>
              <a:gd name="connsiteX132" fmla="*/ 1512784 w 7885837"/>
              <a:gd name="connsiteY132" fmla="*/ 380764 h 6858000"/>
              <a:gd name="connsiteX133" fmla="*/ 1446704 w 7885837"/>
              <a:gd name="connsiteY133" fmla="*/ 399555 h 6858000"/>
              <a:gd name="connsiteX134" fmla="*/ 1446719 w 7885837"/>
              <a:gd name="connsiteY134" fmla="*/ 382586 h 6858000"/>
              <a:gd name="connsiteX135" fmla="*/ 1435268 w 7885837"/>
              <a:gd name="connsiteY135" fmla="*/ 305471 h 6858000"/>
              <a:gd name="connsiteX136" fmla="*/ 1477673 w 7885837"/>
              <a:gd name="connsiteY136" fmla="*/ 211274 h 6858000"/>
              <a:gd name="connsiteX137" fmla="*/ 1485686 w 7885837"/>
              <a:gd name="connsiteY137" fmla="*/ 135477 h 6858000"/>
              <a:gd name="connsiteX138" fmla="*/ 1527285 w 7885837"/>
              <a:gd name="connsiteY138" fmla="*/ 35011 h 6858000"/>
              <a:gd name="connsiteX139" fmla="*/ 1530154 w 7885837"/>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94186 w 7980023"/>
              <a:gd name="connsiteY7" fmla="*/ 6801423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14470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85481 w 7980023"/>
              <a:gd name="connsiteY11" fmla="*/ 6615516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335508 w 7980023"/>
              <a:gd name="connsiteY14" fmla="*/ 6353596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345667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15135 w 7980023"/>
              <a:gd name="connsiteY13" fmla="*/ 6464333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 name="connsiteX0" fmla="*/ 1624340 w 7980023"/>
              <a:gd name="connsiteY0" fmla="*/ 0 h 6858000"/>
              <a:gd name="connsiteX1" fmla="*/ 7980023 w 7980023"/>
              <a:gd name="connsiteY1" fmla="*/ 0 h 6858000"/>
              <a:gd name="connsiteX2" fmla="*/ 7980023 w 7980023"/>
              <a:gd name="connsiteY2" fmla="*/ 6858000 h 6858000"/>
              <a:gd name="connsiteX3" fmla="*/ 0 w 7980023"/>
              <a:gd name="connsiteY3" fmla="*/ 6858000 h 6858000"/>
              <a:gd name="connsiteX4" fmla="*/ 132132 w 7980023"/>
              <a:gd name="connsiteY4" fmla="*/ 6806542 h 6858000"/>
              <a:gd name="connsiteX5" fmla="*/ 137847 w 7980023"/>
              <a:gd name="connsiteY5" fmla="*/ 6810337 h 6858000"/>
              <a:gd name="connsiteX6" fmla="*/ 89184 w 7980023"/>
              <a:gd name="connsiteY6" fmla="*/ 6811393 h 6858000"/>
              <a:gd name="connsiteX7" fmla="*/ 70391 w 7980023"/>
              <a:gd name="connsiteY7" fmla="*/ 6764316 h 6858000"/>
              <a:gd name="connsiteX8" fmla="*/ 151420 w 7980023"/>
              <a:gd name="connsiteY8" fmla="*/ 6763669 h 6858000"/>
              <a:gd name="connsiteX9" fmla="*/ 151423 w 7980023"/>
              <a:gd name="connsiteY9" fmla="*/ 6695947 h 6858000"/>
              <a:gd name="connsiteX10" fmla="*/ 202725 w 7980023"/>
              <a:gd name="connsiteY10" fmla="*/ 6635929 h 6858000"/>
              <a:gd name="connsiteX11" fmla="*/ 277549 w 7980023"/>
              <a:gd name="connsiteY11" fmla="*/ 6583710 h 6858000"/>
              <a:gd name="connsiteX12" fmla="*/ 279539 w 7980023"/>
              <a:gd name="connsiteY12" fmla="*/ 6538422 h 6858000"/>
              <a:gd name="connsiteX13" fmla="*/ 362723 w 7980023"/>
              <a:gd name="connsiteY13" fmla="*/ 6453731 h 6858000"/>
              <a:gd name="connsiteX14" fmla="*/ 406890 w 7980023"/>
              <a:gd name="connsiteY14" fmla="*/ 6358897 h 6858000"/>
              <a:gd name="connsiteX15" fmla="*/ 512226 w 7980023"/>
              <a:gd name="connsiteY15" fmla="*/ 6282376 h 6858000"/>
              <a:gd name="connsiteX16" fmla="*/ 391637 w 7980023"/>
              <a:gd name="connsiteY16" fmla="*/ 6245603 h 6858000"/>
              <a:gd name="connsiteX17" fmla="*/ 402287 w 7980023"/>
              <a:gd name="connsiteY17" fmla="*/ 6231382 h 6858000"/>
              <a:gd name="connsiteX18" fmla="*/ 438736 w 7980023"/>
              <a:gd name="connsiteY18" fmla="*/ 6150483 h 6858000"/>
              <a:gd name="connsiteX19" fmla="*/ 474738 w 7980023"/>
              <a:gd name="connsiteY19" fmla="*/ 6135150 h 6858000"/>
              <a:gd name="connsiteX20" fmla="*/ 476247 w 7980023"/>
              <a:gd name="connsiteY20" fmla="*/ 6135117 h 6858000"/>
              <a:gd name="connsiteX21" fmla="*/ 461881 w 7980023"/>
              <a:gd name="connsiteY21" fmla="*/ 6094992 h 6858000"/>
              <a:gd name="connsiteX22" fmla="*/ 485909 w 7980023"/>
              <a:gd name="connsiteY22" fmla="*/ 6094804 h 6858000"/>
              <a:gd name="connsiteX23" fmla="*/ 487093 w 7980023"/>
              <a:gd name="connsiteY23" fmla="*/ 6069532 h 6858000"/>
              <a:gd name="connsiteX24" fmla="*/ 489317 w 7980023"/>
              <a:gd name="connsiteY24" fmla="*/ 6057240 h 6858000"/>
              <a:gd name="connsiteX25" fmla="*/ 486626 w 7980023"/>
              <a:gd name="connsiteY25" fmla="*/ 6052194 h 6858000"/>
              <a:gd name="connsiteX26" fmla="*/ 491590 w 7980023"/>
              <a:gd name="connsiteY26" fmla="*/ 6034848 h 6858000"/>
              <a:gd name="connsiteX27" fmla="*/ 492850 w 7980023"/>
              <a:gd name="connsiteY27" fmla="*/ 6016934 h 6858000"/>
              <a:gd name="connsiteX28" fmla="*/ 518320 w 7980023"/>
              <a:gd name="connsiteY28" fmla="*/ 5941839 h 6858000"/>
              <a:gd name="connsiteX29" fmla="*/ 541474 w 7980023"/>
              <a:gd name="connsiteY29" fmla="*/ 5769612 h 6858000"/>
              <a:gd name="connsiteX30" fmla="*/ 643760 w 7980023"/>
              <a:gd name="connsiteY30" fmla="*/ 5483024 h 6858000"/>
              <a:gd name="connsiteX31" fmla="*/ 704612 w 7980023"/>
              <a:gd name="connsiteY31" fmla="*/ 5386836 h 6858000"/>
              <a:gd name="connsiteX32" fmla="*/ 704722 w 7980023"/>
              <a:gd name="connsiteY32" fmla="*/ 5336094 h 6858000"/>
              <a:gd name="connsiteX33" fmla="*/ 719859 w 7980023"/>
              <a:gd name="connsiteY33" fmla="*/ 5322215 h 6858000"/>
              <a:gd name="connsiteX34" fmla="*/ 722724 w 7980023"/>
              <a:gd name="connsiteY34" fmla="*/ 5319945 h 6858000"/>
              <a:gd name="connsiteX35" fmla="*/ 728625 w 7980023"/>
              <a:gd name="connsiteY35" fmla="*/ 5308206 h 6858000"/>
              <a:gd name="connsiteX36" fmla="*/ 737251 w 7980023"/>
              <a:gd name="connsiteY36" fmla="*/ 5308204 h 6858000"/>
              <a:gd name="connsiteX37" fmla="*/ 744068 w 7980023"/>
              <a:gd name="connsiteY37" fmla="*/ 5244688 h 6858000"/>
              <a:gd name="connsiteX38" fmla="*/ 723007 w 7980023"/>
              <a:gd name="connsiteY38" fmla="*/ 5165945 h 6858000"/>
              <a:gd name="connsiteX39" fmla="*/ 727414 w 7980023"/>
              <a:gd name="connsiteY39" fmla="*/ 5124196 h 6858000"/>
              <a:gd name="connsiteX40" fmla="*/ 733886 w 7980023"/>
              <a:gd name="connsiteY40" fmla="*/ 5119497 h 6858000"/>
              <a:gd name="connsiteX41" fmla="*/ 717223 w 7980023"/>
              <a:gd name="connsiteY41" fmla="*/ 5056494 h 6858000"/>
              <a:gd name="connsiteX42" fmla="*/ 739127 w 7980023"/>
              <a:gd name="connsiteY42" fmla="*/ 4974868 h 6858000"/>
              <a:gd name="connsiteX43" fmla="*/ 763081 w 7980023"/>
              <a:gd name="connsiteY43" fmla="*/ 4914948 h 6858000"/>
              <a:gd name="connsiteX44" fmla="*/ 773305 w 7980023"/>
              <a:gd name="connsiteY44" fmla="*/ 4880631 h 6858000"/>
              <a:gd name="connsiteX45" fmla="*/ 793146 w 7980023"/>
              <a:gd name="connsiteY45" fmla="*/ 4790628 h 6858000"/>
              <a:gd name="connsiteX46" fmla="*/ 799802 w 7980023"/>
              <a:gd name="connsiteY46" fmla="*/ 4679718 h 6858000"/>
              <a:gd name="connsiteX47" fmla="*/ 825430 w 7980023"/>
              <a:gd name="connsiteY47" fmla="*/ 4557310 h 6858000"/>
              <a:gd name="connsiteX48" fmla="*/ 840410 w 7980023"/>
              <a:gd name="connsiteY48" fmla="*/ 4508412 h 6858000"/>
              <a:gd name="connsiteX49" fmla="*/ 845542 w 7980023"/>
              <a:gd name="connsiteY49" fmla="*/ 4391240 h 6858000"/>
              <a:gd name="connsiteX50" fmla="*/ 852182 w 7980023"/>
              <a:gd name="connsiteY50" fmla="*/ 4174996 h 6858000"/>
              <a:gd name="connsiteX51" fmla="*/ 863579 w 7980023"/>
              <a:gd name="connsiteY51" fmla="*/ 4078684 h 6858000"/>
              <a:gd name="connsiteX52" fmla="*/ 887954 w 7980023"/>
              <a:gd name="connsiteY52" fmla="*/ 3934323 h 6858000"/>
              <a:gd name="connsiteX53" fmla="*/ 877947 w 7980023"/>
              <a:gd name="connsiteY53" fmla="*/ 3921099 h 6858000"/>
              <a:gd name="connsiteX54" fmla="*/ 873349 w 7980023"/>
              <a:gd name="connsiteY54" fmla="*/ 3906233 h 6858000"/>
              <a:gd name="connsiteX55" fmla="*/ 874786 w 7980023"/>
              <a:gd name="connsiteY55" fmla="*/ 3904422 h 6858000"/>
              <a:gd name="connsiteX56" fmla="*/ 875386 w 7980023"/>
              <a:gd name="connsiteY56" fmla="*/ 3887163 h 6858000"/>
              <a:gd name="connsiteX57" fmla="*/ 871518 w 7980023"/>
              <a:gd name="connsiteY57" fmla="*/ 3883366 h 6858000"/>
              <a:gd name="connsiteX58" fmla="*/ 865200 w 7980023"/>
              <a:gd name="connsiteY58" fmla="*/ 3808615 h 6858000"/>
              <a:gd name="connsiteX59" fmla="*/ 890414 w 7980023"/>
              <a:gd name="connsiteY59" fmla="*/ 3801218 h 6858000"/>
              <a:gd name="connsiteX60" fmla="*/ 916505 w 7980023"/>
              <a:gd name="connsiteY60" fmla="*/ 3735794 h 6858000"/>
              <a:gd name="connsiteX61" fmla="*/ 913893 w 7980023"/>
              <a:gd name="connsiteY61" fmla="*/ 3699097 h 6858000"/>
              <a:gd name="connsiteX62" fmla="*/ 914187 w 7980023"/>
              <a:gd name="connsiteY62" fmla="*/ 3691697 h 6858000"/>
              <a:gd name="connsiteX63" fmla="*/ 914531 w 7980023"/>
              <a:gd name="connsiteY63" fmla="*/ 3691546 h 6858000"/>
              <a:gd name="connsiteX64" fmla="*/ 915517 w 7980023"/>
              <a:gd name="connsiteY64" fmla="*/ 3683730 h 6858000"/>
              <a:gd name="connsiteX65" fmla="*/ 914724 w 7980023"/>
              <a:gd name="connsiteY65" fmla="*/ 3678210 h 6858000"/>
              <a:gd name="connsiteX66" fmla="*/ 961701 w 7980023"/>
              <a:gd name="connsiteY66" fmla="*/ 3622140 h 6858000"/>
              <a:gd name="connsiteX67" fmla="*/ 1003428 w 7980023"/>
              <a:gd name="connsiteY67" fmla="*/ 3534890 h 6858000"/>
              <a:gd name="connsiteX68" fmla="*/ 1040894 w 7980023"/>
              <a:gd name="connsiteY68" fmla="*/ 3446748 h 6858000"/>
              <a:gd name="connsiteX69" fmla="*/ 1052591 w 7980023"/>
              <a:gd name="connsiteY69" fmla="*/ 3413985 h 6858000"/>
              <a:gd name="connsiteX70" fmla="*/ 1081677 w 7980023"/>
              <a:gd name="connsiteY70" fmla="*/ 3359338 h 6858000"/>
              <a:gd name="connsiteX71" fmla="*/ 1100102 w 7980023"/>
              <a:gd name="connsiteY71" fmla="*/ 3336636 h 6858000"/>
              <a:gd name="connsiteX72" fmla="*/ 1100032 w 7980023"/>
              <a:gd name="connsiteY72" fmla="*/ 3335242 h 6858000"/>
              <a:gd name="connsiteX73" fmla="*/ 1104519 w 7980023"/>
              <a:gd name="connsiteY73" fmla="*/ 3334506 h 6858000"/>
              <a:gd name="connsiteX74" fmla="*/ 1108049 w 7980023"/>
              <a:gd name="connsiteY74" fmla="*/ 3330362 h 6858000"/>
              <a:gd name="connsiteX75" fmla="*/ 1112079 w 7980023"/>
              <a:gd name="connsiteY75" fmla="*/ 3316492 h 6858000"/>
              <a:gd name="connsiteX76" fmla="*/ 1112670 w 7980023"/>
              <a:gd name="connsiteY76" fmla="*/ 3310855 h 6858000"/>
              <a:gd name="connsiteX77" fmla="*/ 1115504 w 7980023"/>
              <a:gd name="connsiteY77" fmla="*/ 3303502 h 6858000"/>
              <a:gd name="connsiteX78" fmla="*/ 1115868 w 7980023"/>
              <a:gd name="connsiteY78" fmla="*/ 3303456 h 6858000"/>
              <a:gd name="connsiteX79" fmla="*/ 1117945 w 7980023"/>
              <a:gd name="connsiteY79" fmla="*/ 3296306 h 6858000"/>
              <a:gd name="connsiteX80" fmla="*/ 1124395 w 7980023"/>
              <a:gd name="connsiteY80" fmla="*/ 3259631 h 6858000"/>
              <a:gd name="connsiteX81" fmla="*/ 1169437 w 7980023"/>
              <a:gd name="connsiteY81" fmla="*/ 3227829 h 6858000"/>
              <a:gd name="connsiteX82" fmla="*/ 1181330 w 7980023"/>
              <a:gd name="connsiteY82" fmla="*/ 3211605 h 6858000"/>
              <a:gd name="connsiteX83" fmla="*/ 1189252 w 7980023"/>
              <a:gd name="connsiteY83" fmla="*/ 3203657 h 6858000"/>
              <a:gd name="connsiteX84" fmla="*/ 1190760 w 7980023"/>
              <a:gd name="connsiteY84" fmla="*/ 3203625 h 6858000"/>
              <a:gd name="connsiteX85" fmla="*/ 1199962 w 7980023"/>
              <a:gd name="connsiteY85" fmla="*/ 3164801 h 6858000"/>
              <a:gd name="connsiteX86" fmla="*/ 1200867 w 7980023"/>
              <a:gd name="connsiteY86" fmla="*/ 3140459 h 6858000"/>
              <a:gd name="connsiteX87" fmla="*/ 1202949 w 7980023"/>
              <a:gd name="connsiteY87" fmla="*/ 3128619 h 6858000"/>
              <a:gd name="connsiteX88" fmla="*/ 1200205 w 7980023"/>
              <a:gd name="connsiteY88" fmla="*/ 3123757 h 6858000"/>
              <a:gd name="connsiteX89" fmla="*/ 1204970 w 7980023"/>
              <a:gd name="connsiteY89" fmla="*/ 3107053 h 6858000"/>
              <a:gd name="connsiteX90" fmla="*/ 1206773 w 7980023"/>
              <a:gd name="connsiteY90" fmla="*/ 3105708 h 6858000"/>
              <a:gd name="connsiteX91" fmla="*/ 1206028 w 7980023"/>
              <a:gd name="connsiteY91" fmla="*/ 3089798 h 6858000"/>
              <a:gd name="connsiteX92" fmla="*/ 1199753 w 7980023"/>
              <a:gd name="connsiteY92" fmla="*/ 3073892 h 6858000"/>
              <a:gd name="connsiteX93" fmla="*/ 1257977 w 7980023"/>
              <a:gd name="connsiteY93" fmla="*/ 2939902 h 6858000"/>
              <a:gd name="connsiteX94" fmla="*/ 1259084 w 7980023"/>
              <a:gd name="connsiteY94" fmla="*/ 2801843 h 6858000"/>
              <a:gd name="connsiteX95" fmla="*/ 1291951 w 7980023"/>
              <a:gd name="connsiteY95" fmla="*/ 2729696 h 6858000"/>
              <a:gd name="connsiteX96" fmla="*/ 1336103 w 7980023"/>
              <a:gd name="connsiteY96" fmla="*/ 2682866 h 6858000"/>
              <a:gd name="connsiteX97" fmla="*/ 1384457 w 7980023"/>
              <a:gd name="connsiteY97" fmla="*/ 2526390 h 6858000"/>
              <a:gd name="connsiteX98" fmla="*/ 1410558 w 7980023"/>
              <a:gd name="connsiteY98" fmla="*/ 2483002 h 6858000"/>
              <a:gd name="connsiteX99" fmla="*/ 1410103 w 7980023"/>
              <a:gd name="connsiteY99" fmla="*/ 2434127 h 6858000"/>
              <a:gd name="connsiteX100" fmla="*/ 1425070 w 7980023"/>
              <a:gd name="connsiteY100" fmla="*/ 2420768 h 6858000"/>
              <a:gd name="connsiteX101" fmla="*/ 1427908 w 7980023"/>
              <a:gd name="connsiteY101" fmla="*/ 2418582 h 6858000"/>
              <a:gd name="connsiteX102" fmla="*/ 1433672 w 7980023"/>
              <a:gd name="connsiteY102" fmla="*/ 2407279 h 6858000"/>
              <a:gd name="connsiteX103" fmla="*/ 1442289 w 7980023"/>
              <a:gd name="connsiteY103" fmla="*/ 2407282 h 6858000"/>
              <a:gd name="connsiteX104" fmla="*/ 1455974 w 7980023"/>
              <a:gd name="connsiteY104" fmla="*/ 2392557 h 6858000"/>
              <a:gd name="connsiteX105" fmla="*/ 1464630 w 7980023"/>
              <a:gd name="connsiteY105" fmla="*/ 2370864 h 6858000"/>
              <a:gd name="connsiteX106" fmla="*/ 1522314 w 7980023"/>
              <a:gd name="connsiteY106" fmla="*/ 2202566 h 6858000"/>
              <a:gd name="connsiteX107" fmla="*/ 1538623 w 7980023"/>
              <a:gd name="connsiteY107" fmla="*/ 2182184 h 6858000"/>
              <a:gd name="connsiteX108" fmla="*/ 1556663 w 7980023"/>
              <a:gd name="connsiteY108" fmla="*/ 2151646 h 6858000"/>
              <a:gd name="connsiteX109" fmla="*/ 1600318 w 7980023"/>
              <a:gd name="connsiteY109" fmla="*/ 2025678 h 6858000"/>
              <a:gd name="connsiteX110" fmla="*/ 1608967 w 7980023"/>
              <a:gd name="connsiteY110" fmla="*/ 1908118 h 6858000"/>
              <a:gd name="connsiteX111" fmla="*/ 1618408 w 7980023"/>
              <a:gd name="connsiteY111" fmla="*/ 1721725 h 6858000"/>
              <a:gd name="connsiteX112" fmla="*/ 1618819 w 7980023"/>
              <a:gd name="connsiteY112" fmla="*/ 1690229 h 6858000"/>
              <a:gd name="connsiteX113" fmla="*/ 1628779 w 7980023"/>
              <a:gd name="connsiteY113" fmla="*/ 1664519 h 6858000"/>
              <a:gd name="connsiteX114" fmla="*/ 1639464 w 7980023"/>
              <a:gd name="connsiteY114" fmla="*/ 1659741 h 6858000"/>
              <a:gd name="connsiteX115" fmla="*/ 1641233 w 7980023"/>
              <a:gd name="connsiteY115" fmla="*/ 1642638 h 6858000"/>
              <a:gd name="connsiteX116" fmla="*/ 1643710 w 7980023"/>
              <a:gd name="connsiteY116" fmla="*/ 1638374 h 6858000"/>
              <a:gd name="connsiteX117" fmla="*/ 1632084 w 7980023"/>
              <a:gd name="connsiteY117" fmla="*/ 1553747 h 6858000"/>
              <a:gd name="connsiteX118" fmla="*/ 1643796 w 7980023"/>
              <a:gd name="connsiteY118" fmla="*/ 1485881 h 6858000"/>
              <a:gd name="connsiteX119" fmla="*/ 1624197 w 7980023"/>
              <a:gd name="connsiteY119" fmla="*/ 1219904 h 6858000"/>
              <a:gd name="connsiteX120" fmla="*/ 1611125 w 7980023"/>
              <a:gd name="connsiteY120" fmla="*/ 1079200 h 6858000"/>
              <a:gd name="connsiteX121" fmla="*/ 1603801 w 7980023"/>
              <a:gd name="connsiteY121" fmla="*/ 906926 h 6858000"/>
              <a:gd name="connsiteX122" fmla="*/ 1596871 w 7980023"/>
              <a:gd name="connsiteY122" fmla="*/ 693671 h 6858000"/>
              <a:gd name="connsiteX123" fmla="*/ 1588375 w 7980023"/>
              <a:gd name="connsiteY123" fmla="*/ 674509 h 6858000"/>
              <a:gd name="connsiteX124" fmla="*/ 1589972 w 7980023"/>
              <a:gd name="connsiteY124" fmla="*/ 671854 h 6858000"/>
              <a:gd name="connsiteX125" fmla="*/ 1587929 w 7980023"/>
              <a:gd name="connsiteY125" fmla="*/ 648655 h 6858000"/>
              <a:gd name="connsiteX126" fmla="*/ 1582211 w 7980023"/>
              <a:gd name="connsiteY126" fmla="*/ 644194 h 6858000"/>
              <a:gd name="connsiteX127" fmla="*/ 1579157 w 7980023"/>
              <a:gd name="connsiteY127" fmla="*/ 628473 h 6858000"/>
              <a:gd name="connsiteX128" fmla="*/ 1561622 w 7980023"/>
              <a:gd name="connsiteY128" fmla="*/ 545150 h 6858000"/>
              <a:gd name="connsiteX129" fmla="*/ 1563476 w 7980023"/>
              <a:gd name="connsiteY129" fmla="*/ 544275 h 6858000"/>
              <a:gd name="connsiteX130" fmla="*/ 1586685 w 7980023"/>
              <a:gd name="connsiteY130" fmla="*/ 466430 h 6858000"/>
              <a:gd name="connsiteX131" fmla="*/ 1607797 w 7980023"/>
              <a:gd name="connsiteY131" fmla="*/ 390714 h 6858000"/>
              <a:gd name="connsiteX132" fmla="*/ 1606970 w 7980023"/>
              <a:gd name="connsiteY132" fmla="*/ 380764 h 6858000"/>
              <a:gd name="connsiteX133" fmla="*/ 1540890 w 7980023"/>
              <a:gd name="connsiteY133" fmla="*/ 399555 h 6858000"/>
              <a:gd name="connsiteX134" fmla="*/ 1540905 w 7980023"/>
              <a:gd name="connsiteY134" fmla="*/ 382586 h 6858000"/>
              <a:gd name="connsiteX135" fmla="*/ 1529454 w 7980023"/>
              <a:gd name="connsiteY135" fmla="*/ 305471 h 6858000"/>
              <a:gd name="connsiteX136" fmla="*/ 1571859 w 7980023"/>
              <a:gd name="connsiteY136" fmla="*/ 211274 h 6858000"/>
              <a:gd name="connsiteX137" fmla="*/ 1579872 w 7980023"/>
              <a:gd name="connsiteY137" fmla="*/ 135477 h 6858000"/>
              <a:gd name="connsiteX138" fmla="*/ 1621471 w 7980023"/>
              <a:gd name="connsiteY138" fmla="*/ 35011 h 6858000"/>
              <a:gd name="connsiteX139" fmla="*/ 1624340 w 7980023"/>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7980023" h="6858000">
                <a:moveTo>
                  <a:pt x="1624340" y="0"/>
                </a:moveTo>
                <a:lnTo>
                  <a:pt x="7980023" y="0"/>
                </a:lnTo>
                <a:lnTo>
                  <a:pt x="7980023" y="6858000"/>
                </a:lnTo>
                <a:lnTo>
                  <a:pt x="0" y="6858000"/>
                </a:lnTo>
                <a:lnTo>
                  <a:pt x="132132" y="6806542"/>
                </a:lnTo>
                <a:lnTo>
                  <a:pt x="137847" y="6810337"/>
                </a:lnTo>
                <a:lnTo>
                  <a:pt x="89184" y="6811393"/>
                </a:lnTo>
                <a:lnTo>
                  <a:pt x="70391" y="6764316"/>
                </a:lnTo>
                <a:lnTo>
                  <a:pt x="151420" y="6763669"/>
                </a:lnTo>
                <a:lnTo>
                  <a:pt x="151423" y="6695947"/>
                </a:lnTo>
                <a:cubicBezTo>
                  <a:pt x="162004" y="6681098"/>
                  <a:pt x="198681" y="6645366"/>
                  <a:pt x="202725" y="6635929"/>
                </a:cubicBezTo>
                <a:cubicBezTo>
                  <a:pt x="201411" y="6623676"/>
                  <a:pt x="277638" y="6596764"/>
                  <a:pt x="277549" y="6583710"/>
                </a:cubicBezTo>
                <a:cubicBezTo>
                  <a:pt x="286413" y="6523616"/>
                  <a:pt x="251673" y="6579466"/>
                  <a:pt x="279539" y="6538422"/>
                </a:cubicBezTo>
                <a:cubicBezTo>
                  <a:pt x="293078" y="6504360"/>
                  <a:pt x="358272" y="6485885"/>
                  <a:pt x="362723" y="6453731"/>
                </a:cubicBezTo>
                <a:cubicBezTo>
                  <a:pt x="374413" y="6445360"/>
                  <a:pt x="413615" y="6374813"/>
                  <a:pt x="406890" y="6358897"/>
                </a:cubicBezTo>
                <a:cubicBezTo>
                  <a:pt x="419018" y="6336351"/>
                  <a:pt x="502005" y="6300227"/>
                  <a:pt x="512226" y="6282376"/>
                </a:cubicBezTo>
                <a:cubicBezTo>
                  <a:pt x="512445" y="6280426"/>
                  <a:pt x="391418" y="6247554"/>
                  <a:pt x="391637" y="6245603"/>
                </a:cubicBezTo>
                <a:cubicBezTo>
                  <a:pt x="392655" y="6242109"/>
                  <a:pt x="400234" y="6240246"/>
                  <a:pt x="402287" y="6231382"/>
                </a:cubicBezTo>
                <a:cubicBezTo>
                  <a:pt x="413935" y="6214200"/>
                  <a:pt x="426661" y="6166520"/>
                  <a:pt x="438736" y="6150483"/>
                </a:cubicBezTo>
                <a:cubicBezTo>
                  <a:pt x="440343" y="6145383"/>
                  <a:pt x="471207" y="6136064"/>
                  <a:pt x="474738" y="6135150"/>
                </a:cubicBezTo>
                <a:lnTo>
                  <a:pt x="476247" y="6135117"/>
                </a:lnTo>
                <a:lnTo>
                  <a:pt x="461881" y="6094992"/>
                </a:lnTo>
                <a:lnTo>
                  <a:pt x="485909" y="6094804"/>
                </a:lnTo>
                <a:cubicBezTo>
                  <a:pt x="486304" y="6086380"/>
                  <a:pt x="486698" y="6077956"/>
                  <a:pt x="487093" y="6069532"/>
                </a:cubicBezTo>
                <a:lnTo>
                  <a:pt x="489317" y="6057240"/>
                </a:lnTo>
                <a:lnTo>
                  <a:pt x="486626" y="6052194"/>
                </a:lnTo>
                <a:cubicBezTo>
                  <a:pt x="485564" y="6047615"/>
                  <a:pt x="486414" y="6042180"/>
                  <a:pt x="491590" y="6034848"/>
                </a:cubicBezTo>
                <a:lnTo>
                  <a:pt x="492850" y="6016934"/>
                </a:lnTo>
                <a:cubicBezTo>
                  <a:pt x="491858" y="6011232"/>
                  <a:pt x="521519" y="5947109"/>
                  <a:pt x="518320" y="5941839"/>
                </a:cubicBezTo>
                <a:cubicBezTo>
                  <a:pt x="527728" y="5892009"/>
                  <a:pt x="525427" y="5829177"/>
                  <a:pt x="541474" y="5769612"/>
                </a:cubicBezTo>
                <a:cubicBezTo>
                  <a:pt x="573345" y="5674859"/>
                  <a:pt x="616570" y="5546820"/>
                  <a:pt x="643760" y="5483024"/>
                </a:cubicBezTo>
                <a:cubicBezTo>
                  <a:pt x="687129" y="5465021"/>
                  <a:pt x="685969" y="5418016"/>
                  <a:pt x="704612" y="5386836"/>
                </a:cubicBezTo>
                <a:cubicBezTo>
                  <a:pt x="672573" y="5382571"/>
                  <a:pt x="736210" y="5353240"/>
                  <a:pt x="704722" y="5336094"/>
                </a:cubicBezTo>
                <a:cubicBezTo>
                  <a:pt x="709112" y="5330963"/>
                  <a:pt x="714358" y="5326534"/>
                  <a:pt x="719859" y="5322215"/>
                </a:cubicBezTo>
                <a:lnTo>
                  <a:pt x="722724" y="5319945"/>
                </a:lnTo>
                <a:lnTo>
                  <a:pt x="728625" y="5308206"/>
                </a:lnTo>
                <a:lnTo>
                  <a:pt x="737251" y="5308204"/>
                </a:lnTo>
                <a:lnTo>
                  <a:pt x="744068" y="5244688"/>
                </a:lnTo>
                <a:cubicBezTo>
                  <a:pt x="741754" y="5219841"/>
                  <a:pt x="736409" y="5193796"/>
                  <a:pt x="723007" y="5165945"/>
                </a:cubicBezTo>
                <a:cubicBezTo>
                  <a:pt x="714005" y="5153858"/>
                  <a:pt x="715978" y="5135166"/>
                  <a:pt x="727414" y="5124196"/>
                </a:cubicBezTo>
                <a:cubicBezTo>
                  <a:pt x="729382" y="5122308"/>
                  <a:pt x="731564" y="5120724"/>
                  <a:pt x="733886" y="5119497"/>
                </a:cubicBezTo>
                <a:cubicBezTo>
                  <a:pt x="713338" y="5084291"/>
                  <a:pt x="733062" y="5075230"/>
                  <a:pt x="717223" y="5056494"/>
                </a:cubicBezTo>
                <a:cubicBezTo>
                  <a:pt x="722653" y="5015230"/>
                  <a:pt x="752784" y="4991932"/>
                  <a:pt x="739127" y="4974868"/>
                </a:cubicBezTo>
                <a:cubicBezTo>
                  <a:pt x="747068" y="4955744"/>
                  <a:pt x="776644" y="4936770"/>
                  <a:pt x="763081" y="4914948"/>
                </a:cubicBezTo>
                <a:cubicBezTo>
                  <a:pt x="779099" y="4918788"/>
                  <a:pt x="759254" y="4888088"/>
                  <a:pt x="773305" y="4880631"/>
                </a:cubicBezTo>
                <a:cubicBezTo>
                  <a:pt x="778316" y="4859911"/>
                  <a:pt x="788730" y="4824114"/>
                  <a:pt x="793146" y="4790628"/>
                </a:cubicBezTo>
                <a:cubicBezTo>
                  <a:pt x="772519" y="4753454"/>
                  <a:pt x="815026" y="4709732"/>
                  <a:pt x="799802" y="4679718"/>
                </a:cubicBezTo>
                <a:lnTo>
                  <a:pt x="825430" y="4557310"/>
                </a:lnTo>
                <a:cubicBezTo>
                  <a:pt x="836009" y="4523413"/>
                  <a:pt x="802432" y="4537635"/>
                  <a:pt x="840410" y="4508412"/>
                </a:cubicBezTo>
                <a:cubicBezTo>
                  <a:pt x="833896" y="4445321"/>
                  <a:pt x="869756" y="4449367"/>
                  <a:pt x="845542" y="4391240"/>
                </a:cubicBezTo>
                <a:lnTo>
                  <a:pt x="852182" y="4174996"/>
                </a:lnTo>
                <a:cubicBezTo>
                  <a:pt x="862953" y="4139969"/>
                  <a:pt x="857292" y="4130009"/>
                  <a:pt x="863579" y="4078684"/>
                </a:cubicBezTo>
                <a:cubicBezTo>
                  <a:pt x="874385" y="4027210"/>
                  <a:pt x="856366" y="3979051"/>
                  <a:pt x="887954" y="3934323"/>
                </a:cubicBezTo>
                <a:cubicBezTo>
                  <a:pt x="883536" y="3930474"/>
                  <a:pt x="880313" y="3925995"/>
                  <a:pt x="877947" y="3921099"/>
                </a:cubicBezTo>
                <a:lnTo>
                  <a:pt x="873349" y="3906233"/>
                </a:lnTo>
                <a:lnTo>
                  <a:pt x="874786" y="3904422"/>
                </a:lnTo>
                <a:cubicBezTo>
                  <a:pt x="878047" y="3896214"/>
                  <a:pt x="877547" y="3891016"/>
                  <a:pt x="875386" y="3887163"/>
                </a:cubicBezTo>
                <a:lnTo>
                  <a:pt x="871518" y="3883366"/>
                </a:lnTo>
                <a:lnTo>
                  <a:pt x="865200" y="3808615"/>
                </a:lnTo>
                <a:lnTo>
                  <a:pt x="890414" y="3801218"/>
                </a:lnTo>
                <a:cubicBezTo>
                  <a:pt x="898964" y="3789082"/>
                  <a:pt x="908634" y="3753967"/>
                  <a:pt x="916505" y="3735794"/>
                </a:cubicBezTo>
                <a:cubicBezTo>
                  <a:pt x="915058" y="3723991"/>
                  <a:pt x="914130" y="3711671"/>
                  <a:pt x="913893" y="3699097"/>
                </a:cubicBezTo>
                <a:lnTo>
                  <a:pt x="914187" y="3691697"/>
                </a:lnTo>
                <a:lnTo>
                  <a:pt x="914531" y="3691546"/>
                </a:lnTo>
                <a:cubicBezTo>
                  <a:pt x="915319" y="3689926"/>
                  <a:pt x="915686" y="3687488"/>
                  <a:pt x="915517" y="3683730"/>
                </a:cubicBezTo>
                <a:lnTo>
                  <a:pt x="914724" y="3678210"/>
                </a:lnTo>
                <a:lnTo>
                  <a:pt x="961701" y="3622140"/>
                </a:lnTo>
                <a:cubicBezTo>
                  <a:pt x="975640" y="3587061"/>
                  <a:pt x="979994" y="3573862"/>
                  <a:pt x="1003428" y="3534890"/>
                </a:cubicBezTo>
                <a:cubicBezTo>
                  <a:pt x="1016574" y="3502088"/>
                  <a:pt x="1036805" y="3477721"/>
                  <a:pt x="1040894" y="3446748"/>
                </a:cubicBezTo>
                <a:cubicBezTo>
                  <a:pt x="1052479" y="3438695"/>
                  <a:pt x="1059489" y="3429320"/>
                  <a:pt x="1052591" y="3413985"/>
                </a:cubicBezTo>
                <a:cubicBezTo>
                  <a:pt x="1067970" y="3384791"/>
                  <a:pt x="1086321" y="3384396"/>
                  <a:pt x="1081677" y="3359338"/>
                </a:cubicBezTo>
                <a:cubicBezTo>
                  <a:pt x="1113360" y="3353444"/>
                  <a:pt x="1104181" y="3348054"/>
                  <a:pt x="1100102" y="3336636"/>
                </a:cubicBezTo>
                <a:cubicBezTo>
                  <a:pt x="1100079" y="3336171"/>
                  <a:pt x="1100055" y="3335707"/>
                  <a:pt x="1100032" y="3335242"/>
                </a:cubicBezTo>
                <a:lnTo>
                  <a:pt x="1104519" y="3334506"/>
                </a:lnTo>
                <a:lnTo>
                  <a:pt x="1108049" y="3330362"/>
                </a:lnTo>
                <a:lnTo>
                  <a:pt x="1112079" y="3316492"/>
                </a:lnTo>
                <a:lnTo>
                  <a:pt x="1112670" y="3310855"/>
                </a:lnTo>
                <a:cubicBezTo>
                  <a:pt x="1113422" y="3307128"/>
                  <a:pt x="1114364" y="3304853"/>
                  <a:pt x="1115504" y="3303502"/>
                </a:cubicBezTo>
                <a:lnTo>
                  <a:pt x="1115868" y="3303456"/>
                </a:lnTo>
                <a:lnTo>
                  <a:pt x="1117945" y="3296306"/>
                </a:lnTo>
                <a:cubicBezTo>
                  <a:pt x="1120779" y="3283935"/>
                  <a:pt x="1122897" y="3271607"/>
                  <a:pt x="1124395" y="3259631"/>
                </a:cubicBezTo>
                <a:cubicBezTo>
                  <a:pt x="1144329" y="3258025"/>
                  <a:pt x="1140070" y="3209319"/>
                  <a:pt x="1169437" y="3227829"/>
                </a:cubicBezTo>
                <a:cubicBezTo>
                  <a:pt x="1172377" y="3212096"/>
                  <a:pt x="1162844" y="3197427"/>
                  <a:pt x="1181330" y="3211605"/>
                </a:cubicBezTo>
                <a:cubicBezTo>
                  <a:pt x="1182880" y="3206694"/>
                  <a:pt x="1185735" y="3204534"/>
                  <a:pt x="1189252" y="3203657"/>
                </a:cubicBezTo>
                <a:lnTo>
                  <a:pt x="1190760" y="3203625"/>
                </a:lnTo>
                <a:lnTo>
                  <a:pt x="1199962" y="3164801"/>
                </a:lnTo>
                <a:cubicBezTo>
                  <a:pt x="1200264" y="3156687"/>
                  <a:pt x="1200565" y="3148573"/>
                  <a:pt x="1200867" y="3140459"/>
                </a:cubicBezTo>
                <a:lnTo>
                  <a:pt x="1202949" y="3128619"/>
                </a:lnTo>
                <a:lnTo>
                  <a:pt x="1200205" y="3123757"/>
                </a:lnTo>
                <a:cubicBezTo>
                  <a:pt x="1199091" y="3119348"/>
                  <a:pt x="1199880" y="3114114"/>
                  <a:pt x="1204970" y="3107053"/>
                </a:cubicBezTo>
                <a:lnTo>
                  <a:pt x="1206773" y="3105708"/>
                </a:lnTo>
                <a:cubicBezTo>
                  <a:pt x="1206525" y="3100405"/>
                  <a:pt x="1206276" y="3095101"/>
                  <a:pt x="1206028" y="3089798"/>
                </a:cubicBezTo>
                <a:cubicBezTo>
                  <a:pt x="1204975" y="3084307"/>
                  <a:pt x="1203006" y="3078968"/>
                  <a:pt x="1199753" y="3073892"/>
                </a:cubicBezTo>
                <a:cubicBezTo>
                  <a:pt x="1240588" y="3039515"/>
                  <a:pt x="1235210" y="2987050"/>
                  <a:pt x="1257977" y="2939902"/>
                </a:cubicBezTo>
                <a:cubicBezTo>
                  <a:pt x="1261623" y="2932662"/>
                  <a:pt x="1272171" y="2848651"/>
                  <a:pt x="1259084" y="2801843"/>
                </a:cubicBezTo>
                <a:cubicBezTo>
                  <a:pt x="1261710" y="2779194"/>
                  <a:pt x="1260063" y="2798580"/>
                  <a:pt x="1291951" y="2729696"/>
                </a:cubicBezTo>
                <a:cubicBezTo>
                  <a:pt x="1294720" y="2711201"/>
                  <a:pt x="1326484" y="2667348"/>
                  <a:pt x="1336103" y="2682866"/>
                </a:cubicBezTo>
                <a:cubicBezTo>
                  <a:pt x="1327276" y="2618810"/>
                  <a:pt x="1375294" y="2590047"/>
                  <a:pt x="1384457" y="2526390"/>
                </a:cubicBezTo>
                <a:cubicBezTo>
                  <a:pt x="1427584" y="2509077"/>
                  <a:pt x="1392282" y="2513023"/>
                  <a:pt x="1410558" y="2483002"/>
                </a:cubicBezTo>
                <a:cubicBezTo>
                  <a:pt x="1378504" y="2478874"/>
                  <a:pt x="1441751" y="2450659"/>
                  <a:pt x="1410103" y="2434127"/>
                </a:cubicBezTo>
                <a:cubicBezTo>
                  <a:pt x="1414431" y="2429186"/>
                  <a:pt x="1419622" y="2424923"/>
                  <a:pt x="1425070" y="2420768"/>
                </a:cubicBezTo>
                <a:lnTo>
                  <a:pt x="1427908" y="2418582"/>
                </a:lnTo>
                <a:lnTo>
                  <a:pt x="1433672" y="2407279"/>
                </a:lnTo>
                <a:lnTo>
                  <a:pt x="1442289" y="2407282"/>
                </a:lnTo>
                <a:lnTo>
                  <a:pt x="1455974" y="2392557"/>
                </a:lnTo>
                <a:cubicBezTo>
                  <a:pt x="1460018" y="2386551"/>
                  <a:pt x="1463107" y="2379509"/>
                  <a:pt x="1464630" y="2370864"/>
                </a:cubicBezTo>
                <a:lnTo>
                  <a:pt x="1522314" y="2202566"/>
                </a:lnTo>
                <a:cubicBezTo>
                  <a:pt x="1527106" y="2194430"/>
                  <a:pt x="1526489" y="2183277"/>
                  <a:pt x="1538623" y="2182184"/>
                </a:cubicBezTo>
                <a:cubicBezTo>
                  <a:pt x="1553760" y="2179059"/>
                  <a:pt x="1542407" y="2143133"/>
                  <a:pt x="1556663" y="2151646"/>
                </a:cubicBezTo>
                <a:lnTo>
                  <a:pt x="1600318" y="2025678"/>
                </a:lnTo>
                <a:lnTo>
                  <a:pt x="1608967" y="1908118"/>
                </a:lnTo>
                <a:lnTo>
                  <a:pt x="1618408" y="1721725"/>
                </a:lnTo>
                <a:cubicBezTo>
                  <a:pt x="1616185" y="1710244"/>
                  <a:pt x="1616662" y="1699865"/>
                  <a:pt x="1618819" y="1690229"/>
                </a:cubicBezTo>
                <a:lnTo>
                  <a:pt x="1628779" y="1664519"/>
                </a:lnTo>
                <a:lnTo>
                  <a:pt x="1639464" y="1659741"/>
                </a:lnTo>
                <a:lnTo>
                  <a:pt x="1641233" y="1642638"/>
                </a:lnTo>
                <a:lnTo>
                  <a:pt x="1643710" y="1638374"/>
                </a:lnTo>
                <a:cubicBezTo>
                  <a:pt x="1642186" y="1623558"/>
                  <a:pt x="1632070" y="1579162"/>
                  <a:pt x="1632084" y="1553747"/>
                </a:cubicBezTo>
                <a:cubicBezTo>
                  <a:pt x="1640456" y="1506669"/>
                  <a:pt x="1598558" y="1531113"/>
                  <a:pt x="1643796" y="1485881"/>
                </a:cubicBezTo>
                <a:cubicBezTo>
                  <a:pt x="1624858" y="1402479"/>
                  <a:pt x="1665635" y="1293819"/>
                  <a:pt x="1624197" y="1219904"/>
                </a:cubicBezTo>
                <a:cubicBezTo>
                  <a:pt x="1628256" y="1151825"/>
                  <a:pt x="1614523" y="1131365"/>
                  <a:pt x="1611125" y="1079200"/>
                </a:cubicBezTo>
                <a:cubicBezTo>
                  <a:pt x="1604986" y="1008575"/>
                  <a:pt x="1550313" y="937246"/>
                  <a:pt x="1603801" y="906926"/>
                </a:cubicBezTo>
                <a:lnTo>
                  <a:pt x="1596871" y="693671"/>
                </a:lnTo>
                <a:lnTo>
                  <a:pt x="1588375" y="674509"/>
                </a:lnTo>
                <a:lnTo>
                  <a:pt x="1589972" y="671854"/>
                </a:lnTo>
                <a:cubicBezTo>
                  <a:pt x="1592920" y="660342"/>
                  <a:pt x="1591406" y="653465"/>
                  <a:pt x="1587929" y="648655"/>
                </a:cubicBezTo>
                <a:lnTo>
                  <a:pt x="1582211" y="644194"/>
                </a:lnTo>
                <a:lnTo>
                  <a:pt x="1579157" y="628473"/>
                </a:lnTo>
                <a:lnTo>
                  <a:pt x="1561622" y="545150"/>
                </a:lnTo>
                <a:lnTo>
                  <a:pt x="1563476" y="544275"/>
                </a:lnTo>
                <a:cubicBezTo>
                  <a:pt x="1572747" y="526653"/>
                  <a:pt x="1579298" y="492024"/>
                  <a:pt x="1586685" y="466430"/>
                </a:cubicBezTo>
                <a:cubicBezTo>
                  <a:pt x="1582840" y="450867"/>
                  <a:pt x="1610171" y="407510"/>
                  <a:pt x="1607797" y="390714"/>
                </a:cubicBezTo>
                <a:cubicBezTo>
                  <a:pt x="1607521" y="387397"/>
                  <a:pt x="1607246" y="384081"/>
                  <a:pt x="1606970" y="380764"/>
                </a:cubicBezTo>
                <a:lnTo>
                  <a:pt x="1540890" y="399555"/>
                </a:lnTo>
                <a:cubicBezTo>
                  <a:pt x="1541661" y="397262"/>
                  <a:pt x="1541746" y="387588"/>
                  <a:pt x="1540905" y="382586"/>
                </a:cubicBezTo>
                <a:lnTo>
                  <a:pt x="1529454" y="305471"/>
                </a:lnTo>
                <a:lnTo>
                  <a:pt x="1571859" y="211274"/>
                </a:lnTo>
                <a:cubicBezTo>
                  <a:pt x="1577697" y="181775"/>
                  <a:pt x="1574034" y="164976"/>
                  <a:pt x="1579872" y="135477"/>
                </a:cubicBezTo>
                <a:cubicBezTo>
                  <a:pt x="1577903" y="80822"/>
                  <a:pt x="1629791" y="97694"/>
                  <a:pt x="1621471" y="35011"/>
                </a:cubicBezTo>
                <a:lnTo>
                  <a:pt x="162434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Freeform: Shape 9">
            <a:extLst>
              <a:ext uri="{FF2B5EF4-FFF2-40B4-BE49-F238E27FC236}">
                <a16:creationId xmlns:a16="http://schemas.microsoft.com/office/drawing/2014/main" id="{FF861025-1719-42FD-BBEB-64F486BE0801}"/>
              </a:ext>
              <a:ext uri="{C183D7F6-B498-43B3-948B-1728B52AA6E4}">
                <adec:decorative xmlns="" xmlns:adec="http://schemas.microsoft.com/office/drawing/2017/decorative" val="1"/>
              </a:ext>
            </a:extLst>
          </p:cNvPr>
          <p:cNvSpPr/>
          <p:nvPr userDrawn="1"/>
        </p:nvSpPr>
        <p:spPr>
          <a:xfrm>
            <a:off x="526312" y="454550"/>
            <a:ext cx="5045148" cy="594360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1" name="Rectangle 6">
            <a:extLst>
              <a:ext uri="{FF2B5EF4-FFF2-40B4-BE49-F238E27FC236}">
                <a16:creationId xmlns:a16="http://schemas.microsoft.com/office/drawing/2014/main" id="{FB5281A5-738F-4421-9D42-84CA9A8692F5}"/>
              </a:ext>
              <a:ext uri="{C183D7F6-B498-43B3-948B-1728B52AA6E4}">
                <adec:decorative xmlns="" xmlns:adec="http://schemas.microsoft.com/office/drawing/2017/decorative" val="1"/>
              </a:ext>
            </a:extLst>
          </p:cNvPr>
          <p:cNvSpPr/>
          <p:nvPr userDrawn="1"/>
        </p:nvSpPr>
        <p:spPr>
          <a:xfrm>
            <a:off x="2339455" y="186966"/>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Picture Placeholder 20">
            <a:extLst>
              <a:ext uri="{FF2B5EF4-FFF2-40B4-BE49-F238E27FC236}">
                <a16:creationId xmlns:a16="http://schemas.microsoft.com/office/drawing/2014/main" id="{ACD4D9FC-DAB8-4FDD-928D-40EC8DF87FCB}"/>
              </a:ext>
            </a:extLst>
          </p:cNvPr>
          <p:cNvSpPr>
            <a:spLocks noGrp="1"/>
          </p:cNvSpPr>
          <p:nvPr>
            <p:ph type="pic" sz="quarter" idx="13" hasCustomPrompt="1"/>
          </p:nvPr>
        </p:nvSpPr>
        <p:spPr>
          <a:xfrm>
            <a:off x="801711" y="724530"/>
            <a:ext cx="2122242" cy="2599357"/>
          </a:xfrm>
        </p:spPr>
        <p:txBody>
          <a:bodyPr rtlCol="0"/>
          <a:lstStyle>
            <a:lvl1pPr marL="0" indent="0" algn="ctr">
              <a:buNone/>
              <a:defRPr/>
            </a:lvl1pPr>
          </a:lstStyle>
          <a:p>
            <a:pPr rtl="0"/>
            <a:r>
              <a:rPr lang="en-GB" noProof="0"/>
              <a:t>Click to add photo</a:t>
            </a:r>
          </a:p>
        </p:txBody>
      </p:sp>
      <p:sp>
        <p:nvSpPr>
          <p:cNvPr id="26" name="Picture Placeholder 20">
            <a:extLst>
              <a:ext uri="{FF2B5EF4-FFF2-40B4-BE49-F238E27FC236}">
                <a16:creationId xmlns:a16="http://schemas.microsoft.com/office/drawing/2014/main" id="{D9ABF72E-D2F2-4447-BF2A-6F05FE4FD6DA}"/>
              </a:ext>
            </a:extLst>
          </p:cNvPr>
          <p:cNvSpPr>
            <a:spLocks noGrp="1"/>
          </p:cNvSpPr>
          <p:nvPr>
            <p:ph type="pic" sz="quarter" idx="14" hasCustomPrompt="1"/>
          </p:nvPr>
        </p:nvSpPr>
        <p:spPr>
          <a:xfrm>
            <a:off x="3187309" y="724530"/>
            <a:ext cx="2122242" cy="2599357"/>
          </a:xfrm>
        </p:spPr>
        <p:txBody>
          <a:bodyPr rtlCol="0"/>
          <a:lstStyle>
            <a:lvl1pPr marL="0" indent="0" algn="ctr">
              <a:buNone/>
              <a:defRPr/>
            </a:lvl1pPr>
          </a:lstStyle>
          <a:p>
            <a:pPr rtl="0"/>
            <a:r>
              <a:rPr lang="en-GB" noProof="0"/>
              <a:t>Click to add photo</a:t>
            </a:r>
          </a:p>
        </p:txBody>
      </p:sp>
      <p:sp>
        <p:nvSpPr>
          <p:cNvPr id="27" name="Picture Placeholder 20">
            <a:extLst>
              <a:ext uri="{FF2B5EF4-FFF2-40B4-BE49-F238E27FC236}">
                <a16:creationId xmlns:a16="http://schemas.microsoft.com/office/drawing/2014/main" id="{2F0F37A1-4DF5-4621-9E37-D1CC2342A56F}"/>
              </a:ext>
            </a:extLst>
          </p:cNvPr>
          <p:cNvSpPr>
            <a:spLocks noGrp="1"/>
          </p:cNvSpPr>
          <p:nvPr>
            <p:ph type="pic" sz="quarter" idx="15" hasCustomPrompt="1"/>
          </p:nvPr>
        </p:nvSpPr>
        <p:spPr>
          <a:xfrm>
            <a:off x="801710" y="3593830"/>
            <a:ext cx="2122242" cy="2534378"/>
          </a:xfrm>
        </p:spPr>
        <p:txBody>
          <a:bodyPr rtlCol="0"/>
          <a:lstStyle>
            <a:lvl1pPr marL="0" indent="0" algn="ctr">
              <a:buNone/>
              <a:defRPr/>
            </a:lvl1pPr>
          </a:lstStyle>
          <a:p>
            <a:pPr rtl="0"/>
            <a:r>
              <a:rPr lang="en-GB" noProof="0"/>
              <a:t>Click to add photo</a:t>
            </a:r>
          </a:p>
        </p:txBody>
      </p:sp>
      <p:sp>
        <p:nvSpPr>
          <p:cNvPr id="28" name="Picture Placeholder 20">
            <a:extLst>
              <a:ext uri="{FF2B5EF4-FFF2-40B4-BE49-F238E27FC236}">
                <a16:creationId xmlns:a16="http://schemas.microsoft.com/office/drawing/2014/main" id="{8C685007-8C22-443A-BE57-85A48662482F}"/>
              </a:ext>
            </a:extLst>
          </p:cNvPr>
          <p:cNvSpPr>
            <a:spLocks noGrp="1"/>
          </p:cNvSpPr>
          <p:nvPr>
            <p:ph type="pic" sz="quarter" idx="16" hasCustomPrompt="1"/>
          </p:nvPr>
        </p:nvSpPr>
        <p:spPr>
          <a:xfrm>
            <a:off x="3182643" y="3593830"/>
            <a:ext cx="2122242" cy="2534378"/>
          </a:xfrm>
        </p:spPr>
        <p:txBody>
          <a:bodyPr rtlCol="0"/>
          <a:lstStyle>
            <a:lvl1pPr marL="0" indent="0" algn="ctr">
              <a:buNone/>
              <a:defRPr/>
            </a:lvl1pPr>
          </a:lstStyle>
          <a:p>
            <a:pPr rtl="0"/>
            <a:r>
              <a:rPr lang="en-GB" noProof="0"/>
              <a:t>Click to add photo</a:t>
            </a:r>
          </a:p>
        </p:txBody>
      </p:sp>
      <p:sp>
        <p:nvSpPr>
          <p:cNvPr id="14" name="Content Placeholder 5">
            <a:extLst>
              <a:ext uri="{FF2B5EF4-FFF2-40B4-BE49-F238E27FC236}">
                <a16:creationId xmlns:a16="http://schemas.microsoft.com/office/drawing/2014/main" id="{3494C765-0916-4EB3-A106-4EE989AD902D}"/>
              </a:ext>
            </a:extLst>
          </p:cNvPr>
          <p:cNvSpPr>
            <a:spLocks noGrp="1"/>
          </p:cNvSpPr>
          <p:nvPr>
            <p:ph idx="1"/>
          </p:nvPr>
        </p:nvSpPr>
        <p:spPr>
          <a:xfrm>
            <a:off x="6095999" y="2147355"/>
            <a:ext cx="5045149" cy="4107021"/>
          </a:xfrm>
        </p:spPr>
        <p:txBody>
          <a:bodyPr rtlCol="0"/>
          <a:lstStyle>
            <a:lvl1pPr marL="0" indent="0">
              <a:buNone/>
              <a:defRPr/>
            </a:lvl1pPr>
          </a:lstStyle>
          <a:p>
            <a:pPr lvl="0" rtl="0"/>
            <a:r>
              <a:rPr lang="en-US" noProof="0"/>
              <a:t>Click to edit Master text styles</a:t>
            </a:r>
          </a:p>
        </p:txBody>
      </p:sp>
      <p:sp>
        <p:nvSpPr>
          <p:cNvPr id="15" name="Footer Placeholder 17">
            <a:extLst>
              <a:ext uri="{FF2B5EF4-FFF2-40B4-BE49-F238E27FC236}">
                <a16:creationId xmlns:a16="http://schemas.microsoft.com/office/drawing/2014/main" id="{C51070D0-48FE-47F4-9654-246F3D4083EF}"/>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8" name="Slide Number Placeholder 18">
            <a:extLst>
              <a:ext uri="{FF2B5EF4-FFF2-40B4-BE49-F238E27FC236}">
                <a16:creationId xmlns:a16="http://schemas.microsoft.com/office/drawing/2014/main" id="{D705FA93-7DE4-4F91-BD9C-A7A25372DDBA}"/>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B9BEB33-D6AC-4C86-9A2A-0FA8A87193B2}"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9" name="Date Placeholder 16">
            <a:extLst>
              <a:ext uri="{FF2B5EF4-FFF2-40B4-BE49-F238E27FC236}">
                <a16:creationId xmlns:a16="http://schemas.microsoft.com/office/drawing/2014/main" id="{C4F3A1D4-1535-400A-AC07-233D6F875A96}"/>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16966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rtlCol="0" anchor="b"/>
          <a:lstStyle/>
          <a:p>
            <a:pPr rtl="0"/>
            <a:r>
              <a:rPr lang="en-US" noProof="0"/>
              <a:t>Click to edit Master title style</a:t>
            </a:r>
            <a:endParaRPr lang="en-GB" noProof="0"/>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rtlCol="0" anchor="t">
            <a:normAutofit/>
          </a:bodyPr>
          <a:lstStyle>
            <a:lvl1pPr marL="0" indent="0">
              <a:buNone/>
              <a:defRPr sz="2400"/>
            </a:lvl1pPr>
          </a:lstStyle>
          <a:p>
            <a:pPr rtl="0"/>
            <a:r>
              <a:rPr lang="en-US" noProof="0"/>
              <a:t>Click to edit Master subtitle style</a:t>
            </a:r>
            <a:endParaRPr lang="en-GB" noProof="0"/>
          </a:p>
        </p:txBody>
      </p:sp>
      <p:sp>
        <p:nvSpPr>
          <p:cNvPr id="28" name="Freeform: Shape 27">
            <a:extLst>
              <a:ext uri="{FF2B5EF4-FFF2-40B4-BE49-F238E27FC236}">
                <a16:creationId xmlns:a16="http://schemas.microsoft.com/office/drawing/2014/main" id="{F287D1F6-3C98-4785-AFFB-263FF25C2207}"/>
              </a:ext>
              <a:ext uri="{C183D7F6-B498-43B3-948B-1728B52AA6E4}">
                <adec:decorative xmlns=""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rtlCol="0"/>
          <a:lstStyle>
            <a:lvl1pPr marL="0" indent="0" algn="ctr">
              <a:buNone/>
              <a:defRPr/>
            </a:lvl1pPr>
          </a:lstStyle>
          <a:p>
            <a:pPr rtl="0"/>
            <a:r>
              <a:rPr lang="en-GB" noProof="0"/>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rtlCol="0"/>
          <a:lstStyle>
            <a:lvl1pPr marL="0" indent="0" algn="ctr">
              <a:buNone/>
              <a:defRPr/>
            </a:lvl1pPr>
          </a:lstStyle>
          <a:p>
            <a:pPr rtl="0"/>
            <a:r>
              <a:rPr lang="en-GB" noProof="0"/>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8597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theme/media/image10.png"/><Relationship Id="rId2" Type="http://schemas.openxmlformats.org/officeDocument/2006/relationships/slideLayout" Target="../slideLayouts/slideLayout2.xml"/><Relationship Id="rId16" Type="http://schemas.openxmlformats.org/officeDocument/2006/relationships/customXml" Target="../ink/ink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pPr rtl="0"/>
            <a:r>
              <a:rPr lang="en-GB" noProof="0"/>
              <a:t>20XX</a:t>
            </a:r>
            <a:endParaRPr lang="en-GB" noProof="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pPr rtl="0"/>
            <a:r>
              <a:rPr lang="en-GB" noProof="0">
                <a:latin typeface="+mn-lt"/>
              </a:rPr>
              <a:t>PRESENTATION TITLE</a:t>
            </a: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pPr rtl="0"/>
            <a:fld id="{9D4AEF59-F28E-467C-9EA3-92D1CFAD475A}" type="slidenum">
              <a:rPr lang="en-GB" noProof="0" smtClean="0"/>
              <a:pPr/>
              <a:t>‹#›</a:t>
            </a:fld>
            <a:endParaRPr lang="en-GB" noProof="0">
              <a:latin typeface="+mn-lt"/>
            </a:endParaRPr>
          </a:p>
        </p:txBody>
      </p:sp>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7"/>
              <a:stretch>
                <a:fillRect/>
              </a:stretch>
            </p:blipFill>
            <p:spPr>
              <a:xfrm>
                <a:off x="12482070" y="6333652"/>
                <a:ext cx="18000" cy="18000"/>
              </a:xfrm>
              <a:prstGeom prst="rect">
                <a:avLst/>
              </a:prstGeom>
            </p:spPr>
          </p:pic>
        </mc:Fallback>
      </mc:AlternateContent>
    </p:spTree>
    <p:extLst>
      <p:ext uri="{BB962C8B-B14F-4D97-AF65-F5344CB8AC3E}">
        <p14:creationId xmlns:p14="http://schemas.microsoft.com/office/powerpoint/2010/main" val="4196635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97" r:id="rId13"/>
  </p:sldLayoutIdLst>
  <p:hf hdr="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9101_student_uwtsd_ac_uk/Documents/%D0%97%D0%B0%D0%BF%D0%B8%D1%81-20231027_183342.webm?csf=1&amp;web=1&amp;e=YBuCTP&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10.jpg"/><Relationship Id="rId5" Type="http://schemas.openxmlformats.org/officeDocument/2006/relationships/image" Target="../media/image9.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hyperlink" Target="https://www.hofstede-insights.com/country-comparison-tool?countries=italy"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5" Type="http://schemas.openxmlformats.org/officeDocument/2006/relationships/hyperlink" Target="https://culturalatlas.sbs.com.au/italian-culture/italian-culture-greetings" TargetMode="External"/><Relationship Id="rId4" Type="http://schemas.openxmlformats.org/officeDocument/2006/relationships/hyperlink" Target="https://www.robertsonlanguages.com/learners-face-dilemma-with-multiple-italian-dialects/#:~:text=Although%20Italian%20is%20the%20official,Neapolitan%2C%20Sardinian%2C%20and%20mor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1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A8A4397-4012-4127-AFC6-B8CB5F7FEF5A}"/>
              </a:ext>
            </a:extLst>
          </p:cNvPr>
          <p:cNvSpPr>
            <a:spLocks noGrp="1"/>
          </p:cNvSpPr>
          <p:nvPr>
            <p:ph type="ctrTitle"/>
          </p:nvPr>
        </p:nvSpPr>
        <p:spPr>
          <a:xfrm>
            <a:off x="1711302" y="374529"/>
            <a:ext cx="8769396" cy="2494295"/>
          </a:xfrm>
          <a:effectLst>
            <a:outerShdw blurRad="50800" dist="38100" dir="2700000" algn="tl" rotWithShape="0">
              <a:prstClr val="black">
                <a:alpha val="40000"/>
              </a:prstClr>
            </a:outerShdw>
          </a:effectLst>
        </p:spPr>
        <p:txBody>
          <a:bodyPr rtlCol="0">
            <a:normAutofit/>
          </a:bodyPr>
          <a:lstStyle/>
          <a:p>
            <a:pPr rtl="0"/>
            <a:r>
              <a:rPr lang="en-GB" sz="2400" dirty="0">
                <a:solidFill>
                  <a:schemeClr val="tx1"/>
                </a:solidFill>
              </a:rPr>
              <a:t>The benefits of multilingualism and the importance of language awareness skills for hotel staff</a:t>
            </a:r>
          </a:p>
        </p:txBody>
      </p:sp>
      <p:sp>
        <p:nvSpPr>
          <p:cNvPr id="13" name="Subtitle 12">
            <a:extLst>
              <a:ext uri="{FF2B5EF4-FFF2-40B4-BE49-F238E27FC236}">
                <a16:creationId xmlns:a16="http://schemas.microsoft.com/office/drawing/2014/main" id="{8346FB1D-3AE6-424C-9C4A-659F5D1C7D0A}"/>
              </a:ext>
            </a:extLst>
          </p:cNvPr>
          <p:cNvSpPr>
            <a:spLocks noGrp="1"/>
          </p:cNvSpPr>
          <p:nvPr>
            <p:ph type="subTitle" idx="1"/>
          </p:nvPr>
        </p:nvSpPr>
        <p:spPr>
          <a:xfrm>
            <a:off x="3225757" y="2773707"/>
            <a:ext cx="6041963" cy="1215470"/>
          </a:xfrm>
          <a:effectLst>
            <a:outerShdw blurRad="50800" dist="38100" dir="2700000" algn="tl" rotWithShape="0">
              <a:prstClr val="black">
                <a:alpha val="40000"/>
              </a:prstClr>
            </a:outerShdw>
          </a:effectLst>
        </p:spPr>
        <p:txBody>
          <a:bodyPr rtlCol="0">
            <a:normAutofit/>
          </a:bodyPr>
          <a:lstStyle/>
          <a:p>
            <a:pPr algn="ctr">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Foreign Languages and Cultural Awareness</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BMIH5003</a:t>
            </a:r>
            <a:endParaRPr lang="en-GB" sz="20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95B5F82D-8928-7AF2-67BB-ADD92BC3F953}"/>
              </a:ext>
            </a:extLst>
          </p:cNvPr>
          <p:cNvSpPr txBox="1"/>
          <p:nvPr/>
        </p:nvSpPr>
        <p:spPr>
          <a:xfrm>
            <a:off x="3523637" y="3891636"/>
            <a:ext cx="6097554" cy="3108543"/>
          </a:xfrm>
          <a:prstGeom prst="rect">
            <a:avLst/>
          </a:prstGeom>
          <a:noFill/>
        </p:spPr>
        <p:txBody>
          <a:bodyPr wrap="square">
            <a:spAutoFit/>
          </a:bodyPr>
          <a:lstStyle/>
          <a:p>
            <a:r>
              <a:rPr lang="bg-BG" sz="1400" dirty="0"/>
              <a:t>https://uowtsd-my.sharepoint.com/personal/2209101_student_uwtsd_ac_uk/_layouts/15/stream.aspx?id=%2Fpersonal%2F2209101%5Fstudent%5Fuwtsd%5Fac%5Fuk%2FDocuments%2F%D0%97%D0%B0%D0%BF%D0%B8%D1%81%2D20231027%5F183342%2Ewebm&amp;nav=%7B%22defaultNavPanel%22%3A%7B%22pluginName%22%3A%22MediaSettingsLayer%22%7D%7D&amp;referrer=StreamWebApp%2EWeb&amp;referrerScenario=AddressBarCopied%2Evi</a:t>
            </a:r>
            <a:r>
              <a:rPr lang="bg-BG" sz="1400" b="1" dirty="0"/>
              <a:t> </a:t>
            </a:r>
            <a:r>
              <a:rPr lang="en-GB" sz="1400" b="1" dirty="0"/>
              <a:t> </a:t>
            </a:r>
            <a:endParaRPr lang="bg-BG" sz="1400" dirty="0"/>
          </a:p>
          <a:p>
            <a:r>
              <a:rPr lang="en-GB" sz="1400" b="1" dirty="0"/>
              <a:t>Student name: </a:t>
            </a:r>
            <a:r>
              <a:rPr lang="en-GB" sz="1400" b="1" dirty="0" err="1"/>
              <a:t>Svetla</a:t>
            </a:r>
            <a:r>
              <a:rPr lang="en-GB" sz="1400" b="1" dirty="0"/>
              <a:t> </a:t>
            </a:r>
            <a:r>
              <a:rPr lang="en-GB" sz="1400" b="1" dirty="0" err="1"/>
              <a:t>Dinkova</a:t>
            </a:r>
            <a:endParaRPr lang="bg-BG" sz="1400" dirty="0"/>
          </a:p>
          <a:p>
            <a:r>
              <a:rPr lang="en-GB" sz="1400" b="1" dirty="0"/>
              <a:t>Student number: 2209101</a:t>
            </a:r>
            <a:endParaRPr lang="bg-BG" sz="1400" dirty="0"/>
          </a:p>
          <a:p>
            <a:r>
              <a:rPr lang="en-GB" sz="1400" b="1" dirty="0"/>
              <a:t>Lecturer name: Giulia </a:t>
            </a:r>
            <a:r>
              <a:rPr lang="en-GB" sz="1400" b="1" dirty="0" err="1"/>
              <a:t>Chifari</a:t>
            </a:r>
            <a:endParaRPr lang="bg-BG" sz="1400" dirty="0"/>
          </a:p>
          <a:p>
            <a:r>
              <a:rPr lang="en-GB" sz="1400" b="1" dirty="0"/>
              <a:t>Presentation link:  </a:t>
            </a:r>
            <a:endParaRPr lang="bg-BG" sz="1400" dirty="0"/>
          </a:p>
          <a:p>
            <a:r>
              <a:rPr lang="en-US" sz="1400" u="sng" dirty="0">
                <a:hlinkClick r:id="rId3"/>
              </a:rPr>
              <a:t>Record</a:t>
            </a:r>
            <a:r>
              <a:rPr lang="bg-BG" sz="1400" u="sng" dirty="0">
                <a:hlinkClick r:id="rId3"/>
              </a:rPr>
              <a:t>-20231027_183342.</a:t>
            </a:r>
            <a:r>
              <a:rPr lang="en-US" sz="1400" u="sng" dirty="0" err="1">
                <a:hlinkClick r:id="rId3"/>
              </a:rPr>
              <a:t>webm</a:t>
            </a:r>
            <a:endParaRPr lang="bg-BG" sz="1400" dirty="0"/>
          </a:p>
          <a:p>
            <a:r>
              <a:rPr lang="bg-BG" sz="1400" dirty="0"/>
              <a:t>ew</a:t>
            </a:r>
          </a:p>
        </p:txBody>
      </p:sp>
    </p:spTree>
    <p:extLst>
      <p:ext uri="{BB962C8B-B14F-4D97-AF65-F5344CB8AC3E}">
        <p14:creationId xmlns:p14="http://schemas.microsoft.com/office/powerpoint/2010/main" val="3846339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table and chairs on a rooftop&#10;&#10;Description automatically generated">
            <a:extLst>
              <a:ext uri="{FF2B5EF4-FFF2-40B4-BE49-F238E27FC236}">
                <a16:creationId xmlns:a16="http://schemas.microsoft.com/office/drawing/2014/main" id="{1546D4EF-314F-36A7-5730-2EEA56B6980C}"/>
              </a:ext>
            </a:extLst>
          </p:cNvPr>
          <p:cNvPicPr>
            <a:picLocks noGrp="1" noChangeAspect="1"/>
          </p:cNvPicPr>
          <p:nvPr>
            <p:ph type="pic" sz="quarter" idx="10"/>
          </p:nvPr>
        </p:nvPicPr>
        <p:blipFill>
          <a:blip r:embed="rId3"/>
          <a:srcRect t="12696" b="12696"/>
          <a:stretch>
            <a:fillRect/>
          </a:stretch>
        </p:blipFill>
        <p:spPr>
          <a:xfrm>
            <a:off x="1" y="0"/>
            <a:ext cx="12191999" cy="6062663"/>
          </a:xfrm>
        </p:spPr>
      </p:pic>
      <p:sp>
        <p:nvSpPr>
          <p:cNvPr id="11" name="TextBox 10">
            <a:extLst>
              <a:ext uri="{FF2B5EF4-FFF2-40B4-BE49-F238E27FC236}">
                <a16:creationId xmlns:a16="http://schemas.microsoft.com/office/drawing/2014/main" id="{FC12356F-4727-C9DF-BC79-577302AA8608}"/>
              </a:ext>
            </a:extLst>
          </p:cNvPr>
          <p:cNvSpPr txBox="1"/>
          <p:nvPr/>
        </p:nvSpPr>
        <p:spPr>
          <a:xfrm>
            <a:off x="3156857" y="475861"/>
            <a:ext cx="5878284" cy="1246495"/>
          </a:xfrm>
          <a:prstGeom prst="rect">
            <a:avLst/>
          </a:prstGeom>
          <a:noFill/>
        </p:spPr>
        <p:txBody>
          <a:bodyPr wrap="square" rtlCol="0">
            <a:spAutoFit/>
          </a:bodyPr>
          <a:lstStyle/>
          <a:p>
            <a:pPr algn="ctr"/>
            <a:r>
              <a:rPr lang="en-GB" sz="2500" b="1" dirty="0"/>
              <a:t>DIVERSITY </a:t>
            </a:r>
          </a:p>
          <a:p>
            <a:pPr algn="ctr"/>
            <a:r>
              <a:rPr lang="en-GB" sz="2500" b="1" dirty="0"/>
              <a:t>HOTEL &amp; SPA </a:t>
            </a:r>
          </a:p>
          <a:p>
            <a:pPr algn="ctr"/>
            <a:r>
              <a:rPr lang="en-GB" sz="2500" b="1" dirty="0"/>
              <a:t>LONDON</a:t>
            </a:r>
            <a:endParaRPr lang="en-GB" sz="2500" dirty="0"/>
          </a:p>
        </p:txBody>
      </p:sp>
      <p:pic>
        <p:nvPicPr>
          <p:cNvPr id="17" name="Picture 16" descr="A logo with a palm tree and a globe&#10;&#10;Description automatically generated">
            <a:extLst>
              <a:ext uri="{FF2B5EF4-FFF2-40B4-BE49-F238E27FC236}">
                <a16:creationId xmlns:a16="http://schemas.microsoft.com/office/drawing/2014/main" id="{1A430E2C-C1AD-0DBB-4E13-47E8482FA456}"/>
              </a:ext>
            </a:extLst>
          </p:cNvPr>
          <p:cNvPicPr>
            <a:picLocks noChangeAspect="1"/>
          </p:cNvPicPr>
          <p:nvPr/>
        </p:nvPicPr>
        <p:blipFill>
          <a:blip r:embed="rId4"/>
          <a:stretch>
            <a:fillRect/>
          </a:stretch>
        </p:blipFill>
        <p:spPr>
          <a:xfrm>
            <a:off x="4736492" y="4138985"/>
            <a:ext cx="2719015" cy="2719015"/>
          </a:xfrm>
          <a:prstGeom prst="rect">
            <a:avLst/>
          </a:prstGeom>
        </p:spPr>
      </p:pic>
    </p:spTree>
    <p:extLst>
      <p:ext uri="{BB962C8B-B14F-4D97-AF65-F5344CB8AC3E}">
        <p14:creationId xmlns:p14="http://schemas.microsoft.com/office/powerpoint/2010/main" val="513522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27425F-5AC9-4920-9FC4-428308193688}"/>
              </a:ext>
            </a:extLst>
          </p:cNvPr>
          <p:cNvSpPr>
            <a:spLocks noGrp="1"/>
          </p:cNvSpPr>
          <p:nvPr>
            <p:ph type="title"/>
          </p:nvPr>
        </p:nvSpPr>
        <p:spPr>
          <a:xfrm>
            <a:off x="435058" y="295713"/>
            <a:ext cx="6742803" cy="2080768"/>
          </a:xfrm>
        </p:spPr>
        <p:txBody>
          <a:bodyPr rtlCol="0">
            <a:normAutofit/>
          </a:bodyPr>
          <a:lstStyle/>
          <a:p>
            <a:pPr rtl="0"/>
            <a:r>
              <a:rPr lang="en-GB" sz="2000" dirty="0">
                <a:solidFill>
                  <a:schemeClr val="tx1"/>
                </a:solidFill>
              </a:rPr>
              <a:t>The benefits of multilingualism </a:t>
            </a:r>
            <a:br>
              <a:rPr lang="en-GB" sz="2000" dirty="0">
                <a:solidFill>
                  <a:schemeClr val="tx1"/>
                </a:solidFill>
              </a:rPr>
            </a:br>
            <a:r>
              <a:rPr lang="en-GB" sz="2000" dirty="0">
                <a:solidFill>
                  <a:schemeClr val="tx1"/>
                </a:solidFill>
              </a:rPr>
              <a:t>and the importance of language awareness skills</a:t>
            </a:r>
            <a:endParaRPr lang="en-GB" sz="2000" dirty="0"/>
          </a:p>
        </p:txBody>
      </p:sp>
      <p:sp>
        <p:nvSpPr>
          <p:cNvPr id="9" name="Content Placeholder 8">
            <a:extLst>
              <a:ext uri="{FF2B5EF4-FFF2-40B4-BE49-F238E27FC236}">
                <a16:creationId xmlns:a16="http://schemas.microsoft.com/office/drawing/2014/main" id="{A7ACDF2D-3EE9-4E44-811F-B94E6F55D7D6}"/>
              </a:ext>
            </a:extLst>
          </p:cNvPr>
          <p:cNvSpPr>
            <a:spLocks noGrp="1"/>
          </p:cNvSpPr>
          <p:nvPr>
            <p:ph idx="1"/>
          </p:nvPr>
        </p:nvSpPr>
        <p:spPr>
          <a:xfrm>
            <a:off x="733976" y="2376481"/>
            <a:ext cx="5083222" cy="3894038"/>
          </a:xfrm>
        </p:spPr>
        <p:txBody>
          <a:bodyPr rtlCol="0">
            <a:normAutofit lnSpcReduction="10000"/>
          </a:bodyPr>
          <a:lstStyle/>
          <a:p>
            <a:r>
              <a:rPr lang="en-GB" sz="2400" dirty="0"/>
              <a:t>Language awareness</a:t>
            </a:r>
          </a:p>
          <a:p>
            <a:pPr rtl="0"/>
            <a:r>
              <a:rPr lang="en-GB" sz="2400" dirty="0"/>
              <a:t>Italian language, culture, and society</a:t>
            </a:r>
          </a:p>
          <a:p>
            <a:pPr rtl="0"/>
            <a:r>
              <a:rPr lang="en-GB" sz="2400" dirty="0"/>
              <a:t>Polite Italian language in business</a:t>
            </a:r>
          </a:p>
          <a:p>
            <a:pPr rtl="0"/>
            <a:r>
              <a:rPr lang="en-GB" sz="2400" dirty="0"/>
              <a:t>Tips for Interpersonal Interactions </a:t>
            </a:r>
          </a:p>
          <a:p>
            <a:pPr rtl="0"/>
            <a:r>
              <a:rPr lang="en-GB" sz="2400" dirty="0"/>
              <a:t>Thank you for listening!</a:t>
            </a:r>
          </a:p>
          <a:p>
            <a:pPr rtl="0"/>
            <a:r>
              <a:rPr lang="en-GB" sz="2400" dirty="0"/>
              <a:t>Reference </a:t>
            </a:r>
          </a:p>
        </p:txBody>
      </p:sp>
      <p:pic>
        <p:nvPicPr>
          <p:cNvPr id="41" name="Picture Placeholder 40">
            <a:extLst>
              <a:ext uri="{FF2B5EF4-FFF2-40B4-BE49-F238E27FC236}">
                <a16:creationId xmlns:a16="http://schemas.microsoft.com/office/drawing/2014/main" id="{129D94AF-C500-4178-91F3-5C1DCC138993}"/>
              </a:ext>
            </a:extLst>
          </p:cNvPr>
          <p:cNvPicPr>
            <a:picLocks noGrp="1" noChangeAspect="1"/>
          </p:cNvPicPr>
          <p:nvPr>
            <p:ph type="pic" sz="quarter" idx="13"/>
          </p:nvPr>
        </p:nvPicPr>
        <p:blipFill>
          <a:blip r:embed="rId3"/>
          <a:srcRect/>
          <a:stretch/>
        </p:blipFill>
        <p:spPr>
          <a:xfrm>
            <a:off x="8250279" y="1234865"/>
            <a:ext cx="2235319" cy="2080768"/>
          </a:xfrm>
        </p:spPr>
      </p:pic>
      <p:sp>
        <p:nvSpPr>
          <p:cNvPr id="13" name="Footer Placeholder 12">
            <a:extLst>
              <a:ext uri="{FF2B5EF4-FFF2-40B4-BE49-F238E27FC236}">
                <a16:creationId xmlns:a16="http://schemas.microsoft.com/office/drawing/2014/main" id="{C3B5463C-DB51-444A-8430-9D25C66C7BEC}"/>
              </a:ext>
            </a:extLst>
          </p:cNvPr>
          <p:cNvSpPr>
            <a:spLocks noGrp="1"/>
          </p:cNvSpPr>
          <p:nvPr>
            <p:ph type="ftr" sz="quarter" idx="11"/>
          </p:nvPr>
        </p:nvSpPr>
        <p:spPr>
          <a:xfrm rot="5400000">
            <a:off x="10451592" y="1408176"/>
            <a:ext cx="2770499" cy="365125"/>
          </a:xfrm>
        </p:spPr>
        <p:txBody>
          <a:bodyPr rtlCol="0"/>
          <a:lstStyle/>
          <a:p>
            <a:pPr lvl="0" algn="ctr" rtl="0"/>
            <a:r>
              <a:rPr lang="en-GB" b="1" dirty="0"/>
              <a:t>Diversity hotel &amp;spa</a:t>
            </a:r>
            <a:br>
              <a:rPr lang="en-GB" b="1" dirty="0"/>
            </a:br>
            <a:r>
              <a:rPr lang="en-GB" b="1" dirty="0"/>
              <a:t>London</a:t>
            </a:r>
            <a:endParaRPr lang="en-GB" dirty="0"/>
          </a:p>
        </p:txBody>
      </p:sp>
      <p:sp>
        <p:nvSpPr>
          <p:cNvPr id="14" name="Slide Number Placeholder 13">
            <a:extLst>
              <a:ext uri="{FF2B5EF4-FFF2-40B4-BE49-F238E27FC236}">
                <a16:creationId xmlns:a16="http://schemas.microsoft.com/office/drawing/2014/main" id="{2EDF2856-4FE9-4EE3-B977-6911F31646C1}"/>
              </a:ext>
            </a:extLst>
          </p:cNvPr>
          <p:cNvSpPr>
            <a:spLocks noGrp="1"/>
          </p:cNvSpPr>
          <p:nvPr>
            <p:ph type="sldNum" sz="quarter" idx="12"/>
          </p:nvPr>
        </p:nvSpPr>
        <p:spPr>
          <a:xfrm>
            <a:off x="11558016" y="3136392"/>
            <a:ext cx="545911" cy="580029"/>
          </a:xfrm>
        </p:spPr>
        <p:txBody>
          <a:bodyPr rtlCol="0"/>
          <a:lstStyle/>
          <a:p>
            <a:pPr lvl="0" rtl="0"/>
            <a:fld id="{8D1FC6F8-0BCD-47E9-9C64-690771D9C143}" type="slidenum">
              <a:rPr lang="en-GB" smtClean="0"/>
              <a:pPr lvl="0" rtl="0"/>
              <a:t>3</a:t>
            </a:fld>
            <a:endParaRPr lang="en-GB" dirty="0"/>
          </a:p>
        </p:txBody>
      </p:sp>
      <p:sp>
        <p:nvSpPr>
          <p:cNvPr id="12" name="Date Placeholder 11">
            <a:extLst>
              <a:ext uri="{FF2B5EF4-FFF2-40B4-BE49-F238E27FC236}">
                <a16:creationId xmlns:a16="http://schemas.microsoft.com/office/drawing/2014/main" id="{9F364E8B-A603-4351-A494-1AC2076469D2}"/>
              </a:ext>
            </a:extLst>
          </p:cNvPr>
          <p:cNvSpPr>
            <a:spLocks noGrp="1"/>
          </p:cNvSpPr>
          <p:nvPr>
            <p:ph type="dt" sz="half" idx="10"/>
          </p:nvPr>
        </p:nvSpPr>
        <p:spPr>
          <a:xfrm rot="5400000">
            <a:off x="10506456" y="5074920"/>
            <a:ext cx="2647667" cy="365125"/>
          </a:xfrm>
        </p:spPr>
        <p:txBody>
          <a:bodyPr rtlCol="0"/>
          <a:lstStyle/>
          <a:p>
            <a:pPr lvl="0" rtl="0"/>
            <a:r>
              <a:rPr lang="en-GB"/>
              <a:t>2023</a:t>
            </a:r>
            <a:endParaRPr lang="en-GB" dirty="0"/>
          </a:p>
        </p:txBody>
      </p:sp>
      <p:pic>
        <p:nvPicPr>
          <p:cNvPr id="5" name="Picture Placeholder 4" descr="A flag of italy with red white and green stripes&#10;&#10;Description automatically generated">
            <a:extLst>
              <a:ext uri="{FF2B5EF4-FFF2-40B4-BE49-F238E27FC236}">
                <a16:creationId xmlns:a16="http://schemas.microsoft.com/office/drawing/2014/main" id="{6D1ECF37-18C9-F49E-C340-2ADAE3D5F1FA}"/>
              </a:ext>
            </a:extLst>
          </p:cNvPr>
          <p:cNvPicPr>
            <a:picLocks noGrp="1" noChangeAspect="1"/>
          </p:cNvPicPr>
          <p:nvPr>
            <p:ph type="pic" sz="quarter" idx="14"/>
          </p:nvPr>
        </p:nvPicPr>
        <p:blipFill>
          <a:blip r:embed="rId4"/>
          <a:srcRect t="846" b="846"/>
          <a:stretch>
            <a:fillRect/>
          </a:stretch>
        </p:blipFill>
        <p:spPr/>
      </p:pic>
    </p:spTree>
    <p:extLst>
      <p:ext uri="{BB962C8B-B14F-4D97-AF65-F5344CB8AC3E}">
        <p14:creationId xmlns:p14="http://schemas.microsoft.com/office/powerpoint/2010/main" val="301572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xEl>
                                              <p:pRg st="1" end="1"/>
                                            </p:txEl>
                                          </p:spTgt>
                                        </p:tgtEl>
                                        <p:attrNameLst>
                                          <p:attrName>style.visibility</p:attrName>
                                        </p:attrNameLst>
                                      </p:cBhvr>
                                      <p:to>
                                        <p:strVal val="visible"/>
                                      </p:to>
                                    </p:set>
                                    <p:animEffect transition="in" filter="fade">
                                      <p:cBhvr>
                                        <p:cTn id="14" dur="1000"/>
                                        <p:tgtEl>
                                          <p:spTgt spid="9">
                                            <p:txEl>
                                              <p:pRg st="1" end="1"/>
                                            </p:txEl>
                                          </p:spTgt>
                                        </p:tgtEl>
                                      </p:cBhvr>
                                    </p:animEffect>
                                    <p:anim calcmode="lin" valueType="num">
                                      <p:cBhvr>
                                        <p:cTn id="1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2" end="2"/>
                                            </p:txEl>
                                          </p:spTgt>
                                        </p:tgtEl>
                                        <p:attrNameLst>
                                          <p:attrName>style.visibility</p:attrName>
                                        </p:attrNameLst>
                                      </p:cBhvr>
                                      <p:to>
                                        <p:strVal val="visible"/>
                                      </p:to>
                                    </p:set>
                                    <p:animEffect transition="in" filter="fade">
                                      <p:cBhvr>
                                        <p:cTn id="21" dur="1000"/>
                                        <p:tgtEl>
                                          <p:spTgt spid="9">
                                            <p:txEl>
                                              <p:pRg st="2" end="2"/>
                                            </p:txEl>
                                          </p:spTgt>
                                        </p:tgtEl>
                                      </p:cBhvr>
                                    </p:animEffect>
                                    <p:anim calcmode="lin" valueType="num">
                                      <p:cBhvr>
                                        <p:cTn id="2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3" end="3"/>
                                            </p:txEl>
                                          </p:spTgt>
                                        </p:tgtEl>
                                        <p:attrNameLst>
                                          <p:attrName>style.visibility</p:attrName>
                                        </p:attrNameLst>
                                      </p:cBhvr>
                                      <p:to>
                                        <p:strVal val="visible"/>
                                      </p:to>
                                    </p:set>
                                    <p:animEffect transition="in" filter="fade">
                                      <p:cBhvr>
                                        <p:cTn id="28" dur="1000"/>
                                        <p:tgtEl>
                                          <p:spTgt spid="9">
                                            <p:txEl>
                                              <p:pRg st="3" end="3"/>
                                            </p:txEl>
                                          </p:spTgt>
                                        </p:tgtEl>
                                      </p:cBhvr>
                                    </p:animEffect>
                                    <p:anim calcmode="lin" valueType="num">
                                      <p:cBhvr>
                                        <p:cTn id="29"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4" end="4"/>
                                            </p:txEl>
                                          </p:spTgt>
                                        </p:tgtEl>
                                        <p:attrNameLst>
                                          <p:attrName>style.visibility</p:attrName>
                                        </p:attrNameLst>
                                      </p:cBhvr>
                                      <p:to>
                                        <p:strVal val="visible"/>
                                      </p:to>
                                    </p:set>
                                    <p:animEffect transition="in" filter="fade">
                                      <p:cBhvr>
                                        <p:cTn id="35" dur="1000"/>
                                        <p:tgtEl>
                                          <p:spTgt spid="9">
                                            <p:txEl>
                                              <p:pRg st="4" end="4"/>
                                            </p:txEl>
                                          </p:spTgt>
                                        </p:tgtEl>
                                      </p:cBhvr>
                                    </p:animEffect>
                                    <p:anim calcmode="lin" valueType="num">
                                      <p:cBhvr>
                                        <p:cTn id="36"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5" end="5"/>
                                            </p:txEl>
                                          </p:spTgt>
                                        </p:tgtEl>
                                        <p:attrNameLst>
                                          <p:attrName>style.visibility</p:attrName>
                                        </p:attrNameLst>
                                      </p:cBhvr>
                                      <p:to>
                                        <p:strVal val="visible"/>
                                      </p:to>
                                    </p:set>
                                    <p:animEffect transition="in" filter="fade">
                                      <p:cBhvr>
                                        <p:cTn id="42" dur="1000"/>
                                        <p:tgtEl>
                                          <p:spTgt spid="9">
                                            <p:txEl>
                                              <p:pRg st="5" end="5"/>
                                            </p:txEl>
                                          </p:spTgt>
                                        </p:tgtEl>
                                      </p:cBhvr>
                                    </p:animEffect>
                                    <p:anim calcmode="lin" valueType="num">
                                      <p:cBhvr>
                                        <p:cTn id="43"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D96F65-D955-48E1-B9AD-B4904D9D4642}"/>
              </a:ext>
            </a:extLst>
          </p:cNvPr>
          <p:cNvSpPr>
            <a:spLocks noGrp="1"/>
          </p:cNvSpPr>
          <p:nvPr>
            <p:ph type="title"/>
          </p:nvPr>
        </p:nvSpPr>
        <p:spPr>
          <a:xfrm>
            <a:off x="7884067" y="1590738"/>
            <a:ext cx="3145341" cy="1222001"/>
          </a:xfrm>
        </p:spPr>
        <p:txBody>
          <a:bodyPr rtlCol="0" anchor="ctr">
            <a:normAutofit/>
          </a:bodyPr>
          <a:lstStyle/>
          <a:p>
            <a:pPr rtl="0"/>
            <a:r>
              <a:rPr lang="en-GB" dirty="0"/>
              <a:t>Language awareness</a:t>
            </a:r>
            <a:endParaRPr lang="en-GB"/>
          </a:p>
        </p:txBody>
      </p:sp>
      <p:sp>
        <p:nvSpPr>
          <p:cNvPr id="12" name="Content Placeholder 11">
            <a:extLst>
              <a:ext uri="{FF2B5EF4-FFF2-40B4-BE49-F238E27FC236}">
                <a16:creationId xmlns:a16="http://schemas.microsoft.com/office/drawing/2014/main" id="{696F7679-B00E-4BE4-A073-3AC792312C83}"/>
              </a:ext>
            </a:extLst>
          </p:cNvPr>
          <p:cNvSpPr>
            <a:spLocks noGrp="1"/>
          </p:cNvSpPr>
          <p:nvPr>
            <p:ph idx="1"/>
          </p:nvPr>
        </p:nvSpPr>
        <p:spPr>
          <a:xfrm>
            <a:off x="286789" y="443817"/>
            <a:ext cx="6615051" cy="6016944"/>
          </a:xfrm>
        </p:spPr>
        <p:txBody>
          <a:bodyPr rtlCol="0">
            <a:normAutofit lnSpcReduction="10000"/>
          </a:bodyPr>
          <a:lstStyle/>
          <a:p>
            <a:pPr marL="0" indent="0" rtl="0">
              <a:buNone/>
            </a:pPr>
            <a:r>
              <a:rPr lang="en-GB" b="1" dirty="0"/>
              <a:t>‘Language awareness is a person’s sensitivity to and conscious awareness of the nature of language and its role in human life’ </a:t>
            </a:r>
            <a:r>
              <a:rPr lang="en-GB" dirty="0"/>
              <a:t>(</a:t>
            </a:r>
            <a:r>
              <a:rPr lang="en-GB" dirty="0" err="1"/>
              <a:t>Svalberg</a:t>
            </a:r>
            <a:r>
              <a:rPr lang="en-GB" dirty="0"/>
              <a:t>, p.288)</a:t>
            </a:r>
          </a:p>
          <a:p>
            <a:pPr marL="0" indent="0" rtl="0">
              <a:buNone/>
            </a:pPr>
            <a:endParaRPr lang="en-GB" dirty="0"/>
          </a:p>
          <a:p>
            <a:pPr marL="0" indent="0" rtl="0">
              <a:buNone/>
            </a:pPr>
            <a:r>
              <a:rPr lang="en-GB" b="1" dirty="0"/>
              <a:t>Language awareness skills:</a:t>
            </a:r>
          </a:p>
          <a:p>
            <a:pPr marL="0" indent="0" rtl="0">
              <a:buNone/>
            </a:pPr>
            <a:r>
              <a:rPr lang="en-GB" dirty="0"/>
              <a:t>- effective communications</a:t>
            </a:r>
          </a:p>
          <a:p>
            <a:pPr marL="0" indent="0">
              <a:buNone/>
            </a:pPr>
            <a:r>
              <a:rPr lang="en-GB" dirty="0"/>
              <a:t>- cultural understanding </a:t>
            </a:r>
          </a:p>
          <a:p>
            <a:pPr marL="0" indent="0" rtl="0">
              <a:buNone/>
            </a:pPr>
            <a:r>
              <a:rPr lang="en-GB" dirty="0"/>
              <a:t>- problem-solving</a:t>
            </a:r>
          </a:p>
          <a:p>
            <a:pPr marL="0" indent="0">
              <a:buNone/>
            </a:pPr>
            <a:r>
              <a:rPr lang="en-GB" dirty="0"/>
              <a:t>- proficiency in the language</a:t>
            </a:r>
          </a:p>
          <a:p>
            <a:pPr marL="0" indent="0" rtl="0">
              <a:buNone/>
            </a:pPr>
            <a:endParaRPr lang="en-GB" dirty="0"/>
          </a:p>
          <a:p>
            <a:pPr marL="0" indent="0" rtl="0">
              <a:buNone/>
            </a:pPr>
            <a:r>
              <a:rPr lang="en-GB" b="1" dirty="0"/>
              <a:t>The benefits of multilingualism </a:t>
            </a:r>
          </a:p>
          <a:p>
            <a:pPr marL="0" indent="0" rtl="0">
              <a:buNone/>
            </a:pPr>
            <a:r>
              <a:rPr lang="en-GB" dirty="0"/>
              <a:t>- guest satisfaction</a:t>
            </a:r>
          </a:p>
          <a:p>
            <a:pPr marL="0" indent="0">
              <a:buNone/>
            </a:pPr>
            <a:r>
              <a:rPr lang="en-GB" dirty="0"/>
              <a:t>- market relevance </a:t>
            </a:r>
          </a:p>
          <a:p>
            <a:pPr marL="0" indent="0" rtl="0">
              <a:buNone/>
            </a:pPr>
            <a:r>
              <a:rPr lang="en-GB" dirty="0"/>
              <a:t>- hotel reputation</a:t>
            </a:r>
          </a:p>
          <a:p>
            <a:pPr marL="0" indent="0" rtl="0">
              <a:buNone/>
            </a:pPr>
            <a:endParaRPr lang="en-GB" dirty="0"/>
          </a:p>
          <a:p>
            <a:pPr marL="0" indent="0">
              <a:buNone/>
            </a:pPr>
            <a:endParaRPr lang="en-GB" dirty="0"/>
          </a:p>
          <a:p>
            <a:pPr marL="0" indent="0" rtl="0">
              <a:buNone/>
            </a:pPr>
            <a:endParaRPr lang="en-GB" dirty="0"/>
          </a:p>
        </p:txBody>
      </p:sp>
      <p:sp>
        <p:nvSpPr>
          <p:cNvPr id="14" name="Footer Placeholder 13">
            <a:extLst>
              <a:ext uri="{FF2B5EF4-FFF2-40B4-BE49-F238E27FC236}">
                <a16:creationId xmlns:a16="http://schemas.microsoft.com/office/drawing/2014/main" id="{EA8AAAD8-1E20-420C-BCA8-B4E8F790C23B}"/>
              </a:ext>
            </a:extLst>
          </p:cNvPr>
          <p:cNvSpPr>
            <a:spLocks noGrp="1"/>
          </p:cNvSpPr>
          <p:nvPr>
            <p:ph type="ftr" sz="quarter" idx="11"/>
          </p:nvPr>
        </p:nvSpPr>
        <p:spPr>
          <a:xfrm rot="5400000">
            <a:off x="10451592" y="1408176"/>
            <a:ext cx="2770499" cy="365125"/>
          </a:xfrm>
        </p:spPr>
        <p:txBody>
          <a:bodyPr rtlCol="0" anchor="ctr">
            <a:normAutofit/>
          </a:bodyPr>
          <a:lstStyle/>
          <a:p>
            <a:pPr lvl="0" rtl="0">
              <a:lnSpc>
                <a:spcPct val="90000"/>
              </a:lnSpc>
              <a:spcAft>
                <a:spcPts val="600"/>
              </a:spcAft>
            </a:pPr>
            <a:r>
              <a:rPr lang="en-GB" b="1">
                <a:solidFill>
                  <a:prstClr val="black">
                    <a:lumMod val="85000"/>
                    <a:lumOff val="15000"/>
                  </a:prstClr>
                </a:solidFill>
              </a:rPr>
              <a:t>Diversity hotel &amp;spa</a:t>
            </a:r>
            <a:br>
              <a:rPr lang="en-GB" b="1">
                <a:solidFill>
                  <a:prstClr val="black">
                    <a:lumMod val="85000"/>
                    <a:lumOff val="15000"/>
                  </a:prstClr>
                </a:solidFill>
              </a:rPr>
            </a:br>
            <a:r>
              <a:rPr lang="en-GB" b="1">
                <a:solidFill>
                  <a:prstClr val="black">
                    <a:lumMod val="85000"/>
                    <a:lumOff val="15000"/>
                  </a:prstClr>
                </a:solidFill>
              </a:rPr>
              <a:t>London</a:t>
            </a:r>
            <a:endParaRPr lang="en-GB">
              <a:solidFill>
                <a:prstClr val="black">
                  <a:lumMod val="85000"/>
                  <a:lumOff val="15000"/>
                </a:prstClr>
              </a:solidFill>
            </a:endParaRPr>
          </a:p>
        </p:txBody>
      </p:sp>
      <p:sp>
        <p:nvSpPr>
          <p:cNvPr id="15" name="Slide Number Placeholder 14">
            <a:extLst>
              <a:ext uri="{FF2B5EF4-FFF2-40B4-BE49-F238E27FC236}">
                <a16:creationId xmlns:a16="http://schemas.microsoft.com/office/drawing/2014/main" id="{65C7FA3A-62BF-4864-9A7F-D81E885F6B8F}"/>
              </a:ext>
            </a:extLst>
          </p:cNvPr>
          <p:cNvSpPr>
            <a:spLocks noGrp="1"/>
          </p:cNvSpPr>
          <p:nvPr>
            <p:ph type="sldNum" sz="quarter" idx="12"/>
          </p:nvPr>
        </p:nvSpPr>
        <p:spPr>
          <a:xfrm>
            <a:off x="11558016" y="3136392"/>
            <a:ext cx="545911" cy="580029"/>
          </a:xfrm>
        </p:spPr>
        <p:txBody>
          <a:bodyPr rtlCol="0" anchor="ctr">
            <a:normAutofit/>
          </a:bodyPr>
          <a:lstStyle/>
          <a:p>
            <a:pPr lvl="0" rtl="0">
              <a:spcAft>
                <a:spcPts val="600"/>
              </a:spcAft>
            </a:pPr>
            <a:fld id="{743D57DF-21C1-4455-B7C2-0ADA5F7438B1}" type="slidenum">
              <a:rPr lang="en-GB" smtClean="0">
                <a:solidFill>
                  <a:prstClr val="black">
                    <a:lumMod val="85000"/>
                    <a:lumOff val="15000"/>
                  </a:prstClr>
                </a:solidFill>
              </a:rPr>
              <a:pPr lvl="0" rtl="0">
                <a:spcAft>
                  <a:spcPts val="600"/>
                </a:spcAft>
              </a:pPr>
              <a:t>4</a:t>
            </a:fld>
            <a:endParaRPr lang="en-GB">
              <a:solidFill>
                <a:prstClr val="black">
                  <a:lumMod val="85000"/>
                  <a:lumOff val="15000"/>
                </a:prstClr>
              </a:solidFill>
            </a:endParaRPr>
          </a:p>
        </p:txBody>
      </p:sp>
      <p:sp>
        <p:nvSpPr>
          <p:cNvPr id="13" name="Date Placeholder 12">
            <a:extLst>
              <a:ext uri="{FF2B5EF4-FFF2-40B4-BE49-F238E27FC236}">
                <a16:creationId xmlns:a16="http://schemas.microsoft.com/office/drawing/2014/main" id="{CDAF3A46-CDBA-420A-88E7-BAC343F6EC42}"/>
              </a:ext>
            </a:extLst>
          </p:cNvPr>
          <p:cNvSpPr>
            <a:spLocks noGrp="1"/>
          </p:cNvSpPr>
          <p:nvPr>
            <p:ph type="dt" sz="half" idx="10"/>
          </p:nvPr>
        </p:nvSpPr>
        <p:spPr>
          <a:xfrm rot="5400000">
            <a:off x="10506456" y="5074920"/>
            <a:ext cx="2647667" cy="365125"/>
          </a:xfrm>
        </p:spPr>
        <p:txBody>
          <a:bodyPr rtlCol="0" anchor="ctr">
            <a:normAutofit/>
          </a:bodyPr>
          <a:lstStyle/>
          <a:p>
            <a:pPr lvl="0" rtl="0">
              <a:spcAft>
                <a:spcPts val="600"/>
              </a:spcAft>
            </a:pPr>
            <a:r>
              <a:rPr lang="en-GB">
                <a:solidFill>
                  <a:prstClr val="black">
                    <a:lumMod val="85000"/>
                    <a:lumOff val="15000"/>
                  </a:prstClr>
                </a:solidFill>
              </a:rPr>
              <a:t>2023</a:t>
            </a:r>
          </a:p>
        </p:txBody>
      </p:sp>
      <p:pic>
        <p:nvPicPr>
          <p:cNvPr id="24" name="Picture Placeholder 23" descr="A silhouettes of people talking with letters&#10;&#10;Description automatically generated">
            <a:extLst>
              <a:ext uri="{FF2B5EF4-FFF2-40B4-BE49-F238E27FC236}">
                <a16:creationId xmlns:a16="http://schemas.microsoft.com/office/drawing/2014/main" id="{964E4967-86A6-B047-A457-560978104FED}"/>
              </a:ext>
            </a:extLst>
          </p:cNvPr>
          <p:cNvPicPr>
            <a:picLocks noGrp="1" noChangeAspect="1"/>
          </p:cNvPicPr>
          <p:nvPr>
            <p:ph type="pic" sz="quarter" idx="13"/>
          </p:nvPr>
        </p:nvPicPr>
        <p:blipFill>
          <a:blip r:embed="rId3"/>
          <a:srcRect t="8969" b="8969"/>
          <a:stretch>
            <a:fillRect/>
          </a:stretch>
        </p:blipFill>
        <p:spPr>
          <a:xfrm>
            <a:off x="7753611" y="3557393"/>
            <a:ext cx="3249171" cy="2091846"/>
          </a:xfrm>
        </p:spPr>
      </p:pic>
    </p:spTree>
    <p:extLst>
      <p:ext uri="{BB962C8B-B14F-4D97-AF65-F5344CB8AC3E}">
        <p14:creationId xmlns:p14="http://schemas.microsoft.com/office/powerpoint/2010/main" val="350674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xEl>
                                              <p:pRg st="2" end="2"/>
                                            </p:txEl>
                                          </p:spTgt>
                                        </p:tgtEl>
                                        <p:attrNameLst>
                                          <p:attrName>style.visibility</p:attrName>
                                        </p:attrNameLst>
                                      </p:cBhvr>
                                      <p:to>
                                        <p:strVal val="visible"/>
                                      </p:to>
                                    </p:set>
                                    <p:animEffect transition="in" filter="fade">
                                      <p:cBhvr>
                                        <p:cTn id="14" dur="1000"/>
                                        <p:tgtEl>
                                          <p:spTgt spid="12">
                                            <p:txEl>
                                              <p:pRg st="2" end="2"/>
                                            </p:txEl>
                                          </p:spTgt>
                                        </p:tgtEl>
                                      </p:cBhvr>
                                    </p:animEffect>
                                    <p:anim calcmode="lin" valueType="num">
                                      <p:cBhvr>
                                        <p:cTn id="15"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xEl>
                                              <p:pRg st="3" end="3"/>
                                            </p:txEl>
                                          </p:spTgt>
                                        </p:tgtEl>
                                        <p:attrNameLst>
                                          <p:attrName>style.visibility</p:attrName>
                                        </p:attrNameLst>
                                      </p:cBhvr>
                                      <p:to>
                                        <p:strVal val="visible"/>
                                      </p:to>
                                    </p:set>
                                    <p:animEffect transition="in" filter="fade">
                                      <p:cBhvr>
                                        <p:cTn id="21" dur="1000"/>
                                        <p:tgtEl>
                                          <p:spTgt spid="12">
                                            <p:txEl>
                                              <p:pRg st="3" end="3"/>
                                            </p:txEl>
                                          </p:spTgt>
                                        </p:tgtEl>
                                      </p:cBhvr>
                                    </p:animEffect>
                                    <p:anim calcmode="lin" valueType="num">
                                      <p:cBhvr>
                                        <p:cTn id="22" dur="1000" fill="hold"/>
                                        <p:tgtEl>
                                          <p:spTgt spid="1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xEl>
                                              <p:pRg st="4" end="4"/>
                                            </p:txEl>
                                          </p:spTgt>
                                        </p:tgtEl>
                                        <p:attrNameLst>
                                          <p:attrName>style.visibility</p:attrName>
                                        </p:attrNameLst>
                                      </p:cBhvr>
                                      <p:to>
                                        <p:strVal val="visible"/>
                                      </p:to>
                                    </p:set>
                                    <p:animEffect transition="in" filter="fade">
                                      <p:cBhvr>
                                        <p:cTn id="28" dur="1000"/>
                                        <p:tgtEl>
                                          <p:spTgt spid="12">
                                            <p:txEl>
                                              <p:pRg st="4" end="4"/>
                                            </p:txEl>
                                          </p:spTgt>
                                        </p:tgtEl>
                                      </p:cBhvr>
                                    </p:animEffect>
                                    <p:anim calcmode="lin" valueType="num">
                                      <p:cBhvr>
                                        <p:cTn id="29" dur="1000" fill="hold"/>
                                        <p:tgtEl>
                                          <p:spTgt spid="1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txEl>
                                              <p:pRg st="5" end="5"/>
                                            </p:txEl>
                                          </p:spTgt>
                                        </p:tgtEl>
                                        <p:attrNameLst>
                                          <p:attrName>style.visibility</p:attrName>
                                        </p:attrNameLst>
                                      </p:cBhvr>
                                      <p:to>
                                        <p:strVal val="visible"/>
                                      </p:to>
                                    </p:set>
                                    <p:animEffect transition="in" filter="fade">
                                      <p:cBhvr>
                                        <p:cTn id="35" dur="1000"/>
                                        <p:tgtEl>
                                          <p:spTgt spid="12">
                                            <p:txEl>
                                              <p:pRg st="5" end="5"/>
                                            </p:txEl>
                                          </p:spTgt>
                                        </p:tgtEl>
                                      </p:cBhvr>
                                    </p:animEffect>
                                    <p:anim calcmode="lin" valueType="num">
                                      <p:cBhvr>
                                        <p:cTn id="36" dur="1000" fill="hold"/>
                                        <p:tgtEl>
                                          <p:spTgt spid="1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xEl>
                                              <p:pRg st="6" end="6"/>
                                            </p:txEl>
                                          </p:spTgt>
                                        </p:tgtEl>
                                        <p:attrNameLst>
                                          <p:attrName>style.visibility</p:attrName>
                                        </p:attrNameLst>
                                      </p:cBhvr>
                                      <p:to>
                                        <p:strVal val="visible"/>
                                      </p:to>
                                    </p:set>
                                    <p:animEffect transition="in" filter="fade">
                                      <p:cBhvr>
                                        <p:cTn id="42" dur="1000"/>
                                        <p:tgtEl>
                                          <p:spTgt spid="12">
                                            <p:txEl>
                                              <p:pRg st="6" end="6"/>
                                            </p:txEl>
                                          </p:spTgt>
                                        </p:tgtEl>
                                      </p:cBhvr>
                                    </p:animEffect>
                                    <p:anim calcmode="lin" valueType="num">
                                      <p:cBhvr>
                                        <p:cTn id="43" dur="1000" fill="hold"/>
                                        <p:tgtEl>
                                          <p:spTgt spid="1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1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2">
                                            <p:txEl>
                                              <p:pRg st="8" end="8"/>
                                            </p:txEl>
                                          </p:spTgt>
                                        </p:tgtEl>
                                        <p:attrNameLst>
                                          <p:attrName>style.visibility</p:attrName>
                                        </p:attrNameLst>
                                      </p:cBhvr>
                                      <p:to>
                                        <p:strVal val="visible"/>
                                      </p:to>
                                    </p:set>
                                    <p:animEffect transition="in" filter="fade">
                                      <p:cBhvr>
                                        <p:cTn id="49" dur="1000"/>
                                        <p:tgtEl>
                                          <p:spTgt spid="12">
                                            <p:txEl>
                                              <p:pRg st="8" end="8"/>
                                            </p:txEl>
                                          </p:spTgt>
                                        </p:tgtEl>
                                      </p:cBhvr>
                                    </p:animEffect>
                                    <p:anim calcmode="lin" valueType="num">
                                      <p:cBhvr>
                                        <p:cTn id="50" dur="1000" fill="hold"/>
                                        <p:tgtEl>
                                          <p:spTgt spid="12">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1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2">
                                            <p:txEl>
                                              <p:pRg st="9" end="9"/>
                                            </p:txEl>
                                          </p:spTgt>
                                        </p:tgtEl>
                                        <p:attrNameLst>
                                          <p:attrName>style.visibility</p:attrName>
                                        </p:attrNameLst>
                                      </p:cBhvr>
                                      <p:to>
                                        <p:strVal val="visible"/>
                                      </p:to>
                                    </p:set>
                                    <p:animEffect transition="in" filter="fade">
                                      <p:cBhvr>
                                        <p:cTn id="56" dur="1000"/>
                                        <p:tgtEl>
                                          <p:spTgt spid="12">
                                            <p:txEl>
                                              <p:pRg st="9" end="9"/>
                                            </p:txEl>
                                          </p:spTgt>
                                        </p:tgtEl>
                                      </p:cBhvr>
                                    </p:animEffect>
                                    <p:anim calcmode="lin" valueType="num">
                                      <p:cBhvr>
                                        <p:cTn id="57" dur="1000" fill="hold"/>
                                        <p:tgtEl>
                                          <p:spTgt spid="12">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12">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2">
                                            <p:txEl>
                                              <p:pRg st="10" end="10"/>
                                            </p:txEl>
                                          </p:spTgt>
                                        </p:tgtEl>
                                        <p:attrNameLst>
                                          <p:attrName>style.visibility</p:attrName>
                                        </p:attrNameLst>
                                      </p:cBhvr>
                                      <p:to>
                                        <p:strVal val="visible"/>
                                      </p:to>
                                    </p:set>
                                    <p:animEffect transition="in" filter="fade">
                                      <p:cBhvr>
                                        <p:cTn id="63" dur="1000"/>
                                        <p:tgtEl>
                                          <p:spTgt spid="12">
                                            <p:txEl>
                                              <p:pRg st="10" end="10"/>
                                            </p:txEl>
                                          </p:spTgt>
                                        </p:tgtEl>
                                      </p:cBhvr>
                                    </p:animEffect>
                                    <p:anim calcmode="lin" valueType="num">
                                      <p:cBhvr>
                                        <p:cTn id="64" dur="1000" fill="hold"/>
                                        <p:tgtEl>
                                          <p:spTgt spid="12">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12">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2">
                                            <p:txEl>
                                              <p:pRg st="11" end="11"/>
                                            </p:txEl>
                                          </p:spTgt>
                                        </p:tgtEl>
                                        <p:attrNameLst>
                                          <p:attrName>style.visibility</p:attrName>
                                        </p:attrNameLst>
                                      </p:cBhvr>
                                      <p:to>
                                        <p:strVal val="visible"/>
                                      </p:to>
                                    </p:set>
                                    <p:animEffect transition="in" filter="fade">
                                      <p:cBhvr>
                                        <p:cTn id="70" dur="1000"/>
                                        <p:tgtEl>
                                          <p:spTgt spid="12">
                                            <p:txEl>
                                              <p:pRg st="11" end="11"/>
                                            </p:txEl>
                                          </p:spTgt>
                                        </p:tgtEl>
                                      </p:cBhvr>
                                    </p:animEffect>
                                    <p:anim calcmode="lin" valueType="num">
                                      <p:cBhvr>
                                        <p:cTn id="71" dur="1000" fill="hold"/>
                                        <p:tgtEl>
                                          <p:spTgt spid="12">
                                            <p:txEl>
                                              <p:pRg st="11" end="11"/>
                                            </p:txEl>
                                          </p:spTgt>
                                        </p:tgtEl>
                                        <p:attrNameLst>
                                          <p:attrName>ppt_x</p:attrName>
                                        </p:attrNameLst>
                                      </p:cBhvr>
                                      <p:tavLst>
                                        <p:tav tm="0">
                                          <p:val>
                                            <p:strVal val="#ppt_x"/>
                                          </p:val>
                                        </p:tav>
                                        <p:tav tm="100000">
                                          <p:val>
                                            <p:strVal val="#ppt_x"/>
                                          </p:val>
                                        </p:tav>
                                      </p:tavLst>
                                    </p:anim>
                                    <p:anim calcmode="lin" valueType="num">
                                      <p:cBhvr>
                                        <p:cTn id="72" dur="1000" fill="hold"/>
                                        <p:tgtEl>
                                          <p:spTgt spid="12">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DF99EC-E51B-4BD0-AE03-814A9F0398AC}"/>
              </a:ext>
            </a:extLst>
          </p:cNvPr>
          <p:cNvSpPr>
            <a:spLocks noGrp="1"/>
          </p:cNvSpPr>
          <p:nvPr>
            <p:ph type="ctrTitle"/>
          </p:nvPr>
        </p:nvSpPr>
        <p:spPr>
          <a:xfrm>
            <a:off x="673255" y="271956"/>
            <a:ext cx="5637604" cy="826769"/>
          </a:xfrm>
        </p:spPr>
        <p:txBody>
          <a:bodyPr rtlCol="0">
            <a:normAutofit fontScale="90000"/>
          </a:bodyPr>
          <a:lstStyle/>
          <a:p>
            <a:pPr rtl="0"/>
            <a:r>
              <a:rPr lang="en-GB" dirty="0"/>
              <a:t>Italian language, culture, and society</a:t>
            </a:r>
          </a:p>
        </p:txBody>
      </p:sp>
      <p:sp>
        <p:nvSpPr>
          <p:cNvPr id="11" name="Subtitle 10">
            <a:extLst>
              <a:ext uri="{FF2B5EF4-FFF2-40B4-BE49-F238E27FC236}">
                <a16:creationId xmlns:a16="http://schemas.microsoft.com/office/drawing/2014/main" id="{84E74F3C-9B75-40DE-9E57-74F2ED9CFFDD}"/>
              </a:ext>
            </a:extLst>
          </p:cNvPr>
          <p:cNvSpPr>
            <a:spLocks noGrp="1"/>
          </p:cNvSpPr>
          <p:nvPr>
            <p:ph type="subTitle" idx="1"/>
          </p:nvPr>
        </p:nvSpPr>
        <p:spPr>
          <a:xfrm>
            <a:off x="673255" y="1843096"/>
            <a:ext cx="5301660" cy="3348014"/>
          </a:xfrm>
        </p:spPr>
        <p:txBody>
          <a:bodyPr rtlCol="0"/>
          <a:lstStyle/>
          <a:p>
            <a:pPr rtl="0"/>
            <a:r>
              <a:rPr lang="en-GB" dirty="0"/>
              <a:t>Specifications and variations of the Italian language.</a:t>
            </a:r>
          </a:p>
          <a:p>
            <a:pPr rtl="0"/>
            <a:endParaRPr lang="en-GB" dirty="0"/>
          </a:p>
          <a:p>
            <a:pPr rtl="0"/>
            <a:r>
              <a:rPr lang="en-GB" dirty="0"/>
              <a:t>Northen and Southern Italy.</a:t>
            </a:r>
          </a:p>
          <a:p>
            <a:pPr rtl="0"/>
            <a:r>
              <a:rPr lang="en-GB" dirty="0"/>
              <a:t>- individualism</a:t>
            </a:r>
          </a:p>
          <a:p>
            <a:pPr rtl="0"/>
            <a:r>
              <a:rPr lang="en-GB" dirty="0"/>
              <a:t>- success orientated</a:t>
            </a:r>
          </a:p>
          <a:p>
            <a:pPr rtl="0"/>
            <a:r>
              <a:rPr lang="en-GB" dirty="0"/>
              <a:t>- short-term orientation</a:t>
            </a:r>
          </a:p>
          <a:p>
            <a:pPr rtl="0"/>
            <a:endParaRPr lang="en-GB" dirty="0"/>
          </a:p>
          <a:p>
            <a:pPr rtl="0"/>
            <a:endParaRPr lang="en-GB" dirty="0"/>
          </a:p>
        </p:txBody>
      </p:sp>
      <p:sp>
        <p:nvSpPr>
          <p:cNvPr id="2" name="Footer Placeholder 14">
            <a:extLst>
              <a:ext uri="{FF2B5EF4-FFF2-40B4-BE49-F238E27FC236}">
                <a16:creationId xmlns:a16="http://schemas.microsoft.com/office/drawing/2014/main" id="{052B960B-A1DD-BFA4-9F02-5DE950432506}"/>
              </a:ext>
            </a:extLst>
          </p:cNvPr>
          <p:cNvSpPr txBox="1">
            <a:spLocks/>
          </p:cNvSpPr>
          <p:nvPr/>
        </p:nvSpPr>
        <p:spPr>
          <a:xfrm rot="5400000">
            <a:off x="10451592" y="1408176"/>
            <a:ext cx="2770499" cy="365125"/>
          </a:xfrm>
          <a:prstGeom prst="rect">
            <a:avLst/>
          </a:prstGeom>
        </p:spPr>
        <p:txBody>
          <a:bodyPr vert="horz" lIns="91440" tIns="45720" rIns="91440" bIns="45720" rtlCol="0">
            <a:normAutofit fontScale="55000" lnSpcReduction="20000"/>
          </a:bodyPr>
          <a:lstStyle>
            <a:lvl1pPr marL="0" indent="0" algn="ctr" defTabSz="914400" rtl="0" eaLnBrk="1" latinLnBrk="0" hangingPunct="1">
              <a:lnSpc>
                <a:spcPct val="100000"/>
              </a:lnSpc>
              <a:spcBef>
                <a:spcPts val="1000"/>
              </a:spcBef>
              <a:buSzPct val="80000"/>
              <a:buFont typeface="Arial" panose="020B0604020202020204" pitchFamily="34" charset="0"/>
              <a:buNone/>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t>Diversity hotel &amp;spa</a:t>
            </a:r>
            <a:br>
              <a:rPr lang="en-GB" b="1"/>
            </a:br>
            <a:r>
              <a:rPr lang="en-GB" b="1"/>
              <a:t>London</a:t>
            </a:r>
            <a:endParaRPr lang="en-GB" dirty="0"/>
          </a:p>
        </p:txBody>
      </p:sp>
      <p:sp>
        <p:nvSpPr>
          <p:cNvPr id="3" name="Date Placeholder 13">
            <a:extLst>
              <a:ext uri="{FF2B5EF4-FFF2-40B4-BE49-F238E27FC236}">
                <a16:creationId xmlns:a16="http://schemas.microsoft.com/office/drawing/2014/main" id="{A65FC803-3F8E-DA2C-5266-16E5FF0B631E}"/>
              </a:ext>
            </a:extLst>
          </p:cNvPr>
          <p:cNvSpPr txBox="1">
            <a:spLocks/>
          </p:cNvSpPr>
          <p:nvPr/>
        </p:nvSpPr>
        <p:spPr>
          <a:xfrm rot="5400000">
            <a:off x="10484074" y="4527577"/>
            <a:ext cx="2647667" cy="365125"/>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vert="horz" lIns="91440" tIns="45720" rIns="91440" bIns="45720" rtlCol="0">
            <a:normAutofit/>
          </a:bodyPr>
          <a:lstStyle>
            <a:lvl1pPr marL="0" indent="0" algn="ctr" defTabSz="914400" rtl="0" eaLnBrk="1" latinLnBrk="0" hangingPunct="1">
              <a:lnSpc>
                <a:spcPct val="100000"/>
              </a:lnSpc>
              <a:spcBef>
                <a:spcPts val="1000"/>
              </a:spcBef>
              <a:buSzPct val="80000"/>
              <a:buFont typeface="Arial" panose="020B0604020202020204" pitchFamily="34" charset="0"/>
              <a:buNone/>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900" dirty="0"/>
              <a:t>2023</a:t>
            </a:r>
          </a:p>
        </p:txBody>
      </p:sp>
      <p:sp>
        <p:nvSpPr>
          <p:cNvPr id="4" name="Slide Number Placeholder 15">
            <a:extLst>
              <a:ext uri="{FF2B5EF4-FFF2-40B4-BE49-F238E27FC236}">
                <a16:creationId xmlns:a16="http://schemas.microsoft.com/office/drawing/2014/main" id="{CC65C583-F349-39BD-7069-9C64014C240D}"/>
              </a:ext>
            </a:extLst>
          </p:cNvPr>
          <p:cNvSpPr txBox="1">
            <a:spLocks/>
          </p:cNvSpPr>
          <p:nvPr/>
        </p:nvSpPr>
        <p:spPr>
          <a:xfrm>
            <a:off x="11558016" y="3136392"/>
            <a:ext cx="545911" cy="580029"/>
          </a:xfrm>
          <a:prstGeom prst="rect">
            <a:avLst/>
          </a:prstGeom>
        </p:spPr>
        <p:txBody>
          <a:bodyPr vert="horz" lIns="91440" tIns="45720" rIns="91440" bIns="45720" rtlCol="0">
            <a:normAutofit/>
          </a:bodyPr>
          <a:lstStyle>
            <a:lvl1pPr marL="0" indent="0" algn="ctr" defTabSz="914400" rtl="0" eaLnBrk="1" latinLnBrk="0" hangingPunct="1">
              <a:lnSpc>
                <a:spcPct val="100000"/>
              </a:lnSpc>
              <a:spcBef>
                <a:spcPts val="1000"/>
              </a:spcBef>
              <a:buSzPct val="80000"/>
              <a:buFont typeface="Arial" panose="020B0604020202020204" pitchFamily="34" charset="0"/>
              <a:buNone/>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fld id="{F4F66505-CBE9-4DDE-B6B8-8F5BDC18C943}" type="slidenum">
              <a:rPr lang="en-GB" sz="1600" smtClean="0"/>
              <a:pPr/>
              <a:t>5</a:t>
            </a:fld>
            <a:endParaRPr lang="en-GB" sz="1600" dirty="0"/>
          </a:p>
        </p:txBody>
      </p:sp>
      <p:pic>
        <p:nvPicPr>
          <p:cNvPr id="15" name="Picture Placeholder 14" descr="A map of italy with different colored states&#10;&#10;Description automatically generated">
            <a:extLst>
              <a:ext uri="{FF2B5EF4-FFF2-40B4-BE49-F238E27FC236}">
                <a16:creationId xmlns:a16="http://schemas.microsoft.com/office/drawing/2014/main" id="{04B8CC07-ACC5-9E83-7BFE-2BC404DE024B}"/>
              </a:ext>
            </a:extLst>
          </p:cNvPr>
          <p:cNvPicPr>
            <a:picLocks noGrp="1" noChangeAspect="1"/>
          </p:cNvPicPr>
          <p:nvPr>
            <p:ph type="pic" sz="quarter" idx="10"/>
          </p:nvPr>
        </p:nvPicPr>
        <p:blipFill>
          <a:blip r:embed="rId3"/>
          <a:srcRect t="4410" b="4410"/>
          <a:stretch>
            <a:fillRect/>
          </a:stretch>
        </p:blipFill>
        <p:spPr/>
      </p:pic>
      <p:pic>
        <p:nvPicPr>
          <p:cNvPr id="18" name="Picture 17" descr="A logo with a palm tree and a globe&#10;&#10;Description automatically generated">
            <a:extLst>
              <a:ext uri="{FF2B5EF4-FFF2-40B4-BE49-F238E27FC236}">
                <a16:creationId xmlns:a16="http://schemas.microsoft.com/office/drawing/2014/main" id="{CDBB5337-8706-86A6-28E8-5B8C547C4587}"/>
              </a:ext>
            </a:extLst>
          </p:cNvPr>
          <p:cNvPicPr>
            <a:picLocks noChangeAspect="1"/>
          </p:cNvPicPr>
          <p:nvPr/>
        </p:nvPicPr>
        <p:blipFill>
          <a:blip r:embed="rId4"/>
          <a:stretch>
            <a:fillRect/>
          </a:stretch>
        </p:blipFill>
        <p:spPr>
          <a:xfrm>
            <a:off x="6624567" y="3442537"/>
            <a:ext cx="2008405" cy="2008405"/>
          </a:xfrm>
          <a:prstGeom prst="rect">
            <a:avLst/>
          </a:prstGeom>
        </p:spPr>
      </p:pic>
      <p:sp>
        <p:nvSpPr>
          <p:cNvPr id="19" name="TextBox 18">
            <a:extLst>
              <a:ext uri="{FF2B5EF4-FFF2-40B4-BE49-F238E27FC236}">
                <a16:creationId xmlns:a16="http://schemas.microsoft.com/office/drawing/2014/main" id="{1EAE76BA-69AF-462B-9820-5A310442134E}"/>
              </a:ext>
            </a:extLst>
          </p:cNvPr>
          <p:cNvSpPr txBox="1"/>
          <p:nvPr/>
        </p:nvSpPr>
        <p:spPr>
          <a:xfrm>
            <a:off x="9510615" y="4837167"/>
            <a:ext cx="1756240" cy="707886"/>
          </a:xfrm>
          <a:prstGeom prst="rect">
            <a:avLst/>
          </a:prstGeom>
          <a:noFill/>
        </p:spPr>
        <p:txBody>
          <a:bodyPr wrap="square" rtlCol="0">
            <a:spAutoFit/>
          </a:bodyPr>
          <a:lstStyle/>
          <a:p>
            <a:r>
              <a:rPr lang="en-GB" sz="4000" dirty="0">
                <a:solidFill>
                  <a:srgbClr val="00B050"/>
                </a:solidFill>
              </a:rPr>
              <a:t>Ciao!</a:t>
            </a:r>
            <a:endParaRPr lang="en-GB" dirty="0">
              <a:solidFill>
                <a:srgbClr val="00B050"/>
              </a:solidFill>
            </a:endParaRPr>
          </a:p>
        </p:txBody>
      </p:sp>
    </p:spTree>
    <p:extLst>
      <p:ext uri="{BB962C8B-B14F-4D97-AF65-F5344CB8AC3E}">
        <p14:creationId xmlns:p14="http://schemas.microsoft.com/office/powerpoint/2010/main" val="3665982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xEl>
                                              <p:pRg st="2" end="2"/>
                                            </p:txEl>
                                          </p:spTgt>
                                        </p:tgtEl>
                                        <p:attrNameLst>
                                          <p:attrName>style.visibility</p:attrName>
                                        </p:attrNameLst>
                                      </p:cBhvr>
                                      <p:to>
                                        <p:strVal val="visible"/>
                                      </p:to>
                                    </p:set>
                                    <p:animEffect transition="in" filter="fade">
                                      <p:cBhvr>
                                        <p:cTn id="14" dur="1000"/>
                                        <p:tgtEl>
                                          <p:spTgt spid="11">
                                            <p:txEl>
                                              <p:pRg st="2" end="2"/>
                                            </p:txEl>
                                          </p:spTgt>
                                        </p:tgtEl>
                                      </p:cBhvr>
                                    </p:animEffect>
                                    <p:anim calcmode="lin" valueType="num">
                                      <p:cBhvr>
                                        <p:cTn id="15"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
                                            <p:txEl>
                                              <p:pRg st="3" end="3"/>
                                            </p:txEl>
                                          </p:spTgt>
                                        </p:tgtEl>
                                        <p:attrNameLst>
                                          <p:attrName>style.visibility</p:attrName>
                                        </p:attrNameLst>
                                      </p:cBhvr>
                                      <p:to>
                                        <p:strVal val="visible"/>
                                      </p:to>
                                    </p:set>
                                    <p:animEffect transition="in" filter="fade">
                                      <p:cBhvr>
                                        <p:cTn id="21" dur="1000"/>
                                        <p:tgtEl>
                                          <p:spTgt spid="11">
                                            <p:txEl>
                                              <p:pRg st="3" end="3"/>
                                            </p:txEl>
                                          </p:spTgt>
                                        </p:tgtEl>
                                      </p:cBhvr>
                                    </p:animEffect>
                                    <p:anim calcmode="lin" valueType="num">
                                      <p:cBhvr>
                                        <p:cTn id="22"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xEl>
                                              <p:pRg st="4" end="4"/>
                                            </p:txEl>
                                          </p:spTgt>
                                        </p:tgtEl>
                                        <p:attrNameLst>
                                          <p:attrName>style.visibility</p:attrName>
                                        </p:attrNameLst>
                                      </p:cBhvr>
                                      <p:to>
                                        <p:strVal val="visible"/>
                                      </p:to>
                                    </p:set>
                                    <p:animEffect transition="in" filter="fade">
                                      <p:cBhvr>
                                        <p:cTn id="28" dur="1000"/>
                                        <p:tgtEl>
                                          <p:spTgt spid="11">
                                            <p:txEl>
                                              <p:pRg st="4" end="4"/>
                                            </p:txEl>
                                          </p:spTgt>
                                        </p:tgtEl>
                                      </p:cBhvr>
                                    </p:animEffect>
                                    <p:anim calcmode="lin" valueType="num">
                                      <p:cBhvr>
                                        <p:cTn id="29"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xEl>
                                              <p:pRg st="5" end="5"/>
                                            </p:txEl>
                                          </p:spTgt>
                                        </p:tgtEl>
                                        <p:attrNameLst>
                                          <p:attrName>style.visibility</p:attrName>
                                        </p:attrNameLst>
                                      </p:cBhvr>
                                      <p:to>
                                        <p:strVal val="visible"/>
                                      </p:to>
                                    </p:set>
                                    <p:animEffect transition="in" filter="fade">
                                      <p:cBhvr>
                                        <p:cTn id="35" dur="1000"/>
                                        <p:tgtEl>
                                          <p:spTgt spid="11">
                                            <p:txEl>
                                              <p:pRg st="5" end="5"/>
                                            </p:txEl>
                                          </p:spTgt>
                                        </p:tgtEl>
                                      </p:cBhvr>
                                    </p:animEffect>
                                    <p:anim calcmode="lin" valueType="num">
                                      <p:cBhvr>
                                        <p:cTn id="36" dur="1000" fill="hold"/>
                                        <p:tgtEl>
                                          <p:spTgt spid="11">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C7DF96-8973-4702-8012-0E6D923194D5}"/>
              </a:ext>
            </a:extLst>
          </p:cNvPr>
          <p:cNvSpPr>
            <a:spLocks noGrp="1"/>
          </p:cNvSpPr>
          <p:nvPr>
            <p:ph type="title"/>
          </p:nvPr>
        </p:nvSpPr>
        <p:spPr>
          <a:xfrm>
            <a:off x="873706" y="609601"/>
            <a:ext cx="9810604" cy="422365"/>
          </a:xfrm>
        </p:spPr>
        <p:txBody>
          <a:bodyPr rtlCol="0">
            <a:normAutofit fontScale="90000"/>
          </a:bodyPr>
          <a:lstStyle/>
          <a:p>
            <a:pPr rtl="0"/>
            <a:r>
              <a:rPr lang="en-GB" dirty="0"/>
              <a:t>Polite Italian language in business</a:t>
            </a:r>
          </a:p>
        </p:txBody>
      </p:sp>
      <p:sp>
        <p:nvSpPr>
          <p:cNvPr id="8" name="Text Placeholder 7">
            <a:extLst>
              <a:ext uri="{FF2B5EF4-FFF2-40B4-BE49-F238E27FC236}">
                <a16:creationId xmlns:a16="http://schemas.microsoft.com/office/drawing/2014/main" id="{40B1DAEB-CC59-471F-A17C-D67682B2F86B}"/>
              </a:ext>
            </a:extLst>
          </p:cNvPr>
          <p:cNvSpPr>
            <a:spLocks noGrp="1"/>
          </p:cNvSpPr>
          <p:nvPr>
            <p:ph type="body" sz="quarter" idx="13"/>
          </p:nvPr>
        </p:nvSpPr>
        <p:spPr>
          <a:xfrm>
            <a:off x="671436" y="1645939"/>
            <a:ext cx="3424321" cy="422365"/>
          </a:xfrm>
        </p:spPr>
        <p:txBody>
          <a:bodyPr rtlCol="0">
            <a:normAutofit lnSpcReduction="10000"/>
          </a:bodyPr>
          <a:lstStyle/>
          <a:p>
            <a:pPr rtl="0"/>
            <a:r>
              <a:rPr lang="en-GB" dirty="0"/>
              <a:t>Formal form</a:t>
            </a:r>
          </a:p>
        </p:txBody>
      </p:sp>
      <p:sp>
        <p:nvSpPr>
          <p:cNvPr id="10" name="Text Placeholder 9">
            <a:extLst>
              <a:ext uri="{FF2B5EF4-FFF2-40B4-BE49-F238E27FC236}">
                <a16:creationId xmlns:a16="http://schemas.microsoft.com/office/drawing/2014/main" id="{9CDB65AA-A428-404D-97E1-468C7B746951}"/>
              </a:ext>
            </a:extLst>
          </p:cNvPr>
          <p:cNvSpPr>
            <a:spLocks noGrp="1"/>
          </p:cNvSpPr>
          <p:nvPr>
            <p:ph type="body" sz="quarter" idx="15"/>
          </p:nvPr>
        </p:nvSpPr>
        <p:spPr>
          <a:xfrm>
            <a:off x="671784" y="2142536"/>
            <a:ext cx="3423973" cy="690606"/>
          </a:xfrm>
        </p:spPr>
        <p:txBody>
          <a:bodyPr rtlCol="0">
            <a:normAutofit/>
          </a:bodyPr>
          <a:lstStyle/>
          <a:p>
            <a:pPr lvl="0" rtl="0"/>
            <a:r>
              <a:rPr lang="en-GB" sz="1600" dirty="0"/>
              <a:t>Lei instead of Tu - You</a:t>
            </a:r>
          </a:p>
          <a:p>
            <a:pPr lvl="0" rtl="0"/>
            <a:endParaRPr lang="en-GB" dirty="0"/>
          </a:p>
          <a:p>
            <a:pPr lvl="0" rtl="0"/>
            <a:endParaRPr lang="en-GB" dirty="0"/>
          </a:p>
        </p:txBody>
      </p:sp>
      <p:sp>
        <p:nvSpPr>
          <p:cNvPr id="9" name="Text Placeholder 8">
            <a:extLst>
              <a:ext uri="{FF2B5EF4-FFF2-40B4-BE49-F238E27FC236}">
                <a16:creationId xmlns:a16="http://schemas.microsoft.com/office/drawing/2014/main" id="{E573C91B-539E-4CC6-920D-68F8AFC586F3}"/>
              </a:ext>
            </a:extLst>
          </p:cNvPr>
          <p:cNvSpPr>
            <a:spLocks noGrp="1"/>
          </p:cNvSpPr>
          <p:nvPr>
            <p:ph type="body" sz="quarter" idx="14"/>
          </p:nvPr>
        </p:nvSpPr>
        <p:spPr>
          <a:xfrm>
            <a:off x="4244466" y="1607361"/>
            <a:ext cx="3424320" cy="422365"/>
          </a:xfrm>
        </p:spPr>
        <p:txBody>
          <a:bodyPr rtlCol="0">
            <a:normAutofit lnSpcReduction="10000"/>
          </a:bodyPr>
          <a:lstStyle/>
          <a:p>
            <a:pPr rtl="0"/>
            <a:r>
              <a:rPr lang="en-GB" dirty="0"/>
              <a:t>Formal address:</a:t>
            </a:r>
          </a:p>
        </p:txBody>
      </p:sp>
      <p:sp>
        <p:nvSpPr>
          <p:cNvPr id="11" name="Text Placeholder 10">
            <a:extLst>
              <a:ext uri="{FF2B5EF4-FFF2-40B4-BE49-F238E27FC236}">
                <a16:creationId xmlns:a16="http://schemas.microsoft.com/office/drawing/2014/main" id="{AEB0185B-2091-49E0-902B-2948DDFAFCEA}"/>
              </a:ext>
            </a:extLst>
          </p:cNvPr>
          <p:cNvSpPr>
            <a:spLocks noGrp="1"/>
          </p:cNvSpPr>
          <p:nvPr>
            <p:ph type="body" sz="quarter" idx="16"/>
          </p:nvPr>
        </p:nvSpPr>
        <p:spPr>
          <a:xfrm>
            <a:off x="4244813" y="2142536"/>
            <a:ext cx="3423973" cy="993858"/>
          </a:xfrm>
        </p:spPr>
        <p:txBody>
          <a:bodyPr rtlCol="0"/>
          <a:lstStyle/>
          <a:p>
            <a:pPr rtl="0"/>
            <a:r>
              <a:rPr lang="en-GB" sz="1600" dirty="0" err="1"/>
              <a:t>Signora</a:t>
            </a:r>
            <a:r>
              <a:rPr lang="en-GB" sz="1600" dirty="0"/>
              <a:t> (Mrs), </a:t>
            </a:r>
            <a:r>
              <a:rPr lang="en-GB" sz="1600" dirty="0" err="1"/>
              <a:t>Signore</a:t>
            </a:r>
            <a:r>
              <a:rPr lang="en-GB" sz="1600" dirty="0"/>
              <a:t> (Mr), or Signorina (Miss)</a:t>
            </a:r>
          </a:p>
          <a:p>
            <a:pPr rtl="0"/>
            <a:endParaRPr lang="en-GB" dirty="0"/>
          </a:p>
        </p:txBody>
      </p:sp>
      <p:sp>
        <p:nvSpPr>
          <p:cNvPr id="12" name="Text Placeholder 11">
            <a:extLst>
              <a:ext uri="{FF2B5EF4-FFF2-40B4-BE49-F238E27FC236}">
                <a16:creationId xmlns:a16="http://schemas.microsoft.com/office/drawing/2014/main" id="{B8025F5B-90E3-4F87-A4E1-C9DEDEE749D5}"/>
              </a:ext>
            </a:extLst>
          </p:cNvPr>
          <p:cNvSpPr>
            <a:spLocks noGrp="1"/>
          </p:cNvSpPr>
          <p:nvPr>
            <p:ph type="body" sz="quarter" idx="17"/>
          </p:nvPr>
        </p:nvSpPr>
        <p:spPr>
          <a:xfrm>
            <a:off x="8223407" y="1620571"/>
            <a:ext cx="3424320" cy="422365"/>
          </a:xfrm>
        </p:spPr>
        <p:txBody>
          <a:bodyPr rtlCol="0">
            <a:normAutofit lnSpcReduction="10000"/>
          </a:bodyPr>
          <a:lstStyle/>
          <a:p>
            <a:pPr rtl="0"/>
            <a:r>
              <a:rPr lang="en-GB" dirty="0"/>
              <a:t>Polite phrases</a:t>
            </a:r>
          </a:p>
        </p:txBody>
      </p:sp>
      <p:sp>
        <p:nvSpPr>
          <p:cNvPr id="13" name="Text Placeholder 12">
            <a:extLst>
              <a:ext uri="{FF2B5EF4-FFF2-40B4-BE49-F238E27FC236}">
                <a16:creationId xmlns:a16="http://schemas.microsoft.com/office/drawing/2014/main" id="{BDD08557-2537-4CBD-9B23-A8A06099EB52}"/>
              </a:ext>
            </a:extLst>
          </p:cNvPr>
          <p:cNvSpPr>
            <a:spLocks noGrp="1"/>
          </p:cNvSpPr>
          <p:nvPr>
            <p:ph type="body" sz="quarter" idx="18"/>
          </p:nvPr>
        </p:nvSpPr>
        <p:spPr>
          <a:xfrm>
            <a:off x="8096243" y="2142536"/>
            <a:ext cx="3423973" cy="1892493"/>
          </a:xfrm>
        </p:spPr>
        <p:txBody>
          <a:bodyPr rtlCol="0">
            <a:normAutofit/>
          </a:bodyPr>
          <a:lstStyle/>
          <a:p>
            <a:r>
              <a:rPr lang="en-GB" sz="1600" dirty="0">
                <a:latin typeface="Bembo (Body)"/>
              </a:rPr>
              <a:t>Sono </a:t>
            </a:r>
            <a:r>
              <a:rPr lang="en-GB" sz="1600" dirty="0" err="1">
                <a:latin typeface="Bembo (Body)"/>
              </a:rPr>
              <a:t>spiacente</a:t>
            </a:r>
            <a:r>
              <a:rPr lang="en-GB" sz="1600" dirty="0">
                <a:latin typeface="Bembo (Body)"/>
              </a:rPr>
              <a:t> – I am sorry</a:t>
            </a:r>
          </a:p>
          <a:p>
            <a:r>
              <a:rPr lang="en-GB" sz="1600" dirty="0">
                <a:latin typeface="Bembo (Body)"/>
              </a:rPr>
              <a:t>Per </a:t>
            </a:r>
            <a:r>
              <a:rPr lang="en-GB" sz="1600" dirty="0" err="1">
                <a:latin typeface="Bembo (Body)"/>
              </a:rPr>
              <a:t>favore</a:t>
            </a:r>
            <a:r>
              <a:rPr lang="en-GB" sz="1600" dirty="0">
                <a:latin typeface="Bembo (Body)"/>
              </a:rPr>
              <a:t> - Please</a:t>
            </a:r>
          </a:p>
          <a:p>
            <a:r>
              <a:rPr lang="en-GB" sz="1600" b="0" i="0" dirty="0" err="1">
                <a:solidFill>
                  <a:schemeClr val="tx1"/>
                </a:solidFill>
                <a:effectLst/>
                <a:latin typeface="Bembo (Body)"/>
              </a:rPr>
              <a:t>Grazie</a:t>
            </a:r>
            <a:r>
              <a:rPr lang="en-GB" sz="1600" b="0" i="0" dirty="0">
                <a:solidFill>
                  <a:schemeClr val="tx1"/>
                </a:solidFill>
                <a:effectLst/>
                <a:latin typeface="Bembo (Body)"/>
              </a:rPr>
              <a:t> – Thank you</a:t>
            </a:r>
          </a:p>
          <a:p>
            <a:r>
              <a:rPr lang="en-GB" sz="1600" dirty="0">
                <a:solidFill>
                  <a:schemeClr val="tx1"/>
                </a:solidFill>
                <a:latin typeface="Bembo (Body)"/>
              </a:rPr>
              <a:t>Prego – You are welcome</a:t>
            </a:r>
          </a:p>
          <a:p>
            <a:pPr rtl="0"/>
            <a:endParaRPr lang="en-GB" dirty="0"/>
          </a:p>
          <a:p>
            <a:pPr rtl="0"/>
            <a:endParaRPr lang="en-GB" dirty="0"/>
          </a:p>
        </p:txBody>
      </p:sp>
      <p:sp>
        <p:nvSpPr>
          <p:cNvPr id="15" name="Footer Placeholder 14">
            <a:extLst>
              <a:ext uri="{FF2B5EF4-FFF2-40B4-BE49-F238E27FC236}">
                <a16:creationId xmlns:a16="http://schemas.microsoft.com/office/drawing/2014/main" id="{2880F1B6-DD0A-4799-8F54-F8069821A44F}"/>
              </a:ext>
            </a:extLst>
          </p:cNvPr>
          <p:cNvSpPr>
            <a:spLocks noGrp="1"/>
          </p:cNvSpPr>
          <p:nvPr>
            <p:ph type="ftr" sz="quarter" idx="11"/>
          </p:nvPr>
        </p:nvSpPr>
        <p:spPr>
          <a:xfrm rot="5400000">
            <a:off x="10451592" y="1408176"/>
            <a:ext cx="2770499" cy="365125"/>
          </a:xfrm>
        </p:spPr>
        <p:txBody>
          <a:bodyPr rtlCol="0"/>
          <a:lstStyle/>
          <a:p>
            <a:pPr algn="ctr" rtl="0"/>
            <a:r>
              <a:rPr lang="en-GB" b="1" dirty="0"/>
              <a:t>Diversity hotel &amp;spa</a:t>
            </a:r>
            <a:br>
              <a:rPr lang="en-GB" b="1" dirty="0"/>
            </a:br>
            <a:r>
              <a:rPr lang="en-GB" b="1" dirty="0"/>
              <a:t>London</a:t>
            </a:r>
            <a:endParaRPr lang="en-GB" dirty="0"/>
          </a:p>
        </p:txBody>
      </p:sp>
      <p:sp>
        <p:nvSpPr>
          <p:cNvPr id="16" name="Slide Number Placeholder 15">
            <a:extLst>
              <a:ext uri="{FF2B5EF4-FFF2-40B4-BE49-F238E27FC236}">
                <a16:creationId xmlns:a16="http://schemas.microsoft.com/office/drawing/2014/main" id="{2B46530D-4AD9-406C-9FF3-3763715B8B09}"/>
              </a:ext>
            </a:extLst>
          </p:cNvPr>
          <p:cNvSpPr>
            <a:spLocks noGrp="1"/>
          </p:cNvSpPr>
          <p:nvPr>
            <p:ph type="sldNum" sz="quarter" idx="12"/>
          </p:nvPr>
        </p:nvSpPr>
        <p:spPr>
          <a:xfrm>
            <a:off x="11558016" y="3136392"/>
            <a:ext cx="545911" cy="580029"/>
          </a:xfrm>
        </p:spPr>
        <p:txBody>
          <a:bodyPr rtlCol="0"/>
          <a:lstStyle/>
          <a:p>
            <a:pPr lvl="0" rtl="0"/>
            <a:fld id="{F4F66505-CBE9-4DDE-B6B8-8F5BDC18C943}" type="slidenum">
              <a:rPr lang="en-GB" smtClean="0"/>
              <a:pPr lvl="0" rtl="0"/>
              <a:t>6</a:t>
            </a:fld>
            <a:endParaRPr lang="en-GB"/>
          </a:p>
        </p:txBody>
      </p:sp>
      <p:sp>
        <p:nvSpPr>
          <p:cNvPr id="14" name="Date Placeholder 13">
            <a:extLst>
              <a:ext uri="{FF2B5EF4-FFF2-40B4-BE49-F238E27FC236}">
                <a16:creationId xmlns:a16="http://schemas.microsoft.com/office/drawing/2014/main" id="{454816C9-EB24-4B7B-AD3A-EDC7E16F016F}"/>
              </a:ext>
            </a:extLst>
          </p:cNvPr>
          <p:cNvSpPr>
            <a:spLocks noGrp="1"/>
          </p:cNvSpPr>
          <p:nvPr>
            <p:ph type="dt" sz="half" idx="10"/>
          </p:nvPr>
        </p:nvSpPr>
        <p:spPr>
          <a:xfrm rot="5400000">
            <a:off x="10506456" y="5074920"/>
            <a:ext cx="2647667" cy="365125"/>
          </a:xfrm>
        </p:spPr>
        <p:txBody>
          <a:bodyPr rtlCol="0"/>
          <a:lstStyle/>
          <a:p>
            <a:pPr lvl="0" rtl="0"/>
            <a:r>
              <a:rPr lang="en-GB"/>
              <a:t>2023</a:t>
            </a:r>
            <a:endParaRPr lang="en-GB" dirty="0"/>
          </a:p>
        </p:txBody>
      </p:sp>
      <p:sp>
        <p:nvSpPr>
          <p:cNvPr id="2" name="Text Placeholder 7">
            <a:extLst>
              <a:ext uri="{FF2B5EF4-FFF2-40B4-BE49-F238E27FC236}">
                <a16:creationId xmlns:a16="http://schemas.microsoft.com/office/drawing/2014/main" id="{4650C79A-2596-D22B-482D-4AC6B7BA1FCD}"/>
              </a:ext>
            </a:extLst>
          </p:cNvPr>
          <p:cNvSpPr txBox="1">
            <a:spLocks/>
          </p:cNvSpPr>
          <p:nvPr/>
        </p:nvSpPr>
        <p:spPr>
          <a:xfrm>
            <a:off x="671436" y="3187129"/>
            <a:ext cx="3424321" cy="422365"/>
          </a:xfrm>
          <a:prstGeom prst="rect">
            <a:avLst/>
          </a:prstGeom>
        </p:spPr>
        <p:txBody>
          <a:bodyPr vert="horz" lIns="91440" tIns="45720" rIns="91440" bIns="45720" rtlCol="0">
            <a:normAutofit lnSpcReduction="10000"/>
          </a:bodyPr>
          <a:lstStyle>
            <a:lvl1pPr marL="0" indent="0" algn="l" defTabSz="914400" rtl="0" eaLnBrk="1" latinLnBrk="0" hangingPunct="1">
              <a:lnSpc>
                <a:spcPct val="100000"/>
              </a:lnSpc>
              <a:spcBef>
                <a:spcPts val="1000"/>
              </a:spcBef>
              <a:buSzPct val="80000"/>
              <a:buFont typeface="Arial" panose="020B0604020202020204" pitchFamily="34" charset="0"/>
              <a:buNone/>
              <a:defRPr sz="2400" b="0" i="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Greetings</a:t>
            </a:r>
          </a:p>
        </p:txBody>
      </p:sp>
      <p:sp>
        <p:nvSpPr>
          <p:cNvPr id="3" name="Text Placeholder 9">
            <a:extLst>
              <a:ext uri="{FF2B5EF4-FFF2-40B4-BE49-F238E27FC236}">
                <a16:creationId xmlns:a16="http://schemas.microsoft.com/office/drawing/2014/main" id="{4A4D7159-BAE6-26A3-FC0D-ECC0F6A4226F}"/>
              </a:ext>
            </a:extLst>
          </p:cNvPr>
          <p:cNvSpPr txBox="1">
            <a:spLocks/>
          </p:cNvSpPr>
          <p:nvPr/>
        </p:nvSpPr>
        <p:spPr>
          <a:xfrm>
            <a:off x="671784" y="3963481"/>
            <a:ext cx="3423973" cy="1489214"/>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en-GB" dirty="0" err="1">
                <a:latin typeface="Bembo (Body)"/>
              </a:rPr>
              <a:t>Benvenutti</a:t>
            </a:r>
            <a:r>
              <a:rPr lang="en-GB" dirty="0">
                <a:latin typeface="Bembo (Body)"/>
              </a:rPr>
              <a:t> – Welcome </a:t>
            </a:r>
          </a:p>
          <a:p>
            <a:pPr rtl="0"/>
            <a:r>
              <a:rPr lang="en-GB" dirty="0">
                <a:latin typeface="Bembo (Body)"/>
              </a:rPr>
              <a:t>Buongiorno – Good morning </a:t>
            </a:r>
          </a:p>
          <a:p>
            <a:pPr rtl="0"/>
            <a:r>
              <a:rPr lang="en-GB" b="0" i="0" dirty="0" err="1">
                <a:solidFill>
                  <a:schemeClr val="tx1"/>
                </a:solidFill>
                <a:effectLst/>
                <a:latin typeface="Bembo (Body)"/>
              </a:rPr>
              <a:t>Buonasera</a:t>
            </a:r>
            <a:r>
              <a:rPr lang="en-GB" b="0" i="0" dirty="0">
                <a:solidFill>
                  <a:schemeClr val="tx1"/>
                </a:solidFill>
                <a:effectLst/>
                <a:latin typeface="Bembo (Body)"/>
              </a:rPr>
              <a:t> – Good evening</a:t>
            </a:r>
          </a:p>
          <a:p>
            <a:pPr rtl="0"/>
            <a:r>
              <a:rPr lang="en-GB" dirty="0">
                <a:solidFill>
                  <a:schemeClr val="tx1"/>
                </a:solidFill>
                <a:latin typeface="Bembo (Body)"/>
              </a:rPr>
              <a:t>Arrivederci – Goodbye</a:t>
            </a:r>
            <a:endParaRPr lang="en-GB" dirty="0"/>
          </a:p>
          <a:p>
            <a:endParaRPr lang="en-GB" dirty="0"/>
          </a:p>
          <a:p>
            <a:endParaRPr lang="en-GB" dirty="0"/>
          </a:p>
        </p:txBody>
      </p:sp>
      <p:sp>
        <p:nvSpPr>
          <p:cNvPr id="4" name="Text Placeholder 7">
            <a:extLst>
              <a:ext uri="{FF2B5EF4-FFF2-40B4-BE49-F238E27FC236}">
                <a16:creationId xmlns:a16="http://schemas.microsoft.com/office/drawing/2014/main" id="{9C6A8DB8-7D28-A3BA-7C7D-7753612B1DE2}"/>
              </a:ext>
            </a:extLst>
          </p:cNvPr>
          <p:cNvSpPr txBox="1">
            <a:spLocks/>
          </p:cNvSpPr>
          <p:nvPr/>
        </p:nvSpPr>
        <p:spPr>
          <a:xfrm>
            <a:off x="4383665" y="3294056"/>
            <a:ext cx="3424321" cy="422365"/>
          </a:xfrm>
          <a:prstGeom prst="rect">
            <a:avLst/>
          </a:prstGeom>
        </p:spPr>
        <p:txBody>
          <a:bodyPr vert="horz" lIns="91440" tIns="45720" rIns="91440" bIns="45720" rtlCol="0">
            <a:normAutofit lnSpcReduction="10000"/>
          </a:bodyPr>
          <a:lstStyle>
            <a:lvl1pPr marL="0" indent="0" algn="l" defTabSz="914400" rtl="0" eaLnBrk="1" latinLnBrk="0" hangingPunct="1">
              <a:lnSpc>
                <a:spcPct val="100000"/>
              </a:lnSpc>
              <a:spcBef>
                <a:spcPts val="1000"/>
              </a:spcBef>
              <a:buSzPct val="80000"/>
              <a:buFont typeface="Arial" panose="020B0604020202020204" pitchFamily="34" charset="0"/>
              <a:buNone/>
              <a:defRPr sz="2400" b="0" i="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Appreciation</a:t>
            </a:r>
          </a:p>
        </p:txBody>
      </p:sp>
      <p:sp>
        <p:nvSpPr>
          <p:cNvPr id="5" name="Text Placeholder 9">
            <a:extLst>
              <a:ext uri="{FF2B5EF4-FFF2-40B4-BE49-F238E27FC236}">
                <a16:creationId xmlns:a16="http://schemas.microsoft.com/office/drawing/2014/main" id="{2D3A2D27-B517-E0B4-27F9-8EDBD357A806}"/>
              </a:ext>
            </a:extLst>
          </p:cNvPr>
          <p:cNvSpPr txBox="1">
            <a:spLocks/>
          </p:cNvSpPr>
          <p:nvPr/>
        </p:nvSpPr>
        <p:spPr>
          <a:xfrm>
            <a:off x="4267598" y="3963481"/>
            <a:ext cx="3423973" cy="14892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r>
              <a:rPr lang="it-IT" sz="1600" dirty="0">
                <a:latin typeface="Bembo (Body)"/>
              </a:rPr>
              <a:t>È un piacere avervi qui </a:t>
            </a:r>
            <a:r>
              <a:rPr lang="en-GB" sz="1600" dirty="0">
                <a:latin typeface="Bembo (Body)"/>
              </a:rPr>
              <a:t> – It is a pleasure to have you here</a:t>
            </a:r>
          </a:p>
          <a:p>
            <a:r>
              <a:rPr lang="en-GB" sz="1400" b="0" i="1" dirty="0" err="1">
                <a:solidFill>
                  <a:srgbClr val="252B2F"/>
                </a:solidFill>
                <a:effectLst/>
                <a:latin typeface="Helvetica Neue"/>
              </a:rPr>
              <a:t>Alla</a:t>
            </a:r>
            <a:r>
              <a:rPr lang="en-GB" sz="1400" b="0" i="1" dirty="0">
                <a:solidFill>
                  <a:srgbClr val="252B2F"/>
                </a:solidFill>
                <a:effectLst/>
                <a:latin typeface="Helvetica Neue"/>
              </a:rPr>
              <a:t> </a:t>
            </a:r>
            <a:r>
              <a:rPr lang="en-GB" sz="1400" b="0" i="1" dirty="0" err="1">
                <a:solidFill>
                  <a:srgbClr val="252B2F"/>
                </a:solidFill>
                <a:effectLst/>
                <a:latin typeface="Helvetica Neue"/>
              </a:rPr>
              <a:t>prossima</a:t>
            </a:r>
            <a:r>
              <a:rPr lang="en-GB" sz="1400" b="0" i="0" dirty="0">
                <a:solidFill>
                  <a:srgbClr val="252B2F"/>
                </a:solidFill>
                <a:effectLst/>
                <a:latin typeface="Helvetica Neue"/>
              </a:rPr>
              <a:t> – Until next time</a:t>
            </a:r>
          </a:p>
          <a:p>
            <a:pPr rtl="0"/>
            <a:endParaRPr lang="en-GB" sz="1600" dirty="0"/>
          </a:p>
          <a:p>
            <a:endParaRPr lang="en-GB" dirty="0"/>
          </a:p>
          <a:p>
            <a:endParaRPr lang="en-GB" dirty="0"/>
          </a:p>
        </p:txBody>
      </p:sp>
      <p:pic>
        <p:nvPicPr>
          <p:cNvPr id="17" name="Picture 16" descr="A close-up of words&#10;&#10;Description automatically generated">
            <a:extLst>
              <a:ext uri="{FF2B5EF4-FFF2-40B4-BE49-F238E27FC236}">
                <a16:creationId xmlns:a16="http://schemas.microsoft.com/office/drawing/2014/main" id="{00D8ACEC-7CDE-059D-3ED7-2FABF07849B7}"/>
              </a:ext>
            </a:extLst>
          </p:cNvPr>
          <p:cNvPicPr>
            <a:picLocks noChangeAspect="1"/>
          </p:cNvPicPr>
          <p:nvPr/>
        </p:nvPicPr>
        <p:blipFill>
          <a:blip r:embed="rId3"/>
          <a:stretch>
            <a:fillRect/>
          </a:stretch>
        </p:blipFill>
        <p:spPr>
          <a:xfrm>
            <a:off x="8500721" y="4472694"/>
            <a:ext cx="2907790" cy="1202604"/>
          </a:xfrm>
          <a:prstGeom prst="rect">
            <a:avLst/>
          </a:prstGeom>
        </p:spPr>
      </p:pic>
    </p:spTree>
    <p:extLst>
      <p:ext uri="{BB962C8B-B14F-4D97-AF65-F5344CB8AC3E}">
        <p14:creationId xmlns:p14="http://schemas.microsoft.com/office/powerpoint/2010/main" val="353685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xEl>
                                              <p:pRg st="0" end="0"/>
                                            </p:txEl>
                                          </p:spTgt>
                                        </p:tgtEl>
                                        <p:attrNameLst>
                                          <p:attrName>style.visibility</p:attrName>
                                        </p:attrNameLst>
                                      </p:cBhvr>
                                      <p:to>
                                        <p:strVal val="visible"/>
                                      </p:to>
                                    </p:set>
                                    <p:animEffect transition="in" filter="fade">
                                      <p:cBhvr>
                                        <p:cTn id="14" dur="1000"/>
                                        <p:tgtEl>
                                          <p:spTgt spid="11">
                                            <p:txEl>
                                              <p:pRg st="0" end="0"/>
                                            </p:txEl>
                                          </p:spTgt>
                                        </p:tgtEl>
                                      </p:cBhvr>
                                    </p:animEffect>
                                    <p:anim calcmode="lin" valueType="num">
                                      <p:cBhvr>
                                        <p:cTn id="15"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3">
                                            <p:txEl>
                                              <p:pRg st="0" end="0"/>
                                            </p:txEl>
                                          </p:spTgt>
                                        </p:tgtEl>
                                        <p:attrNameLst>
                                          <p:attrName>style.visibility</p:attrName>
                                        </p:attrNameLst>
                                      </p:cBhvr>
                                      <p:to>
                                        <p:strVal val="visible"/>
                                      </p:to>
                                    </p:set>
                                    <p:animEffect transition="in" filter="fade">
                                      <p:cBhvr>
                                        <p:cTn id="21" dur="1000"/>
                                        <p:tgtEl>
                                          <p:spTgt spid="13">
                                            <p:txEl>
                                              <p:pRg st="0" end="0"/>
                                            </p:txEl>
                                          </p:spTgt>
                                        </p:tgtEl>
                                      </p:cBhvr>
                                    </p:animEffect>
                                    <p:anim calcmode="lin" valueType="num">
                                      <p:cBhvr>
                                        <p:cTn id="22"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
                                            <p:txEl>
                                              <p:pRg st="1" end="1"/>
                                            </p:txEl>
                                          </p:spTgt>
                                        </p:tgtEl>
                                        <p:attrNameLst>
                                          <p:attrName>style.visibility</p:attrName>
                                        </p:attrNameLst>
                                      </p:cBhvr>
                                      <p:to>
                                        <p:strVal val="visible"/>
                                      </p:to>
                                    </p:set>
                                    <p:animEffect transition="in" filter="fade">
                                      <p:cBhvr>
                                        <p:cTn id="28" dur="1000"/>
                                        <p:tgtEl>
                                          <p:spTgt spid="13">
                                            <p:txEl>
                                              <p:pRg st="1" end="1"/>
                                            </p:txEl>
                                          </p:spTgt>
                                        </p:tgtEl>
                                      </p:cBhvr>
                                    </p:animEffect>
                                    <p:anim calcmode="lin" valueType="num">
                                      <p:cBhvr>
                                        <p:cTn id="29" dur="1000" fill="hold"/>
                                        <p:tgtEl>
                                          <p:spTgt spid="1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1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3">
                                            <p:txEl>
                                              <p:pRg st="2" end="2"/>
                                            </p:txEl>
                                          </p:spTgt>
                                        </p:tgtEl>
                                        <p:attrNameLst>
                                          <p:attrName>style.visibility</p:attrName>
                                        </p:attrNameLst>
                                      </p:cBhvr>
                                      <p:to>
                                        <p:strVal val="visible"/>
                                      </p:to>
                                    </p:set>
                                    <p:animEffect transition="in" filter="fade">
                                      <p:cBhvr>
                                        <p:cTn id="35" dur="1000"/>
                                        <p:tgtEl>
                                          <p:spTgt spid="13">
                                            <p:txEl>
                                              <p:pRg st="2" end="2"/>
                                            </p:txEl>
                                          </p:spTgt>
                                        </p:tgtEl>
                                      </p:cBhvr>
                                    </p:animEffect>
                                    <p:anim calcmode="lin" valueType="num">
                                      <p:cBhvr>
                                        <p:cTn id="36" dur="1000" fill="hold"/>
                                        <p:tgtEl>
                                          <p:spTgt spid="1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3">
                                            <p:txEl>
                                              <p:pRg st="3" end="3"/>
                                            </p:txEl>
                                          </p:spTgt>
                                        </p:tgtEl>
                                        <p:attrNameLst>
                                          <p:attrName>style.visibility</p:attrName>
                                        </p:attrNameLst>
                                      </p:cBhvr>
                                      <p:to>
                                        <p:strVal val="visible"/>
                                      </p:to>
                                    </p:set>
                                    <p:animEffect transition="in" filter="fade">
                                      <p:cBhvr>
                                        <p:cTn id="42" dur="1000"/>
                                        <p:tgtEl>
                                          <p:spTgt spid="13">
                                            <p:txEl>
                                              <p:pRg st="3" end="3"/>
                                            </p:txEl>
                                          </p:spTgt>
                                        </p:tgtEl>
                                      </p:cBhvr>
                                    </p:animEffect>
                                    <p:anim calcmode="lin" valueType="num">
                                      <p:cBhvr>
                                        <p:cTn id="43" dur="1000" fill="hold"/>
                                        <p:tgtEl>
                                          <p:spTgt spid="13">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1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gtEl>
                                        <p:attrNameLst>
                                          <p:attrName>style.visibility</p:attrName>
                                        </p:attrNameLst>
                                      </p:cBhvr>
                                      <p:to>
                                        <p:strVal val="visible"/>
                                      </p:to>
                                    </p:set>
                                    <p:animEffect transition="in" filter="fade">
                                      <p:cBhvr>
                                        <p:cTn id="49" dur="1000"/>
                                        <p:tgtEl>
                                          <p:spTgt spid="3"/>
                                        </p:tgtEl>
                                      </p:cBhvr>
                                    </p:animEffect>
                                    <p:anim calcmode="lin" valueType="num">
                                      <p:cBhvr>
                                        <p:cTn id="50" dur="1000" fill="hold"/>
                                        <p:tgtEl>
                                          <p:spTgt spid="3"/>
                                        </p:tgtEl>
                                        <p:attrNameLst>
                                          <p:attrName>ppt_x</p:attrName>
                                        </p:attrNameLst>
                                      </p:cBhvr>
                                      <p:tavLst>
                                        <p:tav tm="0">
                                          <p:val>
                                            <p:strVal val="#ppt_x"/>
                                          </p:val>
                                        </p:tav>
                                        <p:tav tm="100000">
                                          <p:val>
                                            <p:strVal val="#ppt_x"/>
                                          </p:val>
                                        </p:tav>
                                      </p:tavLst>
                                    </p:anim>
                                    <p:anim calcmode="lin" valueType="num">
                                      <p:cBhvr>
                                        <p:cTn id="5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gtEl>
                                        <p:attrNameLst>
                                          <p:attrName>style.visibility</p:attrName>
                                        </p:attrNameLst>
                                      </p:cBhvr>
                                      <p:to>
                                        <p:strVal val="visible"/>
                                      </p:to>
                                    </p:set>
                                    <p:animEffect transition="in" filter="fade">
                                      <p:cBhvr>
                                        <p:cTn id="56" dur="1000"/>
                                        <p:tgtEl>
                                          <p:spTgt spid="5"/>
                                        </p:tgtEl>
                                      </p:cBhvr>
                                    </p:animEffect>
                                    <p:anim calcmode="lin" valueType="num">
                                      <p:cBhvr>
                                        <p:cTn id="57" dur="1000" fill="hold"/>
                                        <p:tgtEl>
                                          <p:spTgt spid="5"/>
                                        </p:tgtEl>
                                        <p:attrNameLst>
                                          <p:attrName>ppt_x</p:attrName>
                                        </p:attrNameLst>
                                      </p:cBhvr>
                                      <p:tavLst>
                                        <p:tav tm="0">
                                          <p:val>
                                            <p:strVal val="#ppt_x"/>
                                          </p:val>
                                        </p:tav>
                                        <p:tav tm="100000">
                                          <p:val>
                                            <p:strVal val="#ppt_x"/>
                                          </p:val>
                                        </p:tav>
                                      </p:tavLst>
                                    </p:anim>
                                    <p:anim calcmode="lin" valueType="num">
                                      <p:cBhvr>
                                        <p:cTn id="5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1" grpId="0" build="p"/>
      <p:bldP spid="13" grpId="0" build="p"/>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92E0-9429-458A-93A2-AB46460C693C}"/>
              </a:ext>
            </a:extLst>
          </p:cNvPr>
          <p:cNvSpPr>
            <a:spLocks noGrp="1"/>
          </p:cNvSpPr>
          <p:nvPr>
            <p:ph type="title"/>
          </p:nvPr>
        </p:nvSpPr>
        <p:spPr>
          <a:xfrm>
            <a:off x="6095491" y="609601"/>
            <a:ext cx="5190969" cy="1216024"/>
          </a:xfrm>
        </p:spPr>
        <p:txBody>
          <a:bodyPr rtlCol="0">
            <a:normAutofit fontScale="90000"/>
          </a:bodyPr>
          <a:lstStyle/>
          <a:p>
            <a:r>
              <a:rPr lang="en-GB" dirty="0"/>
              <a:t>Tips for Interpersonal Interactions</a:t>
            </a:r>
            <a:r>
              <a:rPr lang="en-GB" b="1" dirty="0"/>
              <a:t/>
            </a:r>
            <a:br>
              <a:rPr lang="en-GB" b="1" dirty="0"/>
            </a:br>
            <a:endParaRPr lang="en-GB" dirty="0"/>
          </a:p>
        </p:txBody>
      </p:sp>
      <p:sp>
        <p:nvSpPr>
          <p:cNvPr id="24" name="Content Placeholder 23">
            <a:extLst>
              <a:ext uri="{FF2B5EF4-FFF2-40B4-BE49-F238E27FC236}">
                <a16:creationId xmlns:a16="http://schemas.microsoft.com/office/drawing/2014/main" id="{3A3542EB-DF02-4165-976C-29A4A2D28DE2}"/>
              </a:ext>
            </a:extLst>
          </p:cNvPr>
          <p:cNvSpPr>
            <a:spLocks noGrp="1"/>
          </p:cNvSpPr>
          <p:nvPr>
            <p:ph idx="1"/>
          </p:nvPr>
        </p:nvSpPr>
        <p:spPr>
          <a:xfrm>
            <a:off x="6095999" y="2147355"/>
            <a:ext cx="5045149" cy="4107021"/>
          </a:xfrm>
        </p:spPr>
        <p:txBody>
          <a:bodyPr rtlCol="0"/>
          <a:lstStyle/>
          <a:p>
            <a:pPr marL="0" indent="0">
              <a:buNone/>
            </a:pPr>
            <a:r>
              <a:rPr lang="en-GB" dirty="0"/>
              <a:t>- Mindfulness</a:t>
            </a:r>
          </a:p>
          <a:p>
            <a:pPr marL="0" indent="0">
              <a:buNone/>
            </a:pPr>
            <a:r>
              <a:rPr lang="en-GB" dirty="0"/>
              <a:t>- Consider tempo rate</a:t>
            </a:r>
          </a:p>
          <a:p>
            <a:pPr marL="0" indent="0">
              <a:buNone/>
            </a:pPr>
            <a:r>
              <a:rPr lang="en-GB" dirty="0"/>
              <a:t>- Avoid using acronyms, slang, jargon</a:t>
            </a:r>
          </a:p>
          <a:p>
            <a:pPr marL="0" indent="0">
              <a:buNone/>
            </a:pPr>
            <a:r>
              <a:rPr lang="en-GB" dirty="0"/>
              <a:t>- Monitor gesture and nonverbal communication</a:t>
            </a:r>
          </a:p>
          <a:p>
            <a:pPr marL="0" indent="0">
              <a:buNone/>
            </a:pPr>
            <a:endParaRPr lang="en-GB" dirty="0"/>
          </a:p>
          <a:p>
            <a:pPr marL="0" indent="0">
              <a:buNone/>
            </a:pPr>
            <a:endParaRPr lang="en-GB" dirty="0"/>
          </a:p>
        </p:txBody>
      </p:sp>
      <p:sp>
        <p:nvSpPr>
          <p:cNvPr id="11" name="Footer Placeholder 10">
            <a:extLst>
              <a:ext uri="{FF2B5EF4-FFF2-40B4-BE49-F238E27FC236}">
                <a16:creationId xmlns:a16="http://schemas.microsoft.com/office/drawing/2014/main" id="{23E4B1B4-A6A2-47DB-95BB-C698DD63FDE0}"/>
              </a:ext>
            </a:extLst>
          </p:cNvPr>
          <p:cNvSpPr>
            <a:spLocks noGrp="1"/>
          </p:cNvSpPr>
          <p:nvPr>
            <p:ph type="ftr" sz="quarter" idx="11"/>
          </p:nvPr>
        </p:nvSpPr>
        <p:spPr>
          <a:xfrm rot="5400000">
            <a:off x="10451592" y="1408176"/>
            <a:ext cx="2770499" cy="365125"/>
          </a:xfrm>
        </p:spPr>
        <p:txBody>
          <a:bodyPr rtlCol="0"/>
          <a:lstStyle/>
          <a:p>
            <a:pPr rtl="0"/>
            <a:r>
              <a:rPr lang="en-GB"/>
              <a:t>PRESENTATION TITLE</a:t>
            </a:r>
          </a:p>
        </p:txBody>
      </p:sp>
      <p:sp>
        <p:nvSpPr>
          <p:cNvPr id="13" name="Slide Number Placeholder 12">
            <a:extLst>
              <a:ext uri="{FF2B5EF4-FFF2-40B4-BE49-F238E27FC236}">
                <a16:creationId xmlns:a16="http://schemas.microsoft.com/office/drawing/2014/main" id="{FD482A9A-F388-4338-B0CE-2D76B428F858}"/>
              </a:ext>
            </a:extLst>
          </p:cNvPr>
          <p:cNvSpPr>
            <a:spLocks noGrp="1"/>
          </p:cNvSpPr>
          <p:nvPr>
            <p:ph type="sldNum" sz="quarter" idx="12"/>
          </p:nvPr>
        </p:nvSpPr>
        <p:spPr>
          <a:xfrm>
            <a:off x="11558016" y="3136392"/>
            <a:ext cx="545911" cy="580029"/>
          </a:xfrm>
        </p:spPr>
        <p:txBody>
          <a:bodyPr rtlCol="0"/>
          <a:lstStyle/>
          <a:p>
            <a:pPr lvl="0" rtl="0"/>
            <a:fld id="{FB9BEB33-D6AC-4C86-9A2A-0FA8A87193B2}" type="slidenum">
              <a:rPr lang="en-GB" smtClean="0"/>
              <a:pPr lvl="0" rtl="0"/>
              <a:t>7</a:t>
            </a:fld>
            <a:endParaRPr lang="en-GB"/>
          </a:p>
        </p:txBody>
      </p:sp>
      <p:sp>
        <p:nvSpPr>
          <p:cNvPr id="9" name="Date Placeholder 8">
            <a:extLst>
              <a:ext uri="{FF2B5EF4-FFF2-40B4-BE49-F238E27FC236}">
                <a16:creationId xmlns:a16="http://schemas.microsoft.com/office/drawing/2014/main" id="{16BF5052-E887-43F4-A7FC-3529B2962A23}"/>
              </a:ext>
            </a:extLst>
          </p:cNvPr>
          <p:cNvSpPr>
            <a:spLocks noGrp="1"/>
          </p:cNvSpPr>
          <p:nvPr>
            <p:ph type="dt" sz="half" idx="10"/>
          </p:nvPr>
        </p:nvSpPr>
        <p:spPr>
          <a:xfrm rot="5400000">
            <a:off x="10506456" y="5074920"/>
            <a:ext cx="2647667" cy="365125"/>
          </a:xfrm>
        </p:spPr>
        <p:txBody>
          <a:bodyPr rtlCol="0"/>
          <a:lstStyle/>
          <a:p>
            <a:pPr lvl="0" rtl="0"/>
            <a:r>
              <a:rPr lang="en-GB" dirty="0"/>
              <a:t>20XX</a:t>
            </a:r>
          </a:p>
        </p:txBody>
      </p:sp>
      <p:pic>
        <p:nvPicPr>
          <p:cNvPr id="6" name="Picture Placeholder 5" descr="A group of hands with text&#10;&#10;Description automatically generated">
            <a:extLst>
              <a:ext uri="{FF2B5EF4-FFF2-40B4-BE49-F238E27FC236}">
                <a16:creationId xmlns:a16="http://schemas.microsoft.com/office/drawing/2014/main" id="{3DD57E54-B697-6CC8-0374-D2BDEEE17B25}"/>
              </a:ext>
            </a:extLst>
          </p:cNvPr>
          <p:cNvPicPr>
            <a:picLocks noGrp="1" noChangeAspect="1"/>
          </p:cNvPicPr>
          <p:nvPr>
            <p:ph type="pic" sz="quarter" idx="13"/>
          </p:nvPr>
        </p:nvPicPr>
        <p:blipFill>
          <a:blip r:embed="rId3"/>
          <a:srcRect l="9188" r="9188"/>
          <a:stretch>
            <a:fillRect/>
          </a:stretch>
        </p:blipFill>
        <p:spPr/>
      </p:pic>
      <p:pic>
        <p:nvPicPr>
          <p:cNvPr id="7" name="Picture Placeholder 6" descr="A logo with a palm tree and a globe&#10;&#10;Description automatically generated">
            <a:extLst>
              <a:ext uri="{FF2B5EF4-FFF2-40B4-BE49-F238E27FC236}">
                <a16:creationId xmlns:a16="http://schemas.microsoft.com/office/drawing/2014/main" id="{267C80FA-BA49-25D9-127C-AB756DDD9250}"/>
              </a:ext>
            </a:extLst>
          </p:cNvPr>
          <p:cNvPicPr>
            <a:picLocks noGrp="1" noChangeAspect="1"/>
          </p:cNvPicPr>
          <p:nvPr>
            <p:ph type="pic" sz="quarter" idx="14"/>
          </p:nvPr>
        </p:nvPicPr>
        <p:blipFill>
          <a:blip r:embed="rId4"/>
          <a:srcRect l="9188" r="9188"/>
          <a:stretch>
            <a:fillRect/>
          </a:stretch>
        </p:blipFill>
        <p:spPr/>
      </p:pic>
      <p:pic>
        <p:nvPicPr>
          <p:cNvPr id="14" name="Picture Placeholder 13" descr="A yellow post-it note with black text&#10;&#10;Description automatically generated">
            <a:extLst>
              <a:ext uri="{FF2B5EF4-FFF2-40B4-BE49-F238E27FC236}">
                <a16:creationId xmlns:a16="http://schemas.microsoft.com/office/drawing/2014/main" id="{C0717974-3D62-7E56-EB13-489404B80F16}"/>
              </a:ext>
            </a:extLst>
          </p:cNvPr>
          <p:cNvPicPr>
            <a:picLocks noGrp="1" noChangeAspect="1"/>
          </p:cNvPicPr>
          <p:nvPr>
            <p:ph type="pic" sz="quarter" idx="15"/>
          </p:nvPr>
        </p:nvPicPr>
        <p:blipFill>
          <a:blip r:embed="rId5"/>
          <a:srcRect l="8114" r="8114"/>
          <a:stretch>
            <a:fillRect/>
          </a:stretch>
        </p:blipFill>
        <p:spPr/>
      </p:pic>
      <p:pic>
        <p:nvPicPr>
          <p:cNvPr id="19" name="Picture Placeholder 18" descr="A group of colorful people holding hands&#10;&#10;Description automatically generated">
            <a:extLst>
              <a:ext uri="{FF2B5EF4-FFF2-40B4-BE49-F238E27FC236}">
                <a16:creationId xmlns:a16="http://schemas.microsoft.com/office/drawing/2014/main" id="{12E80027-B29F-0195-6C5E-5E371F282AF4}"/>
              </a:ext>
            </a:extLst>
          </p:cNvPr>
          <p:cNvPicPr>
            <a:picLocks noGrp="1" noChangeAspect="1"/>
          </p:cNvPicPr>
          <p:nvPr>
            <p:ph type="pic" sz="quarter" idx="16"/>
          </p:nvPr>
        </p:nvPicPr>
        <p:blipFill>
          <a:blip r:embed="rId6"/>
          <a:srcRect l="14682" r="14682"/>
          <a:stretch>
            <a:fillRect/>
          </a:stretch>
        </p:blipFill>
        <p:spPr/>
      </p:pic>
    </p:spTree>
    <p:extLst>
      <p:ext uri="{BB962C8B-B14F-4D97-AF65-F5344CB8AC3E}">
        <p14:creationId xmlns:p14="http://schemas.microsoft.com/office/powerpoint/2010/main" val="19586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1000"/>
                                        <p:tgtEl>
                                          <p:spTgt spid="24">
                                            <p:txEl>
                                              <p:pRg st="0" end="0"/>
                                            </p:txEl>
                                          </p:spTgt>
                                        </p:tgtEl>
                                      </p:cBhvr>
                                    </p:animEffect>
                                    <p:anim calcmode="lin" valueType="num">
                                      <p:cBhvr>
                                        <p:cTn id="8" dur="1000" fill="hold"/>
                                        <p:tgtEl>
                                          <p:spTgt spid="2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
                                            <p:txEl>
                                              <p:pRg st="1" end="1"/>
                                            </p:txEl>
                                          </p:spTgt>
                                        </p:tgtEl>
                                        <p:attrNameLst>
                                          <p:attrName>style.visibility</p:attrName>
                                        </p:attrNameLst>
                                      </p:cBhvr>
                                      <p:to>
                                        <p:strVal val="visible"/>
                                      </p:to>
                                    </p:set>
                                    <p:animEffect transition="in" filter="fade">
                                      <p:cBhvr>
                                        <p:cTn id="14" dur="1000"/>
                                        <p:tgtEl>
                                          <p:spTgt spid="24">
                                            <p:txEl>
                                              <p:pRg st="1" end="1"/>
                                            </p:txEl>
                                          </p:spTgt>
                                        </p:tgtEl>
                                      </p:cBhvr>
                                    </p:animEffect>
                                    <p:anim calcmode="lin" valueType="num">
                                      <p:cBhvr>
                                        <p:cTn id="15" dur="1000" fill="hold"/>
                                        <p:tgtEl>
                                          <p:spTgt spid="2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4">
                                            <p:txEl>
                                              <p:pRg st="2" end="2"/>
                                            </p:txEl>
                                          </p:spTgt>
                                        </p:tgtEl>
                                        <p:attrNameLst>
                                          <p:attrName>style.visibility</p:attrName>
                                        </p:attrNameLst>
                                      </p:cBhvr>
                                      <p:to>
                                        <p:strVal val="visible"/>
                                      </p:to>
                                    </p:set>
                                    <p:animEffect transition="in" filter="fade">
                                      <p:cBhvr>
                                        <p:cTn id="21" dur="1000"/>
                                        <p:tgtEl>
                                          <p:spTgt spid="24">
                                            <p:txEl>
                                              <p:pRg st="2" end="2"/>
                                            </p:txEl>
                                          </p:spTgt>
                                        </p:tgtEl>
                                      </p:cBhvr>
                                    </p:animEffect>
                                    <p:anim calcmode="lin" valueType="num">
                                      <p:cBhvr>
                                        <p:cTn id="22" dur="1000" fill="hold"/>
                                        <p:tgtEl>
                                          <p:spTgt spid="2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4">
                                            <p:txEl>
                                              <p:pRg st="3" end="3"/>
                                            </p:txEl>
                                          </p:spTgt>
                                        </p:tgtEl>
                                        <p:attrNameLst>
                                          <p:attrName>style.visibility</p:attrName>
                                        </p:attrNameLst>
                                      </p:cBhvr>
                                      <p:to>
                                        <p:strVal val="visible"/>
                                      </p:to>
                                    </p:set>
                                    <p:animEffect transition="in" filter="fade">
                                      <p:cBhvr>
                                        <p:cTn id="28" dur="1000"/>
                                        <p:tgtEl>
                                          <p:spTgt spid="24">
                                            <p:txEl>
                                              <p:pRg st="3" end="3"/>
                                            </p:txEl>
                                          </p:spTgt>
                                        </p:tgtEl>
                                      </p:cBhvr>
                                    </p:animEffect>
                                    <p:anim calcmode="lin" valueType="num">
                                      <p:cBhvr>
                                        <p:cTn id="29" dur="1000" fill="hold"/>
                                        <p:tgtEl>
                                          <p:spTgt spid="2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318E244-9C1F-4D89-AA95-50B18247427D}"/>
              </a:ext>
            </a:extLst>
          </p:cNvPr>
          <p:cNvSpPr>
            <a:spLocks noGrp="1"/>
          </p:cNvSpPr>
          <p:nvPr>
            <p:ph type="title"/>
          </p:nvPr>
        </p:nvSpPr>
        <p:spPr>
          <a:xfrm>
            <a:off x="1054681" y="609601"/>
            <a:ext cx="9810604" cy="422365"/>
          </a:xfrm>
        </p:spPr>
        <p:txBody>
          <a:bodyPr rtlCol="0">
            <a:normAutofit fontScale="90000"/>
          </a:bodyPr>
          <a:lstStyle/>
          <a:p>
            <a:pPr rtl="0"/>
            <a:r>
              <a:rPr lang="en-GB" dirty="0"/>
              <a:t>reference</a:t>
            </a:r>
          </a:p>
        </p:txBody>
      </p:sp>
      <p:sp>
        <p:nvSpPr>
          <p:cNvPr id="26" name="Text Placeholder 25">
            <a:extLst>
              <a:ext uri="{FF2B5EF4-FFF2-40B4-BE49-F238E27FC236}">
                <a16:creationId xmlns:a16="http://schemas.microsoft.com/office/drawing/2014/main" id="{057C2266-9D05-4B04-9B28-84927A9390BB}"/>
              </a:ext>
            </a:extLst>
          </p:cNvPr>
          <p:cNvSpPr>
            <a:spLocks noGrp="1"/>
          </p:cNvSpPr>
          <p:nvPr>
            <p:ph type="body" sz="quarter" idx="15"/>
          </p:nvPr>
        </p:nvSpPr>
        <p:spPr>
          <a:xfrm>
            <a:off x="1054681" y="1244184"/>
            <a:ext cx="10300674" cy="4755400"/>
          </a:xfrm>
        </p:spPr>
        <p:txBody>
          <a:bodyPr rtlCol="0">
            <a:normAutofit lnSpcReduction="10000"/>
          </a:bodyPr>
          <a:lstStyle/>
          <a:p>
            <a:pPr rtl="0"/>
            <a:r>
              <a:rPr lang="en-GB" b="0" i="0" dirty="0" err="1">
                <a:solidFill>
                  <a:srgbClr val="181817"/>
                </a:solidFill>
                <a:effectLst/>
                <a:latin typeface="Bembo (Body)"/>
              </a:rPr>
              <a:t>Svalberg</a:t>
            </a:r>
            <a:r>
              <a:rPr lang="en-GB" b="0" i="0" dirty="0">
                <a:solidFill>
                  <a:srgbClr val="181817"/>
                </a:solidFill>
                <a:effectLst/>
                <a:latin typeface="Bembo (Body)"/>
              </a:rPr>
              <a:t>, A. (2007) Language awareness and language learning. </a:t>
            </a:r>
            <a:r>
              <a:rPr lang="en-GB" b="0" i="1" dirty="0">
                <a:solidFill>
                  <a:srgbClr val="181817"/>
                </a:solidFill>
                <a:effectLst/>
                <a:latin typeface="Bembo (Body)"/>
              </a:rPr>
              <a:t>Language Teaching,</a:t>
            </a:r>
            <a:r>
              <a:rPr lang="en-GB" b="0" i="0" dirty="0">
                <a:solidFill>
                  <a:srgbClr val="181817"/>
                </a:solidFill>
                <a:effectLst/>
                <a:latin typeface="Bembo (Body)"/>
              </a:rPr>
              <a:t> </a:t>
            </a:r>
            <a:r>
              <a:rPr lang="en-GB" b="0" i="1" dirty="0">
                <a:solidFill>
                  <a:srgbClr val="181817"/>
                </a:solidFill>
                <a:effectLst/>
                <a:latin typeface="Bembo (Body)"/>
              </a:rPr>
              <a:t>40</a:t>
            </a:r>
            <a:r>
              <a:rPr lang="en-GB" b="0" i="0" dirty="0">
                <a:solidFill>
                  <a:srgbClr val="181817"/>
                </a:solidFill>
                <a:effectLst/>
                <a:latin typeface="Bembo (Body)"/>
              </a:rPr>
              <a:t>(4), 287-308. doi:10.1017/S0261444807004491</a:t>
            </a:r>
          </a:p>
          <a:p>
            <a:r>
              <a:rPr lang="en-GB" dirty="0"/>
              <a:t>The Culture factor Group (2023) </a:t>
            </a:r>
            <a:r>
              <a:rPr lang="en-GB" i="1" dirty="0"/>
              <a:t>Country comparation tool - Italy</a:t>
            </a:r>
            <a:r>
              <a:rPr lang="en-GB" dirty="0"/>
              <a:t>. Available at: </a:t>
            </a:r>
            <a:r>
              <a:rPr lang="en-GB" dirty="0">
                <a:solidFill>
                  <a:srgbClr val="A25872"/>
                </a:solidFill>
                <a:hlinkClick r:id="rId3">
                  <a:extLst>
                    <a:ext uri="{A12FA001-AC4F-418D-AE19-62706E023703}">
                      <ahyp:hlinkClr xmlns="" xmlns:ahyp="http://schemas.microsoft.com/office/drawing/2018/hyperlinkcolor" val="tx"/>
                    </a:ext>
                  </a:extLst>
                </a:hlinkClick>
              </a:rPr>
              <a:t>Country comparison tool (hofstede-insights.com)</a:t>
            </a:r>
            <a:r>
              <a:rPr lang="en-GB" dirty="0">
                <a:solidFill>
                  <a:srgbClr val="A25872"/>
                </a:solidFill>
              </a:rPr>
              <a:t> </a:t>
            </a:r>
            <a:r>
              <a:rPr lang="en-GB" dirty="0"/>
              <a:t>(Accessed 23 October 2023)</a:t>
            </a:r>
            <a:endParaRPr lang="en-GB" b="0" i="0" dirty="0">
              <a:solidFill>
                <a:srgbClr val="181817"/>
              </a:solidFill>
              <a:effectLst/>
              <a:latin typeface="Bembo (Body)"/>
            </a:endParaRPr>
          </a:p>
          <a:p>
            <a:r>
              <a:rPr lang="en-GB" dirty="0"/>
              <a:t>Robertson Languages (2023) </a:t>
            </a:r>
            <a:r>
              <a:rPr lang="en-GB" i="1" dirty="0"/>
              <a:t>Learners’ face dilemma with multiple Italian dialects</a:t>
            </a:r>
            <a:r>
              <a:rPr lang="en-GB" dirty="0"/>
              <a:t>. Available at: </a:t>
            </a:r>
            <a:r>
              <a:rPr lang="en-GB" dirty="0">
                <a:hlinkClick r:id="rId4"/>
              </a:rPr>
              <a:t>https://www.robertsonlanguages.com/learners-face-dilemma-with-multiple-italian-dialects/#:~:text=Although%20Italian%20is%20the%20official,Neapolitan%2C%20Sardinian%2C%20and%20more</a:t>
            </a:r>
            <a:r>
              <a:rPr lang="en-GB" dirty="0"/>
              <a:t>. (Accessed 23 October 2023)</a:t>
            </a:r>
          </a:p>
          <a:p>
            <a:pPr rtl="0"/>
            <a:r>
              <a:rPr lang="en-GB" dirty="0" err="1"/>
              <a:t>Evason</a:t>
            </a:r>
            <a:r>
              <a:rPr lang="en-GB" dirty="0"/>
              <a:t>, N. (2017) </a:t>
            </a:r>
            <a:r>
              <a:rPr lang="en-GB" i="1" dirty="0"/>
              <a:t>Italian culture - Greetings</a:t>
            </a:r>
            <a:r>
              <a:rPr lang="en-GB" dirty="0"/>
              <a:t>. Available at: </a:t>
            </a:r>
            <a:r>
              <a:rPr lang="en-GB" dirty="0">
                <a:hlinkClick r:id="rId5"/>
              </a:rPr>
              <a:t>https://culturalatlas.sbs.com.au/italian-culture/italian-culture-greetings</a:t>
            </a:r>
            <a:r>
              <a:rPr lang="en-GB" dirty="0"/>
              <a:t> (Accessed 26 October 2023)</a:t>
            </a:r>
          </a:p>
          <a:p>
            <a:pPr rtl="0"/>
            <a:r>
              <a:rPr lang="en-GB" dirty="0"/>
              <a:t>Samovar, L. A., Porter, R. E, McDaniel, E. R. (2009) Communication between cultures. Wadsworth Cengage Learning: Boston</a:t>
            </a:r>
          </a:p>
        </p:txBody>
      </p:sp>
      <p:sp>
        <p:nvSpPr>
          <p:cNvPr id="12" name="Footer Placeholder 11">
            <a:extLst>
              <a:ext uri="{FF2B5EF4-FFF2-40B4-BE49-F238E27FC236}">
                <a16:creationId xmlns:a16="http://schemas.microsoft.com/office/drawing/2014/main" id="{46DA93FC-7CEF-4F74-8FDB-1FBFBF0BF2A0}"/>
              </a:ext>
            </a:extLst>
          </p:cNvPr>
          <p:cNvSpPr>
            <a:spLocks noGrp="1"/>
          </p:cNvSpPr>
          <p:nvPr>
            <p:ph type="ftr" sz="quarter" idx="11"/>
          </p:nvPr>
        </p:nvSpPr>
        <p:spPr>
          <a:xfrm rot="5400000">
            <a:off x="10451592" y="1408176"/>
            <a:ext cx="2770499" cy="365125"/>
          </a:xfrm>
        </p:spPr>
        <p:txBody>
          <a:bodyPr rtlCol="0"/>
          <a:lstStyle/>
          <a:p>
            <a:pPr algn="ctr" rtl="0"/>
            <a:r>
              <a:rPr lang="en-GB" b="1" dirty="0"/>
              <a:t>Diversity hotel &amp;spa</a:t>
            </a:r>
            <a:br>
              <a:rPr lang="en-GB" b="1" dirty="0"/>
            </a:br>
            <a:r>
              <a:rPr lang="en-GB" b="1" dirty="0"/>
              <a:t>London</a:t>
            </a:r>
            <a:endParaRPr lang="en-GB" dirty="0"/>
          </a:p>
        </p:txBody>
      </p:sp>
      <p:sp>
        <p:nvSpPr>
          <p:cNvPr id="13" name="Slide Number Placeholder 12">
            <a:extLst>
              <a:ext uri="{FF2B5EF4-FFF2-40B4-BE49-F238E27FC236}">
                <a16:creationId xmlns:a16="http://schemas.microsoft.com/office/drawing/2014/main" id="{463524B9-539A-40C9-9228-5D35FC5FD4EA}"/>
              </a:ext>
            </a:extLst>
          </p:cNvPr>
          <p:cNvSpPr>
            <a:spLocks noGrp="1"/>
          </p:cNvSpPr>
          <p:nvPr>
            <p:ph type="sldNum" sz="quarter" idx="12"/>
          </p:nvPr>
        </p:nvSpPr>
        <p:spPr>
          <a:xfrm>
            <a:off x="11558016" y="3136392"/>
            <a:ext cx="545911" cy="580029"/>
          </a:xfrm>
        </p:spPr>
        <p:txBody>
          <a:bodyPr rtlCol="0"/>
          <a:lstStyle/>
          <a:p>
            <a:pPr lvl="0" rtl="0"/>
            <a:fld id="{F4F66505-CBE9-4DDE-B6B8-8F5BDC18C943}" type="slidenum">
              <a:rPr lang="en-GB" smtClean="0"/>
              <a:pPr lvl="0" rtl="0"/>
              <a:t>8</a:t>
            </a:fld>
            <a:endParaRPr lang="en-GB"/>
          </a:p>
        </p:txBody>
      </p:sp>
      <p:sp>
        <p:nvSpPr>
          <p:cNvPr id="11" name="Date Placeholder 10">
            <a:extLst>
              <a:ext uri="{FF2B5EF4-FFF2-40B4-BE49-F238E27FC236}">
                <a16:creationId xmlns:a16="http://schemas.microsoft.com/office/drawing/2014/main" id="{5DDA1E0E-FA84-4B61-B772-B89918E5EAD2}"/>
              </a:ext>
            </a:extLst>
          </p:cNvPr>
          <p:cNvSpPr>
            <a:spLocks noGrp="1"/>
          </p:cNvSpPr>
          <p:nvPr>
            <p:ph type="dt" sz="half" idx="10"/>
          </p:nvPr>
        </p:nvSpPr>
        <p:spPr>
          <a:xfrm rot="5400000">
            <a:off x="10506456" y="5074920"/>
            <a:ext cx="2647667" cy="365125"/>
          </a:xfrm>
        </p:spPr>
        <p:txBody>
          <a:bodyPr rtlCol="0"/>
          <a:lstStyle/>
          <a:p>
            <a:pPr lvl="0" rtl="0"/>
            <a:r>
              <a:rPr lang="en-GB" dirty="0"/>
              <a:t>2023</a:t>
            </a:r>
          </a:p>
        </p:txBody>
      </p:sp>
    </p:spTree>
    <p:extLst>
      <p:ext uri="{BB962C8B-B14F-4D97-AF65-F5344CB8AC3E}">
        <p14:creationId xmlns:p14="http://schemas.microsoft.com/office/powerpoint/2010/main" val="295790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5A2F58F-E2E1-4096-AA21-6F4624940181}"/>
              </a:ext>
            </a:extLst>
          </p:cNvPr>
          <p:cNvSpPr>
            <a:spLocks noGrp="1"/>
          </p:cNvSpPr>
          <p:nvPr>
            <p:ph type="ctrTitle"/>
          </p:nvPr>
        </p:nvSpPr>
        <p:spPr>
          <a:xfrm>
            <a:off x="154607" y="825893"/>
            <a:ext cx="6619030" cy="2959100"/>
          </a:xfrm>
        </p:spPr>
        <p:txBody>
          <a:bodyPr rtlCol="0"/>
          <a:lstStyle/>
          <a:p>
            <a:pPr algn="ctr" rtl="0"/>
            <a:r>
              <a:rPr lang="en-GB" dirty="0"/>
              <a:t>Thank you FOR LISTENING!</a:t>
            </a:r>
          </a:p>
        </p:txBody>
      </p:sp>
      <p:sp>
        <p:nvSpPr>
          <p:cNvPr id="7" name="Footer Placeholder 6">
            <a:extLst>
              <a:ext uri="{FF2B5EF4-FFF2-40B4-BE49-F238E27FC236}">
                <a16:creationId xmlns:a16="http://schemas.microsoft.com/office/drawing/2014/main" id="{3598C3A2-0B4F-42DC-8C59-1364B8EFE222}"/>
              </a:ext>
            </a:extLst>
          </p:cNvPr>
          <p:cNvSpPr>
            <a:spLocks noGrp="1"/>
          </p:cNvSpPr>
          <p:nvPr>
            <p:ph type="ftr" sz="quarter" idx="11"/>
          </p:nvPr>
        </p:nvSpPr>
        <p:spPr>
          <a:xfrm rot="5400000">
            <a:off x="10447827" y="1407402"/>
            <a:ext cx="2770499" cy="365125"/>
          </a:xfrm>
        </p:spPr>
        <p:txBody>
          <a:bodyPr rtlCol="0"/>
          <a:lstStyle/>
          <a:p>
            <a:pPr algn="ctr" rtl="0"/>
            <a:r>
              <a:rPr lang="en-GB" b="1" dirty="0"/>
              <a:t>Diversity hotel &amp;spa</a:t>
            </a:r>
            <a:br>
              <a:rPr lang="en-GB" b="1" dirty="0"/>
            </a:br>
            <a:r>
              <a:rPr lang="en-GB" b="1" dirty="0"/>
              <a:t>London</a:t>
            </a:r>
            <a:endParaRPr lang="en-GB" dirty="0"/>
          </a:p>
        </p:txBody>
      </p:sp>
      <p:sp>
        <p:nvSpPr>
          <p:cNvPr id="8" name="Slide Number Placeholder 7">
            <a:extLst>
              <a:ext uri="{FF2B5EF4-FFF2-40B4-BE49-F238E27FC236}">
                <a16:creationId xmlns:a16="http://schemas.microsoft.com/office/drawing/2014/main" id="{DDB5908E-DECE-47B5-92BB-BFA280EBEB96}"/>
              </a:ext>
            </a:extLst>
          </p:cNvPr>
          <p:cNvSpPr>
            <a:spLocks noGrp="1"/>
          </p:cNvSpPr>
          <p:nvPr>
            <p:ph type="sldNum" sz="quarter" idx="12"/>
          </p:nvPr>
        </p:nvSpPr>
        <p:spPr>
          <a:xfrm>
            <a:off x="11560121" y="3138985"/>
            <a:ext cx="545911" cy="580029"/>
          </a:xfrm>
        </p:spPr>
        <p:txBody>
          <a:bodyPr rtlCol="0"/>
          <a:lstStyle/>
          <a:p>
            <a:pPr lvl="0" rtl="0"/>
            <a:fld id="{8D1FC6F8-0BCD-47E9-9C64-690771D9C143}" type="slidenum">
              <a:rPr lang="en-GB" smtClean="0"/>
              <a:pPr lvl="0" rtl="0"/>
              <a:t>9</a:t>
            </a:fld>
            <a:endParaRPr lang="en-GB"/>
          </a:p>
        </p:txBody>
      </p:sp>
      <p:sp>
        <p:nvSpPr>
          <p:cNvPr id="6" name="Date Placeholder 5">
            <a:extLst>
              <a:ext uri="{FF2B5EF4-FFF2-40B4-BE49-F238E27FC236}">
                <a16:creationId xmlns:a16="http://schemas.microsoft.com/office/drawing/2014/main" id="{FBDD7249-DFA4-464C-B630-BF2F4E88D8D2}"/>
              </a:ext>
            </a:extLst>
          </p:cNvPr>
          <p:cNvSpPr>
            <a:spLocks noGrp="1"/>
          </p:cNvSpPr>
          <p:nvPr>
            <p:ph type="dt" sz="half" idx="10"/>
          </p:nvPr>
        </p:nvSpPr>
        <p:spPr>
          <a:xfrm rot="5400000">
            <a:off x="10509243" y="5071825"/>
            <a:ext cx="2647667" cy="365125"/>
          </a:xfrm>
        </p:spPr>
        <p:txBody>
          <a:bodyPr rtlCol="0"/>
          <a:lstStyle/>
          <a:p>
            <a:pPr lvl="0" rtl="0"/>
            <a:r>
              <a:rPr lang="en-GB"/>
              <a:t>2023</a:t>
            </a:r>
            <a:endParaRPr lang="en-GB" dirty="0"/>
          </a:p>
        </p:txBody>
      </p:sp>
      <p:sp>
        <p:nvSpPr>
          <p:cNvPr id="2" name="Rectangle 6">
            <a:extLst>
              <a:ext uri="{FF2B5EF4-FFF2-40B4-BE49-F238E27FC236}">
                <a16:creationId xmlns:a16="http://schemas.microsoft.com/office/drawing/2014/main" id="{24503B58-DF54-4982-96F1-78A003FD0909}"/>
              </a:ext>
              <a:ext uri="{C183D7F6-B498-43B3-948B-1728B52AA6E4}">
                <adec:decorative xmlns="" xmlns:adec="http://schemas.microsoft.com/office/drawing/2017/decorative" val="1"/>
              </a:ext>
            </a:extLst>
          </p:cNvPr>
          <p:cNvSpPr/>
          <p:nvPr/>
        </p:nvSpPr>
        <p:spPr>
          <a:xfrm rot="21291022">
            <a:off x="10059355" y="575500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white"/>
              </a:solidFill>
              <a:effectLst/>
              <a:uLnTx/>
              <a:uFillTx/>
              <a:latin typeface="Bembo"/>
              <a:ea typeface="+mn-ea"/>
              <a:cs typeface="+mn-cs"/>
            </a:endParaRPr>
          </a:p>
        </p:txBody>
      </p:sp>
      <p:pic>
        <p:nvPicPr>
          <p:cNvPr id="9" name="Picture Placeholder 8" descr="A logo with a palm tree and a globe&#10;&#10;Description automatically generated">
            <a:extLst>
              <a:ext uri="{FF2B5EF4-FFF2-40B4-BE49-F238E27FC236}">
                <a16:creationId xmlns:a16="http://schemas.microsoft.com/office/drawing/2014/main" id="{390F0A23-4F01-8E52-D720-7E26185DB8F3}"/>
              </a:ext>
            </a:extLst>
          </p:cNvPr>
          <p:cNvPicPr>
            <a:picLocks noGrp="1" noChangeAspect="1"/>
          </p:cNvPicPr>
          <p:nvPr>
            <p:ph type="pic" sz="quarter" idx="13"/>
          </p:nvPr>
        </p:nvPicPr>
        <p:blipFill>
          <a:blip r:embed="rId3"/>
          <a:srcRect l="11631" r="11631"/>
          <a:stretch>
            <a:fillRect/>
          </a:stretch>
        </p:blipFill>
        <p:spPr>
          <a:xfrm>
            <a:off x="6830718" y="2598006"/>
            <a:ext cx="1868389" cy="2373973"/>
          </a:xfrm>
        </p:spPr>
      </p:pic>
      <p:pic>
        <p:nvPicPr>
          <p:cNvPr id="35" name="Picture Placeholder 34" descr="A group of hands together&#10;&#10;Description automatically generated">
            <a:extLst>
              <a:ext uri="{FF2B5EF4-FFF2-40B4-BE49-F238E27FC236}">
                <a16:creationId xmlns:a16="http://schemas.microsoft.com/office/drawing/2014/main" id="{C907F8CD-F861-F8E8-58F1-90F1FDDDA5CC}"/>
              </a:ext>
            </a:extLst>
          </p:cNvPr>
          <p:cNvPicPr>
            <a:picLocks noGrp="1" noChangeAspect="1"/>
          </p:cNvPicPr>
          <p:nvPr>
            <p:ph type="pic" sz="quarter" idx="14"/>
          </p:nvPr>
        </p:nvPicPr>
        <p:blipFill>
          <a:blip r:embed="rId4"/>
          <a:srcRect l="16714" r="16714"/>
          <a:stretch>
            <a:fillRect/>
          </a:stretch>
        </p:blipFill>
        <p:spPr/>
      </p:pic>
    </p:spTree>
    <p:extLst>
      <p:ext uri="{BB962C8B-B14F-4D97-AF65-F5344CB8AC3E}">
        <p14:creationId xmlns:p14="http://schemas.microsoft.com/office/powerpoint/2010/main" val="3115630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574_TF00660596_Win32" id="{FE1CF137-5044-4D01-90D5-750987E2582A}" vid="{3DA32243-85B4-41BB-9A90-4C6840992E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4D8792-4D15-4D4B-9B64-8D4AF94F9410}">
  <ds:schemaRefs>
    <ds:schemaRef ds:uri="http://purl.org/dc/elements/1.1/"/>
    <ds:schemaRef ds:uri="http://schemas.microsoft.com/office/2006/documentManagement/types"/>
    <ds:schemaRef ds:uri="http://purl.org/dc/dcmitype/"/>
    <ds:schemaRef ds:uri="http://purl.org/dc/terms/"/>
    <ds:schemaRef ds:uri="http://schemas.openxmlformats.org/package/2006/metadata/core-properties"/>
    <ds:schemaRef ds:uri="71af3243-3dd4-4a8d-8c0d-dd76da1f02a5"/>
    <ds:schemaRef ds:uri="http://schemas.microsoft.com/office/2006/metadata/properties"/>
    <ds:schemaRef ds:uri="http://schemas.microsoft.com/office/infopath/2007/PartnerControls"/>
    <ds:schemaRef ds:uri="http://schemas.microsoft.com/sharepoint/v3"/>
    <ds:schemaRef ds:uri="230e9df3-be65-4c73-a93b-d1236ebd677e"/>
    <ds:schemaRef ds:uri="16c05727-aa75-4e4a-9b5f-8a80a1165891"/>
    <ds:schemaRef ds:uri="http://www.w3.org/XML/1998/namespace"/>
  </ds:schemaRefs>
</ds:datastoreItem>
</file>

<file path=customXml/itemProps2.xml><?xml version="1.0" encoding="utf-8"?>
<ds:datastoreItem xmlns:ds="http://schemas.openxmlformats.org/officeDocument/2006/customXml" ds:itemID="{6FDFA0AC-03C4-4652-A221-D53D393880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7D48BE-14BE-40D8-8ABB-1013448C68EF}">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{E148AA37-9AB2-422A-AF73-D95409B76076}tf00660596_win32</Template>
  <TotalTime>478</TotalTime>
  <Words>923</Words>
  <Application>Microsoft Office PowerPoint</Application>
  <PresentationFormat>Widescreen</PresentationFormat>
  <Paragraphs>148</Paragraphs>
  <Slides>9</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Arial</vt:lpstr>
      <vt:lpstr>Batang</vt:lpstr>
      <vt:lpstr>Bembo</vt:lpstr>
      <vt:lpstr>Bembo (Body)</vt:lpstr>
      <vt:lpstr>Calibri</vt:lpstr>
      <vt:lpstr>Helvetica Neue</vt:lpstr>
      <vt:lpstr>Open Sans</vt:lpstr>
      <vt:lpstr>Söhne</vt:lpstr>
      <vt:lpstr>Times New Roman</vt:lpstr>
      <vt:lpstr>ArchiveVTI</vt:lpstr>
      <vt:lpstr>The benefits of multilingualism and the importance of language awareness skills for hotel staff</vt:lpstr>
      <vt:lpstr>PowerPoint Presentation</vt:lpstr>
      <vt:lpstr>The benefits of multilingualism  and the importance of language awareness skills</vt:lpstr>
      <vt:lpstr>Language awareness</vt:lpstr>
      <vt:lpstr>Italian language, culture, and society</vt:lpstr>
      <vt:lpstr>Polite Italian language in business</vt:lpstr>
      <vt:lpstr>Tips for Interpersonal Interactions </vt:lpstr>
      <vt:lpstr>reference</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hotel &amp;spa London</dc:title>
  <dc:creator>Svetla Dinkova</dc:creator>
  <cp:lastModifiedBy>Svetla</cp:lastModifiedBy>
  <cp:revision>108</cp:revision>
  <dcterms:created xsi:type="dcterms:W3CDTF">2023-10-14T23:23:07Z</dcterms:created>
  <dcterms:modified xsi:type="dcterms:W3CDTF">2023-10-27T15:57:14Z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