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334"/>
    <p:restoredTop sz="94613"/>
  </p:normalViewPr>
  <p:slideViewPr>
    <p:cSldViewPr snapToGrid="0">
      <p:cViewPr>
        <p:scale>
          <a:sx n="103" d="100"/>
          <a:sy n="103" d="100"/>
        </p:scale>
        <p:origin x="1088" y="5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with Pictur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4DF58-285B-E151-006A-D88C36BBB753}"/>
              </a:ext>
            </a:extLst>
          </p:cNvPr>
          <p:cNvSpPr>
            <a:spLocks noGrp="1"/>
          </p:cNvSpPr>
          <p:nvPr>
            <p:ph type="ctrTitle"/>
          </p:nvPr>
        </p:nvSpPr>
        <p:spPr>
          <a:xfrm>
            <a:off x="320039" y="1033272"/>
            <a:ext cx="5892073" cy="3895344"/>
          </a:xfrm>
        </p:spPr>
        <p:txBody>
          <a:bodyPr vert="horz" lIns="91440" tIns="45720" rIns="91440" bIns="45720" rtlCol="0" anchor="t">
            <a:normAutofit/>
          </a:bodyPr>
          <a:lstStyle>
            <a:lvl1pPr>
              <a:defRPr lang="en-US" sz="8000" dirty="0">
                <a:solidFill>
                  <a:schemeClr val="tx2"/>
                </a:solidFill>
              </a:defRPr>
            </a:lvl1pPr>
          </a:lstStyle>
          <a:p>
            <a:pPr lvl="0"/>
            <a:r>
              <a:rPr lang="en-GB"/>
              <a:t>Click to edit Master title style</a:t>
            </a:r>
            <a:endParaRPr lang="en-US" dirty="0"/>
          </a:p>
        </p:txBody>
      </p:sp>
      <p:sp>
        <p:nvSpPr>
          <p:cNvPr id="3" name="Subtitle 2">
            <a:extLst>
              <a:ext uri="{FF2B5EF4-FFF2-40B4-BE49-F238E27FC236}">
                <a16:creationId xmlns:a16="http://schemas.microsoft.com/office/drawing/2014/main" id="{F9206861-2B51-5BD1-EB7B-C21E31ED4CF6}"/>
              </a:ext>
            </a:extLst>
          </p:cNvPr>
          <p:cNvSpPr>
            <a:spLocks noGrp="1"/>
          </p:cNvSpPr>
          <p:nvPr>
            <p:ph type="subTitle" idx="1"/>
          </p:nvPr>
        </p:nvSpPr>
        <p:spPr>
          <a:xfrm>
            <a:off x="320040" y="5733288"/>
            <a:ext cx="5892071" cy="795528"/>
          </a:xfrm>
        </p:spPr>
        <p:txBody>
          <a:bodyPr vert="horz" lIns="91440" tIns="45720" rIns="91440" bIns="45720" rtlCol="0" anchor="ctr">
            <a:normAutofit/>
          </a:bodyPr>
          <a:lstStyle>
            <a:lvl1pPr marL="0" indent="0">
              <a:buNone/>
              <a:defRPr lang="en-US" dirty="0">
                <a:solidFill>
                  <a:schemeClr val="tx2"/>
                </a:solidFill>
              </a:defRPr>
            </a:lvl1pPr>
          </a:lstStyle>
          <a:p>
            <a:pPr lvl="0"/>
            <a:r>
              <a:rPr lang="en-GB"/>
              <a:t>Click to edit Master subtitle style</a:t>
            </a:r>
            <a:endParaRPr lang="en-US" dirty="0"/>
          </a:p>
        </p:txBody>
      </p:sp>
      <p:sp>
        <p:nvSpPr>
          <p:cNvPr id="5" name="Footer Placeholder 4">
            <a:extLst>
              <a:ext uri="{FF2B5EF4-FFF2-40B4-BE49-F238E27FC236}">
                <a16:creationId xmlns:a16="http://schemas.microsoft.com/office/drawing/2014/main" id="{822DDD77-F8A9-7EC7-8615-6A38937CE728}"/>
              </a:ext>
            </a:extLst>
          </p:cNvPr>
          <p:cNvSpPr>
            <a:spLocks noGrp="1"/>
          </p:cNvSpPr>
          <p:nvPr>
            <p:ph type="ftr" sz="quarter" idx="11"/>
          </p:nvPr>
        </p:nvSpPr>
        <p:spPr/>
        <p:txBody>
          <a:bodyPr/>
          <a:lstStyle>
            <a:lvl1pPr>
              <a:defRPr>
                <a:solidFill>
                  <a:schemeClr val="tx2"/>
                </a:solidFill>
              </a:defRPr>
            </a:lvl1pPr>
          </a:lstStyle>
          <a:p>
            <a:endParaRPr lang="en-US"/>
          </a:p>
        </p:txBody>
      </p:sp>
      <p:sp>
        <p:nvSpPr>
          <p:cNvPr id="11" name="Picture Placeholder 10">
            <a:extLst>
              <a:ext uri="{FF2B5EF4-FFF2-40B4-BE49-F238E27FC236}">
                <a16:creationId xmlns:a16="http://schemas.microsoft.com/office/drawing/2014/main" id="{1F08B46D-341A-2502-FE91-2C5EF771037B}"/>
              </a:ext>
            </a:extLst>
          </p:cNvPr>
          <p:cNvSpPr>
            <a:spLocks noGrp="1"/>
          </p:cNvSpPr>
          <p:nvPr>
            <p:ph type="pic" sz="quarter" idx="13" hasCustomPrompt="1"/>
          </p:nvPr>
        </p:nvSpPr>
        <p:spPr>
          <a:xfrm>
            <a:off x="6931152" y="793817"/>
            <a:ext cx="5260848" cy="6064181"/>
          </a:xfrm>
          <a:blipFill>
            <a:blip r:embed="rId2">
              <a:alphaModFix amt="80000"/>
            </a:blip>
            <a:stretch>
              <a:fillRect/>
            </a:stretch>
          </a:blipFill>
        </p:spPr>
        <p:txBody>
          <a:bodyPr/>
          <a:lstStyle>
            <a:lvl1pPr marL="0" indent="0">
              <a:buNone/>
              <a:defRPr/>
            </a:lvl1pPr>
          </a:lstStyle>
          <a:p>
            <a:r>
              <a:rPr lang="en-US" dirty="0"/>
              <a:t> </a:t>
            </a:r>
          </a:p>
        </p:txBody>
      </p:sp>
      <p:sp>
        <p:nvSpPr>
          <p:cNvPr id="4" name="Date Placeholder 3">
            <a:extLst>
              <a:ext uri="{FF2B5EF4-FFF2-40B4-BE49-F238E27FC236}">
                <a16:creationId xmlns:a16="http://schemas.microsoft.com/office/drawing/2014/main" id="{098AB215-86A6-6EC5-BC27-7962FA84A1AE}"/>
              </a:ext>
            </a:extLst>
          </p:cNvPr>
          <p:cNvSpPr>
            <a:spLocks noGrp="1"/>
          </p:cNvSpPr>
          <p:nvPr>
            <p:ph type="dt" sz="half" idx="10"/>
          </p:nvPr>
        </p:nvSpPr>
        <p:spPr>
          <a:xfrm>
            <a:off x="6938587" y="207982"/>
            <a:ext cx="2662798" cy="413360"/>
          </a:xfrm>
        </p:spPr>
        <p:txBody>
          <a:bodyPr/>
          <a:lstStyle>
            <a:lvl1pPr>
              <a:defRPr>
                <a:solidFill>
                  <a:schemeClr val="tx2"/>
                </a:solidFill>
              </a:defRPr>
            </a:lvl1p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4360CECF-E526-1422-4780-123B6B1E96C9}"/>
              </a:ext>
            </a:extLst>
          </p:cNvPr>
          <p:cNvSpPr>
            <a:spLocks noGrp="1"/>
          </p:cNvSpPr>
          <p:nvPr>
            <p:ph type="sldNum" sz="quarter" idx="12"/>
          </p:nvPr>
        </p:nvSpPr>
        <p:spPr/>
        <p:txBody>
          <a:bodyPr/>
          <a:lstStyle>
            <a:lvl1pPr>
              <a:defRPr>
                <a:solidFill>
                  <a:schemeClr val="tx2"/>
                </a:solidFill>
              </a:defRPr>
            </a:lvl1pPr>
          </a:lstStyle>
          <a:p>
            <a:fld id="{65B58D9A-45D4-7B4F-9911-610EB84D4B0C}" type="slidenum">
              <a:rPr lang="en-US" smtClean="0"/>
              <a:t>‹#›</a:t>
            </a:fld>
            <a:endParaRPr lang="en-US"/>
          </a:p>
        </p:txBody>
      </p:sp>
      <p:cxnSp>
        <p:nvCxnSpPr>
          <p:cNvPr id="9" name="Straight Connector 8">
            <a:extLst>
              <a:ext uri="{FF2B5EF4-FFF2-40B4-BE49-F238E27FC236}">
                <a16:creationId xmlns:a16="http://schemas.microsoft.com/office/drawing/2014/main" id="{CF2C2C7B-6B47-4A5B-B24C-B316964ABE62}"/>
              </a:ext>
            </a:extLst>
          </p:cNvPr>
          <p:cNvCxnSpPr>
            <a:cxnSpLocks/>
          </p:cNvCxnSpPr>
          <p:nvPr/>
        </p:nvCxnSpPr>
        <p:spPr>
          <a:xfrm flipV="1">
            <a:off x="6929823" y="789558"/>
            <a:ext cx="0" cy="6068442"/>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4F32355F-80FD-3956-F8D4-9DF4073D0E2E}"/>
              </a:ext>
            </a:extLst>
          </p:cNvPr>
          <p:cNvCxnSpPr>
            <a:cxnSpLocks/>
          </p:cNvCxnSpPr>
          <p:nvPr/>
        </p:nvCxnSpPr>
        <p:spPr>
          <a:xfrm>
            <a:off x="0" y="5420250"/>
            <a:ext cx="6929823"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D4DD8B2-0D73-EB9B-9708-67DF28E40F96}"/>
              </a:ext>
            </a:extLst>
          </p:cNvPr>
          <p:cNvCxnSpPr>
            <a:cxnSpLocks/>
          </p:cNvCxnSpPr>
          <p:nvPr/>
        </p:nvCxnSpPr>
        <p:spPr>
          <a:xfrm>
            <a:off x="0" y="791907"/>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80082612"/>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9" y="612648"/>
            <a:ext cx="11253668" cy="1106424"/>
          </a:xfrm>
        </p:spPr>
        <p:txBody>
          <a:bodyPr/>
          <a:lstStyle>
            <a:lvl1pPr>
              <a:defRPr sz="6600">
                <a:solidFill>
                  <a:schemeClr val="tx2"/>
                </a:solidFil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20559" y="2139696"/>
            <a:ext cx="11253668" cy="428853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Footer Placeholder 8">
            <a:extLst>
              <a:ext uri="{FF2B5EF4-FFF2-40B4-BE49-F238E27FC236}">
                <a16:creationId xmlns:a16="http://schemas.microsoft.com/office/drawing/2014/main" id="{2D457B6E-DC25-9A54-64F7-98703149B156}"/>
              </a:ext>
            </a:extLst>
          </p:cNvPr>
          <p:cNvSpPr>
            <a:spLocks noGrp="1"/>
          </p:cNvSpPr>
          <p:nvPr>
            <p:ph type="ftr" sz="quarter" idx="11"/>
          </p:nvPr>
        </p:nvSpPr>
        <p:spPr/>
        <p:txBody>
          <a:bodyPr/>
          <a:lstStyle/>
          <a:p>
            <a:endParaRPr lang="en-US"/>
          </a:p>
        </p:txBody>
      </p:sp>
      <p:sp>
        <p:nvSpPr>
          <p:cNvPr id="8" name="Date Placeholder 7">
            <a:extLst>
              <a:ext uri="{FF2B5EF4-FFF2-40B4-BE49-F238E27FC236}">
                <a16:creationId xmlns:a16="http://schemas.microsoft.com/office/drawing/2014/main" id="{D49DF708-DA4E-D117-5CE8-7401A836F675}"/>
              </a:ext>
            </a:extLst>
          </p:cNvPr>
          <p:cNvSpPr>
            <a:spLocks noGrp="1"/>
          </p:cNvSpPr>
          <p:nvPr>
            <p:ph type="dt" sz="half" idx="10"/>
          </p:nvPr>
        </p:nvSpPr>
        <p:spPr/>
        <p:txBody>
          <a:bodyPr/>
          <a:lstStyle/>
          <a:p>
            <a:fld id="{9151B187-F8E3-9E41-90E5-21EFA00D02D1}" type="datetimeFigureOut">
              <a:rPr lang="en-US" smtClean="0"/>
              <a:t>8/11/26</a:t>
            </a:fld>
            <a:endParaRPr lang="en-US"/>
          </a:p>
        </p:txBody>
      </p:sp>
      <p:sp>
        <p:nvSpPr>
          <p:cNvPr id="10" name="Slide Number Placeholder 9">
            <a:extLst>
              <a:ext uri="{FF2B5EF4-FFF2-40B4-BE49-F238E27FC236}">
                <a16:creationId xmlns:a16="http://schemas.microsoft.com/office/drawing/2014/main" id="{D1AE2728-8254-BE0F-89AB-2D5352D66F0D}"/>
              </a:ext>
            </a:extLst>
          </p:cNvPr>
          <p:cNvSpPr>
            <a:spLocks noGrp="1"/>
          </p:cNvSpPr>
          <p:nvPr>
            <p:ph type="sldNum" sz="quarter" idx="12"/>
          </p:nvPr>
        </p:nvSpPr>
        <p:spPr/>
        <p:txBody>
          <a:bodyPr/>
          <a:lstStyle/>
          <a:p>
            <a:fld id="{65B58D9A-45D4-7B4F-9911-610EB84D4B0C}" type="slidenum">
              <a:rPr lang="en-US" smtClean="0"/>
              <a:t>‹#›</a:t>
            </a:fld>
            <a:endParaRPr lang="en-US"/>
          </a:p>
        </p:txBody>
      </p:sp>
      <p:cxnSp>
        <p:nvCxnSpPr>
          <p:cNvPr id="7" name="Straight Connector 6">
            <a:extLst>
              <a:ext uri="{FF2B5EF4-FFF2-40B4-BE49-F238E27FC236}">
                <a16:creationId xmlns:a16="http://schemas.microsoft.com/office/drawing/2014/main" id="{093DFD8D-B66E-C844-B523-E3C51265F5EA}"/>
              </a:ext>
            </a:extLst>
          </p:cNvPr>
          <p:cNvCxnSpPr>
            <a:cxnSpLocks/>
          </p:cNvCxnSpPr>
          <p:nvPr/>
        </p:nvCxnSpPr>
        <p:spPr>
          <a:xfrm>
            <a:off x="0" y="1805563"/>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03592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with Pictur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4DF58-285B-E151-006A-D88C36BBB753}"/>
              </a:ext>
            </a:extLst>
          </p:cNvPr>
          <p:cNvSpPr>
            <a:spLocks noGrp="1"/>
          </p:cNvSpPr>
          <p:nvPr>
            <p:ph type="ctrTitle"/>
          </p:nvPr>
        </p:nvSpPr>
        <p:spPr>
          <a:xfrm>
            <a:off x="320040" y="5223554"/>
            <a:ext cx="11430000" cy="914400"/>
          </a:xfrm>
        </p:spPr>
        <p:txBody>
          <a:bodyPr vert="horz" lIns="91440" tIns="45720" rIns="91440" bIns="45720" rtlCol="0" anchor="b">
            <a:normAutofit/>
          </a:bodyPr>
          <a:lstStyle>
            <a:lvl1pPr>
              <a:defRPr lang="en-US" sz="4400" dirty="0"/>
            </a:lvl1pPr>
          </a:lstStyle>
          <a:p>
            <a:pPr lvl="0"/>
            <a:r>
              <a:rPr lang="en-GB"/>
              <a:t>Click to edit Master title style</a:t>
            </a:r>
            <a:endParaRPr lang="en-US" dirty="0"/>
          </a:p>
        </p:txBody>
      </p:sp>
      <p:sp>
        <p:nvSpPr>
          <p:cNvPr id="3" name="Subtitle 2">
            <a:extLst>
              <a:ext uri="{FF2B5EF4-FFF2-40B4-BE49-F238E27FC236}">
                <a16:creationId xmlns:a16="http://schemas.microsoft.com/office/drawing/2014/main" id="{F9206861-2B51-5BD1-EB7B-C21E31ED4CF6}"/>
              </a:ext>
            </a:extLst>
          </p:cNvPr>
          <p:cNvSpPr>
            <a:spLocks noGrp="1"/>
          </p:cNvSpPr>
          <p:nvPr>
            <p:ph type="subTitle" idx="1"/>
          </p:nvPr>
        </p:nvSpPr>
        <p:spPr>
          <a:xfrm>
            <a:off x="320039" y="6083090"/>
            <a:ext cx="11429999" cy="566928"/>
          </a:xfrm>
        </p:spPr>
        <p:txBody>
          <a:bodyPr vert="horz" lIns="91440" tIns="45720" rIns="91440" bIns="45720" rtlCol="0" anchor="ctr">
            <a:normAutofit/>
          </a:bodyPr>
          <a:lstStyle>
            <a:lvl1pPr marL="0" indent="0">
              <a:buNone/>
              <a:defRPr lang="en-US" dirty="0"/>
            </a:lvl1pPr>
          </a:lstStyle>
          <a:p>
            <a:pPr lvl="0"/>
            <a:r>
              <a:rPr lang="en-GB"/>
              <a:t>Click to edit Master subtitle style</a:t>
            </a:r>
            <a:endParaRPr lang="en-US" dirty="0"/>
          </a:p>
        </p:txBody>
      </p:sp>
      <p:sp>
        <p:nvSpPr>
          <p:cNvPr id="11" name="Picture Placeholder 10">
            <a:extLst>
              <a:ext uri="{FF2B5EF4-FFF2-40B4-BE49-F238E27FC236}">
                <a16:creationId xmlns:a16="http://schemas.microsoft.com/office/drawing/2014/main" id="{1F08B46D-341A-2502-FE91-2C5EF771037B}"/>
              </a:ext>
            </a:extLst>
          </p:cNvPr>
          <p:cNvSpPr>
            <a:spLocks noGrp="1"/>
          </p:cNvSpPr>
          <p:nvPr>
            <p:ph type="pic" sz="quarter" idx="13" hasCustomPrompt="1"/>
          </p:nvPr>
        </p:nvSpPr>
        <p:spPr>
          <a:xfrm>
            <a:off x="0" y="0"/>
            <a:ext cx="12192000" cy="5069400"/>
          </a:xfrm>
          <a:blipFill>
            <a:blip r:embed="rId2">
              <a:alphaModFix amt="80000"/>
            </a:blip>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822DDD77-F8A9-7EC7-8615-6A38937CE728}"/>
              </a:ext>
            </a:extLst>
          </p:cNvPr>
          <p:cNvSpPr>
            <a:spLocks noGrp="1"/>
          </p:cNvSpPr>
          <p:nvPr>
            <p:ph type="ftr" sz="quarter" idx="11"/>
          </p:nvPr>
        </p:nvSpPr>
        <p:spPr/>
        <p:txBody>
          <a:bodyPr/>
          <a:lstStyle>
            <a:lvl1pPr>
              <a:defRPr>
                <a:solidFill>
                  <a:srgbClr val="FFFFFF"/>
                </a:solidFill>
                <a:effectLst>
                  <a:outerShdw blurRad="38100" dist="38100" dir="2700000" algn="tl">
                    <a:srgbClr val="000000">
                      <a:alpha val="43137"/>
                    </a:srgbClr>
                  </a:outerShdw>
                </a:effectLst>
              </a:defRPr>
            </a:lvl1pPr>
          </a:lstStyle>
          <a:p>
            <a:endParaRPr lang="en-US"/>
          </a:p>
        </p:txBody>
      </p:sp>
      <p:sp>
        <p:nvSpPr>
          <p:cNvPr id="4" name="Date Placeholder 3">
            <a:extLst>
              <a:ext uri="{FF2B5EF4-FFF2-40B4-BE49-F238E27FC236}">
                <a16:creationId xmlns:a16="http://schemas.microsoft.com/office/drawing/2014/main" id="{098AB215-86A6-6EC5-BC27-7962FA84A1AE}"/>
              </a:ext>
            </a:extLst>
          </p:cNvPr>
          <p:cNvSpPr>
            <a:spLocks noGrp="1"/>
          </p:cNvSpPr>
          <p:nvPr>
            <p:ph type="dt" sz="half" idx="10"/>
          </p:nvPr>
        </p:nvSpPr>
        <p:spPr/>
        <p:txBody>
          <a:bodyPr/>
          <a:lstStyle>
            <a:lvl1pPr>
              <a:defRPr>
                <a:solidFill>
                  <a:srgbClr val="FFFFFF"/>
                </a:solidFill>
                <a:effectLst>
                  <a:outerShdw blurRad="38100" dist="38100" dir="2700000" algn="tl">
                    <a:srgbClr val="000000">
                      <a:alpha val="43137"/>
                    </a:srgbClr>
                  </a:outerShdw>
                </a:effectLst>
              </a:defRPr>
            </a:lvl1p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4360CECF-E526-1422-4780-123B6B1E96C9}"/>
              </a:ext>
            </a:extLst>
          </p:cNvPr>
          <p:cNvSpPr>
            <a:spLocks noGrp="1"/>
          </p:cNvSpPr>
          <p:nvPr>
            <p:ph type="sldNum" sz="quarter" idx="12"/>
          </p:nvPr>
        </p:nvSpPr>
        <p:spPr/>
        <p:txBody>
          <a:bodyPr/>
          <a:lstStyle>
            <a:lvl1pPr>
              <a:defRPr>
                <a:solidFill>
                  <a:srgbClr val="FFFFFF"/>
                </a:solidFill>
                <a:effectLst>
                  <a:outerShdw blurRad="38100" dist="38100" dir="2700000" algn="tl">
                    <a:srgbClr val="000000">
                      <a:alpha val="43137"/>
                    </a:srgbClr>
                  </a:outerShdw>
                </a:effectLst>
              </a:defRPr>
            </a:lvl1pPr>
          </a:lstStyle>
          <a:p>
            <a:fld id="{65B58D9A-45D4-7B4F-9911-610EB84D4B0C}" type="slidenum">
              <a:rPr lang="en-US" smtClean="0"/>
              <a:t>‹#›</a:t>
            </a:fld>
            <a:endParaRPr lang="en-US"/>
          </a:p>
        </p:txBody>
      </p:sp>
      <p:cxnSp>
        <p:nvCxnSpPr>
          <p:cNvPr id="7" name="Straight Connector 6">
            <a:extLst>
              <a:ext uri="{FF2B5EF4-FFF2-40B4-BE49-F238E27FC236}">
                <a16:creationId xmlns:a16="http://schemas.microsoft.com/office/drawing/2014/main" id="{8ABE8472-319C-7663-7B71-2A6549DED7EF}"/>
              </a:ext>
            </a:extLst>
          </p:cNvPr>
          <p:cNvCxnSpPr>
            <a:cxnSpLocks/>
          </p:cNvCxnSpPr>
          <p:nvPr/>
        </p:nvCxnSpPr>
        <p:spPr>
          <a:xfrm>
            <a:off x="0" y="5068350"/>
            <a:ext cx="12188952"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8585037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Titl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4DF58-285B-E151-006A-D88C36BBB753}"/>
              </a:ext>
            </a:extLst>
          </p:cNvPr>
          <p:cNvSpPr>
            <a:spLocks noGrp="1"/>
          </p:cNvSpPr>
          <p:nvPr>
            <p:ph type="ctrTitle"/>
          </p:nvPr>
        </p:nvSpPr>
        <p:spPr>
          <a:xfrm>
            <a:off x="320040" y="758952"/>
            <a:ext cx="7589520" cy="4087368"/>
          </a:xfrm>
        </p:spPr>
        <p:txBody>
          <a:bodyPr vert="horz" lIns="91440" tIns="45720" rIns="91440" bIns="45720" rtlCol="0" anchor="t">
            <a:normAutofit/>
          </a:bodyPr>
          <a:lstStyle>
            <a:lvl1pPr>
              <a:defRPr lang="en-US" sz="9600" dirty="0">
                <a:solidFill>
                  <a:schemeClr val="tx2"/>
                </a:solidFill>
              </a:defRPr>
            </a:lvl1pPr>
          </a:lstStyle>
          <a:p>
            <a:pPr lvl="0"/>
            <a:r>
              <a:rPr lang="en-GB"/>
              <a:t>Click to edit Master title style</a:t>
            </a:r>
            <a:endParaRPr lang="en-US" dirty="0"/>
          </a:p>
        </p:txBody>
      </p:sp>
      <p:sp>
        <p:nvSpPr>
          <p:cNvPr id="3" name="Subtitle 2">
            <a:extLst>
              <a:ext uri="{FF2B5EF4-FFF2-40B4-BE49-F238E27FC236}">
                <a16:creationId xmlns:a16="http://schemas.microsoft.com/office/drawing/2014/main" id="{F9206861-2B51-5BD1-EB7B-C21E31ED4CF6}"/>
              </a:ext>
            </a:extLst>
          </p:cNvPr>
          <p:cNvSpPr>
            <a:spLocks noGrp="1"/>
          </p:cNvSpPr>
          <p:nvPr>
            <p:ph type="subTitle" idx="1"/>
          </p:nvPr>
        </p:nvSpPr>
        <p:spPr>
          <a:xfrm>
            <a:off x="320039" y="5404104"/>
            <a:ext cx="11515277" cy="576072"/>
          </a:xfrm>
        </p:spPr>
        <p:txBody>
          <a:bodyPr vert="horz" lIns="91440" tIns="45720" rIns="91440" bIns="45720" rtlCol="0" anchor="ctr">
            <a:normAutofit/>
          </a:bodyPr>
          <a:lstStyle>
            <a:lvl1pPr marL="0" indent="0">
              <a:buNone/>
              <a:defRPr lang="en-US" dirty="0">
                <a:solidFill>
                  <a:schemeClr val="tx2"/>
                </a:solidFill>
              </a:defRPr>
            </a:lvl1pPr>
          </a:lstStyle>
          <a:p>
            <a:pPr lvl="0"/>
            <a:r>
              <a:rPr lang="en-GB"/>
              <a:t>Click to edit Master subtitle style</a:t>
            </a:r>
            <a:endParaRPr lang="en-US" dirty="0"/>
          </a:p>
        </p:txBody>
      </p:sp>
      <p:sp>
        <p:nvSpPr>
          <p:cNvPr id="5" name="Footer Placeholder 4">
            <a:extLst>
              <a:ext uri="{FF2B5EF4-FFF2-40B4-BE49-F238E27FC236}">
                <a16:creationId xmlns:a16="http://schemas.microsoft.com/office/drawing/2014/main" id="{822DDD77-F8A9-7EC7-8615-6A38937CE728}"/>
              </a:ext>
            </a:extLst>
          </p:cNvPr>
          <p:cNvSpPr>
            <a:spLocks noGrp="1"/>
          </p:cNvSpPr>
          <p:nvPr>
            <p:ph type="ftr" sz="quarter" idx="11"/>
          </p:nvPr>
        </p:nvSpPr>
        <p:spPr>
          <a:xfrm>
            <a:off x="317773" y="6254496"/>
            <a:ext cx="2963692" cy="413360"/>
          </a:xfrm>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98AB215-86A6-6EC5-BC27-7962FA84A1AE}"/>
              </a:ext>
            </a:extLst>
          </p:cNvPr>
          <p:cNvSpPr>
            <a:spLocks noGrp="1"/>
          </p:cNvSpPr>
          <p:nvPr>
            <p:ph type="dt" sz="half" idx="10"/>
          </p:nvPr>
        </p:nvSpPr>
        <p:spPr>
          <a:xfrm>
            <a:off x="7921742" y="6254496"/>
            <a:ext cx="1679642" cy="413360"/>
          </a:xfrm>
        </p:spPr>
        <p:txBody>
          <a:bodyPr/>
          <a:lstStyle>
            <a:lvl1pPr>
              <a:defRPr>
                <a:solidFill>
                  <a:schemeClr val="tx2"/>
                </a:solidFill>
              </a:defRPr>
            </a:lvl1p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4360CECF-E526-1422-4780-123B6B1E96C9}"/>
              </a:ext>
            </a:extLst>
          </p:cNvPr>
          <p:cNvSpPr>
            <a:spLocks noGrp="1"/>
          </p:cNvSpPr>
          <p:nvPr>
            <p:ph type="sldNum" sz="quarter" idx="12"/>
          </p:nvPr>
        </p:nvSpPr>
        <p:spPr>
          <a:xfrm>
            <a:off x="11288870" y="6254496"/>
            <a:ext cx="546447" cy="413360"/>
          </a:xfrm>
        </p:spPr>
        <p:txBody>
          <a:bodyPr/>
          <a:lstStyle>
            <a:lvl1pPr>
              <a:defRPr>
                <a:solidFill>
                  <a:schemeClr val="tx2"/>
                </a:solidFill>
              </a:defRPr>
            </a:lvl1pPr>
          </a:lstStyle>
          <a:p>
            <a:fld id="{65B58D9A-45D4-7B4F-9911-610EB84D4B0C}" type="slidenum">
              <a:rPr lang="en-US" smtClean="0"/>
              <a:t>‹#›</a:t>
            </a:fld>
            <a:endParaRPr lang="en-US"/>
          </a:p>
        </p:txBody>
      </p:sp>
      <p:cxnSp>
        <p:nvCxnSpPr>
          <p:cNvPr id="8" name="Straight Connector 7">
            <a:extLst>
              <a:ext uri="{FF2B5EF4-FFF2-40B4-BE49-F238E27FC236}">
                <a16:creationId xmlns:a16="http://schemas.microsoft.com/office/drawing/2014/main" id="{F05C310B-ED34-BA33-630C-F8D5EB2A41A2}"/>
              </a:ext>
            </a:extLst>
          </p:cNvPr>
          <p:cNvCxnSpPr>
            <a:cxnSpLocks/>
          </p:cNvCxnSpPr>
          <p:nvPr/>
        </p:nvCxnSpPr>
        <p:spPr>
          <a:xfrm>
            <a:off x="0" y="6057900"/>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C6B77E3C-9D50-9277-C646-D9B5AB8122BB}"/>
              </a:ext>
            </a:extLst>
          </p:cNvPr>
          <p:cNvCxnSpPr>
            <a:cxnSpLocks/>
          </p:cNvCxnSpPr>
          <p:nvPr/>
        </p:nvCxnSpPr>
        <p:spPr>
          <a:xfrm>
            <a:off x="0" y="5274776"/>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92692815"/>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ection Header">
    <p:bg>
      <p:bgPr>
        <a:solidFill>
          <a:srgbClr val="C8350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77CE2-4402-942B-FD26-6E29BDAB9B47}"/>
              </a:ext>
            </a:extLst>
          </p:cNvPr>
          <p:cNvSpPr>
            <a:spLocks noGrp="1"/>
          </p:cNvSpPr>
          <p:nvPr>
            <p:ph type="title"/>
          </p:nvPr>
        </p:nvSpPr>
        <p:spPr>
          <a:xfrm>
            <a:off x="64008" y="1435608"/>
            <a:ext cx="11594592" cy="5559552"/>
          </a:xfrm>
        </p:spPr>
        <p:txBody>
          <a:bodyPr anchor="b">
            <a:normAutofit/>
          </a:bodyPr>
          <a:lstStyle>
            <a:lvl1pPr>
              <a:lnSpc>
                <a:spcPct val="67000"/>
              </a:lnSpc>
              <a:defRPr sz="14800">
                <a:solidFill>
                  <a:schemeClr val="tx2"/>
                </a:solidFill>
              </a:defRPr>
            </a:lvl1pPr>
          </a:lstStyle>
          <a:p>
            <a:r>
              <a:rPr lang="en-GB"/>
              <a:t>Click to edit Master title style</a:t>
            </a:r>
            <a:endParaRPr lang="en-US" dirty="0"/>
          </a:p>
        </p:txBody>
      </p:sp>
      <p:sp>
        <p:nvSpPr>
          <p:cNvPr id="5" name="Footer Placeholder 4">
            <a:extLst>
              <a:ext uri="{FF2B5EF4-FFF2-40B4-BE49-F238E27FC236}">
                <a16:creationId xmlns:a16="http://schemas.microsoft.com/office/drawing/2014/main" id="{CEC3F3D2-CADD-A94F-6739-CCCDA6C6FA8C}"/>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40CC541E-3AF5-9564-CE04-E4B86459DBE0}"/>
              </a:ext>
            </a:extLst>
          </p:cNvPr>
          <p:cNvSpPr>
            <a:spLocks noGrp="1"/>
          </p:cNvSpPr>
          <p:nvPr>
            <p:ph type="dt" sz="half" idx="10"/>
          </p:nvPr>
        </p:nvSpPr>
        <p:spPr/>
        <p:txBody>
          <a:bodyPr/>
          <a:lstStyle>
            <a:lvl1pPr>
              <a:defRPr>
                <a:solidFill>
                  <a:schemeClr val="tx2"/>
                </a:solidFill>
              </a:defRPr>
            </a:lvl1p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C3C772A7-7F28-0EB0-D243-BCC6917DADA2}"/>
              </a:ext>
            </a:extLst>
          </p:cNvPr>
          <p:cNvSpPr>
            <a:spLocks noGrp="1"/>
          </p:cNvSpPr>
          <p:nvPr>
            <p:ph type="sldNum" sz="quarter" idx="12"/>
          </p:nvPr>
        </p:nvSpPr>
        <p:spPr/>
        <p:txBody>
          <a:bodyPr/>
          <a:lstStyle>
            <a:lvl1pPr>
              <a:defRPr>
                <a:solidFill>
                  <a:schemeClr val="tx2"/>
                </a:solidFill>
              </a:defRPr>
            </a:lvl1pPr>
          </a:lstStyle>
          <a:p>
            <a:fld id="{65B58D9A-45D4-7B4F-9911-610EB84D4B0C}" type="slidenum">
              <a:rPr lang="en-US" smtClean="0"/>
              <a:t>‹#›</a:t>
            </a:fld>
            <a:endParaRPr lang="en-US"/>
          </a:p>
        </p:txBody>
      </p:sp>
      <p:cxnSp>
        <p:nvCxnSpPr>
          <p:cNvPr id="8" name="Straight Connector 7">
            <a:extLst>
              <a:ext uri="{FF2B5EF4-FFF2-40B4-BE49-F238E27FC236}">
                <a16:creationId xmlns:a16="http://schemas.microsoft.com/office/drawing/2014/main" id="{7F716D65-B11C-E9B7-66BF-88E72C5DCEBA}"/>
              </a:ext>
            </a:extLst>
          </p:cNvPr>
          <p:cNvCxnSpPr>
            <a:cxnSpLocks/>
          </p:cNvCxnSpPr>
          <p:nvPr/>
        </p:nvCxnSpPr>
        <p:spPr>
          <a:xfrm>
            <a:off x="0" y="783822"/>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4114303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lumMod val="90000"/>
            <a:alpha val="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7" y="886968"/>
            <a:ext cx="11405277" cy="1170432"/>
          </a:xfrm>
        </p:spPr>
        <p:txBody>
          <a:bodyPr>
            <a:normAutofit/>
          </a:bodyPr>
          <a:lstStyle>
            <a:lvl1pPr>
              <a:defRPr sz="8800">
                <a:solidFill>
                  <a:schemeClr val="accent1"/>
                </a:solidFill>
              </a:defRPr>
            </a:lvl1pPr>
          </a:lstStyle>
          <a:p>
            <a:r>
              <a:rPr lang="en-GB"/>
              <a:t>Click to edit Master title style</a:t>
            </a:r>
            <a:endParaRPr lang="en-US" dirty="0"/>
          </a:p>
        </p:txBody>
      </p:sp>
      <p:sp>
        <p:nvSpPr>
          <p:cNvPr id="8" name="Footer Placeholder 7">
            <a:extLst>
              <a:ext uri="{FF2B5EF4-FFF2-40B4-BE49-F238E27FC236}">
                <a16:creationId xmlns:a16="http://schemas.microsoft.com/office/drawing/2014/main" id="{07599C6D-D164-AA94-72F8-241C187199F2}"/>
              </a:ext>
            </a:extLst>
          </p:cNvPr>
          <p:cNvSpPr>
            <a:spLocks noGrp="1"/>
          </p:cNvSpPr>
          <p:nvPr>
            <p:ph type="ftr" sz="quarter" idx="11"/>
          </p:nvPr>
        </p:nvSpPr>
        <p:spPr/>
        <p:txBody>
          <a:bodyPr/>
          <a:lstStyle/>
          <a:p>
            <a:endParaRPr lang="en-US"/>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4764881" y="2832652"/>
            <a:ext cx="6893719" cy="3508951"/>
          </a:xfrm>
        </p:spPr>
        <p:txBody>
          <a:bodyPr anchor="t">
            <a:normAutofit/>
          </a:bodyPr>
          <a:lstStyle>
            <a:lvl1pPr marL="457200" indent="-457200">
              <a:buFont typeface="+mj-lt"/>
              <a:buAutoNum type="arabicPeriod"/>
              <a:defRPr sz="2000"/>
            </a:lvl1pPr>
            <a:lvl2pPr marL="800100" indent="-342900">
              <a:buFont typeface="+mj-lt"/>
              <a:buAutoNum type="arabicPeriod"/>
              <a:defRPr sz="1800"/>
            </a:lvl2pPr>
            <a:lvl3pPr marL="1257300" indent="-342900">
              <a:buFont typeface="+mj-lt"/>
              <a:buAutoNum type="arabicPeriod"/>
              <a:defRPr sz="1600"/>
            </a:lvl3pPr>
            <a:lvl4pPr marL="1714500" indent="-342900">
              <a:buFont typeface="+mj-lt"/>
              <a:buAutoNum type="arabicPeriod"/>
              <a:defRPr sz="1400"/>
            </a:lvl4pPr>
            <a:lvl5pPr marL="2171700" indent="-342900">
              <a:buFont typeface="+mj-lt"/>
              <a:buAutoNum type="arabicPeriod"/>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a:extLst>
              <a:ext uri="{FF2B5EF4-FFF2-40B4-BE49-F238E27FC236}">
                <a16:creationId xmlns:a16="http://schemas.microsoft.com/office/drawing/2014/main" id="{10B50CAA-07B2-F8CA-1425-4249CE17A802}"/>
              </a:ext>
            </a:extLst>
          </p:cNvPr>
          <p:cNvSpPr>
            <a:spLocks noGrp="1"/>
          </p:cNvSpPr>
          <p:nvPr>
            <p:ph type="dt" sz="half" idx="10"/>
          </p:nvPr>
        </p:nvSpPr>
        <p:spPr/>
        <p:txBody>
          <a:bodyPr/>
          <a:lstStyle/>
          <a:p>
            <a:fld id="{9151B187-F8E3-9E41-90E5-21EFA00D02D1}" type="datetimeFigureOut">
              <a:rPr lang="en-US" smtClean="0"/>
              <a:t>8/11/26</a:t>
            </a:fld>
            <a:endParaRPr lang="en-US"/>
          </a:p>
        </p:txBody>
      </p:sp>
      <p:sp>
        <p:nvSpPr>
          <p:cNvPr id="11" name="Slide Number Placeholder 10">
            <a:extLst>
              <a:ext uri="{FF2B5EF4-FFF2-40B4-BE49-F238E27FC236}">
                <a16:creationId xmlns:a16="http://schemas.microsoft.com/office/drawing/2014/main" id="{5DEAD866-E26E-BF23-7B5D-9F689B2FA881}"/>
              </a:ext>
            </a:extLst>
          </p:cNvPr>
          <p:cNvSpPr>
            <a:spLocks noGrp="1"/>
          </p:cNvSpPr>
          <p:nvPr>
            <p:ph type="sldNum" sz="quarter" idx="12"/>
          </p:nvPr>
        </p:nvSpPr>
        <p:spPr/>
        <p:txBody>
          <a:bodyPr/>
          <a:lstStyle/>
          <a:p>
            <a:fld id="{65B58D9A-45D4-7B4F-9911-610EB84D4B0C}" type="slidenum">
              <a:rPr lang="en-US" smtClean="0"/>
              <a:t>‹#›</a:t>
            </a:fld>
            <a:endParaRPr lang="en-US"/>
          </a:p>
        </p:txBody>
      </p:sp>
      <p:cxnSp>
        <p:nvCxnSpPr>
          <p:cNvPr id="9" name="Straight Connector 8">
            <a:extLst>
              <a:ext uri="{FF2B5EF4-FFF2-40B4-BE49-F238E27FC236}">
                <a16:creationId xmlns:a16="http://schemas.microsoft.com/office/drawing/2014/main" id="{E8AC7CAE-FC19-2728-AA3B-1D2FE7879B25}"/>
              </a:ext>
            </a:extLst>
          </p:cNvPr>
          <p:cNvCxnSpPr>
            <a:cxnSpLocks/>
          </p:cNvCxnSpPr>
          <p:nvPr/>
        </p:nvCxnSpPr>
        <p:spPr>
          <a:xfrm>
            <a:off x="0" y="2118492"/>
            <a:ext cx="12192000" cy="0"/>
          </a:xfrm>
          <a:prstGeom prst="line">
            <a:avLst/>
          </a:prstGeom>
          <a:ln w="9525">
            <a:solidFill>
              <a:schemeClr val="accent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F11B3592-91FB-05F4-B422-A40D7CD4DE2D}"/>
              </a:ext>
            </a:extLst>
          </p:cNvPr>
          <p:cNvCxnSpPr>
            <a:cxnSpLocks/>
          </p:cNvCxnSpPr>
          <p:nvPr/>
        </p:nvCxnSpPr>
        <p:spPr>
          <a:xfrm>
            <a:off x="0" y="800100"/>
            <a:ext cx="12192000" cy="0"/>
          </a:xfrm>
          <a:prstGeom prst="line">
            <a:avLst/>
          </a:prstGeom>
          <a:ln w="9525">
            <a:solidFill>
              <a:schemeClr val="accent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84291211"/>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Agenda with Picture">
    <p:bg>
      <p:bgPr>
        <a:solidFill>
          <a:schemeClr val="bg2">
            <a:lumMod val="90000"/>
            <a:alpha val="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5266944" y="521208"/>
            <a:ext cx="6647688" cy="1865376"/>
          </a:xfrm>
        </p:spPr>
        <p:txBody>
          <a:bodyPr>
            <a:normAutofit/>
          </a:bodyPr>
          <a:lstStyle>
            <a:lvl1pPr>
              <a:defRPr sz="8000">
                <a:solidFill>
                  <a:schemeClr val="accent1"/>
                </a:solidFill>
              </a:defRPr>
            </a:lvl1pPr>
          </a:lstStyle>
          <a:p>
            <a:r>
              <a:rPr lang="en-GB"/>
              <a:t>Click to edit Master title style</a:t>
            </a:r>
            <a:endParaRPr lang="en-US" dirty="0"/>
          </a:p>
        </p:txBody>
      </p:sp>
      <p:sp>
        <p:nvSpPr>
          <p:cNvPr id="12" name="Picture Placeholder 11">
            <a:extLst>
              <a:ext uri="{FF2B5EF4-FFF2-40B4-BE49-F238E27FC236}">
                <a16:creationId xmlns:a16="http://schemas.microsoft.com/office/drawing/2014/main" id="{AD3A4126-4E48-DD2C-1468-6A36AE6C1D14}"/>
              </a:ext>
            </a:extLst>
          </p:cNvPr>
          <p:cNvSpPr>
            <a:spLocks noGrp="1"/>
          </p:cNvSpPr>
          <p:nvPr>
            <p:ph type="pic" sz="quarter" idx="13" hasCustomPrompt="1"/>
          </p:nvPr>
        </p:nvSpPr>
        <p:spPr>
          <a:xfrm>
            <a:off x="0" y="0"/>
            <a:ext cx="4917320" cy="6858000"/>
          </a:xfrm>
          <a:blipFill>
            <a:blip r:embed="rId2">
              <a:alphaModFix amt="80000"/>
            </a:blip>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5266943" y="2651760"/>
            <a:ext cx="6327648" cy="3547872"/>
          </a:xfrm>
        </p:spPr>
        <p:txBody>
          <a:bodyPr>
            <a:normAutofit/>
          </a:bodyPr>
          <a:lstStyle>
            <a:lvl1pPr marL="457200" indent="-457200">
              <a:buFont typeface="+mj-lt"/>
              <a:buAutoNum type="arabicPeriod"/>
              <a:defRPr sz="2000"/>
            </a:lvl1pPr>
            <a:lvl2pPr marL="800100" indent="-342900">
              <a:buFont typeface="+mj-lt"/>
              <a:buAutoNum type="arabicPeriod"/>
              <a:defRPr sz="1800"/>
            </a:lvl2pPr>
            <a:lvl3pPr marL="1257300" indent="-342900">
              <a:buFont typeface="+mj-lt"/>
              <a:buAutoNum type="arabicPeriod"/>
              <a:defRPr sz="1600"/>
            </a:lvl3pPr>
            <a:lvl4pPr marL="1714500" indent="-342900">
              <a:buFont typeface="+mj-lt"/>
              <a:buAutoNum type="arabicPeriod"/>
              <a:defRPr sz="1400"/>
            </a:lvl4pPr>
            <a:lvl5pPr marL="2171700" indent="-342900">
              <a:buFont typeface="+mj-lt"/>
              <a:buAutoNum type="arabicPeriod"/>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5271899" y="210312"/>
            <a:ext cx="2962656" cy="411480"/>
          </a:xfrm>
        </p:spPr>
        <p:txBody>
          <a:bodyPr/>
          <a:lstStyle/>
          <a:p>
            <a:endParaRPr lang="en-US"/>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9573511" y="210312"/>
            <a:ext cx="1679642" cy="411480"/>
          </a:xfrm>
        </p:spPr>
        <p:txBody>
          <a:body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p:txBody>
          <a:bodyPr/>
          <a:lstStyle/>
          <a:p>
            <a:fld id="{65B58D9A-45D4-7B4F-9911-610EB84D4B0C}" type="slidenum">
              <a:rPr lang="en-US" smtClean="0"/>
              <a:t>‹#›</a:t>
            </a:fld>
            <a:endParaRPr lang="en-US"/>
          </a:p>
        </p:txBody>
      </p:sp>
      <p:cxnSp>
        <p:nvCxnSpPr>
          <p:cNvPr id="9" name="Straight Connector 8">
            <a:extLst>
              <a:ext uri="{FF2B5EF4-FFF2-40B4-BE49-F238E27FC236}">
                <a16:creationId xmlns:a16="http://schemas.microsoft.com/office/drawing/2014/main" id="{E7633BE4-C9B9-310C-1EAE-191B5D344B59}"/>
              </a:ext>
            </a:extLst>
          </p:cNvPr>
          <p:cNvCxnSpPr>
            <a:cxnSpLocks/>
          </p:cNvCxnSpPr>
          <p:nvPr/>
        </p:nvCxnSpPr>
        <p:spPr>
          <a:xfrm>
            <a:off x="4923916" y="2452449"/>
            <a:ext cx="7268084" cy="0"/>
          </a:xfrm>
          <a:prstGeom prst="line">
            <a:avLst/>
          </a:prstGeom>
          <a:ln w="9525">
            <a:solidFill>
              <a:schemeClr val="accent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EA010762-96A4-4E1C-CD5D-EE1C1D1FC6E2}"/>
              </a:ext>
            </a:extLst>
          </p:cNvPr>
          <p:cNvCxnSpPr>
            <a:cxnSpLocks/>
          </p:cNvCxnSpPr>
          <p:nvPr/>
        </p:nvCxnSpPr>
        <p:spPr>
          <a:xfrm flipV="1">
            <a:off x="4923916" y="0"/>
            <a:ext cx="0" cy="6858000"/>
          </a:xfrm>
          <a:prstGeom prst="line">
            <a:avLst/>
          </a:prstGeom>
          <a:ln w="9525">
            <a:solidFill>
              <a:schemeClr val="accent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96314261"/>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93191" y="2077374"/>
            <a:ext cx="4479107" cy="2691413"/>
          </a:xfrm>
        </p:spPr>
        <p:txBody>
          <a:bodyPr vert="horz" lIns="91440" tIns="45720" rIns="91440" bIns="45720" rtlCol="0" anchor="ctr">
            <a:normAutofit/>
          </a:bodyPr>
          <a:lstStyle>
            <a:lvl1pPr>
              <a:defRPr lang="en-US" sz="6600" dirty="0"/>
            </a:lvl1pPr>
          </a:lstStyle>
          <a:p>
            <a:pPr lvl="0"/>
            <a:r>
              <a:rPr lang="en-GB"/>
              <a:t>Click to edit Master title style</a:t>
            </a:r>
            <a:endParaRPr lang="en-US" dirty="0"/>
          </a:p>
        </p:txBody>
      </p:sp>
      <p:sp>
        <p:nvSpPr>
          <p:cNvPr id="10" name="Footer Placeholder 9">
            <a:extLst>
              <a:ext uri="{FF2B5EF4-FFF2-40B4-BE49-F238E27FC236}">
                <a16:creationId xmlns:a16="http://schemas.microsoft.com/office/drawing/2014/main" id="{F7DEB5EF-910B-9B2B-CB95-1AD374FECAFB}"/>
              </a:ext>
            </a:extLst>
          </p:cNvPr>
          <p:cNvSpPr>
            <a:spLocks noGrp="1"/>
          </p:cNvSpPr>
          <p:nvPr>
            <p:ph type="ftr" sz="quarter" idx="11"/>
          </p:nvPr>
        </p:nvSpPr>
        <p:spPr/>
        <p:txBody>
          <a:bodyPr/>
          <a:lstStyle/>
          <a:p>
            <a:endParaRPr lang="en-US"/>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5751577" y="2210542"/>
            <a:ext cx="5869293" cy="2432477"/>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a:extLst>
              <a:ext uri="{FF2B5EF4-FFF2-40B4-BE49-F238E27FC236}">
                <a16:creationId xmlns:a16="http://schemas.microsoft.com/office/drawing/2014/main" id="{5FD4BD0F-0EF0-D5B9-5485-1ECB765DC5D9}"/>
              </a:ext>
            </a:extLst>
          </p:cNvPr>
          <p:cNvSpPr>
            <a:spLocks noGrp="1"/>
          </p:cNvSpPr>
          <p:nvPr>
            <p:ph type="dt" sz="half" idx="10"/>
          </p:nvPr>
        </p:nvSpPr>
        <p:spPr>
          <a:xfrm>
            <a:off x="5751577" y="207982"/>
            <a:ext cx="1921315" cy="413360"/>
          </a:xfrm>
        </p:spPr>
        <p:txBody>
          <a:bodyPr/>
          <a:lstStyle/>
          <a:p>
            <a:fld id="{9151B187-F8E3-9E41-90E5-21EFA00D02D1}" type="datetimeFigureOut">
              <a:rPr lang="en-US" smtClean="0"/>
              <a:t>8/11/26</a:t>
            </a:fld>
            <a:endParaRPr lang="en-US"/>
          </a:p>
        </p:txBody>
      </p:sp>
      <p:sp>
        <p:nvSpPr>
          <p:cNvPr id="12" name="Slide Number Placeholder 11">
            <a:extLst>
              <a:ext uri="{FF2B5EF4-FFF2-40B4-BE49-F238E27FC236}">
                <a16:creationId xmlns:a16="http://schemas.microsoft.com/office/drawing/2014/main" id="{8566B317-2D55-4797-E621-551FCA482D78}"/>
              </a:ext>
            </a:extLst>
          </p:cNvPr>
          <p:cNvSpPr>
            <a:spLocks noGrp="1"/>
          </p:cNvSpPr>
          <p:nvPr>
            <p:ph type="sldNum" sz="quarter" idx="12"/>
          </p:nvPr>
        </p:nvSpPr>
        <p:spPr/>
        <p:txBody>
          <a:bodyPr/>
          <a:lstStyle/>
          <a:p>
            <a:fld id="{65B58D9A-45D4-7B4F-9911-610EB84D4B0C}" type="slidenum">
              <a:rPr lang="en-US" smtClean="0"/>
              <a:t>‹#›</a:t>
            </a:fld>
            <a:endParaRPr lang="en-US"/>
          </a:p>
        </p:txBody>
      </p:sp>
      <p:cxnSp>
        <p:nvCxnSpPr>
          <p:cNvPr id="7" name="Straight Connector 6">
            <a:extLst>
              <a:ext uri="{FF2B5EF4-FFF2-40B4-BE49-F238E27FC236}">
                <a16:creationId xmlns:a16="http://schemas.microsoft.com/office/drawing/2014/main" id="{228C01F2-A815-18C2-F49B-D8E165722653}"/>
              </a:ext>
            </a:extLst>
          </p:cNvPr>
          <p:cNvCxnSpPr>
            <a:cxnSpLocks/>
          </p:cNvCxnSpPr>
          <p:nvPr/>
        </p:nvCxnSpPr>
        <p:spPr>
          <a:xfrm>
            <a:off x="5311938" y="1550633"/>
            <a:ext cx="0" cy="3756734"/>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6790D5D6-313A-8ACD-591F-F8BEC510B947}"/>
              </a:ext>
            </a:extLst>
          </p:cNvPr>
          <p:cNvCxnSpPr>
            <a:cxnSpLocks/>
          </p:cNvCxnSpPr>
          <p:nvPr/>
        </p:nvCxnSpPr>
        <p:spPr>
          <a:xfrm>
            <a:off x="0" y="5308844"/>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9F6F1415-3933-6D89-472D-2FA4BBB279E7}"/>
              </a:ext>
            </a:extLst>
          </p:cNvPr>
          <p:cNvCxnSpPr>
            <a:cxnSpLocks/>
          </p:cNvCxnSpPr>
          <p:nvPr/>
        </p:nvCxnSpPr>
        <p:spPr>
          <a:xfrm>
            <a:off x="0" y="1550633"/>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07389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93192" y="1249959"/>
            <a:ext cx="4085912" cy="5125673"/>
          </a:xfrm>
        </p:spPr>
        <p:txBody>
          <a:bodyPr vert="horz" lIns="91440" tIns="45720" rIns="91440" bIns="45720" rtlCol="0" anchor="t">
            <a:normAutofit/>
          </a:bodyPr>
          <a:lstStyle>
            <a:lvl1pPr>
              <a:defRPr lang="en-US" sz="6600" dirty="0"/>
            </a:lvl1pPr>
          </a:lstStyle>
          <a:p>
            <a:pPr lvl="0"/>
            <a:r>
              <a:rPr lang="en-GB"/>
              <a:t>Click to edit Master title style</a:t>
            </a:r>
            <a:endParaRPr lang="en-US" dirty="0"/>
          </a:p>
        </p:txBody>
      </p:sp>
      <p:sp>
        <p:nvSpPr>
          <p:cNvPr id="9" name="Footer Placeholder 8">
            <a:extLst>
              <a:ext uri="{FF2B5EF4-FFF2-40B4-BE49-F238E27FC236}">
                <a16:creationId xmlns:a16="http://schemas.microsoft.com/office/drawing/2014/main" id="{2A5B8121-E925-2131-A76A-FBDAB0BC9C80}"/>
              </a:ext>
            </a:extLst>
          </p:cNvPr>
          <p:cNvSpPr>
            <a:spLocks noGrp="1"/>
          </p:cNvSpPr>
          <p:nvPr>
            <p:ph type="ftr" sz="quarter" idx="11"/>
          </p:nvPr>
        </p:nvSpPr>
        <p:spPr/>
        <p:txBody>
          <a:bodyPr/>
          <a:lstStyle/>
          <a:p>
            <a:endParaRPr lang="en-US"/>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5358384" y="1249959"/>
            <a:ext cx="6440424" cy="523876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a:extLst>
              <a:ext uri="{FF2B5EF4-FFF2-40B4-BE49-F238E27FC236}">
                <a16:creationId xmlns:a16="http://schemas.microsoft.com/office/drawing/2014/main" id="{DBA5BEFD-7245-BB4D-0F86-F1C3A32E0676}"/>
              </a:ext>
            </a:extLst>
          </p:cNvPr>
          <p:cNvSpPr>
            <a:spLocks noGrp="1"/>
          </p:cNvSpPr>
          <p:nvPr>
            <p:ph type="dt" sz="half" idx="10"/>
          </p:nvPr>
        </p:nvSpPr>
        <p:spPr>
          <a:xfrm>
            <a:off x="5363852" y="207982"/>
            <a:ext cx="1921315" cy="413360"/>
          </a:xfrm>
        </p:spPr>
        <p:txBody>
          <a:bodyPr/>
          <a:lstStyle/>
          <a:p>
            <a:fld id="{9151B187-F8E3-9E41-90E5-21EFA00D02D1}" type="datetimeFigureOut">
              <a:rPr lang="en-US" smtClean="0"/>
              <a:t>8/11/26</a:t>
            </a:fld>
            <a:endParaRPr lang="en-US"/>
          </a:p>
        </p:txBody>
      </p:sp>
      <p:sp>
        <p:nvSpPr>
          <p:cNvPr id="10" name="Slide Number Placeholder 9">
            <a:extLst>
              <a:ext uri="{FF2B5EF4-FFF2-40B4-BE49-F238E27FC236}">
                <a16:creationId xmlns:a16="http://schemas.microsoft.com/office/drawing/2014/main" id="{85879897-4AF6-4B38-AB30-8DD979DC52CE}"/>
              </a:ext>
            </a:extLst>
          </p:cNvPr>
          <p:cNvSpPr>
            <a:spLocks noGrp="1"/>
          </p:cNvSpPr>
          <p:nvPr>
            <p:ph type="sldNum" sz="quarter" idx="12"/>
          </p:nvPr>
        </p:nvSpPr>
        <p:spPr/>
        <p:txBody>
          <a:bodyPr/>
          <a:lstStyle/>
          <a:p>
            <a:fld id="{65B58D9A-45D4-7B4F-9911-610EB84D4B0C}" type="slidenum">
              <a:rPr lang="en-US" smtClean="0"/>
              <a:t>‹#›</a:t>
            </a:fld>
            <a:endParaRPr lang="en-US"/>
          </a:p>
        </p:txBody>
      </p:sp>
      <p:cxnSp>
        <p:nvCxnSpPr>
          <p:cNvPr id="7" name="Straight Connector 6">
            <a:extLst>
              <a:ext uri="{FF2B5EF4-FFF2-40B4-BE49-F238E27FC236}">
                <a16:creationId xmlns:a16="http://schemas.microsoft.com/office/drawing/2014/main" id="{228C01F2-A815-18C2-F49B-D8E165722653}"/>
              </a:ext>
            </a:extLst>
          </p:cNvPr>
          <p:cNvCxnSpPr>
            <a:cxnSpLocks/>
          </p:cNvCxnSpPr>
          <p:nvPr/>
        </p:nvCxnSpPr>
        <p:spPr>
          <a:xfrm>
            <a:off x="4918746" y="805343"/>
            <a:ext cx="0" cy="6052657"/>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52219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5330876" y="749808"/>
            <a:ext cx="6442024" cy="2039112"/>
          </a:xfrm>
        </p:spPr>
        <p:txBody>
          <a:bodyPr vert="horz" lIns="91440" tIns="45720" rIns="91440" bIns="45720" rtlCol="0" anchor="t">
            <a:normAutofit/>
          </a:bodyPr>
          <a:lstStyle>
            <a:lvl1pPr>
              <a:defRPr lang="en-US" sz="7200" dirty="0"/>
            </a:lvl1pPr>
          </a:lstStyle>
          <a:p>
            <a:pPr lvl="0"/>
            <a:r>
              <a:rPr lang="en-GB"/>
              <a:t>Click to edit Master title style</a:t>
            </a:r>
            <a:endParaRPr lang="en-US" dirty="0"/>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0" y="0"/>
            <a:ext cx="4910328" cy="6858000"/>
          </a:xfrm>
          <a:blipFill>
            <a:blip r:embed="rId2">
              <a:alphaModFix amt="80000"/>
            </a:blip>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5330875" y="213482"/>
            <a:ext cx="2962656" cy="411480"/>
          </a:xfrm>
        </p:spPr>
        <p:txBody>
          <a:bodyPr/>
          <a:lstStyle/>
          <a:p>
            <a:endParaRPr lang="en-US"/>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9609227" y="210312"/>
            <a:ext cx="1679642" cy="411480"/>
          </a:xfrm>
        </p:spPr>
        <p:txBody>
          <a:body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p:txBody>
          <a:bodyPr/>
          <a:lstStyle/>
          <a:p>
            <a:fld id="{65B58D9A-45D4-7B4F-9911-610EB84D4B0C}" type="slidenum">
              <a:rPr lang="en-US" smtClean="0"/>
              <a:t>‹#›</a:t>
            </a:fld>
            <a:endParaRPr lang="en-US"/>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5330875" y="2944368"/>
            <a:ext cx="6442025" cy="357169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8" name="Straight Connector 7">
            <a:extLst>
              <a:ext uri="{FF2B5EF4-FFF2-40B4-BE49-F238E27FC236}">
                <a16:creationId xmlns:a16="http://schemas.microsoft.com/office/drawing/2014/main" id="{51AA34CC-D007-33B7-4604-084E822313A9}"/>
              </a:ext>
            </a:extLst>
          </p:cNvPr>
          <p:cNvCxnSpPr/>
          <p:nvPr/>
        </p:nvCxnSpPr>
        <p:spPr>
          <a:xfrm>
            <a:off x="4910328" y="0"/>
            <a:ext cx="0" cy="685800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89466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4750308" y="612648"/>
            <a:ext cx="7022592" cy="1033272"/>
          </a:xfrm>
        </p:spPr>
        <p:txBody>
          <a:bodyPr vert="horz" lIns="91440" tIns="45720" rIns="91440" bIns="45720" rtlCol="0" anchor="b">
            <a:normAutofit/>
          </a:bodyPr>
          <a:lstStyle>
            <a:lvl1pPr>
              <a:defRPr lang="en-US" dirty="0"/>
            </a:lvl1pPr>
          </a:lstStyle>
          <a:p>
            <a:pPr lvl="0"/>
            <a:r>
              <a:rPr lang="en-GB"/>
              <a:t>Click to edit Master title style</a:t>
            </a:r>
            <a:endParaRPr lang="en-US" dirty="0"/>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0" y="0"/>
            <a:ext cx="4342584" cy="6858000"/>
          </a:xfrm>
          <a:blipFill>
            <a:blip r:embed="rId2">
              <a:alphaModFix amt="80000"/>
            </a:blip>
            <a:stretch>
              <a:fillRect/>
            </a:stretch>
          </a:blipFill>
        </p:spPr>
        <p:txBody>
          <a:bodyPr/>
          <a:lstStyle>
            <a:lvl1pPr marL="0" indent="0">
              <a:buNone/>
              <a:defRPr/>
            </a:lvl1pPr>
          </a:lstStyle>
          <a:p>
            <a:r>
              <a:rPr lang="en-US" dirty="0"/>
              <a:t> </a:t>
            </a:r>
          </a:p>
        </p:txBody>
      </p:sp>
      <p:sp>
        <p:nvSpPr>
          <p:cNvPr id="9" name="Footer Placeholder 8">
            <a:extLst>
              <a:ext uri="{FF2B5EF4-FFF2-40B4-BE49-F238E27FC236}">
                <a16:creationId xmlns:a16="http://schemas.microsoft.com/office/drawing/2014/main" id="{CD81791C-036D-058C-0055-96793694D657}"/>
              </a:ext>
            </a:extLst>
          </p:cNvPr>
          <p:cNvSpPr>
            <a:spLocks noGrp="1"/>
          </p:cNvSpPr>
          <p:nvPr>
            <p:ph type="ftr" sz="quarter" idx="15"/>
          </p:nvPr>
        </p:nvSpPr>
        <p:spPr>
          <a:xfrm>
            <a:off x="4750307" y="210312"/>
            <a:ext cx="3531437" cy="413360"/>
          </a:xfrm>
        </p:spPr>
        <p:txBody>
          <a:bodyPr/>
          <a:lstStyle/>
          <a:p>
            <a:endParaRPr lang="en-US"/>
          </a:p>
        </p:txBody>
      </p:sp>
      <p:sp>
        <p:nvSpPr>
          <p:cNvPr id="7" name="Date Placeholder 6">
            <a:extLst>
              <a:ext uri="{FF2B5EF4-FFF2-40B4-BE49-F238E27FC236}">
                <a16:creationId xmlns:a16="http://schemas.microsoft.com/office/drawing/2014/main" id="{E2A8DE5B-9C41-DE5B-BF91-98510120DCFE}"/>
              </a:ext>
            </a:extLst>
          </p:cNvPr>
          <p:cNvSpPr>
            <a:spLocks noGrp="1"/>
          </p:cNvSpPr>
          <p:nvPr>
            <p:ph type="dt" sz="half" idx="14"/>
          </p:nvPr>
        </p:nvSpPr>
        <p:spPr>
          <a:xfrm>
            <a:off x="9582299" y="210312"/>
            <a:ext cx="1679642" cy="413360"/>
          </a:xfrm>
        </p:spPr>
        <p:txBody>
          <a:bodyPr/>
          <a:lstStyle/>
          <a:p>
            <a:fld id="{9151B187-F8E3-9E41-90E5-21EFA00D02D1}" type="datetimeFigureOut">
              <a:rPr lang="en-US" smtClean="0"/>
              <a:t>8/11/26</a:t>
            </a:fld>
            <a:endParaRPr lang="en-US"/>
          </a:p>
        </p:txBody>
      </p:sp>
      <p:sp>
        <p:nvSpPr>
          <p:cNvPr id="11" name="Slide Number Placeholder 10">
            <a:extLst>
              <a:ext uri="{FF2B5EF4-FFF2-40B4-BE49-F238E27FC236}">
                <a16:creationId xmlns:a16="http://schemas.microsoft.com/office/drawing/2014/main" id="{0E0FD979-F905-C567-8E21-A3EDCE179803}"/>
              </a:ext>
            </a:extLst>
          </p:cNvPr>
          <p:cNvSpPr>
            <a:spLocks noGrp="1"/>
          </p:cNvSpPr>
          <p:nvPr>
            <p:ph type="sldNum" sz="quarter" idx="16"/>
          </p:nvPr>
        </p:nvSpPr>
        <p:spPr/>
        <p:txBody>
          <a:bodyPr/>
          <a:lstStyle/>
          <a:p>
            <a:fld id="{65B58D9A-45D4-7B4F-9911-610EB84D4B0C}" type="slidenum">
              <a:rPr lang="en-US" smtClean="0"/>
              <a:t>‹#›</a:t>
            </a:fld>
            <a:endParaRPr lang="en-US"/>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4750307" y="1746503"/>
            <a:ext cx="7022592" cy="48066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8" name="Straight Connector 7">
            <a:extLst>
              <a:ext uri="{FF2B5EF4-FFF2-40B4-BE49-F238E27FC236}">
                <a16:creationId xmlns:a16="http://schemas.microsoft.com/office/drawing/2014/main" id="{51AA34CC-D007-33B7-4604-084E822313A9}"/>
              </a:ext>
            </a:extLst>
          </p:cNvPr>
          <p:cNvCxnSpPr/>
          <p:nvPr/>
        </p:nvCxnSpPr>
        <p:spPr>
          <a:xfrm>
            <a:off x="4345760" y="0"/>
            <a:ext cx="0" cy="685800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774772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8" y="612648"/>
            <a:ext cx="7015483" cy="1033272"/>
          </a:xfrm>
        </p:spPr>
        <p:txBody>
          <a:bodyPr vert="horz" lIns="91440" tIns="45720" rIns="91440" bIns="45720" rtlCol="0" anchor="b">
            <a:normAutofit/>
          </a:bodyPr>
          <a:lstStyle>
            <a:lvl1pPr>
              <a:defRPr lang="en-US" dirty="0"/>
            </a:lvl1pPr>
          </a:lstStyle>
          <a:p>
            <a:pPr lvl="0"/>
            <a:r>
              <a:rPr lang="en-GB"/>
              <a:t>Click to edit Master title style</a:t>
            </a:r>
            <a:endParaRPr lang="en-US" dirty="0"/>
          </a:p>
        </p:txBody>
      </p:sp>
      <p:sp>
        <p:nvSpPr>
          <p:cNvPr id="11" name="Footer Placeholder 10">
            <a:extLst>
              <a:ext uri="{FF2B5EF4-FFF2-40B4-BE49-F238E27FC236}">
                <a16:creationId xmlns:a16="http://schemas.microsoft.com/office/drawing/2014/main" id="{BB59EF2B-7C7F-BA27-16C2-C56B21D3774C}"/>
              </a:ext>
            </a:extLst>
          </p:cNvPr>
          <p:cNvSpPr>
            <a:spLocks noGrp="1"/>
          </p:cNvSpPr>
          <p:nvPr>
            <p:ph type="ftr" sz="quarter" idx="15"/>
          </p:nvPr>
        </p:nvSpPr>
        <p:spPr/>
        <p:txBody>
          <a:bodyPr/>
          <a:lstStyle/>
          <a:p>
            <a:endParaRPr lang="en-US"/>
          </a:p>
        </p:txBody>
      </p:sp>
      <p:sp>
        <p:nvSpPr>
          <p:cNvPr id="9" name="Date Placeholder 8">
            <a:extLst>
              <a:ext uri="{FF2B5EF4-FFF2-40B4-BE49-F238E27FC236}">
                <a16:creationId xmlns:a16="http://schemas.microsoft.com/office/drawing/2014/main" id="{2A99D216-CE5A-6458-A23E-BE0E554AC3D1}"/>
              </a:ext>
            </a:extLst>
          </p:cNvPr>
          <p:cNvSpPr>
            <a:spLocks noGrp="1"/>
          </p:cNvSpPr>
          <p:nvPr>
            <p:ph type="dt" sz="half" idx="14"/>
          </p:nvPr>
        </p:nvSpPr>
        <p:spPr>
          <a:xfrm>
            <a:off x="5224951" y="207982"/>
            <a:ext cx="1682496" cy="413360"/>
          </a:xfrm>
        </p:spPr>
        <p:txBody>
          <a:bodyPr/>
          <a:lstStyle/>
          <a:p>
            <a:fld id="{9151B187-F8E3-9E41-90E5-21EFA00D02D1}" type="datetimeFigureOut">
              <a:rPr lang="en-US" smtClean="0"/>
              <a:t>8/11/26</a:t>
            </a:fld>
            <a:endParaRPr lang="en-US"/>
          </a:p>
        </p:txBody>
      </p:sp>
      <p:sp>
        <p:nvSpPr>
          <p:cNvPr id="12" name="Slide Number Placeholder 11">
            <a:extLst>
              <a:ext uri="{FF2B5EF4-FFF2-40B4-BE49-F238E27FC236}">
                <a16:creationId xmlns:a16="http://schemas.microsoft.com/office/drawing/2014/main" id="{3220FA64-3C9A-EBCF-5C28-E7DED40C97DC}"/>
              </a:ext>
            </a:extLst>
          </p:cNvPr>
          <p:cNvSpPr>
            <a:spLocks noGrp="1"/>
          </p:cNvSpPr>
          <p:nvPr>
            <p:ph type="sldNum" sz="quarter" idx="16"/>
          </p:nvPr>
        </p:nvSpPr>
        <p:spPr>
          <a:xfrm>
            <a:off x="6789594" y="207982"/>
            <a:ext cx="546447" cy="413360"/>
          </a:xfrm>
        </p:spPr>
        <p:txBody>
          <a:bodyPr/>
          <a:lstStyle/>
          <a:p>
            <a:fld id="{65B58D9A-45D4-7B4F-9911-610EB84D4B0C}" type="slidenum">
              <a:rPr lang="en-US" smtClean="0"/>
              <a:t>‹#›</a:t>
            </a:fld>
            <a:endParaRPr lang="en-US"/>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17773" y="1746504"/>
            <a:ext cx="7018271" cy="480669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7773592" y="0"/>
            <a:ext cx="4417215" cy="6858000"/>
          </a:xfrm>
          <a:blipFill>
            <a:blip r:embed="rId2">
              <a:alphaModFix amt="80000"/>
            </a:blip>
            <a:stretch>
              <a:fillRect/>
            </a:stretch>
          </a:blipFill>
        </p:spPr>
        <p:txBody>
          <a:bodyPr/>
          <a:lstStyle>
            <a:lvl1pPr marL="0" indent="0">
              <a:buNone/>
              <a:defRPr/>
            </a:lvl1pPr>
          </a:lstStyle>
          <a:p>
            <a:r>
              <a:rPr lang="en-US" dirty="0"/>
              <a:t> </a:t>
            </a:r>
          </a:p>
        </p:txBody>
      </p:sp>
      <p:cxnSp>
        <p:nvCxnSpPr>
          <p:cNvPr id="8" name="Straight Connector 7">
            <a:extLst>
              <a:ext uri="{FF2B5EF4-FFF2-40B4-BE49-F238E27FC236}">
                <a16:creationId xmlns:a16="http://schemas.microsoft.com/office/drawing/2014/main" id="{51AA34CC-D007-33B7-4604-084E822313A9}"/>
              </a:ext>
            </a:extLst>
          </p:cNvPr>
          <p:cNvCxnSpPr/>
          <p:nvPr/>
        </p:nvCxnSpPr>
        <p:spPr>
          <a:xfrm>
            <a:off x="7768833" y="0"/>
            <a:ext cx="0" cy="685800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344191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17773" y="749808"/>
            <a:ext cx="5778227" cy="1033272"/>
          </a:xfrm>
        </p:spPr>
        <p:txBody>
          <a:bodyPr vert="horz" lIns="91440" tIns="45720" rIns="91440" bIns="45720" rtlCol="0" anchor="t">
            <a:normAutofit/>
          </a:bodyPr>
          <a:lstStyle>
            <a:lvl1pPr>
              <a:defRPr lang="en-US" dirty="0"/>
            </a:lvl1pPr>
          </a:lstStyle>
          <a:p>
            <a:pPr lvl="0"/>
            <a:r>
              <a:rPr lang="en-GB"/>
              <a:t>Click to edit Master title style</a:t>
            </a:r>
            <a:endParaRPr lang="en-US" dirty="0"/>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2" y="210312"/>
            <a:ext cx="2962656" cy="411480"/>
          </a:xfrm>
        </p:spPr>
        <p:txBody>
          <a:bodyPr/>
          <a:lstStyle/>
          <a:p>
            <a:endParaRPr lang="en-US"/>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3969163" y="210312"/>
            <a:ext cx="1679642" cy="411480"/>
          </a:xfrm>
        </p:spPr>
        <p:txBody>
          <a:body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a:xfrm>
            <a:off x="5614093" y="210312"/>
            <a:ext cx="546447" cy="413360"/>
          </a:xfrm>
        </p:spPr>
        <p:txBody>
          <a:bodyPr/>
          <a:lstStyle/>
          <a:p>
            <a:fld id="{65B58D9A-45D4-7B4F-9911-610EB84D4B0C}" type="slidenum">
              <a:rPr lang="en-US" smtClean="0"/>
              <a:t>‹#›</a:t>
            </a:fld>
            <a:endParaRPr lang="en-US"/>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17773" y="1993391"/>
            <a:ext cx="5778227" cy="455980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6575416" y="0"/>
            <a:ext cx="5616584" cy="6858000"/>
          </a:xfrm>
          <a:blipFill>
            <a:blip r:embed="rId2">
              <a:alphaModFix amt="80000"/>
            </a:blip>
            <a:stretch>
              <a:fillRect/>
            </a:stretch>
          </a:blipFill>
        </p:spPr>
        <p:txBody>
          <a:bodyPr/>
          <a:lstStyle>
            <a:lvl1pPr marL="0" indent="0">
              <a:buNone/>
              <a:defRPr/>
            </a:lvl1pPr>
          </a:lstStyle>
          <a:p>
            <a:r>
              <a:rPr lang="en-US" dirty="0"/>
              <a:t> </a:t>
            </a:r>
          </a:p>
        </p:txBody>
      </p:sp>
      <p:cxnSp>
        <p:nvCxnSpPr>
          <p:cNvPr id="8" name="Straight Connector 7">
            <a:extLst>
              <a:ext uri="{FF2B5EF4-FFF2-40B4-BE49-F238E27FC236}">
                <a16:creationId xmlns:a16="http://schemas.microsoft.com/office/drawing/2014/main" id="{AF4034EB-F498-D527-195A-D17B85027774}"/>
              </a:ext>
            </a:extLst>
          </p:cNvPr>
          <p:cNvCxnSpPr>
            <a:cxnSpLocks/>
          </p:cNvCxnSpPr>
          <p:nvPr/>
        </p:nvCxnSpPr>
        <p:spPr>
          <a:xfrm>
            <a:off x="6570629" y="0"/>
            <a:ext cx="0" cy="6857999"/>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056047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9" y="749808"/>
            <a:ext cx="4123680" cy="1517904"/>
          </a:xfrm>
        </p:spPr>
        <p:txBody>
          <a:bodyPr vert="horz" lIns="91440" tIns="45720" rIns="91440" bIns="45720" rtlCol="0" anchor="t">
            <a:normAutofit/>
          </a:bodyPr>
          <a:lstStyle>
            <a:lvl1pPr>
              <a:defRPr lang="en-US" sz="4000" dirty="0"/>
            </a:lvl1pPr>
          </a:lstStyle>
          <a:p>
            <a:pPr lvl="0"/>
            <a:r>
              <a:rPr lang="en-GB"/>
              <a:t>Click to edit Master title style</a:t>
            </a:r>
            <a:endParaRPr lang="en-US" dirty="0"/>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3" y="210312"/>
            <a:ext cx="2260057" cy="411480"/>
          </a:xfrm>
        </p:spPr>
        <p:txBody>
          <a:bodyPr/>
          <a:lstStyle/>
          <a:p>
            <a:endParaRPr lang="en-US"/>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3029329" y="210312"/>
            <a:ext cx="1058111" cy="411480"/>
          </a:xfrm>
        </p:spPr>
        <p:txBody>
          <a:body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a:xfrm>
            <a:off x="4010197" y="210312"/>
            <a:ext cx="440969" cy="413360"/>
          </a:xfrm>
        </p:spPr>
        <p:txBody>
          <a:bodyPr/>
          <a:lstStyle/>
          <a:p>
            <a:fld id="{65B58D9A-45D4-7B4F-9911-610EB84D4B0C}" type="slidenum">
              <a:rPr lang="en-US" smtClean="0"/>
              <a:t>‹#›</a:t>
            </a:fld>
            <a:endParaRPr lang="en-US"/>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29704" y="2578609"/>
            <a:ext cx="4130606" cy="371246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4912658" y="0"/>
            <a:ext cx="7279341" cy="6858000"/>
          </a:xfrm>
          <a:blipFill>
            <a:blip r:embed="rId2">
              <a:alphaModFix amt="80000"/>
            </a:blip>
            <a:stretch>
              <a:fillRect/>
            </a:stretch>
          </a:blipFill>
        </p:spPr>
        <p:txBody>
          <a:bodyPr/>
          <a:lstStyle>
            <a:lvl1pPr marL="0" indent="0">
              <a:buNone/>
              <a:defRPr/>
            </a:lvl1pPr>
          </a:lstStyle>
          <a:p>
            <a:r>
              <a:rPr lang="en-US" dirty="0"/>
              <a:t> </a:t>
            </a:r>
          </a:p>
        </p:txBody>
      </p:sp>
      <p:cxnSp>
        <p:nvCxnSpPr>
          <p:cNvPr id="8" name="Straight Connector 7">
            <a:extLst>
              <a:ext uri="{FF2B5EF4-FFF2-40B4-BE49-F238E27FC236}">
                <a16:creationId xmlns:a16="http://schemas.microsoft.com/office/drawing/2014/main" id="{51AA34CC-D007-33B7-4604-084E822313A9}"/>
              </a:ext>
            </a:extLst>
          </p:cNvPr>
          <p:cNvCxnSpPr/>
          <p:nvPr/>
        </p:nvCxnSpPr>
        <p:spPr>
          <a:xfrm>
            <a:off x="4907963" y="0"/>
            <a:ext cx="0" cy="685800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20920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8" y="749808"/>
            <a:ext cx="11514755" cy="960120"/>
          </a:xfrm>
        </p:spPr>
        <p:txBody>
          <a:bodyPr vert="horz" lIns="91440" tIns="45720" rIns="91440" bIns="45720" rtlCol="0" anchor="t">
            <a:normAutofit/>
          </a:bodyPr>
          <a:lstStyle>
            <a:lvl1pPr>
              <a:defRPr lang="en-US" sz="7200" dirty="0"/>
            </a:lvl1pPr>
          </a:lstStyle>
          <a:p>
            <a:pPr lvl="0"/>
            <a:r>
              <a:rPr lang="en-GB"/>
              <a:t>Click to edit Master title style</a:t>
            </a:r>
            <a:endParaRPr lang="en-US" dirty="0"/>
          </a:p>
        </p:txBody>
      </p:sp>
      <p:sp>
        <p:nvSpPr>
          <p:cNvPr id="9" name="Footer Placeholder 8">
            <a:extLst>
              <a:ext uri="{FF2B5EF4-FFF2-40B4-BE49-F238E27FC236}">
                <a16:creationId xmlns:a16="http://schemas.microsoft.com/office/drawing/2014/main" id="{F8890DBE-0DD3-8504-F95F-4225535FB1B9}"/>
              </a:ext>
            </a:extLst>
          </p:cNvPr>
          <p:cNvSpPr>
            <a:spLocks noGrp="1"/>
          </p:cNvSpPr>
          <p:nvPr>
            <p:ph type="ftr" sz="quarter" idx="15"/>
          </p:nvPr>
        </p:nvSpPr>
        <p:spPr/>
        <p:txBody>
          <a:bodyPr/>
          <a:lstStyle/>
          <a:p>
            <a:endParaRPr lang="en-US"/>
          </a:p>
        </p:txBody>
      </p:sp>
      <p:sp>
        <p:nvSpPr>
          <p:cNvPr id="7" name="Date Placeholder 6">
            <a:extLst>
              <a:ext uri="{FF2B5EF4-FFF2-40B4-BE49-F238E27FC236}">
                <a16:creationId xmlns:a16="http://schemas.microsoft.com/office/drawing/2014/main" id="{734BB28A-95D9-4CE6-DA59-520BA3C61CDB}"/>
              </a:ext>
            </a:extLst>
          </p:cNvPr>
          <p:cNvSpPr>
            <a:spLocks noGrp="1"/>
          </p:cNvSpPr>
          <p:nvPr>
            <p:ph type="dt" sz="half" idx="14"/>
          </p:nvPr>
        </p:nvSpPr>
        <p:spPr/>
        <p:txBody>
          <a:bodyPr/>
          <a:lstStyle/>
          <a:p>
            <a:fld id="{9151B187-F8E3-9E41-90E5-21EFA00D02D1}" type="datetimeFigureOut">
              <a:rPr lang="en-US" smtClean="0"/>
              <a:t>8/11/26</a:t>
            </a:fld>
            <a:endParaRPr lang="en-US"/>
          </a:p>
        </p:txBody>
      </p:sp>
      <p:sp>
        <p:nvSpPr>
          <p:cNvPr id="12" name="Slide Number Placeholder 11">
            <a:extLst>
              <a:ext uri="{FF2B5EF4-FFF2-40B4-BE49-F238E27FC236}">
                <a16:creationId xmlns:a16="http://schemas.microsoft.com/office/drawing/2014/main" id="{E1FA0A0C-CE55-CB7D-174D-D77937630A9D}"/>
              </a:ext>
            </a:extLst>
          </p:cNvPr>
          <p:cNvSpPr>
            <a:spLocks noGrp="1"/>
          </p:cNvSpPr>
          <p:nvPr>
            <p:ph type="sldNum" sz="quarter" idx="16"/>
          </p:nvPr>
        </p:nvSpPr>
        <p:spPr/>
        <p:txBody>
          <a:bodyPr/>
          <a:lstStyle/>
          <a:p>
            <a:fld id="{65B58D9A-45D4-7B4F-9911-610EB84D4B0C}" type="slidenum">
              <a:rPr lang="en-US" smtClean="0"/>
              <a:t>‹#›</a:t>
            </a:fld>
            <a:endParaRPr lang="en-US"/>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17773" y="2180556"/>
            <a:ext cx="5012355" cy="428425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5822674" y="1834524"/>
            <a:ext cx="6378722" cy="5023476"/>
          </a:xfrm>
          <a:blipFill>
            <a:blip r:embed="rId2">
              <a:alphaModFix amt="80000"/>
            </a:blip>
            <a:stretch>
              <a:fillRect/>
            </a:stretch>
          </a:blipFill>
        </p:spPr>
        <p:txBody>
          <a:bodyPr/>
          <a:lstStyle>
            <a:lvl1pPr marL="0" indent="0">
              <a:buNone/>
              <a:defRPr/>
            </a:lvl1pPr>
          </a:lstStyle>
          <a:p>
            <a:r>
              <a:rPr lang="en-US" dirty="0"/>
              <a:t> </a:t>
            </a:r>
          </a:p>
        </p:txBody>
      </p:sp>
      <p:cxnSp>
        <p:nvCxnSpPr>
          <p:cNvPr id="8" name="Straight Connector 7">
            <a:extLst>
              <a:ext uri="{FF2B5EF4-FFF2-40B4-BE49-F238E27FC236}">
                <a16:creationId xmlns:a16="http://schemas.microsoft.com/office/drawing/2014/main" id="{6C753443-12E2-4CD3-2C6F-4E20536BA82B}"/>
              </a:ext>
            </a:extLst>
          </p:cNvPr>
          <p:cNvCxnSpPr>
            <a:cxnSpLocks/>
          </p:cNvCxnSpPr>
          <p:nvPr/>
        </p:nvCxnSpPr>
        <p:spPr>
          <a:xfrm>
            <a:off x="5816454" y="1827254"/>
            <a:ext cx="0" cy="504063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89B4AF9B-8CF3-D7A8-CDB9-8E513FFF57EC}"/>
              </a:ext>
            </a:extLst>
          </p:cNvPr>
          <p:cNvCxnSpPr>
            <a:cxnSpLocks/>
          </p:cNvCxnSpPr>
          <p:nvPr/>
        </p:nvCxnSpPr>
        <p:spPr>
          <a:xfrm>
            <a:off x="0" y="1827254"/>
            <a:ext cx="12192000" cy="0"/>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753417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9" y="5166364"/>
            <a:ext cx="3656530" cy="1223420"/>
          </a:xfrm>
        </p:spPr>
        <p:txBody>
          <a:bodyPr vert="horz" lIns="91440" tIns="45720" rIns="91440" bIns="45720" rtlCol="0" anchor="t">
            <a:normAutofit/>
          </a:bodyPr>
          <a:lstStyle>
            <a:lvl1pPr>
              <a:defRPr lang="en-US" dirty="0"/>
            </a:lvl1pPr>
          </a:lstStyle>
          <a:p>
            <a:pPr lvl="0"/>
            <a:r>
              <a:rPr lang="en-GB"/>
              <a:t>Click to edit Master title style</a:t>
            </a:r>
            <a:endParaRPr lang="en-US" dirty="0"/>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0" y="0"/>
            <a:ext cx="12198096" cy="4837176"/>
          </a:xfrm>
          <a:blipFill>
            <a:blip r:embed="rId2">
              <a:alphaModFix amt="80000"/>
            </a:blip>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4699121" y="5166364"/>
            <a:ext cx="7073776" cy="1223420"/>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2" y="6437376"/>
            <a:ext cx="2962656" cy="365125"/>
          </a:xfrm>
        </p:spPr>
        <p:txBody>
          <a:bodyPr/>
          <a:lstStyle/>
          <a:p>
            <a:endParaRPr lang="en-US"/>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4699121" y="6437193"/>
            <a:ext cx="4549413" cy="365125"/>
          </a:xfrm>
        </p:spPr>
        <p:txBody>
          <a:body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a:xfrm>
            <a:off x="11288870" y="6437376"/>
            <a:ext cx="546447" cy="413360"/>
          </a:xfrm>
        </p:spPr>
        <p:txBody>
          <a:bodyPr/>
          <a:lstStyle/>
          <a:p>
            <a:fld id="{65B58D9A-45D4-7B4F-9911-610EB84D4B0C}" type="slidenum">
              <a:rPr lang="en-US" smtClean="0"/>
              <a:t>‹#›</a:t>
            </a:fld>
            <a:endParaRPr lang="en-US"/>
          </a:p>
        </p:txBody>
      </p:sp>
      <p:cxnSp>
        <p:nvCxnSpPr>
          <p:cNvPr id="9" name="Straight Connector 8">
            <a:extLst>
              <a:ext uri="{FF2B5EF4-FFF2-40B4-BE49-F238E27FC236}">
                <a16:creationId xmlns:a16="http://schemas.microsoft.com/office/drawing/2014/main" id="{5DF9F6E2-159F-CDF3-F2D3-AB7A7E505C0B}"/>
              </a:ext>
            </a:extLst>
          </p:cNvPr>
          <p:cNvCxnSpPr>
            <a:cxnSpLocks/>
          </p:cNvCxnSpPr>
          <p:nvPr/>
        </p:nvCxnSpPr>
        <p:spPr>
          <a:xfrm>
            <a:off x="4283425" y="4837176"/>
            <a:ext cx="0" cy="2020824"/>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FD4F9120-94C1-CA43-BF4E-9411F4866A20}"/>
              </a:ext>
            </a:extLst>
          </p:cNvPr>
          <p:cNvCxnSpPr>
            <a:cxnSpLocks/>
          </p:cNvCxnSpPr>
          <p:nvPr/>
        </p:nvCxnSpPr>
        <p:spPr>
          <a:xfrm>
            <a:off x="-1250" y="4842106"/>
            <a:ext cx="1219325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64378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8" y="762002"/>
            <a:ext cx="6612786" cy="1555895"/>
          </a:xfrm>
        </p:spPr>
        <p:txBody>
          <a:bodyPr vert="horz" lIns="91440" tIns="45720" rIns="91440" bIns="45720" rtlCol="0" anchor="t">
            <a:normAutofit/>
          </a:bodyPr>
          <a:lstStyle>
            <a:lvl1pPr>
              <a:defRPr lang="en-US" sz="6000" dirty="0"/>
            </a:lvl1pPr>
          </a:lstStyle>
          <a:p>
            <a:pPr lvl="0"/>
            <a:r>
              <a:rPr lang="en-GB"/>
              <a:t>Click to edit Master title style</a:t>
            </a:r>
            <a:endParaRPr lang="en-US" dirty="0"/>
          </a:p>
        </p:txBody>
      </p:sp>
      <p:sp>
        <p:nvSpPr>
          <p:cNvPr id="9" name="Footer Placeholder 8">
            <a:extLst>
              <a:ext uri="{FF2B5EF4-FFF2-40B4-BE49-F238E27FC236}">
                <a16:creationId xmlns:a16="http://schemas.microsoft.com/office/drawing/2014/main" id="{6A2AC736-2858-40E1-3533-38692573ECE6}"/>
              </a:ext>
            </a:extLst>
          </p:cNvPr>
          <p:cNvSpPr>
            <a:spLocks noGrp="1"/>
          </p:cNvSpPr>
          <p:nvPr>
            <p:ph type="ftr" sz="quarter" idx="15"/>
          </p:nvPr>
        </p:nvSpPr>
        <p:spPr/>
        <p:txBody>
          <a:bodyPr/>
          <a:lstStyle/>
          <a:p>
            <a:endParaRPr lang="en-US"/>
          </a:p>
        </p:txBody>
      </p:sp>
      <p:sp>
        <p:nvSpPr>
          <p:cNvPr id="8" name="Date Placeholder 7">
            <a:extLst>
              <a:ext uri="{FF2B5EF4-FFF2-40B4-BE49-F238E27FC236}">
                <a16:creationId xmlns:a16="http://schemas.microsoft.com/office/drawing/2014/main" id="{6F901C69-26AA-7830-9BFF-EC62E8208AB7}"/>
              </a:ext>
            </a:extLst>
          </p:cNvPr>
          <p:cNvSpPr>
            <a:spLocks noGrp="1"/>
          </p:cNvSpPr>
          <p:nvPr>
            <p:ph type="dt" sz="half" idx="14"/>
          </p:nvPr>
        </p:nvSpPr>
        <p:spPr/>
        <p:txBody>
          <a:bodyPr/>
          <a:lstStyle/>
          <a:p>
            <a:fld id="{9151B187-F8E3-9E41-90E5-21EFA00D02D1}" type="datetimeFigureOut">
              <a:rPr lang="en-US" smtClean="0"/>
              <a:t>8/11/26</a:t>
            </a:fld>
            <a:endParaRPr lang="en-US"/>
          </a:p>
        </p:txBody>
      </p:sp>
      <p:sp>
        <p:nvSpPr>
          <p:cNvPr id="11" name="Slide Number Placeholder 10">
            <a:extLst>
              <a:ext uri="{FF2B5EF4-FFF2-40B4-BE49-F238E27FC236}">
                <a16:creationId xmlns:a16="http://schemas.microsoft.com/office/drawing/2014/main" id="{A83EC4C7-2AFC-9797-0F80-FCBABD2A8562}"/>
              </a:ext>
            </a:extLst>
          </p:cNvPr>
          <p:cNvSpPr>
            <a:spLocks noGrp="1"/>
          </p:cNvSpPr>
          <p:nvPr>
            <p:ph type="sldNum" sz="quarter" idx="16"/>
          </p:nvPr>
        </p:nvSpPr>
        <p:spPr/>
        <p:txBody>
          <a:bodyPr/>
          <a:lstStyle/>
          <a:p>
            <a:fld id="{65B58D9A-45D4-7B4F-9911-610EB84D4B0C}" type="slidenum">
              <a:rPr lang="en-US" smtClean="0"/>
              <a:t>‹#›</a:t>
            </a:fld>
            <a:endParaRPr lang="en-US"/>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6627" y="2435966"/>
            <a:ext cx="7283725" cy="4422032"/>
          </a:xfrm>
          <a:blipFill>
            <a:blip r:embed="rId2">
              <a:alphaModFix amt="80000"/>
            </a:blip>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7680068" y="762000"/>
            <a:ext cx="4092813" cy="57912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7" name="Straight Connector 6">
            <a:extLst>
              <a:ext uri="{FF2B5EF4-FFF2-40B4-BE49-F238E27FC236}">
                <a16:creationId xmlns:a16="http://schemas.microsoft.com/office/drawing/2014/main" id="{788F70BF-1865-3761-955D-0621AA22B818}"/>
              </a:ext>
            </a:extLst>
          </p:cNvPr>
          <p:cNvCxnSpPr>
            <a:cxnSpLocks/>
          </p:cNvCxnSpPr>
          <p:nvPr/>
        </p:nvCxnSpPr>
        <p:spPr>
          <a:xfrm>
            <a:off x="0" y="2435966"/>
            <a:ext cx="72771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8638DF4A-7DDF-7C24-D39A-EA7EAF7CFE63}"/>
              </a:ext>
            </a:extLst>
          </p:cNvPr>
          <p:cNvCxnSpPr>
            <a:cxnSpLocks/>
          </p:cNvCxnSpPr>
          <p:nvPr/>
        </p:nvCxnSpPr>
        <p:spPr>
          <a:xfrm>
            <a:off x="7277100" y="0"/>
            <a:ext cx="0" cy="6857999"/>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532132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8" y="448056"/>
            <a:ext cx="11514759" cy="1124712"/>
          </a:xfrm>
        </p:spPr>
        <p:txBody>
          <a:bodyPr vert="horz" lIns="91440" tIns="45720" rIns="91440" bIns="45720" rtlCol="0" anchor="ctr">
            <a:normAutofit/>
          </a:bodyPr>
          <a:lstStyle>
            <a:lvl1pPr>
              <a:defRPr lang="en-US" dirty="0"/>
            </a:lvl1pPr>
          </a:lstStyle>
          <a:p>
            <a:pPr lvl="0"/>
            <a:r>
              <a:rPr lang="en-GB"/>
              <a:t>Click to edit Master title style</a:t>
            </a:r>
            <a:endParaRPr lang="en-US" dirty="0"/>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2" y="213482"/>
            <a:ext cx="2962656" cy="411480"/>
          </a:xfrm>
        </p:spPr>
        <p:txBody>
          <a:bodyPr/>
          <a:lstStyle/>
          <a:p>
            <a:endParaRPr lang="en-US"/>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7568892" y="210312"/>
            <a:ext cx="1679642" cy="411480"/>
          </a:xfrm>
        </p:spPr>
        <p:txBody>
          <a:body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a:xfrm>
            <a:off x="11288870" y="207982"/>
            <a:ext cx="546447" cy="411480"/>
          </a:xfrm>
        </p:spPr>
        <p:txBody>
          <a:bodyPr/>
          <a:lstStyle/>
          <a:p>
            <a:fld id="{65B58D9A-45D4-7B4F-9911-610EB84D4B0C}" type="slidenum">
              <a:rPr lang="en-US" smtClean="0"/>
              <a:t>‹#›</a:t>
            </a:fld>
            <a:endParaRPr lang="en-US"/>
          </a:p>
        </p:txBody>
      </p:sp>
      <p:sp>
        <p:nvSpPr>
          <p:cNvPr id="10" name="Picture Placeholder 9">
            <a:extLst>
              <a:ext uri="{FF2B5EF4-FFF2-40B4-BE49-F238E27FC236}">
                <a16:creationId xmlns:a16="http://schemas.microsoft.com/office/drawing/2014/main" id="{8B20793B-4169-98D6-7E6E-52EB5096D05F}"/>
              </a:ext>
            </a:extLst>
          </p:cNvPr>
          <p:cNvSpPr>
            <a:spLocks noGrp="1"/>
          </p:cNvSpPr>
          <p:nvPr>
            <p:ph type="pic" sz="quarter" idx="13" hasCustomPrompt="1"/>
          </p:nvPr>
        </p:nvSpPr>
        <p:spPr>
          <a:xfrm>
            <a:off x="-3614" y="1700784"/>
            <a:ext cx="3318170" cy="5157216"/>
          </a:xfrm>
          <a:blipFill>
            <a:blip r:embed="rId2">
              <a:alphaModFix amt="80000"/>
            </a:blip>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801441" y="2130553"/>
            <a:ext cx="7971459" cy="442264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7" name="Straight Connector 6">
            <a:extLst>
              <a:ext uri="{FF2B5EF4-FFF2-40B4-BE49-F238E27FC236}">
                <a16:creationId xmlns:a16="http://schemas.microsoft.com/office/drawing/2014/main" id="{6C347961-3E7C-FAAC-2283-DA751A80201C}"/>
              </a:ext>
            </a:extLst>
          </p:cNvPr>
          <p:cNvCxnSpPr>
            <a:cxnSpLocks/>
          </p:cNvCxnSpPr>
          <p:nvPr/>
        </p:nvCxnSpPr>
        <p:spPr>
          <a:xfrm>
            <a:off x="0" y="1695518"/>
            <a:ext cx="12192000" cy="0"/>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BE4B3C03-E31F-77F7-02F0-8C25E1C62792}"/>
              </a:ext>
            </a:extLst>
          </p:cNvPr>
          <p:cNvCxnSpPr>
            <a:cxnSpLocks/>
          </p:cNvCxnSpPr>
          <p:nvPr/>
        </p:nvCxnSpPr>
        <p:spPr>
          <a:xfrm>
            <a:off x="3318170" y="1695518"/>
            <a:ext cx="0" cy="5162482"/>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12503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Number Large">
    <p:bg>
      <p:bgPr>
        <a:solidFill>
          <a:schemeClr val="bg2">
            <a:lumMod val="90000"/>
            <a:alpha val="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7571232" y="1188720"/>
            <a:ext cx="4069080" cy="4480560"/>
          </a:xfrm>
        </p:spPr>
        <p:txBody>
          <a:bodyPr anchor="ctr">
            <a:normAutofit/>
          </a:bodyPr>
          <a:lstStyle>
            <a:lvl1pPr>
              <a:lnSpc>
                <a:spcPct val="110000"/>
              </a:lnSpc>
              <a:defRPr sz="2800" cap="none" baseline="0">
                <a:solidFill>
                  <a:schemeClr val="tx2"/>
                </a:solidFill>
                <a:latin typeface="+mn-lt"/>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hasCustomPrompt="1"/>
          </p:nvPr>
        </p:nvSpPr>
        <p:spPr>
          <a:xfrm>
            <a:off x="448056" y="1609344"/>
            <a:ext cx="6775704" cy="4151376"/>
          </a:xfrm>
        </p:spPr>
        <p:txBody>
          <a:bodyPr vert="horz" lIns="91440" tIns="45720" rIns="91440" bIns="45720" rtlCol="0" anchor="ctr">
            <a:normAutofit/>
          </a:bodyPr>
          <a:lstStyle>
            <a:lvl1pPr marL="0" indent="0" algn="r">
              <a:lnSpc>
                <a:spcPct val="70000"/>
              </a:lnSpc>
              <a:buNone/>
              <a:defRPr lang="en-US" sz="33400" dirty="0">
                <a:solidFill>
                  <a:schemeClr val="accent1"/>
                </a:solidFill>
                <a:latin typeface="+mj-lt"/>
              </a:defRPr>
            </a:lvl1pPr>
            <a:lvl2pPr marL="457200" indent="0">
              <a:buNone/>
              <a:defRPr lang="en-US" dirty="0">
                <a:solidFill>
                  <a:schemeClr val="accent3">
                    <a:lumMod val="20000"/>
                    <a:lumOff val="80000"/>
                  </a:schemeClr>
                </a:solidFill>
              </a:defRPr>
            </a:lvl2pPr>
            <a:lvl3pPr>
              <a:defRPr lang="en-US" dirty="0">
                <a:solidFill>
                  <a:schemeClr val="accent3">
                    <a:lumMod val="20000"/>
                    <a:lumOff val="80000"/>
                  </a:schemeClr>
                </a:solidFill>
              </a:defRPr>
            </a:lvl3pPr>
            <a:lvl4pPr>
              <a:defRPr lang="en-US" dirty="0">
                <a:solidFill>
                  <a:schemeClr val="accent3">
                    <a:lumMod val="20000"/>
                    <a:lumOff val="80000"/>
                  </a:schemeClr>
                </a:solidFill>
              </a:defRPr>
            </a:lvl4pPr>
            <a:lvl5pPr>
              <a:defRPr lang="en-US" dirty="0">
                <a:solidFill>
                  <a:schemeClr val="accent3">
                    <a:lumMod val="20000"/>
                    <a:lumOff val="80000"/>
                  </a:schemeClr>
                </a:solidFill>
              </a:defRPr>
            </a:lvl5pPr>
          </a:lstStyle>
          <a:p>
            <a:pPr lvl="0"/>
            <a:r>
              <a:rPr lang="en-US" dirty="0"/>
              <a:t>#%</a:t>
            </a:r>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2" y="210312"/>
            <a:ext cx="2962656" cy="411480"/>
          </a:xfrm>
        </p:spPr>
        <p:txBody>
          <a:bodyPr>
            <a:normAutofit/>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7568892" y="210312"/>
            <a:ext cx="1679642" cy="411480"/>
          </a:xfrm>
        </p:spPr>
        <p:txBody>
          <a:bodyPr>
            <a:normAutofit/>
          </a:bodyPr>
          <a:lstStyle>
            <a:lvl1pPr>
              <a:defRPr>
                <a:solidFill>
                  <a:schemeClr val="tx2"/>
                </a:solidFill>
              </a:defRPr>
            </a:lvl1p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a:xfrm>
            <a:off x="11288870" y="210312"/>
            <a:ext cx="546447" cy="411480"/>
          </a:xfrm>
        </p:spPr>
        <p:txBody>
          <a:bodyPr>
            <a:normAutofit/>
          </a:bodyPr>
          <a:lstStyle>
            <a:lvl1pPr>
              <a:defRPr>
                <a:solidFill>
                  <a:schemeClr val="tx2"/>
                </a:solidFill>
              </a:defRPr>
            </a:lvl1pPr>
          </a:lstStyle>
          <a:p>
            <a:fld id="{65B58D9A-45D4-7B4F-9911-610EB84D4B0C}" type="slidenum">
              <a:rPr lang="en-US" smtClean="0"/>
              <a:t>‹#›</a:t>
            </a:fld>
            <a:endParaRPr lang="en-US"/>
          </a:p>
        </p:txBody>
      </p:sp>
      <p:cxnSp>
        <p:nvCxnSpPr>
          <p:cNvPr id="10" name="Straight Connector 9">
            <a:extLst>
              <a:ext uri="{FF2B5EF4-FFF2-40B4-BE49-F238E27FC236}">
                <a16:creationId xmlns:a16="http://schemas.microsoft.com/office/drawing/2014/main" id="{C34144DB-F44E-C5EB-68A1-D39E3F401C4E}"/>
              </a:ext>
            </a:extLst>
          </p:cNvPr>
          <p:cNvCxnSpPr>
            <a:cxnSpLocks/>
          </p:cNvCxnSpPr>
          <p:nvPr/>
        </p:nvCxnSpPr>
        <p:spPr>
          <a:xfrm>
            <a:off x="0" y="6069441"/>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92074227"/>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tatement">
    <p:bg>
      <p:bgPr>
        <a:solidFill>
          <a:schemeClr val="bg2">
            <a:lumMod val="9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GB"/>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317773" y="914400"/>
            <a:ext cx="10045427" cy="4464554"/>
          </a:xfrm>
        </p:spPr>
        <p:txBody>
          <a:bodyPr anchor="ctr">
            <a:noAutofit/>
          </a:bodyPr>
          <a:lstStyle>
            <a:lvl1pPr marL="0" indent="0">
              <a:lnSpc>
                <a:spcPct val="75000"/>
              </a:lnSpc>
              <a:buNone/>
              <a:defRPr sz="8800" b="0">
                <a:solidFill>
                  <a:schemeClr val="tx2"/>
                </a:solidFill>
                <a:latin typeface="+mj-lt"/>
              </a:defRPr>
            </a:lvl1pPr>
            <a:lvl2pPr marL="228600" indent="0">
              <a:lnSpc>
                <a:spcPct val="100000"/>
              </a:lnSpc>
              <a:buNone/>
              <a:defRPr sz="8000" b="0">
                <a:solidFill>
                  <a:schemeClr val="tx2"/>
                </a:solidFill>
                <a:latin typeface="+mj-lt"/>
              </a:defRPr>
            </a:lvl2pPr>
            <a:lvl3pPr marL="457200" indent="0">
              <a:lnSpc>
                <a:spcPct val="100000"/>
              </a:lnSpc>
              <a:buNone/>
              <a:defRPr sz="7200" b="0">
                <a:solidFill>
                  <a:schemeClr val="tx2"/>
                </a:solidFill>
                <a:latin typeface="+mj-lt"/>
              </a:defRPr>
            </a:lvl3pPr>
            <a:lvl4pPr marL="685800" indent="0">
              <a:lnSpc>
                <a:spcPct val="100000"/>
              </a:lnSpc>
              <a:buNone/>
              <a:defRPr sz="6600" b="0">
                <a:solidFill>
                  <a:schemeClr val="tx2"/>
                </a:solidFill>
                <a:latin typeface="+mj-lt"/>
              </a:defRPr>
            </a:lvl4pPr>
            <a:lvl5pPr marL="914400" indent="0">
              <a:lnSpc>
                <a:spcPct val="100000"/>
              </a:lnSpc>
              <a:buNone/>
              <a:defRPr sz="6000" b="0">
                <a:solidFill>
                  <a:schemeClr val="tx2"/>
                </a:solidFill>
                <a:latin typeface="+mj-lt"/>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317773" y="6263640"/>
            <a:ext cx="2963692" cy="413360"/>
          </a:xfrm>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7680069" y="6263640"/>
            <a:ext cx="1921315" cy="413360"/>
          </a:xfrm>
        </p:spPr>
        <p:txBody>
          <a:bodyPr/>
          <a:lstStyle/>
          <a:p>
            <a:fld id="{9151B187-F8E3-9E41-90E5-21EFA00D02D1}" type="datetimeFigureOut">
              <a:rPr lang="en-US" smtClean="0"/>
              <a:t>8/11/26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288870" y="6263640"/>
            <a:ext cx="546447" cy="413360"/>
          </a:xfrm>
        </p:spPr>
        <p:txBody>
          <a:bodyPr/>
          <a:lstStyle/>
          <a:p>
            <a:fld id="{65B58D9A-45D4-7B4F-9911-610EB84D4B0C}" type="slidenum">
              <a:rPr lang="en-US" smtClean="0"/>
              <a:t>‹#›</a:t>
            </a:fld>
            <a:endParaRPr lang="en-US"/>
          </a:p>
        </p:txBody>
      </p:sp>
      <p:cxnSp>
        <p:nvCxnSpPr>
          <p:cNvPr id="6" name="Straight Connector 5">
            <a:extLst>
              <a:ext uri="{FF2B5EF4-FFF2-40B4-BE49-F238E27FC236}">
                <a16:creationId xmlns:a16="http://schemas.microsoft.com/office/drawing/2014/main" id="{1A935D4C-A027-60A0-BEB8-B1A89C1C5E3A}"/>
              </a:ext>
            </a:extLst>
          </p:cNvPr>
          <p:cNvCxnSpPr>
            <a:cxnSpLocks/>
          </p:cNvCxnSpPr>
          <p:nvPr/>
        </p:nvCxnSpPr>
        <p:spPr>
          <a:xfrm>
            <a:off x="0" y="6057900"/>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8179681"/>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Quot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hasCustomPrompt="1"/>
          </p:nvPr>
        </p:nvSpPr>
        <p:spPr>
          <a:xfrm>
            <a:off x="713232" y="5440220"/>
            <a:ext cx="9299448" cy="1015996"/>
          </a:xfrm>
        </p:spPr>
        <p:txBody>
          <a:bodyPr anchor="ctr">
            <a:normAutofit/>
          </a:bodyPr>
          <a:lstStyle>
            <a:lvl1pPr>
              <a:defRPr sz="2000" cap="none" baseline="0">
                <a:solidFill>
                  <a:schemeClr val="tx2"/>
                </a:solidFill>
                <a:latin typeface="+mn-lt"/>
              </a:defRPr>
            </a:lvl1pPr>
          </a:lstStyle>
          <a:p>
            <a:r>
              <a:rPr lang="en-US" dirty="0"/>
              <a:t>Quote Author</a:t>
            </a:r>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hasCustomPrompt="1"/>
          </p:nvPr>
        </p:nvSpPr>
        <p:spPr>
          <a:xfrm>
            <a:off x="320040" y="1170816"/>
            <a:ext cx="9692640" cy="3872159"/>
          </a:xfrm>
        </p:spPr>
        <p:txBody>
          <a:bodyPr>
            <a:normAutofit/>
          </a:bodyPr>
          <a:lstStyle>
            <a:lvl1pPr marL="274320" indent="-274320">
              <a:lnSpc>
                <a:spcPct val="70000"/>
              </a:lnSpc>
              <a:buNone/>
              <a:defRPr sz="8800" cap="all" baseline="0">
                <a:solidFill>
                  <a:schemeClr val="tx2"/>
                </a:solidFill>
                <a:latin typeface="+mj-lt"/>
              </a:defRPr>
            </a:lvl1pPr>
            <a:lvl2pPr marL="274320" indent="-274320">
              <a:lnSpc>
                <a:spcPct val="70000"/>
              </a:lnSpc>
              <a:buNone/>
              <a:defRPr sz="8000" cap="all" baseline="0">
                <a:solidFill>
                  <a:schemeClr val="accent2">
                    <a:lumMod val="20000"/>
                    <a:lumOff val="80000"/>
                  </a:schemeClr>
                </a:solidFill>
                <a:latin typeface="+mj-lt"/>
              </a:defRPr>
            </a:lvl2pPr>
            <a:lvl3pPr marL="274320" indent="-274320">
              <a:lnSpc>
                <a:spcPct val="70000"/>
              </a:lnSpc>
              <a:buNone/>
              <a:defRPr sz="7200" cap="all" baseline="0">
                <a:solidFill>
                  <a:schemeClr val="accent2">
                    <a:lumMod val="20000"/>
                    <a:lumOff val="80000"/>
                  </a:schemeClr>
                </a:solidFill>
                <a:latin typeface="+mj-lt"/>
              </a:defRPr>
            </a:lvl3pPr>
            <a:lvl4pPr marL="274320" indent="-274320">
              <a:lnSpc>
                <a:spcPct val="70000"/>
              </a:lnSpc>
              <a:buNone/>
              <a:defRPr sz="6600" cap="all" baseline="0">
                <a:solidFill>
                  <a:schemeClr val="accent2">
                    <a:lumMod val="20000"/>
                    <a:lumOff val="80000"/>
                  </a:schemeClr>
                </a:solidFill>
                <a:latin typeface="+mj-lt"/>
              </a:defRPr>
            </a:lvl4pPr>
            <a:lvl5pPr marL="274320" indent="-274320">
              <a:lnSpc>
                <a:spcPct val="70000"/>
              </a:lnSpc>
              <a:buNone/>
              <a:defRPr sz="6600" cap="all" baseline="0">
                <a:solidFill>
                  <a:schemeClr val="accent2">
                    <a:lumMod val="20000"/>
                    <a:lumOff val="80000"/>
                  </a:schemeClr>
                </a:solidFill>
                <a:latin typeface="+mj-lt"/>
              </a:defRPr>
            </a:lvl5pPr>
          </a:lstStyle>
          <a:p>
            <a:pPr lvl="0"/>
            <a:r>
              <a:rPr lang="en-US" dirty="0"/>
              <a:t>Click to edit quote</a:t>
            </a:r>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2" y="210312"/>
            <a:ext cx="2962656" cy="411480"/>
          </a:xfrm>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7568892" y="210312"/>
            <a:ext cx="2443788" cy="411480"/>
          </a:xfrm>
        </p:spPr>
        <p:txBody>
          <a:bodyPr/>
          <a:lstStyle>
            <a:lvl1pPr>
              <a:defRPr>
                <a:solidFill>
                  <a:schemeClr val="tx2"/>
                </a:solidFill>
              </a:defRPr>
            </a:lvl1p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a:xfrm>
            <a:off x="11288870" y="210312"/>
            <a:ext cx="546447" cy="411480"/>
          </a:xfrm>
        </p:spPr>
        <p:txBody>
          <a:bodyPr/>
          <a:lstStyle>
            <a:lvl1pPr>
              <a:defRPr>
                <a:solidFill>
                  <a:schemeClr val="tx2"/>
                </a:solidFill>
              </a:defRPr>
            </a:lvl1pPr>
          </a:lstStyle>
          <a:p>
            <a:fld id="{65B58D9A-45D4-7B4F-9911-610EB84D4B0C}" type="slidenum">
              <a:rPr lang="en-US" smtClean="0"/>
              <a:t>‹#›</a:t>
            </a:fld>
            <a:endParaRPr lang="en-US"/>
          </a:p>
        </p:txBody>
      </p:sp>
      <p:cxnSp>
        <p:nvCxnSpPr>
          <p:cNvPr id="9" name="Straight Connector 8">
            <a:extLst>
              <a:ext uri="{FF2B5EF4-FFF2-40B4-BE49-F238E27FC236}">
                <a16:creationId xmlns:a16="http://schemas.microsoft.com/office/drawing/2014/main" id="{1660C7B9-B6D9-6FB6-59EE-D9DB3BC93758}"/>
              </a:ext>
            </a:extLst>
          </p:cNvPr>
          <p:cNvCxnSpPr>
            <a:cxnSpLocks/>
          </p:cNvCxnSpPr>
          <p:nvPr/>
        </p:nvCxnSpPr>
        <p:spPr>
          <a:xfrm flipH="1">
            <a:off x="0" y="787179"/>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C15D9130-12F6-DFB8-70EF-9ACBA9FDECB0}"/>
              </a:ext>
            </a:extLst>
          </p:cNvPr>
          <p:cNvCxnSpPr>
            <a:cxnSpLocks/>
          </p:cNvCxnSpPr>
          <p:nvPr/>
        </p:nvCxnSpPr>
        <p:spPr>
          <a:xfrm>
            <a:off x="0" y="5274530"/>
            <a:ext cx="12192000" cy="0"/>
          </a:xfrm>
          <a:prstGeom prst="line">
            <a:avLst/>
          </a:prstGeom>
          <a:ln w="9525">
            <a:solidFill>
              <a:schemeClr val="bg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98487581"/>
      </p:ext>
    </p:extLst>
  </p:cSld>
  <p:clrMapOvr>
    <a:overrideClrMapping bg1="dk1" tx1="lt1" bg2="dk2" tx2="lt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594AB-EF90-9591-5954-F617B83D139F}"/>
              </a:ext>
            </a:extLst>
          </p:cNvPr>
          <p:cNvSpPr>
            <a:spLocks noGrp="1"/>
          </p:cNvSpPr>
          <p:nvPr>
            <p:ph type="title"/>
          </p:nvPr>
        </p:nvSpPr>
        <p:spPr>
          <a:xfrm>
            <a:off x="320559" y="685800"/>
            <a:ext cx="11253668" cy="665690"/>
          </a:xfrm>
        </p:spPr>
        <p:txBody>
          <a:bodyPr vert="horz" lIns="91440" tIns="45720" rIns="91440" bIns="45720" rtlCol="0" anchor="b">
            <a:normAutofit/>
          </a:bodyPr>
          <a:lstStyle>
            <a:lvl1pPr>
              <a:defRPr lang="en-US" dirty="0"/>
            </a:lvl1pPr>
          </a:lstStyle>
          <a:p>
            <a:pPr lvl="0"/>
            <a:r>
              <a:rPr lang="en-GB"/>
              <a:t>Click to edit Master title style</a:t>
            </a:r>
            <a:endParaRPr lang="en-US" dirty="0"/>
          </a:p>
        </p:txBody>
      </p:sp>
      <p:sp>
        <p:nvSpPr>
          <p:cNvPr id="10" name="Footer Placeholder 9">
            <a:extLst>
              <a:ext uri="{FF2B5EF4-FFF2-40B4-BE49-F238E27FC236}">
                <a16:creationId xmlns:a16="http://schemas.microsoft.com/office/drawing/2014/main" id="{96A57BED-3AFE-6AA9-E0D5-586748D61F6A}"/>
              </a:ext>
            </a:extLst>
          </p:cNvPr>
          <p:cNvSpPr>
            <a:spLocks noGrp="1"/>
          </p:cNvSpPr>
          <p:nvPr>
            <p:ph type="ftr" sz="quarter" idx="11"/>
          </p:nvPr>
        </p:nvSpPr>
        <p:spPr/>
        <p:txBody>
          <a:bodyPr/>
          <a:lstStyle/>
          <a:p>
            <a:endParaRPr lang="en-US"/>
          </a:p>
        </p:txBody>
      </p:sp>
      <p:sp>
        <p:nvSpPr>
          <p:cNvPr id="9" name="Date Placeholder 8">
            <a:extLst>
              <a:ext uri="{FF2B5EF4-FFF2-40B4-BE49-F238E27FC236}">
                <a16:creationId xmlns:a16="http://schemas.microsoft.com/office/drawing/2014/main" id="{47C21221-DC95-273B-0C4F-43B35ADA1C0E}"/>
              </a:ext>
            </a:extLst>
          </p:cNvPr>
          <p:cNvSpPr>
            <a:spLocks noGrp="1"/>
          </p:cNvSpPr>
          <p:nvPr>
            <p:ph type="dt" sz="half" idx="10"/>
          </p:nvPr>
        </p:nvSpPr>
        <p:spPr/>
        <p:txBody>
          <a:bodyPr/>
          <a:lstStyle/>
          <a:p>
            <a:fld id="{9151B187-F8E3-9E41-90E5-21EFA00D02D1}" type="datetimeFigureOut">
              <a:rPr lang="en-US" smtClean="0"/>
              <a:t>8/11/26</a:t>
            </a:fld>
            <a:endParaRPr lang="en-US"/>
          </a:p>
        </p:txBody>
      </p:sp>
      <p:sp>
        <p:nvSpPr>
          <p:cNvPr id="11" name="Slide Number Placeholder 10">
            <a:extLst>
              <a:ext uri="{FF2B5EF4-FFF2-40B4-BE49-F238E27FC236}">
                <a16:creationId xmlns:a16="http://schemas.microsoft.com/office/drawing/2014/main" id="{2E44E859-99AA-D46F-1AD8-4C0F287F3783}"/>
              </a:ext>
            </a:extLst>
          </p:cNvPr>
          <p:cNvSpPr>
            <a:spLocks noGrp="1"/>
          </p:cNvSpPr>
          <p:nvPr>
            <p:ph type="sldNum" sz="quarter" idx="12"/>
          </p:nvPr>
        </p:nvSpPr>
        <p:spPr/>
        <p:txBody>
          <a:bodyPr/>
          <a:lstStyle/>
          <a:p>
            <a:fld id="{65B58D9A-45D4-7B4F-9911-610EB84D4B0C}" type="slidenum">
              <a:rPr lang="en-US" smtClean="0"/>
              <a:t>‹#›</a:t>
            </a:fld>
            <a:endParaRPr lang="en-US"/>
          </a:p>
        </p:txBody>
      </p:sp>
      <p:sp>
        <p:nvSpPr>
          <p:cNvPr id="3" name="Content Placeholder 2">
            <a:extLst>
              <a:ext uri="{FF2B5EF4-FFF2-40B4-BE49-F238E27FC236}">
                <a16:creationId xmlns:a16="http://schemas.microsoft.com/office/drawing/2014/main" id="{F2C3231F-0FFC-E2BB-36F8-9816E4DECEB6}"/>
              </a:ext>
            </a:extLst>
          </p:cNvPr>
          <p:cNvSpPr>
            <a:spLocks noGrp="1"/>
          </p:cNvSpPr>
          <p:nvPr>
            <p:ph sz="half" idx="1"/>
          </p:nvPr>
        </p:nvSpPr>
        <p:spPr>
          <a:xfrm>
            <a:off x="317773" y="1773857"/>
            <a:ext cx="5349240" cy="44531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a:extLst>
              <a:ext uri="{FF2B5EF4-FFF2-40B4-BE49-F238E27FC236}">
                <a16:creationId xmlns:a16="http://schemas.microsoft.com/office/drawing/2014/main" id="{193CC2C1-ED8C-D52E-BEF5-671EDC62385A}"/>
              </a:ext>
            </a:extLst>
          </p:cNvPr>
          <p:cNvSpPr>
            <a:spLocks noGrp="1"/>
          </p:cNvSpPr>
          <p:nvPr>
            <p:ph sz="half" idx="2"/>
          </p:nvPr>
        </p:nvSpPr>
        <p:spPr>
          <a:xfrm>
            <a:off x="6224987" y="1773858"/>
            <a:ext cx="5349240" cy="44531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8" name="Straight Connector 7">
            <a:extLst>
              <a:ext uri="{FF2B5EF4-FFF2-40B4-BE49-F238E27FC236}">
                <a16:creationId xmlns:a16="http://schemas.microsoft.com/office/drawing/2014/main" id="{2397169B-5226-712F-36F4-352E56B637D4}"/>
              </a:ext>
            </a:extLst>
          </p:cNvPr>
          <p:cNvCxnSpPr>
            <a:cxnSpLocks/>
          </p:cNvCxnSpPr>
          <p:nvPr/>
        </p:nvCxnSpPr>
        <p:spPr>
          <a:xfrm>
            <a:off x="0" y="1442826"/>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02342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4958D-8125-1BDA-53C9-9E2D338832F5}"/>
              </a:ext>
            </a:extLst>
          </p:cNvPr>
          <p:cNvSpPr>
            <a:spLocks noGrp="1"/>
          </p:cNvSpPr>
          <p:nvPr>
            <p:ph type="title"/>
          </p:nvPr>
        </p:nvSpPr>
        <p:spPr>
          <a:xfrm>
            <a:off x="317772" y="685800"/>
            <a:ext cx="11256264" cy="667512"/>
          </a:xfrm>
        </p:spPr>
        <p:txBody>
          <a:bodyPr vert="horz" lIns="91440" tIns="45720" rIns="91440" bIns="45720" rtlCol="0" anchor="b">
            <a:normAutofit/>
          </a:bodyPr>
          <a:lstStyle>
            <a:lvl1pPr>
              <a:defRPr lang="en-US" dirty="0"/>
            </a:lvl1pPr>
          </a:lstStyle>
          <a:p>
            <a:pPr lvl="0"/>
            <a:r>
              <a:rPr lang="en-GB"/>
              <a:t>Click to edit Master title style</a:t>
            </a:r>
            <a:endParaRPr lang="en-US" dirty="0"/>
          </a:p>
        </p:txBody>
      </p:sp>
      <p:sp>
        <p:nvSpPr>
          <p:cNvPr id="8" name="Footer Placeholder 7">
            <a:extLst>
              <a:ext uri="{FF2B5EF4-FFF2-40B4-BE49-F238E27FC236}">
                <a16:creationId xmlns:a16="http://schemas.microsoft.com/office/drawing/2014/main" id="{7D294A4A-89C4-68BF-6701-5C47F940E3D6}"/>
              </a:ext>
            </a:extLst>
          </p:cNvPr>
          <p:cNvSpPr>
            <a:spLocks noGrp="1"/>
          </p:cNvSpPr>
          <p:nvPr>
            <p:ph type="ftr" sz="quarter" idx="11"/>
          </p:nvPr>
        </p:nvSpPr>
        <p:spPr/>
        <p:txBody>
          <a:bodyPr/>
          <a:lstStyle/>
          <a:p>
            <a:endParaRPr lang="en-US"/>
          </a:p>
        </p:txBody>
      </p:sp>
      <p:sp>
        <p:nvSpPr>
          <p:cNvPr id="7" name="Date Placeholder 6">
            <a:extLst>
              <a:ext uri="{FF2B5EF4-FFF2-40B4-BE49-F238E27FC236}">
                <a16:creationId xmlns:a16="http://schemas.microsoft.com/office/drawing/2014/main" id="{977908BC-F48B-81E4-8D93-7DB9E37161B6}"/>
              </a:ext>
            </a:extLst>
          </p:cNvPr>
          <p:cNvSpPr>
            <a:spLocks noGrp="1"/>
          </p:cNvSpPr>
          <p:nvPr>
            <p:ph type="dt" sz="half" idx="10"/>
          </p:nvPr>
        </p:nvSpPr>
        <p:spPr/>
        <p:txBody>
          <a:bodyPr/>
          <a:lstStyle/>
          <a:p>
            <a:fld id="{9151B187-F8E3-9E41-90E5-21EFA00D02D1}" type="datetimeFigureOut">
              <a:rPr lang="en-US" smtClean="0"/>
              <a:t>8/11/26</a:t>
            </a:fld>
            <a:endParaRPr lang="en-US"/>
          </a:p>
        </p:txBody>
      </p:sp>
      <p:sp>
        <p:nvSpPr>
          <p:cNvPr id="9" name="Slide Number Placeholder 8">
            <a:extLst>
              <a:ext uri="{FF2B5EF4-FFF2-40B4-BE49-F238E27FC236}">
                <a16:creationId xmlns:a16="http://schemas.microsoft.com/office/drawing/2014/main" id="{27F93A54-CB38-BEAF-260B-84EDDF3011D2}"/>
              </a:ext>
            </a:extLst>
          </p:cNvPr>
          <p:cNvSpPr>
            <a:spLocks noGrp="1"/>
          </p:cNvSpPr>
          <p:nvPr>
            <p:ph type="sldNum" sz="quarter" idx="12"/>
          </p:nvPr>
        </p:nvSpPr>
        <p:spPr/>
        <p:txBody>
          <a:bodyPr/>
          <a:lstStyle/>
          <a:p>
            <a:fld id="{65B58D9A-45D4-7B4F-9911-610EB84D4B0C}" type="slidenum">
              <a:rPr lang="en-US" smtClean="0"/>
              <a:t>‹#›</a:t>
            </a:fld>
            <a:endParaRPr lang="en-US"/>
          </a:p>
        </p:txBody>
      </p:sp>
      <p:sp>
        <p:nvSpPr>
          <p:cNvPr id="3" name="Text Placeholder 2">
            <a:extLst>
              <a:ext uri="{FF2B5EF4-FFF2-40B4-BE49-F238E27FC236}">
                <a16:creationId xmlns:a16="http://schemas.microsoft.com/office/drawing/2014/main" id="{7709FF10-A82A-AAEB-4B8C-921F3BA2028E}"/>
              </a:ext>
            </a:extLst>
          </p:cNvPr>
          <p:cNvSpPr>
            <a:spLocks noGrp="1"/>
          </p:cNvSpPr>
          <p:nvPr>
            <p:ph type="body" idx="1"/>
          </p:nvPr>
        </p:nvSpPr>
        <p:spPr>
          <a:xfrm>
            <a:off x="317773" y="1773857"/>
            <a:ext cx="5349064" cy="590144"/>
          </a:xfrm>
        </p:spPr>
        <p:txBody>
          <a:bodyPr anchor="b">
            <a:normAutofit/>
          </a:bodyPr>
          <a:lstStyle>
            <a:lvl1pPr marL="0" indent="0">
              <a:buNone/>
              <a:defRPr sz="18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84D3C6A-509A-8CB1-B220-1CE755BE2FE8}"/>
              </a:ext>
            </a:extLst>
          </p:cNvPr>
          <p:cNvSpPr>
            <a:spLocks noGrp="1"/>
          </p:cNvSpPr>
          <p:nvPr>
            <p:ph sz="half" idx="2"/>
          </p:nvPr>
        </p:nvSpPr>
        <p:spPr>
          <a:xfrm>
            <a:off x="317773" y="2368476"/>
            <a:ext cx="5349064" cy="385876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a:extLst>
              <a:ext uri="{FF2B5EF4-FFF2-40B4-BE49-F238E27FC236}">
                <a16:creationId xmlns:a16="http://schemas.microsoft.com/office/drawing/2014/main" id="{CA627A15-4AB2-F230-22C7-0605AFD7DF22}"/>
              </a:ext>
            </a:extLst>
          </p:cNvPr>
          <p:cNvSpPr>
            <a:spLocks noGrp="1"/>
          </p:cNvSpPr>
          <p:nvPr>
            <p:ph type="body" sz="quarter" idx="3"/>
          </p:nvPr>
        </p:nvSpPr>
        <p:spPr>
          <a:xfrm>
            <a:off x="6224796" y="1773857"/>
            <a:ext cx="5349240" cy="590144"/>
          </a:xfrm>
        </p:spPr>
        <p:txBody>
          <a:bodyPr anchor="b">
            <a:normAutofit/>
          </a:bodyPr>
          <a:lstStyle>
            <a:lvl1pPr marL="0" indent="0">
              <a:buNone/>
              <a:defRPr sz="18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61ECFD5-92D0-1854-D18E-8BC5DF56A70E}"/>
              </a:ext>
            </a:extLst>
          </p:cNvPr>
          <p:cNvSpPr>
            <a:spLocks noGrp="1"/>
          </p:cNvSpPr>
          <p:nvPr>
            <p:ph sz="quarter" idx="4"/>
          </p:nvPr>
        </p:nvSpPr>
        <p:spPr>
          <a:xfrm>
            <a:off x="6224796" y="2368476"/>
            <a:ext cx="5349240" cy="385876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cxnSp>
        <p:nvCxnSpPr>
          <p:cNvPr id="10" name="Straight Connector 9">
            <a:extLst>
              <a:ext uri="{FF2B5EF4-FFF2-40B4-BE49-F238E27FC236}">
                <a16:creationId xmlns:a16="http://schemas.microsoft.com/office/drawing/2014/main" id="{3D1AC07E-A077-E2A6-1718-DDDA542A8A98}"/>
              </a:ext>
            </a:extLst>
          </p:cNvPr>
          <p:cNvCxnSpPr>
            <a:cxnSpLocks/>
          </p:cNvCxnSpPr>
          <p:nvPr/>
        </p:nvCxnSpPr>
        <p:spPr>
          <a:xfrm>
            <a:off x="0" y="1442826"/>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912345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17042-CDCB-3B2F-8C5B-24B17903E7D2}"/>
              </a:ext>
            </a:extLst>
          </p:cNvPr>
          <p:cNvSpPr>
            <a:spLocks noGrp="1"/>
          </p:cNvSpPr>
          <p:nvPr>
            <p:ph type="title"/>
          </p:nvPr>
        </p:nvSpPr>
        <p:spPr/>
        <p:txBody>
          <a:bodyPr vert="horz" lIns="91440" tIns="45720" rIns="91440" bIns="45720" rtlCol="0" anchor="b">
            <a:normAutofit/>
          </a:bodyPr>
          <a:lstStyle>
            <a:lvl1pPr>
              <a:defRPr lang="en-US" dirty="0"/>
            </a:lvl1pPr>
          </a:lstStyle>
          <a:p>
            <a:pPr lvl="0"/>
            <a:r>
              <a:rPr lang="en-GB"/>
              <a:t>Click to edit Master title style</a:t>
            </a:r>
            <a:endParaRPr lang="en-US" dirty="0"/>
          </a:p>
        </p:txBody>
      </p:sp>
      <p:sp>
        <p:nvSpPr>
          <p:cNvPr id="4" name="Footer Placeholder 3">
            <a:extLst>
              <a:ext uri="{FF2B5EF4-FFF2-40B4-BE49-F238E27FC236}">
                <a16:creationId xmlns:a16="http://schemas.microsoft.com/office/drawing/2014/main" id="{3BA4C6AE-702E-258F-EA5E-02906C70DFD8}"/>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12339AE3-ADB1-728F-9FBA-2FD43A0AC300}"/>
              </a:ext>
            </a:extLst>
          </p:cNvPr>
          <p:cNvSpPr>
            <a:spLocks noGrp="1"/>
          </p:cNvSpPr>
          <p:nvPr>
            <p:ph type="dt" sz="half" idx="10"/>
          </p:nvPr>
        </p:nvSpPr>
        <p:spPr/>
        <p:txBody>
          <a:bodyPr/>
          <a:lstStyle/>
          <a:p>
            <a:fld id="{9151B187-F8E3-9E41-90E5-21EFA00D02D1}" type="datetimeFigureOut">
              <a:rPr lang="en-US" smtClean="0"/>
              <a:t>8/11/26</a:t>
            </a:fld>
            <a:endParaRPr lang="en-US"/>
          </a:p>
        </p:txBody>
      </p:sp>
      <p:sp>
        <p:nvSpPr>
          <p:cNvPr id="5" name="Slide Number Placeholder 4">
            <a:extLst>
              <a:ext uri="{FF2B5EF4-FFF2-40B4-BE49-F238E27FC236}">
                <a16:creationId xmlns:a16="http://schemas.microsoft.com/office/drawing/2014/main" id="{FD965F4B-E6CF-D83A-1F1B-81274FD57428}"/>
              </a:ext>
            </a:extLst>
          </p:cNvPr>
          <p:cNvSpPr>
            <a:spLocks noGrp="1"/>
          </p:cNvSpPr>
          <p:nvPr>
            <p:ph type="sldNum" sz="quarter" idx="12"/>
          </p:nvPr>
        </p:nvSpPr>
        <p:spPr/>
        <p:txBody>
          <a:bodyPr/>
          <a:lstStyle/>
          <a:p>
            <a:fld id="{65B58D9A-45D4-7B4F-9911-610EB84D4B0C}" type="slidenum">
              <a:rPr lang="en-US" smtClean="0"/>
              <a:t>‹#›</a:t>
            </a:fld>
            <a:endParaRPr lang="en-US"/>
          </a:p>
        </p:txBody>
      </p:sp>
    </p:spTree>
    <p:extLst>
      <p:ext uri="{BB962C8B-B14F-4D97-AF65-F5344CB8AC3E}">
        <p14:creationId xmlns:p14="http://schemas.microsoft.com/office/powerpoint/2010/main" val="41506260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F5E52550-02A6-D7FB-DD57-70C87BAA4FE2}"/>
              </a:ext>
            </a:extLst>
          </p:cNvPr>
          <p:cNvSpPr>
            <a:spLocks noGrp="1"/>
          </p:cNvSpPr>
          <p:nvPr>
            <p:ph type="ftr" sz="quarter" idx="11"/>
          </p:nvPr>
        </p:nvSpPr>
        <p:spPr/>
        <p:txBody>
          <a:bodyPr/>
          <a:lstStyle/>
          <a:p>
            <a:endParaRPr lang="en-US"/>
          </a:p>
        </p:txBody>
      </p:sp>
      <p:sp>
        <p:nvSpPr>
          <p:cNvPr id="2" name="Date Placeholder 1">
            <a:extLst>
              <a:ext uri="{FF2B5EF4-FFF2-40B4-BE49-F238E27FC236}">
                <a16:creationId xmlns:a16="http://schemas.microsoft.com/office/drawing/2014/main" id="{B402D272-B561-7F82-06FB-C5DE719AAE9A}"/>
              </a:ext>
            </a:extLst>
          </p:cNvPr>
          <p:cNvSpPr>
            <a:spLocks noGrp="1"/>
          </p:cNvSpPr>
          <p:nvPr>
            <p:ph type="dt" sz="half" idx="10"/>
          </p:nvPr>
        </p:nvSpPr>
        <p:spPr/>
        <p:txBody>
          <a:bodyPr/>
          <a:lstStyle/>
          <a:p>
            <a:fld id="{9151B187-F8E3-9E41-90E5-21EFA00D02D1}" type="datetimeFigureOut">
              <a:rPr lang="en-US" smtClean="0"/>
              <a:t>8/11/26</a:t>
            </a:fld>
            <a:endParaRPr lang="en-US"/>
          </a:p>
        </p:txBody>
      </p:sp>
      <p:sp>
        <p:nvSpPr>
          <p:cNvPr id="4" name="Slide Number Placeholder 3">
            <a:extLst>
              <a:ext uri="{FF2B5EF4-FFF2-40B4-BE49-F238E27FC236}">
                <a16:creationId xmlns:a16="http://schemas.microsoft.com/office/drawing/2014/main" id="{A7EF0FF0-3A36-A128-D75E-71A4B54CB6CD}"/>
              </a:ext>
            </a:extLst>
          </p:cNvPr>
          <p:cNvSpPr>
            <a:spLocks noGrp="1"/>
          </p:cNvSpPr>
          <p:nvPr>
            <p:ph type="sldNum" sz="quarter" idx="12"/>
          </p:nvPr>
        </p:nvSpPr>
        <p:spPr/>
        <p:txBody>
          <a:bodyPr/>
          <a:lstStyle/>
          <a:p>
            <a:fld id="{65B58D9A-45D4-7B4F-9911-610EB84D4B0C}" type="slidenum">
              <a:rPr lang="en-US" smtClean="0"/>
              <a:t>‹#›</a:t>
            </a:fld>
            <a:endParaRPr lang="en-US"/>
          </a:p>
        </p:txBody>
      </p:sp>
    </p:spTree>
    <p:extLst>
      <p:ext uri="{BB962C8B-B14F-4D97-AF65-F5344CB8AC3E}">
        <p14:creationId xmlns:p14="http://schemas.microsoft.com/office/powerpoint/2010/main" val="27448110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Conclusion">
    <p:bg>
      <p:bgRef idx="1001">
        <a:schemeClr val="bg2"/>
      </p:bgRef>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18A45ECA-9413-0F81-085A-48CF6F23E1DC}"/>
              </a:ext>
            </a:extLst>
          </p:cNvPr>
          <p:cNvCxnSpPr>
            <a:cxnSpLocks/>
          </p:cNvCxnSpPr>
          <p:nvPr/>
        </p:nvCxnSpPr>
        <p:spPr>
          <a:xfrm>
            <a:off x="0" y="2118492"/>
            <a:ext cx="12192000" cy="0"/>
          </a:xfrm>
          <a:prstGeom prst="line">
            <a:avLst/>
          </a:prstGeom>
          <a:ln w="9525">
            <a:solidFill>
              <a:schemeClr val="tx1">
                <a:lumMod val="85000"/>
              </a:schemeClr>
            </a:solidFill>
          </a:ln>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59" y="832104"/>
            <a:ext cx="11253668" cy="1225296"/>
          </a:xfrm>
        </p:spPr>
        <p:txBody>
          <a:bodyPr>
            <a:normAutofit/>
          </a:bodyPr>
          <a:lstStyle>
            <a:lvl1pPr>
              <a:defRPr sz="8800">
                <a:solidFill>
                  <a:schemeClr val="tx2"/>
                </a:solidFill>
              </a:defRPr>
            </a:lvl1pPr>
          </a:lstStyle>
          <a:p>
            <a:r>
              <a:rPr lang="en-GB"/>
              <a:t>Click to edit Master title style</a:t>
            </a:r>
            <a:endParaRPr lang="en-US" dirty="0"/>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2" y="6263640"/>
            <a:ext cx="2962656" cy="411480"/>
          </a:xfrm>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7568891" y="6263640"/>
            <a:ext cx="1933553" cy="411480"/>
          </a:xfrm>
        </p:spPr>
        <p:txBody>
          <a:bodyPr/>
          <a:lstStyle>
            <a:lvl1pPr>
              <a:defRPr>
                <a:solidFill>
                  <a:schemeClr val="tx2"/>
                </a:solidFill>
              </a:defRPr>
            </a:lvl1p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a:xfrm>
            <a:off x="11288870" y="6263640"/>
            <a:ext cx="546447" cy="413360"/>
          </a:xfrm>
        </p:spPr>
        <p:txBody>
          <a:bodyPr/>
          <a:lstStyle>
            <a:lvl1pPr>
              <a:defRPr>
                <a:solidFill>
                  <a:schemeClr val="tx2"/>
                </a:solidFill>
              </a:defRPr>
            </a:lvl1pPr>
          </a:lstStyle>
          <a:p>
            <a:fld id="{65B58D9A-45D4-7B4F-9911-610EB84D4B0C}" type="slidenum">
              <a:rPr lang="en-US" smtClean="0"/>
              <a:t>‹#›</a:t>
            </a:fld>
            <a:endParaRPr lang="en-US"/>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20557" y="3429001"/>
            <a:ext cx="11253669" cy="2773546"/>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2236496435"/>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 preserve="1">
  <p:cSld name="Conclusion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20560" y="1270390"/>
            <a:ext cx="7929980" cy="2060888"/>
          </a:xfrm>
        </p:spPr>
        <p:txBody>
          <a:bodyPr>
            <a:normAutofit/>
          </a:bodyPr>
          <a:lstStyle>
            <a:lvl1pPr>
              <a:defRPr sz="8800">
                <a:solidFill>
                  <a:schemeClr val="tx2"/>
                </a:solidFil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317775" y="3794761"/>
            <a:ext cx="7932765" cy="1531091"/>
          </a:xfrm>
        </p:spPr>
        <p:txBody>
          <a:bodyPr>
            <a:normAutofit/>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a:xfrm>
            <a:off x="317772" y="213482"/>
            <a:ext cx="2962656" cy="411480"/>
          </a:xfrm>
        </p:spPr>
        <p:txBody>
          <a:bodyPr/>
          <a:lstStyle/>
          <a:p>
            <a:endParaRPr lang="en-US"/>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a:xfrm>
            <a:off x="7568892" y="210312"/>
            <a:ext cx="1679642" cy="411480"/>
          </a:xfrm>
        </p:spPr>
        <p:txBody>
          <a:body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p:txBody>
          <a:bodyPr/>
          <a:lstStyle/>
          <a:p>
            <a:fld id="{65B58D9A-45D4-7B4F-9911-610EB84D4B0C}" type="slidenum">
              <a:rPr lang="en-US" smtClean="0"/>
              <a:t>‹#›</a:t>
            </a:fld>
            <a:endParaRPr lang="en-US"/>
          </a:p>
        </p:txBody>
      </p:sp>
      <p:cxnSp>
        <p:nvCxnSpPr>
          <p:cNvPr id="7" name="Straight Connector 6">
            <a:extLst>
              <a:ext uri="{FF2B5EF4-FFF2-40B4-BE49-F238E27FC236}">
                <a16:creationId xmlns:a16="http://schemas.microsoft.com/office/drawing/2014/main" id="{F4D168F9-DE00-B9C1-AD77-139DA8AF3364}"/>
              </a:ext>
            </a:extLst>
          </p:cNvPr>
          <p:cNvCxnSpPr>
            <a:cxnSpLocks/>
          </p:cNvCxnSpPr>
          <p:nvPr/>
        </p:nvCxnSpPr>
        <p:spPr>
          <a:xfrm>
            <a:off x="0" y="3434907"/>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4062152"/>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0A1F0-9068-236E-86BD-D0961D26F81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F093328-2254-B64D-E13B-0F9B6298AD9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99E7139-3B4E-08CB-89E1-A1D2815877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7325367-4FB0-26FC-ADCF-1674E3615A18}"/>
              </a:ext>
            </a:extLst>
          </p:cNvPr>
          <p:cNvSpPr>
            <a:spLocks noGrp="1"/>
          </p:cNvSpPr>
          <p:nvPr>
            <p:ph type="dt" sz="half" idx="10"/>
          </p:nvPr>
        </p:nvSpPr>
        <p:spPr/>
        <p:txBody>
          <a:bodyPr/>
          <a:lstStyle/>
          <a:p>
            <a:fld id="{9151B187-F8E3-9E41-90E5-21EFA00D02D1}" type="datetimeFigureOut">
              <a:rPr lang="en-US" smtClean="0"/>
              <a:t>8/11/26</a:t>
            </a:fld>
            <a:endParaRPr lang="en-US"/>
          </a:p>
        </p:txBody>
      </p:sp>
      <p:sp>
        <p:nvSpPr>
          <p:cNvPr id="6" name="Footer Placeholder 5">
            <a:extLst>
              <a:ext uri="{FF2B5EF4-FFF2-40B4-BE49-F238E27FC236}">
                <a16:creationId xmlns:a16="http://schemas.microsoft.com/office/drawing/2014/main" id="{B8EEED5B-8800-53AF-FF7E-C684EC02692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CBE0D85-6337-51A7-8B58-EC85C14C318A}"/>
              </a:ext>
            </a:extLst>
          </p:cNvPr>
          <p:cNvSpPr>
            <a:spLocks noGrp="1"/>
          </p:cNvSpPr>
          <p:nvPr>
            <p:ph type="sldNum" sz="quarter" idx="12"/>
          </p:nvPr>
        </p:nvSpPr>
        <p:spPr/>
        <p:txBody>
          <a:bodyPr/>
          <a:lstStyle/>
          <a:p>
            <a:fld id="{65B58D9A-45D4-7B4F-9911-610EB84D4B0C}" type="slidenum">
              <a:rPr lang="en-US" smtClean="0"/>
              <a:t>‹#›</a:t>
            </a:fld>
            <a:endParaRPr lang="en-US"/>
          </a:p>
        </p:txBody>
      </p:sp>
    </p:spTree>
    <p:extLst>
      <p:ext uri="{BB962C8B-B14F-4D97-AF65-F5344CB8AC3E}">
        <p14:creationId xmlns:p14="http://schemas.microsoft.com/office/powerpoint/2010/main" val="2075521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C4398EFF-E3C5-E79D-1BD3-016E84949F9C}"/>
              </a:ext>
            </a:extLst>
          </p:cNvPr>
          <p:cNvCxnSpPr>
            <a:cxnSpLocks/>
          </p:cNvCxnSpPr>
          <p:nvPr/>
        </p:nvCxnSpPr>
        <p:spPr>
          <a:xfrm>
            <a:off x="0" y="789563"/>
            <a:ext cx="12192000" cy="0"/>
          </a:xfrm>
          <a:prstGeom prst="line">
            <a:avLst/>
          </a:prstGeom>
          <a:ln w="9525">
            <a:solidFill>
              <a:schemeClr val="tx2"/>
            </a:solidFill>
          </a:ln>
        </p:spPr>
        <p:style>
          <a:lnRef idx="2">
            <a:schemeClr val="accent1"/>
          </a:lnRef>
          <a:fillRef idx="0">
            <a:schemeClr val="accent1"/>
          </a:fillRef>
          <a:effectRef idx="1">
            <a:schemeClr val="accent1"/>
          </a:effectRef>
          <a:fontRef idx="minor">
            <a:schemeClr val="tx1"/>
          </a:fontRef>
        </p:style>
      </p:cxnSp>
      <p:sp>
        <p:nvSpPr>
          <p:cNvPr id="2" name="Title Placeholder 1">
            <a:extLst>
              <a:ext uri="{FF2B5EF4-FFF2-40B4-BE49-F238E27FC236}">
                <a16:creationId xmlns:a16="http://schemas.microsoft.com/office/drawing/2014/main" id="{66478947-1D67-18A4-7E48-5B4B2F97FBE9}"/>
              </a:ext>
            </a:extLst>
          </p:cNvPr>
          <p:cNvSpPr>
            <a:spLocks noGrp="1"/>
          </p:cNvSpPr>
          <p:nvPr>
            <p:ph type="title"/>
          </p:nvPr>
        </p:nvSpPr>
        <p:spPr>
          <a:xfrm>
            <a:off x="320559" y="935798"/>
            <a:ext cx="11253668" cy="665690"/>
          </a:xfrm>
          <a:prstGeom prst="rect">
            <a:avLst/>
          </a:prstGeom>
        </p:spPr>
        <p:txBody>
          <a:bodyPr vert="horz" lIns="91440" tIns="45720" rIns="91440" bIns="45720" rtlCol="0" anchor="b">
            <a:normAutofit/>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7DFE08CA-9517-ABC1-E915-31EA6D7B73C7}"/>
              </a:ext>
            </a:extLst>
          </p:cNvPr>
          <p:cNvSpPr>
            <a:spLocks noGrp="1"/>
          </p:cNvSpPr>
          <p:nvPr>
            <p:ph type="body" idx="1"/>
          </p:nvPr>
        </p:nvSpPr>
        <p:spPr>
          <a:xfrm>
            <a:off x="320559" y="1707581"/>
            <a:ext cx="11253668" cy="484833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00E3983D-E783-AAEC-26DB-4B3F6511C702}"/>
              </a:ext>
            </a:extLst>
          </p:cNvPr>
          <p:cNvSpPr>
            <a:spLocks noGrp="1"/>
          </p:cNvSpPr>
          <p:nvPr>
            <p:ph type="ftr" sz="quarter" idx="3"/>
          </p:nvPr>
        </p:nvSpPr>
        <p:spPr>
          <a:xfrm>
            <a:off x="317773" y="207982"/>
            <a:ext cx="2963692" cy="413360"/>
          </a:xfrm>
          <a:prstGeom prst="rect">
            <a:avLst/>
          </a:prstGeom>
        </p:spPr>
        <p:txBody>
          <a:bodyPr vert="horz" lIns="91440" tIns="45720" rIns="91440" bIns="45720" rtlCol="0" anchor="ctr">
            <a:normAutofit/>
          </a:bodyPr>
          <a:lstStyle>
            <a:lvl1pPr algn="l">
              <a:defRPr sz="850" b="1" cap="all" spc="100" baseline="0">
                <a:solidFill>
                  <a:schemeClr val="tx2"/>
                </a:solidFill>
              </a:defRPr>
            </a:lvl1pPr>
          </a:lstStyle>
          <a:p>
            <a:endParaRPr lang="en-US"/>
          </a:p>
        </p:txBody>
      </p:sp>
      <p:sp>
        <p:nvSpPr>
          <p:cNvPr id="4" name="Date Placeholder 3">
            <a:extLst>
              <a:ext uri="{FF2B5EF4-FFF2-40B4-BE49-F238E27FC236}">
                <a16:creationId xmlns:a16="http://schemas.microsoft.com/office/drawing/2014/main" id="{70454426-0A97-D20B-FD06-9648AED7773C}"/>
              </a:ext>
            </a:extLst>
          </p:cNvPr>
          <p:cNvSpPr>
            <a:spLocks noGrp="1"/>
          </p:cNvSpPr>
          <p:nvPr>
            <p:ph type="dt" sz="half" idx="2"/>
          </p:nvPr>
        </p:nvSpPr>
        <p:spPr>
          <a:xfrm>
            <a:off x="7680069" y="207982"/>
            <a:ext cx="1921315" cy="413360"/>
          </a:xfrm>
          <a:prstGeom prst="rect">
            <a:avLst/>
          </a:prstGeom>
        </p:spPr>
        <p:txBody>
          <a:bodyPr vert="horz" lIns="91440" tIns="45720" rIns="91440" bIns="45720" rtlCol="0" anchor="ctr">
            <a:normAutofit/>
          </a:bodyPr>
          <a:lstStyle>
            <a:lvl1pPr algn="l">
              <a:defRPr sz="850" b="1" cap="all" spc="100" baseline="0">
                <a:solidFill>
                  <a:schemeClr val="tx2"/>
                </a:solidFill>
              </a:defRPr>
            </a:lvl1pPr>
          </a:lstStyle>
          <a:p>
            <a:fld id="{9151B187-F8E3-9E41-90E5-21EFA00D02D1}" type="datetimeFigureOut">
              <a:rPr lang="en-US" smtClean="0"/>
              <a:t>8/11/26</a:t>
            </a:fld>
            <a:endParaRPr lang="en-US"/>
          </a:p>
        </p:txBody>
      </p:sp>
      <p:sp>
        <p:nvSpPr>
          <p:cNvPr id="6" name="Slide Number Placeholder 5">
            <a:extLst>
              <a:ext uri="{FF2B5EF4-FFF2-40B4-BE49-F238E27FC236}">
                <a16:creationId xmlns:a16="http://schemas.microsoft.com/office/drawing/2014/main" id="{7DA13386-8E2A-2962-4804-81558038BA54}"/>
              </a:ext>
            </a:extLst>
          </p:cNvPr>
          <p:cNvSpPr>
            <a:spLocks noGrp="1"/>
          </p:cNvSpPr>
          <p:nvPr>
            <p:ph type="sldNum" sz="quarter" idx="4"/>
          </p:nvPr>
        </p:nvSpPr>
        <p:spPr>
          <a:xfrm>
            <a:off x="11288870" y="207982"/>
            <a:ext cx="546447" cy="413360"/>
          </a:xfrm>
          <a:prstGeom prst="rect">
            <a:avLst/>
          </a:prstGeom>
        </p:spPr>
        <p:txBody>
          <a:bodyPr vert="horz" lIns="91440" tIns="45720" rIns="91440" bIns="45720" rtlCol="0" anchor="ctr">
            <a:normAutofit/>
          </a:bodyPr>
          <a:lstStyle>
            <a:lvl1pPr algn="r">
              <a:defRPr sz="850" b="1" cap="all" baseline="0">
                <a:solidFill>
                  <a:schemeClr val="tx2"/>
                </a:solidFill>
              </a:defRPr>
            </a:lvl1pPr>
          </a:lstStyle>
          <a:p>
            <a:fld id="{65B58D9A-45D4-7B4F-9911-610EB84D4B0C}" type="slidenum">
              <a:rPr lang="en-US" smtClean="0"/>
              <a:t>‹#›</a:t>
            </a:fld>
            <a:endParaRPr lang="en-US"/>
          </a:p>
        </p:txBody>
      </p:sp>
      <p:sp>
        <p:nvSpPr>
          <p:cNvPr id="8" name="TextBox 7">
            <a:extLst>
              <a:ext uri="{FF2B5EF4-FFF2-40B4-BE49-F238E27FC236}">
                <a16:creationId xmlns:a16="http://schemas.microsoft.com/office/drawing/2014/main" id="{5F143C14-E680-3360-0E4D-DA502AF50E85}"/>
              </a:ext>
            </a:extLst>
          </p:cNvPr>
          <p:cNvSpPr txBox="1"/>
          <p:nvPr>
            <p:extLst>
              <p:ext uri="{1162E1C5-73C7-4A58-AE30-91384D911F3F}">
                <p184:classification xmlns:p184="http://schemas.microsoft.com/office/powerpoint/2018/4/main" val="ftr"/>
              </p:ext>
            </p:extLst>
          </p:nvPr>
        </p:nvSpPr>
        <p:spPr>
          <a:xfrm>
            <a:off x="63500" y="6642100"/>
            <a:ext cx="1978025" cy="152400"/>
          </a:xfrm>
          <a:prstGeom prst="rect">
            <a:avLst/>
          </a:prstGeom>
        </p:spPr>
        <p:txBody>
          <a:bodyPr horzOverflow="overflow" lIns="0" tIns="0" rIns="0" bIns="0">
            <a:spAutoFit/>
          </a:bodyPr>
          <a:lstStyle/>
          <a:p>
            <a:pPr algn="l"/>
            <a:r>
              <a:rPr lang="en-US" sz="1000">
                <a:solidFill>
                  <a:srgbClr val="000000">
                    <a:alpha val="50000"/>
                  </a:srgbClr>
                </a:solidFill>
                <a:latin typeface="Aptos" panose="020B0004020202020204" pitchFamily="34" charset="0"/>
              </a:rPr>
              <a:t>Classified as Microsoft Confidential</a:t>
            </a:r>
          </a:p>
        </p:txBody>
      </p:sp>
    </p:spTree>
    <p:extLst>
      <p:ext uri="{BB962C8B-B14F-4D97-AF65-F5344CB8AC3E}">
        <p14:creationId xmlns:p14="http://schemas.microsoft.com/office/powerpoint/2010/main" val="2120639775"/>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 id="2147483735" r:id="rId17"/>
    <p:sldLayoutId id="2147483736" r:id="rId18"/>
    <p:sldLayoutId id="2147483737" r:id="rId19"/>
    <p:sldLayoutId id="2147483738" r:id="rId20"/>
    <p:sldLayoutId id="2147483739" r:id="rId21"/>
    <p:sldLayoutId id="2147483740" r:id="rId22"/>
    <p:sldLayoutId id="2147483741" r:id="rId23"/>
    <p:sldLayoutId id="2147483742" r:id="rId24"/>
    <p:sldLayoutId id="2147483743" r:id="rId25"/>
    <p:sldLayoutId id="2147483744" r:id="rId26"/>
    <p:sldLayoutId id="2147483745" r:id="rId27"/>
    <p:sldLayoutId id="2147483746" r:id="rId28"/>
  </p:sldLayoutIdLst>
  <p:txStyles>
    <p:titleStyle>
      <a:lvl1pPr algn="l" defTabSz="914400" rtl="0" eaLnBrk="1" latinLnBrk="0" hangingPunct="1">
        <a:lnSpc>
          <a:spcPct val="70000"/>
        </a:lnSpc>
        <a:spcBef>
          <a:spcPct val="0"/>
        </a:spcBef>
        <a:buNone/>
        <a:defRPr sz="4000" kern="1200" cap="all" baseline="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80">
          <p15:clr>
            <a:srgbClr val="F26B43"/>
          </p15:clr>
        </p15:guide>
        <p15:guide id="2" pos="264">
          <p15:clr>
            <a:srgbClr val="F26B43"/>
          </p15:clr>
        </p15:guide>
        <p15:guide id="3" pos="7416">
          <p15:clr>
            <a:srgbClr val="F26B43"/>
          </p15:clr>
        </p15:guide>
        <p15:guide id="4" orient="horz" pos="3816">
          <p15:clr>
            <a:srgbClr val="F26B43"/>
          </p15:clr>
        </p15:guide>
        <p15:guide id="5" pos="7200">
          <p15:clr>
            <a:srgbClr val="F26B43"/>
          </p15:clr>
        </p15:guide>
        <p15:guide id="6" pos="504">
          <p15:clr>
            <a:srgbClr val="F26B43"/>
          </p15:clr>
        </p15:guide>
        <p15:guide id="7" orient="horz" pos="4128">
          <p15:clr>
            <a:srgbClr val="F26B43"/>
          </p15:clr>
        </p15:guide>
        <p15:guide id="8" orient="horz" pos="1056">
          <p15:clr>
            <a:srgbClr val="F26B43"/>
          </p15:clr>
        </p15:guide>
        <p15:guide id="9" pos="458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8.png"/><Relationship Id="rId4" Type="http://schemas.openxmlformats.org/officeDocument/2006/relationships/image" Target="../media/image9.jp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8.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8.pn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8.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8.pn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8.pn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8.pn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8.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8.png"/><Relationship Id="rId4" Type="http://schemas.openxmlformats.org/officeDocument/2006/relationships/image" Target="../media/image18.jpg"/></Relationships>
</file>

<file path=ppt/slides/_rels/slide14.xml.rels><?xml version="1.0" encoding="UTF-8" standalone="yes"?>
<Relationships xmlns="http://schemas.openxmlformats.org/package/2006/relationships"><Relationship Id="rId8" Type="http://schemas.openxmlformats.org/officeDocument/2006/relationships/hyperlink" Target="https://www.nmc.org.uk/standards/code/?utm_source=chatgpt.com" TargetMode="External"/><Relationship Id="rId3" Type="http://schemas.openxmlformats.org/officeDocument/2006/relationships/hyperlink" Target="https://www.nhs.uk/conditions/type-2-diabetes/symptoms/?utm_source=chatgpt.com" TargetMode="External"/><Relationship Id="rId7" Type="http://schemas.openxmlformats.org/officeDocument/2006/relationships/hyperlink" Target="https://www.england.nhs.uk/long-read/language-matters-language-and-diabetes/?utm_source=chatgpt.com" TargetMode="External"/><Relationship Id="rId2" Type="http://schemas.openxmlformats.org/officeDocument/2006/relationships/hyperlink" Target="https://www.nhs.uk/conditions/type-2-diabetes/what-is-type-2-diabetes/?utm_source=chatgpt.com" TargetMode="External"/><Relationship Id="rId1" Type="http://schemas.openxmlformats.org/officeDocument/2006/relationships/slideLayout" Target="../slideLayouts/slideLayout28.xml"/><Relationship Id="rId6" Type="http://schemas.openxmlformats.org/officeDocument/2006/relationships/hyperlink" Target="https://www.nice.org.uk/guidance/ng28?utm_source=chatgpt.com" TargetMode="External"/><Relationship Id="rId11" Type="http://schemas.openxmlformats.org/officeDocument/2006/relationships/hyperlink" Target="https://www.nice.org.uk/guidance/ng28/chapter/Recommendations?utm_source=chatgpt.com" TargetMode="External"/><Relationship Id="rId5" Type="http://schemas.openxmlformats.org/officeDocument/2006/relationships/hyperlink" Target="https://www.nhs.uk/conditions/type-2-diabetes/complications/?utm_source=chatgpt.com" TargetMode="External"/><Relationship Id="rId10" Type="http://schemas.openxmlformats.org/officeDocument/2006/relationships/hyperlink" Target="https://www.legislation.gov.uk/ukpga/2018/12/contents?utm_source=chatgpt.com" TargetMode="External"/><Relationship Id="rId4" Type="http://schemas.openxmlformats.org/officeDocument/2006/relationships/hyperlink" Target="https://www.nhs.uk/conditions/type-2-diabetes/treatment/?utm_source=chatgpt.com" TargetMode="External"/><Relationship Id="rId9" Type="http://schemas.openxmlformats.org/officeDocument/2006/relationships/hyperlink" Target="https://www.legislation.gov.uk/ukpga/2010/15/contents?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536776-13F0-C2E6-9768-270E4FA69B47}"/>
              </a:ext>
            </a:extLst>
          </p:cNvPr>
          <p:cNvSpPr txBox="1"/>
          <p:nvPr/>
        </p:nvSpPr>
        <p:spPr>
          <a:xfrm>
            <a:off x="638299" y="4115475"/>
            <a:ext cx="3716976" cy="2031325"/>
          </a:xfrm>
          <a:prstGeom prst="rect">
            <a:avLst/>
          </a:prstGeom>
          <a:noFill/>
        </p:spPr>
        <p:txBody>
          <a:bodyPr wrap="square" rtlCol="0">
            <a:spAutoFit/>
          </a:bodyPr>
          <a:lstStyle/>
          <a:p>
            <a:r>
              <a:rPr lang="en-GB" b="1" i="1" dirty="0">
                <a:latin typeface="Arial" panose="020B0604020202020204" pitchFamily="34" charset="0"/>
                <a:cs typeface="Arial" panose="020B0604020202020204" pitchFamily="34" charset="0"/>
              </a:rPr>
              <a:t>Student Name</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Jussara Coser</a:t>
            </a:r>
            <a:br>
              <a:rPr lang="en-GB" dirty="0">
                <a:latin typeface="Arial" panose="020B0604020202020204" pitchFamily="34" charset="0"/>
                <a:cs typeface="Arial" panose="020B0604020202020204" pitchFamily="34" charset="0"/>
              </a:rPr>
            </a:br>
            <a:r>
              <a:rPr lang="en-GB" b="1" i="1" dirty="0">
                <a:latin typeface="Arial" panose="020B0604020202020204" pitchFamily="34" charset="0"/>
                <a:cs typeface="Arial" panose="020B0604020202020204" pitchFamily="34" charset="0"/>
              </a:rPr>
              <a:t>Student Number</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2442073</a:t>
            </a:r>
            <a:br>
              <a:rPr lang="en-GB" dirty="0">
                <a:latin typeface="Arial" panose="020B0604020202020204" pitchFamily="34" charset="0"/>
                <a:cs typeface="Arial" panose="020B0604020202020204" pitchFamily="34" charset="0"/>
              </a:rPr>
            </a:br>
            <a:r>
              <a:rPr lang="en-GB" b="1" i="1" dirty="0">
                <a:latin typeface="Arial" panose="020B0604020202020204" pitchFamily="34" charset="0"/>
                <a:cs typeface="Arial" panose="020B0604020202020204" pitchFamily="34" charset="0"/>
              </a:rPr>
              <a:t>Lecturer:  </a:t>
            </a:r>
            <a:r>
              <a:rPr lang="en-GB" dirty="0">
                <a:latin typeface="Arial" panose="020B0604020202020204" pitchFamily="34" charset="0"/>
                <a:cs typeface="Arial" panose="020B0604020202020204" pitchFamily="34" charset="0"/>
              </a:rPr>
              <a:t>Shaila Hussain</a:t>
            </a:r>
            <a:br>
              <a:rPr lang="en-GB" dirty="0">
                <a:latin typeface="Arial" panose="020B0604020202020204" pitchFamily="34" charset="0"/>
                <a:cs typeface="Arial" panose="020B0604020202020204" pitchFamily="34" charset="0"/>
              </a:rPr>
            </a:br>
            <a:r>
              <a:rPr lang="en-GB" b="1" i="1" dirty="0">
                <a:latin typeface="Arial" panose="020B0604020202020204" pitchFamily="34" charset="0"/>
                <a:cs typeface="Arial" panose="020B0604020202020204" pitchFamily="34" charset="0"/>
              </a:rPr>
              <a:t>Module Code:  </a:t>
            </a:r>
            <a:r>
              <a:rPr lang="en-GB" dirty="0">
                <a:latin typeface="Arial" panose="020B0604020202020204" pitchFamily="34" charset="0"/>
                <a:cs typeface="Arial" panose="020B0604020202020204" pitchFamily="34" charset="0"/>
              </a:rPr>
              <a:t>BMHP5023</a:t>
            </a:r>
          </a:p>
          <a:p>
            <a:r>
              <a:rPr lang="en-GB" b="1" i="1" dirty="0">
                <a:latin typeface="Arial" panose="020B0604020202020204" pitchFamily="34" charset="0"/>
                <a:cs typeface="Arial" panose="020B0604020202020204" pitchFamily="34" charset="0"/>
              </a:rPr>
              <a:t>Assessment: </a:t>
            </a:r>
            <a:r>
              <a:rPr lang="en-GB" i="1" dirty="0">
                <a:latin typeface="Arial" panose="020B0604020202020204" pitchFamily="34" charset="0"/>
                <a:cs typeface="Arial" panose="020B0604020202020204" pitchFamily="34" charset="0"/>
              </a:rPr>
              <a:t>C</a:t>
            </a:r>
            <a:r>
              <a:rPr lang="en-GB" b="1" i="1" dirty="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2 Presentation</a:t>
            </a:r>
          </a:p>
          <a:p>
            <a:r>
              <a:rPr lang="en-GB" b="1" dirty="0">
                <a:latin typeface="Arial" panose="020B0604020202020204" pitchFamily="34" charset="0"/>
                <a:cs typeface="Arial" panose="020B0604020202020204" pitchFamily="34" charset="0"/>
              </a:rPr>
              <a:t>Date</a:t>
            </a:r>
            <a:r>
              <a:rPr lang="en-GB" dirty="0">
                <a:latin typeface="Arial" panose="020B0604020202020204" pitchFamily="34" charset="0"/>
                <a:cs typeface="Arial" panose="020B0604020202020204" pitchFamily="34" charset="0"/>
              </a:rPr>
              <a:t>:14 Aug 2026</a:t>
            </a:r>
          </a:p>
          <a:p>
            <a:endParaRPr lang="en-US" dirty="0"/>
          </a:p>
        </p:txBody>
      </p:sp>
      <p:pic>
        <p:nvPicPr>
          <p:cNvPr id="5" name="Picture 4" descr="A blue background with a black and yellow shield with yellow leaves and flowers&#10;&#10;Description automatically generated">
            <a:extLst>
              <a:ext uri="{FF2B5EF4-FFF2-40B4-BE49-F238E27FC236}">
                <a16:creationId xmlns:a16="http://schemas.microsoft.com/office/drawing/2014/main" id="{DA47562C-25B6-3424-39FA-A4C6002ED9E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1268" y="288207"/>
            <a:ext cx="3714007" cy="2340712"/>
          </a:xfrm>
          <a:prstGeom prst="rect">
            <a:avLst/>
          </a:prstGeom>
          <a:noFill/>
          <a:ln>
            <a:noFill/>
          </a:ln>
        </p:spPr>
      </p:pic>
      <p:sp>
        <p:nvSpPr>
          <p:cNvPr id="6" name="TextBox 5">
            <a:extLst>
              <a:ext uri="{FF2B5EF4-FFF2-40B4-BE49-F238E27FC236}">
                <a16:creationId xmlns:a16="http://schemas.microsoft.com/office/drawing/2014/main" id="{B521BBE2-A65C-EC02-939B-8A931F234318}"/>
              </a:ext>
            </a:extLst>
          </p:cNvPr>
          <p:cNvSpPr txBox="1"/>
          <p:nvPr/>
        </p:nvSpPr>
        <p:spPr>
          <a:xfrm>
            <a:off x="551801" y="2628918"/>
            <a:ext cx="5795158" cy="276999"/>
          </a:xfrm>
          <a:prstGeom prst="rect">
            <a:avLst/>
          </a:prstGeom>
          <a:noFill/>
        </p:spPr>
        <p:txBody>
          <a:bodyPr wrap="square" rtlCol="0">
            <a:spAutoFit/>
          </a:bodyPr>
          <a:lstStyle/>
          <a:p>
            <a:r>
              <a:rPr lang="en-GB" sz="1200" dirty="0"/>
              <a:t>University of Wales Trinity Saint David – London Campus </a:t>
            </a:r>
            <a:endParaRPr lang="en-US" sz="1200" dirty="0"/>
          </a:p>
        </p:txBody>
      </p:sp>
      <p:sp>
        <p:nvSpPr>
          <p:cNvPr id="7" name="TextBox 6">
            <a:extLst>
              <a:ext uri="{FF2B5EF4-FFF2-40B4-BE49-F238E27FC236}">
                <a16:creationId xmlns:a16="http://schemas.microsoft.com/office/drawing/2014/main" id="{2766F6F7-B98E-0D53-CC40-7985419342AF}"/>
              </a:ext>
            </a:extLst>
          </p:cNvPr>
          <p:cNvSpPr txBox="1"/>
          <p:nvPr/>
        </p:nvSpPr>
        <p:spPr>
          <a:xfrm>
            <a:off x="7255824" y="1330036"/>
            <a:ext cx="4037610" cy="1298882"/>
          </a:xfrm>
          <a:prstGeom prst="rect">
            <a:avLst/>
          </a:prstGeom>
          <a:noFill/>
        </p:spPr>
        <p:txBody>
          <a:bodyPr wrap="square" rtlCol="0">
            <a:spAutoFit/>
          </a:bodyPr>
          <a:lstStyle/>
          <a:p>
            <a:pPr>
              <a:lnSpc>
                <a:spcPct val="150000"/>
              </a:lnSpc>
            </a:pPr>
            <a:r>
              <a:rPr lang="en-GB" dirty="0"/>
              <a:t>TYPE 2 DIABETES MELLITUS </a:t>
            </a:r>
          </a:p>
          <a:p>
            <a:pPr>
              <a:lnSpc>
                <a:spcPct val="150000"/>
              </a:lnSpc>
            </a:pPr>
            <a:r>
              <a:rPr lang="en-GB" dirty="0"/>
              <a:t>A Person-Centred Care Plan </a:t>
            </a:r>
          </a:p>
          <a:p>
            <a:pPr>
              <a:lnSpc>
                <a:spcPct val="150000"/>
              </a:lnSpc>
            </a:pPr>
            <a:r>
              <a:rPr lang="en-GB" dirty="0"/>
              <a:t>DIABETES /HEALTHCARE </a:t>
            </a:r>
            <a:endParaRPr lang="en-US" dirty="0"/>
          </a:p>
        </p:txBody>
      </p:sp>
      <p:pic>
        <p:nvPicPr>
          <p:cNvPr id="9" name="Picture 8" descr="Take Control of Type 2 Diabetes 💚 Experienced. Prevention-Focused.  Personalized Care. At Empower Wellness – Direct Primary Care, your health  is personal — and your care should be proactive. With 14 years">
            <a:extLst>
              <a:ext uri="{FF2B5EF4-FFF2-40B4-BE49-F238E27FC236}">
                <a16:creationId xmlns:a16="http://schemas.microsoft.com/office/drawing/2014/main" id="{154F3782-CE7E-D1C0-8374-89BFEE588C4B}"/>
              </a:ext>
            </a:extLst>
          </p:cNvPr>
          <p:cNvPicPr>
            <a:picLocks noChangeAspect="1"/>
          </p:cNvPicPr>
          <p:nvPr/>
        </p:nvPicPr>
        <p:blipFill>
          <a:blip r:embed="rId5"/>
          <a:stretch>
            <a:fillRect/>
          </a:stretch>
        </p:blipFill>
        <p:spPr>
          <a:xfrm>
            <a:off x="7394371" y="2628918"/>
            <a:ext cx="2532743" cy="3368287"/>
          </a:xfrm>
          <a:prstGeom prst="rect">
            <a:avLst/>
          </a:prstGeom>
        </p:spPr>
      </p:pic>
      <p:pic>
        <p:nvPicPr>
          <p:cNvPr id="146" name="Audio 145">
            <a:extLst>
              <a:ext uri="{FF2B5EF4-FFF2-40B4-BE49-F238E27FC236}">
                <a16:creationId xmlns:a16="http://schemas.microsoft.com/office/drawing/2014/main" id="{9D4FBCC7-F4E4-92E9-3EAF-BCB77BF8206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823053964"/>
      </p:ext>
    </p:extLst>
  </p:cSld>
  <p:clrMapOvr>
    <a:masterClrMapping/>
  </p:clrMapOvr>
  <mc:AlternateContent xmlns:mc="http://schemas.openxmlformats.org/markup-compatibility/2006">
    <mc:Choice xmlns:p14="http://schemas.microsoft.com/office/powerpoint/2010/main" Requires="p14">
      <p:transition spd="slow" p14:dur="2000" advTm="55584"/>
    </mc:Choice>
    <mc:Fallback>
      <p:transition spd="slow" advTm="555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a:extLst>
              <a:ext uri="{FF2B5EF4-FFF2-40B4-BE49-F238E27FC236}">
                <a16:creationId xmlns:a16="http://schemas.microsoft.com/office/drawing/2014/main" id="{39A67005-269D-0ECE-284C-F45253C3D328}"/>
              </a:ext>
            </a:extLst>
          </p:cNvPr>
          <p:cNvSpPr txBox="1"/>
          <p:nvPr/>
        </p:nvSpPr>
        <p:spPr>
          <a:xfrm>
            <a:off x="9102811" y="6064298"/>
            <a:ext cx="2771417" cy="262511"/>
          </a:xfrm>
          <a:prstGeom prst="rect">
            <a:avLst/>
          </a:prstGeom>
        </p:spPr>
        <p:txBody>
          <a:bodyPr vert="horz" lIns="91440" tIns="45720" rIns="91440" bIns="45720" rtlCol="0" anchor="t">
            <a:noAutofit/>
          </a:bodyPr>
          <a:lstStyle/>
          <a:p>
            <a:pPr>
              <a:lnSpc>
                <a:spcPct val="70000"/>
              </a:lnSpc>
              <a:spcBef>
                <a:spcPct val="0"/>
              </a:spcBef>
              <a:spcAft>
                <a:spcPts val="600"/>
              </a:spcAft>
            </a:pPr>
            <a:r>
              <a:rPr lang="en-US" sz="1200" cap="all" dirty="0" err="1">
                <a:solidFill>
                  <a:schemeClr val="tx2"/>
                </a:solidFill>
                <a:ea typeface="+mj-ea"/>
                <a:cs typeface="+mj-cs"/>
              </a:rPr>
              <a:t>Welnesstreatmentcenterimage</a:t>
            </a:r>
            <a:endParaRPr lang="en-US" sz="1200" cap="all" dirty="0">
              <a:solidFill>
                <a:schemeClr val="tx2"/>
              </a:solidFill>
              <a:ea typeface="+mj-ea"/>
              <a:cs typeface="+mj-cs"/>
            </a:endParaRPr>
          </a:p>
        </p:txBody>
      </p:sp>
      <p:sp>
        <p:nvSpPr>
          <p:cNvPr id="5" name="TextBox 4">
            <a:extLst>
              <a:ext uri="{FF2B5EF4-FFF2-40B4-BE49-F238E27FC236}">
                <a16:creationId xmlns:a16="http://schemas.microsoft.com/office/drawing/2014/main" id="{067F1D30-C24E-2897-B6B5-017EE7C24ECF}"/>
              </a:ext>
            </a:extLst>
          </p:cNvPr>
          <p:cNvSpPr txBox="1"/>
          <p:nvPr/>
        </p:nvSpPr>
        <p:spPr>
          <a:xfrm>
            <a:off x="317772" y="620709"/>
            <a:ext cx="5778227" cy="5870708"/>
          </a:xfrm>
          <a:prstGeom prst="rect">
            <a:avLst/>
          </a:prstGeom>
        </p:spPr>
        <p:txBody>
          <a:bodyPr vert="horz" lIns="91440" tIns="45720" rIns="91440" bIns="45720" rtlCol="0">
            <a:normAutofit/>
          </a:bodyPr>
          <a:lstStyle/>
          <a:p>
            <a:pPr>
              <a:lnSpc>
                <a:spcPct val="110000"/>
              </a:lnSpc>
              <a:spcBef>
                <a:spcPts val="1000"/>
              </a:spcBef>
            </a:pPr>
            <a:r>
              <a:rPr lang="en-US" sz="1600" b="1" dirty="0">
                <a:solidFill>
                  <a:schemeClr val="tx2"/>
                </a:solidFill>
                <a:latin typeface="Arial" panose="020B0604020202020204" pitchFamily="34" charset="0"/>
                <a:cs typeface="Arial" panose="020B0604020202020204" pitchFamily="34" charset="0"/>
              </a:rPr>
              <a:t>Fictional Patient Profile</a:t>
            </a:r>
          </a:p>
          <a:p>
            <a:pPr marL="228600" indent="-228600">
              <a:lnSpc>
                <a:spcPct val="110000"/>
              </a:lnSpc>
              <a:spcBef>
                <a:spcPts val="1000"/>
              </a:spcBef>
              <a:buFont typeface="Arial" panose="020B0604020202020204" pitchFamily="34" charset="0"/>
              <a:buChar char="•"/>
            </a:pPr>
            <a:r>
              <a:rPr lang="en-US" sz="1200" b="1" dirty="0">
                <a:solidFill>
                  <a:schemeClr val="tx2"/>
                </a:solidFill>
                <a:latin typeface="Arial" panose="020B0604020202020204" pitchFamily="34" charset="0"/>
                <a:cs typeface="Arial" panose="020B0604020202020204" pitchFamily="34" charset="0"/>
              </a:rPr>
              <a:t>João Silva</a:t>
            </a:r>
          </a:p>
          <a:p>
            <a:pPr marL="228600" indent="-228600">
              <a:lnSpc>
                <a:spcPct val="110000"/>
              </a:lnSpc>
              <a:spcBef>
                <a:spcPts val="1000"/>
              </a:spcBef>
              <a:buFont typeface="Arial" panose="020B0604020202020204" pitchFamily="34" charset="0"/>
              <a:buChar char="•"/>
            </a:pPr>
            <a:r>
              <a:rPr lang="en-US" sz="1200" b="1" dirty="0">
                <a:solidFill>
                  <a:schemeClr val="tx2"/>
                </a:solidFill>
                <a:latin typeface="Arial" panose="020B0604020202020204" pitchFamily="34" charset="0"/>
                <a:cs typeface="Arial" panose="020B0604020202020204" pitchFamily="34" charset="0"/>
              </a:rPr>
              <a:t>Age:</a:t>
            </a:r>
            <a:r>
              <a:rPr lang="en-US" sz="1200" dirty="0">
                <a:solidFill>
                  <a:schemeClr val="tx2"/>
                </a:solidFill>
                <a:latin typeface="Arial" panose="020B0604020202020204" pitchFamily="34" charset="0"/>
                <a:cs typeface="Arial" panose="020B0604020202020204" pitchFamily="34" charset="0"/>
              </a:rPr>
              <a:t> 56 years</a:t>
            </a:r>
            <a:br>
              <a:rPr lang="en-US" sz="1200" dirty="0">
                <a:solidFill>
                  <a:schemeClr val="tx2"/>
                </a:solidFill>
                <a:latin typeface="Arial" panose="020B0604020202020204" pitchFamily="34" charset="0"/>
                <a:cs typeface="Arial" panose="020B0604020202020204" pitchFamily="34" charset="0"/>
              </a:rPr>
            </a:br>
            <a:r>
              <a:rPr lang="en-US" sz="1200" b="1" dirty="0">
                <a:solidFill>
                  <a:schemeClr val="tx2"/>
                </a:solidFill>
                <a:latin typeface="Arial" panose="020B0604020202020204" pitchFamily="34" charset="0"/>
                <a:cs typeface="Arial" panose="020B0604020202020204" pitchFamily="34" charset="0"/>
              </a:rPr>
              <a:t>Nationality:</a:t>
            </a:r>
            <a:r>
              <a:rPr lang="en-US" sz="1200" dirty="0">
                <a:solidFill>
                  <a:schemeClr val="tx2"/>
                </a:solidFill>
                <a:latin typeface="Arial" panose="020B0604020202020204" pitchFamily="34" charset="0"/>
                <a:cs typeface="Arial" panose="020B0604020202020204" pitchFamily="34" charset="0"/>
              </a:rPr>
              <a:t> Portuguese</a:t>
            </a:r>
            <a:br>
              <a:rPr lang="en-US" sz="1200" dirty="0">
                <a:solidFill>
                  <a:schemeClr val="tx2"/>
                </a:solidFill>
                <a:latin typeface="Arial" panose="020B0604020202020204" pitchFamily="34" charset="0"/>
                <a:cs typeface="Arial" panose="020B0604020202020204" pitchFamily="34" charset="0"/>
              </a:rPr>
            </a:br>
            <a:r>
              <a:rPr lang="en-US" sz="1200" b="1" dirty="0">
                <a:solidFill>
                  <a:schemeClr val="tx2"/>
                </a:solidFill>
                <a:latin typeface="Arial" panose="020B0604020202020204" pitchFamily="34" charset="0"/>
                <a:cs typeface="Arial" panose="020B0604020202020204" pitchFamily="34" charset="0"/>
              </a:rPr>
              <a:t>Location:</a:t>
            </a:r>
            <a:r>
              <a:rPr lang="en-US" sz="1200" dirty="0">
                <a:solidFill>
                  <a:schemeClr val="tx2"/>
                </a:solidFill>
                <a:latin typeface="Arial" panose="020B0604020202020204" pitchFamily="34" charset="0"/>
                <a:cs typeface="Arial" panose="020B0604020202020204" pitchFamily="34" charset="0"/>
              </a:rPr>
              <a:t> London, UK</a:t>
            </a:r>
            <a:br>
              <a:rPr lang="en-US" sz="1200" dirty="0">
                <a:solidFill>
                  <a:schemeClr val="tx2"/>
                </a:solidFill>
                <a:latin typeface="Arial" panose="020B0604020202020204" pitchFamily="34" charset="0"/>
                <a:cs typeface="Arial" panose="020B0604020202020204" pitchFamily="34" charset="0"/>
              </a:rPr>
            </a:br>
            <a:r>
              <a:rPr lang="en-US" sz="1200" b="1" dirty="0">
                <a:solidFill>
                  <a:schemeClr val="tx2"/>
                </a:solidFill>
                <a:latin typeface="Arial" panose="020B0604020202020204" pitchFamily="34" charset="0"/>
                <a:cs typeface="Arial" panose="020B0604020202020204" pitchFamily="34" charset="0"/>
              </a:rPr>
              <a:t>Occupation:</a:t>
            </a:r>
            <a:r>
              <a:rPr lang="en-US" sz="1200" dirty="0">
                <a:solidFill>
                  <a:schemeClr val="tx2"/>
                </a:solidFill>
                <a:latin typeface="Arial" panose="020B0604020202020204" pitchFamily="34" charset="0"/>
                <a:cs typeface="Arial" panose="020B0604020202020204" pitchFamily="34" charset="0"/>
              </a:rPr>
              <a:t> Taxi driver</a:t>
            </a:r>
            <a:br>
              <a:rPr lang="en-US" sz="1200" dirty="0">
                <a:solidFill>
                  <a:schemeClr val="tx2"/>
                </a:solidFill>
                <a:latin typeface="Arial" panose="020B0604020202020204" pitchFamily="34" charset="0"/>
                <a:cs typeface="Arial" panose="020B0604020202020204" pitchFamily="34" charset="0"/>
              </a:rPr>
            </a:br>
            <a:r>
              <a:rPr lang="en-US" sz="1200" b="1" dirty="0">
                <a:solidFill>
                  <a:schemeClr val="tx2"/>
                </a:solidFill>
                <a:latin typeface="Arial" panose="020B0604020202020204" pitchFamily="34" charset="0"/>
                <a:cs typeface="Arial" panose="020B0604020202020204" pitchFamily="34" charset="0"/>
              </a:rPr>
              <a:t>Family:</a:t>
            </a:r>
            <a:r>
              <a:rPr lang="en-US" sz="1200" dirty="0">
                <a:solidFill>
                  <a:schemeClr val="tx2"/>
                </a:solidFill>
                <a:latin typeface="Arial" panose="020B0604020202020204" pitchFamily="34" charset="0"/>
                <a:cs typeface="Arial" panose="020B0604020202020204" pitchFamily="34" charset="0"/>
              </a:rPr>
              <a:t> Lives with his wife and adult daughter</a:t>
            </a:r>
          </a:p>
          <a:p>
            <a:pPr marL="228600" indent="-228600">
              <a:lnSpc>
                <a:spcPct val="110000"/>
              </a:lnSpc>
              <a:spcBef>
                <a:spcPts val="1000"/>
              </a:spcBef>
              <a:buFont typeface="Arial" panose="020B0604020202020204" pitchFamily="34" charset="0"/>
              <a:buChar char="•"/>
            </a:pPr>
            <a:r>
              <a:rPr lang="en-US" sz="1200" b="1" dirty="0">
                <a:solidFill>
                  <a:schemeClr val="tx2"/>
                </a:solidFill>
                <a:latin typeface="Arial" panose="020B0604020202020204" pitchFamily="34" charset="0"/>
                <a:cs typeface="Arial" panose="020B0604020202020204" pitchFamily="34" charset="0"/>
              </a:rPr>
              <a:t>Current health: </a:t>
            </a:r>
            <a:r>
              <a:rPr lang="en-US" sz="1200" dirty="0">
                <a:solidFill>
                  <a:schemeClr val="tx2"/>
                </a:solidFill>
                <a:latin typeface="Arial" panose="020B0604020202020204" pitchFamily="34" charset="0"/>
                <a:cs typeface="Arial" panose="020B0604020202020204" pitchFamily="34" charset="0"/>
              </a:rPr>
              <a:t>Recently diagnosed with Type 2 diabetes</a:t>
            </a:r>
          </a:p>
          <a:p>
            <a:pPr marL="228600" lvl="0" indent="-228600">
              <a:lnSpc>
                <a:spcPct val="110000"/>
              </a:lnSpc>
              <a:spcBef>
                <a:spcPts val="1000"/>
              </a:spcBef>
              <a:buFont typeface="Arial" panose="020B0604020202020204" pitchFamily="34" charset="0"/>
              <a:buChar char="•"/>
            </a:pPr>
            <a:r>
              <a:rPr lang="en-US" sz="1200" dirty="0">
                <a:solidFill>
                  <a:schemeClr val="tx2"/>
                </a:solidFill>
                <a:latin typeface="Arial" panose="020B0604020202020204" pitchFamily="34" charset="0"/>
                <a:cs typeface="Arial" panose="020B0604020202020204" pitchFamily="34" charset="0"/>
              </a:rPr>
              <a:t>BMI: </a:t>
            </a:r>
            <a:r>
              <a:rPr lang="en-US" sz="1200" b="1" dirty="0">
                <a:solidFill>
                  <a:schemeClr val="tx2"/>
                </a:solidFill>
                <a:latin typeface="Arial" panose="020B0604020202020204" pitchFamily="34" charset="0"/>
                <a:cs typeface="Arial" panose="020B0604020202020204" pitchFamily="34" charset="0"/>
              </a:rPr>
              <a:t>31.8 kg/m²</a:t>
            </a:r>
            <a:endParaRPr lang="en-US" sz="1200" dirty="0">
              <a:solidFill>
                <a:schemeClr val="tx2"/>
              </a:solidFill>
              <a:latin typeface="Arial" panose="020B0604020202020204" pitchFamily="34" charset="0"/>
              <a:cs typeface="Arial" panose="020B0604020202020204" pitchFamily="34" charset="0"/>
            </a:endParaRPr>
          </a:p>
          <a:p>
            <a:pPr marL="228600" lvl="0" indent="-228600">
              <a:lnSpc>
                <a:spcPct val="110000"/>
              </a:lnSpc>
              <a:spcBef>
                <a:spcPts val="1000"/>
              </a:spcBef>
              <a:buFont typeface="Arial" panose="020B0604020202020204" pitchFamily="34" charset="0"/>
              <a:buChar char="•"/>
            </a:pPr>
            <a:r>
              <a:rPr lang="en-US" sz="1200" dirty="0">
                <a:solidFill>
                  <a:schemeClr val="tx2"/>
                </a:solidFill>
                <a:latin typeface="Arial" panose="020B0604020202020204" pitchFamily="34" charset="0"/>
                <a:cs typeface="Arial" panose="020B0604020202020204" pitchFamily="34" charset="0"/>
              </a:rPr>
              <a:t>HbA1c: </a:t>
            </a:r>
            <a:r>
              <a:rPr lang="en-US" sz="1200" b="1" dirty="0">
                <a:solidFill>
                  <a:schemeClr val="tx2"/>
                </a:solidFill>
                <a:latin typeface="Arial" panose="020B0604020202020204" pitchFamily="34" charset="0"/>
                <a:cs typeface="Arial" panose="020B0604020202020204" pitchFamily="34" charset="0"/>
              </a:rPr>
              <a:t>68 mmol/mol</a:t>
            </a:r>
            <a:endParaRPr lang="en-US" sz="1200" dirty="0">
              <a:solidFill>
                <a:schemeClr val="tx2"/>
              </a:solidFill>
              <a:latin typeface="Arial" panose="020B0604020202020204" pitchFamily="34" charset="0"/>
              <a:cs typeface="Arial" panose="020B0604020202020204" pitchFamily="34" charset="0"/>
            </a:endParaRPr>
          </a:p>
          <a:p>
            <a:pPr marL="228600" lvl="0" indent="-228600">
              <a:lnSpc>
                <a:spcPct val="110000"/>
              </a:lnSpc>
              <a:spcBef>
                <a:spcPts val="1000"/>
              </a:spcBef>
              <a:buFont typeface="Arial" panose="020B0604020202020204" pitchFamily="34" charset="0"/>
              <a:buChar char="•"/>
            </a:pPr>
            <a:r>
              <a:rPr lang="en-US" sz="1200" dirty="0">
                <a:solidFill>
                  <a:schemeClr val="tx2"/>
                </a:solidFill>
                <a:latin typeface="Arial" panose="020B0604020202020204" pitchFamily="34" charset="0"/>
                <a:cs typeface="Arial" panose="020B0604020202020204" pitchFamily="34" charset="0"/>
              </a:rPr>
              <a:t>Blood pressure: </a:t>
            </a:r>
            <a:r>
              <a:rPr lang="en-US" sz="1200" b="1" dirty="0">
                <a:solidFill>
                  <a:schemeClr val="tx2"/>
                </a:solidFill>
                <a:latin typeface="Arial" panose="020B0604020202020204" pitchFamily="34" charset="0"/>
                <a:cs typeface="Arial" panose="020B0604020202020204" pitchFamily="34" charset="0"/>
              </a:rPr>
              <a:t>148/92 mmHg</a:t>
            </a:r>
            <a:endParaRPr lang="en-US" sz="1200" dirty="0">
              <a:solidFill>
                <a:schemeClr val="tx2"/>
              </a:solidFill>
              <a:latin typeface="Arial" panose="020B0604020202020204" pitchFamily="34" charset="0"/>
              <a:cs typeface="Arial" panose="020B0604020202020204" pitchFamily="34" charset="0"/>
            </a:endParaRPr>
          </a:p>
          <a:p>
            <a:pPr marL="228600" indent="-228600">
              <a:lnSpc>
                <a:spcPct val="110000"/>
              </a:lnSpc>
              <a:spcBef>
                <a:spcPts val="1000"/>
              </a:spcBef>
              <a:buFont typeface="Arial" panose="020B0604020202020204" pitchFamily="34" charset="0"/>
              <a:buChar char="•"/>
            </a:pPr>
            <a:r>
              <a:rPr lang="en-US" sz="1200" b="1" dirty="0">
                <a:solidFill>
                  <a:schemeClr val="tx2"/>
                </a:solidFill>
                <a:latin typeface="Arial" panose="020B0604020202020204" pitchFamily="34" charset="0"/>
                <a:cs typeface="Arial" panose="020B0604020202020204" pitchFamily="34" charset="0"/>
              </a:rPr>
              <a:t>Lifestyle factors</a:t>
            </a:r>
          </a:p>
          <a:p>
            <a:pPr marL="228600" lvl="0" indent="-228600">
              <a:lnSpc>
                <a:spcPct val="110000"/>
              </a:lnSpc>
              <a:spcBef>
                <a:spcPts val="1000"/>
              </a:spcBef>
              <a:buFont typeface="Arial" panose="020B0604020202020204" pitchFamily="34" charset="0"/>
              <a:buChar char="•"/>
            </a:pPr>
            <a:r>
              <a:rPr lang="en-US" sz="1200" dirty="0">
                <a:solidFill>
                  <a:schemeClr val="tx2"/>
                </a:solidFill>
                <a:latin typeface="Arial" panose="020B0604020202020204" pitchFamily="34" charset="0"/>
                <a:cs typeface="Arial" panose="020B0604020202020204" pitchFamily="34" charset="0"/>
              </a:rPr>
              <a:t>Low level of physical activity </a:t>
            </a:r>
          </a:p>
          <a:p>
            <a:pPr marL="228600" lvl="0" indent="-228600">
              <a:lnSpc>
                <a:spcPct val="110000"/>
              </a:lnSpc>
              <a:spcBef>
                <a:spcPts val="1000"/>
              </a:spcBef>
              <a:buFont typeface="Arial" panose="020B0604020202020204" pitchFamily="34" charset="0"/>
              <a:buChar char="•"/>
            </a:pPr>
            <a:r>
              <a:rPr lang="en-US" sz="1200" dirty="0">
                <a:solidFill>
                  <a:schemeClr val="tx2"/>
                </a:solidFill>
                <a:latin typeface="Arial" panose="020B0604020202020204" pitchFamily="34" charset="0"/>
                <a:cs typeface="Arial" panose="020B0604020202020204" pitchFamily="34" charset="0"/>
              </a:rPr>
              <a:t>Frequent takeaway meals</a:t>
            </a:r>
          </a:p>
          <a:p>
            <a:pPr marL="228600" lvl="0" indent="-228600">
              <a:lnSpc>
                <a:spcPct val="110000"/>
              </a:lnSpc>
              <a:spcBef>
                <a:spcPts val="1000"/>
              </a:spcBef>
              <a:buFont typeface="Arial" panose="020B0604020202020204" pitchFamily="34" charset="0"/>
              <a:buChar char="•"/>
            </a:pPr>
            <a:r>
              <a:rPr lang="en-US" sz="1200" dirty="0">
                <a:solidFill>
                  <a:schemeClr val="tx2"/>
                </a:solidFill>
                <a:latin typeface="Arial" panose="020B0604020202020204" pitchFamily="34" charset="0"/>
                <a:cs typeface="Arial" panose="020B0604020202020204" pitchFamily="34" charset="0"/>
              </a:rPr>
              <a:t>Regular sugary drinks</a:t>
            </a:r>
          </a:p>
          <a:p>
            <a:pPr marL="228600" lvl="0" indent="-228600">
              <a:lnSpc>
                <a:spcPct val="110000"/>
              </a:lnSpc>
              <a:spcBef>
                <a:spcPts val="1000"/>
              </a:spcBef>
              <a:buFont typeface="Arial" panose="020B0604020202020204" pitchFamily="34" charset="0"/>
              <a:buChar char="•"/>
            </a:pPr>
            <a:r>
              <a:rPr lang="en-US" sz="1200" dirty="0">
                <a:solidFill>
                  <a:schemeClr val="tx2"/>
                </a:solidFill>
                <a:latin typeface="Arial" panose="020B0604020202020204" pitchFamily="34" charset="0"/>
                <a:cs typeface="Arial" panose="020B0604020202020204" pitchFamily="34" charset="0"/>
              </a:rPr>
              <a:t>Occasional smoking</a:t>
            </a:r>
          </a:p>
          <a:p>
            <a:pPr marL="228600" lvl="0" indent="-228600">
              <a:lnSpc>
                <a:spcPct val="110000"/>
              </a:lnSpc>
              <a:spcBef>
                <a:spcPts val="1000"/>
              </a:spcBef>
              <a:buFont typeface="Arial" panose="020B0604020202020204" pitchFamily="34" charset="0"/>
              <a:buChar char="•"/>
            </a:pPr>
            <a:r>
              <a:rPr lang="en-US" sz="1200" dirty="0">
                <a:solidFill>
                  <a:schemeClr val="tx2"/>
                </a:solidFill>
                <a:latin typeface="Arial" panose="020B0604020202020204" pitchFamily="34" charset="0"/>
                <a:cs typeface="Arial" panose="020B0604020202020204" pitchFamily="34" charset="0"/>
              </a:rPr>
              <a:t>Family history of cardiovascular disease</a:t>
            </a:r>
          </a:p>
          <a:p>
            <a:pPr marL="228600" indent="-228600">
              <a:lnSpc>
                <a:spcPct val="110000"/>
              </a:lnSpc>
              <a:spcBef>
                <a:spcPts val="1000"/>
              </a:spcBef>
              <a:buFont typeface="Arial" panose="020B0604020202020204" pitchFamily="34" charset="0"/>
              <a:buChar char="•"/>
            </a:pPr>
            <a:endParaRPr lang="en-US" sz="700" dirty="0">
              <a:solidFill>
                <a:schemeClr val="tx2"/>
              </a:solidFill>
            </a:endParaRPr>
          </a:p>
        </p:txBody>
      </p:sp>
      <p:pic>
        <p:nvPicPr>
          <p:cNvPr id="36" name="Picture 35" descr="Focus on the interaction between healthcare professionals and people living  with diabetes in accessing vital services - Diabetes Research &amp; Wellness  Foundation">
            <a:extLst>
              <a:ext uri="{FF2B5EF4-FFF2-40B4-BE49-F238E27FC236}">
                <a16:creationId xmlns:a16="http://schemas.microsoft.com/office/drawing/2014/main" id="{F7FDA9E8-554D-1B81-DD46-37BC8C9F959B}"/>
              </a:ext>
            </a:extLst>
          </p:cNvPr>
          <p:cNvPicPr>
            <a:picLocks noChangeAspect="1"/>
          </p:cNvPicPr>
          <p:nvPr/>
        </p:nvPicPr>
        <p:blipFill>
          <a:blip r:embed="rId4"/>
          <a:stretch>
            <a:fillRect/>
          </a:stretch>
        </p:blipFill>
        <p:spPr>
          <a:xfrm>
            <a:off x="6575416" y="447714"/>
            <a:ext cx="5616584" cy="5616584"/>
          </a:xfrm>
          <a:prstGeom prst="rect">
            <a:avLst/>
          </a:prstGeom>
          <a:noFill/>
        </p:spPr>
      </p:pic>
      <p:pic>
        <p:nvPicPr>
          <p:cNvPr id="176" name="Audio 175">
            <a:extLst>
              <a:ext uri="{FF2B5EF4-FFF2-40B4-BE49-F238E27FC236}">
                <a16:creationId xmlns:a16="http://schemas.microsoft.com/office/drawing/2014/main" id="{0FBE9CAE-0936-B009-A965-2A51FE6C2B2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710643110"/>
      </p:ext>
    </p:extLst>
  </p:cSld>
  <p:clrMapOvr>
    <a:masterClrMapping/>
  </p:clrMapOvr>
  <mc:AlternateContent xmlns:mc="http://schemas.openxmlformats.org/markup-compatibility/2006">
    <mc:Choice xmlns:p14="http://schemas.microsoft.com/office/powerpoint/2010/main" Requires="p14">
      <p:transition spd="slow" p14:dur="2000" advTm="88170"/>
    </mc:Choice>
    <mc:Fallback>
      <p:transition spd="slow" advTm="881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1C416157-B6EE-E926-A2DB-37DD33697A80}"/>
              </a:ext>
            </a:extLst>
          </p:cNvPr>
          <p:cNvSpPr txBox="1"/>
          <p:nvPr/>
        </p:nvSpPr>
        <p:spPr>
          <a:xfrm>
            <a:off x="2427238" y="5943600"/>
            <a:ext cx="1934697" cy="197709"/>
          </a:xfrm>
          <a:prstGeom prst="rect">
            <a:avLst/>
          </a:prstGeom>
        </p:spPr>
        <p:txBody>
          <a:bodyPr vert="horz" lIns="91440" tIns="45720" rIns="91440" bIns="45720" rtlCol="0" anchor="b">
            <a:normAutofit fontScale="92500" lnSpcReduction="20000"/>
          </a:bodyPr>
          <a:lstStyle/>
          <a:p>
            <a:pPr>
              <a:lnSpc>
                <a:spcPct val="70000"/>
              </a:lnSpc>
              <a:spcBef>
                <a:spcPct val="0"/>
              </a:spcBef>
              <a:spcAft>
                <a:spcPts val="600"/>
              </a:spcAft>
            </a:pPr>
            <a:r>
              <a:rPr lang="en-US" sz="1200" cap="all" dirty="0">
                <a:solidFill>
                  <a:schemeClr val="tx2"/>
                </a:solidFill>
                <a:ea typeface="+mj-ea"/>
                <a:cs typeface="+mj-cs"/>
              </a:rPr>
              <a:t>News-</a:t>
            </a:r>
            <a:r>
              <a:rPr lang="en-US" sz="1200" cap="all" dirty="0" err="1">
                <a:solidFill>
                  <a:schemeClr val="tx2"/>
                </a:solidFill>
                <a:ea typeface="+mj-ea"/>
                <a:cs typeface="+mj-cs"/>
              </a:rPr>
              <a:t>Medical.Net</a:t>
            </a:r>
            <a:endParaRPr lang="en-US" sz="1200" cap="all" dirty="0">
              <a:solidFill>
                <a:schemeClr val="tx2"/>
              </a:solidFill>
              <a:ea typeface="+mj-ea"/>
              <a:cs typeface="+mj-cs"/>
            </a:endParaRPr>
          </a:p>
        </p:txBody>
      </p:sp>
      <p:pic>
        <p:nvPicPr>
          <p:cNvPr id="13" name="Picture 12" descr="Insulin Diseases">
            <a:extLst>
              <a:ext uri="{FF2B5EF4-FFF2-40B4-BE49-F238E27FC236}">
                <a16:creationId xmlns:a16="http://schemas.microsoft.com/office/drawing/2014/main" id="{AB75D3B4-18B8-2C4D-A9BB-7CE1B3DFA183}"/>
              </a:ext>
            </a:extLst>
          </p:cNvPr>
          <p:cNvPicPr>
            <a:picLocks noChangeAspect="1"/>
          </p:cNvPicPr>
          <p:nvPr/>
        </p:nvPicPr>
        <p:blipFill>
          <a:blip r:embed="rId4"/>
          <a:stretch>
            <a:fillRect/>
          </a:stretch>
        </p:blipFill>
        <p:spPr>
          <a:xfrm>
            <a:off x="98854" y="218204"/>
            <a:ext cx="4176584" cy="5725396"/>
          </a:xfrm>
          <a:prstGeom prst="rect">
            <a:avLst/>
          </a:prstGeom>
          <a:noFill/>
        </p:spPr>
      </p:pic>
      <p:sp>
        <p:nvSpPr>
          <p:cNvPr id="4" name="Text Placeholder 3">
            <a:extLst>
              <a:ext uri="{FF2B5EF4-FFF2-40B4-BE49-F238E27FC236}">
                <a16:creationId xmlns:a16="http://schemas.microsoft.com/office/drawing/2014/main" id="{58C05348-61C4-D11F-05FF-D4BAED6A30A6}"/>
              </a:ext>
            </a:extLst>
          </p:cNvPr>
          <p:cNvSpPr>
            <a:spLocks noGrp="1"/>
          </p:cNvSpPr>
          <p:nvPr>
            <p:ph idx="1"/>
          </p:nvPr>
        </p:nvSpPr>
        <p:spPr>
          <a:xfrm>
            <a:off x="4614383" y="1025651"/>
            <a:ext cx="7022592" cy="4806697"/>
          </a:xfrm>
        </p:spPr>
        <p:txBody>
          <a:bodyPr vert="horz" lIns="91440" tIns="45720" rIns="91440" bIns="45720" rtlCol="0">
            <a:normAutofit/>
          </a:bodyPr>
          <a:lstStyle/>
          <a:p>
            <a:pPr marL="0" indent="0">
              <a:lnSpc>
                <a:spcPct val="110000"/>
              </a:lnSpc>
              <a:buNone/>
            </a:pPr>
            <a:r>
              <a:rPr lang="en-GB" sz="1500" b="1" dirty="0">
                <a:latin typeface="Arial" panose="020B0604020202020204" pitchFamily="34" charset="0"/>
                <a:cs typeface="Arial" panose="020B0604020202020204" pitchFamily="34" charset="0"/>
              </a:rPr>
              <a:t>What is Type 2 Diabetes?</a:t>
            </a:r>
          </a:p>
          <a:p>
            <a:pPr>
              <a:lnSpc>
                <a:spcPct val="110000"/>
              </a:lnSpc>
            </a:pPr>
            <a:endParaRPr lang="en-GB" sz="1500" b="1" dirty="0">
              <a:latin typeface="Arial" panose="020B0604020202020204" pitchFamily="34" charset="0"/>
              <a:cs typeface="Arial" panose="020B0604020202020204" pitchFamily="34" charset="0"/>
            </a:endParaRPr>
          </a:p>
          <a:p>
            <a:pPr>
              <a:lnSpc>
                <a:spcPct val="110000"/>
              </a:lnSpc>
            </a:pPr>
            <a:r>
              <a:rPr lang="en-GB" sz="1500" i="1" dirty="0">
                <a:latin typeface="Arial" panose="020B0604020202020204" pitchFamily="34" charset="0"/>
                <a:cs typeface="Arial" panose="020B0604020202020204" pitchFamily="34" charset="0"/>
              </a:rPr>
              <a:t>Type 2 diabetes is a condition where:</a:t>
            </a:r>
          </a:p>
          <a:p>
            <a:pPr>
              <a:lnSpc>
                <a:spcPct val="110000"/>
              </a:lnSpc>
            </a:pPr>
            <a:r>
              <a:rPr lang="en-GB" sz="1500" dirty="0">
                <a:latin typeface="Arial" panose="020B0604020202020204" pitchFamily="34" charset="0"/>
                <a:cs typeface="Arial" panose="020B0604020202020204" pitchFamily="34" charset="0"/>
              </a:rPr>
              <a:t>Insulin does not work effectively</a:t>
            </a:r>
            <a:br>
              <a:rPr lang="en-GB" sz="1500" dirty="0">
                <a:latin typeface="Arial" panose="020B0604020202020204" pitchFamily="34" charset="0"/>
                <a:cs typeface="Arial" panose="020B0604020202020204" pitchFamily="34" charset="0"/>
              </a:rPr>
            </a:br>
            <a:r>
              <a:rPr lang="en-GB" sz="1500" dirty="0">
                <a:latin typeface="Arial" panose="020B0604020202020204" pitchFamily="34" charset="0"/>
                <a:cs typeface="Arial" panose="020B0604020202020204" pitchFamily="34" charset="0"/>
              </a:rPr>
              <a:t>               ↓</a:t>
            </a:r>
            <a:br>
              <a:rPr lang="en-GB" sz="1500" dirty="0">
                <a:latin typeface="Arial" panose="020B0604020202020204" pitchFamily="34" charset="0"/>
                <a:cs typeface="Arial" panose="020B0604020202020204" pitchFamily="34" charset="0"/>
              </a:rPr>
            </a:br>
            <a:r>
              <a:rPr lang="en-GB" sz="1500" dirty="0">
                <a:latin typeface="Arial" panose="020B0604020202020204" pitchFamily="34" charset="0"/>
                <a:cs typeface="Arial" panose="020B0604020202020204" pitchFamily="34" charset="0"/>
              </a:rPr>
              <a:t>Cells cannot use glucose efficiently</a:t>
            </a:r>
            <a:br>
              <a:rPr lang="en-GB" sz="1500" dirty="0">
                <a:latin typeface="Arial" panose="020B0604020202020204" pitchFamily="34" charset="0"/>
                <a:cs typeface="Arial" panose="020B0604020202020204" pitchFamily="34" charset="0"/>
              </a:rPr>
            </a:br>
            <a:r>
              <a:rPr lang="en-GB" sz="1500" dirty="0">
                <a:latin typeface="Arial" panose="020B0604020202020204" pitchFamily="34" charset="0"/>
                <a:cs typeface="Arial" panose="020B0604020202020204" pitchFamily="34" charset="0"/>
              </a:rPr>
              <a:t>               ↓</a:t>
            </a:r>
            <a:br>
              <a:rPr lang="en-GB" sz="1500" dirty="0">
                <a:latin typeface="Arial" panose="020B0604020202020204" pitchFamily="34" charset="0"/>
                <a:cs typeface="Arial" panose="020B0604020202020204" pitchFamily="34" charset="0"/>
              </a:rPr>
            </a:br>
            <a:r>
              <a:rPr lang="en-GB" sz="1500" dirty="0">
                <a:latin typeface="Arial" panose="020B0604020202020204" pitchFamily="34" charset="0"/>
                <a:cs typeface="Arial" panose="020B0604020202020204" pitchFamily="34" charset="0"/>
              </a:rPr>
              <a:t>Blood glucose increases</a:t>
            </a:r>
            <a:br>
              <a:rPr lang="en-GB" sz="1500" dirty="0">
                <a:latin typeface="Arial" panose="020B0604020202020204" pitchFamily="34" charset="0"/>
                <a:cs typeface="Arial" panose="020B0604020202020204" pitchFamily="34" charset="0"/>
              </a:rPr>
            </a:br>
            <a:r>
              <a:rPr lang="en-GB" sz="1500" dirty="0">
                <a:latin typeface="Arial" panose="020B0604020202020204" pitchFamily="34" charset="0"/>
                <a:cs typeface="Arial" panose="020B0604020202020204" pitchFamily="34" charset="0"/>
              </a:rPr>
              <a:t>              ↓</a:t>
            </a:r>
            <a:br>
              <a:rPr lang="en-GB" sz="1500" dirty="0">
                <a:latin typeface="Arial" panose="020B0604020202020204" pitchFamily="34" charset="0"/>
                <a:cs typeface="Arial" panose="020B0604020202020204" pitchFamily="34" charset="0"/>
              </a:rPr>
            </a:br>
            <a:r>
              <a:rPr lang="en-GB" sz="1500" dirty="0">
                <a:latin typeface="Arial" panose="020B0604020202020204" pitchFamily="34" charset="0"/>
                <a:cs typeface="Arial" panose="020B0604020202020204" pitchFamily="34" charset="0"/>
              </a:rPr>
              <a:t>Persistent high blood glucose</a:t>
            </a:r>
          </a:p>
          <a:p>
            <a:pPr>
              <a:lnSpc>
                <a:spcPct val="110000"/>
              </a:lnSpc>
            </a:pPr>
            <a:r>
              <a:rPr lang="en-GB" sz="1500" b="1" dirty="0">
                <a:latin typeface="Arial" panose="020B0604020202020204" pitchFamily="34" charset="0"/>
                <a:cs typeface="Arial" panose="020B0604020202020204" pitchFamily="34" charset="0"/>
              </a:rPr>
              <a:t>Key point</a:t>
            </a:r>
          </a:p>
          <a:p>
            <a:pPr>
              <a:lnSpc>
                <a:spcPct val="110000"/>
              </a:lnSpc>
            </a:pPr>
            <a:r>
              <a:rPr lang="en-GB" sz="1500" dirty="0">
                <a:latin typeface="Arial" panose="020B0604020202020204" pitchFamily="34" charset="0"/>
                <a:cs typeface="Arial" panose="020B0604020202020204" pitchFamily="34" charset="0"/>
              </a:rPr>
              <a:t>Insulin is a hormone produced by the pancreas that helps glucose enter cells and be used for energy.</a:t>
            </a:r>
          </a:p>
          <a:p>
            <a:pPr>
              <a:lnSpc>
                <a:spcPct val="110000"/>
              </a:lnSpc>
            </a:pPr>
            <a:r>
              <a:rPr lang="en-GB" sz="1500" dirty="0">
                <a:latin typeface="Arial" panose="020B0604020202020204" pitchFamily="34" charset="0"/>
                <a:cs typeface="Arial" panose="020B0604020202020204" pitchFamily="34" charset="0"/>
              </a:rPr>
              <a:t>Type 2 diabetes → insulin resistance + insufficient insulin</a:t>
            </a:r>
          </a:p>
          <a:p>
            <a:pPr>
              <a:lnSpc>
                <a:spcPct val="110000"/>
              </a:lnSpc>
            </a:pPr>
            <a:r>
              <a:rPr lang="en-GB" sz="1500" i="1" dirty="0">
                <a:latin typeface="Arial" panose="020B0604020202020204" pitchFamily="34" charset="0"/>
                <a:cs typeface="Arial" panose="020B0604020202020204" pitchFamily="34" charset="0"/>
              </a:rPr>
              <a:t>(NHS, 2025)</a:t>
            </a:r>
            <a:endParaRPr lang="en-GB" sz="1500" dirty="0">
              <a:latin typeface="Arial" panose="020B0604020202020204" pitchFamily="34" charset="0"/>
              <a:cs typeface="Arial" panose="020B0604020202020204" pitchFamily="34" charset="0"/>
            </a:endParaRPr>
          </a:p>
          <a:p>
            <a:pPr>
              <a:lnSpc>
                <a:spcPct val="110000"/>
              </a:lnSpc>
            </a:pPr>
            <a:endParaRPr lang="en-US" sz="1500" dirty="0"/>
          </a:p>
        </p:txBody>
      </p:sp>
      <p:pic>
        <p:nvPicPr>
          <p:cNvPr id="93" name="Audio 92">
            <a:extLst>
              <a:ext uri="{FF2B5EF4-FFF2-40B4-BE49-F238E27FC236}">
                <a16:creationId xmlns:a16="http://schemas.microsoft.com/office/drawing/2014/main" id="{95C59017-7F3D-112B-C03A-908274311B8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672003402"/>
      </p:ext>
    </p:extLst>
  </p:cSld>
  <p:clrMapOvr>
    <a:masterClrMapping/>
  </p:clrMapOvr>
  <mc:AlternateContent xmlns:mc="http://schemas.openxmlformats.org/markup-compatibility/2006">
    <mc:Choice xmlns:p14="http://schemas.microsoft.com/office/powerpoint/2010/main" Requires="p14">
      <p:transition spd="slow" p14:dur="2000" advTm="73674"/>
    </mc:Choice>
    <mc:Fallback>
      <p:transition spd="slow" advTm="736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descr="Where is the pancreas located: behind the stomach, above the liver, or  between the small intestine and large intestine?">
            <a:extLst>
              <a:ext uri="{FF2B5EF4-FFF2-40B4-BE49-F238E27FC236}">
                <a16:creationId xmlns:a16="http://schemas.microsoft.com/office/drawing/2014/main" id="{329C7306-3AB9-11B6-E04F-5F5830215105}"/>
              </a:ext>
            </a:extLst>
          </p:cNvPr>
          <p:cNvPicPr>
            <a:picLocks noGrp="1" noChangeAspect="1"/>
          </p:cNvPicPr>
          <p:nvPr>
            <p:ph type="pic" sz="quarter" idx="13"/>
          </p:nvPr>
        </p:nvPicPr>
        <p:blipFill>
          <a:blip r:embed="rId4"/>
          <a:srcRect r="-2" b="11955"/>
          <a:stretch>
            <a:fillRect/>
          </a:stretch>
        </p:blipFill>
        <p:spPr>
          <a:xfrm>
            <a:off x="20" y="10"/>
            <a:ext cx="4342564" cy="6857990"/>
          </a:xfrm>
          <a:prstGeom prst="rect">
            <a:avLst/>
          </a:prstGeom>
          <a:noFill/>
        </p:spPr>
      </p:pic>
      <p:sp>
        <p:nvSpPr>
          <p:cNvPr id="4" name="Text Placeholder 3">
            <a:extLst>
              <a:ext uri="{FF2B5EF4-FFF2-40B4-BE49-F238E27FC236}">
                <a16:creationId xmlns:a16="http://schemas.microsoft.com/office/drawing/2014/main" id="{72BE1A8F-B9E1-947F-B66D-46325BE32474}"/>
              </a:ext>
            </a:extLst>
          </p:cNvPr>
          <p:cNvSpPr>
            <a:spLocks noGrp="1"/>
          </p:cNvSpPr>
          <p:nvPr>
            <p:ph idx="1"/>
          </p:nvPr>
        </p:nvSpPr>
        <p:spPr>
          <a:xfrm>
            <a:off x="5083939" y="1202806"/>
            <a:ext cx="5814720" cy="4806697"/>
          </a:xfrm>
        </p:spPr>
        <p:txBody>
          <a:bodyPr>
            <a:normAutofit/>
          </a:bodyPr>
          <a:lstStyle/>
          <a:p>
            <a:pPr marL="0" indent="0">
              <a:lnSpc>
                <a:spcPct val="110000"/>
              </a:lnSpc>
              <a:buNone/>
            </a:pPr>
            <a:r>
              <a:rPr lang="en-GB" b="1" dirty="0">
                <a:latin typeface="Arial" panose="020B0604020202020204" pitchFamily="34" charset="0"/>
                <a:cs typeface="Arial" panose="020B0604020202020204" pitchFamily="34" charset="0"/>
              </a:rPr>
              <a:t>Relevant Anatomy: Endocrine System</a:t>
            </a:r>
          </a:p>
          <a:p>
            <a:pPr>
              <a:lnSpc>
                <a:spcPct val="110000"/>
              </a:lnSpc>
            </a:pPr>
            <a:r>
              <a:rPr lang="en-GB" sz="1200" b="1" dirty="0">
                <a:latin typeface="Arial" panose="020B0604020202020204" pitchFamily="34" charset="0"/>
                <a:cs typeface="Arial" panose="020B0604020202020204" pitchFamily="34" charset="0"/>
              </a:rPr>
              <a:t>Pancreas</a:t>
            </a:r>
          </a:p>
          <a:p>
            <a:pPr lvl="0">
              <a:lnSpc>
                <a:spcPct val="110000"/>
              </a:lnSpc>
            </a:pPr>
            <a:r>
              <a:rPr lang="en-GB" sz="1200" dirty="0">
                <a:latin typeface="Arial" panose="020B0604020202020204" pitchFamily="34" charset="0"/>
                <a:cs typeface="Arial" panose="020B0604020202020204" pitchFamily="34" charset="0"/>
              </a:rPr>
              <a:t>Located behind the stomach</a:t>
            </a:r>
          </a:p>
          <a:p>
            <a:pPr lvl="0">
              <a:lnSpc>
                <a:spcPct val="110000"/>
              </a:lnSpc>
            </a:pPr>
            <a:r>
              <a:rPr lang="en-GB" sz="1200" dirty="0">
                <a:latin typeface="Arial" panose="020B0604020202020204" pitchFamily="34" charset="0"/>
                <a:cs typeface="Arial" panose="020B0604020202020204" pitchFamily="34" charset="0"/>
              </a:rPr>
              <a:t>Part of the endocrine system</a:t>
            </a:r>
          </a:p>
          <a:p>
            <a:pPr lvl="0">
              <a:lnSpc>
                <a:spcPct val="110000"/>
              </a:lnSpc>
            </a:pPr>
            <a:r>
              <a:rPr lang="en-GB" sz="1200" dirty="0">
                <a:latin typeface="Arial" panose="020B0604020202020204" pitchFamily="34" charset="0"/>
                <a:cs typeface="Arial" panose="020B0604020202020204" pitchFamily="34" charset="0"/>
              </a:rPr>
              <a:t>Contains the islets of Langerhans</a:t>
            </a:r>
          </a:p>
          <a:p>
            <a:pPr>
              <a:lnSpc>
                <a:spcPct val="110000"/>
              </a:lnSpc>
            </a:pPr>
            <a:r>
              <a:rPr lang="en-GB" sz="1200" b="1" dirty="0">
                <a:latin typeface="Arial" panose="020B0604020202020204" pitchFamily="34" charset="0"/>
                <a:cs typeface="Arial" panose="020B0604020202020204" pitchFamily="34" charset="0"/>
              </a:rPr>
              <a:t>Pancreatic β-cells</a:t>
            </a:r>
          </a:p>
          <a:p>
            <a:pPr>
              <a:lnSpc>
                <a:spcPct val="110000"/>
              </a:lnSpc>
            </a:pPr>
            <a:r>
              <a:rPr lang="en-GB" sz="1200" dirty="0">
                <a:latin typeface="Arial" panose="020B0604020202020204" pitchFamily="34" charset="0"/>
                <a:cs typeface="Arial" panose="020B0604020202020204" pitchFamily="34" charset="0"/>
              </a:rPr>
              <a:t>Produce insulin</a:t>
            </a:r>
          </a:p>
          <a:p>
            <a:pPr>
              <a:lnSpc>
                <a:spcPct val="110000"/>
              </a:lnSpc>
            </a:pPr>
            <a:r>
              <a:rPr lang="en-GB" sz="1200" b="1" dirty="0">
                <a:latin typeface="Arial" panose="020B0604020202020204" pitchFamily="34" charset="0"/>
                <a:cs typeface="Arial" panose="020B0604020202020204" pitchFamily="34" charset="0"/>
              </a:rPr>
              <a:t>Insulin</a:t>
            </a:r>
          </a:p>
          <a:p>
            <a:pPr>
              <a:lnSpc>
                <a:spcPct val="110000"/>
              </a:lnSpc>
            </a:pPr>
            <a:r>
              <a:rPr lang="en-GB" sz="1200" dirty="0">
                <a:latin typeface="Arial" panose="020B0604020202020204" pitchFamily="34" charset="0"/>
                <a:cs typeface="Arial" panose="020B0604020202020204" pitchFamily="34" charset="0"/>
              </a:rPr>
              <a:t>Helps glucose move from the blood into cells</a:t>
            </a:r>
          </a:p>
          <a:p>
            <a:pPr>
              <a:lnSpc>
                <a:spcPct val="110000"/>
              </a:lnSpc>
            </a:pPr>
            <a:r>
              <a:rPr lang="en-GB" sz="1200" b="1" dirty="0">
                <a:latin typeface="Arial" panose="020B0604020202020204" pitchFamily="34" charset="0"/>
                <a:cs typeface="Arial" panose="020B0604020202020204" pitchFamily="34" charset="0"/>
              </a:rPr>
              <a:t>Key relationship</a:t>
            </a:r>
          </a:p>
          <a:p>
            <a:pPr>
              <a:lnSpc>
                <a:spcPct val="110000"/>
              </a:lnSpc>
            </a:pPr>
            <a:r>
              <a:rPr lang="en-GB" sz="1200" dirty="0">
                <a:latin typeface="Arial" panose="020B0604020202020204" pitchFamily="34" charset="0"/>
                <a:cs typeface="Arial" panose="020B0604020202020204" pitchFamily="34" charset="0"/>
              </a:rPr>
              <a:t>Pancreas → Insulin → Cells → Energy</a:t>
            </a:r>
          </a:p>
          <a:p>
            <a:pPr>
              <a:lnSpc>
                <a:spcPct val="110000"/>
              </a:lnSpc>
            </a:pPr>
            <a:r>
              <a:rPr lang="en-GB" sz="1500" i="1" dirty="0">
                <a:latin typeface="Arial" panose="020B0604020202020204" pitchFamily="34" charset="0"/>
                <a:cs typeface="Arial" panose="020B0604020202020204" pitchFamily="34" charset="0"/>
              </a:rPr>
              <a:t>(NHS, 2025)</a:t>
            </a:r>
            <a:endParaRPr lang="en-GB" sz="1500" dirty="0">
              <a:latin typeface="Arial" panose="020B0604020202020204" pitchFamily="34" charset="0"/>
              <a:cs typeface="Arial" panose="020B0604020202020204" pitchFamily="34" charset="0"/>
            </a:endParaRPr>
          </a:p>
          <a:p>
            <a:pPr>
              <a:lnSpc>
                <a:spcPct val="110000"/>
              </a:lnSpc>
            </a:pPr>
            <a:endParaRPr lang="en-US" sz="1500" dirty="0"/>
          </a:p>
        </p:txBody>
      </p:sp>
      <p:pic>
        <p:nvPicPr>
          <p:cNvPr id="59" name="Audio 58">
            <a:extLst>
              <a:ext uri="{FF2B5EF4-FFF2-40B4-BE49-F238E27FC236}">
                <a16:creationId xmlns:a16="http://schemas.microsoft.com/office/drawing/2014/main" id="{46376601-A385-8201-DD4A-8F7E88DFF7B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499727369"/>
      </p:ext>
    </p:extLst>
  </p:cSld>
  <p:clrMapOvr>
    <a:masterClrMapping/>
  </p:clrMapOvr>
  <mc:AlternateContent xmlns:mc="http://schemas.openxmlformats.org/markup-compatibility/2006">
    <mc:Choice xmlns:p14="http://schemas.microsoft.com/office/powerpoint/2010/main" Requires="p14">
      <p:transition spd="slow" p14:dur="2000" advTm="66560"/>
    </mc:Choice>
    <mc:Fallback>
      <p:transition spd="slow" advTm="665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8FCD489E-C203-400C-D3DD-414F70461E23}"/>
              </a:ext>
            </a:extLst>
          </p:cNvPr>
          <p:cNvSpPr>
            <a:spLocks noGrp="1"/>
          </p:cNvSpPr>
          <p:nvPr>
            <p:ph idx="1"/>
          </p:nvPr>
        </p:nvSpPr>
        <p:spPr>
          <a:xfrm>
            <a:off x="317773" y="648793"/>
            <a:ext cx="5778227" cy="5904408"/>
          </a:xfrm>
        </p:spPr>
        <p:txBody>
          <a:bodyPr>
            <a:normAutofit/>
          </a:bodyPr>
          <a:lstStyle/>
          <a:p>
            <a:pPr marL="0" indent="0">
              <a:lnSpc>
                <a:spcPct val="110000"/>
              </a:lnSpc>
              <a:buNone/>
            </a:pPr>
            <a:r>
              <a:rPr lang="en-GB" b="1" dirty="0">
                <a:latin typeface="Arial" panose="020B0604020202020204" pitchFamily="34" charset="0"/>
                <a:cs typeface="Arial" panose="020B0604020202020204" pitchFamily="34" charset="0"/>
              </a:rPr>
              <a:t>Normal Physiology: Blood-Glucose Regulation</a:t>
            </a:r>
            <a:endParaRPr lang="en-GB" dirty="0">
              <a:latin typeface="Arial" panose="020B0604020202020204" pitchFamily="34" charset="0"/>
              <a:cs typeface="Arial" panose="020B0604020202020204" pitchFamily="34" charset="0"/>
            </a:endParaRPr>
          </a:p>
          <a:p>
            <a:pPr>
              <a:lnSpc>
                <a:spcPct val="110000"/>
              </a:lnSpc>
            </a:pPr>
            <a:r>
              <a:rPr lang="en-GB" sz="1200" b="1" dirty="0">
                <a:latin typeface="Arial" panose="020B0604020202020204" pitchFamily="34" charset="0"/>
                <a:cs typeface="Arial" panose="020B0604020202020204" pitchFamily="34" charset="0"/>
              </a:rPr>
              <a:t>After eating:</a:t>
            </a:r>
          </a:p>
          <a:p>
            <a:pPr>
              <a:lnSpc>
                <a:spcPct val="110000"/>
              </a:lnSpc>
            </a:pPr>
            <a:r>
              <a:rPr lang="en-GB" sz="1200" dirty="0">
                <a:latin typeface="Arial" panose="020B0604020202020204" pitchFamily="34" charset="0"/>
                <a:cs typeface="Arial" panose="020B0604020202020204" pitchFamily="34" charset="0"/>
              </a:rPr>
              <a:t>Food / carbohydrates</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Blood glucose rises</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Pancreas detects the increase</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Insulin is released</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Glucose enters body cells</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Glucose is used for energy</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Blood glucose returns towards normal</a:t>
            </a:r>
          </a:p>
          <a:p>
            <a:pPr>
              <a:lnSpc>
                <a:spcPct val="110000"/>
              </a:lnSpc>
            </a:pPr>
            <a:r>
              <a:rPr lang="en-GB" sz="1200" b="1" dirty="0">
                <a:latin typeface="Arial" panose="020B0604020202020204" pitchFamily="34" charset="0"/>
                <a:cs typeface="Arial" panose="020B0604020202020204" pitchFamily="34" charset="0"/>
              </a:rPr>
              <a:t>Key point</a:t>
            </a:r>
          </a:p>
          <a:p>
            <a:pPr>
              <a:lnSpc>
                <a:spcPct val="110000"/>
              </a:lnSpc>
            </a:pPr>
            <a:r>
              <a:rPr lang="en-GB" sz="1200" dirty="0">
                <a:latin typeface="Arial" panose="020B0604020202020204" pitchFamily="34" charset="0"/>
                <a:cs typeface="Arial" panose="020B0604020202020204" pitchFamily="34" charset="0"/>
              </a:rPr>
              <a:t>Insulin helps maintain blood-glucose balance.</a:t>
            </a:r>
          </a:p>
          <a:p>
            <a:pPr>
              <a:lnSpc>
                <a:spcPct val="110000"/>
              </a:lnSpc>
            </a:pPr>
            <a:r>
              <a:rPr lang="en-GB" sz="1100" i="1" dirty="0">
                <a:latin typeface="Arial" panose="020B0604020202020204" pitchFamily="34" charset="0"/>
                <a:cs typeface="Arial" panose="020B0604020202020204" pitchFamily="34" charset="0"/>
              </a:rPr>
              <a:t>(NHS, 2025)</a:t>
            </a:r>
            <a:endParaRPr lang="en-GB" sz="1100" dirty="0">
              <a:latin typeface="Arial" panose="020B0604020202020204" pitchFamily="34" charset="0"/>
              <a:cs typeface="Arial" panose="020B0604020202020204" pitchFamily="34" charset="0"/>
            </a:endParaRPr>
          </a:p>
          <a:p>
            <a:pPr>
              <a:lnSpc>
                <a:spcPct val="110000"/>
              </a:lnSpc>
            </a:pPr>
            <a:endParaRPr lang="en-US" sz="1100" dirty="0"/>
          </a:p>
        </p:txBody>
      </p:sp>
      <p:pic>
        <p:nvPicPr>
          <p:cNvPr id="5" name="Content Placeholder 4" descr="Insulin and glucagon regulation shows pancreas, liver, and blood sugar balance in a simple outline diagram. Outline diagram">
            <a:extLst>
              <a:ext uri="{FF2B5EF4-FFF2-40B4-BE49-F238E27FC236}">
                <a16:creationId xmlns:a16="http://schemas.microsoft.com/office/drawing/2014/main" id="{5A0E2C3A-8CD6-99D7-0D41-2617F0207686}"/>
              </a:ext>
            </a:extLst>
          </p:cNvPr>
          <p:cNvPicPr>
            <a:picLocks noGrp="1" noChangeAspect="1"/>
          </p:cNvPicPr>
          <p:nvPr>
            <p:ph type="pic" sz="quarter" idx="13"/>
          </p:nvPr>
        </p:nvPicPr>
        <p:blipFill>
          <a:blip r:embed="rId4"/>
          <a:stretch/>
        </p:blipFill>
        <p:spPr>
          <a:xfrm>
            <a:off x="6610865" y="648792"/>
            <a:ext cx="4913870" cy="5560416"/>
          </a:xfrm>
          <a:prstGeom prst="rect">
            <a:avLst/>
          </a:prstGeom>
          <a:noFill/>
        </p:spPr>
      </p:pic>
      <p:pic>
        <p:nvPicPr>
          <p:cNvPr id="13" name="Audio 12">
            <a:extLst>
              <a:ext uri="{FF2B5EF4-FFF2-40B4-BE49-F238E27FC236}">
                <a16:creationId xmlns:a16="http://schemas.microsoft.com/office/drawing/2014/main" id="{36D67923-1BFE-DDD8-314E-06ADF6E6DD8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821543044"/>
      </p:ext>
    </p:extLst>
  </p:cSld>
  <p:clrMapOvr>
    <a:masterClrMapping/>
  </p:clrMapOvr>
  <mc:AlternateContent xmlns:mc="http://schemas.openxmlformats.org/markup-compatibility/2006">
    <mc:Choice xmlns:p14="http://schemas.microsoft.com/office/powerpoint/2010/main" Requires="p14">
      <p:transition spd="slow" p14:dur="2000" advTm="47983"/>
    </mc:Choice>
    <mc:Fallback>
      <p:transition spd="slow" advTm="479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A48CC56-6B03-3487-BFD2-091A2620A6B1}"/>
              </a:ext>
            </a:extLst>
          </p:cNvPr>
          <p:cNvSpPr txBox="1"/>
          <p:nvPr/>
        </p:nvSpPr>
        <p:spPr>
          <a:xfrm>
            <a:off x="4644032" y="5930822"/>
            <a:ext cx="2139827" cy="362463"/>
          </a:xfrm>
          <a:prstGeom prst="rect">
            <a:avLst/>
          </a:prstGeom>
        </p:spPr>
        <p:txBody>
          <a:bodyPr vert="horz" lIns="91440" tIns="45720" rIns="91440" bIns="45720" rtlCol="0" anchor="t">
            <a:normAutofit/>
          </a:bodyPr>
          <a:lstStyle/>
          <a:p>
            <a:pPr>
              <a:lnSpc>
                <a:spcPct val="70000"/>
              </a:lnSpc>
              <a:spcBef>
                <a:spcPct val="0"/>
              </a:spcBef>
              <a:spcAft>
                <a:spcPts val="600"/>
              </a:spcAft>
            </a:pPr>
            <a:r>
              <a:rPr lang="en-US" sz="1200" b="1" cap="all" dirty="0" err="1">
                <a:solidFill>
                  <a:schemeClr val="tx2"/>
                </a:solidFill>
                <a:ea typeface="+mj-ea"/>
                <a:cs typeface="+mj-cs"/>
              </a:rPr>
              <a:t>IMTuniversityimage</a:t>
            </a:r>
            <a:endParaRPr lang="en-US" sz="1200" b="1" cap="all" dirty="0">
              <a:solidFill>
                <a:schemeClr val="tx2"/>
              </a:solidFill>
              <a:ea typeface="+mj-ea"/>
              <a:cs typeface="+mj-cs"/>
            </a:endParaRPr>
          </a:p>
        </p:txBody>
      </p:sp>
      <p:pic>
        <p:nvPicPr>
          <p:cNvPr id="5" name="Content Placeholder 4">
            <a:extLst>
              <a:ext uri="{FF2B5EF4-FFF2-40B4-BE49-F238E27FC236}">
                <a16:creationId xmlns:a16="http://schemas.microsoft.com/office/drawing/2014/main" id="{1D6ECA6D-B070-1687-1722-AEB270977394}"/>
              </a:ext>
              <a:ext uri="{C183D7F6-B498-43B3-948B-1728B52AA6E4}">
                <adec:decorative xmlns:adec="http://schemas.microsoft.com/office/drawing/2017/decorative" val="1"/>
              </a:ext>
            </a:extLst>
          </p:cNvPr>
          <p:cNvPicPr>
            <a:picLocks noGrp="1" noChangeAspect="1"/>
          </p:cNvPicPr>
          <p:nvPr>
            <p:ph type="pic" sz="quarter" idx="13"/>
          </p:nvPr>
        </p:nvPicPr>
        <p:blipFill>
          <a:blip r:embed="rId4"/>
          <a:srcRect r="-2" b="9045"/>
          <a:stretch>
            <a:fillRect/>
          </a:stretch>
        </p:blipFill>
        <p:spPr>
          <a:xfrm>
            <a:off x="-1" y="1528962"/>
            <a:ext cx="7277098" cy="4422032"/>
          </a:xfrm>
          <a:prstGeom prst="rect">
            <a:avLst/>
          </a:prstGeom>
          <a:noFill/>
        </p:spPr>
      </p:pic>
      <p:sp>
        <p:nvSpPr>
          <p:cNvPr id="4" name="Text Placeholder 3">
            <a:extLst>
              <a:ext uri="{FF2B5EF4-FFF2-40B4-BE49-F238E27FC236}">
                <a16:creationId xmlns:a16="http://schemas.microsoft.com/office/drawing/2014/main" id="{222CD089-F7F3-8AA7-C53E-58C06C3847AD}"/>
              </a:ext>
            </a:extLst>
          </p:cNvPr>
          <p:cNvSpPr>
            <a:spLocks noGrp="1"/>
          </p:cNvSpPr>
          <p:nvPr>
            <p:ph idx="1"/>
          </p:nvPr>
        </p:nvSpPr>
        <p:spPr>
          <a:xfrm>
            <a:off x="7277098" y="259492"/>
            <a:ext cx="4783097" cy="6376086"/>
          </a:xfrm>
        </p:spPr>
        <p:txBody>
          <a:bodyPr vert="horz" lIns="91440" tIns="45720" rIns="91440" bIns="45720" rtlCol="0">
            <a:normAutofit/>
          </a:bodyPr>
          <a:lstStyle/>
          <a:p>
            <a:pPr marL="0" indent="0">
              <a:lnSpc>
                <a:spcPct val="110000"/>
              </a:lnSpc>
              <a:buNone/>
            </a:pPr>
            <a:r>
              <a:rPr lang="en-GB" sz="1600" b="1" dirty="0">
                <a:latin typeface="Arial" panose="020B0604020202020204" pitchFamily="34" charset="0"/>
                <a:cs typeface="Arial" panose="020B0604020202020204" pitchFamily="34" charset="0"/>
              </a:rPr>
              <a:t>How Type 2 Diabetes Affects the Body</a:t>
            </a:r>
          </a:p>
          <a:p>
            <a:pPr marL="0" indent="0">
              <a:lnSpc>
                <a:spcPct val="110000"/>
              </a:lnSpc>
              <a:buNone/>
            </a:pPr>
            <a:endParaRPr lang="en-GB" sz="1200" b="1" dirty="0">
              <a:latin typeface="Arial" panose="020B0604020202020204" pitchFamily="34" charset="0"/>
              <a:cs typeface="Arial" panose="020B0604020202020204" pitchFamily="34" charset="0"/>
            </a:endParaRPr>
          </a:p>
          <a:p>
            <a:pPr>
              <a:lnSpc>
                <a:spcPct val="110000"/>
              </a:lnSpc>
            </a:pPr>
            <a:r>
              <a:rPr lang="en-GB" sz="1200" b="1" dirty="0">
                <a:latin typeface="Arial" panose="020B0604020202020204" pitchFamily="34" charset="0"/>
                <a:cs typeface="Arial" panose="020B0604020202020204" pitchFamily="34" charset="0"/>
              </a:rPr>
              <a:t>Normal physiology</a:t>
            </a:r>
          </a:p>
          <a:p>
            <a:pPr>
              <a:lnSpc>
                <a:spcPct val="110000"/>
              </a:lnSpc>
            </a:pPr>
            <a:r>
              <a:rPr lang="en-GB" sz="1200" b="1" dirty="0">
                <a:latin typeface="Arial" panose="020B0604020202020204" pitchFamily="34" charset="0"/>
                <a:cs typeface="Arial" panose="020B0604020202020204" pitchFamily="34" charset="0"/>
              </a:rPr>
              <a:t>Insulin works effectively</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Glucose enters cells</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Energy is produced</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Blood glucose remains controlled</a:t>
            </a:r>
          </a:p>
          <a:p>
            <a:pPr>
              <a:lnSpc>
                <a:spcPct val="110000"/>
              </a:lnSpc>
            </a:pPr>
            <a:r>
              <a:rPr lang="en-GB" sz="1200" b="1" dirty="0">
                <a:latin typeface="Arial" panose="020B0604020202020204" pitchFamily="34" charset="0"/>
                <a:cs typeface="Arial" panose="020B0604020202020204" pitchFamily="34" charset="0"/>
              </a:rPr>
              <a:t>Type 2 Diabetes</a:t>
            </a:r>
          </a:p>
          <a:p>
            <a:pPr>
              <a:lnSpc>
                <a:spcPct val="110000"/>
              </a:lnSpc>
            </a:pPr>
            <a:r>
              <a:rPr lang="en-GB" sz="1200" b="1" dirty="0">
                <a:latin typeface="Arial" panose="020B0604020202020204" pitchFamily="34" charset="0"/>
                <a:cs typeface="Arial" panose="020B0604020202020204" pitchFamily="34" charset="0"/>
              </a:rPr>
              <a:t>Insulin resistance</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Cells respond less effectively to insulin</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Glucose remains in the bloodstream</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a:t>
            </a:r>
            <a:br>
              <a:rPr lang="en-GB" sz="1200" dirty="0">
                <a:latin typeface="Arial" panose="020B0604020202020204" pitchFamily="34" charset="0"/>
                <a:cs typeface="Arial" panose="020B0604020202020204" pitchFamily="34" charset="0"/>
              </a:rPr>
            </a:br>
            <a:r>
              <a:rPr lang="en-GB" sz="1200" b="1" dirty="0">
                <a:latin typeface="Arial" panose="020B0604020202020204" pitchFamily="34" charset="0"/>
                <a:cs typeface="Arial" panose="020B0604020202020204" pitchFamily="34" charset="0"/>
              </a:rPr>
              <a:t>Hyperglycaemia</a:t>
            </a:r>
            <a:endParaRPr lang="en-GB" sz="1200" dirty="0">
              <a:latin typeface="Arial" panose="020B0604020202020204" pitchFamily="34" charset="0"/>
              <a:cs typeface="Arial" panose="020B0604020202020204" pitchFamily="34" charset="0"/>
            </a:endParaRPr>
          </a:p>
          <a:p>
            <a:pPr>
              <a:lnSpc>
                <a:spcPct val="110000"/>
              </a:lnSpc>
            </a:pPr>
            <a:r>
              <a:rPr lang="en-GB" sz="1200" b="1" dirty="0">
                <a:latin typeface="Arial" panose="020B0604020202020204" pitchFamily="34" charset="0"/>
                <a:cs typeface="Arial" panose="020B0604020202020204" pitchFamily="34" charset="0"/>
              </a:rPr>
              <a:t>Over time</a:t>
            </a:r>
          </a:p>
          <a:p>
            <a:pPr>
              <a:lnSpc>
                <a:spcPct val="110000"/>
              </a:lnSpc>
            </a:pPr>
            <a:r>
              <a:rPr lang="en-GB" sz="1200" dirty="0">
                <a:latin typeface="Arial" panose="020B0604020202020204" pitchFamily="34" charset="0"/>
                <a:cs typeface="Arial" panose="020B0604020202020204" pitchFamily="34" charset="0"/>
              </a:rPr>
              <a:t>Persistent high blood glucose can damage:</a:t>
            </a:r>
          </a:p>
          <a:p>
            <a:pPr>
              <a:lnSpc>
                <a:spcPct val="110000"/>
              </a:lnSpc>
            </a:pPr>
            <a:r>
              <a:rPr lang="en-GB" sz="1200" dirty="0">
                <a:latin typeface="Arial" panose="020B0604020202020204" pitchFamily="34" charset="0"/>
                <a:cs typeface="Arial" panose="020B0604020202020204" pitchFamily="34" charset="0"/>
              </a:rPr>
              <a:t>❤️ Heart &amp; blood vessels</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Nerves</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Eyes</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 Kidneys</a:t>
            </a:r>
          </a:p>
          <a:p>
            <a:pPr>
              <a:lnSpc>
                <a:spcPct val="110000"/>
              </a:lnSpc>
            </a:pPr>
            <a:r>
              <a:rPr lang="en-GB" sz="1200" i="1" dirty="0">
                <a:latin typeface="Arial" panose="020B0604020202020204" pitchFamily="34" charset="0"/>
                <a:cs typeface="Arial" panose="020B0604020202020204" pitchFamily="34" charset="0"/>
              </a:rPr>
              <a:t>(NHS, 2025; NICE, 2026)</a:t>
            </a:r>
            <a:endParaRPr lang="en-GB" sz="1200" dirty="0">
              <a:latin typeface="Arial" panose="020B0604020202020204" pitchFamily="34" charset="0"/>
              <a:cs typeface="Arial" panose="020B0604020202020204" pitchFamily="34" charset="0"/>
            </a:endParaRPr>
          </a:p>
          <a:p>
            <a:pPr>
              <a:lnSpc>
                <a:spcPct val="110000"/>
              </a:lnSpc>
            </a:pPr>
            <a:endParaRPr lang="en-US" sz="1000" dirty="0"/>
          </a:p>
        </p:txBody>
      </p:sp>
      <p:pic>
        <p:nvPicPr>
          <p:cNvPr id="39" name="Audio 38">
            <a:extLst>
              <a:ext uri="{FF2B5EF4-FFF2-40B4-BE49-F238E27FC236}">
                <a16:creationId xmlns:a16="http://schemas.microsoft.com/office/drawing/2014/main" id="{469B60BE-0FC7-0F5B-0D4C-15BC5768C2D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412558570"/>
      </p:ext>
    </p:extLst>
  </p:cSld>
  <p:clrMapOvr>
    <a:masterClrMapping/>
  </p:clrMapOvr>
  <mc:AlternateContent xmlns:mc="http://schemas.openxmlformats.org/markup-compatibility/2006">
    <mc:Choice xmlns:p14="http://schemas.microsoft.com/office/powerpoint/2010/main" Requires="p14">
      <p:transition spd="slow" p14:dur="2000" advTm="68416"/>
    </mc:Choice>
    <mc:Fallback>
      <p:transition spd="slow" advTm="684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FE88EF-3815-2525-32E3-130B9A99BBCA}"/>
              </a:ext>
            </a:extLst>
          </p:cNvPr>
          <p:cNvSpPr>
            <a:spLocks noGrp="1"/>
          </p:cNvSpPr>
          <p:nvPr>
            <p:ph idx="1"/>
          </p:nvPr>
        </p:nvSpPr>
        <p:spPr>
          <a:xfrm>
            <a:off x="4880919" y="976185"/>
            <a:ext cx="6474469" cy="5189366"/>
          </a:xfrm>
          <a:solidFill>
            <a:schemeClr val="tx2">
              <a:lumMod val="10000"/>
              <a:lumOff val="90000"/>
            </a:schemeClr>
          </a:solidFill>
        </p:spPr>
        <p:txBody>
          <a:bodyPr>
            <a:normAutofit fontScale="92500" lnSpcReduction="10000"/>
          </a:bodyPr>
          <a:lstStyle/>
          <a:p>
            <a:endParaRPr lang="en-GB" sz="2400" b="1"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MODIFIABLE</a:t>
            </a:r>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       ⚖️ Weight</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 Diet</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 Sugary drinks</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 Physical activity</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 Smoking</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 Blood pressure</a:t>
            </a:r>
          </a:p>
          <a:p>
            <a:pPr marL="0" indent="0">
              <a:buNone/>
            </a:pPr>
            <a:endParaRPr lang="en-GB" sz="24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NON-MODIFIABLE</a:t>
            </a:r>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        🎂 Age</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 Family history</a:t>
            </a:r>
          </a:p>
          <a:p>
            <a:pPr marL="0" indent="0">
              <a:buNone/>
            </a:pPr>
            <a:endParaRPr lang="en-US" dirty="0"/>
          </a:p>
        </p:txBody>
      </p:sp>
      <p:sp>
        <p:nvSpPr>
          <p:cNvPr id="4" name="Text Placeholder 3">
            <a:extLst>
              <a:ext uri="{FF2B5EF4-FFF2-40B4-BE49-F238E27FC236}">
                <a16:creationId xmlns:a16="http://schemas.microsoft.com/office/drawing/2014/main" id="{F7318E2F-80E3-B26F-77B1-C27314711334}"/>
              </a:ext>
            </a:extLst>
          </p:cNvPr>
          <p:cNvSpPr>
            <a:spLocks noGrp="1"/>
          </p:cNvSpPr>
          <p:nvPr>
            <p:ph type="body" sz="half" idx="2"/>
          </p:nvPr>
        </p:nvSpPr>
        <p:spPr>
          <a:xfrm>
            <a:off x="135924" y="976185"/>
            <a:ext cx="4632925" cy="5189366"/>
          </a:xfrm>
        </p:spPr>
        <p:txBody>
          <a:bodyPr>
            <a:normAutofit fontScale="92500" lnSpcReduction="20000"/>
          </a:bodyPr>
          <a:lstStyle/>
          <a:p>
            <a:pPr>
              <a:lnSpc>
                <a:spcPct val="150000"/>
              </a:lnSpc>
            </a:pPr>
            <a:r>
              <a:rPr lang="en-GB" sz="1500" b="1" dirty="0">
                <a:latin typeface="Arial" panose="020B0604020202020204" pitchFamily="34" charset="0"/>
                <a:cs typeface="Arial" panose="020B0604020202020204" pitchFamily="34" charset="0"/>
              </a:rPr>
              <a:t>Risk Factors for João</a:t>
            </a:r>
          </a:p>
          <a:p>
            <a:pPr>
              <a:lnSpc>
                <a:spcPct val="150000"/>
              </a:lnSpc>
            </a:pPr>
            <a:r>
              <a:rPr lang="en-GB" sz="1300" b="1" dirty="0">
                <a:latin typeface="Arial" panose="020B0604020202020204" pitchFamily="34" charset="0"/>
                <a:cs typeface="Arial" panose="020B0604020202020204" pitchFamily="34" charset="0"/>
              </a:rPr>
              <a:t>Modifiable factors</a:t>
            </a:r>
            <a:r>
              <a:rPr lang="en-GB" sz="1300" dirty="0">
                <a:latin typeface="Arial" panose="020B0604020202020204" pitchFamily="34" charset="0"/>
                <a:cs typeface="Arial" panose="020B0604020202020204" pitchFamily="34" charset="0"/>
              </a:rPr>
              <a:t> 🔄</a:t>
            </a:r>
          </a:p>
          <a:p>
            <a:pPr lvl="0">
              <a:lnSpc>
                <a:spcPct val="150000"/>
              </a:lnSpc>
            </a:pPr>
            <a:r>
              <a:rPr lang="en-GB" sz="1300" dirty="0">
                <a:latin typeface="Arial" panose="020B0604020202020204" pitchFamily="34" charset="0"/>
                <a:cs typeface="Arial" panose="020B0604020202020204" pitchFamily="34" charset="0"/>
              </a:rPr>
              <a:t>BMI 31.8 kg/m² — obesity</a:t>
            </a:r>
          </a:p>
          <a:p>
            <a:pPr lvl="0">
              <a:lnSpc>
                <a:spcPct val="150000"/>
              </a:lnSpc>
            </a:pPr>
            <a:r>
              <a:rPr lang="en-GB" sz="1300" dirty="0">
                <a:latin typeface="Arial" panose="020B0604020202020204" pitchFamily="34" charset="0"/>
                <a:cs typeface="Arial" panose="020B0604020202020204" pitchFamily="34" charset="0"/>
              </a:rPr>
              <a:t>Low physical activity</a:t>
            </a:r>
          </a:p>
          <a:p>
            <a:pPr lvl="0">
              <a:lnSpc>
                <a:spcPct val="150000"/>
              </a:lnSpc>
            </a:pPr>
            <a:r>
              <a:rPr lang="en-GB" sz="1300" dirty="0">
                <a:latin typeface="Arial" panose="020B0604020202020204" pitchFamily="34" charset="0"/>
                <a:cs typeface="Arial" panose="020B0604020202020204" pitchFamily="34" charset="0"/>
              </a:rPr>
              <a:t>Frequent takeaway foods</a:t>
            </a:r>
          </a:p>
          <a:p>
            <a:pPr lvl="0">
              <a:lnSpc>
                <a:spcPct val="150000"/>
              </a:lnSpc>
            </a:pPr>
            <a:r>
              <a:rPr lang="en-GB" sz="1300" dirty="0">
                <a:latin typeface="Arial" panose="020B0604020202020204" pitchFamily="34" charset="0"/>
                <a:cs typeface="Arial" panose="020B0604020202020204" pitchFamily="34" charset="0"/>
              </a:rPr>
              <a:t>Sugary drinks</a:t>
            </a:r>
          </a:p>
          <a:p>
            <a:pPr lvl="0">
              <a:lnSpc>
                <a:spcPct val="150000"/>
              </a:lnSpc>
            </a:pPr>
            <a:r>
              <a:rPr lang="en-GB" sz="1300" dirty="0">
                <a:latin typeface="Arial" panose="020B0604020202020204" pitchFamily="34" charset="0"/>
                <a:cs typeface="Arial" panose="020B0604020202020204" pitchFamily="34" charset="0"/>
              </a:rPr>
              <a:t>Occasional smoking</a:t>
            </a:r>
          </a:p>
          <a:p>
            <a:pPr lvl="0">
              <a:lnSpc>
                <a:spcPct val="150000"/>
              </a:lnSpc>
            </a:pPr>
            <a:r>
              <a:rPr lang="en-GB" sz="1300" dirty="0">
                <a:latin typeface="Arial" panose="020B0604020202020204" pitchFamily="34" charset="0"/>
                <a:cs typeface="Arial" panose="020B0604020202020204" pitchFamily="34" charset="0"/>
              </a:rPr>
              <a:t>Raised blood pressure: 148/92 mmHg</a:t>
            </a:r>
          </a:p>
          <a:p>
            <a:pPr>
              <a:lnSpc>
                <a:spcPct val="150000"/>
              </a:lnSpc>
            </a:pPr>
            <a:r>
              <a:rPr lang="en-GB" sz="1300" b="1" dirty="0">
                <a:latin typeface="Arial" panose="020B0604020202020204" pitchFamily="34" charset="0"/>
                <a:cs typeface="Arial" panose="020B0604020202020204" pitchFamily="34" charset="0"/>
              </a:rPr>
              <a:t>Non-modifiable factors</a:t>
            </a:r>
            <a:r>
              <a:rPr lang="en-GB" sz="1300" dirty="0">
                <a:latin typeface="Arial" panose="020B0604020202020204" pitchFamily="34" charset="0"/>
                <a:cs typeface="Arial" panose="020B0604020202020204" pitchFamily="34" charset="0"/>
              </a:rPr>
              <a:t> 🔒</a:t>
            </a:r>
          </a:p>
          <a:p>
            <a:pPr lvl="0">
              <a:lnSpc>
                <a:spcPct val="150000"/>
              </a:lnSpc>
            </a:pPr>
            <a:r>
              <a:rPr lang="en-GB" sz="1300" dirty="0">
                <a:latin typeface="Arial" panose="020B0604020202020204" pitchFamily="34" charset="0"/>
                <a:cs typeface="Arial" panose="020B0604020202020204" pitchFamily="34" charset="0"/>
              </a:rPr>
              <a:t>Age: 56 years</a:t>
            </a:r>
          </a:p>
          <a:p>
            <a:pPr lvl="0">
              <a:lnSpc>
                <a:spcPct val="150000"/>
              </a:lnSpc>
            </a:pPr>
            <a:r>
              <a:rPr lang="en-GB" sz="1300" dirty="0">
                <a:latin typeface="Arial" panose="020B0604020202020204" pitchFamily="34" charset="0"/>
                <a:cs typeface="Arial" panose="020B0604020202020204" pitchFamily="34" charset="0"/>
              </a:rPr>
              <a:t>Family history of cardiovascular disease</a:t>
            </a:r>
          </a:p>
          <a:p>
            <a:pPr>
              <a:lnSpc>
                <a:spcPct val="150000"/>
              </a:lnSpc>
            </a:pPr>
            <a:r>
              <a:rPr lang="en-GB" sz="1300" b="1" dirty="0">
                <a:latin typeface="Arial" panose="020B0604020202020204" pitchFamily="34" charset="0"/>
                <a:cs typeface="Arial" panose="020B0604020202020204" pitchFamily="34" charset="0"/>
              </a:rPr>
              <a:t>Main concern:</a:t>
            </a:r>
            <a:endParaRPr lang="en-GB" sz="1300" dirty="0">
              <a:latin typeface="Arial" panose="020B0604020202020204" pitchFamily="34" charset="0"/>
              <a:cs typeface="Arial" panose="020B0604020202020204" pitchFamily="34" charset="0"/>
            </a:endParaRPr>
          </a:p>
          <a:p>
            <a:pPr>
              <a:lnSpc>
                <a:spcPct val="150000"/>
              </a:lnSpc>
            </a:pPr>
            <a:r>
              <a:rPr lang="en-GB" sz="1300" b="1" dirty="0">
                <a:latin typeface="Arial" panose="020B0604020202020204" pitchFamily="34" charset="0"/>
                <a:cs typeface="Arial" panose="020B0604020202020204" pitchFamily="34" charset="0"/>
              </a:rPr>
              <a:t>❤️ Increased cardiovascular risk</a:t>
            </a:r>
          </a:p>
          <a:p>
            <a:pPr>
              <a:lnSpc>
                <a:spcPct val="150000"/>
              </a:lnSpc>
            </a:pPr>
            <a:r>
              <a:rPr lang="en-GB" sz="1300" i="1" dirty="0">
                <a:latin typeface="Arial" panose="020B0604020202020204" pitchFamily="34" charset="0"/>
                <a:cs typeface="Arial" panose="020B0604020202020204" pitchFamily="34" charset="0"/>
              </a:rPr>
              <a:t>(NHS, 2025; NICE, 2026)</a:t>
            </a:r>
            <a:endParaRPr lang="en-GB" sz="1300" dirty="0">
              <a:latin typeface="Arial" panose="020B0604020202020204" pitchFamily="34" charset="0"/>
              <a:cs typeface="Arial" panose="020B0604020202020204" pitchFamily="34" charset="0"/>
            </a:endParaRPr>
          </a:p>
          <a:p>
            <a:endParaRPr lang="en-US" dirty="0"/>
          </a:p>
        </p:txBody>
      </p:sp>
      <p:pic>
        <p:nvPicPr>
          <p:cNvPr id="23" name="Audio 22">
            <a:extLst>
              <a:ext uri="{FF2B5EF4-FFF2-40B4-BE49-F238E27FC236}">
                <a16:creationId xmlns:a16="http://schemas.microsoft.com/office/drawing/2014/main" id="{9343E9E0-81FB-D02E-297F-85C5290F270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64172594"/>
      </p:ext>
    </p:extLst>
  </p:cSld>
  <p:clrMapOvr>
    <a:masterClrMapping/>
  </p:clrMapOvr>
  <mc:AlternateContent xmlns:mc="http://schemas.openxmlformats.org/markup-compatibility/2006">
    <mc:Choice xmlns:p14="http://schemas.microsoft.com/office/powerpoint/2010/main" Requires="p14">
      <p:transition spd="slow" p14:dur="2000" advTm="53994"/>
    </mc:Choice>
    <mc:Fallback>
      <p:transition spd="slow" advTm="539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F1CF1F53-40F7-826C-D2C9-DC9D98340344}"/>
              </a:ext>
            </a:extLst>
          </p:cNvPr>
          <p:cNvSpPr>
            <a:spLocks noGrp="1"/>
          </p:cNvSpPr>
          <p:nvPr>
            <p:ph type="body" sz="half" idx="2"/>
          </p:nvPr>
        </p:nvSpPr>
        <p:spPr>
          <a:xfrm>
            <a:off x="836612" y="987425"/>
            <a:ext cx="3932237" cy="5036004"/>
          </a:xfrm>
        </p:spPr>
        <p:txBody>
          <a:bodyPr/>
          <a:lstStyle/>
          <a:p>
            <a:pPr marL="171450" indent="-171450">
              <a:lnSpc>
                <a:spcPct val="150000"/>
              </a:lnSpc>
              <a:buFont typeface="Wingdings" pitchFamily="2" charset="2"/>
              <a:buChar char="Ø"/>
            </a:pPr>
            <a:r>
              <a:rPr lang="en-GB" sz="1200" dirty="0">
                <a:latin typeface="Arial" panose="020B0604020202020204" pitchFamily="34" charset="0"/>
                <a:cs typeface="Arial" panose="020B0604020202020204" pitchFamily="34" charset="0"/>
              </a:rPr>
              <a:t> Increased thirst</a:t>
            </a:r>
          </a:p>
          <a:p>
            <a:pPr marL="171450" indent="-171450">
              <a:lnSpc>
                <a:spcPct val="150000"/>
              </a:lnSpc>
              <a:buFont typeface="Wingdings" pitchFamily="2" charset="2"/>
              <a:buChar char="Ø"/>
            </a:pPr>
            <a:r>
              <a:rPr lang="en-GB" sz="1200" dirty="0">
                <a:latin typeface="Arial" panose="020B0604020202020204" pitchFamily="34" charset="0"/>
                <a:cs typeface="Arial" panose="020B0604020202020204" pitchFamily="34" charset="0"/>
              </a:rPr>
              <a:t>Frequent urination</a:t>
            </a:r>
          </a:p>
          <a:p>
            <a:pPr marL="171450" indent="-171450">
              <a:lnSpc>
                <a:spcPct val="150000"/>
              </a:lnSpc>
              <a:buFont typeface="Wingdings" pitchFamily="2" charset="2"/>
              <a:buChar char="Ø"/>
            </a:pPr>
            <a:r>
              <a:rPr lang="en-GB" sz="1200" dirty="0">
                <a:latin typeface="Arial" panose="020B0604020202020204" pitchFamily="34" charset="0"/>
                <a:cs typeface="Arial" panose="020B0604020202020204" pitchFamily="34" charset="0"/>
              </a:rPr>
              <a:t>Tiredness / fatigue</a:t>
            </a:r>
          </a:p>
          <a:p>
            <a:pPr marL="171450" indent="-171450">
              <a:lnSpc>
                <a:spcPct val="150000"/>
              </a:lnSpc>
              <a:buFont typeface="Wingdings" pitchFamily="2" charset="2"/>
              <a:buChar char="Ø"/>
            </a:pPr>
            <a:r>
              <a:rPr lang="en-GB" sz="1200" dirty="0">
                <a:latin typeface="Arial" panose="020B0604020202020204" pitchFamily="34" charset="0"/>
                <a:cs typeface="Arial" panose="020B0604020202020204" pitchFamily="34" charset="0"/>
              </a:rPr>
              <a:t>Blurred vision</a:t>
            </a:r>
          </a:p>
          <a:p>
            <a:pPr marL="171450" indent="-171450">
              <a:lnSpc>
                <a:spcPct val="150000"/>
              </a:lnSpc>
              <a:buFont typeface="Wingdings" pitchFamily="2" charset="2"/>
              <a:buChar char="Ø"/>
            </a:pPr>
            <a:r>
              <a:rPr lang="en-GB" sz="1200" dirty="0">
                <a:latin typeface="Arial" panose="020B0604020202020204" pitchFamily="34" charset="0"/>
                <a:cs typeface="Arial" panose="020B0604020202020204" pitchFamily="34" charset="0"/>
              </a:rPr>
              <a:t> Unintentional weight loss</a:t>
            </a:r>
          </a:p>
          <a:p>
            <a:pPr marL="171450" indent="-171450">
              <a:lnSpc>
                <a:spcPct val="150000"/>
              </a:lnSpc>
              <a:buFont typeface="Wingdings" pitchFamily="2" charset="2"/>
              <a:buChar char="Ø"/>
            </a:pPr>
            <a:r>
              <a:rPr lang="en-GB" sz="1200" dirty="0">
                <a:latin typeface="Arial" panose="020B0604020202020204" pitchFamily="34" charset="0"/>
                <a:cs typeface="Arial" panose="020B0604020202020204" pitchFamily="34" charset="0"/>
              </a:rPr>
              <a:t>Slow-healing cuts and wounds</a:t>
            </a:r>
          </a:p>
          <a:p>
            <a:pPr>
              <a:lnSpc>
                <a:spcPct val="150000"/>
              </a:lnSpc>
            </a:pPr>
            <a:r>
              <a:rPr lang="en-GB" sz="1200" dirty="0">
                <a:latin typeface="Arial" panose="020B0604020202020204" pitchFamily="34" charset="0"/>
                <a:cs typeface="Arial" panose="020B0604020202020204" pitchFamily="34" charset="0"/>
              </a:rPr>
              <a:t>Important</a:t>
            </a:r>
          </a:p>
          <a:p>
            <a:pPr>
              <a:lnSpc>
                <a:spcPct val="150000"/>
              </a:lnSpc>
            </a:pPr>
            <a:r>
              <a:rPr lang="en-GB" sz="1200" dirty="0">
                <a:latin typeface="Arial" panose="020B0604020202020204" pitchFamily="34" charset="0"/>
                <a:cs typeface="Arial" panose="020B0604020202020204" pitchFamily="34" charset="0"/>
              </a:rPr>
              <a:t>Type 2 diabetes can develop gradually, and some people have few or no symptoms.</a:t>
            </a:r>
          </a:p>
          <a:p>
            <a:pPr>
              <a:lnSpc>
                <a:spcPct val="150000"/>
              </a:lnSpc>
            </a:pPr>
            <a:r>
              <a:rPr lang="en-GB" sz="1200" i="1" dirty="0">
                <a:latin typeface="Arial" panose="020B0604020202020204" pitchFamily="34" charset="0"/>
                <a:cs typeface="Arial" panose="020B0604020202020204" pitchFamily="34" charset="0"/>
              </a:rPr>
              <a:t>(NHS, 2025)</a:t>
            </a:r>
            <a:endParaRPr lang="en-GB" sz="1200" dirty="0">
              <a:latin typeface="Arial" panose="020B0604020202020204" pitchFamily="34" charset="0"/>
              <a:cs typeface="Arial" panose="020B0604020202020204" pitchFamily="34" charset="0"/>
            </a:endParaRPr>
          </a:p>
          <a:p>
            <a:endParaRPr lang="en-US" dirty="0"/>
          </a:p>
        </p:txBody>
      </p:sp>
      <p:pic>
        <p:nvPicPr>
          <p:cNvPr id="15" name="Picture 14" descr="Don't ignore the early warning signs. Excessive thirst, frequent urination,  fatigue, blurred vision, or unexplained weight changes could be your body's  way of asking for help. Early detection can make all the">
            <a:extLst>
              <a:ext uri="{FF2B5EF4-FFF2-40B4-BE49-F238E27FC236}">
                <a16:creationId xmlns:a16="http://schemas.microsoft.com/office/drawing/2014/main" id="{9C3DC5B2-785E-1E83-5A2C-CBE72791714A}"/>
              </a:ext>
            </a:extLst>
          </p:cNvPr>
          <p:cNvPicPr>
            <a:picLocks noChangeAspect="1"/>
          </p:cNvPicPr>
          <p:nvPr/>
        </p:nvPicPr>
        <p:blipFill>
          <a:blip r:embed="rId4"/>
          <a:stretch>
            <a:fillRect/>
          </a:stretch>
        </p:blipFill>
        <p:spPr>
          <a:xfrm>
            <a:off x="6536959" y="869051"/>
            <a:ext cx="5350241" cy="5752143"/>
          </a:xfrm>
          <a:prstGeom prst="rect">
            <a:avLst/>
          </a:prstGeom>
        </p:spPr>
      </p:pic>
      <p:sp>
        <p:nvSpPr>
          <p:cNvPr id="19" name="TextBox 18">
            <a:extLst>
              <a:ext uri="{FF2B5EF4-FFF2-40B4-BE49-F238E27FC236}">
                <a16:creationId xmlns:a16="http://schemas.microsoft.com/office/drawing/2014/main" id="{B293209E-C9C6-D1F2-C0D2-E7C929824A6C}"/>
              </a:ext>
            </a:extLst>
          </p:cNvPr>
          <p:cNvSpPr txBox="1"/>
          <p:nvPr/>
        </p:nvSpPr>
        <p:spPr>
          <a:xfrm>
            <a:off x="836612" y="248761"/>
            <a:ext cx="3143809" cy="738664"/>
          </a:xfrm>
          <a:prstGeom prst="rect">
            <a:avLst/>
          </a:prstGeom>
          <a:noFill/>
        </p:spPr>
        <p:txBody>
          <a:bodyPr wrap="none" rtlCol="0">
            <a:spAutoFit/>
          </a:bodyPr>
          <a:lstStyle/>
          <a:p>
            <a:r>
              <a:rPr lang="en-GB" sz="2400" b="1" dirty="0">
                <a:latin typeface="Arial" panose="020B0604020202020204" pitchFamily="34" charset="0"/>
                <a:cs typeface="Arial" panose="020B0604020202020204" pitchFamily="34" charset="0"/>
              </a:rPr>
              <a:t>Common symptoms</a:t>
            </a:r>
          </a:p>
          <a:p>
            <a:endParaRPr lang="en-US" dirty="0"/>
          </a:p>
        </p:txBody>
      </p:sp>
      <p:pic>
        <p:nvPicPr>
          <p:cNvPr id="31" name="Audio 30">
            <a:extLst>
              <a:ext uri="{FF2B5EF4-FFF2-40B4-BE49-F238E27FC236}">
                <a16:creationId xmlns:a16="http://schemas.microsoft.com/office/drawing/2014/main" id="{E80E4D69-5989-5245-5742-32E20D3CF88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187543321"/>
      </p:ext>
    </p:extLst>
  </p:cSld>
  <p:clrMapOvr>
    <a:masterClrMapping/>
  </p:clrMapOvr>
  <mc:AlternateContent xmlns:mc="http://schemas.openxmlformats.org/markup-compatibility/2006">
    <mc:Choice xmlns:p14="http://schemas.microsoft.com/office/powerpoint/2010/main" Requires="p14">
      <p:transition spd="slow" p14:dur="2000" advTm="54688"/>
    </mc:Choice>
    <mc:Fallback>
      <p:transition spd="slow" advTm="546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How Type 2 Diabetes Affects Your Body** Type 2 diabetes doesn't just affect  blood sugar—it impacts your entire body. This visual breakdown highlights  how long-term high glucose levels can damage multiple systems.">
            <a:extLst>
              <a:ext uri="{FF2B5EF4-FFF2-40B4-BE49-F238E27FC236}">
                <a16:creationId xmlns:a16="http://schemas.microsoft.com/office/drawing/2014/main" id="{18CD62A9-E905-23B1-AC08-E474AF7DC1FB}"/>
              </a:ext>
            </a:extLst>
          </p:cNvPr>
          <p:cNvPicPr>
            <a:picLocks noGrp="1" noChangeAspect="1"/>
          </p:cNvPicPr>
          <p:nvPr>
            <p:ph type="pic" sz="quarter" idx="13"/>
          </p:nvPr>
        </p:nvPicPr>
        <p:blipFill>
          <a:blip r:embed="rId4"/>
          <a:stretch/>
        </p:blipFill>
        <p:spPr>
          <a:xfrm>
            <a:off x="0" y="559992"/>
            <a:ext cx="4342584" cy="5738015"/>
          </a:xfrm>
          <a:prstGeom prst="rect">
            <a:avLst/>
          </a:prstGeom>
          <a:noFill/>
        </p:spPr>
      </p:pic>
      <p:sp>
        <p:nvSpPr>
          <p:cNvPr id="4" name="Text Placeholder 3">
            <a:extLst>
              <a:ext uri="{FF2B5EF4-FFF2-40B4-BE49-F238E27FC236}">
                <a16:creationId xmlns:a16="http://schemas.microsoft.com/office/drawing/2014/main" id="{7FCE0F45-0443-2F3E-4822-788B0F0E6B5D}"/>
              </a:ext>
            </a:extLst>
          </p:cNvPr>
          <p:cNvSpPr>
            <a:spLocks noGrp="1"/>
          </p:cNvSpPr>
          <p:nvPr>
            <p:ph idx="1"/>
          </p:nvPr>
        </p:nvSpPr>
        <p:spPr>
          <a:xfrm>
            <a:off x="4750307" y="559993"/>
            <a:ext cx="7022592" cy="5993208"/>
          </a:xfrm>
        </p:spPr>
        <p:txBody>
          <a:bodyPr>
            <a:normAutofit/>
          </a:bodyPr>
          <a:lstStyle/>
          <a:p>
            <a:pPr marL="0" indent="0">
              <a:lnSpc>
                <a:spcPct val="110000"/>
              </a:lnSpc>
              <a:buNone/>
            </a:pPr>
            <a:r>
              <a:rPr lang="en-GB" b="1" i="1" dirty="0">
                <a:latin typeface="Arial" panose="020B0604020202020204" pitchFamily="34" charset="0"/>
                <a:cs typeface="Arial" panose="020B0604020202020204" pitchFamily="34" charset="0"/>
              </a:rPr>
              <a:t>Long-term high blood glucose</a:t>
            </a:r>
          </a:p>
          <a:p>
            <a:pPr marL="0" indent="0">
              <a:lnSpc>
                <a:spcPct val="110000"/>
              </a:lnSpc>
              <a:buNone/>
            </a:pPr>
            <a:br>
              <a:rPr lang="en-GB" sz="1400" i="1" dirty="0">
                <a:latin typeface="Arial" panose="020B0604020202020204" pitchFamily="34" charset="0"/>
                <a:cs typeface="Arial" panose="020B0604020202020204" pitchFamily="34" charset="0"/>
              </a:rPr>
            </a:br>
            <a:r>
              <a:rPr lang="en-GB" sz="1400" b="1" i="1" dirty="0">
                <a:latin typeface="Arial" panose="020B0604020202020204" pitchFamily="34" charset="0"/>
                <a:cs typeface="Arial" panose="020B0604020202020204" pitchFamily="34" charset="0"/>
              </a:rPr>
              <a:t>Damage to blood vessels and nerves</a:t>
            </a:r>
            <a:endParaRPr lang="en-GB" sz="1400" i="1" dirty="0">
              <a:latin typeface="Arial" panose="020B0604020202020204" pitchFamily="34" charset="0"/>
              <a:cs typeface="Arial" panose="020B0604020202020204" pitchFamily="34" charset="0"/>
            </a:endParaRPr>
          </a:p>
          <a:p>
            <a:pPr>
              <a:lnSpc>
                <a:spcPct val="110000"/>
              </a:lnSpc>
            </a:pPr>
            <a:r>
              <a:rPr lang="en-GB" sz="1200" dirty="0">
                <a:latin typeface="Arial" panose="020B0604020202020204" pitchFamily="34" charset="0"/>
                <a:cs typeface="Arial" panose="020B0604020202020204" pitchFamily="34" charset="0"/>
              </a:rPr>
              <a:t>❤️ </a:t>
            </a:r>
            <a:r>
              <a:rPr lang="en-GB" sz="1200" b="1" dirty="0">
                <a:latin typeface="Arial" panose="020B0604020202020204" pitchFamily="34" charset="0"/>
                <a:cs typeface="Arial" panose="020B0604020202020204" pitchFamily="34" charset="0"/>
              </a:rPr>
              <a:t>Heart &amp; blood vessels</a:t>
            </a:r>
            <a:endParaRPr lang="en-GB" sz="1200" dirty="0">
              <a:latin typeface="Arial" panose="020B0604020202020204" pitchFamily="34" charset="0"/>
              <a:cs typeface="Arial" panose="020B0604020202020204" pitchFamily="34" charset="0"/>
            </a:endParaRPr>
          </a:p>
          <a:p>
            <a:pPr lvl="0">
              <a:lnSpc>
                <a:spcPct val="110000"/>
              </a:lnSpc>
            </a:pPr>
            <a:r>
              <a:rPr lang="en-GB" sz="1200" dirty="0">
                <a:latin typeface="Arial" panose="020B0604020202020204" pitchFamily="34" charset="0"/>
                <a:cs typeface="Arial" panose="020B0604020202020204" pitchFamily="34" charset="0"/>
              </a:rPr>
              <a:t>Cardiovascular disease</a:t>
            </a:r>
          </a:p>
          <a:p>
            <a:pPr lvl="0">
              <a:lnSpc>
                <a:spcPct val="110000"/>
              </a:lnSpc>
            </a:pPr>
            <a:r>
              <a:rPr lang="en-GB" sz="1200" dirty="0">
                <a:latin typeface="Arial" panose="020B0604020202020204" pitchFamily="34" charset="0"/>
                <a:cs typeface="Arial" panose="020B0604020202020204" pitchFamily="34" charset="0"/>
              </a:rPr>
              <a:t>Stroke</a:t>
            </a:r>
          </a:p>
          <a:p>
            <a:pPr>
              <a:lnSpc>
                <a:spcPct val="110000"/>
              </a:lnSpc>
            </a:pPr>
            <a:r>
              <a:rPr lang="en-GB" sz="1200" dirty="0">
                <a:latin typeface="Arial" panose="020B0604020202020204" pitchFamily="34" charset="0"/>
                <a:cs typeface="Arial" panose="020B0604020202020204" pitchFamily="34" charset="0"/>
              </a:rPr>
              <a:t>🫘 </a:t>
            </a:r>
            <a:r>
              <a:rPr lang="en-GB" sz="1200" b="1" dirty="0">
                <a:latin typeface="Arial" panose="020B0604020202020204" pitchFamily="34" charset="0"/>
                <a:cs typeface="Arial" panose="020B0604020202020204" pitchFamily="34" charset="0"/>
              </a:rPr>
              <a:t>Kidneys</a:t>
            </a:r>
            <a:endParaRPr lang="en-GB" sz="1200" dirty="0">
              <a:latin typeface="Arial" panose="020B0604020202020204" pitchFamily="34" charset="0"/>
              <a:cs typeface="Arial" panose="020B0604020202020204" pitchFamily="34" charset="0"/>
            </a:endParaRPr>
          </a:p>
          <a:p>
            <a:pPr lvl="0">
              <a:lnSpc>
                <a:spcPct val="110000"/>
              </a:lnSpc>
            </a:pPr>
            <a:r>
              <a:rPr lang="en-GB" sz="1200" dirty="0">
                <a:latin typeface="Arial" panose="020B0604020202020204" pitchFamily="34" charset="0"/>
                <a:cs typeface="Arial" panose="020B0604020202020204" pitchFamily="34" charset="0"/>
              </a:rPr>
              <a:t>Kidney damage/disease</a:t>
            </a:r>
          </a:p>
          <a:p>
            <a:pPr>
              <a:lnSpc>
                <a:spcPct val="110000"/>
              </a:lnSpc>
            </a:pPr>
            <a:r>
              <a:rPr lang="en-GB" sz="1200" dirty="0">
                <a:latin typeface="Arial" panose="020B0604020202020204" pitchFamily="34" charset="0"/>
                <a:cs typeface="Arial" panose="020B0604020202020204" pitchFamily="34" charset="0"/>
              </a:rPr>
              <a:t>👁️ </a:t>
            </a:r>
            <a:r>
              <a:rPr lang="en-GB" sz="1200" b="1" dirty="0">
                <a:latin typeface="Arial" panose="020B0604020202020204" pitchFamily="34" charset="0"/>
                <a:cs typeface="Arial" panose="020B0604020202020204" pitchFamily="34" charset="0"/>
              </a:rPr>
              <a:t>Eyes</a:t>
            </a:r>
            <a:endParaRPr lang="en-GB" sz="1200" dirty="0">
              <a:latin typeface="Arial" panose="020B0604020202020204" pitchFamily="34" charset="0"/>
              <a:cs typeface="Arial" panose="020B0604020202020204" pitchFamily="34" charset="0"/>
            </a:endParaRPr>
          </a:p>
          <a:p>
            <a:pPr lvl="0">
              <a:lnSpc>
                <a:spcPct val="110000"/>
              </a:lnSpc>
            </a:pPr>
            <a:r>
              <a:rPr lang="en-GB" sz="1200" dirty="0">
                <a:latin typeface="Arial" panose="020B0604020202020204" pitchFamily="34" charset="0"/>
                <a:cs typeface="Arial" panose="020B0604020202020204" pitchFamily="34" charset="0"/>
              </a:rPr>
              <a:t>Diabetic retinopathy</a:t>
            </a:r>
          </a:p>
          <a:p>
            <a:pPr lvl="0">
              <a:lnSpc>
                <a:spcPct val="110000"/>
              </a:lnSpc>
            </a:pPr>
            <a:r>
              <a:rPr lang="en-GB" sz="1200" dirty="0">
                <a:latin typeface="Arial" panose="020B0604020202020204" pitchFamily="34" charset="0"/>
                <a:cs typeface="Arial" panose="020B0604020202020204" pitchFamily="34" charset="0"/>
              </a:rPr>
              <a:t>Vision problems</a:t>
            </a:r>
          </a:p>
          <a:p>
            <a:pPr>
              <a:lnSpc>
                <a:spcPct val="110000"/>
              </a:lnSpc>
            </a:pPr>
            <a:r>
              <a:rPr lang="en-GB" sz="1200" dirty="0">
                <a:latin typeface="Arial" panose="020B0604020202020204" pitchFamily="34" charset="0"/>
                <a:cs typeface="Arial" panose="020B0604020202020204" pitchFamily="34" charset="0"/>
              </a:rPr>
              <a:t>🦶 </a:t>
            </a:r>
            <a:r>
              <a:rPr lang="en-GB" sz="1200" b="1" dirty="0">
                <a:latin typeface="Arial" panose="020B0604020202020204" pitchFamily="34" charset="0"/>
                <a:cs typeface="Arial" panose="020B0604020202020204" pitchFamily="34" charset="0"/>
              </a:rPr>
              <a:t>Feet &amp; nerves</a:t>
            </a:r>
            <a:endParaRPr lang="en-GB" sz="1200" dirty="0">
              <a:latin typeface="Arial" panose="020B0604020202020204" pitchFamily="34" charset="0"/>
              <a:cs typeface="Arial" panose="020B0604020202020204" pitchFamily="34" charset="0"/>
            </a:endParaRPr>
          </a:p>
          <a:p>
            <a:pPr lvl="0">
              <a:lnSpc>
                <a:spcPct val="110000"/>
              </a:lnSpc>
            </a:pPr>
            <a:r>
              <a:rPr lang="en-GB" sz="1200" dirty="0">
                <a:latin typeface="Arial" panose="020B0604020202020204" pitchFamily="34" charset="0"/>
                <a:cs typeface="Arial" panose="020B0604020202020204" pitchFamily="34" charset="0"/>
              </a:rPr>
              <a:t>Neuropathy</a:t>
            </a:r>
          </a:p>
          <a:p>
            <a:pPr lvl="0">
              <a:lnSpc>
                <a:spcPct val="110000"/>
              </a:lnSpc>
            </a:pPr>
            <a:r>
              <a:rPr lang="en-GB" sz="1200" dirty="0">
                <a:latin typeface="Arial" panose="020B0604020202020204" pitchFamily="34" charset="0"/>
                <a:cs typeface="Arial" panose="020B0604020202020204" pitchFamily="34" charset="0"/>
              </a:rPr>
              <a:t>Ulcers and infections</a:t>
            </a:r>
          </a:p>
          <a:p>
            <a:pPr>
              <a:lnSpc>
                <a:spcPct val="110000"/>
              </a:lnSpc>
            </a:pPr>
            <a:r>
              <a:rPr lang="en-GB" sz="1200" b="1" dirty="0">
                <a:latin typeface="Arial" panose="020B0604020202020204" pitchFamily="34" charset="0"/>
                <a:cs typeface="Arial" panose="020B0604020202020204" pitchFamily="34" charset="0"/>
              </a:rPr>
              <a:t>Good glucose control + regular monitoring → reduced risk of complications </a:t>
            </a:r>
            <a:r>
              <a:rPr lang="en-GB" sz="1200" i="1" dirty="0">
                <a:latin typeface="Arial" panose="020B0604020202020204" pitchFamily="34" charset="0"/>
                <a:cs typeface="Arial" panose="020B0604020202020204" pitchFamily="34" charset="0"/>
              </a:rPr>
              <a:t>(NHS, 2025</a:t>
            </a:r>
            <a:r>
              <a:rPr lang="en-GB" sz="1200" i="1" dirty="0"/>
              <a:t>)</a:t>
            </a:r>
            <a:endParaRPr lang="en-GB" sz="1200" dirty="0"/>
          </a:p>
          <a:p>
            <a:pPr>
              <a:lnSpc>
                <a:spcPct val="110000"/>
              </a:lnSpc>
            </a:pPr>
            <a:endParaRPr lang="en-US" sz="1100" dirty="0"/>
          </a:p>
        </p:txBody>
      </p:sp>
      <p:pic>
        <p:nvPicPr>
          <p:cNvPr id="26" name="Audio 25">
            <a:extLst>
              <a:ext uri="{FF2B5EF4-FFF2-40B4-BE49-F238E27FC236}">
                <a16:creationId xmlns:a16="http://schemas.microsoft.com/office/drawing/2014/main" id="{3556AC17-314B-E381-544E-2119C6362D1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63539262"/>
      </p:ext>
    </p:extLst>
  </p:cSld>
  <p:clrMapOvr>
    <a:masterClrMapping/>
  </p:clrMapOvr>
  <mc:AlternateContent xmlns:mc="http://schemas.openxmlformats.org/markup-compatibility/2006">
    <mc:Choice xmlns:p14="http://schemas.microsoft.com/office/powerpoint/2010/main" Requires="p14">
      <p:transition spd="slow" p14:dur="2000" advTm="45006"/>
    </mc:Choice>
    <mc:Fallback>
      <p:transition spd="slow" advTm="450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9CEFB99F-7A91-0CD0-18F0-815E6F1620F6}"/>
              </a:ext>
            </a:extLst>
          </p:cNvPr>
          <p:cNvGraphicFramePr>
            <a:graphicFrameLocks noGrp="1"/>
          </p:cNvGraphicFramePr>
          <p:nvPr>
            <p:ph idx="1"/>
            <p:extLst>
              <p:ext uri="{D42A27DB-BD31-4B8C-83A1-F6EECF244321}">
                <p14:modId xmlns:p14="http://schemas.microsoft.com/office/powerpoint/2010/main" val="3634036413"/>
              </p:ext>
            </p:extLst>
          </p:nvPr>
        </p:nvGraphicFramePr>
        <p:xfrm>
          <a:off x="1042282" y="958924"/>
          <a:ext cx="10165296" cy="3511200"/>
        </p:xfrm>
        <a:graphic>
          <a:graphicData uri="http://schemas.openxmlformats.org/drawingml/2006/table">
            <a:tbl>
              <a:tblPr>
                <a:tableStyleId>{5C22544A-7EE6-4342-B048-85BDC9FD1C3A}</a:tableStyleId>
              </a:tblPr>
              <a:tblGrid>
                <a:gridCol w="5082648">
                  <a:extLst>
                    <a:ext uri="{9D8B030D-6E8A-4147-A177-3AD203B41FA5}">
                      <a16:colId xmlns:a16="http://schemas.microsoft.com/office/drawing/2014/main" val="355338634"/>
                    </a:ext>
                  </a:extLst>
                </a:gridCol>
                <a:gridCol w="5082648">
                  <a:extLst>
                    <a:ext uri="{9D8B030D-6E8A-4147-A177-3AD203B41FA5}">
                      <a16:colId xmlns:a16="http://schemas.microsoft.com/office/drawing/2014/main" val="1826300905"/>
                    </a:ext>
                  </a:extLst>
                </a:gridCol>
              </a:tblGrid>
              <a:tr h="438900">
                <a:tc>
                  <a:txBody>
                    <a:bodyPr/>
                    <a:lstStyle/>
                    <a:p>
                      <a:pPr>
                        <a:buNone/>
                      </a:pPr>
                      <a:r>
                        <a:rPr lang="en-GB" sz="1200">
                          <a:latin typeface="Arial" panose="020B0604020202020204" pitchFamily="34" charset="0"/>
                          <a:cs typeface="Arial" panose="020B0604020202020204" pitchFamily="34" charset="0"/>
                        </a:rPr>
                        <a:t>What to monitor</a:t>
                      </a:r>
                    </a:p>
                  </a:txBody>
                  <a:tcPr marL="53671" marR="53671" marT="26836" marB="26836" anchor="ctr"/>
                </a:tc>
                <a:tc>
                  <a:txBody>
                    <a:bodyPr/>
                    <a:lstStyle/>
                    <a:p>
                      <a:pPr>
                        <a:buNone/>
                      </a:pPr>
                      <a:r>
                        <a:rPr lang="en-GB" sz="1200">
                          <a:latin typeface="Arial" panose="020B0604020202020204" pitchFamily="34" charset="0"/>
                          <a:cs typeface="Arial" panose="020B0604020202020204" pitchFamily="34" charset="0"/>
                        </a:rPr>
                        <a:t>Why?</a:t>
                      </a:r>
                    </a:p>
                  </a:txBody>
                  <a:tcPr marL="53671" marR="53671" marT="26836" marB="26836" anchor="ctr"/>
                </a:tc>
                <a:extLst>
                  <a:ext uri="{0D108BD9-81ED-4DB2-BD59-A6C34878D82A}">
                    <a16:rowId xmlns:a16="http://schemas.microsoft.com/office/drawing/2014/main" val="3325884524"/>
                  </a:ext>
                </a:extLst>
              </a:tr>
              <a:tr h="438900">
                <a:tc>
                  <a:txBody>
                    <a:bodyPr/>
                    <a:lstStyle/>
                    <a:p>
                      <a:pPr>
                        <a:buNone/>
                      </a:pPr>
                      <a:r>
                        <a:rPr lang="en-GB" sz="1200">
                          <a:latin typeface="Arial" panose="020B0604020202020204" pitchFamily="34" charset="0"/>
                          <a:cs typeface="Arial" panose="020B0604020202020204" pitchFamily="34" charset="0"/>
                        </a:rPr>
                        <a:t>HbA1c 🩸</a:t>
                      </a:r>
                    </a:p>
                  </a:txBody>
                  <a:tcPr marL="53671" marR="53671" marT="26836" marB="26836" anchor="ctr"/>
                </a:tc>
                <a:tc>
                  <a:txBody>
                    <a:bodyPr/>
                    <a:lstStyle/>
                    <a:p>
                      <a:pPr>
                        <a:buNone/>
                      </a:pPr>
                      <a:r>
                        <a:rPr lang="en-GB" sz="1200">
                          <a:latin typeface="Arial" panose="020B0604020202020204" pitchFamily="34" charset="0"/>
                          <a:cs typeface="Arial" panose="020B0604020202020204" pitchFamily="34" charset="0"/>
                        </a:rPr>
                        <a:t>Blood-glucose control</a:t>
                      </a:r>
                    </a:p>
                  </a:txBody>
                  <a:tcPr marL="53671" marR="53671" marT="26836" marB="26836" anchor="ctr"/>
                </a:tc>
                <a:extLst>
                  <a:ext uri="{0D108BD9-81ED-4DB2-BD59-A6C34878D82A}">
                    <a16:rowId xmlns:a16="http://schemas.microsoft.com/office/drawing/2014/main" val="211454081"/>
                  </a:ext>
                </a:extLst>
              </a:tr>
              <a:tr h="438900">
                <a:tc>
                  <a:txBody>
                    <a:bodyPr/>
                    <a:lstStyle/>
                    <a:p>
                      <a:pPr>
                        <a:buNone/>
                      </a:pPr>
                      <a:r>
                        <a:rPr lang="en-GB" sz="1200">
                          <a:latin typeface="Arial" panose="020B0604020202020204" pitchFamily="34" charset="0"/>
                          <a:cs typeface="Arial" panose="020B0604020202020204" pitchFamily="34" charset="0"/>
                        </a:rPr>
                        <a:t>Blood pressure ❤️</a:t>
                      </a:r>
                    </a:p>
                  </a:txBody>
                  <a:tcPr marL="53671" marR="53671" marT="26836" marB="26836" anchor="ctr"/>
                </a:tc>
                <a:tc>
                  <a:txBody>
                    <a:bodyPr/>
                    <a:lstStyle/>
                    <a:p>
                      <a:pPr>
                        <a:buNone/>
                      </a:pPr>
                      <a:r>
                        <a:rPr lang="en-GB" sz="1200">
                          <a:latin typeface="Arial" panose="020B0604020202020204" pitchFamily="34" charset="0"/>
                          <a:cs typeface="Arial" panose="020B0604020202020204" pitchFamily="34" charset="0"/>
                        </a:rPr>
                        <a:t>Cardiovascular risk</a:t>
                      </a:r>
                    </a:p>
                  </a:txBody>
                  <a:tcPr marL="53671" marR="53671" marT="26836" marB="26836" anchor="ctr"/>
                </a:tc>
                <a:extLst>
                  <a:ext uri="{0D108BD9-81ED-4DB2-BD59-A6C34878D82A}">
                    <a16:rowId xmlns:a16="http://schemas.microsoft.com/office/drawing/2014/main" val="2801667161"/>
                  </a:ext>
                </a:extLst>
              </a:tr>
              <a:tr h="438900">
                <a:tc>
                  <a:txBody>
                    <a:bodyPr/>
                    <a:lstStyle/>
                    <a:p>
                      <a:pPr>
                        <a:buNone/>
                      </a:pPr>
                      <a:r>
                        <a:rPr lang="en-GB" sz="1200">
                          <a:latin typeface="Arial" panose="020B0604020202020204" pitchFamily="34" charset="0"/>
                          <a:cs typeface="Arial" panose="020B0604020202020204" pitchFamily="34" charset="0"/>
                        </a:rPr>
                        <a:t>Weight &amp; BMI ⚖️</a:t>
                      </a:r>
                    </a:p>
                  </a:txBody>
                  <a:tcPr marL="53671" marR="53671" marT="26836" marB="26836" anchor="ctr"/>
                </a:tc>
                <a:tc>
                  <a:txBody>
                    <a:bodyPr/>
                    <a:lstStyle/>
                    <a:p>
                      <a:pPr>
                        <a:buNone/>
                      </a:pPr>
                      <a:r>
                        <a:rPr lang="en-GB" sz="1200" dirty="0">
                          <a:latin typeface="Arial" panose="020B0604020202020204" pitchFamily="34" charset="0"/>
                          <a:cs typeface="Arial" panose="020B0604020202020204" pitchFamily="34" charset="0"/>
                        </a:rPr>
                        <a:t>Weight management</a:t>
                      </a:r>
                    </a:p>
                  </a:txBody>
                  <a:tcPr marL="53671" marR="53671" marT="26836" marB="26836" anchor="ctr"/>
                </a:tc>
                <a:extLst>
                  <a:ext uri="{0D108BD9-81ED-4DB2-BD59-A6C34878D82A}">
                    <a16:rowId xmlns:a16="http://schemas.microsoft.com/office/drawing/2014/main" val="2613649942"/>
                  </a:ext>
                </a:extLst>
              </a:tr>
              <a:tr h="438900">
                <a:tc>
                  <a:txBody>
                    <a:bodyPr/>
                    <a:lstStyle/>
                    <a:p>
                      <a:pPr>
                        <a:buNone/>
                      </a:pPr>
                      <a:r>
                        <a:rPr lang="en-GB" sz="1200">
                          <a:latin typeface="Arial" panose="020B0604020202020204" pitchFamily="34" charset="0"/>
                          <a:cs typeface="Arial" panose="020B0604020202020204" pitchFamily="34" charset="0"/>
                        </a:rPr>
                        <a:t>Cholesterol 🧪</a:t>
                      </a:r>
                    </a:p>
                  </a:txBody>
                  <a:tcPr marL="53671" marR="53671" marT="26836" marB="26836" anchor="ctr"/>
                </a:tc>
                <a:tc>
                  <a:txBody>
                    <a:bodyPr/>
                    <a:lstStyle/>
                    <a:p>
                      <a:pPr>
                        <a:buNone/>
                      </a:pPr>
                      <a:r>
                        <a:rPr lang="en-GB" sz="1200">
                          <a:latin typeface="Arial" panose="020B0604020202020204" pitchFamily="34" charset="0"/>
                          <a:cs typeface="Arial" panose="020B0604020202020204" pitchFamily="34" charset="0"/>
                        </a:rPr>
                        <a:t>Cardiovascular risk</a:t>
                      </a:r>
                      <a:endParaRPr lang="en-GB" sz="1200" dirty="0">
                        <a:latin typeface="Arial" panose="020B0604020202020204" pitchFamily="34" charset="0"/>
                        <a:cs typeface="Arial" panose="020B0604020202020204" pitchFamily="34" charset="0"/>
                      </a:endParaRPr>
                    </a:p>
                  </a:txBody>
                  <a:tcPr marL="53671" marR="53671" marT="26836" marB="26836" anchor="ctr"/>
                </a:tc>
                <a:extLst>
                  <a:ext uri="{0D108BD9-81ED-4DB2-BD59-A6C34878D82A}">
                    <a16:rowId xmlns:a16="http://schemas.microsoft.com/office/drawing/2014/main" val="3739417320"/>
                  </a:ext>
                </a:extLst>
              </a:tr>
              <a:tr h="438900">
                <a:tc>
                  <a:txBody>
                    <a:bodyPr/>
                    <a:lstStyle/>
                    <a:p>
                      <a:pPr>
                        <a:buNone/>
                      </a:pPr>
                      <a:r>
                        <a:rPr lang="en-GB" sz="1200">
                          <a:latin typeface="Arial" panose="020B0604020202020204" pitchFamily="34" charset="0"/>
                          <a:cs typeface="Arial" panose="020B0604020202020204" pitchFamily="34" charset="0"/>
                        </a:rPr>
                        <a:t>Kidney function 🫘</a:t>
                      </a:r>
                    </a:p>
                  </a:txBody>
                  <a:tcPr marL="53671" marR="53671" marT="26836" marB="26836" anchor="ctr"/>
                </a:tc>
                <a:tc>
                  <a:txBody>
                    <a:bodyPr/>
                    <a:lstStyle/>
                    <a:p>
                      <a:pPr>
                        <a:buNone/>
                      </a:pPr>
                      <a:r>
                        <a:rPr lang="en-GB" sz="1200">
                          <a:latin typeface="Arial" panose="020B0604020202020204" pitchFamily="34" charset="0"/>
                          <a:cs typeface="Arial" panose="020B0604020202020204" pitchFamily="34" charset="0"/>
                        </a:rPr>
                        <a:t>Detect kidney damage</a:t>
                      </a:r>
                    </a:p>
                  </a:txBody>
                  <a:tcPr marL="53671" marR="53671" marT="26836" marB="26836" anchor="ctr"/>
                </a:tc>
                <a:extLst>
                  <a:ext uri="{0D108BD9-81ED-4DB2-BD59-A6C34878D82A}">
                    <a16:rowId xmlns:a16="http://schemas.microsoft.com/office/drawing/2014/main" val="2554323347"/>
                  </a:ext>
                </a:extLst>
              </a:tr>
              <a:tr h="438900">
                <a:tc>
                  <a:txBody>
                    <a:bodyPr/>
                    <a:lstStyle/>
                    <a:p>
                      <a:pPr>
                        <a:buNone/>
                      </a:pPr>
                      <a:r>
                        <a:rPr lang="en-GB" sz="1200">
                          <a:latin typeface="Arial" panose="020B0604020202020204" pitchFamily="34" charset="0"/>
                          <a:cs typeface="Arial" panose="020B0604020202020204" pitchFamily="34" charset="0"/>
                        </a:rPr>
                        <a:t>Foot assessment 🦶</a:t>
                      </a:r>
                    </a:p>
                  </a:txBody>
                  <a:tcPr marL="53671" marR="53671" marT="26836" marB="26836" anchor="ctr"/>
                </a:tc>
                <a:tc>
                  <a:txBody>
                    <a:bodyPr/>
                    <a:lstStyle/>
                    <a:p>
                      <a:pPr>
                        <a:buNone/>
                      </a:pPr>
                      <a:r>
                        <a:rPr lang="en-GB" sz="1200">
                          <a:latin typeface="Arial" panose="020B0604020202020204" pitchFamily="34" charset="0"/>
                          <a:cs typeface="Arial" panose="020B0604020202020204" pitchFamily="34" charset="0"/>
                        </a:rPr>
                        <a:t>Prevent ulcers/infection</a:t>
                      </a:r>
                    </a:p>
                  </a:txBody>
                  <a:tcPr marL="53671" marR="53671" marT="26836" marB="26836" anchor="ctr"/>
                </a:tc>
                <a:extLst>
                  <a:ext uri="{0D108BD9-81ED-4DB2-BD59-A6C34878D82A}">
                    <a16:rowId xmlns:a16="http://schemas.microsoft.com/office/drawing/2014/main" val="52504909"/>
                  </a:ext>
                </a:extLst>
              </a:tr>
              <a:tr h="438900">
                <a:tc>
                  <a:txBody>
                    <a:bodyPr/>
                    <a:lstStyle/>
                    <a:p>
                      <a:pPr>
                        <a:buNone/>
                      </a:pPr>
                      <a:r>
                        <a:rPr lang="en-GB" sz="1200">
                          <a:latin typeface="Arial" panose="020B0604020202020204" pitchFamily="34" charset="0"/>
                          <a:cs typeface="Arial" panose="020B0604020202020204" pitchFamily="34" charset="0"/>
                        </a:rPr>
                        <a:t>Eye screening 👁️</a:t>
                      </a:r>
                    </a:p>
                  </a:txBody>
                  <a:tcPr marL="53671" marR="53671" marT="26836" marB="26836" anchor="ctr"/>
                </a:tc>
                <a:tc>
                  <a:txBody>
                    <a:bodyPr/>
                    <a:lstStyle/>
                    <a:p>
                      <a:pPr>
                        <a:buNone/>
                      </a:pPr>
                      <a:r>
                        <a:rPr lang="en-GB" sz="1200" dirty="0">
                          <a:latin typeface="Arial" panose="020B0604020202020204" pitchFamily="34" charset="0"/>
                          <a:cs typeface="Arial" panose="020B0604020202020204" pitchFamily="34" charset="0"/>
                        </a:rPr>
                        <a:t>Detect diabetic retinopathy</a:t>
                      </a:r>
                    </a:p>
                  </a:txBody>
                  <a:tcPr marL="53671" marR="53671" marT="26836" marB="26836" anchor="ctr"/>
                </a:tc>
                <a:extLst>
                  <a:ext uri="{0D108BD9-81ED-4DB2-BD59-A6C34878D82A}">
                    <a16:rowId xmlns:a16="http://schemas.microsoft.com/office/drawing/2014/main" val="1250638070"/>
                  </a:ext>
                </a:extLst>
              </a:tr>
            </a:tbl>
          </a:graphicData>
        </a:graphic>
      </p:graphicFrame>
      <p:sp>
        <p:nvSpPr>
          <p:cNvPr id="6" name="TextBox 5">
            <a:extLst>
              <a:ext uri="{FF2B5EF4-FFF2-40B4-BE49-F238E27FC236}">
                <a16:creationId xmlns:a16="http://schemas.microsoft.com/office/drawing/2014/main" id="{6DF79D06-60FB-9DAB-FA2D-8006CB94F467}"/>
              </a:ext>
            </a:extLst>
          </p:cNvPr>
          <p:cNvSpPr txBox="1"/>
          <p:nvPr/>
        </p:nvSpPr>
        <p:spPr>
          <a:xfrm>
            <a:off x="943429" y="4876800"/>
            <a:ext cx="10411960" cy="889090"/>
          </a:xfrm>
          <a:prstGeom prst="rect">
            <a:avLst/>
          </a:prstGeom>
          <a:noFill/>
        </p:spPr>
        <p:txBody>
          <a:bodyPr wrap="square" rtlCol="0">
            <a:spAutoFit/>
          </a:bodyPr>
          <a:lstStyle/>
          <a:p>
            <a:pPr>
              <a:lnSpc>
                <a:spcPct val="150000"/>
              </a:lnSpc>
            </a:pPr>
            <a:r>
              <a:rPr lang="en-GB" sz="1200" dirty="0">
                <a:latin typeface="Arial" panose="020B0604020202020204" pitchFamily="34" charset="0"/>
                <a:cs typeface="Arial" panose="020B0604020202020204" pitchFamily="34" charset="0"/>
              </a:rPr>
              <a:t>NICE's current Type 2 diabetes guidance was updated in February 2026. It recommends HbA1c monitoring every </a:t>
            </a:r>
            <a:r>
              <a:rPr lang="en-GB" sz="1200" b="1" dirty="0">
                <a:latin typeface="Arial" panose="020B0604020202020204" pitchFamily="34" charset="0"/>
                <a:cs typeface="Arial" panose="020B0604020202020204" pitchFamily="34" charset="0"/>
              </a:rPr>
              <a:t>3–6 months until stable</a:t>
            </a:r>
            <a:r>
              <a:rPr lang="en-GB" sz="1200" dirty="0">
                <a:latin typeface="Arial" panose="020B0604020202020204" pitchFamily="34" charset="0"/>
                <a:cs typeface="Arial" panose="020B0604020202020204" pitchFamily="34" charset="0"/>
              </a:rPr>
              <a:t>, then every 6 months when stable. NICE also identifies key diabetes care processes including HbA1c, blood pressure, urine albumin-to-creatinine ratio, foot surveillance and retinal screening.  (NICE, 2026; NHS, 2025)</a:t>
            </a:r>
            <a:endParaRPr lang="en-US" sz="1200" dirty="0">
              <a:latin typeface="Arial" panose="020B0604020202020204" pitchFamily="34" charset="0"/>
              <a:cs typeface="Arial" panose="020B0604020202020204" pitchFamily="34" charset="0"/>
            </a:endParaRPr>
          </a:p>
        </p:txBody>
      </p:sp>
      <p:pic>
        <p:nvPicPr>
          <p:cNvPr id="22" name="Audio 21">
            <a:extLst>
              <a:ext uri="{FF2B5EF4-FFF2-40B4-BE49-F238E27FC236}">
                <a16:creationId xmlns:a16="http://schemas.microsoft.com/office/drawing/2014/main" id="{AE6094AB-E2DC-484F-6A98-4FD91811BF3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108935111"/>
      </p:ext>
    </p:extLst>
  </p:cSld>
  <p:clrMapOvr>
    <a:masterClrMapping/>
  </p:clrMapOvr>
  <mc:AlternateContent xmlns:mc="http://schemas.openxmlformats.org/markup-compatibility/2006">
    <mc:Choice xmlns:p14="http://schemas.microsoft.com/office/powerpoint/2010/main" Requires="p14">
      <p:transition spd="slow" p14:dur="2000" advTm="58581"/>
    </mc:Choice>
    <mc:Fallback>
      <p:transition spd="slow" advTm="585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Eating Well and Living Well | atherstonenursery">
            <a:extLst>
              <a:ext uri="{FF2B5EF4-FFF2-40B4-BE49-F238E27FC236}">
                <a16:creationId xmlns:a16="http://schemas.microsoft.com/office/drawing/2014/main" id="{999BC7A7-F662-0C33-E6A3-C9C34D48E732}"/>
              </a:ext>
            </a:extLst>
          </p:cNvPr>
          <p:cNvPicPr>
            <a:picLocks noGrp="1" noChangeAspect="1"/>
          </p:cNvPicPr>
          <p:nvPr>
            <p:ph idx="1"/>
          </p:nvPr>
        </p:nvPicPr>
        <p:blipFill>
          <a:blip r:embed="rId4"/>
          <a:stretch>
            <a:fillRect/>
          </a:stretch>
        </p:blipFill>
        <p:spPr>
          <a:xfrm>
            <a:off x="5560542" y="959841"/>
            <a:ext cx="4851704" cy="4881563"/>
          </a:xfrm>
          <a:prstGeom prst="rect">
            <a:avLst/>
          </a:prstGeom>
        </p:spPr>
      </p:pic>
      <p:sp>
        <p:nvSpPr>
          <p:cNvPr id="4" name="Text Placeholder 3">
            <a:extLst>
              <a:ext uri="{FF2B5EF4-FFF2-40B4-BE49-F238E27FC236}">
                <a16:creationId xmlns:a16="http://schemas.microsoft.com/office/drawing/2014/main" id="{7B8C25F1-AAC1-22D4-1B6C-BDE604EC97E9}"/>
              </a:ext>
            </a:extLst>
          </p:cNvPr>
          <p:cNvSpPr>
            <a:spLocks noGrp="1"/>
          </p:cNvSpPr>
          <p:nvPr>
            <p:ph type="body" sz="half" idx="2"/>
          </p:nvPr>
        </p:nvSpPr>
        <p:spPr>
          <a:xfrm>
            <a:off x="518984" y="987425"/>
            <a:ext cx="4713416" cy="5425732"/>
          </a:xfrm>
        </p:spPr>
        <p:txBody>
          <a:bodyPr>
            <a:normAutofit fontScale="55000" lnSpcReduction="20000"/>
          </a:bodyPr>
          <a:lstStyle/>
          <a:p>
            <a:pPr>
              <a:lnSpc>
                <a:spcPct val="120000"/>
              </a:lnSpc>
            </a:pPr>
            <a:endParaRPr lang="en-GB" sz="1900" b="1" dirty="0">
              <a:latin typeface="Arial" panose="020B0604020202020204" pitchFamily="34" charset="0"/>
              <a:cs typeface="Arial" panose="020B0604020202020204" pitchFamily="34" charset="0"/>
            </a:endParaRPr>
          </a:p>
          <a:p>
            <a:pPr>
              <a:lnSpc>
                <a:spcPct val="120000"/>
              </a:lnSpc>
            </a:pPr>
            <a:r>
              <a:rPr lang="en-GB" sz="2500" dirty="0">
                <a:latin typeface="Arial" panose="020B0604020202020204" pitchFamily="34" charset="0"/>
                <a:cs typeface="Arial" panose="020B0604020202020204" pitchFamily="34" charset="0"/>
              </a:rPr>
              <a:t>🥗 </a:t>
            </a:r>
            <a:r>
              <a:rPr lang="en-GB" sz="2500" b="1" dirty="0">
                <a:latin typeface="Arial" panose="020B0604020202020204" pitchFamily="34" charset="0"/>
                <a:cs typeface="Arial" panose="020B0604020202020204" pitchFamily="34" charset="0"/>
              </a:rPr>
              <a:t>Healthy eating</a:t>
            </a:r>
          </a:p>
          <a:p>
            <a:pPr lvl="0">
              <a:lnSpc>
                <a:spcPct val="120000"/>
              </a:lnSpc>
            </a:pPr>
            <a:r>
              <a:rPr lang="en-GB" sz="2500" dirty="0">
                <a:latin typeface="Arial" panose="020B0604020202020204" pitchFamily="34" charset="0"/>
                <a:cs typeface="Arial" panose="020B0604020202020204" pitchFamily="34" charset="0"/>
              </a:rPr>
              <a:t>Reduce sugary drinks and processed foods</a:t>
            </a:r>
          </a:p>
          <a:p>
            <a:pPr lvl="0">
              <a:lnSpc>
                <a:spcPct val="120000"/>
              </a:lnSpc>
            </a:pPr>
            <a:r>
              <a:rPr lang="en-GB" sz="2500" dirty="0">
                <a:latin typeface="Arial" panose="020B0604020202020204" pitchFamily="34" charset="0"/>
                <a:cs typeface="Arial" panose="020B0604020202020204" pitchFamily="34" charset="0"/>
              </a:rPr>
              <a:t>Increase vegetables, fruit, wholegrains and pulses</a:t>
            </a:r>
          </a:p>
          <a:p>
            <a:pPr lvl="0">
              <a:lnSpc>
                <a:spcPct val="120000"/>
              </a:lnSpc>
            </a:pPr>
            <a:r>
              <a:rPr lang="en-GB" sz="2500" dirty="0">
                <a:latin typeface="Arial" panose="020B0604020202020204" pitchFamily="34" charset="0"/>
                <a:cs typeface="Arial" panose="020B0604020202020204" pitchFamily="34" charset="0"/>
              </a:rPr>
              <a:t>Work with a dietitian</a:t>
            </a:r>
          </a:p>
          <a:p>
            <a:pPr lvl="0">
              <a:lnSpc>
                <a:spcPct val="120000"/>
              </a:lnSpc>
            </a:pPr>
            <a:r>
              <a:rPr lang="en-GB" sz="2500" dirty="0">
                <a:latin typeface="Arial" panose="020B0604020202020204" pitchFamily="34" charset="0"/>
                <a:cs typeface="Arial" panose="020B0604020202020204" pitchFamily="34" charset="0"/>
              </a:rPr>
              <a:t>Adapt advice to João's food preferences and culture</a:t>
            </a:r>
          </a:p>
          <a:p>
            <a:pPr>
              <a:lnSpc>
                <a:spcPct val="120000"/>
              </a:lnSpc>
            </a:pPr>
            <a:r>
              <a:rPr lang="en-GB" sz="2500" dirty="0">
                <a:latin typeface="Arial" panose="020B0604020202020204" pitchFamily="34" charset="0"/>
                <a:cs typeface="Arial" panose="020B0604020202020204" pitchFamily="34" charset="0"/>
              </a:rPr>
              <a:t>🚶 </a:t>
            </a:r>
            <a:r>
              <a:rPr lang="en-GB" sz="2500" b="1" dirty="0">
                <a:latin typeface="Arial" panose="020B0604020202020204" pitchFamily="34" charset="0"/>
                <a:cs typeface="Arial" panose="020B0604020202020204" pitchFamily="34" charset="0"/>
              </a:rPr>
              <a:t>Physical activity</a:t>
            </a:r>
          </a:p>
          <a:p>
            <a:pPr lvl="0">
              <a:lnSpc>
                <a:spcPct val="120000"/>
              </a:lnSpc>
            </a:pPr>
            <a:r>
              <a:rPr lang="en-GB" sz="2500" dirty="0">
                <a:latin typeface="Arial" panose="020B0604020202020204" pitchFamily="34" charset="0"/>
                <a:cs typeface="Arial" panose="020B0604020202020204" pitchFamily="34" charset="0"/>
              </a:rPr>
              <a:t>Gradually increase daily activity</a:t>
            </a:r>
          </a:p>
          <a:p>
            <a:pPr lvl="0">
              <a:lnSpc>
                <a:spcPct val="120000"/>
              </a:lnSpc>
            </a:pPr>
            <a:r>
              <a:rPr lang="en-GB" sz="2500" dirty="0">
                <a:latin typeface="Arial" panose="020B0604020202020204" pitchFamily="34" charset="0"/>
                <a:cs typeface="Arial" panose="020B0604020202020204" pitchFamily="34" charset="0"/>
              </a:rPr>
              <a:t>Reduce prolonged sitting during taxi work</a:t>
            </a:r>
          </a:p>
          <a:p>
            <a:pPr lvl="0">
              <a:lnSpc>
                <a:spcPct val="120000"/>
              </a:lnSpc>
            </a:pPr>
            <a:r>
              <a:rPr lang="en-GB" sz="2500" dirty="0">
                <a:latin typeface="Arial" panose="020B0604020202020204" pitchFamily="34" charset="0"/>
                <a:cs typeface="Arial" panose="020B0604020202020204" pitchFamily="34" charset="0"/>
              </a:rPr>
              <a:t>Aim towards 150 minutes of moderate activity/week</a:t>
            </a:r>
          </a:p>
          <a:p>
            <a:pPr>
              <a:lnSpc>
                <a:spcPct val="120000"/>
              </a:lnSpc>
            </a:pPr>
            <a:r>
              <a:rPr lang="en-GB" sz="2500" dirty="0">
                <a:latin typeface="Arial" panose="020B0604020202020204" pitchFamily="34" charset="0"/>
                <a:cs typeface="Arial" panose="020B0604020202020204" pitchFamily="34" charset="0"/>
              </a:rPr>
              <a:t>⚖️ </a:t>
            </a:r>
            <a:r>
              <a:rPr lang="en-GB" sz="2500" b="1" dirty="0">
                <a:latin typeface="Arial" panose="020B0604020202020204" pitchFamily="34" charset="0"/>
                <a:cs typeface="Arial" panose="020B0604020202020204" pitchFamily="34" charset="0"/>
              </a:rPr>
              <a:t>Weight management</a:t>
            </a:r>
          </a:p>
          <a:p>
            <a:pPr lvl="0">
              <a:lnSpc>
                <a:spcPct val="120000"/>
              </a:lnSpc>
            </a:pPr>
            <a:r>
              <a:rPr lang="en-GB" sz="2500" dirty="0">
                <a:latin typeface="Arial" panose="020B0604020202020204" pitchFamily="34" charset="0"/>
                <a:cs typeface="Arial" panose="020B0604020202020204" pitchFamily="34" charset="0"/>
              </a:rPr>
              <a:t>Set realistic, achievable goals</a:t>
            </a:r>
          </a:p>
          <a:p>
            <a:pPr lvl="0">
              <a:lnSpc>
                <a:spcPct val="120000"/>
              </a:lnSpc>
            </a:pPr>
            <a:r>
              <a:rPr lang="en-GB" sz="2500" dirty="0">
                <a:latin typeface="Arial" panose="020B0604020202020204" pitchFamily="34" charset="0"/>
                <a:cs typeface="Arial" panose="020B0604020202020204" pitchFamily="34" charset="0"/>
              </a:rPr>
              <a:t>Monitor weight and BMI</a:t>
            </a:r>
          </a:p>
          <a:p>
            <a:pPr lvl="0">
              <a:lnSpc>
                <a:spcPct val="120000"/>
              </a:lnSpc>
            </a:pPr>
            <a:r>
              <a:rPr lang="en-GB" sz="2500" dirty="0">
                <a:latin typeface="Arial" panose="020B0604020202020204" pitchFamily="34" charset="0"/>
                <a:cs typeface="Arial" panose="020B0604020202020204" pitchFamily="34" charset="0"/>
              </a:rPr>
              <a:t>Discuss NHS weight-management support</a:t>
            </a:r>
          </a:p>
          <a:p>
            <a:pPr>
              <a:lnSpc>
                <a:spcPct val="120000"/>
              </a:lnSpc>
            </a:pPr>
            <a:r>
              <a:rPr lang="en-GB" sz="2500" dirty="0">
                <a:latin typeface="Arial" panose="020B0604020202020204" pitchFamily="34" charset="0"/>
                <a:cs typeface="Arial" panose="020B0604020202020204" pitchFamily="34" charset="0"/>
              </a:rPr>
              <a:t>🎯 </a:t>
            </a:r>
            <a:r>
              <a:rPr lang="en-GB" sz="2500" b="1" dirty="0">
                <a:latin typeface="Arial" panose="020B0604020202020204" pitchFamily="34" charset="0"/>
                <a:cs typeface="Arial" panose="020B0604020202020204" pitchFamily="34" charset="0"/>
              </a:rPr>
              <a:t>Goal</a:t>
            </a:r>
          </a:p>
          <a:p>
            <a:pPr>
              <a:lnSpc>
                <a:spcPct val="120000"/>
              </a:lnSpc>
            </a:pPr>
            <a:r>
              <a:rPr lang="en-GB" sz="2500" dirty="0">
                <a:latin typeface="Arial" panose="020B0604020202020204" pitchFamily="34" charset="0"/>
                <a:cs typeface="Arial" panose="020B0604020202020204" pitchFamily="34" charset="0"/>
              </a:rPr>
              <a:t>Improve blood glucose + reduce cardiovascular risk</a:t>
            </a:r>
          </a:p>
          <a:p>
            <a:endParaRPr lang="en-US" dirty="0"/>
          </a:p>
        </p:txBody>
      </p:sp>
      <p:sp>
        <p:nvSpPr>
          <p:cNvPr id="6" name="TextBox 5">
            <a:extLst>
              <a:ext uri="{FF2B5EF4-FFF2-40B4-BE49-F238E27FC236}">
                <a16:creationId xmlns:a16="http://schemas.microsoft.com/office/drawing/2014/main" id="{07922C85-F525-9FA2-D0C3-2BABEE00AD4C}"/>
              </a:ext>
            </a:extLst>
          </p:cNvPr>
          <p:cNvSpPr txBox="1"/>
          <p:nvPr/>
        </p:nvSpPr>
        <p:spPr>
          <a:xfrm>
            <a:off x="518984" y="313510"/>
            <a:ext cx="3034805" cy="646331"/>
          </a:xfrm>
          <a:prstGeom prst="rect">
            <a:avLst/>
          </a:prstGeom>
          <a:noFill/>
        </p:spPr>
        <p:txBody>
          <a:bodyPr wrap="none" rtlCol="0">
            <a:spAutoFit/>
          </a:bodyPr>
          <a:lstStyle/>
          <a:p>
            <a:r>
              <a:rPr lang="en-GB" b="1" dirty="0">
                <a:latin typeface="Arial" panose="020B0604020202020204" pitchFamily="34" charset="0"/>
                <a:cs typeface="Arial" panose="020B0604020202020204" pitchFamily="34" charset="0"/>
              </a:rPr>
              <a:t>João's Lifestyle Care Plan</a:t>
            </a:r>
          </a:p>
          <a:p>
            <a:endParaRPr lang="en-US" dirty="0"/>
          </a:p>
        </p:txBody>
      </p:sp>
      <p:pic>
        <p:nvPicPr>
          <p:cNvPr id="13" name="Audio 12">
            <a:extLst>
              <a:ext uri="{FF2B5EF4-FFF2-40B4-BE49-F238E27FC236}">
                <a16:creationId xmlns:a16="http://schemas.microsoft.com/office/drawing/2014/main" id="{D33EE7A9-ACDA-2999-C7C8-E02BB0AC93C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191029800"/>
      </p:ext>
    </p:extLst>
  </p:cSld>
  <p:clrMapOvr>
    <a:masterClrMapping/>
  </p:clrMapOvr>
  <mc:AlternateContent xmlns:mc="http://schemas.openxmlformats.org/markup-compatibility/2006">
    <mc:Choice xmlns:p14="http://schemas.microsoft.com/office/powerpoint/2010/main" Requires="p14">
      <p:transition spd="slow" p14:dur="2000" advTm="48578"/>
    </mc:Choice>
    <mc:Fallback>
      <p:transition spd="slow" advTm="485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3873147-1558-F2DB-DF51-26976CD6FB17}"/>
              </a:ext>
            </a:extLst>
          </p:cNvPr>
          <p:cNvSpPr txBox="1"/>
          <p:nvPr/>
        </p:nvSpPr>
        <p:spPr>
          <a:xfrm>
            <a:off x="4912658" y="6701563"/>
            <a:ext cx="2187862" cy="312873"/>
          </a:xfrm>
          <a:prstGeom prst="rect">
            <a:avLst/>
          </a:prstGeom>
        </p:spPr>
        <p:txBody>
          <a:bodyPr vert="horz" lIns="91440" tIns="45720" rIns="91440" bIns="45720" rtlCol="0" anchor="t">
            <a:normAutofit/>
          </a:bodyPr>
          <a:lstStyle/>
          <a:p>
            <a:pPr>
              <a:lnSpc>
                <a:spcPct val="70000"/>
              </a:lnSpc>
              <a:spcBef>
                <a:spcPct val="0"/>
              </a:spcBef>
              <a:spcAft>
                <a:spcPts val="600"/>
              </a:spcAft>
            </a:pPr>
            <a:r>
              <a:rPr lang="en-US" sz="1200" cap="all" dirty="0" err="1">
                <a:solidFill>
                  <a:schemeClr val="tx2"/>
                </a:solidFill>
                <a:ea typeface="+mj-ea"/>
                <a:cs typeface="+mj-cs"/>
              </a:rPr>
              <a:t>diabetesincontrol.com</a:t>
            </a:r>
            <a:endParaRPr lang="en-US" sz="1200" cap="all" dirty="0">
              <a:solidFill>
                <a:schemeClr val="tx2"/>
              </a:solidFill>
              <a:ea typeface="+mj-ea"/>
              <a:cs typeface="+mj-cs"/>
            </a:endParaRPr>
          </a:p>
        </p:txBody>
      </p:sp>
      <p:sp>
        <p:nvSpPr>
          <p:cNvPr id="4" name="Text Placeholder 3">
            <a:extLst>
              <a:ext uri="{FF2B5EF4-FFF2-40B4-BE49-F238E27FC236}">
                <a16:creationId xmlns:a16="http://schemas.microsoft.com/office/drawing/2014/main" id="{FC410D87-E9B7-CA91-22E3-F891B6127471}"/>
              </a:ext>
            </a:extLst>
          </p:cNvPr>
          <p:cNvSpPr>
            <a:spLocks noGrp="1"/>
          </p:cNvSpPr>
          <p:nvPr>
            <p:ph idx="1"/>
          </p:nvPr>
        </p:nvSpPr>
        <p:spPr>
          <a:xfrm>
            <a:off x="391487" y="1037226"/>
            <a:ext cx="4130606" cy="4783548"/>
          </a:xfrm>
        </p:spPr>
        <p:txBody>
          <a:bodyPr vert="horz" lIns="91440" tIns="45720" rIns="91440" bIns="45720" rtlCol="0">
            <a:normAutofit/>
          </a:bodyPr>
          <a:lstStyle/>
          <a:p>
            <a:pPr marL="0" indent="0">
              <a:lnSpc>
                <a:spcPct val="110000"/>
              </a:lnSpc>
              <a:buNone/>
            </a:pPr>
            <a:r>
              <a:rPr lang="en-GB" b="1" dirty="0">
                <a:latin typeface="Arial" panose="020B0604020202020204" pitchFamily="34" charset="0"/>
                <a:cs typeface="Arial" panose="020B0604020202020204" pitchFamily="34" charset="0"/>
              </a:rPr>
              <a:t>João's Healthcare Team</a:t>
            </a:r>
          </a:p>
          <a:p>
            <a:pPr>
              <a:lnSpc>
                <a:spcPct val="110000"/>
              </a:lnSpc>
            </a:pPr>
            <a:r>
              <a:rPr lang="en-GB" sz="1200" dirty="0">
                <a:latin typeface="Arial" panose="020B0604020202020204" pitchFamily="34" charset="0"/>
                <a:cs typeface="Arial" panose="020B0604020202020204" pitchFamily="34" charset="0"/>
              </a:rPr>
              <a:t>👨‍⚕️ </a:t>
            </a:r>
            <a:r>
              <a:rPr lang="en-GB" sz="1200" b="1" dirty="0">
                <a:latin typeface="Arial" panose="020B0604020202020204" pitchFamily="34" charset="0"/>
                <a:cs typeface="Arial" panose="020B0604020202020204" pitchFamily="34" charset="0"/>
              </a:rPr>
              <a:t>GP</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Diagnosis, medication and overall review</a:t>
            </a:r>
          </a:p>
          <a:p>
            <a:pPr>
              <a:lnSpc>
                <a:spcPct val="110000"/>
              </a:lnSpc>
            </a:pPr>
            <a:r>
              <a:rPr lang="en-GB" sz="1200" dirty="0">
                <a:latin typeface="Arial" panose="020B0604020202020204" pitchFamily="34" charset="0"/>
                <a:cs typeface="Arial" panose="020B0604020202020204" pitchFamily="34" charset="0"/>
              </a:rPr>
              <a:t>👩‍⚕️ </a:t>
            </a:r>
            <a:r>
              <a:rPr lang="en-GB" sz="1200" b="1" dirty="0">
                <a:latin typeface="Arial" panose="020B0604020202020204" pitchFamily="34" charset="0"/>
                <a:cs typeface="Arial" panose="020B0604020202020204" pitchFamily="34" charset="0"/>
              </a:rPr>
              <a:t>Diabetes Nurse</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Education, self-management and monitoring</a:t>
            </a:r>
          </a:p>
          <a:p>
            <a:pPr>
              <a:lnSpc>
                <a:spcPct val="110000"/>
              </a:lnSpc>
            </a:pPr>
            <a:r>
              <a:rPr lang="en-GB" sz="1200" dirty="0">
                <a:latin typeface="Arial" panose="020B0604020202020204" pitchFamily="34" charset="0"/>
                <a:cs typeface="Arial" panose="020B0604020202020204" pitchFamily="34" charset="0"/>
              </a:rPr>
              <a:t>🥗 </a:t>
            </a:r>
            <a:r>
              <a:rPr lang="en-GB" sz="1200" b="1" dirty="0">
                <a:latin typeface="Arial" panose="020B0604020202020204" pitchFamily="34" charset="0"/>
                <a:cs typeface="Arial" panose="020B0604020202020204" pitchFamily="34" charset="0"/>
              </a:rPr>
              <a:t>Dietitian</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Personalised nutritional advice</a:t>
            </a:r>
          </a:p>
          <a:p>
            <a:pPr>
              <a:lnSpc>
                <a:spcPct val="110000"/>
              </a:lnSpc>
            </a:pPr>
            <a:r>
              <a:rPr lang="en-GB" sz="1200" dirty="0">
                <a:latin typeface="Arial" panose="020B0604020202020204" pitchFamily="34" charset="0"/>
                <a:cs typeface="Arial" panose="020B0604020202020204" pitchFamily="34" charset="0"/>
              </a:rPr>
              <a:t>💊 </a:t>
            </a:r>
            <a:r>
              <a:rPr lang="en-GB" sz="1200" b="1" dirty="0">
                <a:latin typeface="Arial" panose="020B0604020202020204" pitchFamily="34" charset="0"/>
                <a:cs typeface="Arial" panose="020B0604020202020204" pitchFamily="34" charset="0"/>
              </a:rPr>
              <a:t>Pharmacist</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Medication support and adherence</a:t>
            </a:r>
          </a:p>
          <a:p>
            <a:pPr>
              <a:lnSpc>
                <a:spcPct val="110000"/>
              </a:lnSpc>
            </a:pPr>
            <a:r>
              <a:rPr lang="en-GB" sz="1200" dirty="0">
                <a:latin typeface="Arial" panose="020B0604020202020204" pitchFamily="34" charset="0"/>
                <a:cs typeface="Arial" panose="020B0604020202020204" pitchFamily="34" charset="0"/>
              </a:rPr>
              <a:t>🦶 </a:t>
            </a:r>
            <a:r>
              <a:rPr lang="en-GB" sz="1200" b="1" dirty="0">
                <a:latin typeface="Arial" panose="020B0604020202020204" pitchFamily="34" charset="0"/>
                <a:cs typeface="Arial" panose="020B0604020202020204" pitchFamily="34" charset="0"/>
              </a:rPr>
              <a:t>Podiatrist</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Foot assessment and prevention</a:t>
            </a:r>
          </a:p>
          <a:p>
            <a:pPr>
              <a:lnSpc>
                <a:spcPct val="110000"/>
              </a:lnSpc>
            </a:pPr>
            <a:r>
              <a:rPr lang="en-GB" sz="1200" dirty="0">
                <a:latin typeface="Arial" panose="020B0604020202020204" pitchFamily="34" charset="0"/>
                <a:cs typeface="Arial" panose="020B0604020202020204" pitchFamily="34" charset="0"/>
              </a:rPr>
              <a:t>👁️ </a:t>
            </a:r>
            <a:r>
              <a:rPr lang="en-GB" sz="1200" b="1" dirty="0">
                <a:latin typeface="Arial" panose="020B0604020202020204" pitchFamily="34" charset="0"/>
                <a:cs typeface="Arial" panose="020B0604020202020204" pitchFamily="34" charset="0"/>
              </a:rPr>
              <a:t>Eye Screening Team</a:t>
            </a:r>
            <a:br>
              <a:rPr lang="en-GB" sz="1200" dirty="0">
                <a:latin typeface="Arial" panose="020B0604020202020204" pitchFamily="34" charset="0"/>
                <a:cs typeface="Arial" panose="020B0604020202020204" pitchFamily="34" charset="0"/>
              </a:rPr>
            </a:br>
            <a:r>
              <a:rPr lang="en-GB" sz="1200" dirty="0">
                <a:latin typeface="Arial" panose="020B0604020202020204" pitchFamily="34" charset="0"/>
                <a:cs typeface="Arial" panose="020B0604020202020204" pitchFamily="34" charset="0"/>
              </a:rPr>
              <a:t>Retinal screening</a:t>
            </a:r>
          </a:p>
          <a:p>
            <a:pPr>
              <a:lnSpc>
                <a:spcPct val="110000"/>
              </a:lnSpc>
            </a:pPr>
            <a:r>
              <a:rPr lang="en-GB" sz="1200" b="1" dirty="0">
                <a:latin typeface="Arial" panose="020B0604020202020204" pitchFamily="34" charset="0"/>
                <a:cs typeface="Arial" panose="020B0604020202020204" pitchFamily="34" charset="0"/>
              </a:rPr>
              <a:t>Main principle</a:t>
            </a:r>
          </a:p>
          <a:p>
            <a:pPr>
              <a:lnSpc>
                <a:spcPct val="110000"/>
              </a:lnSpc>
            </a:pPr>
            <a:r>
              <a:rPr lang="en-GB" sz="1200" dirty="0">
                <a:latin typeface="Arial" panose="020B0604020202020204" pitchFamily="34" charset="0"/>
                <a:cs typeface="Arial" panose="020B0604020202020204" pitchFamily="34" charset="0"/>
              </a:rPr>
              <a:t>Shared decision-making + coordinated care = person-centred care</a:t>
            </a:r>
          </a:p>
          <a:p>
            <a:pPr>
              <a:lnSpc>
                <a:spcPct val="110000"/>
              </a:lnSpc>
            </a:pPr>
            <a:endParaRPr lang="en-US" sz="1000" dirty="0"/>
          </a:p>
        </p:txBody>
      </p:sp>
      <p:pic>
        <p:nvPicPr>
          <p:cNvPr id="13" name="Picture 12" descr="Team Based Diabetes Care: Effective Models for Clinical Collaboration -  Diabetes In Control. A free weekly diabetes newsletter for Medical  Professionals.">
            <a:extLst>
              <a:ext uri="{FF2B5EF4-FFF2-40B4-BE49-F238E27FC236}">
                <a16:creationId xmlns:a16="http://schemas.microsoft.com/office/drawing/2014/main" id="{297FEE72-3E94-B2BD-6008-07CD1EA98BF0}"/>
              </a:ext>
            </a:extLst>
          </p:cNvPr>
          <p:cNvPicPr>
            <a:picLocks noChangeAspect="1"/>
          </p:cNvPicPr>
          <p:nvPr/>
        </p:nvPicPr>
        <p:blipFill>
          <a:blip r:embed="rId4"/>
          <a:srcRect l="20966" r="8182" b="-1"/>
          <a:stretch>
            <a:fillRect/>
          </a:stretch>
        </p:blipFill>
        <p:spPr>
          <a:xfrm>
            <a:off x="4912659" y="-8146"/>
            <a:ext cx="7279341" cy="6709709"/>
          </a:xfrm>
          <a:prstGeom prst="rect">
            <a:avLst/>
          </a:prstGeom>
          <a:noFill/>
        </p:spPr>
      </p:pic>
      <p:pic>
        <p:nvPicPr>
          <p:cNvPr id="18" name="Audio 17">
            <a:extLst>
              <a:ext uri="{FF2B5EF4-FFF2-40B4-BE49-F238E27FC236}">
                <a16:creationId xmlns:a16="http://schemas.microsoft.com/office/drawing/2014/main" id="{FD0FCECE-C944-9C9E-6E0F-7581F5F539B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906864257"/>
      </p:ext>
    </p:extLst>
  </p:cSld>
  <p:clrMapOvr>
    <a:masterClrMapping/>
  </p:clrMapOvr>
  <mc:AlternateContent xmlns:mc="http://schemas.openxmlformats.org/markup-compatibility/2006">
    <mc:Choice xmlns:p14="http://schemas.microsoft.com/office/powerpoint/2010/main" Requires="p14">
      <p:transition spd="slow" p14:dur="2000" advTm="58005"/>
    </mc:Choice>
    <mc:Fallback>
      <p:transition spd="slow" advTm="580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4" descr="New recommendations make it easier for patients to feed back on their  health - NIHR Birmingham Biomedical Research Centre">
            <a:extLst>
              <a:ext uri="{FF2B5EF4-FFF2-40B4-BE49-F238E27FC236}">
                <a16:creationId xmlns:a16="http://schemas.microsoft.com/office/drawing/2014/main" id="{C4920616-9CEB-E0AA-0C0F-D2FFF8547C51}"/>
              </a:ext>
            </a:extLst>
          </p:cNvPr>
          <p:cNvPicPr>
            <a:picLocks noGrp="1" noChangeAspect="1"/>
          </p:cNvPicPr>
          <p:nvPr>
            <p:ph idx="1"/>
          </p:nvPr>
        </p:nvPicPr>
        <p:blipFill>
          <a:blip r:embed="rId4"/>
          <a:stretch>
            <a:fillRect/>
          </a:stretch>
        </p:blipFill>
        <p:spPr>
          <a:xfrm>
            <a:off x="5943600" y="1498392"/>
            <a:ext cx="5411787" cy="4370595"/>
          </a:xfrm>
          <a:prstGeom prst="rect">
            <a:avLst/>
          </a:prstGeom>
        </p:spPr>
      </p:pic>
      <p:sp>
        <p:nvSpPr>
          <p:cNvPr id="4" name="Text Placeholder 3">
            <a:extLst>
              <a:ext uri="{FF2B5EF4-FFF2-40B4-BE49-F238E27FC236}">
                <a16:creationId xmlns:a16="http://schemas.microsoft.com/office/drawing/2014/main" id="{FB8CBB69-5FAD-44A1-0BF0-4E4C3422AD2D}"/>
              </a:ext>
            </a:extLst>
          </p:cNvPr>
          <p:cNvSpPr>
            <a:spLocks noGrp="1"/>
          </p:cNvSpPr>
          <p:nvPr>
            <p:ph type="body" sz="half" idx="2"/>
          </p:nvPr>
        </p:nvSpPr>
        <p:spPr>
          <a:xfrm>
            <a:off x="839788" y="840259"/>
            <a:ext cx="3932237" cy="5028729"/>
          </a:xfrm>
        </p:spPr>
        <p:txBody>
          <a:bodyPr>
            <a:normAutofit lnSpcReduction="10000"/>
          </a:bodyPr>
          <a:lstStyle/>
          <a:p>
            <a:endParaRPr lang="en-GB" b="1" dirty="0">
              <a:latin typeface="Arial" panose="020B0604020202020204" pitchFamily="34" charset="0"/>
              <a:cs typeface="Arial" panose="020B0604020202020204" pitchFamily="34" charset="0"/>
            </a:endParaRPr>
          </a:p>
          <a:p>
            <a:pPr marL="285750" indent="-285750">
              <a:lnSpc>
                <a:spcPct val="110000"/>
              </a:lnSpc>
              <a:buFont typeface="Wingdings" pitchFamily="2" charset="2"/>
              <a:buChar char="Ø"/>
            </a:pPr>
            <a:r>
              <a:rPr lang="en-GB" sz="1300" b="1" dirty="0">
                <a:latin typeface="Arial" panose="020B0604020202020204" pitchFamily="34" charset="0"/>
                <a:cs typeface="Arial" panose="020B0604020202020204" pitchFamily="34" charset="0"/>
              </a:rPr>
              <a:t>Clear communication</a:t>
            </a:r>
            <a:endParaRPr lang="en-GB" sz="1300" dirty="0">
              <a:latin typeface="Arial" panose="020B0604020202020204" pitchFamily="34" charset="0"/>
              <a:cs typeface="Arial" panose="020B0604020202020204" pitchFamily="34" charset="0"/>
            </a:endParaRPr>
          </a:p>
          <a:p>
            <a:pPr lvl="0">
              <a:lnSpc>
                <a:spcPct val="110000"/>
              </a:lnSpc>
            </a:pPr>
            <a:r>
              <a:rPr lang="en-GB" sz="1300" dirty="0">
                <a:latin typeface="Arial" panose="020B0604020202020204" pitchFamily="34" charset="0"/>
                <a:cs typeface="Arial" panose="020B0604020202020204" pitchFamily="34" charset="0"/>
              </a:rPr>
              <a:t>Use simple, understandable language</a:t>
            </a:r>
          </a:p>
          <a:p>
            <a:pPr lvl="0">
              <a:lnSpc>
                <a:spcPct val="110000"/>
              </a:lnSpc>
            </a:pPr>
            <a:r>
              <a:rPr lang="en-GB" sz="1300" dirty="0">
                <a:latin typeface="Arial" panose="020B0604020202020204" pitchFamily="34" charset="0"/>
                <a:cs typeface="Arial" panose="020B0604020202020204" pitchFamily="34" charset="0"/>
              </a:rPr>
              <a:t>Check João's understanding</a:t>
            </a:r>
          </a:p>
          <a:p>
            <a:pPr marL="285750" indent="-285750">
              <a:lnSpc>
                <a:spcPct val="110000"/>
              </a:lnSpc>
              <a:buFont typeface="Wingdings" pitchFamily="2" charset="2"/>
              <a:buChar char="Ø"/>
            </a:pPr>
            <a:r>
              <a:rPr lang="en-GB" sz="1300" dirty="0">
                <a:latin typeface="Arial" panose="020B0604020202020204" pitchFamily="34" charset="0"/>
                <a:cs typeface="Arial" panose="020B0604020202020204" pitchFamily="34" charset="0"/>
              </a:rPr>
              <a:t> </a:t>
            </a:r>
            <a:r>
              <a:rPr lang="en-GB" sz="1300" b="1" dirty="0">
                <a:latin typeface="Arial" panose="020B0604020202020204" pitchFamily="34" charset="0"/>
                <a:cs typeface="Arial" panose="020B0604020202020204" pitchFamily="34" charset="0"/>
              </a:rPr>
              <a:t>Shared decision-making</a:t>
            </a:r>
            <a:endParaRPr lang="en-GB" sz="1300" dirty="0">
              <a:latin typeface="Arial" panose="020B0604020202020204" pitchFamily="34" charset="0"/>
              <a:cs typeface="Arial" panose="020B0604020202020204" pitchFamily="34" charset="0"/>
            </a:endParaRPr>
          </a:p>
          <a:p>
            <a:pPr lvl="0">
              <a:lnSpc>
                <a:spcPct val="110000"/>
              </a:lnSpc>
            </a:pPr>
            <a:r>
              <a:rPr lang="en-GB" sz="1300" dirty="0">
                <a:latin typeface="Arial" panose="020B0604020202020204" pitchFamily="34" charset="0"/>
                <a:cs typeface="Arial" panose="020B0604020202020204" pitchFamily="34" charset="0"/>
              </a:rPr>
              <a:t>Discuss treatment options</a:t>
            </a:r>
          </a:p>
          <a:p>
            <a:pPr lvl="0">
              <a:lnSpc>
                <a:spcPct val="110000"/>
              </a:lnSpc>
            </a:pPr>
            <a:r>
              <a:rPr lang="en-GB" sz="1300" dirty="0">
                <a:latin typeface="Arial" panose="020B0604020202020204" pitchFamily="34" charset="0"/>
                <a:cs typeface="Arial" panose="020B0604020202020204" pitchFamily="34" charset="0"/>
              </a:rPr>
              <a:t>Respect João's choices</a:t>
            </a:r>
          </a:p>
          <a:p>
            <a:pPr marL="285750" indent="-285750">
              <a:lnSpc>
                <a:spcPct val="110000"/>
              </a:lnSpc>
              <a:buFont typeface="Wingdings" pitchFamily="2" charset="2"/>
              <a:buChar char="Ø"/>
            </a:pPr>
            <a:r>
              <a:rPr lang="en-GB" sz="1300" dirty="0">
                <a:latin typeface="Arial" panose="020B0604020202020204" pitchFamily="34" charset="0"/>
                <a:cs typeface="Arial" panose="020B0604020202020204" pitchFamily="34" charset="0"/>
              </a:rPr>
              <a:t> </a:t>
            </a:r>
            <a:r>
              <a:rPr lang="en-GB" sz="1300" b="1" dirty="0">
                <a:latin typeface="Arial" panose="020B0604020202020204" pitchFamily="34" charset="0"/>
                <a:cs typeface="Arial" panose="020B0604020202020204" pitchFamily="34" charset="0"/>
              </a:rPr>
              <a:t>Cultural sensitivity</a:t>
            </a:r>
            <a:endParaRPr lang="en-GB" sz="1300" dirty="0">
              <a:latin typeface="Arial" panose="020B0604020202020204" pitchFamily="34" charset="0"/>
              <a:cs typeface="Arial" panose="020B0604020202020204" pitchFamily="34" charset="0"/>
            </a:endParaRPr>
          </a:p>
          <a:p>
            <a:pPr lvl="0">
              <a:lnSpc>
                <a:spcPct val="110000"/>
              </a:lnSpc>
            </a:pPr>
            <a:r>
              <a:rPr lang="en-GB" sz="1300" dirty="0">
                <a:latin typeface="Arial" panose="020B0604020202020204" pitchFamily="34" charset="0"/>
                <a:cs typeface="Arial" panose="020B0604020202020204" pitchFamily="34" charset="0"/>
              </a:rPr>
              <a:t>Consider food preferences and cultural needs</a:t>
            </a:r>
          </a:p>
          <a:p>
            <a:pPr lvl="0">
              <a:lnSpc>
                <a:spcPct val="110000"/>
              </a:lnSpc>
            </a:pPr>
            <a:r>
              <a:rPr lang="en-GB" sz="1300" dirty="0">
                <a:latin typeface="Arial" panose="020B0604020202020204" pitchFamily="34" charset="0"/>
                <a:cs typeface="Arial" panose="020B0604020202020204" pitchFamily="34" charset="0"/>
              </a:rPr>
              <a:t>Avoid assumptions or stereotypes</a:t>
            </a:r>
          </a:p>
          <a:p>
            <a:pPr marL="285750" indent="-285750">
              <a:lnSpc>
                <a:spcPct val="110000"/>
              </a:lnSpc>
              <a:buFont typeface="Wingdings" pitchFamily="2" charset="2"/>
              <a:buChar char="Ø"/>
            </a:pPr>
            <a:r>
              <a:rPr lang="en-GB" sz="1300" dirty="0">
                <a:latin typeface="Arial" panose="020B0604020202020204" pitchFamily="34" charset="0"/>
                <a:cs typeface="Arial" panose="020B0604020202020204" pitchFamily="34" charset="0"/>
              </a:rPr>
              <a:t> </a:t>
            </a:r>
            <a:r>
              <a:rPr lang="en-GB" sz="1300" b="1" dirty="0">
                <a:latin typeface="Arial" panose="020B0604020202020204" pitchFamily="34" charset="0"/>
                <a:cs typeface="Arial" panose="020B0604020202020204" pitchFamily="34" charset="0"/>
              </a:rPr>
              <a:t>Ethical principles</a:t>
            </a:r>
            <a:endParaRPr lang="en-GB" sz="1300" dirty="0">
              <a:latin typeface="Arial" panose="020B0604020202020204" pitchFamily="34" charset="0"/>
              <a:cs typeface="Arial" panose="020B0604020202020204" pitchFamily="34" charset="0"/>
            </a:endParaRPr>
          </a:p>
          <a:p>
            <a:pPr lvl="0">
              <a:lnSpc>
                <a:spcPct val="110000"/>
              </a:lnSpc>
            </a:pPr>
            <a:r>
              <a:rPr lang="en-GB" sz="1300" b="1" dirty="0">
                <a:latin typeface="Arial" panose="020B0604020202020204" pitchFamily="34" charset="0"/>
                <a:cs typeface="Arial" panose="020B0604020202020204" pitchFamily="34" charset="0"/>
              </a:rPr>
              <a:t>Autonomy</a:t>
            </a:r>
            <a:r>
              <a:rPr lang="en-GB" sz="1300" dirty="0">
                <a:latin typeface="Arial" panose="020B0604020202020204" pitchFamily="34" charset="0"/>
                <a:cs typeface="Arial" panose="020B0604020202020204" pitchFamily="34" charset="0"/>
              </a:rPr>
              <a:t> – respect his choices</a:t>
            </a:r>
          </a:p>
          <a:p>
            <a:pPr lvl="0">
              <a:lnSpc>
                <a:spcPct val="110000"/>
              </a:lnSpc>
            </a:pPr>
            <a:r>
              <a:rPr lang="en-GB" sz="1300" b="1" dirty="0">
                <a:latin typeface="Arial" panose="020B0604020202020204" pitchFamily="34" charset="0"/>
                <a:cs typeface="Arial" panose="020B0604020202020204" pitchFamily="34" charset="0"/>
              </a:rPr>
              <a:t>Beneficence</a:t>
            </a:r>
            <a:r>
              <a:rPr lang="en-GB" sz="1300" dirty="0">
                <a:latin typeface="Arial" panose="020B0604020202020204" pitchFamily="34" charset="0"/>
                <a:cs typeface="Arial" panose="020B0604020202020204" pitchFamily="34" charset="0"/>
              </a:rPr>
              <a:t> – promote wellbeing</a:t>
            </a:r>
          </a:p>
          <a:p>
            <a:pPr lvl="0">
              <a:lnSpc>
                <a:spcPct val="110000"/>
              </a:lnSpc>
            </a:pPr>
            <a:r>
              <a:rPr lang="en-GB" sz="1300" b="1" dirty="0">
                <a:latin typeface="Arial" panose="020B0604020202020204" pitchFamily="34" charset="0"/>
                <a:cs typeface="Arial" panose="020B0604020202020204" pitchFamily="34" charset="0"/>
              </a:rPr>
              <a:t>Non-maleficence</a:t>
            </a:r>
            <a:r>
              <a:rPr lang="en-GB" sz="1300" dirty="0">
                <a:latin typeface="Arial" panose="020B0604020202020204" pitchFamily="34" charset="0"/>
                <a:cs typeface="Arial" panose="020B0604020202020204" pitchFamily="34" charset="0"/>
              </a:rPr>
              <a:t> – avoid harm</a:t>
            </a:r>
          </a:p>
          <a:p>
            <a:pPr lvl="0">
              <a:lnSpc>
                <a:spcPct val="110000"/>
              </a:lnSpc>
            </a:pPr>
            <a:r>
              <a:rPr lang="en-GB" sz="1300" b="1" dirty="0">
                <a:latin typeface="Arial" panose="020B0604020202020204" pitchFamily="34" charset="0"/>
                <a:cs typeface="Arial" panose="020B0604020202020204" pitchFamily="34" charset="0"/>
              </a:rPr>
              <a:t>Confidentiality</a:t>
            </a:r>
            <a:r>
              <a:rPr lang="en-GB" sz="1300" dirty="0">
                <a:latin typeface="Arial" panose="020B0604020202020204" pitchFamily="34" charset="0"/>
                <a:cs typeface="Arial" panose="020B0604020202020204" pitchFamily="34" charset="0"/>
              </a:rPr>
              <a:t> – protect personal information</a:t>
            </a:r>
          </a:p>
          <a:p>
            <a:endParaRPr lang="en-US" dirty="0"/>
          </a:p>
        </p:txBody>
      </p:sp>
      <p:sp>
        <p:nvSpPr>
          <p:cNvPr id="10" name="TextBox 9">
            <a:extLst>
              <a:ext uri="{FF2B5EF4-FFF2-40B4-BE49-F238E27FC236}">
                <a16:creationId xmlns:a16="http://schemas.microsoft.com/office/drawing/2014/main" id="{19DFC059-8B30-02DB-9770-2220AEFF1031}"/>
              </a:ext>
            </a:extLst>
          </p:cNvPr>
          <p:cNvSpPr txBox="1"/>
          <p:nvPr/>
        </p:nvSpPr>
        <p:spPr>
          <a:xfrm>
            <a:off x="10377143" y="5868987"/>
            <a:ext cx="1447801" cy="276999"/>
          </a:xfrm>
          <a:prstGeom prst="rect">
            <a:avLst/>
          </a:prstGeom>
          <a:noFill/>
        </p:spPr>
        <p:txBody>
          <a:bodyPr wrap="square">
            <a:spAutoFit/>
          </a:bodyPr>
          <a:lstStyle/>
          <a:p>
            <a:r>
              <a:rPr lang="en-US" sz="1200" dirty="0" err="1">
                <a:latin typeface="Arial" panose="020B0604020202020204" pitchFamily="34" charset="0"/>
                <a:cs typeface="Arial" panose="020B0604020202020204" pitchFamily="34" charset="0"/>
              </a:rPr>
              <a:t>nihr.ac.uk</a:t>
            </a:r>
            <a:endParaRPr lang="en-US" sz="1200"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6EA31BCD-8500-CFEA-61B9-F155B72DD4B7}"/>
              </a:ext>
            </a:extLst>
          </p:cNvPr>
          <p:cNvSpPr txBox="1"/>
          <p:nvPr/>
        </p:nvSpPr>
        <p:spPr>
          <a:xfrm>
            <a:off x="839788" y="342681"/>
            <a:ext cx="3467616" cy="646331"/>
          </a:xfrm>
          <a:prstGeom prst="rect">
            <a:avLst/>
          </a:prstGeom>
          <a:noFill/>
        </p:spPr>
        <p:txBody>
          <a:bodyPr wrap="none" rtlCol="0">
            <a:spAutoFit/>
          </a:bodyPr>
          <a:lstStyle/>
          <a:p>
            <a:r>
              <a:rPr lang="en-GB" b="1" dirty="0">
                <a:latin typeface="Arial" panose="020B0604020202020204" pitchFamily="34" charset="0"/>
                <a:cs typeface="Arial" panose="020B0604020202020204" pitchFamily="34" charset="0"/>
              </a:rPr>
              <a:t>Person-Centred Care for João</a:t>
            </a:r>
          </a:p>
          <a:p>
            <a:endParaRPr lang="en-US" dirty="0"/>
          </a:p>
        </p:txBody>
      </p:sp>
      <p:pic>
        <p:nvPicPr>
          <p:cNvPr id="34" name="Audio 33">
            <a:extLst>
              <a:ext uri="{FF2B5EF4-FFF2-40B4-BE49-F238E27FC236}">
                <a16:creationId xmlns:a16="http://schemas.microsoft.com/office/drawing/2014/main" id="{796B02B6-2C0D-F4D6-3D14-9A5F8E84057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148824535"/>
      </p:ext>
    </p:extLst>
  </p:cSld>
  <p:clrMapOvr>
    <a:masterClrMapping/>
  </p:clrMapOvr>
  <mc:AlternateContent xmlns:mc="http://schemas.openxmlformats.org/markup-compatibility/2006">
    <mc:Choice xmlns:p14="http://schemas.microsoft.com/office/powerpoint/2010/main" Requires="p14">
      <p:transition spd="slow" p14:dur="2000" advTm="60949"/>
    </mc:Choice>
    <mc:Fallback>
      <p:transition spd="slow" advTm="609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E627947A-C306-BD81-25F4-93FFAD2E9CE2}"/>
              </a:ext>
            </a:extLst>
          </p:cNvPr>
          <p:cNvSpPr>
            <a:spLocks noGrp="1"/>
          </p:cNvSpPr>
          <p:nvPr>
            <p:ph type="body" sz="half" idx="2"/>
          </p:nvPr>
        </p:nvSpPr>
        <p:spPr>
          <a:xfrm>
            <a:off x="839787" y="754743"/>
            <a:ext cx="10481355" cy="5428343"/>
          </a:xfrm>
        </p:spPr>
        <p:txBody>
          <a:bodyPr>
            <a:normAutofit fontScale="85000" lnSpcReduction="20000"/>
          </a:bodyPr>
          <a:lstStyle/>
          <a:p>
            <a:pPr lvl="0"/>
            <a:r>
              <a:rPr lang="en-GB" b="1" dirty="0"/>
              <a:t>REFERENCE</a:t>
            </a:r>
          </a:p>
          <a:p>
            <a:pPr lvl="0"/>
            <a:r>
              <a:rPr lang="en-GB" b="1" dirty="0"/>
              <a:t>NHS (2025)</a:t>
            </a:r>
            <a:r>
              <a:rPr lang="en-GB" dirty="0"/>
              <a:t> </a:t>
            </a:r>
            <a:r>
              <a:rPr lang="en-GB" i="1" dirty="0"/>
              <a:t>What is type 2 diabetes?</a:t>
            </a:r>
            <a:r>
              <a:rPr lang="en-GB" dirty="0"/>
              <a:t> Available at: </a:t>
            </a:r>
            <a:r>
              <a:rPr lang="en-GB" dirty="0">
                <a:hlinkClick r:id="rId2"/>
              </a:rPr>
              <a:t>https://www.nhs.uk/conditions/type-2-diabetes/what-is-type-2-diabetes/</a:t>
            </a:r>
            <a:r>
              <a:rPr lang="en-GB" dirty="0"/>
              <a:t> (Accessed: 10 August 2026).</a:t>
            </a:r>
          </a:p>
          <a:p>
            <a:pPr lvl="0"/>
            <a:r>
              <a:rPr lang="en-GB" b="1" dirty="0"/>
              <a:t>NHS (2025)</a:t>
            </a:r>
            <a:r>
              <a:rPr lang="en-GB" dirty="0"/>
              <a:t> </a:t>
            </a:r>
            <a:r>
              <a:rPr lang="en-GB" i="1" dirty="0"/>
              <a:t>Symptoms of type 2 diabetes and how it's diagnosed.</a:t>
            </a:r>
            <a:r>
              <a:rPr lang="en-GB" dirty="0"/>
              <a:t> Available at: </a:t>
            </a:r>
            <a:r>
              <a:rPr lang="en-GB" dirty="0">
                <a:hlinkClick r:id="rId3"/>
              </a:rPr>
              <a:t>https://www.nhs.uk/conditions/type-2-diabetes/symptoms/</a:t>
            </a:r>
            <a:r>
              <a:rPr lang="en-GB" dirty="0"/>
              <a:t> (Accessed: 10 August 2026).</a:t>
            </a:r>
          </a:p>
          <a:p>
            <a:pPr lvl="0"/>
            <a:r>
              <a:rPr lang="en-GB" b="1" dirty="0"/>
              <a:t>NHS (2025)</a:t>
            </a:r>
            <a:r>
              <a:rPr lang="en-GB" dirty="0"/>
              <a:t> </a:t>
            </a:r>
            <a:r>
              <a:rPr lang="en-GB" i="1" dirty="0"/>
              <a:t>Treatment for type 2 diabetes.</a:t>
            </a:r>
            <a:r>
              <a:rPr lang="en-GB" dirty="0"/>
              <a:t> Available at: </a:t>
            </a:r>
            <a:r>
              <a:rPr lang="en-GB" dirty="0">
                <a:hlinkClick r:id="rId4"/>
              </a:rPr>
              <a:t>https://www.nhs.uk/conditions/type-2-diabetes/treatment/</a:t>
            </a:r>
            <a:r>
              <a:rPr lang="en-GB" dirty="0"/>
              <a:t>(Accessed: 10 August 2026).</a:t>
            </a:r>
          </a:p>
          <a:p>
            <a:pPr lvl="0"/>
            <a:r>
              <a:rPr lang="en-GB" b="1" dirty="0"/>
              <a:t>NHS (2025)</a:t>
            </a:r>
            <a:r>
              <a:rPr lang="en-GB" dirty="0"/>
              <a:t> </a:t>
            </a:r>
            <a:r>
              <a:rPr lang="en-GB" i="1" dirty="0"/>
              <a:t>Complications of type 2 diabetes.</a:t>
            </a:r>
            <a:r>
              <a:rPr lang="en-GB" dirty="0"/>
              <a:t> Available at: </a:t>
            </a:r>
            <a:r>
              <a:rPr lang="en-GB" dirty="0">
                <a:hlinkClick r:id="rId5"/>
              </a:rPr>
              <a:t>https://www.nhs.uk/conditions/type-2-diabetes/complications/</a:t>
            </a:r>
            <a:r>
              <a:rPr lang="en-GB" dirty="0"/>
              <a:t> (Accessed: 10 August 2026).</a:t>
            </a:r>
          </a:p>
          <a:p>
            <a:pPr lvl="0"/>
            <a:r>
              <a:rPr lang="en-GB" b="1" dirty="0"/>
              <a:t>NICE (2026)</a:t>
            </a:r>
            <a:r>
              <a:rPr lang="en-GB" dirty="0"/>
              <a:t> </a:t>
            </a:r>
            <a:r>
              <a:rPr lang="en-GB" i="1" dirty="0"/>
              <a:t>Type 2 diabetes in adults: management (NG28).</a:t>
            </a:r>
            <a:r>
              <a:rPr lang="en-GB" dirty="0"/>
              <a:t> Available at: </a:t>
            </a:r>
            <a:r>
              <a:rPr lang="en-GB" dirty="0">
                <a:hlinkClick r:id="rId6"/>
              </a:rPr>
              <a:t>NICE NG28</a:t>
            </a:r>
            <a:r>
              <a:rPr lang="en-GB" dirty="0"/>
              <a:t> (Accessed: 10 August 2026).</a:t>
            </a:r>
          </a:p>
          <a:p>
            <a:pPr lvl="0"/>
            <a:r>
              <a:rPr lang="en-GB" b="1" dirty="0"/>
              <a:t>NHS England (2023)</a:t>
            </a:r>
            <a:r>
              <a:rPr lang="en-GB" dirty="0"/>
              <a:t> </a:t>
            </a:r>
            <a:r>
              <a:rPr lang="en-GB" i="1" dirty="0"/>
              <a:t>Language matters: language and diabetes.</a:t>
            </a:r>
            <a:r>
              <a:rPr lang="en-GB" dirty="0"/>
              <a:t> Available at: </a:t>
            </a:r>
            <a:r>
              <a:rPr lang="en-GB" dirty="0">
                <a:hlinkClick r:id="rId7"/>
              </a:rPr>
              <a:t>NHS England – Language matters</a:t>
            </a:r>
            <a:r>
              <a:rPr lang="en-GB" dirty="0"/>
              <a:t>(Accessed: 10 August 2026).</a:t>
            </a:r>
          </a:p>
          <a:p>
            <a:pPr lvl="0"/>
            <a:r>
              <a:rPr lang="en-GB" b="1" dirty="0"/>
              <a:t>Nursing and Midwifery Council (NMC) (2018)</a:t>
            </a:r>
            <a:r>
              <a:rPr lang="en-GB" dirty="0"/>
              <a:t> </a:t>
            </a:r>
            <a:r>
              <a:rPr lang="en-GB" i="1" dirty="0"/>
              <a:t>The Code: Professional standards of practice and behaviour for nurses, midwives and nursing associates.</a:t>
            </a:r>
            <a:r>
              <a:rPr lang="en-GB" dirty="0"/>
              <a:t> Available at: </a:t>
            </a:r>
            <a:r>
              <a:rPr lang="en-GB" dirty="0">
                <a:hlinkClick r:id="rId8"/>
              </a:rPr>
              <a:t>NMC Code</a:t>
            </a:r>
            <a:r>
              <a:rPr lang="en-GB" dirty="0"/>
              <a:t> (Accessed: 10 August 2026).</a:t>
            </a:r>
          </a:p>
          <a:p>
            <a:pPr lvl="0"/>
            <a:r>
              <a:rPr lang="en-GB" b="1" dirty="0"/>
              <a:t>Equality Act 2010</a:t>
            </a:r>
            <a:r>
              <a:rPr lang="en-GB" dirty="0"/>
              <a:t> (c.15). Available at: </a:t>
            </a:r>
            <a:r>
              <a:rPr lang="en-GB" dirty="0">
                <a:hlinkClick r:id="rId9"/>
              </a:rPr>
              <a:t>Equality Act 2010</a:t>
            </a:r>
            <a:r>
              <a:rPr lang="en-GB" dirty="0"/>
              <a:t> (Accessed: 10 August 2026).</a:t>
            </a:r>
          </a:p>
          <a:p>
            <a:pPr lvl="0"/>
            <a:r>
              <a:rPr lang="en-GB" b="1" dirty="0"/>
              <a:t>Data Protection Act 2018</a:t>
            </a:r>
            <a:r>
              <a:rPr lang="en-GB" dirty="0"/>
              <a:t> (c.12). Available at: </a:t>
            </a:r>
            <a:r>
              <a:rPr lang="en-GB" dirty="0">
                <a:hlinkClick r:id="rId10"/>
              </a:rPr>
              <a:t>Data Protection Act 2018</a:t>
            </a:r>
            <a:r>
              <a:rPr lang="en-GB" dirty="0"/>
              <a:t> (Accessed: 10 August 2026).</a:t>
            </a:r>
          </a:p>
          <a:p>
            <a:pPr lvl="0"/>
            <a:r>
              <a:rPr lang="en-GB" b="1" dirty="0"/>
              <a:t>NICE (2026)</a:t>
            </a:r>
            <a:r>
              <a:rPr lang="en-GB" dirty="0"/>
              <a:t> </a:t>
            </a:r>
            <a:r>
              <a:rPr lang="en-GB" i="1" dirty="0"/>
              <a:t>Type 2 diabetes in adults: management – individualised care and blood glucose </a:t>
            </a:r>
            <a:r>
              <a:rPr lang="en-GB" i="1" dirty="0" err="1"/>
              <a:t>management.</a:t>
            </a:r>
            <a:r>
              <a:rPr lang="en-GB" dirty="0" err="1"/>
              <a:t>Available</a:t>
            </a:r>
            <a:r>
              <a:rPr lang="en-GB" dirty="0"/>
              <a:t> at: </a:t>
            </a:r>
            <a:r>
              <a:rPr lang="en-GB" dirty="0">
                <a:hlinkClick r:id="rId11"/>
              </a:rPr>
              <a:t>NICE NG28 recommendations</a:t>
            </a:r>
            <a:r>
              <a:rPr lang="en-GB" dirty="0"/>
              <a:t> (Accessed: 10 August 2026).</a:t>
            </a:r>
          </a:p>
          <a:p>
            <a:endParaRPr lang="en-US" dirty="0"/>
          </a:p>
        </p:txBody>
      </p:sp>
    </p:spTree>
    <p:extLst>
      <p:ext uri="{BB962C8B-B14F-4D97-AF65-F5344CB8AC3E}">
        <p14:creationId xmlns:p14="http://schemas.microsoft.com/office/powerpoint/2010/main" val="4075983910"/>
      </p:ext>
    </p:extLst>
  </p:cSld>
  <p:clrMapOvr>
    <a:masterClrMapping/>
  </p:clrMapOvr>
</p:sld>
</file>

<file path=ppt/theme/theme1.xml><?xml version="1.0" encoding="utf-8"?>
<a:theme xmlns:a="http://schemas.openxmlformats.org/drawingml/2006/main" name="Editorial">
  <a:themeElements>
    <a:clrScheme name="Editorial">
      <a:dk1>
        <a:sysClr val="windowText" lastClr="000000"/>
      </a:dk1>
      <a:lt1>
        <a:sysClr val="window" lastClr="FFFFFF"/>
      </a:lt1>
      <a:dk2>
        <a:srgbClr val="171717"/>
      </a:dk2>
      <a:lt2>
        <a:srgbClr val="F7F6F3"/>
      </a:lt2>
      <a:accent1>
        <a:srgbClr val="C8350F"/>
      </a:accent1>
      <a:accent2>
        <a:srgbClr val="B6A992"/>
      </a:accent2>
      <a:accent3>
        <a:srgbClr val="D59A6D"/>
      </a:accent3>
      <a:accent4>
        <a:srgbClr val="C7793D"/>
      </a:accent4>
      <a:accent5>
        <a:srgbClr val="DB8464"/>
      </a:accent5>
      <a:accent6>
        <a:srgbClr val="3F7699"/>
      </a:accent6>
      <a:hlink>
        <a:srgbClr val="C8350F"/>
      </a:hlink>
      <a:folHlink>
        <a:srgbClr val="DB8464"/>
      </a:folHlink>
    </a:clrScheme>
    <a:fontScheme name="Custom 22">
      <a:majorFont>
        <a:latin typeface="Haettenschweiler"/>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Editorial" id="{71EC1670-473B-4381-BA1C-B02CC96DD716}" vid="{C5D3EF77-ADD0-40FD-A769-C339DAE739D1}"/>
    </a:ext>
  </a:extLst>
</a:theme>
</file>

<file path=docProps/app.xml><?xml version="1.0" encoding="utf-8"?>
<Properties xmlns="http://schemas.openxmlformats.org/officeDocument/2006/extended-properties" xmlns:vt="http://schemas.openxmlformats.org/officeDocument/2006/docPropsVTypes">
  <Template/>
  <TotalTime>3772</TotalTime>
  <Words>1235</Words>
  <Application>Microsoft Macintosh PowerPoint</Application>
  <PresentationFormat>Widescreen</PresentationFormat>
  <Paragraphs>175</Paragraphs>
  <Slides>14</Slides>
  <Notes>0</Notes>
  <HiddenSlides>0</HiddenSlides>
  <MMClips>13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Arial</vt:lpstr>
      <vt:lpstr>Haettenschweiler</vt:lpstr>
      <vt:lpstr>Trade Gothic Next Light</vt:lpstr>
      <vt:lpstr>Wingdings</vt:lpstr>
      <vt:lpstr>Editorial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Jussara Coser (2442073)</dc:creator>
  <cp:lastModifiedBy>Jussara Coser (2442073)</cp:lastModifiedBy>
  <cp:revision>7</cp:revision>
  <dcterms:created xsi:type="dcterms:W3CDTF">2026-08-11T22:00:15Z</dcterms:created>
  <dcterms:modified xsi:type="dcterms:W3CDTF">2026-08-14T12:52:37Z</dcterms:modified>
</cp:coreProperties>
</file>