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1" r:id="rId7"/>
    <p:sldId id="262" r:id="rId8"/>
    <p:sldId id="263" r:id="rId9"/>
    <p:sldId id="265" r:id="rId10"/>
    <p:sldId id="266" r:id="rId11"/>
    <p:sldId id="275" r:id="rId12"/>
    <p:sldId id="276" r:id="rId13"/>
    <p:sldId id="277" r:id="rId14"/>
    <p:sldId id="278" r:id="rId15"/>
    <p:sldId id="279" r:id="rId16"/>
    <p:sldId id="280" r:id="rId17"/>
    <p:sldId id="281" r:id="rId18"/>
    <p:sldId id="282" r:id="rId19"/>
    <p:sldId id="283" r:id="rId20"/>
    <p:sldId id="284" r:id="rId21"/>
    <p:sldId id="320" r:id="rId22"/>
    <p:sldId id="319" r:id="rId23"/>
    <p:sldId id="321" r:id="rId24"/>
    <p:sldId id="323" r:id="rId25"/>
    <p:sldId id="269" r:id="rId26"/>
    <p:sldId id="324" r:id="rId27"/>
    <p:sldId id="267" r:id="rId28"/>
    <p:sldId id="268" r:id="rId29"/>
    <p:sldId id="272" r:id="rId30"/>
    <p:sldId id="270" r:id="rId31"/>
    <p:sldId id="287" r:id="rId32"/>
    <p:sldId id="288" r:id="rId33"/>
    <p:sldId id="271" r:id="rId34"/>
    <p:sldId id="274" r:id="rId35"/>
    <p:sldId id="325" r:id="rId36"/>
    <p:sldId id="285" r:id="rId37"/>
    <p:sldId id="286" r:id="rId38"/>
    <p:sldId id="273" r:id="rId39"/>
    <p:sldId id="305" r:id="rId40"/>
    <p:sldId id="306" r:id="rId41"/>
    <p:sldId id="307" r:id="rId42"/>
    <p:sldId id="308" r:id="rId43"/>
    <p:sldId id="309" r:id="rId44"/>
    <p:sldId id="310" r:id="rId45"/>
    <p:sldId id="311" r:id="rId46"/>
    <p:sldId id="312" r:id="rId47"/>
    <p:sldId id="313" r:id="rId48"/>
    <p:sldId id="314" r:id="rId49"/>
    <p:sldId id="315" r:id="rId50"/>
    <p:sldId id="326" r:id="rId51"/>
    <p:sldId id="327" r:id="rId52"/>
    <p:sldId id="328" r:id="rId53"/>
    <p:sldId id="329" r:id="rId54"/>
    <p:sldId id="330" r:id="rId55"/>
    <p:sldId id="331" r:id="rId56"/>
    <p:sldId id="332" r:id="rId57"/>
    <p:sldId id="333" r:id="rId58"/>
    <p:sldId id="334" r:id="rId59"/>
    <p:sldId id="335" r:id="rId60"/>
    <p:sldId id="336" r:id="rId61"/>
    <p:sldId id="337" r:id="rId62"/>
    <p:sldId id="289" r:id="rId63"/>
    <p:sldId id="290" r:id="rId64"/>
    <p:sldId id="291" r:id="rId65"/>
    <p:sldId id="292" r:id="rId66"/>
    <p:sldId id="293" r:id="rId67"/>
    <p:sldId id="338" r:id="rId68"/>
    <p:sldId id="339"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ata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ata9.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s>
</file>

<file path=ppt/diagrams/_rels/drawing9.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1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1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081430-0007-4762-885C-FB046030BBC4}" type="doc">
      <dgm:prSet loTypeId="urn:microsoft.com/office/officeart/2018/2/layout/IconVerticalSolidList" loCatId="icon" qsTypeId="urn:microsoft.com/office/officeart/2005/8/quickstyle/simple1#6" qsCatId="simple" csTypeId="urn:microsoft.com/office/officeart/2018/5/colors/Iconchunking_neutralbg_colorful1" csCatId="colorful" phldr="1"/>
      <dgm:spPr/>
      <dgm:t>
        <a:bodyPr/>
        <a:lstStyle/>
        <a:p>
          <a:endParaRPr lang="en-US"/>
        </a:p>
      </dgm:t>
    </dgm:pt>
    <dgm:pt modelId="{7F0FFE7A-1F70-4959-8821-0563FA3C8DEF}">
      <dgm:prSet/>
      <dgm:spPr/>
      <dgm:t>
        <a:bodyPr/>
        <a:lstStyle/>
        <a:p>
          <a:r>
            <a:rPr lang="en-US"/>
            <a:t>Physical</a:t>
          </a:r>
        </a:p>
      </dgm:t>
    </dgm:pt>
    <dgm:pt modelId="{D2E5D2FD-3C81-421D-9C6F-87FD1D3E91D7}" type="parTrans" cxnId="{2B8D8CC5-BC4B-45DF-9CAD-46B098EEECF4}">
      <dgm:prSet/>
      <dgm:spPr/>
      <dgm:t>
        <a:bodyPr/>
        <a:lstStyle/>
        <a:p>
          <a:endParaRPr lang="en-US"/>
        </a:p>
      </dgm:t>
    </dgm:pt>
    <dgm:pt modelId="{28266850-13AD-4B4E-BA9A-730C43314D9A}" type="sibTrans" cxnId="{2B8D8CC5-BC4B-45DF-9CAD-46B098EEECF4}">
      <dgm:prSet/>
      <dgm:spPr/>
      <dgm:t>
        <a:bodyPr/>
        <a:lstStyle/>
        <a:p>
          <a:endParaRPr lang="en-US"/>
        </a:p>
      </dgm:t>
    </dgm:pt>
    <dgm:pt modelId="{555A5699-B006-447A-ACAB-6E316E299526}">
      <dgm:prSet/>
      <dgm:spPr/>
      <dgm:t>
        <a:bodyPr/>
        <a:lstStyle/>
        <a:p>
          <a:r>
            <a:rPr lang="en-US"/>
            <a:t>Cognitive</a:t>
          </a:r>
        </a:p>
      </dgm:t>
    </dgm:pt>
    <dgm:pt modelId="{40D5C311-655D-4010-8ED7-1771948C1086}" type="parTrans" cxnId="{2160248B-8000-4FB7-9DEF-A1E73DE28B2F}">
      <dgm:prSet/>
      <dgm:spPr/>
      <dgm:t>
        <a:bodyPr/>
        <a:lstStyle/>
        <a:p>
          <a:endParaRPr lang="en-US"/>
        </a:p>
      </dgm:t>
    </dgm:pt>
    <dgm:pt modelId="{0E8D0777-EA54-4DFB-A0DF-EC2145A9603B}" type="sibTrans" cxnId="{2160248B-8000-4FB7-9DEF-A1E73DE28B2F}">
      <dgm:prSet/>
      <dgm:spPr/>
      <dgm:t>
        <a:bodyPr/>
        <a:lstStyle/>
        <a:p>
          <a:endParaRPr lang="en-US"/>
        </a:p>
      </dgm:t>
    </dgm:pt>
    <dgm:pt modelId="{C2966F63-2196-4D8B-89B3-CD399D6F0E8F}">
      <dgm:prSet/>
      <dgm:spPr/>
      <dgm:t>
        <a:bodyPr/>
        <a:lstStyle/>
        <a:p>
          <a:r>
            <a:rPr lang="en-US"/>
            <a:t>Emotional</a:t>
          </a:r>
        </a:p>
      </dgm:t>
    </dgm:pt>
    <dgm:pt modelId="{E382D754-5715-43F3-B956-73CC3FA9411C}" type="parTrans" cxnId="{702DC18F-D7DD-44A8-AB14-CCBAE19A886F}">
      <dgm:prSet/>
      <dgm:spPr/>
      <dgm:t>
        <a:bodyPr/>
        <a:lstStyle/>
        <a:p>
          <a:endParaRPr lang="en-US"/>
        </a:p>
      </dgm:t>
    </dgm:pt>
    <dgm:pt modelId="{35266F48-1BBE-4AB6-9EF2-794DEC807455}" type="sibTrans" cxnId="{702DC18F-D7DD-44A8-AB14-CCBAE19A886F}">
      <dgm:prSet/>
      <dgm:spPr/>
      <dgm:t>
        <a:bodyPr/>
        <a:lstStyle/>
        <a:p>
          <a:endParaRPr lang="en-US"/>
        </a:p>
      </dgm:t>
    </dgm:pt>
    <dgm:pt modelId="{6EBDE279-CD21-41E2-A6B5-16D65115A2D1}">
      <dgm:prSet/>
      <dgm:spPr/>
      <dgm:t>
        <a:bodyPr/>
        <a:lstStyle/>
        <a:p>
          <a:r>
            <a:rPr lang="en-US"/>
            <a:t>Social</a:t>
          </a:r>
        </a:p>
      </dgm:t>
    </dgm:pt>
    <dgm:pt modelId="{85718304-30F5-42F8-8E24-28FE64BE746A}" type="parTrans" cxnId="{70C1FAF5-AA7D-4E6A-83ED-672D8D6F614E}">
      <dgm:prSet/>
      <dgm:spPr/>
      <dgm:t>
        <a:bodyPr/>
        <a:lstStyle/>
        <a:p>
          <a:endParaRPr lang="en-US"/>
        </a:p>
      </dgm:t>
    </dgm:pt>
    <dgm:pt modelId="{D1EBBB04-303C-4CDE-8612-6AD7600F81C7}" type="sibTrans" cxnId="{70C1FAF5-AA7D-4E6A-83ED-672D8D6F614E}">
      <dgm:prSet/>
      <dgm:spPr/>
      <dgm:t>
        <a:bodyPr/>
        <a:lstStyle/>
        <a:p>
          <a:endParaRPr lang="en-US"/>
        </a:p>
      </dgm:t>
    </dgm:pt>
    <dgm:pt modelId="{E490D75C-8C12-4F62-9755-EB8D6769B73C}">
      <dgm:prSet/>
      <dgm:spPr/>
      <dgm:t>
        <a:bodyPr/>
        <a:lstStyle/>
        <a:p>
          <a:r>
            <a:rPr lang="en-US"/>
            <a:t>Intelligence</a:t>
          </a:r>
        </a:p>
      </dgm:t>
    </dgm:pt>
    <dgm:pt modelId="{261241DB-BE8A-4FA9-AC33-346953AD9905}" type="parTrans" cxnId="{E2518FBD-B3C6-4AE8-ACE5-DBE5237A8859}">
      <dgm:prSet/>
      <dgm:spPr/>
      <dgm:t>
        <a:bodyPr/>
        <a:lstStyle/>
        <a:p>
          <a:endParaRPr lang="en-US"/>
        </a:p>
      </dgm:t>
    </dgm:pt>
    <dgm:pt modelId="{B56339D2-AF12-4C80-9FDE-E92754B2A2E3}" type="sibTrans" cxnId="{E2518FBD-B3C6-4AE8-ACE5-DBE5237A8859}">
      <dgm:prSet/>
      <dgm:spPr/>
      <dgm:t>
        <a:bodyPr/>
        <a:lstStyle/>
        <a:p>
          <a:endParaRPr lang="en-US"/>
        </a:p>
      </dgm:t>
    </dgm:pt>
    <dgm:pt modelId="{C1AFFBBE-F226-4A72-88EB-CED5CCD960A1}">
      <dgm:prSet/>
      <dgm:spPr/>
      <dgm:t>
        <a:bodyPr/>
        <a:lstStyle/>
        <a:p>
          <a:r>
            <a:rPr lang="en-US"/>
            <a:t>Perception</a:t>
          </a:r>
        </a:p>
      </dgm:t>
    </dgm:pt>
    <dgm:pt modelId="{75689055-4BDB-428D-81BA-C14C794DB2D5}" type="parTrans" cxnId="{D90CA847-522B-44FE-8994-992E2FEE27A2}">
      <dgm:prSet/>
      <dgm:spPr/>
      <dgm:t>
        <a:bodyPr/>
        <a:lstStyle/>
        <a:p>
          <a:endParaRPr lang="en-US"/>
        </a:p>
      </dgm:t>
    </dgm:pt>
    <dgm:pt modelId="{EF54E6DA-BCB1-4EC4-8517-A4B2C4E05397}" type="sibTrans" cxnId="{D90CA847-522B-44FE-8994-992E2FEE27A2}">
      <dgm:prSet/>
      <dgm:spPr/>
      <dgm:t>
        <a:bodyPr/>
        <a:lstStyle/>
        <a:p>
          <a:endParaRPr lang="en-US"/>
        </a:p>
      </dgm:t>
    </dgm:pt>
    <dgm:pt modelId="{CF74E943-4E5B-449E-9630-C0CE321D8B5C}" type="pres">
      <dgm:prSet presAssocID="{CB081430-0007-4762-885C-FB046030BBC4}" presName="root" presStyleCnt="0">
        <dgm:presLayoutVars>
          <dgm:dir/>
          <dgm:resizeHandles val="exact"/>
        </dgm:presLayoutVars>
      </dgm:prSet>
      <dgm:spPr/>
    </dgm:pt>
    <dgm:pt modelId="{51E55B9D-3CE7-444B-B246-D21DD23EBA81}" type="pres">
      <dgm:prSet presAssocID="{7F0FFE7A-1F70-4959-8821-0563FA3C8DEF}" presName="compNode" presStyleCnt="0"/>
      <dgm:spPr/>
    </dgm:pt>
    <dgm:pt modelId="{ADC4257F-4A9A-40A6-ACE7-81524C26652E}" type="pres">
      <dgm:prSet presAssocID="{7F0FFE7A-1F70-4959-8821-0563FA3C8DEF}" presName="bgRect" presStyleLbl="bgShp" presStyleIdx="0" presStyleCnt="6"/>
      <dgm:spPr/>
    </dgm:pt>
    <dgm:pt modelId="{A7F4B0BC-F721-403A-85BB-D8023E02D0B0}" type="pres">
      <dgm:prSet presAssocID="{7F0FFE7A-1F70-4959-8821-0563FA3C8DEF}"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dy Builder"/>
        </a:ext>
      </dgm:extLst>
    </dgm:pt>
    <dgm:pt modelId="{9585887F-5219-4184-8A6D-C02F35C4C6C1}" type="pres">
      <dgm:prSet presAssocID="{7F0FFE7A-1F70-4959-8821-0563FA3C8DEF}" presName="spaceRect" presStyleCnt="0"/>
      <dgm:spPr/>
    </dgm:pt>
    <dgm:pt modelId="{EFFC18B4-8B58-45CA-BB15-DE43CA3CE07F}" type="pres">
      <dgm:prSet presAssocID="{7F0FFE7A-1F70-4959-8821-0563FA3C8DEF}" presName="parTx" presStyleLbl="revTx" presStyleIdx="0" presStyleCnt="6">
        <dgm:presLayoutVars>
          <dgm:chMax val="0"/>
          <dgm:chPref val="0"/>
        </dgm:presLayoutVars>
      </dgm:prSet>
      <dgm:spPr/>
    </dgm:pt>
    <dgm:pt modelId="{7C417F89-F73A-418D-9563-05C43D033E7A}" type="pres">
      <dgm:prSet presAssocID="{28266850-13AD-4B4E-BA9A-730C43314D9A}" presName="sibTrans" presStyleCnt="0"/>
      <dgm:spPr/>
    </dgm:pt>
    <dgm:pt modelId="{7BABFC51-623A-4D76-B107-BC108C52A858}" type="pres">
      <dgm:prSet presAssocID="{555A5699-B006-447A-ACAB-6E316E299526}" presName="compNode" presStyleCnt="0"/>
      <dgm:spPr/>
    </dgm:pt>
    <dgm:pt modelId="{9DA3673D-DFB4-4521-BAE1-65182C03BD79}" type="pres">
      <dgm:prSet presAssocID="{555A5699-B006-447A-ACAB-6E316E299526}" presName="bgRect" presStyleLbl="bgShp" presStyleIdx="1" presStyleCnt="6"/>
      <dgm:spPr/>
    </dgm:pt>
    <dgm:pt modelId="{5530D0E6-8B87-4224-850A-89696FE59E77}" type="pres">
      <dgm:prSet presAssocID="{555A5699-B006-447A-ACAB-6E316E29952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9BD895B-6D6A-41C0-876C-AD4D86D22200}" type="pres">
      <dgm:prSet presAssocID="{555A5699-B006-447A-ACAB-6E316E299526}" presName="spaceRect" presStyleCnt="0"/>
      <dgm:spPr/>
    </dgm:pt>
    <dgm:pt modelId="{D206F9CB-EE8D-4508-8055-BEA1FE1C78D8}" type="pres">
      <dgm:prSet presAssocID="{555A5699-B006-447A-ACAB-6E316E299526}" presName="parTx" presStyleLbl="revTx" presStyleIdx="1" presStyleCnt="6">
        <dgm:presLayoutVars>
          <dgm:chMax val="0"/>
          <dgm:chPref val="0"/>
        </dgm:presLayoutVars>
      </dgm:prSet>
      <dgm:spPr/>
    </dgm:pt>
    <dgm:pt modelId="{101F8E72-096D-426D-9E4E-9BF72F42D16A}" type="pres">
      <dgm:prSet presAssocID="{0E8D0777-EA54-4DFB-A0DF-EC2145A9603B}" presName="sibTrans" presStyleCnt="0"/>
      <dgm:spPr/>
    </dgm:pt>
    <dgm:pt modelId="{32711303-812E-4D7F-9DE3-11C1F1CC15AF}" type="pres">
      <dgm:prSet presAssocID="{C2966F63-2196-4D8B-89B3-CD399D6F0E8F}" presName="compNode" presStyleCnt="0"/>
      <dgm:spPr/>
    </dgm:pt>
    <dgm:pt modelId="{45883D66-30D9-4DCB-9B71-606656F66E7E}" type="pres">
      <dgm:prSet presAssocID="{C2966F63-2196-4D8B-89B3-CD399D6F0E8F}" presName="bgRect" presStyleLbl="bgShp" presStyleIdx="2" presStyleCnt="6"/>
      <dgm:spPr/>
    </dgm:pt>
    <dgm:pt modelId="{A2A2BEB7-C761-4A91-AAB5-A6291A5BEB47}" type="pres">
      <dgm:prSet presAssocID="{C2966F63-2196-4D8B-89B3-CD399D6F0E8F}"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eart"/>
        </a:ext>
      </dgm:extLst>
    </dgm:pt>
    <dgm:pt modelId="{B44FB7BB-6CC7-424C-AB0E-100262F7EC74}" type="pres">
      <dgm:prSet presAssocID="{C2966F63-2196-4D8B-89B3-CD399D6F0E8F}" presName="spaceRect" presStyleCnt="0"/>
      <dgm:spPr/>
    </dgm:pt>
    <dgm:pt modelId="{1524B34A-037B-4BDB-96CB-2CB2B318BD3C}" type="pres">
      <dgm:prSet presAssocID="{C2966F63-2196-4D8B-89B3-CD399D6F0E8F}" presName="parTx" presStyleLbl="revTx" presStyleIdx="2" presStyleCnt="6">
        <dgm:presLayoutVars>
          <dgm:chMax val="0"/>
          <dgm:chPref val="0"/>
        </dgm:presLayoutVars>
      </dgm:prSet>
      <dgm:spPr/>
    </dgm:pt>
    <dgm:pt modelId="{B7908BB2-0E4B-47E9-87E5-557EECAA122B}" type="pres">
      <dgm:prSet presAssocID="{35266F48-1BBE-4AB6-9EF2-794DEC807455}" presName="sibTrans" presStyleCnt="0"/>
      <dgm:spPr/>
    </dgm:pt>
    <dgm:pt modelId="{618D75FF-E6B6-4AA9-B9A7-743054F11C10}" type="pres">
      <dgm:prSet presAssocID="{6EBDE279-CD21-41E2-A6B5-16D65115A2D1}" presName="compNode" presStyleCnt="0"/>
      <dgm:spPr/>
    </dgm:pt>
    <dgm:pt modelId="{D27AE13B-8848-4FD1-9ADA-53AD32F8AFDE}" type="pres">
      <dgm:prSet presAssocID="{6EBDE279-CD21-41E2-A6B5-16D65115A2D1}" presName="bgRect" presStyleLbl="bgShp" presStyleIdx="3" presStyleCnt="6"/>
      <dgm:spPr/>
    </dgm:pt>
    <dgm:pt modelId="{B4363FA0-FFEB-47C6-8B04-DD39E783D33C}" type="pres">
      <dgm:prSet presAssocID="{6EBDE279-CD21-41E2-A6B5-16D65115A2D1}"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A75386FD-F703-452C-846A-7E17C4E3C35D}" type="pres">
      <dgm:prSet presAssocID="{6EBDE279-CD21-41E2-A6B5-16D65115A2D1}" presName="spaceRect" presStyleCnt="0"/>
      <dgm:spPr/>
    </dgm:pt>
    <dgm:pt modelId="{C37D4C06-E5FA-45D4-83FE-9553845B293A}" type="pres">
      <dgm:prSet presAssocID="{6EBDE279-CD21-41E2-A6B5-16D65115A2D1}" presName="parTx" presStyleLbl="revTx" presStyleIdx="3" presStyleCnt="6">
        <dgm:presLayoutVars>
          <dgm:chMax val="0"/>
          <dgm:chPref val="0"/>
        </dgm:presLayoutVars>
      </dgm:prSet>
      <dgm:spPr/>
    </dgm:pt>
    <dgm:pt modelId="{5C993240-4CD8-4CD4-BC3D-70FAE26441A1}" type="pres">
      <dgm:prSet presAssocID="{D1EBBB04-303C-4CDE-8612-6AD7600F81C7}" presName="sibTrans" presStyleCnt="0"/>
      <dgm:spPr/>
    </dgm:pt>
    <dgm:pt modelId="{5B27F179-6693-45AE-8866-145FE76578D0}" type="pres">
      <dgm:prSet presAssocID="{E490D75C-8C12-4F62-9755-EB8D6769B73C}" presName="compNode" presStyleCnt="0"/>
      <dgm:spPr/>
    </dgm:pt>
    <dgm:pt modelId="{6171CE4B-EA43-4C49-96AB-0BBE58BF2DAA}" type="pres">
      <dgm:prSet presAssocID="{E490D75C-8C12-4F62-9755-EB8D6769B73C}" presName="bgRect" presStyleLbl="bgShp" presStyleIdx="4" presStyleCnt="6"/>
      <dgm:spPr/>
    </dgm:pt>
    <dgm:pt modelId="{5DC5371F-755A-4C00-B969-36296C46C5DE}" type="pres">
      <dgm:prSet presAssocID="{E490D75C-8C12-4F62-9755-EB8D6769B73C}"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rain"/>
        </a:ext>
      </dgm:extLst>
    </dgm:pt>
    <dgm:pt modelId="{361BC5C0-225A-4563-AD10-268861193ACB}" type="pres">
      <dgm:prSet presAssocID="{E490D75C-8C12-4F62-9755-EB8D6769B73C}" presName="spaceRect" presStyleCnt="0"/>
      <dgm:spPr/>
    </dgm:pt>
    <dgm:pt modelId="{8F110D56-D878-494B-87B9-1DFBF2D717D4}" type="pres">
      <dgm:prSet presAssocID="{E490D75C-8C12-4F62-9755-EB8D6769B73C}" presName="parTx" presStyleLbl="revTx" presStyleIdx="4" presStyleCnt="6">
        <dgm:presLayoutVars>
          <dgm:chMax val="0"/>
          <dgm:chPref val="0"/>
        </dgm:presLayoutVars>
      </dgm:prSet>
      <dgm:spPr/>
    </dgm:pt>
    <dgm:pt modelId="{0CD06257-DA2A-4D81-8ADA-F96B520A2D5A}" type="pres">
      <dgm:prSet presAssocID="{B56339D2-AF12-4C80-9FDE-E92754B2A2E3}" presName="sibTrans" presStyleCnt="0"/>
      <dgm:spPr/>
    </dgm:pt>
    <dgm:pt modelId="{36B621F6-47C5-43DF-895A-2DEB64D15C73}" type="pres">
      <dgm:prSet presAssocID="{C1AFFBBE-F226-4A72-88EB-CED5CCD960A1}" presName="compNode" presStyleCnt="0"/>
      <dgm:spPr/>
    </dgm:pt>
    <dgm:pt modelId="{ADA288F3-82F3-48DD-ABCB-35B28421AFED}" type="pres">
      <dgm:prSet presAssocID="{C1AFFBBE-F226-4A72-88EB-CED5CCD960A1}" presName="bgRect" presStyleLbl="bgShp" presStyleIdx="5" presStyleCnt="6"/>
      <dgm:spPr/>
    </dgm:pt>
    <dgm:pt modelId="{95EF11BB-967E-47F0-9C25-CF4AC75DFEA6}" type="pres">
      <dgm:prSet presAssocID="{C1AFFBBE-F226-4A72-88EB-CED5CCD960A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73C8DD5E-CBE0-4C22-B406-85A48205BB3F}" type="pres">
      <dgm:prSet presAssocID="{C1AFFBBE-F226-4A72-88EB-CED5CCD960A1}" presName="spaceRect" presStyleCnt="0"/>
      <dgm:spPr/>
    </dgm:pt>
    <dgm:pt modelId="{9E738448-49F6-4EFE-88A0-A4F86DBDA2A1}" type="pres">
      <dgm:prSet presAssocID="{C1AFFBBE-F226-4A72-88EB-CED5CCD960A1}" presName="parTx" presStyleLbl="revTx" presStyleIdx="5" presStyleCnt="6">
        <dgm:presLayoutVars>
          <dgm:chMax val="0"/>
          <dgm:chPref val="0"/>
        </dgm:presLayoutVars>
      </dgm:prSet>
      <dgm:spPr/>
    </dgm:pt>
  </dgm:ptLst>
  <dgm:cxnLst>
    <dgm:cxn modelId="{C4568C1B-DC02-4057-8ECA-B92408B43B57}" type="presOf" srcId="{6EBDE279-CD21-41E2-A6B5-16D65115A2D1}" destId="{C37D4C06-E5FA-45D4-83FE-9553845B293A}" srcOrd="0" destOrd="0" presId="urn:microsoft.com/office/officeart/2018/2/layout/IconVerticalSolidList"/>
    <dgm:cxn modelId="{01F32F24-DD1F-470E-9719-FE0AFB98A5D2}" type="presOf" srcId="{CB081430-0007-4762-885C-FB046030BBC4}" destId="{CF74E943-4E5B-449E-9630-C0CE321D8B5C}" srcOrd="0" destOrd="0" presId="urn:microsoft.com/office/officeart/2018/2/layout/IconVerticalSolidList"/>
    <dgm:cxn modelId="{A6DFCC2A-03E3-4B1C-88BB-FCD132FC0102}" type="presOf" srcId="{C2966F63-2196-4D8B-89B3-CD399D6F0E8F}" destId="{1524B34A-037B-4BDB-96CB-2CB2B318BD3C}" srcOrd="0" destOrd="0" presId="urn:microsoft.com/office/officeart/2018/2/layout/IconVerticalSolidList"/>
    <dgm:cxn modelId="{1F3A692E-5FCF-4B9B-BB43-FC6353A7D32C}" type="presOf" srcId="{7F0FFE7A-1F70-4959-8821-0563FA3C8DEF}" destId="{EFFC18B4-8B58-45CA-BB15-DE43CA3CE07F}" srcOrd="0" destOrd="0" presId="urn:microsoft.com/office/officeart/2018/2/layout/IconVerticalSolidList"/>
    <dgm:cxn modelId="{D90CA847-522B-44FE-8994-992E2FEE27A2}" srcId="{CB081430-0007-4762-885C-FB046030BBC4}" destId="{C1AFFBBE-F226-4A72-88EB-CED5CCD960A1}" srcOrd="5" destOrd="0" parTransId="{75689055-4BDB-428D-81BA-C14C794DB2D5}" sibTransId="{EF54E6DA-BCB1-4EC4-8517-A4B2C4E05397}"/>
    <dgm:cxn modelId="{D9ABD387-27F1-4515-BB08-91C122A03BF9}" type="presOf" srcId="{555A5699-B006-447A-ACAB-6E316E299526}" destId="{D206F9CB-EE8D-4508-8055-BEA1FE1C78D8}" srcOrd="0" destOrd="0" presId="urn:microsoft.com/office/officeart/2018/2/layout/IconVerticalSolidList"/>
    <dgm:cxn modelId="{2160248B-8000-4FB7-9DEF-A1E73DE28B2F}" srcId="{CB081430-0007-4762-885C-FB046030BBC4}" destId="{555A5699-B006-447A-ACAB-6E316E299526}" srcOrd="1" destOrd="0" parTransId="{40D5C311-655D-4010-8ED7-1771948C1086}" sibTransId="{0E8D0777-EA54-4DFB-A0DF-EC2145A9603B}"/>
    <dgm:cxn modelId="{702DC18F-D7DD-44A8-AB14-CCBAE19A886F}" srcId="{CB081430-0007-4762-885C-FB046030BBC4}" destId="{C2966F63-2196-4D8B-89B3-CD399D6F0E8F}" srcOrd="2" destOrd="0" parTransId="{E382D754-5715-43F3-B956-73CC3FA9411C}" sibTransId="{35266F48-1BBE-4AB6-9EF2-794DEC807455}"/>
    <dgm:cxn modelId="{E2518FBD-B3C6-4AE8-ACE5-DBE5237A8859}" srcId="{CB081430-0007-4762-885C-FB046030BBC4}" destId="{E490D75C-8C12-4F62-9755-EB8D6769B73C}" srcOrd="4" destOrd="0" parTransId="{261241DB-BE8A-4FA9-AC33-346953AD9905}" sibTransId="{B56339D2-AF12-4C80-9FDE-E92754B2A2E3}"/>
    <dgm:cxn modelId="{2B8D8CC5-BC4B-45DF-9CAD-46B098EEECF4}" srcId="{CB081430-0007-4762-885C-FB046030BBC4}" destId="{7F0FFE7A-1F70-4959-8821-0563FA3C8DEF}" srcOrd="0" destOrd="0" parTransId="{D2E5D2FD-3C81-421D-9C6F-87FD1D3E91D7}" sibTransId="{28266850-13AD-4B4E-BA9A-730C43314D9A}"/>
    <dgm:cxn modelId="{B8DF94E4-4309-4C76-B075-8CF216790A19}" type="presOf" srcId="{E490D75C-8C12-4F62-9755-EB8D6769B73C}" destId="{8F110D56-D878-494B-87B9-1DFBF2D717D4}" srcOrd="0" destOrd="0" presId="urn:microsoft.com/office/officeart/2018/2/layout/IconVerticalSolidList"/>
    <dgm:cxn modelId="{70C1FAF5-AA7D-4E6A-83ED-672D8D6F614E}" srcId="{CB081430-0007-4762-885C-FB046030BBC4}" destId="{6EBDE279-CD21-41E2-A6B5-16D65115A2D1}" srcOrd="3" destOrd="0" parTransId="{85718304-30F5-42F8-8E24-28FE64BE746A}" sibTransId="{D1EBBB04-303C-4CDE-8612-6AD7600F81C7}"/>
    <dgm:cxn modelId="{64AE92FB-4315-450C-9491-1E1A6D089A08}" type="presOf" srcId="{C1AFFBBE-F226-4A72-88EB-CED5CCD960A1}" destId="{9E738448-49F6-4EFE-88A0-A4F86DBDA2A1}" srcOrd="0" destOrd="0" presId="urn:microsoft.com/office/officeart/2018/2/layout/IconVerticalSolidList"/>
    <dgm:cxn modelId="{634D645E-0D4F-4E0D-BF07-4F3BC26A0B29}" type="presParOf" srcId="{CF74E943-4E5B-449E-9630-C0CE321D8B5C}" destId="{51E55B9D-3CE7-444B-B246-D21DD23EBA81}" srcOrd="0" destOrd="0" presId="urn:microsoft.com/office/officeart/2018/2/layout/IconVerticalSolidList"/>
    <dgm:cxn modelId="{2CBA0732-A8AB-40D3-8822-D3026208DB4A}" type="presParOf" srcId="{51E55B9D-3CE7-444B-B246-D21DD23EBA81}" destId="{ADC4257F-4A9A-40A6-ACE7-81524C26652E}" srcOrd="0" destOrd="0" presId="urn:microsoft.com/office/officeart/2018/2/layout/IconVerticalSolidList"/>
    <dgm:cxn modelId="{7BF2D8E8-83D2-42E8-84DC-75778BAE54DF}" type="presParOf" srcId="{51E55B9D-3CE7-444B-B246-D21DD23EBA81}" destId="{A7F4B0BC-F721-403A-85BB-D8023E02D0B0}" srcOrd="1" destOrd="0" presId="urn:microsoft.com/office/officeart/2018/2/layout/IconVerticalSolidList"/>
    <dgm:cxn modelId="{1797EEF7-81FA-43B4-BF00-C84AE0222F47}" type="presParOf" srcId="{51E55B9D-3CE7-444B-B246-D21DD23EBA81}" destId="{9585887F-5219-4184-8A6D-C02F35C4C6C1}" srcOrd="2" destOrd="0" presId="urn:microsoft.com/office/officeart/2018/2/layout/IconVerticalSolidList"/>
    <dgm:cxn modelId="{EFFC2A59-1B66-47D4-9B77-8909F98E736C}" type="presParOf" srcId="{51E55B9D-3CE7-444B-B246-D21DD23EBA81}" destId="{EFFC18B4-8B58-45CA-BB15-DE43CA3CE07F}" srcOrd="3" destOrd="0" presId="urn:microsoft.com/office/officeart/2018/2/layout/IconVerticalSolidList"/>
    <dgm:cxn modelId="{3606AFD0-0FF6-4E4C-890E-03B40F84B2E1}" type="presParOf" srcId="{CF74E943-4E5B-449E-9630-C0CE321D8B5C}" destId="{7C417F89-F73A-418D-9563-05C43D033E7A}" srcOrd="1" destOrd="0" presId="urn:microsoft.com/office/officeart/2018/2/layout/IconVerticalSolidList"/>
    <dgm:cxn modelId="{F1903FB6-46DF-4199-B7DD-519732AF3316}" type="presParOf" srcId="{CF74E943-4E5B-449E-9630-C0CE321D8B5C}" destId="{7BABFC51-623A-4D76-B107-BC108C52A858}" srcOrd="2" destOrd="0" presId="urn:microsoft.com/office/officeart/2018/2/layout/IconVerticalSolidList"/>
    <dgm:cxn modelId="{BD591146-40A1-4BFF-977A-318C7E006635}" type="presParOf" srcId="{7BABFC51-623A-4D76-B107-BC108C52A858}" destId="{9DA3673D-DFB4-4521-BAE1-65182C03BD79}" srcOrd="0" destOrd="0" presId="urn:microsoft.com/office/officeart/2018/2/layout/IconVerticalSolidList"/>
    <dgm:cxn modelId="{A33224F5-5A90-4F7F-B04A-9C268C4E23C2}" type="presParOf" srcId="{7BABFC51-623A-4D76-B107-BC108C52A858}" destId="{5530D0E6-8B87-4224-850A-89696FE59E77}" srcOrd="1" destOrd="0" presId="urn:microsoft.com/office/officeart/2018/2/layout/IconVerticalSolidList"/>
    <dgm:cxn modelId="{0235FD44-5995-41AB-90EE-269C9C24FF66}" type="presParOf" srcId="{7BABFC51-623A-4D76-B107-BC108C52A858}" destId="{99BD895B-6D6A-41C0-876C-AD4D86D22200}" srcOrd="2" destOrd="0" presId="urn:microsoft.com/office/officeart/2018/2/layout/IconVerticalSolidList"/>
    <dgm:cxn modelId="{4CC0B189-B878-44F7-8030-7F79F4CA32ED}" type="presParOf" srcId="{7BABFC51-623A-4D76-B107-BC108C52A858}" destId="{D206F9CB-EE8D-4508-8055-BEA1FE1C78D8}" srcOrd="3" destOrd="0" presId="urn:microsoft.com/office/officeart/2018/2/layout/IconVerticalSolidList"/>
    <dgm:cxn modelId="{839FCAFF-0CF5-4018-BA6A-EA98475148B1}" type="presParOf" srcId="{CF74E943-4E5B-449E-9630-C0CE321D8B5C}" destId="{101F8E72-096D-426D-9E4E-9BF72F42D16A}" srcOrd="3" destOrd="0" presId="urn:microsoft.com/office/officeart/2018/2/layout/IconVerticalSolidList"/>
    <dgm:cxn modelId="{96AE4E5D-CA3F-4BB4-BEC8-C49FC7D3508F}" type="presParOf" srcId="{CF74E943-4E5B-449E-9630-C0CE321D8B5C}" destId="{32711303-812E-4D7F-9DE3-11C1F1CC15AF}" srcOrd="4" destOrd="0" presId="urn:microsoft.com/office/officeart/2018/2/layout/IconVerticalSolidList"/>
    <dgm:cxn modelId="{22D6437D-9AD0-42B3-88DC-1F5CEC9F2F54}" type="presParOf" srcId="{32711303-812E-4D7F-9DE3-11C1F1CC15AF}" destId="{45883D66-30D9-4DCB-9B71-606656F66E7E}" srcOrd="0" destOrd="0" presId="urn:microsoft.com/office/officeart/2018/2/layout/IconVerticalSolidList"/>
    <dgm:cxn modelId="{EDBAADBF-55EA-4C5D-B193-413F869D23E9}" type="presParOf" srcId="{32711303-812E-4D7F-9DE3-11C1F1CC15AF}" destId="{A2A2BEB7-C761-4A91-AAB5-A6291A5BEB47}" srcOrd="1" destOrd="0" presId="urn:microsoft.com/office/officeart/2018/2/layout/IconVerticalSolidList"/>
    <dgm:cxn modelId="{0B13D01F-B618-48F8-AE7B-9FD177255B4E}" type="presParOf" srcId="{32711303-812E-4D7F-9DE3-11C1F1CC15AF}" destId="{B44FB7BB-6CC7-424C-AB0E-100262F7EC74}" srcOrd="2" destOrd="0" presId="urn:microsoft.com/office/officeart/2018/2/layout/IconVerticalSolidList"/>
    <dgm:cxn modelId="{CB977E6B-B8BD-4159-B7AD-EEF1335E9F6B}" type="presParOf" srcId="{32711303-812E-4D7F-9DE3-11C1F1CC15AF}" destId="{1524B34A-037B-4BDB-96CB-2CB2B318BD3C}" srcOrd="3" destOrd="0" presId="urn:microsoft.com/office/officeart/2018/2/layout/IconVerticalSolidList"/>
    <dgm:cxn modelId="{1AECE4E7-EF1C-4EFA-8BFC-AE1264756020}" type="presParOf" srcId="{CF74E943-4E5B-449E-9630-C0CE321D8B5C}" destId="{B7908BB2-0E4B-47E9-87E5-557EECAA122B}" srcOrd="5" destOrd="0" presId="urn:microsoft.com/office/officeart/2018/2/layout/IconVerticalSolidList"/>
    <dgm:cxn modelId="{82183583-2561-418A-91D8-16FF53301D7B}" type="presParOf" srcId="{CF74E943-4E5B-449E-9630-C0CE321D8B5C}" destId="{618D75FF-E6B6-4AA9-B9A7-743054F11C10}" srcOrd="6" destOrd="0" presId="urn:microsoft.com/office/officeart/2018/2/layout/IconVerticalSolidList"/>
    <dgm:cxn modelId="{A9BCFECF-5165-4F36-90F1-74199206235F}" type="presParOf" srcId="{618D75FF-E6B6-4AA9-B9A7-743054F11C10}" destId="{D27AE13B-8848-4FD1-9ADA-53AD32F8AFDE}" srcOrd="0" destOrd="0" presId="urn:microsoft.com/office/officeart/2018/2/layout/IconVerticalSolidList"/>
    <dgm:cxn modelId="{372AD5A7-F4D5-474F-854B-78F52C557137}" type="presParOf" srcId="{618D75FF-E6B6-4AA9-B9A7-743054F11C10}" destId="{B4363FA0-FFEB-47C6-8B04-DD39E783D33C}" srcOrd="1" destOrd="0" presId="urn:microsoft.com/office/officeart/2018/2/layout/IconVerticalSolidList"/>
    <dgm:cxn modelId="{357F4E88-9089-45C1-9E01-A0B7C38888A9}" type="presParOf" srcId="{618D75FF-E6B6-4AA9-B9A7-743054F11C10}" destId="{A75386FD-F703-452C-846A-7E17C4E3C35D}" srcOrd="2" destOrd="0" presId="urn:microsoft.com/office/officeart/2018/2/layout/IconVerticalSolidList"/>
    <dgm:cxn modelId="{B366DFD9-2B87-4F4A-960F-49D59CD89586}" type="presParOf" srcId="{618D75FF-E6B6-4AA9-B9A7-743054F11C10}" destId="{C37D4C06-E5FA-45D4-83FE-9553845B293A}" srcOrd="3" destOrd="0" presId="urn:microsoft.com/office/officeart/2018/2/layout/IconVerticalSolidList"/>
    <dgm:cxn modelId="{E9B877C1-A461-4961-8B17-61ACC7B5EC40}" type="presParOf" srcId="{CF74E943-4E5B-449E-9630-C0CE321D8B5C}" destId="{5C993240-4CD8-4CD4-BC3D-70FAE26441A1}" srcOrd="7" destOrd="0" presId="urn:microsoft.com/office/officeart/2018/2/layout/IconVerticalSolidList"/>
    <dgm:cxn modelId="{2751FB9D-B23C-46DC-B2E3-95AFA2D5E46E}" type="presParOf" srcId="{CF74E943-4E5B-449E-9630-C0CE321D8B5C}" destId="{5B27F179-6693-45AE-8866-145FE76578D0}" srcOrd="8" destOrd="0" presId="urn:microsoft.com/office/officeart/2018/2/layout/IconVerticalSolidList"/>
    <dgm:cxn modelId="{577468D0-B01D-4148-BF82-E8E67A41C640}" type="presParOf" srcId="{5B27F179-6693-45AE-8866-145FE76578D0}" destId="{6171CE4B-EA43-4C49-96AB-0BBE58BF2DAA}" srcOrd="0" destOrd="0" presId="urn:microsoft.com/office/officeart/2018/2/layout/IconVerticalSolidList"/>
    <dgm:cxn modelId="{D9D008D4-64F4-49E0-B3D3-1F4A7F015E0F}" type="presParOf" srcId="{5B27F179-6693-45AE-8866-145FE76578D0}" destId="{5DC5371F-755A-4C00-B969-36296C46C5DE}" srcOrd="1" destOrd="0" presId="urn:microsoft.com/office/officeart/2018/2/layout/IconVerticalSolidList"/>
    <dgm:cxn modelId="{F1C7A1F0-CE39-49DA-9008-E2DD1ACFE60C}" type="presParOf" srcId="{5B27F179-6693-45AE-8866-145FE76578D0}" destId="{361BC5C0-225A-4563-AD10-268861193ACB}" srcOrd="2" destOrd="0" presId="urn:microsoft.com/office/officeart/2018/2/layout/IconVerticalSolidList"/>
    <dgm:cxn modelId="{B66A5DC5-30B9-47ED-A49E-D84C31343E03}" type="presParOf" srcId="{5B27F179-6693-45AE-8866-145FE76578D0}" destId="{8F110D56-D878-494B-87B9-1DFBF2D717D4}" srcOrd="3" destOrd="0" presId="urn:microsoft.com/office/officeart/2018/2/layout/IconVerticalSolidList"/>
    <dgm:cxn modelId="{5E020B5B-B5D8-4791-B354-CEBA805D6683}" type="presParOf" srcId="{CF74E943-4E5B-449E-9630-C0CE321D8B5C}" destId="{0CD06257-DA2A-4D81-8ADA-F96B520A2D5A}" srcOrd="9" destOrd="0" presId="urn:microsoft.com/office/officeart/2018/2/layout/IconVerticalSolidList"/>
    <dgm:cxn modelId="{702CFD11-4324-495B-9B6C-EE2BAF6B39A3}" type="presParOf" srcId="{CF74E943-4E5B-449E-9630-C0CE321D8B5C}" destId="{36B621F6-47C5-43DF-895A-2DEB64D15C73}" srcOrd="10" destOrd="0" presId="urn:microsoft.com/office/officeart/2018/2/layout/IconVerticalSolidList"/>
    <dgm:cxn modelId="{56C1AF43-B125-4964-B50B-A12C791E7F3F}" type="presParOf" srcId="{36B621F6-47C5-43DF-895A-2DEB64D15C73}" destId="{ADA288F3-82F3-48DD-ABCB-35B28421AFED}" srcOrd="0" destOrd="0" presId="urn:microsoft.com/office/officeart/2018/2/layout/IconVerticalSolidList"/>
    <dgm:cxn modelId="{EEC83FE8-FCF3-40FB-881C-5F41CA24BAA5}" type="presParOf" srcId="{36B621F6-47C5-43DF-895A-2DEB64D15C73}" destId="{95EF11BB-967E-47F0-9C25-CF4AC75DFEA6}" srcOrd="1" destOrd="0" presId="urn:microsoft.com/office/officeart/2018/2/layout/IconVerticalSolidList"/>
    <dgm:cxn modelId="{9F092791-AA1A-456F-A6DA-237AD5B7D1A8}" type="presParOf" srcId="{36B621F6-47C5-43DF-895A-2DEB64D15C73}" destId="{73C8DD5E-CBE0-4C22-B406-85A48205BB3F}" srcOrd="2" destOrd="0" presId="urn:microsoft.com/office/officeart/2018/2/layout/IconVerticalSolidList"/>
    <dgm:cxn modelId="{6EACC7D6-9E96-4AB5-A649-657A931FA8A3}" type="presParOf" srcId="{36B621F6-47C5-43DF-895A-2DEB64D15C73}" destId="{9E738448-49F6-4EFE-88A0-A4F86DBDA2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9E6C80-2B9F-4C2C-B34D-E33FFBDC04B2}" type="doc">
      <dgm:prSet loTypeId="urn:microsoft.com/office/officeart/2005/8/layout/vList2" loCatId="list" qsTypeId="urn:microsoft.com/office/officeart/2005/8/quickstyle/simple1#7" qsCatId="simple" csTypeId="urn:microsoft.com/office/officeart/2005/8/colors/colorful2#5" csCatId="colorful"/>
      <dgm:spPr/>
      <dgm:t>
        <a:bodyPr/>
        <a:lstStyle/>
        <a:p>
          <a:endParaRPr lang="en-US"/>
        </a:p>
      </dgm:t>
    </dgm:pt>
    <dgm:pt modelId="{681196BE-309D-47C1-A60B-2367B2E646DD}">
      <dgm:prSet/>
      <dgm:spPr/>
      <dgm:t>
        <a:bodyPr/>
        <a:lstStyle/>
        <a:p>
          <a:r>
            <a:rPr lang="en-US"/>
            <a:t>Some theories we will cover today include those of</a:t>
          </a:r>
        </a:p>
      </dgm:t>
    </dgm:pt>
    <dgm:pt modelId="{7E395251-80FA-4F1E-80CD-42B207FC4D28}" type="parTrans" cxnId="{5FC03F67-AA7A-4A41-A8F8-219E029F6A5D}">
      <dgm:prSet/>
      <dgm:spPr/>
      <dgm:t>
        <a:bodyPr/>
        <a:lstStyle/>
        <a:p>
          <a:endParaRPr lang="en-US"/>
        </a:p>
      </dgm:t>
    </dgm:pt>
    <dgm:pt modelId="{DFBA499D-F6B1-4791-82FE-F81F21FB0563}" type="sibTrans" cxnId="{5FC03F67-AA7A-4A41-A8F8-219E029F6A5D}">
      <dgm:prSet/>
      <dgm:spPr/>
      <dgm:t>
        <a:bodyPr/>
        <a:lstStyle/>
        <a:p>
          <a:endParaRPr lang="en-US"/>
        </a:p>
      </dgm:t>
    </dgm:pt>
    <dgm:pt modelId="{F0EB3910-0235-4B4D-AFDC-E13CB7FB0A79}">
      <dgm:prSet/>
      <dgm:spPr/>
      <dgm:t>
        <a:bodyPr/>
        <a:lstStyle/>
        <a:p>
          <a:r>
            <a:rPr lang="en-US"/>
            <a:t>Harlow's Monkeys</a:t>
          </a:r>
        </a:p>
      </dgm:t>
    </dgm:pt>
    <dgm:pt modelId="{29ECDD6E-58FE-4DE6-AFBC-DCC02E68442B}" type="parTrans" cxnId="{2E8895BC-1B44-4CFC-9A22-B10703055399}">
      <dgm:prSet/>
      <dgm:spPr/>
      <dgm:t>
        <a:bodyPr/>
        <a:lstStyle/>
        <a:p>
          <a:endParaRPr lang="en-US"/>
        </a:p>
      </dgm:t>
    </dgm:pt>
    <dgm:pt modelId="{6153EC80-1114-4AE1-AE9F-023080E66E53}" type="sibTrans" cxnId="{2E8895BC-1B44-4CFC-9A22-B10703055399}">
      <dgm:prSet/>
      <dgm:spPr/>
      <dgm:t>
        <a:bodyPr/>
        <a:lstStyle/>
        <a:p>
          <a:endParaRPr lang="en-US"/>
        </a:p>
      </dgm:t>
    </dgm:pt>
    <dgm:pt modelId="{15BC3AC0-8BF2-47F5-9730-70AC13D43B67}">
      <dgm:prSet/>
      <dgm:spPr/>
      <dgm:t>
        <a:bodyPr/>
        <a:lstStyle/>
        <a:p>
          <a:r>
            <a:rPr lang="en-US"/>
            <a:t>Bowlby and the 44 Thieves</a:t>
          </a:r>
        </a:p>
      </dgm:t>
    </dgm:pt>
    <dgm:pt modelId="{E3DE6BDD-0F67-4DD4-B02C-06E703F7EE0B}" type="parTrans" cxnId="{DD01EF1B-EAD5-4E51-800C-93C1BB400BAD}">
      <dgm:prSet/>
      <dgm:spPr/>
      <dgm:t>
        <a:bodyPr/>
        <a:lstStyle/>
        <a:p>
          <a:endParaRPr lang="en-US"/>
        </a:p>
      </dgm:t>
    </dgm:pt>
    <dgm:pt modelId="{7311593C-9F1F-496C-8F40-7374CDCDF16F}" type="sibTrans" cxnId="{DD01EF1B-EAD5-4E51-800C-93C1BB400BAD}">
      <dgm:prSet/>
      <dgm:spPr/>
      <dgm:t>
        <a:bodyPr/>
        <a:lstStyle/>
        <a:p>
          <a:endParaRPr lang="en-US"/>
        </a:p>
      </dgm:t>
    </dgm:pt>
    <dgm:pt modelId="{5A22A471-A597-467D-AC62-C81DFEE9AAFE}">
      <dgm:prSet/>
      <dgm:spPr/>
      <dgm:t>
        <a:bodyPr/>
        <a:lstStyle/>
        <a:p>
          <a:r>
            <a:rPr lang="en-US"/>
            <a:t>Lorenz's Geese</a:t>
          </a:r>
        </a:p>
      </dgm:t>
    </dgm:pt>
    <dgm:pt modelId="{76E046BF-D55F-44B8-A622-232764429961}" type="parTrans" cxnId="{F19EF24D-EE99-46AE-A0AB-8A93BCFADE6A}">
      <dgm:prSet/>
      <dgm:spPr/>
      <dgm:t>
        <a:bodyPr/>
        <a:lstStyle/>
        <a:p>
          <a:endParaRPr lang="en-US"/>
        </a:p>
      </dgm:t>
    </dgm:pt>
    <dgm:pt modelId="{CF4BA483-8386-427F-9732-BD9E0A600E41}" type="sibTrans" cxnId="{F19EF24D-EE99-46AE-A0AB-8A93BCFADE6A}">
      <dgm:prSet/>
      <dgm:spPr/>
      <dgm:t>
        <a:bodyPr/>
        <a:lstStyle/>
        <a:p>
          <a:endParaRPr lang="en-US"/>
        </a:p>
      </dgm:t>
    </dgm:pt>
    <dgm:pt modelId="{A24EC817-2166-4ABE-BF3E-3324F95B9FBF}" type="pres">
      <dgm:prSet presAssocID="{7F9E6C80-2B9F-4C2C-B34D-E33FFBDC04B2}" presName="linear" presStyleCnt="0">
        <dgm:presLayoutVars>
          <dgm:animLvl val="lvl"/>
          <dgm:resizeHandles val="exact"/>
        </dgm:presLayoutVars>
      </dgm:prSet>
      <dgm:spPr/>
    </dgm:pt>
    <dgm:pt modelId="{E79DA73C-19AC-4431-904F-9F640A310F2B}" type="pres">
      <dgm:prSet presAssocID="{681196BE-309D-47C1-A60B-2367B2E646DD}" presName="parentText" presStyleLbl="node1" presStyleIdx="0" presStyleCnt="4">
        <dgm:presLayoutVars>
          <dgm:chMax val="0"/>
          <dgm:bulletEnabled val="1"/>
        </dgm:presLayoutVars>
      </dgm:prSet>
      <dgm:spPr/>
    </dgm:pt>
    <dgm:pt modelId="{6135F01F-B8DD-456A-B469-296AD9074119}" type="pres">
      <dgm:prSet presAssocID="{DFBA499D-F6B1-4791-82FE-F81F21FB0563}" presName="spacer" presStyleCnt="0"/>
      <dgm:spPr/>
    </dgm:pt>
    <dgm:pt modelId="{47D1206B-676C-42EC-B09C-CE44F4093945}" type="pres">
      <dgm:prSet presAssocID="{F0EB3910-0235-4B4D-AFDC-E13CB7FB0A79}" presName="parentText" presStyleLbl="node1" presStyleIdx="1" presStyleCnt="4">
        <dgm:presLayoutVars>
          <dgm:chMax val="0"/>
          <dgm:bulletEnabled val="1"/>
        </dgm:presLayoutVars>
      </dgm:prSet>
      <dgm:spPr/>
    </dgm:pt>
    <dgm:pt modelId="{0DD4CDB6-2862-4359-8DFC-E772FB7625DE}" type="pres">
      <dgm:prSet presAssocID="{6153EC80-1114-4AE1-AE9F-023080E66E53}" presName="spacer" presStyleCnt="0"/>
      <dgm:spPr/>
    </dgm:pt>
    <dgm:pt modelId="{2965830A-EEDB-4FF7-A7AA-073C2B9C408B}" type="pres">
      <dgm:prSet presAssocID="{15BC3AC0-8BF2-47F5-9730-70AC13D43B67}" presName="parentText" presStyleLbl="node1" presStyleIdx="2" presStyleCnt="4">
        <dgm:presLayoutVars>
          <dgm:chMax val="0"/>
          <dgm:bulletEnabled val="1"/>
        </dgm:presLayoutVars>
      </dgm:prSet>
      <dgm:spPr/>
    </dgm:pt>
    <dgm:pt modelId="{EBEE5566-9567-476E-9727-8E218202408A}" type="pres">
      <dgm:prSet presAssocID="{7311593C-9F1F-496C-8F40-7374CDCDF16F}" presName="spacer" presStyleCnt="0"/>
      <dgm:spPr/>
    </dgm:pt>
    <dgm:pt modelId="{CAB00CA1-1F28-4007-91AE-260B2139405B}" type="pres">
      <dgm:prSet presAssocID="{5A22A471-A597-467D-AC62-C81DFEE9AAFE}" presName="parentText" presStyleLbl="node1" presStyleIdx="3" presStyleCnt="4">
        <dgm:presLayoutVars>
          <dgm:chMax val="0"/>
          <dgm:bulletEnabled val="1"/>
        </dgm:presLayoutVars>
      </dgm:prSet>
      <dgm:spPr/>
    </dgm:pt>
  </dgm:ptLst>
  <dgm:cxnLst>
    <dgm:cxn modelId="{A46DE212-36CE-496A-9A97-27850EA501A2}" type="presOf" srcId="{15BC3AC0-8BF2-47F5-9730-70AC13D43B67}" destId="{2965830A-EEDB-4FF7-A7AA-073C2B9C408B}" srcOrd="0" destOrd="0" presId="urn:microsoft.com/office/officeart/2005/8/layout/vList2"/>
    <dgm:cxn modelId="{DD01EF1B-EAD5-4E51-800C-93C1BB400BAD}" srcId="{7F9E6C80-2B9F-4C2C-B34D-E33FFBDC04B2}" destId="{15BC3AC0-8BF2-47F5-9730-70AC13D43B67}" srcOrd="2" destOrd="0" parTransId="{E3DE6BDD-0F67-4DD4-B02C-06E703F7EE0B}" sibTransId="{7311593C-9F1F-496C-8F40-7374CDCDF16F}"/>
    <dgm:cxn modelId="{058C1940-0783-415C-ADC1-B9F6AB8E31D2}" type="presOf" srcId="{681196BE-309D-47C1-A60B-2367B2E646DD}" destId="{E79DA73C-19AC-4431-904F-9F640A310F2B}" srcOrd="0" destOrd="0" presId="urn:microsoft.com/office/officeart/2005/8/layout/vList2"/>
    <dgm:cxn modelId="{5FC03F67-AA7A-4A41-A8F8-219E029F6A5D}" srcId="{7F9E6C80-2B9F-4C2C-B34D-E33FFBDC04B2}" destId="{681196BE-309D-47C1-A60B-2367B2E646DD}" srcOrd="0" destOrd="0" parTransId="{7E395251-80FA-4F1E-80CD-42B207FC4D28}" sibTransId="{DFBA499D-F6B1-4791-82FE-F81F21FB0563}"/>
    <dgm:cxn modelId="{F19EF24D-EE99-46AE-A0AB-8A93BCFADE6A}" srcId="{7F9E6C80-2B9F-4C2C-B34D-E33FFBDC04B2}" destId="{5A22A471-A597-467D-AC62-C81DFEE9AAFE}" srcOrd="3" destOrd="0" parTransId="{76E046BF-D55F-44B8-A622-232764429961}" sibTransId="{CF4BA483-8386-427F-9732-BD9E0A600E41}"/>
    <dgm:cxn modelId="{4304EF92-54C0-4537-BC16-8A5109457130}" type="presOf" srcId="{5A22A471-A597-467D-AC62-C81DFEE9AAFE}" destId="{CAB00CA1-1F28-4007-91AE-260B2139405B}" srcOrd="0" destOrd="0" presId="urn:microsoft.com/office/officeart/2005/8/layout/vList2"/>
    <dgm:cxn modelId="{2E8895BC-1B44-4CFC-9A22-B10703055399}" srcId="{7F9E6C80-2B9F-4C2C-B34D-E33FFBDC04B2}" destId="{F0EB3910-0235-4B4D-AFDC-E13CB7FB0A79}" srcOrd="1" destOrd="0" parTransId="{29ECDD6E-58FE-4DE6-AFBC-DCC02E68442B}" sibTransId="{6153EC80-1114-4AE1-AE9F-023080E66E53}"/>
    <dgm:cxn modelId="{999AFDE7-2019-4B22-B97E-D103705B9E9F}" type="presOf" srcId="{F0EB3910-0235-4B4D-AFDC-E13CB7FB0A79}" destId="{47D1206B-676C-42EC-B09C-CE44F4093945}" srcOrd="0" destOrd="0" presId="urn:microsoft.com/office/officeart/2005/8/layout/vList2"/>
    <dgm:cxn modelId="{93221CE8-DE34-4C08-8ABC-D3AF26F60443}" type="presOf" srcId="{7F9E6C80-2B9F-4C2C-B34D-E33FFBDC04B2}" destId="{A24EC817-2166-4ABE-BF3E-3324F95B9FBF}" srcOrd="0" destOrd="0" presId="urn:microsoft.com/office/officeart/2005/8/layout/vList2"/>
    <dgm:cxn modelId="{7F9041C3-C0C2-4BDB-9232-31BA5D6FEE40}" type="presParOf" srcId="{A24EC817-2166-4ABE-BF3E-3324F95B9FBF}" destId="{E79DA73C-19AC-4431-904F-9F640A310F2B}" srcOrd="0" destOrd="0" presId="urn:microsoft.com/office/officeart/2005/8/layout/vList2"/>
    <dgm:cxn modelId="{ED546987-C403-425A-86EA-73DCF0CCC8D9}" type="presParOf" srcId="{A24EC817-2166-4ABE-BF3E-3324F95B9FBF}" destId="{6135F01F-B8DD-456A-B469-296AD9074119}" srcOrd="1" destOrd="0" presId="urn:microsoft.com/office/officeart/2005/8/layout/vList2"/>
    <dgm:cxn modelId="{F0311EA7-7B1E-47B5-B098-EE9E32F1C064}" type="presParOf" srcId="{A24EC817-2166-4ABE-BF3E-3324F95B9FBF}" destId="{47D1206B-676C-42EC-B09C-CE44F4093945}" srcOrd="2" destOrd="0" presId="urn:microsoft.com/office/officeart/2005/8/layout/vList2"/>
    <dgm:cxn modelId="{1A0865A7-5823-46F0-B8FE-9DEB33153C73}" type="presParOf" srcId="{A24EC817-2166-4ABE-BF3E-3324F95B9FBF}" destId="{0DD4CDB6-2862-4359-8DFC-E772FB7625DE}" srcOrd="3" destOrd="0" presId="urn:microsoft.com/office/officeart/2005/8/layout/vList2"/>
    <dgm:cxn modelId="{18779B7C-9680-43CB-8260-CEE2F7232D6F}" type="presParOf" srcId="{A24EC817-2166-4ABE-BF3E-3324F95B9FBF}" destId="{2965830A-EEDB-4FF7-A7AA-073C2B9C408B}" srcOrd="4" destOrd="0" presId="urn:microsoft.com/office/officeart/2005/8/layout/vList2"/>
    <dgm:cxn modelId="{A70B265E-6D89-41A1-8DEC-B28D8F01B80F}" type="presParOf" srcId="{A24EC817-2166-4ABE-BF3E-3324F95B9FBF}" destId="{EBEE5566-9567-476E-9727-8E218202408A}" srcOrd="5" destOrd="0" presId="urn:microsoft.com/office/officeart/2005/8/layout/vList2"/>
    <dgm:cxn modelId="{4EC33CEF-7FA4-4353-9E96-29DDA5790BEF}" type="presParOf" srcId="{A24EC817-2166-4ABE-BF3E-3324F95B9FBF}" destId="{CAB00CA1-1F28-4007-91AE-260B2139405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A521A9-8205-4148-810E-FCE97FCC9116}" type="doc">
      <dgm:prSet loTypeId="urn:microsoft.com/office/officeart/2005/8/layout/vList2" loCatId="list" qsTypeId="urn:microsoft.com/office/officeart/2005/8/quickstyle/simple1#2" qsCatId="simple" csTypeId="urn:microsoft.com/office/officeart/2005/8/colors/colorful2#1" csCatId="colorful"/>
      <dgm:spPr/>
      <dgm:t>
        <a:bodyPr/>
        <a:lstStyle/>
        <a:p>
          <a:endParaRPr lang="en-US"/>
        </a:p>
      </dgm:t>
    </dgm:pt>
    <dgm:pt modelId="{7E2968B1-F57E-4B5B-B2FD-F91232DC4FDB}">
      <dgm:prSet/>
      <dgm:spPr/>
      <dgm:t>
        <a:bodyPr/>
        <a:lstStyle/>
        <a:p>
          <a:r>
            <a:rPr lang="en-US"/>
            <a:t>Learning about senses, exploring the world.</a:t>
          </a:r>
        </a:p>
      </dgm:t>
    </dgm:pt>
    <dgm:pt modelId="{EBF0E127-1F8C-4CFF-A367-7E428CE758EA}" type="parTrans" cxnId="{4A96E8D4-E8AC-4CF6-8E27-E5D0E18BFE78}">
      <dgm:prSet/>
      <dgm:spPr/>
      <dgm:t>
        <a:bodyPr/>
        <a:lstStyle/>
        <a:p>
          <a:endParaRPr lang="en-US"/>
        </a:p>
      </dgm:t>
    </dgm:pt>
    <dgm:pt modelId="{8C8CD3D9-F2DA-43A8-B2DF-0A5F2D23E070}" type="sibTrans" cxnId="{4A96E8D4-E8AC-4CF6-8E27-E5D0E18BFE78}">
      <dgm:prSet/>
      <dgm:spPr/>
      <dgm:t>
        <a:bodyPr/>
        <a:lstStyle/>
        <a:p>
          <a:endParaRPr lang="en-US"/>
        </a:p>
      </dgm:t>
    </dgm:pt>
    <dgm:pt modelId="{9FE98667-78B1-4D69-B54E-1C4443B39115}">
      <dgm:prSet/>
      <dgm:spPr/>
      <dgm:t>
        <a:bodyPr/>
        <a:lstStyle/>
        <a:p>
          <a:r>
            <a:rPr lang="en-US"/>
            <a:t>Object permanence, self-recognition, deferred imitation and representational play develop.</a:t>
          </a:r>
        </a:p>
      </dgm:t>
    </dgm:pt>
    <dgm:pt modelId="{161F5D94-DED7-4ABF-80F2-22878410F57C}" type="parTrans" cxnId="{19C1B0C5-A434-497F-A9EF-2A6AE80C0B1B}">
      <dgm:prSet/>
      <dgm:spPr/>
      <dgm:t>
        <a:bodyPr/>
        <a:lstStyle/>
        <a:p>
          <a:endParaRPr lang="en-US"/>
        </a:p>
      </dgm:t>
    </dgm:pt>
    <dgm:pt modelId="{288F25C6-BA08-4F3C-82EA-F1C26AFAD6A3}" type="sibTrans" cxnId="{19C1B0C5-A434-497F-A9EF-2A6AE80C0B1B}">
      <dgm:prSet/>
      <dgm:spPr/>
      <dgm:t>
        <a:bodyPr/>
        <a:lstStyle/>
        <a:p>
          <a:endParaRPr lang="en-US"/>
        </a:p>
      </dgm:t>
    </dgm:pt>
    <dgm:pt modelId="{4C1D8DB5-5B89-4728-9A9F-F0369DA64210}">
      <dgm:prSet/>
      <dgm:spPr/>
      <dgm:t>
        <a:bodyPr/>
        <a:lstStyle/>
        <a:p>
          <a:r>
            <a:rPr lang="en-US"/>
            <a:t>The emergence of the general symbolic function is developed, the capacity to represent the world mentally. </a:t>
          </a:r>
        </a:p>
      </dgm:t>
    </dgm:pt>
    <dgm:pt modelId="{15D080AD-2D8C-4C30-94A3-8658012DC1AD}" type="parTrans" cxnId="{EC22C204-FA47-44D2-8793-A94BCC806039}">
      <dgm:prSet/>
      <dgm:spPr/>
      <dgm:t>
        <a:bodyPr/>
        <a:lstStyle/>
        <a:p>
          <a:endParaRPr lang="en-US"/>
        </a:p>
      </dgm:t>
    </dgm:pt>
    <dgm:pt modelId="{7D56C6BD-B9D5-4022-B7C0-030C90746A47}" type="sibTrans" cxnId="{EC22C204-FA47-44D2-8793-A94BCC806039}">
      <dgm:prSet/>
      <dgm:spPr/>
      <dgm:t>
        <a:bodyPr/>
        <a:lstStyle/>
        <a:p>
          <a:endParaRPr lang="en-US"/>
        </a:p>
      </dgm:t>
    </dgm:pt>
    <dgm:pt modelId="{64349DCD-5D0E-4A09-88B0-7BB33B8924BC}">
      <dgm:prSet/>
      <dgm:spPr/>
      <dgm:t>
        <a:bodyPr/>
        <a:lstStyle/>
        <a:p>
          <a:r>
            <a:rPr lang="en-US"/>
            <a:t>The infant lives in the present at first. </a:t>
          </a:r>
        </a:p>
      </dgm:t>
    </dgm:pt>
    <dgm:pt modelId="{A597148C-12A7-44E4-BCA2-D1FB712D10C7}" type="parTrans" cxnId="{7AB5E8E7-F41D-4054-8A50-89E3ADD0E2B4}">
      <dgm:prSet/>
      <dgm:spPr/>
      <dgm:t>
        <a:bodyPr/>
        <a:lstStyle/>
        <a:p>
          <a:endParaRPr lang="en-US"/>
        </a:p>
      </dgm:t>
    </dgm:pt>
    <dgm:pt modelId="{62218988-FE8E-4013-A050-BD0BDF170971}" type="sibTrans" cxnId="{7AB5E8E7-F41D-4054-8A50-89E3ADD0E2B4}">
      <dgm:prSet/>
      <dgm:spPr/>
      <dgm:t>
        <a:bodyPr/>
        <a:lstStyle/>
        <a:p>
          <a:endParaRPr lang="en-US"/>
        </a:p>
      </dgm:t>
    </dgm:pt>
    <dgm:pt modelId="{C814C38A-B43E-44F2-8AE6-89C9D3D67FB4}" type="pres">
      <dgm:prSet presAssocID="{6BA521A9-8205-4148-810E-FCE97FCC9116}" presName="linear" presStyleCnt="0">
        <dgm:presLayoutVars>
          <dgm:animLvl val="lvl"/>
          <dgm:resizeHandles val="exact"/>
        </dgm:presLayoutVars>
      </dgm:prSet>
      <dgm:spPr/>
    </dgm:pt>
    <dgm:pt modelId="{39163BA0-CBD9-4D5A-B78E-F0D24AD625E0}" type="pres">
      <dgm:prSet presAssocID="{7E2968B1-F57E-4B5B-B2FD-F91232DC4FDB}" presName="parentText" presStyleLbl="node1" presStyleIdx="0" presStyleCnt="4">
        <dgm:presLayoutVars>
          <dgm:chMax val="0"/>
          <dgm:bulletEnabled val="1"/>
        </dgm:presLayoutVars>
      </dgm:prSet>
      <dgm:spPr/>
    </dgm:pt>
    <dgm:pt modelId="{9D802FE2-F1EF-4CFC-A2B6-D932467A4306}" type="pres">
      <dgm:prSet presAssocID="{8C8CD3D9-F2DA-43A8-B2DF-0A5F2D23E070}" presName="spacer" presStyleCnt="0"/>
      <dgm:spPr/>
    </dgm:pt>
    <dgm:pt modelId="{555CD4B0-EED3-43D5-A45F-9DAD58989606}" type="pres">
      <dgm:prSet presAssocID="{9FE98667-78B1-4D69-B54E-1C4443B39115}" presName="parentText" presStyleLbl="node1" presStyleIdx="1" presStyleCnt="4">
        <dgm:presLayoutVars>
          <dgm:chMax val="0"/>
          <dgm:bulletEnabled val="1"/>
        </dgm:presLayoutVars>
      </dgm:prSet>
      <dgm:spPr/>
    </dgm:pt>
    <dgm:pt modelId="{9FCA242D-ED93-4596-9324-ED5246E82A96}" type="pres">
      <dgm:prSet presAssocID="{288F25C6-BA08-4F3C-82EA-F1C26AFAD6A3}" presName="spacer" presStyleCnt="0"/>
      <dgm:spPr/>
    </dgm:pt>
    <dgm:pt modelId="{2C72931B-4F10-4D97-8378-781164CA7662}" type="pres">
      <dgm:prSet presAssocID="{4C1D8DB5-5B89-4728-9A9F-F0369DA64210}" presName="parentText" presStyleLbl="node1" presStyleIdx="2" presStyleCnt="4">
        <dgm:presLayoutVars>
          <dgm:chMax val="0"/>
          <dgm:bulletEnabled val="1"/>
        </dgm:presLayoutVars>
      </dgm:prSet>
      <dgm:spPr/>
    </dgm:pt>
    <dgm:pt modelId="{69207004-2736-4A55-A29F-E7B2C79DA875}" type="pres">
      <dgm:prSet presAssocID="{7D56C6BD-B9D5-4022-B7C0-030C90746A47}" presName="spacer" presStyleCnt="0"/>
      <dgm:spPr/>
    </dgm:pt>
    <dgm:pt modelId="{4227900C-4371-418B-AC31-C7404B97697F}" type="pres">
      <dgm:prSet presAssocID="{64349DCD-5D0E-4A09-88B0-7BB33B8924BC}" presName="parentText" presStyleLbl="node1" presStyleIdx="3" presStyleCnt="4">
        <dgm:presLayoutVars>
          <dgm:chMax val="0"/>
          <dgm:bulletEnabled val="1"/>
        </dgm:presLayoutVars>
      </dgm:prSet>
      <dgm:spPr/>
    </dgm:pt>
  </dgm:ptLst>
  <dgm:cxnLst>
    <dgm:cxn modelId="{EC22C204-FA47-44D2-8793-A94BCC806039}" srcId="{6BA521A9-8205-4148-810E-FCE97FCC9116}" destId="{4C1D8DB5-5B89-4728-9A9F-F0369DA64210}" srcOrd="2" destOrd="0" parTransId="{15D080AD-2D8C-4C30-94A3-8658012DC1AD}" sibTransId="{7D56C6BD-B9D5-4022-B7C0-030C90746A47}"/>
    <dgm:cxn modelId="{E7C3BC25-3929-47E3-BB20-DD21C9B106B1}" type="presOf" srcId="{9FE98667-78B1-4D69-B54E-1C4443B39115}" destId="{555CD4B0-EED3-43D5-A45F-9DAD58989606}" srcOrd="0" destOrd="0" presId="urn:microsoft.com/office/officeart/2005/8/layout/vList2"/>
    <dgm:cxn modelId="{B6A61C35-55EC-4A62-8BC0-BB7723C606E9}" type="presOf" srcId="{64349DCD-5D0E-4A09-88B0-7BB33B8924BC}" destId="{4227900C-4371-418B-AC31-C7404B97697F}" srcOrd="0" destOrd="0" presId="urn:microsoft.com/office/officeart/2005/8/layout/vList2"/>
    <dgm:cxn modelId="{5F6F7557-CA0F-44E4-A9B6-A8005F4965DB}" type="presOf" srcId="{7E2968B1-F57E-4B5B-B2FD-F91232DC4FDB}" destId="{39163BA0-CBD9-4D5A-B78E-F0D24AD625E0}" srcOrd="0" destOrd="0" presId="urn:microsoft.com/office/officeart/2005/8/layout/vList2"/>
    <dgm:cxn modelId="{221068AA-10EB-48B6-9A0F-5CDDCFBCB637}" type="presOf" srcId="{6BA521A9-8205-4148-810E-FCE97FCC9116}" destId="{C814C38A-B43E-44F2-8AE6-89C9D3D67FB4}" srcOrd="0" destOrd="0" presId="urn:microsoft.com/office/officeart/2005/8/layout/vList2"/>
    <dgm:cxn modelId="{19C1B0C5-A434-497F-A9EF-2A6AE80C0B1B}" srcId="{6BA521A9-8205-4148-810E-FCE97FCC9116}" destId="{9FE98667-78B1-4D69-B54E-1C4443B39115}" srcOrd="1" destOrd="0" parTransId="{161F5D94-DED7-4ABF-80F2-22878410F57C}" sibTransId="{288F25C6-BA08-4F3C-82EA-F1C26AFAD6A3}"/>
    <dgm:cxn modelId="{4A96E8D4-E8AC-4CF6-8E27-E5D0E18BFE78}" srcId="{6BA521A9-8205-4148-810E-FCE97FCC9116}" destId="{7E2968B1-F57E-4B5B-B2FD-F91232DC4FDB}" srcOrd="0" destOrd="0" parTransId="{EBF0E127-1F8C-4CFF-A367-7E428CE758EA}" sibTransId="{8C8CD3D9-F2DA-43A8-B2DF-0A5F2D23E070}"/>
    <dgm:cxn modelId="{7AB5E8E7-F41D-4054-8A50-89E3ADD0E2B4}" srcId="{6BA521A9-8205-4148-810E-FCE97FCC9116}" destId="{64349DCD-5D0E-4A09-88B0-7BB33B8924BC}" srcOrd="3" destOrd="0" parTransId="{A597148C-12A7-44E4-BCA2-D1FB712D10C7}" sibTransId="{62218988-FE8E-4013-A050-BD0BDF170971}"/>
    <dgm:cxn modelId="{C28DDBFB-B48B-4F54-A330-14A828C3DE34}" type="presOf" srcId="{4C1D8DB5-5B89-4728-9A9F-F0369DA64210}" destId="{2C72931B-4F10-4D97-8378-781164CA7662}" srcOrd="0" destOrd="0" presId="urn:microsoft.com/office/officeart/2005/8/layout/vList2"/>
    <dgm:cxn modelId="{5DA766BC-7A81-4F71-8AED-01EE79F65729}" type="presParOf" srcId="{C814C38A-B43E-44F2-8AE6-89C9D3D67FB4}" destId="{39163BA0-CBD9-4D5A-B78E-F0D24AD625E0}" srcOrd="0" destOrd="0" presId="urn:microsoft.com/office/officeart/2005/8/layout/vList2"/>
    <dgm:cxn modelId="{BDCD3035-67DD-4E74-A76F-FBF1701606D1}" type="presParOf" srcId="{C814C38A-B43E-44F2-8AE6-89C9D3D67FB4}" destId="{9D802FE2-F1EF-4CFC-A2B6-D932467A4306}" srcOrd="1" destOrd="0" presId="urn:microsoft.com/office/officeart/2005/8/layout/vList2"/>
    <dgm:cxn modelId="{C03F74A6-BCD8-43B0-8A52-262792629454}" type="presParOf" srcId="{C814C38A-B43E-44F2-8AE6-89C9D3D67FB4}" destId="{555CD4B0-EED3-43D5-A45F-9DAD58989606}" srcOrd="2" destOrd="0" presId="urn:microsoft.com/office/officeart/2005/8/layout/vList2"/>
    <dgm:cxn modelId="{2150AB6D-530B-457E-9D87-8B218DD83767}" type="presParOf" srcId="{C814C38A-B43E-44F2-8AE6-89C9D3D67FB4}" destId="{9FCA242D-ED93-4596-9324-ED5246E82A96}" srcOrd="3" destOrd="0" presId="urn:microsoft.com/office/officeart/2005/8/layout/vList2"/>
    <dgm:cxn modelId="{E6C49DBB-30F1-456B-A9F5-D823284B40FC}" type="presParOf" srcId="{C814C38A-B43E-44F2-8AE6-89C9D3D67FB4}" destId="{2C72931B-4F10-4D97-8378-781164CA7662}" srcOrd="4" destOrd="0" presId="urn:microsoft.com/office/officeart/2005/8/layout/vList2"/>
    <dgm:cxn modelId="{9F6C70BB-0907-47EA-8761-799B11F33D75}" type="presParOf" srcId="{C814C38A-B43E-44F2-8AE6-89C9D3D67FB4}" destId="{69207004-2736-4A55-A29F-E7B2C79DA875}" srcOrd="5" destOrd="0" presId="urn:microsoft.com/office/officeart/2005/8/layout/vList2"/>
    <dgm:cxn modelId="{1F0964A8-4A08-4015-8D21-14ABED2DB88D}" type="presParOf" srcId="{C814C38A-B43E-44F2-8AE6-89C9D3D67FB4}" destId="{4227900C-4371-418B-AC31-C7404B9769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AF66CD-B9C2-4D05-B243-3BD3C4B6A4EB}" type="doc">
      <dgm:prSet loTypeId="urn:microsoft.com/office/officeart/2005/8/layout/vList2" loCatId="list" qsTypeId="urn:microsoft.com/office/officeart/2005/8/quickstyle/simple1#3" qsCatId="simple" csTypeId="urn:microsoft.com/office/officeart/2005/8/colors/colorful2#2" csCatId="colorful"/>
      <dgm:spPr/>
      <dgm:t>
        <a:bodyPr/>
        <a:lstStyle/>
        <a:p>
          <a:endParaRPr lang="en-US"/>
        </a:p>
      </dgm:t>
    </dgm:pt>
    <dgm:pt modelId="{E407729D-F659-432C-B845-A696DBEC19D7}">
      <dgm:prSet/>
      <dgm:spPr/>
      <dgm:t>
        <a:bodyPr/>
        <a:lstStyle/>
        <a:p>
          <a:r>
            <a:rPr lang="en-US"/>
            <a:t>At the beginning, the child is influenced by the appearance of things, rather than logical reasoning.</a:t>
          </a:r>
        </a:p>
      </dgm:t>
    </dgm:pt>
    <dgm:pt modelId="{24116506-1823-40F0-BEFD-392E98A7B8EF}" type="parTrans" cxnId="{4170D775-91D7-4E74-BB1C-8D642185918B}">
      <dgm:prSet/>
      <dgm:spPr/>
      <dgm:t>
        <a:bodyPr/>
        <a:lstStyle/>
        <a:p>
          <a:endParaRPr lang="en-US"/>
        </a:p>
      </dgm:t>
    </dgm:pt>
    <dgm:pt modelId="{EBBB3D30-EC3B-4153-830B-D3DA32A27311}" type="sibTrans" cxnId="{4170D775-91D7-4E74-BB1C-8D642185918B}">
      <dgm:prSet/>
      <dgm:spPr/>
      <dgm:t>
        <a:bodyPr/>
        <a:lstStyle/>
        <a:p>
          <a:endParaRPr lang="en-US"/>
        </a:p>
      </dgm:t>
    </dgm:pt>
    <dgm:pt modelId="{D63C408C-0ABA-4FA5-8CD9-63BA2C9793CE}">
      <dgm:prSet/>
      <dgm:spPr/>
      <dgm:t>
        <a:bodyPr/>
        <a:lstStyle/>
        <a:p>
          <a:r>
            <a:rPr lang="en-US"/>
            <a:t>Conservation does not occur, the child does not realise that if the appearance changes, the quantity does not. </a:t>
          </a:r>
        </a:p>
      </dgm:t>
    </dgm:pt>
    <dgm:pt modelId="{F07459DE-BE6A-4C1F-B93D-6529F35D326E}" type="parTrans" cxnId="{50A7F4A4-75C7-4170-9402-324DE7E4FA65}">
      <dgm:prSet/>
      <dgm:spPr/>
      <dgm:t>
        <a:bodyPr/>
        <a:lstStyle/>
        <a:p>
          <a:endParaRPr lang="en-US"/>
        </a:p>
      </dgm:t>
    </dgm:pt>
    <dgm:pt modelId="{B3D12111-4F31-4810-A32B-2AB2F33FBA2C}" type="sibTrans" cxnId="{50A7F4A4-75C7-4170-9402-324DE7E4FA65}">
      <dgm:prSet/>
      <dgm:spPr/>
      <dgm:t>
        <a:bodyPr/>
        <a:lstStyle/>
        <a:p>
          <a:endParaRPr lang="en-US"/>
        </a:p>
      </dgm:t>
    </dgm:pt>
    <dgm:pt modelId="{12CAC4A0-82A3-44D6-B847-D89503A2D7EA}">
      <dgm:prSet/>
      <dgm:spPr/>
      <dgm:t>
        <a:bodyPr/>
        <a:lstStyle/>
        <a:p>
          <a:r>
            <a:rPr lang="en-US"/>
            <a:t>Egocentric (three mountains study).</a:t>
          </a:r>
        </a:p>
      </dgm:t>
    </dgm:pt>
    <dgm:pt modelId="{23BB0B67-EF21-4AAD-A15E-1EB50D2BA3F2}" type="parTrans" cxnId="{BC10F16F-EB71-4C2F-B8B1-EC67FDA86B35}">
      <dgm:prSet/>
      <dgm:spPr/>
      <dgm:t>
        <a:bodyPr/>
        <a:lstStyle/>
        <a:p>
          <a:endParaRPr lang="en-US"/>
        </a:p>
      </dgm:t>
    </dgm:pt>
    <dgm:pt modelId="{1CD62703-29FE-41EC-8D8D-9E577539CFFD}" type="sibTrans" cxnId="{BC10F16F-EB71-4C2F-B8B1-EC67FDA86B35}">
      <dgm:prSet/>
      <dgm:spPr/>
      <dgm:t>
        <a:bodyPr/>
        <a:lstStyle/>
        <a:p>
          <a:endParaRPr lang="en-US"/>
        </a:p>
      </dgm:t>
    </dgm:pt>
    <dgm:pt modelId="{3D4A122A-9C7A-47CD-83A4-423C14E0286E}">
      <dgm:prSet/>
      <dgm:spPr/>
      <dgm:t>
        <a:bodyPr/>
        <a:lstStyle/>
        <a:p>
          <a:r>
            <a:rPr lang="en-US"/>
            <a:t>By the end of this stage egocentrism declines and pretend play develops.</a:t>
          </a:r>
        </a:p>
      </dgm:t>
    </dgm:pt>
    <dgm:pt modelId="{07BD1D7B-58CD-4994-A1E0-6083EC64F922}" type="parTrans" cxnId="{D2366055-7411-4881-966A-0CA254FEC758}">
      <dgm:prSet/>
      <dgm:spPr/>
      <dgm:t>
        <a:bodyPr/>
        <a:lstStyle/>
        <a:p>
          <a:endParaRPr lang="en-US"/>
        </a:p>
      </dgm:t>
    </dgm:pt>
    <dgm:pt modelId="{2636BAAB-512C-419E-87BD-53539688990C}" type="sibTrans" cxnId="{D2366055-7411-4881-966A-0CA254FEC758}">
      <dgm:prSet/>
      <dgm:spPr/>
      <dgm:t>
        <a:bodyPr/>
        <a:lstStyle/>
        <a:p>
          <a:endParaRPr lang="en-US"/>
        </a:p>
      </dgm:t>
    </dgm:pt>
    <dgm:pt modelId="{A9B32C88-1EE6-4BDC-865F-92728D8B341B}" type="pres">
      <dgm:prSet presAssocID="{51AF66CD-B9C2-4D05-B243-3BD3C4B6A4EB}" presName="linear" presStyleCnt="0">
        <dgm:presLayoutVars>
          <dgm:animLvl val="lvl"/>
          <dgm:resizeHandles val="exact"/>
        </dgm:presLayoutVars>
      </dgm:prSet>
      <dgm:spPr/>
    </dgm:pt>
    <dgm:pt modelId="{1BB03BB2-1131-434F-A6E3-B8104453078B}" type="pres">
      <dgm:prSet presAssocID="{E407729D-F659-432C-B845-A696DBEC19D7}" presName="parentText" presStyleLbl="node1" presStyleIdx="0" presStyleCnt="4">
        <dgm:presLayoutVars>
          <dgm:chMax val="0"/>
          <dgm:bulletEnabled val="1"/>
        </dgm:presLayoutVars>
      </dgm:prSet>
      <dgm:spPr/>
    </dgm:pt>
    <dgm:pt modelId="{07CD7231-9379-4286-84E2-F3F44087343E}" type="pres">
      <dgm:prSet presAssocID="{EBBB3D30-EC3B-4153-830B-D3DA32A27311}" presName="spacer" presStyleCnt="0"/>
      <dgm:spPr/>
    </dgm:pt>
    <dgm:pt modelId="{303F86FE-D401-47A9-9E36-B1F60610908F}" type="pres">
      <dgm:prSet presAssocID="{D63C408C-0ABA-4FA5-8CD9-63BA2C9793CE}" presName="parentText" presStyleLbl="node1" presStyleIdx="1" presStyleCnt="4">
        <dgm:presLayoutVars>
          <dgm:chMax val="0"/>
          <dgm:bulletEnabled val="1"/>
        </dgm:presLayoutVars>
      </dgm:prSet>
      <dgm:spPr/>
    </dgm:pt>
    <dgm:pt modelId="{629F0919-01ED-45CD-B19F-CFD746A6DDBA}" type="pres">
      <dgm:prSet presAssocID="{B3D12111-4F31-4810-A32B-2AB2F33FBA2C}" presName="spacer" presStyleCnt="0"/>
      <dgm:spPr/>
    </dgm:pt>
    <dgm:pt modelId="{159A9F45-965A-4E27-8344-DD004D59D0A0}" type="pres">
      <dgm:prSet presAssocID="{12CAC4A0-82A3-44D6-B847-D89503A2D7EA}" presName="parentText" presStyleLbl="node1" presStyleIdx="2" presStyleCnt="4">
        <dgm:presLayoutVars>
          <dgm:chMax val="0"/>
          <dgm:bulletEnabled val="1"/>
        </dgm:presLayoutVars>
      </dgm:prSet>
      <dgm:spPr/>
    </dgm:pt>
    <dgm:pt modelId="{88F352D3-0C02-46E4-82E1-AAC4AFD93849}" type="pres">
      <dgm:prSet presAssocID="{1CD62703-29FE-41EC-8D8D-9E577539CFFD}" presName="spacer" presStyleCnt="0"/>
      <dgm:spPr/>
    </dgm:pt>
    <dgm:pt modelId="{EA37155F-C091-4CA6-B77B-FC8B238337A6}" type="pres">
      <dgm:prSet presAssocID="{3D4A122A-9C7A-47CD-83A4-423C14E0286E}" presName="parentText" presStyleLbl="node1" presStyleIdx="3" presStyleCnt="4">
        <dgm:presLayoutVars>
          <dgm:chMax val="0"/>
          <dgm:bulletEnabled val="1"/>
        </dgm:presLayoutVars>
      </dgm:prSet>
      <dgm:spPr/>
    </dgm:pt>
  </dgm:ptLst>
  <dgm:cxnLst>
    <dgm:cxn modelId="{7B485732-14A2-46D4-9B2F-12B0E0F28CE0}" type="presOf" srcId="{3D4A122A-9C7A-47CD-83A4-423C14E0286E}" destId="{EA37155F-C091-4CA6-B77B-FC8B238337A6}" srcOrd="0" destOrd="0" presId="urn:microsoft.com/office/officeart/2005/8/layout/vList2"/>
    <dgm:cxn modelId="{5F5D1E40-234D-4AB8-8C84-224183A9967A}" type="presOf" srcId="{E407729D-F659-432C-B845-A696DBEC19D7}" destId="{1BB03BB2-1131-434F-A6E3-B8104453078B}" srcOrd="0" destOrd="0" presId="urn:microsoft.com/office/officeart/2005/8/layout/vList2"/>
    <dgm:cxn modelId="{F4BB5844-B28A-46AA-A4DD-5C036247FA66}" type="presOf" srcId="{51AF66CD-B9C2-4D05-B243-3BD3C4B6A4EB}" destId="{A9B32C88-1EE6-4BDC-865F-92728D8B341B}" srcOrd="0" destOrd="0" presId="urn:microsoft.com/office/officeart/2005/8/layout/vList2"/>
    <dgm:cxn modelId="{E8B81C49-E4E1-406D-845A-9C9B932D0C6E}" type="presOf" srcId="{12CAC4A0-82A3-44D6-B847-D89503A2D7EA}" destId="{159A9F45-965A-4E27-8344-DD004D59D0A0}" srcOrd="0" destOrd="0" presId="urn:microsoft.com/office/officeart/2005/8/layout/vList2"/>
    <dgm:cxn modelId="{DC39864E-5E17-45EC-8B8C-5B80BAF1D186}" type="presOf" srcId="{D63C408C-0ABA-4FA5-8CD9-63BA2C9793CE}" destId="{303F86FE-D401-47A9-9E36-B1F60610908F}" srcOrd="0" destOrd="0" presId="urn:microsoft.com/office/officeart/2005/8/layout/vList2"/>
    <dgm:cxn modelId="{BC10F16F-EB71-4C2F-B8B1-EC67FDA86B35}" srcId="{51AF66CD-B9C2-4D05-B243-3BD3C4B6A4EB}" destId="{12CAC4A0-82A3-44D6-B847-D89503A2D7EA}" srcOrd="2" destOrd="0" parTransId="{23BB0B67-EF21-4AAD-A15E-1EB50D2BA3F2}" sibTransId="{1CD62703-29FE-41EC-8D8D-9E577539CFFD}"/>
    <dgm:cxn modelId="{D2366055-7411-4881-966A-0CA254FEC758}" srcId="{51AF66CD-B9C2-4D05-B243-3BD3C4B6A4EB}" destId="{3D4A122A-9C7A-47CD-83A4-423C14E0286E}" srcOrd="3" destOrd="0" parTransId="{07BD1D7B-58CD-4994-A1E0-6083EC64F922}" sibTransId="{2636BAAB-512C-419E-87BD-53539688990C}"/>
    <dgm:cxn modelId="{4170D775-91D7-4E74-BB1C-8D642185918B}" srcId="{51AF66CD-B9C2-4D05-B243-3BD3C4B6A4EB}" destId="{E407729D-F659-432C-B845-A696DBEC19D7}" srcOrd="0" destOrd="0" parTransId="{24116506-1823-40F0-BEFD-392E98A7B8EF}" sibTransId="{EBBB3D30-EC3B-4153-830B-D3DA32A27311}"/>
    <dgm:cxn modelId="{50A7F4A4-75C7-4170-9402-324DE7E4FA65}" srcId="{51AF66CD-B9C2-4D05-B243-3BD3C4B6A4EB}" destId="{D63C408C-0ABA-4FA5-8CD9-63BA2C9793CE}" srcOrd="1" destOrd="0" parTransId="{F07459DE-BE6A-4C1F-B93D-6529F35D326E}" sibTransId="{B3D12111-4F31-4810-A32B-2AB2F33FBA2C}"/>
    <dgm:cxn modelId="{254D60F8-7559-4671-BD76-8D98267DF7B3}" type="presParOf" srcId="{A9B32C88-1EE6-4BDC-865F-92728D8B341B}" destId="{1BB03BB2-1131-434F-A6E3-B8104453078B}" srcOrd="0" destOrd="0" presId="urn:microsoft.com/office/officeart/2005/8/layout/vList2"/>
    <dgm:cxn modelId="{17A6C340-46A9-454D-B5FD-359EF7574DFA}" type="presParOf" srcId="{A9B32C88-1EE6-4BDC-865F-92728D8B341B}" destId="{07CD7231-9379-4286-84E2-F3F44087343E}" srcOrd="1" destOrd="0" presId="urn:microsoft.com/office/officeart/2005/8/layout/vList2"/>
    <dgm:cxn modelId="{5D03E3BE-445F-48FD-90A5-168BB6EB6777}" type="presParOf" srcId="{A9B32C88-1EE6-4BDC-865F-92728D8B341B}" destId="{303F86FE-D401-47A9-9E36-B1F60610908F}" srcOrd="2" destOrd="0" presId="urn:microsoft.com/office/officeart/2005/8/layout/vList2"/>
    <dgm:cxn modelId="{A6C7E7C5-5829-42B7-9CD8-C45737D6AE13}" type="presParOf" srcId="{A9B32C88-1EE6-4BDC-865F-92728D8B341B}" destId="{629F0919-01ED-45CD-B19F-CFD746A6DDBA}" srcOrd="3" destOrd="0" presId="urn:microsoft.com/office/officeart/2005/8/layout/vList2"/>
    <dgm:cxn modelId="{B4C5A158-76F2-43C0-87E7-E20B1D01DA05}" type="presParOf" srcId="{A9B32C88-1EE6-4BDC-865F-92728D8B341B}" destId="{159A9F45-965A-4E27-8344-DD004D59D0A0}" srcOrd="4" destOrd="0" presId="urn:microsoft.com/office/officeart/2005/8/layout/vList2"/>
    <dgm:cxn modelId="{C3F23364-2B60-42D0-8F27-505C5386FA0A}" type="presParOf" srcId="{A9B32C88-1EE6-4BDC-865F-92728D8B341B}" destId="{88F352D3-0C02-46E4-82E1-AAC4AFD93849}" srcOrd="5" destOrd="0" presId="urn:microsoft.com/office/officeart/2005/8/layout/vList2"/>
    <dgm:cxn modelId="{80608752-7C29-4F03-A9B0-F600BA3D3CB4}" type="presParOf" srcId="{A9B32C88-1EE6-4BDC-865F-92728D8B341B}" destId="{EA37155F-C091-4CA6-B77B-FC8B238337A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D0FDF7-658C-4378-BB2D-E828D6DBEE7F}" type="doc">
      <dgm:prSet loTypeId="urn:microsoft.com/office/officeart/2005/8/layout/vList2" loCatId="list" qsTypeId="urn:microsoft.com/office/officeart/2005/8/quickstyle/simple1#4" qsCatId="simple" csTypeId="urn:microsoft.com/office/officeart/2005/8/colors/colorful2#3" csCatId="colorful"/>
      <dgm:spPr/>
      <dgm:t>
        <a:bodyPr/>
        <a:lstStyle/>
        <a:p>
          <a:endParaRPr lang="en-US"/>
        </a:p>
      </dgm:t>
    </dgm:pt>
    <dgm:pt modelId="{F7DDFD39-AC19-4AC6-BCA9-262883D8C3D3}">
      <dgm:prSet/>
      <dgm:spPr/>
      <dgm:t>
        <a:bodyPr/>
        <a:lstStyle/>
        <a:p>
          <a:r>
            <a:rPr lang="en-US"/>
            <a:t>Internal representations of the world develop here.</a:t>
          </a:r>
        </a:p>
      </dgm:t>
    </dgm:pt>
    <dgm:pt modelId="{E20733F7-5875-4F44-9531-243D69E2CB5D}" type="parTrans" cxnId="{0695ABE2-D1FF-434C-8B15-EAA3849915AD}">
      <dgm:prSet/>
      <dgm:spPr/>
      <dgm:t>
        <a:bodyPr/>
        <a:lstStyle/>
        <a:p>
          <a:endParaRPr lang="en-US"/>
        </a:p>
      </dgm:t>
    </dgm:pt>
    <dgm:pt modelId="{4427544E-B138-4DD3-8537-1081C12435D7}" type="sibTrans" cxnId="{0695ABE2-D1FF-434C-8B15-EAA3849915AD}">
      <dgm:prSet/>
      <dgm:spPr/>
      <dgm:t>
        <a:bodyPr/>
        <a:lstStyle/>
        <a:p>
          <a:endParaRPr lang="en-US"/>
        </a:p>
      </dgm:t>
    </dgm:pt>
    <dgm:pt modelId="{7C88AE37-1399-4DBF-931F-6C2A4ECD792A}">
      <dgm:prSet/>
      <dgm:spPr/>
      <dgm:t>
        <a:bodyPr/>
        <a:lstStyle/>
        <a:p>
          <a:r>
            <a:rPr lang="en-US"/>
            <a:t>Young children can think symbolically, words/objects stand for things other than itself.</a:t>
          </a:r>
        </a:p>
      </dgm:t>
    </dgm:pt>
    <dgm:pt modelId="{0B00EDA1-FFE7-45B4-86C7-5598A51059D5}" type="parTrans" cxnId="{6DB9FF46-CE7C-422D-BFDE-31D26E59F5B4}">
      <dgm:prSet/>
      <dgm:spPr/>
      <dgm:t>
        <a:bodyPr/>
        <a:lstStyle/>
        <a:p>
          <a:endParaRPr lang="en-US"/>
        </a:p>
      </dgm:t>
    </dgm:pt>
    <dgm:pt modelId="{D6663DF9-B3EA-4DF2-ACBE-98CC54C517AD}" type="sibTrans" cxnId="{6DB9FF46-CE7C-422D-BFDE-31D26E59F5B4}">
      <dgm:prSet/>
      <dgm:spPr/>
      <dgm:t>
        <a:bodyPr/>
        <a:lstStyle/>
        <a:p>
          <a:endParaRPr lang="en-US"/>
        </a:p>
      </dgm:t>
    </dgm:pt>
    <dgm:pt modelId="{1260A172-06C7-4130-9DBC-7D42458BB1A1}">
      <dgm:prSet/>
      <dgm:spPr/>
      <dgm:t>
        <a:bodyPr/>
        <a:lstStyle/>
        <a:p>
          <a:r>
            <a:rPr lang="en-US"/>
            <a:t>Class inclusion difficulties exist, objects can be classified but cannot include subsets of information.</a:t>
          </a:r>
        </a:p>
      </dgm:t>
    </dgm:pt>
    <dgm:pt modelId="{51E5E3FF-DD14-43BF-AC38-97609009A8C7}" type="parTrans" cxnId="{E61689EC-AA77-4CB8-910E-5ECC1852C7D2}">
      <dgm:prSet/>
      <dgm:spPr/>
      <dgm:t>
        <a:bodyPr/>
        <a:lstStyle/>
        <a:p>
          <a:endParaRPr lang="en-US"/>
        </a:p>
      </dgm:t>
    </dgm:pt>
    <dgm:pt modelId="{7FF3D74D-7644-451D-A321-891F75E6ABBA}" type="sibTrans" cxnId="{E61689EC-AA77-4CB8-910E-5ECC1852C7D2}">
      <dgm:prSet/>
      <dgm:spPr/>
      <dgm:t>
        <a:bodyPr/>
        <a:lstStyle/>
        <a:p>
          <a:endParaRPr lang="en-US"/>
        </a:p>
      </dgm:t>
    </dgm:pt>
    <dgm:pt modelId="{918DCCCC-01F9-436C-AA51-810AC05921DB}">
      <dgm:prSet/>
      <dgm:spPr/>
      <dgm:t>
        <a:bodyPr/>
        <a:lstStyle/>
        <a:p>
          <a:r>
            <a:rPr lang="en-US"/>
            <a:t>Infants at this stage also demonstrate animism. </a:t>
          </a:r>
        </a:p>
      </dgm:t>
    </dgm:pt>
    <dgm:pt modelId="{3C810E05-718A-4191-9490-89E9D4E0AB94}" type="parTrans" cxnId="{F1B01CFE-997D-481D-8CB2-20F006C0FBBE}">
      <dgm:prSet/>
      <dgm:spPr/>
      <dgm:t>
        <a:bodyPr/>
        <a:lstStyle/>
        <a:p>
          <a:endParaRPr lang="en-US"/>
        </a:p>
      </dgm:t>
    </dgm:pt>
    <dgm:pt modelId="{F5775AC4-05A7-4C3E-BA0A-9BB0862699AA}" type="sibTrans" cxnId="{F1B01CFE-997D-481D-8CB2-20F006C0FBBE}">
      <dgm:prSet/>
      <dgm:spPr/>
      <dgm:t>
        <a:bodyPr/>
        <a:lstStyle/>
        <a:p>
          <a:endParaRPr lang="en-US"/>
        </a:p>
      </dgm:t>
    </dgm:pt>
    <dgm:pt modelId="{D7A6440C-A653-46BF-8E40-5FA807090FEA}">
      <dgm:prSet/>
      <dgm:spPr/>
      <dgm:t>
        <a:bodyPr/>
        <a:lstStyle/>
        <a:p>
          <a:r>
            <a:rPr lang="en-US"/>
            <a:t>This is the tendency for the child to think that non-living objects have life and feelings like a person.</a:t>
          </a:r>
        </a:p>
      </dgm:t>
    </dgm:pt>
    <dgm:pt modelId="{5CD1D9D6-623A-4EC5-9898-60B6A4EAD1A2}" type="parTrans" cxnId="{10FE9AF1-9B1C-4A7B-8FA0-D1E02207D414}">
      <dgm:prSet/>
      <dgm:spPr/>
      <dgm:t>
        <a:bodyPr/>
        <a:lstStyle/>
        <a:p>
          <a:endParaRPr lang="en-US"/>
        </a:p>
      </dgm:t>
    </dgm:pt>
    <dgm:pt modelId="{5EA531FD-549C-45EB-BDF9-8A54AC2B3EE2}" type="sibTrans" cxnId="{10FE9AF1-9B1C-4A7B-8FA0-D1E02207D414}">
      <dgm:prSet/>
      <dgm:spPr/>
      <dgm:t>
        <a:bodyPr/>
        <a:lstStyle/>
        <a:p>
          <a:endParaRPr lang="en-US"/>
        </a:p>
      </dgm:t>
    </dgm:pt>
    <dgm:pt modelId="{FFCEE9F3-0B4E-4588-BCF2-F83DB32B17E6}" type="pres">
      <dgm:prSet presAssocID="{89D0FDF7-658C-4378-BB2D-E828D6DBEE7F}" presName="linear" presStyleCnt="0">
        <dgm:presLayoutVars>
          <dgm:animLvl val="lvl"/>
          <dgm:resizeHandles val="exact"/>
        </dgm:presLayoutVars>
      </dgm:prSet>
      <dgm:spPr/>
    </dgm:pt>
    <dgm:pt modelId="{0839379B-F927-4997-9157-0A7BCEA98A9A}" type="pres">
      <dgm:prSet presAssocID="{F7DDFD39-AC19-4AC6-BCA9-262883D8C3D3}" presName="parentText" presStyleLbl="node1" presStyleIdx="0" presStyleCnt="5">
        <dgm:presLayoutVars>
          <dgm:chMax val="0"/>
          <dgm:bulletEnabled val="1"/>
        </dgm:presLayoutVars>
      </dgm:prSet>
      <dgm:spPr/>
    </dgm:pt>
    <dgm:pt modelId="{DD766716-EE79-4052-AF04-098D2588A8C4}" type="pres">
      <dgm:prSet presAssocID="{4427544E-B138-4DD3-8537-1081C12435D7}" presName="spacer" presStyleCnt="0"/>
      <dgm:spPr/>
    </dgm:pt>
    <dgm:pt modelId="{DFB90CBB-38EB-409E-AF6C-A369BFA3F0C6}" type="pres">
      <dgm:prSet presAssocID="{7C88AE37-1399-4DBF-931F-6C2A4ECD792A}" presName="parentText" presStyleLbl="node1" presStyleIdx="1" presStyleCnt="5">
        <dgm:presLayoutVars>
          <dgm:chMax val="0"/>
          <dgm:bulletEnabled val="1"/>
        </dgm:presLayoutVars>
      </dgm:prSet>
      <dgm:spPr/>
    </dgm:pt>
    <dgm:pt modelId="{A17A166C-B0DF-4A6F-81CA-B5E6C09EE999}" type="pres">
      <dgm:prSet presAssocID="{D6663DF9-B3EA-4DF2-ACBE-98CC54C517AD}" presName="spacer" presStyleCnt="0"/>
      <dgm:spPr/>
    </dgm:pt>
    <dgm:pt modelId="{6C43F581-B594-4193-A15E-D982F6F76C98}" type="pres">
      <dgm:prSet presAssocID="{1260A172-06C7-4130-9DBC-7D42458BB1A1}" presName="parentText" presStyleLbl="node1" presStyleIdx="2" presStyleCnt="5">
        <dgm:presLayoutVars>
          <dgm:chMax val="0"/>
          <dgm:bulletEnabled val="1"/>
        </dgm:presLayoutVars>
      </dgm:prSet>
      <dgm:spPr/>
    </dgm:pt>
    <dgm:pt modelId="{67C4C802-987E-454A-87D9-0E72F38004FA}" type="pres">
      <dgm:prSet presAssocID="{7FF3D74D-7644-451D-A321-891F75E6ABBA}" presName="spacer" presStyleCnt="0"/>
      <dgm:spPr/>
    </dgm:pt>
    <dgm:pt modelId="{D1F653F3-05FF-43A3-946C-5B849A22ACC4}" type="pres">
      <dgm:prSet presAssocID="{918DCCCC-01F9-436C-AA51-810AC05921DB}" presName="parentText" presStyleLbl="node1" presStyleIdx="3" presStyleCnt="5">
        <dgm:presLayoutVars>
          <dgm:chMax val="0"/>
          <dgm:bulletEnabled val="1"/>
        </dgm:presLayoutVars>
      </dgm:prSet>
      <dgm:spPr/>
    </dgm:pt>
    <dgm:pt modelId="{04126708-5DEC-4F9C-BA49-2CBB6586B4FF}" type="pres">
      <dgm:prSet presAssocID="{F5775AC4-05A7-4C3E-BA0A-9BB0862699AA}" presName="spacer" presStyleCnt="0"/>
      <dgm:spPr/>
    </dgm:pt>
    <dgm:pt modelId="{A1386B36-FC2D-4C96-8EB1-993443A9F59B}" type="pres">
      <dgm:prSet presAssocID="{D7A6440C-A653-46BF-8E40-5FA807090FEA}" presName="parentText" presStyleLbl="node1" presStyleIdx="4" presStyleCnt="5">
        <dgm:presLayoutVars>
          <dgm:chMax val="0"/>
          <dgm:bulletEnabled val="1"/>
        </dgm:presLayoutVars>
      </dgm:prSet>
      <dgm:spPr/>
    </dgm:pt>
  </dgm:ptLst>
  <dgm:cxnLst>
    <dgm:cxn modelId="{2A92BD65-40C2-4FCD-A691-B9F58175AC69}" type="presOf" srcId="{7C88AE37-1399-4DBF-931F-6C2A4ECD792A}" destId="{DFB90CBB-38EB-409E-AF6C-A369BFA3F0C6}" srcOrd="0" destOrd="0" presId="urn:microsoft.com/office/officeart/2005/8/layout/vList2"/>
    <dgm:cxn modelId="{6DB9FF46-CE7C-422D-BFDE-31D26E59F5B4}" srcId="{89D0FDF7-658C-4378-BB2D-E828D6DBEE7F}" destId="{7C88AE37-1399-4DBF-931F-6C2A4ECD792A}" srcOrd="1" destOrd="0" parTransId="{0B00EDA1-FFE7-45B4-86C7-5598A51059D5}" sibTransId="{D6663DF9-B3EA-4DF2-ACBE-98CC54C517AD}"/>
    <dgm:cxn modelId="{5179E47E-0179-45A3-AD49-2A316D66DBB9}" type="presOf" srcId="{918DCCCC-01F9-436C-AA51-810AC05921DB}" destId="{D1F653F3-05FF-43A3-946C-5B849A22ACC4}" srcOrd="0" destOrd="0" presId="urn:microsoft.com/office/officeart/2005/8/layout/vList2"/>
    <dgm:cxn modelId="{981B59A0-A4FB-4862-8C51-EA5C1C9D19E4}" type="presOf" srcId="{89D0FDF7-658C-4378-BB2D-E828D6DBEE7F}" destId="{FFCEE9F3-0B4E-4588-BCF2-F83DB32B17E6}" srcOrd="0" destOrd="0" presId="urn:microsoft.com/office/officeart/2005/8/layout/vList2"/>
    <dgm:cxn modelId="{77FED6AB-3909-4FCE-BAE4-11CEC9530BBC}" type="presOf" srcId="{D7A6440C-A653-46BF-8E40-5FA807090FEA}" destId="{A1386B36-FC2D-4C96-8EB1-993443A9F59B}" srcOrd="0" destOrd="0" presId="urn:microsoft.com/office/officeart/2005/8/layout/vList2"/>
    <dgm:cxn modelId="{621959C7-CA23-4FBF-B044-78D7D33EA944}" type="presOf" srcId="{1260A172-06C7-4130-9DBC-7D42458BB1A1}" destId="{6C43F581-B594-4193-A15E-D982F6F76C98}" srcOrd="0" destOrd="0" presId="urn:microsoft.com/office/officeart/2005/8/layout/vList2"/>
    <dgm:cxn modelId="{0695ABE2-D1FF-434C-8B15-EAA3849915AD}" srcId="{89D0FDF7-658C-4378-BB2D-E828D6DBEE7F}" destId="{F7DDFD39-AC19-4AC6-BCA9-262883D8C3D3}" srcOrd="0" destOrd="0" parTransId="{E20733F7-5875-4F44-9531-243D69E2CB5D}" sibTransId="{4427544E-B138-4DD3-8537-1081C12435D7}"/>
    <dgm:cxn modelId="{E61689EC-AA77-4CB8-910E-5ECC1852C7D2}" srcId="{89D0FDF7-658C-4378-BB2D-E828D6DBEE7F}" destId="{1260A172-06C7-4130-9DBC-7D42458BB1A1}" srcOrd="2" destOrd="0" parTransId="{51E5E3FF-DD14-43BF-AC38-97609009A8C7}" sibTransId="{7FF3D74D-7644-451D-A321-891F75E6ABBA}"/>
    <dgm:cxn modelId="{10FE9AF1-9B1C-4A7B-8FA0-D1E02207D414}" srcId="{89D0FDF7-658C-4378-BB2D-E828D6DBEE7F}" destId="{D7A6440C-A653-46BF-8E40-5FA807090FEA}" srcOrd="4" destOrd="0" parTransId="{5CD1D9D6-623A-4EC5-9898-60B6A4EAD1A2}" sibTransId="{5EA531FD-549C-45EB-BDF9-8A54AC2B3EE2}"/>
    <dgm:cxn modelId="{BB4B43F7-3EF5-4EC7-B1D0-20CEA153B9D6}" type="presOf" srcId="{F7DDFD39-AC19-4AC6-BCA9-262883D8C3D3}" destId="{0839379B-F927-4997-9157-0A7BCEA98A9A}" srcOrd="0" destOrd="0" presId="urn:microsoft.com/office/officeart/2005/8/layout/vList2"/>
    <dgm:cxn modelId="{F1B01CFE-997D-481D-8CB2-20F006C0FBBE}" srcId="{89D0FDF7-658C-4378-BB2D-E828D6DBEE7F}" destId="{918DCCCC-01F9-436C-AA51-810AC05921DB}" srcOrd="3" destOrd="0" parTransId="{3C810E05-718A-4191-9490-89E9D4E0AB94}" sibTransId="{F5775AC4-05A7-4C3E-BA0A-9BB0862699AA}"/>
    <dgm:cxn modelId="{950EEE76-C09E-4887-BEA3-1AE110EC0E9E}" type="presParOf" srcId="{FFCEE9F3-0B4E-4588-BCF2-F83DB32B17E6}" destId="{0839379B-F927-4997-9157-0A7BCEA98A9A}" srcOrd="0" destOrd="0" presId="urn:microsoft.com/office/officeart/2005/8/layout/vList2"/>
    <dgm:cxn modelId="{499F17BA-9869-4863-9A99-E4B03EC4485C}" type="presParOf" srcId="{FFCEE9F3-0B4E-4588-BCF2-F83DB32B17E6}" destId="{DD766716-EE79-4052-AF04-098D2588A8C4}" srcOrd="1" destOrd="0" presId="urn:microsoft.com/office/officeart/2005/8/layout/vList2"/>
    <dgm:cxn modelId="{4E666D21-176C-4AE7-873A-594ACACC581C}" type="presParOf" srcId="{FFCEE9F3-0B4E-4588-BCF2-F83DB32B17E6}" destId="{DFB90CBB-38EB-409E-AF6C-A369BFA3F0C6}" srcOrd="2" destOrd="0" presId="urn:microsoft.com/office/officeart/2005/8/layout/vList2"/>
    <dgm:cxn modelId="{8B77064F-7FAE-478A-837C-AAF1FE3EBEDC}" type="presParOf" srcId="{FFCEE9F3-0B4E-4588-BCF2-F83DB32B17E6}" destId="{A17A166C-B0DF-4A6F-81CA-B5E6C09EE999}" srcOrd="3" destOrd="0" presId="urn:microsoft.com/office/officeart/2005/8/layout/vList2"/>
    <dgm:cxn modelId="{64470F7F-729F-4E33-BBA9-23D2F3E34A2F}" type="presParOf" srcId="{FFCEE9F3-0B4E-4588-BCF2-F83DB32B17E6}" destId="{6C43F581-B594-4193-A15E-D982F6F76C98}" srcOrd="4" destOrd="0" presId="urn:microsoft.com/office/officeart/2005/8/layout/vList2"/>
    <dgm:cxn modelId="{E12541B7-EEAF-4CAF-847D-15A19F57D40E}" type="presParOf" srcId="{FFCEE9F3-0B4E-4588-BCF2-F83DB32B17E6}" destId="{67C4C802-987E-454A-87D9-0E72F38004FA}" srcOrd="5" destOrd="0" presId="urn:microsoft.com/office/officeart/2005/8/layout/vList2"/>
    <dgm:cxn modelId="{C1C7FC9B-CC76-4A9F-811B-C488844DA8EA}" type="presParOf" srcId="{FFCEE9F3-0B4E-4588-BCF2-F83DB32B17E6}" destId="{D1F653F3-05FF-43A3-946C-5B849A22ACC4}" srcOrd="6" destOrd="0" presId="urn:microsoft.com/office/officeart/2005/8/layout/vList2"/>
    <dgm:cxn modelId="{6B114C85-B35D-49F9-8481-2E2554883B89}" type="presParOf" srcId="{FFCEE9F3-0B4E-4588-BCF2-F83DB32B17E6}" destId="{04126708-5DEC-4F9C-BA49-2CBB6586B4FF}" srcOrd="7" destOrd="0" presId="urn:microsoft.com/office/officeart/2005/8/layout/vList2"/>
    <dgm:cxn modelId="{00D206B7-E2DD-4A77-B7D4-E6C960BBE277}" type="presParOf" srcId="{FFCEE9F3-0B4E-4588-BCF2-F83DB32B17E6}" destId="{A1386B36-FC2D-4C96-8EB1-993443A9F59B}"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BA3F355-34A2-45E1-9556-A21A84E5C521}" type="doc">
      <dgm:prSet loTypeId="urn:microsoft.com/office/officeart/2005/8/layout/vList2" loCatId="list" qsTypeId="urn:microsoft.com/office/officeart/2005/8/quickstyle/simple1#5" qsCatId="simple" csTypeId="urn:microsoft.com/office/officeart/2005/8/colors/colorful2#4" csCatId="colorful"/>
      <dgm:spPr/>
      <dgm:t>
        <a:bodyPr/>
        <a:lstStyle/>
        <a:p>
          <a:endParaRPr lang="en-US"/>
        </a:p>
      </dgm:t>
    </dgm:pt>
    <dgm:pt modelId="{D2FBC326-F73A-4F60-A968-01B17F1B2B42}">
      <dgm:prSet/>
      <dgm:spPr/>
      <dgm:t>
        <a:bodyPr/>
        <a:lstStyle/>
        <a:p>
          <a:r>
            <a:rPr lang="en-US"/>
            <a:t>The child can use operations, logical rules.</a:t>
          </a:r>
        </a:p>
      </dgm:t>
    </dgm:pt>
    <dgm:pt modelId="{0178377E-AF3D-41D7-8FA4-7BDF80FE68B0}" type="parTrans" cxnId="{CDF1DE21-DFCE-4845-88B5-F5DC479E1948}">
      <dgm:prSet/>
      <dgm:spPr/>
      <dgm:t>
        <a:bodyPr/>
        <a:lstStyle/>
        <a:p>
          <a:endParaRPr lang="en-US"/>
        </a:p>
      </dgm:t>
    </dgm:pt>
    <dgm:pt modelId="{D62B6196-90B5-4D1F-BCE1-E528D84D66F2}" type="sibTrans" cxnId="{CDF1DE21-DFCE-4845-88B5-F5DC479E1948}">
      <dgm:prSet/>
      <dgm:spPr/>
      <dgm:t>
        <a:bodyPr/>
        <a:lstStyle/>
        <a:p>
          <a:endParaRPr lang="en-US"/>
        </a:p>
      </dgm:t>
    </dgm:pt>
    <dgm:pt modelId="{47D59AE7-C2D2-480D-A9CC-F7DCAE8F2E16}">
      <dgm:prSet/>
      <dgm:spPr/>
      <dgm:t>
        <a:bodyPr/>
        <a:lstStyle/>
        <a:p>
          <a:r>
            <a:rPr lang="en-US"/>
            <a:t>Decentring occurs, inclusion and conservation improve.</a:t>
          </a:r>
        </a:p>
      </dgm:t>
    </dgm:pt>
    <dgm:pt modelId="{43B97BEE-9043-4DD3-854D-32DD3419376C}" type="parTrans" cxnId="{4B77EBE8-9BB4-4960-83D5-E0AAE91A540D}">
      <dgm:prSet/>
      <dgm:spPr/>
      <dgm:t>
        <a:bodyPr/>
        <a:lstStyle/>
        <a:p>
          <a:endParaRPr lang="en-US"/>
        </a:p>
      </dgm:t>
    </dgm:pt>
    <dgm:pt modelId="{BD6696C3-0E9E-490D-99BC-A285C2FC5AB6}" type="sibTrans" cxnId="{4B77EBE8-9BB4-4960-83D5-E0AAE91A540D}">
      <dgm:prSet/>
      <dgm:spPr/>
      <dgm:t>
        <a:bodyPr/>
        <a:lstStyle/>
        <a:p>
          <a:endParaRPr lang="en-US"/>
        </a:p>
      </dgm:t>
    </dgm:pt>
    <dgm:pt modelId="{1218A303-9199-4002-A4F6-916455CD560D}">
      <dgm:prSet/>
      <dgm:spPr/>
      <dgm:t>
        <a:bodyPr/>
        <a:lstStyle/>
        <a:p>
          <a:r>
            <a:rPr lang="en-US"/>
            <a:t>Children can mentally reverse actions and become more understanding of the thoughts and feelings of others.</a:t>
          </a:r>
        </a:p>
      </dgm:t>
    </dgm:pt>
    <dgm:pt modelId="{CD9A1D88-BB76-4AB7-80F3-38EA34F243A6}" type="parTrans" cxnId="{1678BAEC-2B50-4992-8F52-33E310147B4C}">
      <dgm:prSet/>
      <dgm:spPr/>
      <dgm:t>
        <a:bodyPr/>
        <a:lstStyle/>
        <a:p>
          <a:endParaRPr lang="en-US"/>
        </a:p>
      </dgm:t>
    </dgm:pt>
    <dgm:pt modelId="{DDB53150-AFD3-48E4-91BD-9BC398D14E2C}" type="sibTrans" cxnId="{1678BAEC-2B50-4992-8F52-33E310147B4C}">
      <dgm:prSet/>
      <dgm:spPr/>
      <dgm:t>
        <a:bodyPr/>
        <a:lstStyle/>
        <a:p>
          <a:endParaRPr lang="en-US"/>
        </a:p>
      </dgm:t>
    </dgm:pt>
    <dgm:pt modelId="{D47E2477-B1D1-43C3-A95B-E9D3AABCE444}">
      <dgm:prSet/>
      <dgm:spPr/>
      <dgm:t>
        <a:bodyPr/>
        <a:lstStyle/>
        <a:p>
          <a:r>
            <a:rPr lang="en-US"/>
            <a:t>This is the beginning of logical thought development.</a:t>
          </a:r>
        </a:p>
      </dgm:t>
    </dgm:pt>
    <dgm:pt modelId="{8EF475C9-9871-4482-B130-6E27372AF8DE}" type="parTrans" cxnId="{83DD3DB8-49FF-4D0D-BC72-A29330AAA7A7}">
      <dgm:prSet/>
      <dgm:spPr/>
      <dgm:t>
        <a:bodyPr/>
        <a:lstStyle/>
        <a:p>
          <a:endParaRPr lang="en-US"/>
        </a:p>
      </dgm:t>
    </dgm:pt>
    <dgm:pt modelId="{7381A982-8369-4A65-8CB6-F7932AFF00B5}" type="sibTrans" cxnId="{83DD3DB8-49FF-4D0D-BC72-A29330AAA7A7}">
      <dgm:prSet/>
      <dgm:spPr/>
      <dgm:t>
        <a:bodyPr/>
        <a:lstStyle/>
        <a:p>
          <a:endParaRPr lang="en-US"/>
        </a:p>
      </dgm:t>
    </dgm:pt>
    <dgm:pt modelId="{E209E3DC-CB59-4A19-9CF6-3FD67CBEAE4F}" type="pres">
      <dgm:prSet presAssocID="{BBA3F355-34A2-45E1-9556-A21A84E5C521}" presName="linear" presStyleCnt="0">
        <dgm:presLayoutVars>
          <dgm:animLvl val="lvl"/>
          <dgm:resizeHandles val="exact"/>
        </dgm:presLayoutVars>
      </dgm:prSet>
      <dgm:spPr/>
    </dgm:pt>
    <dgm:pt modelId="{D2EC7D11-7220-4EEE-A3AD-CED46446FF06}" type="pres">
      <dgm:prSet presAssocID="{D2FBC326-F73A-4F60-A968-01B17F1B2B42}" presName="parentText" presStyleLbl="node1" presStyleIdx="0" presStyleCnt="4">
        <dgm:presLayoutVars>
          <dgm:chMax val="0"/>
          <dgm:bulletEnabled val="1"/>
        </dgm:presLayoutVars>
      </dgm:prSet>
      <dgm:spPr/>
    </dgm:pt>
    <dgm:pt modelId="{0E246E6D-3D86-4BBD-8508-7D1CF8B61C45}" type="pres">
      <dgm:prSet presAssocID="{D62B6196-90B5-4D1F-BCE1-E528D84D66F2}" presName="spacer" presStyleCnt="0"/>
      <dgm:spPr/>
    </dgm:pt>
    <dgm:pt modelId="{B5DF6AA8-D964-4523-AB63-F35845A5FEAB}" type="pres">
      <dgm:prSet presAssocID="{47D59AE7-C2D2-480D-A9CC-F7DCAE8F2E16}" presName="parentText" presStyleLbl="node1" presStyleIdx="1" presStyleCnt="4">
        <dgm:presLayoutVars>
          <dgm:chMax val="0"/>
          <dgm:bulletEnabled val="1"/>
        </dgm:presLayoutVars>
      </dgm:prSet>
      <dgm:spPr/>
    </dgm:pt>
    <dgm:pt modelId="{09F0AA65-F5D6-4B1D-8D03-B68DCC10FA14}" type="pres">
      <dgm:prSet presAssocID="{BD6696C3-0E9E-490D-99BC-A285C2FC5AB6}" presName="spacer" presStyleCnt="0"/>
      <dgm:spPr/>
    </dgm:pt>
    <dgm:pt modelId="{C574DCA7-017C-4200-8F41-35DECFA5F3DF}" type="pres">
      <dgm:prSet presAssocID="{1218A303-9199-4002-A4F6-916455CD560D}" presName="parentText" presStyleLbl="node1" presStyleIdx="2" presStyleCnt="4">
        <dgm:presLayoutVars>
          <dgm:chMax val="0"/>
          <dgm:bulletEnabled val="1"/>
        </dgm:presLayoutVars>
      </dgm:prSet>
      <dgm:spPr/>
    </dgm:pt>
    <dgm:pt modelId="{FE2FCF41-F2C5-44CB-BE3D-BE1BF64BFE56}" type="pres">
      <dgm:prSet presAssocID="{DDB53150-AFD3-48E4-91BD-9BC398D14E2C}" presName="spacer" presStyleCnt="0"/>
      <dgm:spPr/>
    </dgm:pt>
    <dgm:pt modelId="{F27709D8-461D-4C5E-8B61-28F14D519055}" type="pres">
      <dgm:prSet presAssocID="{D47E2477-B1D1-43C3-A95B-E9D3AABCE444}" presName="parentText" presStyleLbl="node1" presStyleIdx="3" presStyleCnt="4">
        <dgm:presLayoutVars>
          <dgm:chMax val="0"/>
          <dgm:bulletEnabled val="1"/>
        </dgm:presLayoutVars>
      </dgm:prSet>
      <dgm:spPr/>
    </dgm:pt>
  </dgm:ptLst>
  <dgm:cxnLst>
    <dgm:cxn modelId="{CDF1DE21-DFCE-4845-88B5-F5DC479E1948}" srcId="{BBA3F355-34A2-45E1-9556-A21A84E5C521}" destId="{D2FBC326-F73A-4F60-A968-01B17F1B2B42}" srcOrd="0" destOrd="0" parTransId="{0178377E-AF3D-41D7-8FA4-7BDF80FE68B0}" sibTransId="{D62B6196-90B5-4D1F-BCE1-E528D84D66F2}"/>
    <dgm:cxn modelId="{68BE1B2D-1083-4189-AB82-0A20CADBD26C}" type="presOf" srcId="{BBA3F355-34A2-45E1-9556-A21A84E5C521}" destId="{E209E3DC-CB59-4A19-9CF6-3FD67CBEAE4F}" srcOrd="0" destOrd="0" presId="urn:microsoft.com/office/officeart/2005/8/layout/vList2"/>
    <dgm:cxn modelId="{F9584536-5676-4768-8730-A9278FFD8F04}" type="presOf" srcId="{47D59AE7-C2D2-480D-A9CC-F7DCAE8F2E16}" destId="{B5DF6AA8-D964-4523-AB63-F35845A5FEAB}" srcOrd="0" destOrd="0" presId="urn:microsoft.com/office/officeart/2005/8/layout/vList2"/>
    <dgm:cxn modelId="{66747162-EBDE-4F93-BCCE-D56F477521C1}" type="presOf" srcId="{1218A303-9199-4002-A4F6-916455CD560D}" destId="{C574DCA7-017C-4200-8F41-35DECFA5F3DF}" srcOrd="0" destOrd="0" presId="urn:microsoft.com/office/officeart/2005/8/layout/vList2"/>
    <dgm:cxn modelId="{83DD3DB8-49FF-4D0D-BC72-A29330AAA7A7}" srcId="{BBA3F355-34A2-45E1-9556-A21A84E5C521}" destId="{D47E2477-B1D1-43C3-A95B-E9D3AABCE444}" srcOrd="3" destOrd="0" parTransId="{8EF475C9-9871-4482-B130-6E27372AF8DE}" sibTransId="{7381A982-8369-4A65-8CB6-F7932AFF00B5}"/>
    <dgm:cxn modelId="{D0C1EFBA-131F-4BA3-8010-E7C336A4CF1D}" type="presOf" srcId="{D47E2477-B1D1-43C3-A95B-E9D3AABCE444}" destId="{F27709D8-461D-4C5E-8B61-28F14D519055}" srcOrd="0" destOrd="0" presId="urn:microsoft.com/office/officeart/2005/8/layout/vList2"/>
    <dgm:cxn modelId="{BB8658D5-6DC9-40A6-99CC-7E390C23D4F9}" type="presOf" srcId="{D2FBC326-F73A-4F60-A968-01B17F1B2B42}" destId="{D2EC7D11-7220-4EEE-A3AD-CED46446FF06}" srcOrd="0" destOrd="0" presId="urn:microsoft.com/office/officeart/2005/8/layout/vList2"/>
    <dgm:cxn modelId="{4B77EBE8-9BB4-4960-83D5-E0AAE91A540D}" srcId="{BBA3F355-34A2-45E1-9556-A21A84E5C521}" destId="{47D59AE7-C2D2-480D-A9CC-F7DCAE8F2E16}" srcOrd="1" destOrd="0" parTransId="{43B97BEE-9043-4DD3-854D-32DD3419376C}" sibTransId="{BD6696C3-0E9E-490D-99BC-A285C2FC5AB6}"/>
    <dgm:cxn modelId="{1678BAEC-2B50-4992-8F52-33E310147B4C}" srcId="{BBA3F355-34A2-45E1-9556-A21A84E5C521}" destId="{1218A303-9199-4002-A4F6-916455CD560D}" srcOrd="2" destOrd="0" parTransId="{CD9A1D88-BB76-4AB7-80F3-38EA34F243A6}" sibTransId="{DDB53150-AFD3-48E4-91BD-9BC398D14E2C}"/>
    <dgm:cxn modelId="{31A3C960-2328-4D0C-8123-2AD6A66DCBDD}" type="presParOf" srcId="{E209E3DC-CB59-4A19-9CF6-3FD67CBEAE4F}" destId="{D2EC7D11-7220-4EEE-A3AD-CED46446FF06}" srcOrd="0" destOrd="0" presId="urn:microsoft.com/office/officeart/2005/8/layout/vList2"/>
    <dgm:cxn modelId="{A99ADD46-295C-4DEA-8F16-7A9B37DF8312}" type="presParOf" srcId="{E209E3DC-CB59-4A19-9CF6-3FD67CBEAE4F}" destId="{0E246E6D-3D86-4BBD-8508-7D1CF8B61C45}" srcOrd="1" destOrd="0" presId="urn:microsoft.com/office/officeart/2005/8/layout/vList2"/>
    <dgm:cxn modelId="{0BBB74AC-F0A4-4665-9F99-230CC3E6C28A}" type="presParOf" srcId="{E209E3DC-CB59-4A19-9CF6-3FD67CBEAE4F}" destId="{B5DF6AA8-D964-4523-AB63-F35845A5FEAB}" srcOrd="2" destOrd="0" presId="urn:microsoft.com/office/officeart/2005/8/layout/vList2"/>
    <dgm:cxn modelId="{5A01BC21-D121-46E0-8A7F-0D719E3627AC}" type="presParOf" srcId="{E209E3DC-CB59-4A19-9CF6-3FD67CBEAE4F}" destId="{09F0AA65-F5D6-4B1D-8D03-B68DCC10FA14}" srcOrd="3" destOrd="0" presId="urn:microsoft.com/office/officeart/2005/8/layout/vList2"/>
    <dgm:cxn modelId="{952AB63A-9774-4C9C-8EAD-BC6EC4AAE4A0}" type="presParOf" srcId="{E209E3DC-CB59-4A19-9CF6-3FD67CBEAE4F}" destId="{C574DCA7-017C-4200-8F41-35DECFA5F3DF}" srcOrd="4" destOrd="0" presId="urn:microsoft.com/office/officeart/2005/8/layout/vList2"/>
    <dgm:cxn modelId="{12CE8A63-239A-4413-8310-3233E73F5534}" type="presParOf" srcId="{E209E3DC-CB59-4A19-9CF6-3FD67CBEAE4F}" destId="{FE2FCF41-F2C5-44CB-BE3D-BE1BF64BFE56}" srcOrd="5" destOrd="0" presId="urn:microsoft.com/office/officeart/2005/8/layout/vList2"/>
    <dgm:cxn modelId="{62BECEC4-51FF-4C9C-8C01-EAB64F3F9696}" type="presParOf" srcId="{E209E3DC-CB59-4A19-9CF6-3FD67CBEAE4F}" destId="{F27709D8-461D-4C5E-8B61-28F14D51905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D8442A1-EB67-40F9-A068-2C2F50B715CC}" type="doc">
      <dgm:prSet loTypeId="urn:microsoft.com/office/officeart/2018/2/layout/IconVerticalSolidList" loCatId="icon" qsTypeId="urn:microsoft.com/office/officeart/2005/8/quickstyle/simple1#8" qsCatId="simple" csTypeId="urn:microsoft.com/office/officeart/2018/5/colors/Iconchunking_neutralbg_colorful1" csCatId="colorful" phldr="1"/>
      <dgm:spPr/>
      <dgm:t>
        <a:bodyPr/>
        <a:lstStyle/>
        <a:p>
          <a:endParaRPr lang="en-US"/>
        </a:p>
      </dgm:t>
    </dgm:pt>
    <dgm:pt modelId="{FDE42A25-B8B8-4D92-9A30-C70E700E5F61}">
      <dgm:prSet/>
      <dgm:spPr/>
      <dgm:t>
        <a:bodyPr/>
        <a:lstStyle/>
        <a:p>
          <a:r>
            <a:rPr lang="en-US"/>
            <a:t>But operational thought is only effective here if the child is asked to reason about materials that are physically present. </a:t>
          </a:r>
        </a:p>
      </dgm:t>
    </dgm:pt>
    <dgm:pt modelId="{F0B98C8B-7A3E-4C94-8830-00979CC44EAA}" type="parTrans" cxnId="{31CE81EB-51F7-4ED0-8CB7-DF60496CCE74}">
      <dgm:prSet/>
      <dgm:spPr/>
      <dgm:t>
        <a:bodyPr/>
        <a:lstStyle/>
        <a:p>
          <a:endParaRPr lang="en-US"/>
        </a:p>
      </dgm:t>
    </dgm:pt>
    <dgm:pt modelId="{9D987586-4648-41A1-BF61-5C48F39DCDAC}" type="sibTrans" cxnId="{31CE81EB-51F7-4ED0-8CB7-DF60496CCE74}">
      <dgm:prSet/>
      <dgm:spPr/>
      <dgm:t>
        <a:bodyPr/>
        <a:lstStyle/>
        <a:p>
          <a:endParaRPr lang="en-US"/>
        </a:p>
      </dgm:t>
    </dgm:pt>
    <dgm:pt modelId="{6C7712B5-6FD8-452B-BFE3-BBEC3E2BB9F3}">
      <dgm:prSet/>
      <dgm:spPr/>
      <dgm:t>
        <a:bodyPr/>
        <a:lstStyle/>
        <a:p>
          <a:r>
            <a:rPr lang="en-US"/>
            <a:t>Children at this stage will tend to make mistakes or be overwhelmed when asked to reason about abstract or hypothetical problems.</a:t>
          </a:r>
        </a:p>
      </dgm:t>
    </dgm:pt>
    <dgm:pt modelId="{FE025301-CBBB-45D9-A56C-916AA1F6A90A}" type="parTrans" cxnId="{3F48BA6A-A9E2-4C44-BAC2-B1D0548E3272}">
      <dgm:prSet/>
      <dgm:spPr/>
      <dgm:t>
        <a:bodyPr/>
        <a:lstStyle/>
        <a:p>
          <a:endParaRPr lang="en-US"/>
        </a:p>
      </dgm:t>
    </dgm:pt>
    <dgm:pt modelId="{36172B04-4FC5-4294-BE54-804CFE1A1256}" type="sibTrans" cxnId="{3F48BA6A-A9E2-4C44-BAC2-B1D0548E3272}">
      <dgm:prSet/>
      <dgm:spPr/>
      <dgm:t>
        <a:bodyPr/>
        <a:lstStyle/>
        <a:p>
          <a:endParaRPr lang="en-US"/>
        </a:p>
      </dgm:t>
    </dgm:pt>
    <dgm:pt modelId="{9DD55C43-9DEB-4135-A499-039D49C9476B}" type="pres">
      <dgm:prSet presAssocID="{9D8442A1-EB67-40F9-A068-2C2F50B715CC}" presName="root" presStyleCnt="0">
        <dgm:presLayoutVars>
          <dgm:dir/>
          <dgm:resizeHandles val="exact"/>
        </dgm:presLayoutVars>
      </dgm:prSet>
      <dgm:spPr/>
    </dgm:pt>
    <dgm:pt modelId="{40277EE4-5A17-4EE4-81D1-7935C1892035}" type="pres">
      <dgm:prSet presAssocID="{FDE42A25-B8B8-4D92-9A30-C70E700E5F61}" presName="compNode" presStyleCnt="0"/>
      <dgm:spPr/>
    </dgm:pt>
    <dgm:pt modelId="{321E8906-446B-44B6-9B32-88BC94EC4387}" type="pres">
      <dgm:prSet presAssocID="{FDE42A25-B8B8-4D92-9A30-C70E700E5F61}" presName="bgRect" presStyleLbl="bgShp" presStyleIdx="0" presStyleCnt="2"/>
      <dgm:spPr/>
    </dgm:pt>
    <dgm:pt modelId="{87D9833B-F315-44A2-86D1-D285BE036630}" type="pres">
      <dgm:prSet presAssocID="{FDE42A25-B8B8-4D92-9A30-C70E700E5F6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arent and Child"/>
        </a:ext>
      </dgm:extLst>
    </dgm:pt>
    <dgm:pt modelId="{0F29BA81-256B-4E72-AD3C-0B51D948DF26}" type="pres">
      <dgm:prSet presAssocID="{FDE42A25-B8B8-4D92-9A30-C70E700E5F61}" presName="spaceRect" presStyleCnt="0"/>
      <dgm:spPr/>
    </dgm:pt>
    <dgm:pt modelId="{989BF017-EAA3-4481-B8C4-217A3E16DBAA}" type="pres">
      <dgm:prSet presAssocID="{FDE42A25-B8B8-4D92-9A30-C70E700E5F61}" presName="parTx" presStyleLbl="revTx" presStyleIdx="0" presStyleCnt="2">
        <dgm:presLayoutVars>
          <dgm:chMax val="0"/>
          <dgm:chPref val="0"/>
        </dgm:presLayoutVars>
      </dgm:prSet>
      <dgm:spPr/>
    </dgm:pt>
    <dgm:pt modelId="{CEE759D1-D821-4E89-8E28-808014F41C18}" type="pres">
      <dgm:prSet presAssocID="{9D987586-4648-41A1-BF61-5C48F39DCDAC}" presName="sibTrans" presStyleCnt="0"/>
      <dgm:spPr/>
    </dgm:pt>
    <dgm:pt modelId="{6D454BF2-C875-4294-8E19-C10B192D4274}" type="pres">
      <dgm:prSet presAssocID="{6C7712B5-6FD8-452B-BFE3-BBEC3E2BB9F3}" presName="compNode" presStyleCnt="0"/>
      <dgm:spPr/>
    </dgm:pt>
    <dgm:pt modelId="{178355EE-CB08-4757-9E43-CC60467F7047}" type="pres">
      <dgm:prSet presAssocID="{6C7712B5-6FD8-452B-BFE3-BBEC3E2BB9F3}" presName="bgRect" presStyleLbl="bgShp" presStyleIdx="1" presStyleCnt="2"/>
      <dgm:spPr/>
    </dgm:pt>
    <dgm:pt modelId="{FE962387-4406-41F1-B7C0-904147CDD7ED}" type="pres">
      <dgm:prSet presAssocID="{6C7712B5-6FD8-452B-BFE3-BBEC3E2BB9F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6DFFD0F1-4366-4C89-8916-74E26225D814}" type="pres">
      <dgm:prSet presAssocID="{6C7712B5-6FD8-452B-BFE3-BBEC3E2BB9F3}" presName="spaceRect" presStyleCnt="0"/>
      <dgm:spPr/>
    </dgm:pt>
    <dgm:pt modelId="{1282C64E-79D2-4AE9-9592-004CC5C37DC6}" type="pres">
      <dgm:prSet presAssocID="{6C7712B5-6FD8-452B-BFE3-BBEC3E2BB9F3}" presName="parTx" presStyleLbl="revTx" presStyleIdx="1" presStyleCnt="2">
        <dgm:presLayoutVars>
          <dgm:chMax val="0"/>
          <dgm:chPref val="0"/>
        </dgm:presLayoutVars>
      </dgm:prSet>
      <dgm:spPr/>
    </dgm:pt>
  </dgm:ptLst>
  <dgm:cxnLst>
    <dgm:cxn modelId="{27B46703-27A2-4099-A09C-B8C97D32F802}" type="presOf" srcId="{9D8442A1-EB67-40F9-A068-2C2F50B715CC}" destId="{9DD55C43-9DEB-4135-A499-039D49C9476B}" srcOrd="0" destOrd="0" presId="urn:microsoft.com/office/officeart/2018/2/layout/IconVerticalSolidList"/>
    <dgm:cxn modelId="{3F48BA6A-A9E2-4C44-BAC2-B1D0548E3272}" srcId="{9D8442A1-EB67-40F9-A068-2C2F50B715CC}" destId="{6C7712B5-6FD8-452B-BFE3-BBEC3E2BB9F3}" srcOrd="1" destOrd="0" parTransId="{FE025301-CBBB-45D9-A56C-916AA1F6A90A}" sibTransId="{36172B04-4FC5-4294-BE54-804CFE1A1256}"/>
    <dgm:cxn modelId="{F5858AD4-EAC8-447A-95C1-C7814496E611}" type="presOf" srcId="{6C7712B5-6FD8-452B-BFE3-BBEC3E2BB9F3}" destId="{1282C64E-79D2-4AE9-9592-004CC5C37DC6}" srcOrd="0" destOrd="0" presId="urn:microsoft.com/office/officeart/2018/2/layout/IconVerticalSolidList"/>
    <dgm:cxn modelId="{31CE81EB-51F7-4ED0-8CB7-DF60496CCE74}" srcId="{9D8442A1-EB67-40F9-A068-2C2F50B715CC}" destId="{FDE42A25-B8B8-4D92-9A30-C70E700E5F61}" srcOrd="0" destOrd="0" parTransId="{F0B98C8B-7A3E-4C94-8830-00979CC44EAA}" sibTransId="{9D987586-4648-41A1-BF61-5C48F39DCDAC}"/>
    <dgm:cxn modelId="{99978CF2-634A-47F8-9822-EA9D26CD6E46}" type="presOf" srcId="{FDE42A25-B8B8-4D92-9A30-C70E700E5F61}" destId="{989BF017-EAA3-4481-B8C4-217A3E16DBAA}" srcOrd="0" destOrd="0" presId="urn:microsoft.com/office/officeart/2018/2/layout/IconVerticalSolidList"/>
    <dgm:cxn modelId="{5EB50B6C-76EB-4098-9E9A-9701A50B9941}" type="presParOf" srcId="{9DD55C43-9DEB-4135-A499-039D49C9476B}" destId="{40277EE4-5A17-4EE4-81D1-7935C1892035}" srcOrd="0" destOrd="0" presId="urn:microsoft.com/office/officeart/2018/2/layout/IconVerticalSolidList"/>
    <dgm:cxn modelId="{1113C32E-6444-4792-8096-33A948120950}" type="presParOf" srcId="{40277EE4-5A17-4EE4-81D1-7935C1892035}" destId="{321E8906-446B-44B6-9B32-88BC94EC4387}" srcOrd="0" destOrd="0" presId="urn:microsoft.com/office/officeart/2018/2/layout/IconVerticalSolidList"/>
    <dgm:cxn modelId="{5130DBEF-4657-4738-BEDF-B0076DDC22BB}" type="presParOf" srcId="{40277EE4-5A17-4EE4-81D1-7935C1892035}" destId="{87D9833B-F315-44A2-86D1-D285BE036630}" srcOrd="1" destOrd="0" presId="urn:microsoft.com/office/officeart/2018/2/layout/IconVerticalSolidList"/>
    <dgm:cxn modelId="{442F6F57-68D1-4985-BE14-768AE1A5E343}" type="presParOf" srcId="{40277EE4-5A17-4EE4-81D1-7935C1892035}" destId="{0F29BA81-256B-4E72-AD3C-0B51D948DF26}" srcOrd="2" destOrd="0" presId="urn:microsoft.com/office/officeart/2018/2/layout/IconVerticalSolidList"/>
    <dgm:cxn modelId="{275048E4-DA77-48A8-94D4-A9EF3230AB44}" type="presParOf" srcId="{40277EE4-5A17-4EE4-81D1-7935C1892035}" destId="{989BF017-EAA3-4481-B8C4-217A3E16DBAA}" srcOrd="3" destOrd="0" presId="urn:microsoft.com/office/officeart/2018/2/layout/IconVerticalSolidList"/>
    <dgm:cxn modelId="{D3FE668F-5563-40F0-A619-BE14490FBD1F}" type="presParOf" srcId="{9DD55C43-9DEB-4135-A499-039D49C9476B}" destId="{CEE759D1-D821-4E89-8E28-808014F41C18}" srcOrd="1" destOrd="0" presId="urn:microsoft.com/office/officeart/2018/2/layout/IconVerticalSolidList"/>
    <dgm:cxn modelId="{3445AA32-B64D-4A66-8432-C8B123BE5F8D}" type="presParOf" srcId="{9DD55C43-9DEB-4135-A499-039D49C9476B}" destId="{6D454BF2-C875-4294-8E19-C10B192D4274}" srcOrd="2" destOrd="0" presId="urn:microsoft.com/office/officeart/2018/2/layout/IconVerticalSolidList"/>
    <dgm:cxn modelId="{71753F4D-D6EF-4833-BF16-8BEAF76455BA}" type="presParOf" srcId="{6D454BF2-C875-4294-8E19-C10B192D4274}" destId="{178355EE-CB08-4757-9E43-CC60467F7047}" srcOrd="0" destOrd="0" presId="urn:microsoft.com/office/officeart/2018/2/layout/IconVerticalSolidList"/>
    <dgm:cxn modelId="{981BBC2D-FB47-4A14-8BFB-4D973A69C6CB}" type="presParOf" srcId="{6D454BF2-C875-4294-8E19-C10B192D4274}" destId="{FE962387-4406-41F1-B7C0-904147CDD7ED}" srcOrd="1" destOrd="0" presId="urn:microsoft.com/office/officeart/2018/2/layout/IconVerticalSolidList"/>
    <dgm:cxn modelId="{CD2FDFB3-A9D4-4655-9BC1-F9CC0416CE78}" type="presParOf" srcId="{6D454BF2-C875-4294-8E19-C10B192D4274}" destId="{6DFFD0F1-4366-4C89-8916-74E26225D814}" srcOrd="2" destOrd="0" presId="urn:microsoft.com/office/officeart/2018/2/layout/IconVerticalSolidList"/>
    <dgm:cxn modelId="{5AD9BAB0-88D5-4689-9EFF-E68525413199}" type="presParOf" srcId="{6D454BF2-C875-4294-8E19-C10B192D4274}" destId="{1282C64E-79D2-4AE9-9592-004CC5C37DC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EE60821-B495-4AC2-9713-26250561D0BA}" type="doc">
      <dgm:prSet loTypeId="urn:microsoft.com/office/officeart/2018/2/layout/IconVerticalSolidList" loCatId="icon" qsTypeId="urn:microsoft.com/office/officeart/2005/8/quickstyle/simple1#9" qsCatId="simple" csTypeId="urn:microsoft.com/office/officeart/2018/5/colors/Iconchunking_neutralbg_colorful1" csCatId="colorful" phldr="1"/>
      <dgm:spPr/>
      <dgm:t>
        <a:bodyPr/>
        <a:lstStyle/>
        <a:p>
          <a:endParaRPr lang="en-US"/>
        </a:p>
      </dgm:t>
    </dgm:pt>
    <dgm:pt modelId="{B834FCFD-DF0D-40D8-9C31-AFDA4E50B047}">
      <dgm:prSet/>
      <dgm:spPr/>
      <dgm:t>
        <a:bodyPr/>
        <a:lstStyle/>
        <a:p>
          <a:r>
            <a:rPr lang="en-US"/>
            <a:t>Formal operational thought is freed from constraints of physicality and perceptual restraints.</a:t>
          </a:r>
        </a:p>
      </dgm:t>
    </dgm:pt>
    <dgm:pt modelId="{CB58B02F-F753-4D4E-B50D-AEFEFA83D2DD}" type="parTrans" cxnId="{7FFDDEF5-2789-433D-8B66-1B4E804CF096}">
      <dgm:prSet/>
      <dgm:spPr/>
      <dgm:t>
        <a:bodyPr/>
        <a:lstStyle/>
        <a:p>
          <a:endParaRPr lang="en-US"/>
        </a:p>
      </dgm:t>
    </dgm:pt>
    <dgm:pt modelId="{9893D1E7-946F-4D8C-951B-BCB7FCBC0DBA}" type="sibTrans" cxnId="{7FFDDEF5-2789-433D-8B66-1B4E804CF096}">
      <dgm:prSet/>
      <dgm:spPr/>
      <dgm:t>
        <a:bodyPr/>
        <a:lstStyle/>
        <a:p>
          <a:endParaRPr lang="en-US"/>
        </a:p>
      </dgm:t>
    </dgm:pt>
    <dgm:pt modelId="{133D13F1-490F-400C-AC6C-2779126BF0DB}">
      <dgm:prSet/>
      <dgm:spPr/>
      <dgm:t>
        <a:bodyPr/>
        <a:lstStyle/>
        <a:p>
          <a:r>
            <a:rPr lang="en-US"/>
            <a:t>Abstract ideas can be dealt with without physical representations, such as mathematical operations.</a:t>
          </a:r>
        </a:p>
      </dgm:t>
    </dgm:pt>
    <dgm:pt modelId="{0C79D5C2-962C-479A-9B80-EE2FF559423A}" type="parTrans" cxnId="{B86B81A2-8025-4E95-A12A-94EB85CB0790}">
      <dgm:prSet/>
      <dgm:spPr/>
      <dgm:t>
        <a:bodyPr/>
        <a:lstStyle/>
        <a:p>
          <a:endParaRPr lang="en-US"/>
        </a:p>
      </dgm:t>
    </dgm:pt>
    <dgm:pt modelId="{CA077462-67D4-4817-9F85-16E3F5197A6F}" type="sibTrans" cxnId="{B86B81A2-8025-4E95-A12A-94EB85CB0790}">
      <dgm:prSet/>
      <dgm:spPr/>
      <dgm:t>
        <a:bodyPr/>
        <a:lstStyle/>
        <a:p>
          <a:endParaRPr lang="en-US"/>
        </a:p>
      </dgm:t>
    </dgm:pt>
    <dgm:pt modelId="{2EA724E8-D50C-4A1A-B886-5B71F1CD66B1}">
      <dgm:prSet/>
      <dgm:spPr/>
      <dgm:t>
        <a:bodyPr/>
        <a:lstStyle/>
        <a:p>
          <a:r>
            <a:rPr lang="en-US"/>
            <a:t>The emergence of scientific thinking, formulation of abstract ideologies and hypotheses.</a:t>
          </a:r>
        </a:p>
      </dgm:t>
    </dgm:pt>
    <dgm:pt modelId="{CF100E02-C740-48A0-BF35-9C06CA700B9D}" type="parTrans" cxnId="{822AEFAB-67F6-47C8-8E4C-4F7657365A76}">
      <dgm:prSet/>
      <dgm:spPr/>
      <dgm:t>
        <a:bodyPr/>
        <a:lstStyle/>
        <a:p>
          <a:endParaRPr lang="en-US"/>
        </a:p>
      </dgm:t>
    </dgm:pt>
    <dgm:pt modelId="{EA455926-9134-4747-9026-9C34E28CCC95}" type="sibTrans" cxnId="{822AEFAB-67F6-47C8-8E4C-4F7657365A76}">
      <dgm:prSet/>
      <dgm:spPr/>
      <dgm:t>
        <a:bodyPr/>
        <a:lstStyle/>
        <a:p>
          <a:endParaRPr lang="en-US"/>
        </a:p>
      </dgm:t>
    </dgm:pt>
    <dgm:pt modelId="{65C3346F-680B-45C7-AAF1-88194808B02F}" type="pres">
      <dgm:prSet presAssocID="{4EE60821-B495-4AC2-9713-26250561D0BA}" presName="root" presStyleCnt="0">
        <dgm:presLayoutVars>
          <dgm:dir/>
          <dgm:resizeHandles val="exact"/>
        </dgm:presLayoutVars>
      </dgm:prSet>
      <dgm:spPr/>
    </dgm:pt>
    <dgm:pt modelId="{20ECD0DB-44F4-4ABA-A2DA-17DD3FFD9581}" type="pres">
      <dgm:prSet presAssocID="{B834FCFD-DF0D-40D8-9C31-AFDA4E50B047}" presName="compNode" presStyleCnt="0"/>
      <dgm:spPr/>
    </dgm:pt>
    <dgm:pt modelId="{3F5C8FE9-EF1E-4F83-9343-95A2A63DD485}" type="pres">
      <dgm:prSet presAssocID="{B834FCFD-DF0D-40D8-9C31-AFDA4E50B047}" presName="bgRect" presStyleLbl="bgShp" presStyleIdx="0" presStyleCnt="3"/>
      <dgm:spPr/>
    </dgm:pt>
    <dgm:pt modelId="{B77EB8B8-9AA1-4D87-A14F-F9FA1B0E9068}" type="pres">
      <dgm:prSet presAssocID="{B834FCFD-DF0D-40D8-9C31-AFDA4E50B04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fused Person"/>
        </a:ext>
      </dgm:extLst>
    </dgm:pt>
    <dgm:pt modelId="{CAAA404C-BF0D-41FD-81E5-5BECE8831108}" type="pres">
      <dgm:prSet presAssocID="{B834FCFD-DF0D-40D8-9C31-AFDA4E50B047}" presName="spaceRect" presStyleCnt="0"/>
      <dgm:spPr/>
    </dgm:pt>
    <dgm:pt modelId="{9B306454-D13C-4E5A-823A-95BADFE1EB2B}" type="pres">
      <dgm:prSet presAssocID="{B834FCFD-DF0D-40D8-9C31-AFDA4E50B047}" presName="parTx" presStyleLbl="revTx" presStyleIdx="0" presStyleCnt="3">
        <dgm:presLayoutVars>
          <dgm:chMax val="0"/>
          <dgm:chPref val="0"/>
        </dgm:presLayoutVars>
      </dgm:prSet>
      <dgm:spPr/>
    </dgm:pt>
    <dgm:pt modelId="{3F72C621-0224-47EA-854E-40258F751915}" type="pres">
      <dgm:prSet presAssocID="{9893D1E7-946F-4D8C-951B-BCB7FCBC0DBA}" presName="sibTrans" presStyleCnt="0"/>
      <dgm:spPr/>
    </dgm:pt>
    <dgm:pt modelId="{11001AAE-CCD0-4600-8A00-BE29D950B638}" type="pres">
      <dgm:prSet presAssocID="{133D13F1-490F-400C-AC6C-2779126BF0DB}" presName="compNode" presStyleCnt="0"/>
      <dgm:spPr/>
    </dgm:pt>
    <dgm:pt modelId="{45B46D5E-2F90-4C5A-9D48-AC908C974D1B}" type="pres">
      <dgm:prSet presAssocID="{133D13F1-490F-400C-AC6C-2779126BF0DB}" presName="bgRect" presStyleLbl="bgShp" presStyleIdx="1" presStyleCnt="3"/>
      <dgm:spPr/>
    </dgm:pt>
    <dgm:pt modelId="{19B603D7-93EA-4D8F-BB59-57019588C1AD}" type="pres">
      <dgm:prSet presAssocID="{133D13F1-490F-400C-AC6C-2779126BF0D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ze"/>
        </a:ext>
      </dgm:extLst>
    </dgm:pt>
    <dgm:pt modelId="{8F9CDE3A-20D1-4338-BEDD-D2B0D360223C}" type="pres">
      <dgm:prSet presAssocID="{133D13F1-490F-400C-AC6C-2779126BF0DB}" presName="spaceRect" presStyleCnt="0"/>
      <dgm:spPr/>
    </dgm:pt>
    <dgm:pt modelId="{C6DE95D2-580F-4DA6-922A-8D04C3C89D52}" type="pres">
      <dgm:prSet presAssocID="{133D13F1-490F-400C-AC6C-2779126BF0DB}" presName="parTx" presStyleLbl="revTx" presStyleIdx="1" presStyleCnt="3">
        <dgm:presLayoutVars>
          <dgm:chMax val="0"/>
          <dgm:chPref val="0"/>
        </dgm:presLayoutVars>
      </dgm:prSet>
      <dgm:spPr/>
    </dgm:pt>
    <dgm:pt modelId="{519D6693-D586-469A-973D-AA1F9387F6F3}" type="pres">
      <dgm:prSet presAssocID="{CA077462-67D4-4817-9F85-16E3F5197A6F}" presName="sibTrans" presStyleCnt="0"/>
      <dgm:spPr/>
    </dgm:pt>
    <dgm:pt modelId="{9E12B7A2-9C73-4129-9A58-437610442D95}" type="pres">
      <dgm:prSet presAssocID="{2EA724E8-D50C-4A1A-B886-5B71F1CD66B1}" presName="compNode" presStyleCnt="0"/>
      <dgm:spPr/>
    </dgm:pt>
    <dgm:pt modelId="{000AD460-318C-4FA1-AF6C-D4C1981C30F2}" type="pres">
      <dgm:prSet presAssocID="{2EA724E8-D50C-4A1A-B886-5B71F1CD66B1}" presName="bgRect" presStyleLbl="bgShp" presStyleIdx="2" presStyleCnt="3"/>
      <dgm:spPr/>
    </dgm:pt>
    <dgm:pt modelId="{1DCF8B69-7969-4795-854B-6860AC652F6A}" type="pres">
      <dgm:prSet presAssocID="{2EA724E8-D50C-4A1A-B886-5B71F1CD66B1}"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erson with Idea"/>
        </a:ext>
      </dgm:extLst>
    </dgm:pt>
    <dgm:pt modelId="{8A5E737D-482D-4702-965D-00886C2C63ED}" type="pres">
      <dgm:prSet presAssocID="{2EA724E8-D50C-4A1A-B886-5B71F1CD66B1}" presName="spaceRect" presStyleCnt="0"/>
      <dgm:spPr/>
    </dgm:pt>
    <dgm:pt modelId="{817E0FAB-BB2D-4200-951F-D65EB47A0A12}" type="pres">
      <dgm:prSet presAssocID="{2EA724E8-D50C-4A1A-B886-5B71F1CD66B1}" presName="parTx" presStyleLbl="revTx" presStyleIdx="2" presStyleCnt="3">
        <dgm:presLayoutVars>
          <dgm:chMax val="0"/>
          <dgm:chPref val="0"/>
        </dgm:presLayoutVars>
      </dgm:prSet>
      <dgm:spPr/>
    </dgm:pt>
  </dgm:ptLst>
  <dgm:cxnLst>
    <dgm:cxn modelId="{99D2D513-495B-47A8-81B9-F383F17D8850}" type="presOf" srcId="{4EE60821-B495-4AC2-9713-26250561D0BA}" destId="{65C3346F-680B-45C7-AAF1-88194808B02F}" srcOrd="0" destOrd="0" presId="urn:microsoft.com/office/officeart/2018/2/layout/IconVerticalSolidList"/>
    <dgm:cxn modelId="{FF240884-30E3-4A02-83B3-78A475B73D50}" type="presOf" srcId="{B834FCFD-DF0D-40D8-9C31-AFDA4E50B047}" destId="{9B306454-D13C-4E5A-823A-95BADFE1EB2B}" srcOrd="0" destOrd="0" presId="urn:microsoft.com/office/officeart/2018/2/layout/IconVerticalSolidList"/>
    <dgm:cxn modelId="{B86B81A2-8025-4E95-A12A-94EB85CB0790}" srcId="{4EE60821-B495-4AC2-9713-26250561D0BA}" destId="{133D13F1-490F-400C-AC6C-2779126BF0DB}" srcOrd="1" destOrd="0" parTransId="{0C79D5C2-962C-479A-9B80-EE2FF559423A}" sibTransId="{CA077462-67D4-4817-9F85-16E3F5197A6F}"/>
    <dgm:cxn modelId="{822AEFAB-67F6-47C8-8E4C-4F7657365A76}" srcId="{4EE60821-B495-4AC2-9713-26250561D0BA}" destId="{2EA724E8-D50C-4A1A-B886-5B71F1CD66B1}" srcOrd="2" destOrd="0" parTransId="{CF100E02-C740-48A0-BF35-9C06CA700B9D}" sibTransId="{EA455926-9134-4747-9026-9C34E28CCC95}"/>
    <dgm:cxn modelId="{FE1E3DC4-2DB2-4ADF-BA44-8AE90E1D76A9}" type="presOf" srcId="{133D13F1-490F-400C-AC6C-2779126BF0DB}" destId="{C6DE95D2-580F-4DA6-922A-8D04C3C89D52}" srcOrd="0" destOrd="0" presId="urn:microsoft.com/office/officeart/2018/2/layout/IconVerticalSolidList"/>
    <dgm:cxn modelId="{25A87DF3-153E-4A5A-90D7-6C44D5FCA8AA}" type="presOf" srcId="{2EA724E8-D50C-4A1A-B886-5B71F1CD66B1}" destId="{817E0FAB-BB2D-4200-951F-D65EB47A0A12}" srcOrd="0" destOrd="0" presId="urn:microsoft.com/office/officeart/2018/2/layout/IconVerticalSolidList"/>
    <dgm:cxn modelId="{7FFDDEF5-2789-433D-8B66-1B4E804CF096}" srcId="{4EE60821-B495-4AC2-9713-26250561D0BA}" destId="{B834FCFD-DF0D-40D8-9C31-AFDA4E50B047}" srcOrd="0" destOrd="0" parTransId="{CB58B02F-F753-4D4E-B50D-AEFEFA83D2DD}" sibTransId="{9893D1E7-946F-4D8C-951B-BCB7FCBC0DBA}"/>
    <dgm:cxn modelId="{4337A496-0A91-4B05-91D2-8FC0B312644C}" type="presParOf" srcId="{65C3346F-680B-45C7-AAF1-88194808B02F}" destId="{20ECD0DB-44F4-4ABA-A2DA-17DD3FFD9581}" srcOrd="0" destOrd="0" presId="urn:microsoft.com/office/officeart/2018/2/layout/IconVerticalSolidList"/>
    <dgm:cxn modelId="{D059EF83-F712-4E50-818B-206349301862}" type="presParOf" srcId="{20ECD0DB-44F4-4ABA-A2DA-17DD3FFD9581}" destId="{3F5C8FE9-EF1E-4F83-9343-95A2A63DD485}" srcOrd="0" destOrd="0" presId="urn:microsoft.com/office/officeart/2018/2/layout/IconVerticalSolidList"/>
    <dgm:cxn modelId="{23BEDB2E-09DB-423B-AB72-8E3D7A306E01}" type="presParOf" srcId="{20ECD0DB-44F4-4ABA-A2DA-17DD3FFD9581}" destId="{B77EB8B8-9AA1-4D87-A14F-F9FA1B0E9068}" srcOrd="1" destOrd="0" presId="urn:microsoft.com/office/officeart/2018/2/layout/IconVerticalSolidList"/>
    <dgm:cxn modelId="{4C969CD9-94FB-4859-80DD-E72031D67722}" type="presParOf" srcId="{20ECD0DB-44F4-4ABA-A2DA-17DD3FFD9581}" destId="{CAAA404C-BF0D-41FD-81E5-5BECE8831108}" srcOrd="2" destOrd="0" presId="urn:microsoft.com/office/officeart/2018/2/layout/IconVerticalSolidList"/>
    <dgm:cxn modelId="{67147784-40B5-408B-BB3A-27DC588EFCB0}" type="presParOf" srcId="{20ECD0DB-44F4-4ABA-A2DA-17DD3FFD9581}" destId="{9B306454-D13C-4E5A-823A-95BADFE1EB2B}" srcOrd="3" destOrd="0" presId="urn:microsoft.com/office/officeart/2018/2/layout/IconVerticalSolidList"/>
    <dgm:cxn modelId="{43E90AD5-CE72-4AE7-BFD0-72AD7BD94F61}" type="presParOf" srcId="{65C3346F-680B-45C7-AAF1-88194808B02F}" destId="{3F72C621-0224-47EA-854E-40258F751915}" srcOrd="1" destOrd="0" presId="urn:microsoft.com/office/officeart/2018/2/layout/IconVerticalSolidList"/>
    <dgm:cxn modelId="{B4BEAE09-8C4D-48AC-9EDE-52D2879AA41E}" type="presParOf" srcId="{65C3346F-680B-45C7-AAF1-88194808B02F}" destId="{11001AAE-CCD0-4600-8A00-BE29D950B638}" srcOrd="2" destOrd="0" presId="urn:microsoft.com/office/officeart/2018/2/layout/IconVerticalSolidList"/>
    <dgm:cxn modelId="{7485B749-3794-4066-AE84-B346F5314A88}" type="presParOf" srcId="{11001AAE-CCD0-4600-8A00-BE29D950B638}" destId="{45B46D5E-2F90-4C5A-9D48-AC908C974D1B}" srcOrd="0" destOrd="0" presId="urn:microsoft.com/office/officeart/2018/2/layout/IconVerticalSolidList"/>
    <dgm:cxn modelId="{C6551E05-1506-4BA5-B7D3-83E7D0C742D9}" type="presParOf" srcId="{11001AAE-CCD0-4600-8A00-BE29D950B638}" destId="{19B603D7-93EA-4D8F-BB59-57019588C1AD}" srcOrd="1" destOrd="0" presId="urn:microsoft.com/office/officeart/2018/2/layout/IconVerticalSolidList"/>
    <dgm:cxn modelId="{51F7102E-2C98-45FF-A7E3-084C954F17EA}" type="presParOf" srcId="{11001AAE-CCD0-4600-8A00-BE29D950B638}" destId="{8F9CDE3A-20D1-4338-BEDD-D2B0D360223C}" srcOrd="2" destOrd="0" presId="urn:microsoft.com/office/officeart/2018/2/layout/IconVerticalSolidList"/>
    <dgm:cxn modelId="{5676AD98-6E12-4DD2-8156-590CDEF18C1A}" type="presParOf" srcId="{11001AAE-CCD0-4600-8A00-BE29D950B638}" destId="{C6DE95D2-580F-4DA6-922A-8D04C3C89D52}" srcOrd="3" destOrd="0" presId="urn:microsoft.com/office/officeart/2018/2/layout/IconVerticalSolidList"/>
    <dgm:cxn modelId="{94A53DD3-B571-49D0-96B6-0193B91B7FE6}" type="presParOf" srcId="{65C3346F-680B-45C7-AAF1-88194808B02F}" destId="{519D6693-D586-469A-973D-AA1F9387F6F3}" srcOrd="3" destOrd="0" presId="urn:microsoft.com/office/officeart/2018/2/layout/IconVerticalSolidList"/>
    <dgm:cxn modelId="{024B17A4-77CD-4909-AD66-041F9337AE85}" type="presParOf" srcId="{65C3346F-680B-45C7-AAF1-88194808B02F}" destId="{9E12B7A2-9C73-4129-9A58-437610442D95}" srcOrd="4" destOrd="0" presId="urn:microsoft.com/office/officeart/2018/2/layout/IconVerticalSolidList"/>
    <dgm:cxn modelId="{9F9917E2-CB67-4162-AF61-5BA309EB109A}" type="presParOf" srcId="{9E12B7A2-9C73-4129-9A58-437610442D95}" destId="{000AD460-318C-4FA1-AF6C-D4C1981C30F2}" srcOrd="0" destOrd="0" presId="urn:microsoft.com/office/officeart/2018/2/layout/IconVerticalSolidList"/>
    <dgm:cxn modelId="{DC9CAA3E-AAE6-4226-8685-74DD034CE6F4}" type="presParOf" srcId="{9E12B7A2-9C73-4129-9A58-437610442D95}" destId="{1DCF8B69-7969-4795-854B-6860AC652F6A}" srcOrd="1" destOrd="0" presId="urn:microsoft.com/office/officeart/2018/2/layout/IconVerticalSolidList"/>
    <dgm:cxn modelId="{C7C70FD7-A613-4AB8-91D3-4C03535D884D}" type="presParOf" srcId="{9E12B7A2-9C73-4129-9A58-437610442D95}" destId="{8A5E737D-482D-4702-965D-00886C2C63ED}" srcOrd="2" destOrd="0" presId="urn:microsoft.com/office/officeart/2018/2/layout/IconVerticalSolidList"/>
    <dgm:cxn modelId="{998DE5FD-126B-4BA6-8189-F8A7E6B3BC44}" type="presParOf" srcId="{9E12B7A2-9C73-4129-9A58-437610442D95}" destId="{817E0FAB-BB2D-4200-951F-D65EB47A0A1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FCA2A62-AFAA-47F0-A2EB-8B551D4AC5DD}" type="doc">
      <dgm:prSet loTypeId="urn:microsoft.com/office/officeart/2018/2/layout/IconVerticalSolidList" loCatId="icon" qsTypeId="urn:microsoft.com/office/officeart/2005/8/quickstyle/simple1#10" qsCatId="simple" csTypeId="urn:microsoft.com/office/officeart/2018/5/colors/Iconchunking_neutralbg_colorful1" csCatId="colorful" phldr="1"/>
      <dgm:spPr/>
      <dgm:t>
        <a:bodyPr/>
        <a:lstStyle/>
        <a:p>
          <a:endParaRPr lang="en-US"/>
        </a:p>
      </dgm:t>
    </dgm:pt>
    <dgm:pt modelId="{52F0AE39-6C15-4126-9FBA-F064981562B2}">
      <dgm:prSet/>
      <dgm:spPr/>
      <dgm:t>
        <a:bodyPr/>
        <a:lstStyle/>
        <a:p>
          <a:r>
            <a:rPr lang="en-US"/>
            <a:t>Theorists such as Piaget, Kohlberg and Erikson are more focused on the idea of discontinuous development.</a:t>
          </a:r>
        </a:p>
      </dgm:t>
    </dgm:pt>
    <dgm:pt modelId="{562FBCCA-A338-4B03-99A6-7A41BC06EE1D}" type="parTrans" cxnId="{7AC46076-9E68-4D87-8FF3-5302C4E4261A}">
      <dgm:prSet/>
      <dgm:spPr/>
      <dgm:t>
        <a:bodyPr/>
        <a:lstStyle/>
        <a:p>
          <a:endParaRPr lang="en-US"/>
        </a:p>
      </dgm:t>
    </dgm:pt>
    <dgm:pt modelId="{BD33ADB7-BAB1-4168-8201-486AEAF70DEE}" type="sibTrans" cxnId="{7AC46076-9E68-4D87-8FF3-5302C4E4261A}">
      <dgm:prSet/>
      <dgm:spPr/>
      <dgm:t>
        <a:bodyPr/>
        <a:lstStyle/>
        <a:p>
          <a:endParaRPr lang="en-US"/>
        </a:p>
      </dgm:t>
    </dgm:pt>
    <dgm:pt modelId="{36B70B93-88D5-4BD5-86E4-B7DCDA0BF053}">
      <dgm:prSet/>
      <dgm:spPr/>
      <dgm:t>
        <a:bodyPr/>
        <a:lstStyle/>
        <a:p>
          <a:r>
            <a:rPr lang="en-US"/>
            <a:t>They believe that development occurs in shifts, or leaps. These are linear and universal.</a:t>
          </a:r>
        </a:p>
      </dgm:t>
    </dgm:pt>
    <dgm:pt modelId="{946FA49C-B2E3-4C5C-872A-8CEC500C9BE9}" type="parTrans" cxnId="{6BB28DF0-7A5C-42A7-8686-FBEA19DC2586}">
      <dgm:prSet/>
      <dgm:spPr/>
      <dgm:t>
        <a:bodyPr/>
        <a:lstStyle/>
        <a:p>
          <a:endParaRPr lang="en-US"/>
        </a:p>
      </dgm:t>
    </dgm:pt>
    <dgm:pt modelId="{0F0DB1D7-81EB-455E-B7FF-EE01CE5614E2}" type="sibTrans" cxnId="{6BB28DF0-7A5C-42A7-8686-FBEA19DC2586}">
      <dgm:prSet/>
      <dgm:spPr/>
      <dgm:t>
        <a:bodyPr/>
        <a:lstStyle/>
        <a:p>
          <a:endParaRPr lang="en-US"/>
        </a:p>
      </dgm:t>
    </dgm:pt>
    <dgm:pt modelId="{0321160C-D395-4AF3-8806-B462C4A3B9E3}" type="pres">
      <dgm:prSet presAssocID="{AFCA2A62-AFAA-47F0-A2EB-8B551D4AC5DD}" presName="root" presStyleCnt="0">
        <dgm:presLayoutVars>
          <dgm:dir/>
          <dgm:resizeHandles val="exact"/>
        </dgm:presLayoutVars>
      </dgm:prSet>
      <dgm:spPr/>
    </dgm:pt>
    <dgm:pt modelId="{A9D04BAA-A9DE-477F-AE1A-8125624C35E6}" type="pres">
      <dgm:prSet presAssocID="{52F0AE39-6C15-4126-9FBA-F064981562B2}" presName="compNode" presStyleCnt="0"/>
      <dgm:spPr/>
    </dgm:pt>
    <dgm:pt modelId="{D78D89CC-45C9-4469-922B-A2B24CCBE46F}" type="pres">
      <dgm:prSet presAssocID="{52F0AE39-6C15-4126-9FBA-F064981562B2}" presName="bgRect" presStyleLbl="bgShp" presStyleIdx="0" presStyleCnt="2"/>
      <dgm:spPr/>
    </dgm:pt>
    <dgm:pt modelId="{7307D766-63A9-403A-AEC8-04DBD57E476C}" type="pres">
      <dgm:prSet presAssocID="{52F0AE39-6C15-4126-9FBA-F064981562B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B556A8C8-B949-43DF-9BA3-B92124E673F6}" type="pres">
      <dgm:prSet presAssocID="{52F0AE39-6C15-4126-9FBA-F064981562B2}" presName="spaceRect" presStyleCnt="0"/>
      <dgm:spPr/>
    </dgm:pt>
    <dgm:pt modelId="{6B15AA6E-B288-4781-B272-3BE8C499A3F2}" type="pres">
      <dgm:prSet presAssocID="{52F0AE39-6C15-4126-9FBA-F064981562B2}" presName="parTx" presStyleLbl="revTx" presStyleIdx="0" presStyleCnt="2">
        <dgm:presLayoutVars>
          <dgm:chMax val="0"/>
          <dgm:chPref val="0"/>
        </dgm:presLayoutVars>
      </dgm:prSet>
      <dgm:spPr/>
    </dgm:pt>
    <dgm:pt modelId="{5AEE734A-900C-49CE-AA33-A1C316258B2E}" type="pres">
      <dgm:prSet presAssocID="{BD33ADB7-BAB1-4168-8201-486AEAF70DEE}" presName="sibTrans" presStyleCnt="0"/>
      <dgm:spPr/>
    </dgm:pt>
    <dgm:pt modelId="{481A911E-1110-4CB8-A426-74ECE61CFCED}" type="pres">
      <dgm:prSet presAssocID="{36B70B93-88D5-4BD5-86E4-B7DCDA0BF053}" presName="compNode" presStyleCnt="0"/>
      <dgm:spPr/>
    </dgm:pt>
    <dgm:pt modelId="{1FBA5F95-535C-4B88-BC3E-0C8B3A800FB9}" type="pres">
      <dgm:prSet presAssocID="{36B70B93-88D5-4BD5-86E4-B7DCDA0BF053}" presName="bgRect" presStyleLbl="bgShp" presStyleIdx="1" presStyleCnt="2"/>
      <dgm:spPr/>
    </dgm:pt>
    <dgm:pt modelId="{3893C4AB-6020-4DF4-9AC0-0109B6BDCA5B}" type="pres">
      <dgm:prSet presAssocID="{36B70B93-88D5-4BD5-86E4-B7DCDA0BF05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6815B106-894B-44FF-ADBB-2915ACCEC4CC}" type="pres">
      <dgm:prSet presAssocID="{36B70B93-88D5-4BD5-86E4-B7DCDA0BF053}" presName="spaceRect" presStyleCnt="0"/>
      <dgm:spPr/>
    </dgm:pt>
    <dgm:pt modelId="{416FCCB5-94A1-4AE9-AC3A-4B6079302F50}" type="pres">
      <dgm:prSet presAssocID="{36B70B93-88D5-4BD5-86E4-B7DCDA0BF053}" presName="parTx" presStyleLbl="revTx" presStyleIdx="1" presStyleCnt="2">
        <dgm:presLayoutVars>
          <dgm:chMax val="0"/>
          <dgm:chPref val="0"/>
        </dgm:presLayoutVars>
      </dgm:prSet>
      <dgm:spPr/>
    </dgm:pt>
  </dgm:ptLst>
  <dgm:cxnLst>
    <dgm:cxn modelId="{7AC46076-9E68-4D87-8FF3-5302C4E4261A}" srcId="{AFCA2A62-AFAA-47F0-A2EB-8B551D4AC5DD}" destId="{52F0AE39-6C15-4126-9FBA-F064981562B2}" srcOrd="0" destOrd="0" parTransId="{562FBCCA-A338-4B03-99A6-7A41BC06EE1D}" sibTransId="{BD33ADB7-BAB1-4168-8201-486AEAF70DEE}"/>
    <dgm:cxn modelId="{4001F0A7-98C9-4342-BCFB-22881085850D}" type="presOf" srcId="{36B70B93-88D5-4BD5-86E4-B7DCDA0BF053}" destId="{416FCCB5-94A1-4AE9-AC3A-4B6079302F50}" srcOrd="0" destOrd="0" presId="urn:microsoft.com/office/officeart/2018/2/layout/IconVerticalSolidList"/>
    <dgm:cxn modelId="{6BB28DF0-7A5C-42A7-8686-FBEA19DC2586}" srcId="{AFCA2A62-AFAA-47F0-A2EB-8B551D4AC5DD}" destId="{36B70B93-88D5-4BD5-86E4-B7DCDA0BF053}" srcOrd="1" destOrd="0" parTransId="{946FA49C-B2E3-4C5C-872A-8CEC500C9BE9}" sibTransId="{0F0DB1D7-81EB-455E-B7FF-EE01CE5614E2}"/>
    <dgm:cxn modelId="{0C1AC1F8-AEF4-45A1-8321-F4CCA3841913}" type="presOf" srcId="{AFCA2A62-AFAA-47F0-A2EB-8B551D4AC5DD}" destId="{0321160C-D395-4AF3-8806-B462C4A3B9E3}" srcOrd="0" destOrd="0" presId="urn:microsoft.com/office/officeart/2018/2/layout/IconVerticalSolidList"/>
    <dgm:cxn modelId="{3F0114FA-EB86-47DE-BE50-48900FD99F25}" type="presOf" srcId="{52F0AE39-6C15-4126-9FBA-F064981562B2}" destId="{6B15AA6E-B288-4781-B272-3BE8C499A3F2}" srcOrd="0" destOrd="0" presId="urn:microsoft.com/office/officeart/2018/2/layout/IconVerticalSolidList"/>
    <dgm:cxn modelId="{F9B62898-0EBC-462B-8E21-3BD6F8C6049F}" type="presParOf" srcId="{0321160C-D395-4AF3-8806-B462C4A3B9E3}" destId="{A9D04BAA-A9DE-477F-AE1A-8125624C35E6}" srcOrd="0" destOrd="0" presId="urn:microsoft.com/office/officeart/2018/2/layout/IconVerticalSolidList"/>
    <dgm:cxn modelId="{0ECA7E9A-C71A-400D-A36A-45B65B08B05C}" type="presParOf" srcId="{A9D04BAA-A9DE-477F-AE1A-8125624C35E6}" destId="{D78D89CC-45C9-4469-922B-A2B24CCBE46F}" srcOrd="0" destOrd="0" presId="urn:microsoft.com/office/officeart/2018/2/layout/IconVerticalSolidList"/>
    <dgm:cxn modelId="{AB9FA8E3-49D2-43D6-AB5D-46C773AC86BF}" type="presParOf" srcId="{A9D04BAA-A9DE-477F-AE1A-8125624C35E6}" destId="{7307D766-63A9-403A-AEC8-04DBD57E476C}" srcOrd="1" destOrd="0" presId="urn:microsoft.com/office/officeart/2018/2/layout/IconVerticalSolidList"/>
    <dgm:cxn modelId="{4DC45FA0-A917-4F32-9349-B69E94DE8BDA}" type="presParOf" srcId="{A9D04BAA-A9DE-477F-AE1A-8125624C35E6}" destId="{B556A8C8-B949-43DF-9BA3-B92124E673F6}" srcOrd="2" destOrd="0" presId="urn:microsoft.com/office/officeart/2018/2/layout/IconVerticalSolidList"/>
    <dgm:cxn modelId="{A463886C-078C-49F4-8F7E-D19AD95A1424}" type="presParOf" srcId="{A9D04BAA-A9DE-477F-AE1A-8125624C35E6}" destId="{6B15AA6E-B288-4781-B272-3BE8C499A3F2}" srcOrd="3" destOrd="0" presId="urn:microsoft.com/office/officeart/2018/2/layout/IconVerticalSolidList"/>
    <dgm:cxn modelId="{3D278F01-8EAA-4C26-9C1E-0AC29FEE622F}" type="presParOf" srcId="{0321160C-D395-4AF3-8806-B462C4A3B9E3}" destId="{5AEE734A-900C-49CE-AA33-A1C316258B2E}" srcOrd="1" destOrd="0" presId="urn:microsoft.com/office/officeart/2018/2/layout/IconVerticalSolidList"/>
    <dgm:cxn modelId="{0E9BB066-F34A-44D5-858D-CEF49D0C3B11}" type="presParOf" srcId="{0321160C-D395-4AF3-8806-B462C4A3B9E3}" destId="{481A911E-1110-4CB8-A426-74ECE61CFCED}" srcOrd="2" destOrd="0" presId="urn:microsoft.com/office/officeart/2018/2/layout/IconVerticalSolidList"/>
    <dgm:cxn modelId="{531D627A-886A-49FE-B57E-987B17B46E95}" type="presParOf" srcId="{481A911E-1110-4CB8-A426-74ECE61CFCED}" destId="{1FBA5F95-535C-4B88-BC3E-0C8B3A800FB9}" srcOrd="0" destOrd="0" presId="urn:microsoft.com/office/officeart/2018/2/layout/IconVerticalSolidList"/>
    <dgm:cxn modelId="{3BACC35C-C16B-4692-B24D-2304EF72DC31}" type="presParOf" srcId="{481A911E-1110-4CB8-A426-74ECE61CFCED}" destId="{3893C4AB-6020-4DF4-9AC0-0109B6BDCA5B}" srcOrd="1" destOrd="0" presId="urn:microsoft.com/office/officeart/2018/2/layout/IconVerticalSolidList"/>
    <dgm:cxn modelId="{C2028739-6053-459D-AD7E-F7DD253EEC17}" type="presParOf" srcId="{481A911E-1110-4CB8-A426-74ECE61CFCED}" destId="{6815B106-894B-44FF-ADBB-2915ACCEC4CC}" srcOrd="2" destOrd="0" presId="urn:microsoft.com/office/officeart/2018/2/layout/IconVerticalSolidList"/>
    <dgm:cxn modelId="{F66B5124-56AD-4DF6-A967-21B41017A609}" type="presParOf" srcId="{481A911E-1110-4CB8-A426-74ECE61CFCED}" destId="{416FCCB5-94A1-4AE9-AC3A-4B6079302F5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4243C45-36CC-48C7-8999-C392D732FB6C}" type="doc">
      <dgm:prSet loTypeId="urn:microsoft.com/office/officeart/2005/8/layout/vList2" loCatId="list" qsTypeId="urn:microsoft.com/office/officeart/2005/8/quickstyle/simple1#11" qsCatId="simple" csTypeId="urn:microsoft.com/office/officeart/2005/8/colors/colorful2#6" csCatId="colorful"/>
      <dgm:spPr/>
      <dgm:t>
        <a:bodyPr/>
        <a:lstStyle/>
        <a:p>
          <a:endParaRPr lang="en-US"/>
        </a:p>
      </dgm:t>
    </dgm:pt>
    <dgm:pt modelId="{38A4C00E-ED1F-46C7-B163-2EB559FFFA07}">
      <dgm:prSet/>
      <dgm:spPr/>
      <dgm:t>
        <a:bodyPr/>
        <a:lstStyle/>
        <a:p>
          <a:r>
            <a:rPr lang="en-US"/>
            <a:t>Considering the aspects we have visited thus far, what could be described as continuous development?</a:t>
          </a:r>
        </a:p>
      </dgm:t>
    </dgm:pt>
    <dgm:pt modelId="{DAF124DD-E60A-4EE8-89EA-F003040F05FE}" type="parTrans" cxnId="{380D2194-4CCC-4CBA-AC14-B491F19B1C69}">
      <dgm:prSet/>
      <dgm:spPr/>
      <dgm:t>
        <a:bodyPr/>
        <a:lstStyle/>
        <a:p>
          <a:endParaRPr lang="en-US"/>
        </a:p>
      </dgm:t>
    </dgm:pt>
    <dgm:pt modelId="{3C0BF8F1-A43D-4200-BDED-141C1DB23803}" type="sibTrans" cxnId="{380D2194-4CCC-4CBA-AC14-B491F19B1C69}">
      <dgm:prSet/>
      <dgm:spPr/>
      <dgm:t>
        <a:bodyPr/>
        <a:lstStyle/>
        <a:p>
          <a:endParaRPr lang="en-US"/>
        </a:p>
      </dgm:t>
    </dgm:pt>
    <dgm:pt modelId="{3E37C432-F28D-4B79-81BC-CA1C7A191A79}">
      <dgm:prSet/>
      <dgm:spPr/>
      <dgm:t>
        <a:bodyPr/>
        <a:lstStyle/>
        <a:p>
          <a:r>
            <a:rPr lang="en-US"/>
            <a:t>What continually develops as we grow/age?</a:t>
          </a:r>
        </a:p>
      </dgm:t>
    </dgm:pt>
    <dgm:pt modelId="{EE04D630-B13D-4074-BD30-F94BE95C737D}" type="parTrans" cxnId="{3F247DFD-6E3A-4A2A-8610-69FC9C39A028}">
      <dgm:prSet/>
      <dgm:spPr/>
      <dgm:t>
        <a:bodyPr/>
        <a:lstStyle/>
        <a:p>
          <a:endParaRPr lang="en-US"/>
        </a:p>
      </dgm:t>
    </dgm:pt>
    <dgm:pt modelId="{9E0E7F44-8CAE-44E5-87E2-124016E69BCB}" type="sibTrans" cxnId="{3F247DFD-6E3A-4A2A-8610-69FC9C39A028}">
      <dgm:prSet/>
      <dgm:spPr/>
      <dgm:t>
        <a:bodyPr/>
        <a:lstStyle/>
        <a:p>
          <a:endParaRPr lang="en-US"/>
        </a:p>
      </dgm:t>
    </dgm:pt>
    <dgm:pt modelId="{F08A2485-BBAE-4102-BB97-3AEA4816B30B}">
      <dgm:prSet/>
      <dgm:spPr/>
      <dgm:t>
        <a:bodyPr/>
        <a:lstStyle/>
        <a:p>
          <a:r>
            <a:rPr lang="en-US"/>
            <a:t>Height, learning to walk/talk</a:t>
          </a:r>
        </a:p>
      </dgm:t>
    </dgm:pt>
    <dgm:pt modelId="{4576A0B3-D184-4C0F-8D31-D67E5BE9A013}" type="parTrans" cxnId="{D6D6B6B3-B9E4-49A1-A771-44EAF8D5A608}">
      <dgm:prSet/>
      <dgm:spPr/>
      <dgm:t>
        <a:bodyPr/>
        <a:lstStyle/>
        <a:p>
          <a:endParaRPr lang="en-US"/>
        </a:p>
      </dgm:t>
    </dgm:pt>
    <dgm:pt modelId="{4B347E28-24EB-4C29-A633-3772CE52E3F6}" type="sibTrans" cxnId="{D6D6B6B3-B9E4-49A1-A771-44EAF8D5A608}">
      <dgm:prSet/>
      <dgm:spPr/>
      <dgm:t>
        <a:bodyPr/>
        <a:lstStyle/>
        <a:p>
          <a:endParaRPr lang="en-US"/>
        </a:p>
      </dgm:t>
    </dgm:pt>
    <dgm:pt modelId="{BB1675AD-A622-4C87-92A7-E973CBBA2BA0}" type="pres">
      <dgm:prSet presAssocID="{C4243C45-36CC-48C7-8999-C392D732FB6C}" presName="linear" presStyleCnt="0">
        <dgm:presLayoutVars>
          <dgm:animLvl val="lvl"/>
          <dgm:resizeHandles val="exact"/>
        </dgm:presLayoutVars>
      </dgm:prSet>
      <dgm:spPr/>
    </dgm:pt>
    <dgm:pt modelId="{AA8F5F74-9E58-41A2-A882-81BB83F0B516}" type="pres">
      <dgm:prSet presAssocID="{38A4C00E-ED1F-46C7-B163-2EB559FFFA07}" presName="parentText" presStyleLbl="node1" presStyleIdx="0" presStyleCnt="3">
        <dgm:presLayoutVars>
          <dgm:chMax val="0"/>
          <dgm:bulletEnabled val="1"/>
        </dgm:presLayoutVars>
      </dgm:prSet>
      <dgm:spPr/>
    </dgm:pt>
    <dgm:pt modelId="{57B6B549-8531-4B69-9F9C-AD8C9869A939}" type="pres">
      <dgm:prSet presAssocID="{3C0BF8F1-A43D-4200-BDED-141C1DB23803}" presName="spacer" presStyleCnt="0"/>
      <dgm:spPr/>
    </dgm:pt>
    <dgm:pt modelId="{127AA356-6295-4A87-B68C-53DEC7F3ED6E}" type="pres">
      <dgm:prSet presAssocID="{3E37C432-F28D-4B79-81BC-CA1C7A191A79}" presName="parentText" presStyleLbl="node1" presStyleIdx="1" presStyleCnt="3">
        <dgm:presLayoutVars>
          <dgm:chMax val="0"/>
          <dgm:bulletEnabled val="1"/>
        </dgm:presLayoutVars>
      </dgm:prSet>
      <dgm:spPr/>
    </dgm:pt>
    <dgm:pt modelId="{1EDF5E5F-63B3-4CF9-B887-58AD6C8C3B3C}" type="pres">
      <dgm:prSet presAssocID="{9E0E7F44-8CAE-44E5-87E2-124016E69BCB}" presName="spacer" presStyleCnt="0"/>
      <dgm:spPr/>
    </dgm:pt>
    <dgm:pt modelId="{9C7AA225-BE40-448B-9E10-1A15F5762354}" type="pres">
      <dgm:prSet presAssocID="{F08A2485-BBAE-4102-BB97-3AEA4816B30B}" presName="parentText" presStyleLbl="node1" presStyleIdx="2" presStyleCnt="3">
        <dgm:presLayoutVars>
          <dgm:chMax val="0"/>
          <dgm:bulletEnabled val="1"/>
        </dgm:presLayoutVars>
      </dgm:prSet>
      <dgm:spPr/>
    </dgm:pt>
  </dgm:ptLst>
  <dgm:cxnLst>
    <dgm:cxn modelId="{F4646B24-9FA4-4CAE-8A2C-2E1E843CD9B9}" type="presOf" srcId="{F08A2485-BBAE-4102-BB97-3AEA4816B30B}" destId="{9C7AA225-BE40-448B-9E10-1A15F5762354}" srcOrd="0" destOrd="0" presId="urn:microsoft.com/office/officeart/2005/8/layout/vList2"/>
    <dgm:cxn modelId="{7E223469-2A04-43D7-87E9-E21D7F482658}" type="presOf" srcId="{38A4C00E-ED1F-46C7-B163-2EB559FFFA07}" destId="{AA8F5F74-9E58-41A2-A882-81BB83F0B516}" srcOrd="0" destOrd="0" presId="urn:microsoft.com/office/officeart/2005/8/layout/vList2"/>
    <dgm:cxn modelId="{380D2194-4CCC-4CBA-AC14-B491F19B1C69}" srcId="{C4243C45-36CC-48C7-8999-C392D732FB6C}" destId="{38A4C00E-ED1F-46C7-B163-2EB559FFFA07}" srcOrd="0" destOrd="0" parTransId="{DAF124DD-E60A-4EE8-89EA-F003040F05FE}" sibTransId="{3C0BF8F1-A43D-4200-BDED-141C1DB23803}"/>
    <dgm:cxn modelId="{D6D6B6B3-B9E4-49A1-A771-44EAF8D5A608}" srcId="{C4243C45-36CC-48C7-8999-C392D732FB6C}" destId="{F08A2485-BBAE-4102-BB97-3AEA4816B30B}" srcOrd="2" destOrd="0" parTransId="{4576A0B3-D184-4C0F-8D31-D67E5BE9A013}" sibTransId="{4B347E28-24EB-4C29-A633-3772CE52E3F6}"/>
    <dgm:cxn modelId="{A944D3CE-7BEA-4BA1-B623-C84609467FB1}" type="presOf" srcId="{3E37C432-F28D-4B79-81BC-CA1C7A191A79}" destId="{127AA356-6295-4A87-B68C-53DEC7F3ED6E}" srcOrd="0" destOrd="0" presId="urn:microsoft.com/office/officeart/2005/8/layout/vList2"/>
    <dgm:cxn modelId="{B6BF3DF2-39B1-4169-A7CA-ABC190BDEFB3}" type="presOf" srcId="{C4243C45-36CC-48C7-8999-C392D732FB6C}" destId="{BB1675AD-A622-4C87-92A7-E973CBBA2BA0}" srcOrd="0" destOrd="0" presId="urn:microsoft.com/office/officeart/2005/8/layout/vList2"/>
    <dgm:cxn modelId="{3F247DFD-6E3A-4A2A-8610-69FC9C39A028}" srcId="{C4243C45-36CC-48C7-8999-C392D732FB6C}" destId="{3E37C432-F28D-4B79-81BC-CA1C7A191A79}" srcOrd="1" destOrd="0" parTransId="{EE04D630-B13D-4074-BD30-F94BE95C737D}" sibTransId="{9E0E7F44-8CAE-44E5-87E2-124016E69BCB}"/>
    <dgm:cxn modelId="{5923343F-7449-4A9D-82C4-146F0DBFC517}" type="presParOf" srcId="{BB1675AD-A622-4C87-92A7-E973CBBA2BA0}" destId="{AA8F5F74-9E58-41A2-A882-81BB83F0B516}" srcOrd="0" destOrd="0" presId="urn:microsoft.com/office/officeart/2005/8/layout/vList2"/>
    <dgm:cxn modelId="{31179E35-B958-4534-9748-777FB25A7A69}" type="presParOf" srcId="{BB1675AD-A622-4C87-92A7-E973CBBA2BA0}" destId="{57B6B549-8531-4B69-9F9C-AD8C9869A939}" srcOrd="1" destOrd="0" presId="urn:microsoft.com/office/officeart/2005/8/layout/vList2"/>
    <dgm:cxn modelId="{5D1C2A33-7641-449E-AAE6-997186B08821}" type="presParOf" srcId="{BB1675AD-A622-4C87-92A7-E973CBBA2BA0}" destId="{127AA356-6295-4A87-B68C-53DEC7F3ED6E}" srcOrd="2" destOrd="0" presId="urn:microsoft.com/office/officeart/2005/8/layout/vList2"/>
    <dgm:cxn modelId="{29F6099B-A60C-46B9-B429-AE2779E1A4E5}" type="presParOf" srcId="{BB1675AD-A622-4C87-92A7-E973CBBA2BA0}" destId="{1EDF5E5F-63B3-4CF9-B887-58AD6C8C3B3C}" srcOrd="3" destOrd="0" presId="urn:microsoft.com/office/officeart/2005/8/layout/vList2"/>
    <dgm:cxn modelId="{AC53DF74-315C-463D-B1D8-B21375DD3105}" type="presParOf" srcId="{BB1675AD-A622-4C87-92A7-E973CBBA2BA0}" destId="{9C7AA225-BE40-448B-9E10-1A15F576235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098ADCA-5E3A-4CDF-B1F2-6EE2B3504BF0}" type="doc">
      <dgm:prSet loTypeId="urn:microsoft.com/office/officeart/2008/layout/LinedList" loCatId="list" qsTypeId="urn:microsoft.com/office/officeart/2005/8/quickstyle/simple1#12" qsCatId="simple" csTypeId="urn:microsoft.com/office/officeart/2005/8/colors/colorful2#7" csCatId="colorful"/>
      <dgm:spPr/>
      <dgm:t>
        <a:bodyPr/>
        <a:lstStyle/>
        <a:p>
          <a:endParaRPr lang="en-US"/>
        </a:p>
      </dgm:t>
    </dgm:pt>
    <dgm:pt modelId="{3F55277B-039F-4413-8DC7-B8B8500C935B}">
      <dgm:prSet/>
      <dgm:spPr/>
      <dgm:t>
        <a:bodyPr/>
        <a:lstStyle/>
        <a:p>
          <a:r>
            <a:rPr lang="en-US"/>
            <a:t>Vygotsky’s theory focuses on the role of culture in the development of mental abilities.</a:t>
          </a:r>
        </a:p>
      </dgm:t>
    </dgm:pt>
    <dgm:pt modelId="{6AF60FB6-9282-450B-95D5-5B169003D84D}" type="parTrans" cxnId="{4D7EF2C9-763B-416E-B8A4-56CB9F1CBD3F}">
      <dgm:prSet/>
      <dgm:spPr/>
      <dgm:t>
        <a:bodyPr/>
        <a:lstStyle/>
        <a:p>
          <a:endParaRPr lang="en-US"/>
        </a:p>
      </dgm:t>
    </dgm:pt>
    <dgm:pt modelId="{0CA28EE2-02FD-47C6-938D-5DF0FA308EBF}" type="sibTrans" cxnId="{4D7EF2C9-763B-416E-B8A4-56CB9F1CBD3F}">
      <dgm:prSet/>
      <dgm:spPr/>
      <dgm:t>
        <a:bodyPr/>
        <a:lstStyle/>
        <a:p>
          <a:endParaRPr lang="en-US"/>
        </a:p>
      </dgm:t>
    </dgm:pt>
    <dgm:pt modelId="{515591B0-7807-482F-9BA8-C312C036602D}">
      <dgm:prSet/>
      <dgm:spPr/>
      <dgm:t>
        <a:bodyPr/>
        <a:lstStyle/>
        <a:p>
          <a:r>
            <a:rPr lang="en-US"/>
            <a:t>According to Vygotsky, adults in society foster children’s cognitive development by engaging them in challenging, meaningful activities. </a:t>
          </a:r>
        </a:p>
      </dgm:t>
    </dgm:pt>
    <dgm:pt modelId="{D80A72E4-6B7F-4410-98C0-465110E49FA3}" type="parTrans" cxnId="{ED980D9C-9DA3-4793-9AE7-521FA5356406}">
      <dgm:prSet/>
      <dgm:spPr/>
      <dgm:t>
        <a:bodyPr/>
        <a:lstStyle/>
        <a:p>
          <a:endParaRPr lang="en-US"/>
        </a:p>
      </dgm:t>
    </dgm:pt>
    <dgm:pt modelId="{461964C2-8250-48C9-8D75-BF88BCD1CBA1}" type="sibTrans" cxnId="{ED980D9C-9DA3-4793-9AE7-521FA5356406}">
      <dgm:prSet/>
      <dgm:spPr/>
      <dgm:t>
        <a:bodyPr/>
        <a:lstStyle/>
        <a:p>
          <a:endParaRPr lang="en-US"/>
        </a:p>
      </dgm:t>
    </dgm:pt>
    <dgm:pt modelId="{22B1241C-8FC1-4FDA-AB01-32867800C926}">
      <dgm:prSet/>
      <dgm:spPr/>
      <dgm:t>
        <a:bodyPr/>
        <a:lstStyle/>
        <a:p>
          <a:r>
            <a:rPr lang="en-US"/>
            <a:t>Adults convey to children the way their culture interprets and responds to the world.</a:t>
          </a:r>
        </a:p>
      </dgm:t>
    </dgm:pt>
    <dgm:pt modelId="{E8B88B27-720B-4F56-9625-F5FBD41FB41E}" type="parTrans" cxnId="{C8954DF9-FFC3-410E-8758-C6BD5F05D26E}">
      <dgm:prSet/>
      <dgm:spPr/>
      <dgm:t>
        <a:bodyPr/>
        <a:lstStyle/>
        <a:p>
          <a:endParaRPr lang="en-US"/>
        </a:p>
      </dgm:t>
    </dgm:pt>
    <dgm:pt modelId="{9C9D63BB-9BAE-4B33-B962-B064DCEECF8D}" type="sibTrans" cxnId="{C8954DF9-FFC3-410E-8758-C6BD5F05D26E}">
      <dgm:prSet/>
      <dgm:spPr/>
      <dgm:t>
        <a:bodyPr/>
        <a:lstStyle/>
        <a:p>
          <a:endParaRPr lang="en-US"/>
        </a:p>
      </dgm:t>
    </dgm:pt>
    <dgm:pt modelId="{CE63E7F0-1C04-4A03-9ECD-3BA6CF117CC3}">
      <dgm:prSet/>
      <dgm:spPr/>
      <dgm:t>
        <a:bodyPr/>
        <a:lstStyle/>
        <a:p>
          <a:r>
            <a:rPr lang="en-US"/>
            <a:t>They show the meaning they attach to objects, events and experiences. They provide the child with what to think and how to think.</a:t>
          </a:r>
        </a:p>
      </dgm:t>
    </dgm:pt>
    <dgm:pt modelId="{F4919D72-4743-4FEF-A1C4-B341CA8968AC}" type="parTrans" cxnId="{2643F864-6DF1-4B14-A7CA-3AF1CFFB07AC}">
      <dgm:prSet/>
      <dgm:spPr/>
      <dgm:t>
        <a:bodyPr/>
        <a:lstStyle/>
        <a:p>
          <a:endParaRPr lang="en-US"/>
        </a:p>
      </dgm:t>
    </dgm:pt>
    <dgm:pt modelId="{BC84EE16-6CAB-44E9-8F5F-ABB73FA87A07}" type="sibTrans" cxnId="{2643F864-6DF1-4B14-A7CA-3AF1CFFB07AC}">
      <dgm:prSet/>
      <dgm:spPr/>
      <dgm:t>
        <a:bodyPr/>
        <a:lstStyle/>
        <a:p>
          <a:endParaRPr lang="en-US"/>
        </a:p>
      </dgm:t>
    </dgm:pt>
    <dgm:pt modelId="{15741DCE-B8B6-4A83-99B6-DC45B3A2F385}" type="pres">
      <dgm:prSet presAssocID="{6098ADCA-5E3A-4CDF-B1F2-6EE2B3504BF0}" presName="vert0" presStyleCnt="0">
        <dgm:presLayoutVars>
          <dgm:dir/>
          <dgm:animOne val="branch"/>
          <dgm:animLvl val="lvl"/>
        </dgm:presLayoutVars>
      </dgm:prSet>
      <dgm:spPr/>
    </dgm:pt>
    <dgm:pt modelId="{C44A7ADA-B627-49E0-8970-50BC81CF5161}" type="pres">
      <dgm:prSet presAssocID="{3F55277B-039F-4413-8DC7-B8B8500C935B}" presName="thickLine" presStyleLbl="alignNode1" presStyleIdx="0" presStyleCnt="4"/>
      <dgm:spPr/>
    </dgm:pt>
    <dgm:pt modelId="{B118A8D1-05C9-4003-8DB5-27C079C5F76F}" type="pres">
      <dgm:prSet presAssocID="{3F55277B-039F-4413-8DC7-B8B8500C935B}" presName="horz1" presStyleCnt="0"/>
      <dgm:spPr/>
    </dgm:pt>
    <dgm:pt modelId="{C56EBD90-AB8B-440B-B572-48118A508696}" type="pres">
      <dgm:prSet presAssocID="{3F55277B-039F-4413-8DC7-B8B8500C935B}" presName="tx1" presStyleLbl="revTx" presStyleIdx="0" presStyleCnt="4"/>
      <dgm:spPr/>
    </dgm:pt>
    <dgm:pt modelId="{48F55FB6-9716-4188-B95E-E31959DE8120}" type="pres">
      <dgm:prSet presAssocID="{3F55277B-039F-4413-8DC7-B8B8500C935B}" presName="vert1" presStyleCnt="0"/>
      <dgm:spPr/>
    </dgm:pt>
    <dgm:pt modelId="{1D428D2D-4E36-4288-9360-623C414E3CAA}" type="pres">
      <dgm:prSet presAssocID="{515591B0-7807-482F-9BA8-C312C036602D}" presName="thickLine" presStyleLbl="alignNode1" presStyleIdx="1" presStyleCnt="4"/>
      <dgm:spPr/>
    </dgm:pt>
    <dgm:pt modelId="{59D483B8-1FE5-4797-8A65-99F3DBE51549}" type="pres">
      <dgm:prSet presAssocID="{515591B0-7807-482F-9BA8-C312C036602D}" presName="horz1" presStyleCnt="0"/>
      <dgm:spPr/>
    </dgm:pt>
    <dgm:pt modelId="{CACE656C-562A-4C2E-ACD1-B41D28EC07E0}" type="pres">
      <dgm:prSet presAssocID="{515591B0-7807-482F-9BA8-C312C036602D}" presName="tx1" presStyleLbl="revTx" presStyleIdx="1" presStyleCnt="4"/>
      <dgm:spPr/>
    </dgm:pt>
    <dgm:pt modelId="{062AD4C9-395D-4C99-B3C4-C02665E3AA2C}" type="pres">
      <dgm:prSet presAssocID="{515591B0-7807-482F-9BA8-C312C036602D}" presName="vert1" presStyleCnt="0"/>
      <dgm:spPr/>
    </dgm:pt>
    <dgm:pt modelId="{EAF46571-D4CC-404E-895D-43AA511B138F}" type="pres">
      <dgm:prSet presAssocID="{22B1241C-8FC1-4FDA-AB01-32867800C926}" presName="thickLine" presStyleLbl="alignNode1" presStyleIdx="2" presStyleCnt="4"/>
      <dgm:spPr/>
    </dgm:pt>
    <dgm:pt modelId="{51B69342-13C9-4F11-BAC9-E4D872FDC7B8}" type="pres">
      <dgm:prSet presAssocID="{22B1241C-8FC1-4FDA-AB01-32867800C926}" presName="horz1" presStyleCnt="0"/>
      <dgm:spPr/>
    </dgm:pt>
    <dgm:pt modelId="{2F557759-B82E-4261-8348-0DF660E06FB1}" type="pres">
      <dgm:prSet presAssocID="{22B1241C-8FC1-4FDA-AB01-32867800C926}" presName="tx1" presStyleLbl="revTx" presStyleIdx="2" presStyleCnt="4"/>
      <dgm:spPr/>
    </dgm:pt>
    <dgm:pt modelId="{1041E304-724B-4C18-ACA6-623B1F60DB81}" type="pres">
      <dgm:prSet presAssocID="{22B1241C-8FC1-4FDA-AB01-32867800C926}" presName="vert1" presStyleCnt="0"/>
      <dgm:spPr/>
    </dgm:pt>
    <dgm:pt modelId="{2F113E4B-FA9F-4031-A580-20BB766A7B44}" type="pres">
      <dgm:prSet presAssocID="{CE63E7F0-1C04-4A03-9ECD-3BA6CF117CC3}" presName="thickLine" presStyleLbl="alignNode1" presStyleIdx="3" presStyleCnt="4"/>
      <dgm:spPr/>
    </dgm:pt>
    <dgm:pt modelId="{82B5FB92-5F50-42D1-8798-7C9A4428303D}" type="pres">
      <dgm:prSet presAssocID="{CE63E7F0-1C04-4A03-9ECD-3BA6CF117CC3}" presName="horz1" presStyleCnt="0"/>
      <dgm:spPr/>
    </dgm:pt>
    <dgm:pt modelId="{9F116F67-B3FA-4447-AAB5-E2B3F3D913B3}" type="pres">
      <dgm:prSet presAssocID="{CE63E7F0-1C04-4A03-9ECD-3BA6CF117CC3}" presName="tx1" presStyleLbl="revTx" presStyleIdx="3" presStyleCnt="4"/>
      <dgm:spPr/>
    </dgm:pt>
    <dgm:pt modelId="{C9A90F7E-C444-4680-9FB4-0DAF352508EF}" type="pres">
      <dgm:prSet presAssocID="{CE63E7F0-1C04-4A03-9ECD-3BA6CF117CC3}" presName="vert1" presStyleCnt="0"/>
      <dgm:spPr/>
    </dgm:pt>
  </dgm:ptLst>
  <dgm:cxnLst>
    <dgm:cxn modelId="{55AE1729-3FFC-458A-B909-F7C5A47B01AE}" type="presOf" srcId="{515591B0-7807-482F-9BA8-C312C036602D}" destId="{CACE656C-562A-4C2E-ACD1-B41D28EC07E0}" srcOrd="0" destOrd="0" presId="urn:microsoft.com/office/officeart/2008/layout/LinedList"/>
    <dgm:cxn modelId="{22ACE72A-F063-4996-A904-43CA1A060D04}" type="presOf" srcId="{22B1241C-8FC1-4FDA-AB01-32867800C926}" destId="{2F557759-B82E-4261-8348-0DF660E06FB1}" srcOrd="0" destOrd="0" presId="urn:microsoft.com/office/officeart/2008/layout/LinedList"/>
    <dgm:cxn modelId="{2643F864-6DF1-4B14-A7CA-3AF1CFFB07AC}" srcId="{6098ADCA-5E3A-4CDF-B1F2-6EE2B3504BF0}" destId="{CE63E7F0-1C04-4A03-9ECD-3BA6CF117CC3}" srcOrd="3" destOrd="0" parTransId="{F4919D72-4743-4FEF-A1C4-B341CA8968AC}" sibTransId="{BC84EE16-6CAB-44E9-8F5F-ABB73FA87A07}"/>
    <dgm:cxn modelId="{875B7C4D-B716-4823-A7BB-0DE868F365D5}" type="presOf" srcId="{CE63E7F0-1C04-4A03-9ECD-3BA6CF117CC3}" destId="{9F116F67-B3FA-4447-AAB5-E2B3F3D913B3}" srcOrd="0" destOrd="0" presId="urn:microsoft.com/office/officeart/2008/layout/LinedList"/>
    <dgm:cxn modelId="{ED980D9C-9DA3-4793-9AE7-521FA5356406}" srcId="{6098ADCA-5E3A-4CDF-B1F2-6EE2B3504BF0}" destId="{515591B0-7807-482F-9BA8-C312C036602D}" srcOrd="1" destOrd="0" parTransId="{D80A72E4-6B7F-4410-98C0-465110E49FA3}" sibTransId="{461964C2-8250-48C9-8D75-BF88BCD1CBA1}"/>
    <dgm:cxn modelId="{216D6AAD-AD9E-4C43-8280-C6334E61990E}" type="presOf" srcId="{3F55277B-039F-4413-8DC7-B8B8500C935B}" destId="{C56EBD90-AB8B-440B-B572-48118A508696}" srcOrd="0" destOrd="0" presId="urn:microsoft.com/office/officeart/2008/layout/LinedList"/>
    <dgm:cxn modelId="{B6EAAEC3-D51F-4654-9CE1-A92AC1E61DE1}" type="presOf" srcId="{6098ADCA-5E3A-4CDF-B1F2-6EE2B3504BF0}" destId="{15741DCE-B8B6-4A83-99B6-DC45B3A2F385}" srcOrd="0" destOrd="0" presId="urn:microsoft.com/office/officeart/2008/layout/LinedList"/>
    <dgm:cxn modelId="{4D7EF2C9-763B-416E-B8A4-56CB9F1CBD3F}" srcId="{6098ADCA-5E3A-4CDF-B1F2-6EE2B3504BF0}" destId="{3F55277B-039F-4413-8DC7-B8B8500C935B}" srcOrd="0" destOrd="0" parTransId="{6AF60FB6-9282-450B-95D5-5B169003D84D}" sibTransId="{0CA28EE2-02FD-47C6-938D-5DF0FA308EBF}"/>
    <dgm:cxn modelId="{C8954DF9-FFC3-410E-8758-C6BD5F05D26E}" srcId="{6098ADCA-5E3A-4CDF-B1F2-6EE2B3504BF0}" destId="{22B1241C-8FC1-4FDA-AB01-32867800C926}" srcOrd="2" destOrd="0" parTransId="{E8B88B27-720B-4F56-9625-F5FBD41FB41E}" sibTransId="{9C9D63BB-9BAE-4B33-B962-B064DCEECF8D}"/>
    <dgm:cxn modelId="{9BFF3E37-9743-4697-96D3-726621410672}" type="presParOf" srcId="{15741DCE-B8B6-4A83-99B6-DC45B3A2F385}" destId="{C44A7ADA-B627-49E0-8970-50BC81CF5161}" srcOrd="0" destOrd="0" presId="urn:microsoft.com/office/officeart/2008/layout/LinedList"/>
    <dgm:cxn modelId="{6CADC778-FE87-468A-824C-097F6C57655E}" type="presParOf" srcId="{15741DCE-B8B6-4A83-99B6-DC45B3A2F385}" destId="{B118A8D1-05C9-4003-8DB5-27C079C5F76F}" srcOrd="1" destOrd="0" presId="urn:microsoft.com/office/officeart/2008/layout/LinedList"/>
    <dgm:cxn modelId="{C2019F69-9FE5-4561-B8CF-12DD44887237}" type="presParOf" srcId="{B118A8D1-05C9-4003-8DB5-27C079C5F76F}" destId="{C56EBD90-AB8B-440B-B572-48118A508696}" srcOrd="0" destOrd="0" presId="urn:microsoft.com/office/officeart/2008/layout/LinedList"/>
    <dgm:cxn modelId="{69ACE9BA-EAE6-4665-B4D5-A404F722E98C}" type="presParOf" srcId="{B118A8D1-05C9-4003-8DB5-27C079C5F76F}" destId="{48F55FB6-9716-4188-B95E-E31959DE8120}" srcOrd="1" destOrd="0" presId="urn:microsoft.com/office/officeart/2008/layout/LinedList"/>
    <dgm:cxn modelId="{5380DBE0-8935-4EDA-8076-71578240CC4E}" type="presParOf" srcId="{15741DCE-B8B6-4A83-99B6-DC45B3A2F385}" destId="{1D428D2D-4E36-4288-9360-623C414E3CAA}" srcOrd="2" destOrd="0" presId="urn:microsoft.com/office/officeart/2008/layout/LinedList"/>
    <dgm:cxn modelId="{3666259B-AC35-40A6-B8AA-38C15DAF8F86}" type="presParOf" srcId="{15741DCE-B8B6-4A83-99B6-DC45B3A2F385}" destId="{59D483B8-1FE5-4797-8A65-99F3DBE51549}" srcOrd="3" destOrd="0" presId="urn:microsoft.com/office/officeart/2008/layout/LinedList"/>
    <dgm:cxn modelId="{A04E08A2-83B4-43F2-80DB-F25D4E5BFDEB}" type="presParOf" srcId="{59D483B8-1FE5-4797-8A65-99F3DBE51549}" destId="{CACE656C-562A-4C2E-ACD1-B41D28EC07E0}" srcOrd="0" destOrd="0" presId="urn:microsoft.com/office/officeart/2008/layout/LinedList"/>
    <dgm:cxn modelId="{11D6BF3A-DA01-418F-BB78-05A859597B9E}" type="presParOf" srcId="{59D483B8-1FE5-4797-8A65-99F3DBE51549}" destId="{062AD4C9-395D-4C99-B3C4-C02665E3AA2C}" srcOrd="1" destOrd="0" presId="urn:microsoft.com/office/officeart/2008/layout/LinedList"/>
    <dgm:cxn modelId="{6B757C50-211B-46D2-AF80-1A60D090909C}" type="presParOf" srcId="{15741DCE-B8B6-4A83-99B6-DC45B3A2F385}" destId="{EAF46571-D4CC-404E-895D-43AA511B138F}" srcOrd="4" destOrd="0" presId="urn:microsoft.com/office/officeart/2008/layout/LinedList"/>
    <dgm:cxn modelId="{52ECF87A-2C10-48C8-A669-656DE3283FCE}" type="presParOf" srcId="{15741DCE-B8B6-4A83-99B6-DC45B3A2F385}" destId="{51B69342-13C9-4F11-BAC9-E4D872FDC7B8}" srcOrd="5" destOrd="0" presId="urn:microsoft.com/office/officeart/2008/layout/LinedList"/>
    <dgm:cxn modelId="{75F0AD5C-D9C4-4B57-8234-878475E29D2F}" type="presParOf" srcId="{51B69342-13C9-4F11-BAC9-E4D872FDC7B8}" destId="{2F557759-B82E-4261-8348-0DF660E06FB1}" srcOrd="0" destOrd="0" presId="urn:microsoft.com/office/officeart/2008/layout/LinedList"/>
    <dgm:cxn modelId="{F8B3EACB-4E32-47A6-9C9A-D0677CA9BECA}" type="presParOf" srcId="{51B69342-13C9-4F11-BAC9-E4D872FDC7B8}" destId="{1041E304-724B-4C18-ACA6-623B1F60DB81}" srcOrd="1" destOrd="0" presId="urn:microsoft.com/office/officeart/2008/layout/LinedList"/>
    <dgm:cxn modelId="{FE515BDD-7202-4701-A0B4-5C0E09BB7F96}" type="presParOf" srcId="{15741DCE-B8B6-4A83-99B6-DC45B3A2F385}" destId="{2F113E4B-FA9F-4031-A580-20BB766A7B44}" srcOrd="6" destOrd="0" presId="urn:microsoft.com/office/officeart/2008/layout/LinedList"/>
    <dgm:cxn modelId="{A66FB92B-59B0-4BBE-92B7-33374B5F9E9E}" type="presParOf" srcId="{15741DCE-B8B6-4A83-99B6-DC45B3A2F385}" destId="{82B5FB92-5F50-42D1-8798-7C9A4428303D}" srcOrd="7" destOrd="0" presId="urn:microsoft.com/office/officeart/2008/layout/LinedList"/>
    <dgm:cxn modelId="{F4637096-C95B-4006-8A85-74C784FCEC71}" type="presParOf" srcId="{82B5FB92-5F50-42D1-8798-7C9A4428303D}" destId="{9F116F67-B3FA-4447-AAB5-E2B3F3D913B3}" srcOrd="0" destOrd="0" presId="urn:microsoft.com/office/officeart/2008/layout/LinedList"/>
    <dgm:cxn modelId="{C0FAAF10-B84C-4269-BDBA-B6E4DBC2297E}" type="presParOf" srcId="{82B5FB92-5F50-42D1-8798-7C9A4428303D}" destId="{C9A90F7E-C444-4680-9FB4-0DAF352508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B52EBD0-6ACD-41FA-B131-DE07DAAE1666}" type="doc">
      <dgm:prSet loTypeId="urn:microsoft.com/office/officeart/2008/layout/LinedList" loCatId="list" qsTypeId="urn:microsoft.com/office/officeart/2005/8/quickstyle/simple1#13" qsCatId="simple" csTypeId="urn:microsoft.com/office/officeart/2005/8/colors/colorful2#8" csCatId="colorful"/>
      <dgm:spPr/>
      <dgm:t>
        <a:bodyPr/>
        <a:lstStyle/>
        <a:p>
          <a:endParaRPr lang="en-US"/>
        </a:p>
      </dgm:t>
    </dgm:pt>
    <dgm:pt modelId="{8211FEC7-353F-4DFF-916E-1B873C162B4D}">
      <dgm:prSet/>
      <dgm:spPr/>
      <dgm:t>
        <a:bodyPr/>
        <a:lstStyle/>
        <a:p>
          <a:r>
            <a:rPr lang="en-US"/>
            <a:t>It was believed that children are born with four elementary functions.</a:t>
          </a:r>
        </a:p>
      </dgm:t>
    </dgm:pt>
    <dgm:pt modelId="{F8F965EF-1088-45CD-9E49-D1942BC2AFFE}" type="parTrans" cxnId="{CF16F649-3A75-438C-9D3E-F3C5CA4B45E3}">
      <dgm:prSet/>
      <dgm:spPr/>
      <dgm:t>
        <a:bodyPr/>
        <a:lstStyle/>
        <a:p>
          <a:endParaRPr lang="en-US"/>
        </a:p>
      </dgm:t>
    </dgm:pt>
    <dgm:pt modelId="{F4B3390E-D835-4C57-91C8-65C88914D89F}" type="sibTrans" cxnId="{CF16F649-3A75-438C-9D3E-F3C5CA4B45E3}">
      <dgm:prSet/>
      <dgm:spPr/>
      <dgm:t>
        <a:bodyPr/>
        <a:lstStyle/>
        <a:p>
          <a:endParaRPr lang="en-US"/>
        </a:p>
      </dgm:t>
    </dgm:pt>
    <dgm:pt modelId="{C4EB10E0-72B1-4D12-B78D-AE7BA8D859BD}">
      <dgm:prSet/>
      <dgm:spPr/>
      <dgm:t>
        <a:bodyPr/>
        <a:lstStyle/>
        <a:p>
          <a:r>
            <a:rPr lang="en-US"/>
            <a:t>Attention</a:t>
          </a:r>
        </a:p>
      </dgm:t>
    </dgm:pt>
    <dgm:pt modelId="{249814B6-8D34-4228-BE13-C008CFAE6F3C}" type="parTrans" cxnId="{8E0475CD-1448-4E02-A560-758D3024B21E}">
      <dgm:prSet/>
      <dgm:spPr/>
      <dgm:t>
        <a:bodyPr/>
        <a:lstStyle/>
        <a:p>
          <a:endParaRPr lang="en-US"/>
        </a:p>
      </dgm:t>
    </dgm:pt>
    <dgm:pt modelId="{494BE7B5-F7B6-45E6-9F87-EFB415D0E3FD}" type="sibTrans" cxnId="{8E0475CD-1448-4E02-A560-758D3024B21E}">
      <dgm:prSet/>
      <dgm:spPr/>
      <dgm:t>
        <a:bodyPr/>
        <a:lstStyle/>
        <a:p>
          <a:endParaRPr lang="en-US"/>
        </a:p>
      </dgm:t>
    </dgm:pt>
    <dgm:pt modelId="{B18127A1-3FB8-4CD3-8A13-4A1C5602354A}">
      <dgm:prSet/>
      <dgm:spPr/>
      <dgm:t>
        <a:bodyPr/>
        <a:lstStyle/>
        <a:p>
          <a:r>
            <a:rPr lang="en-US"/>
            <a:t>Sensation</a:t>
          </a:r>
        </a:p>
      </dgm:t>
    </dgm:pt>
    <dgm:pt modelId="{AE804248-807B-4472-8215-31AFEEEC6DEC}" type="parTrans" cxnId="{1FCE0877-A85D-4705-A309-2357F76691F2}">
      <dgm:prSet/>
      <dgm:spPr/>
      <dgm:t>
        <a:bodyPr/>
        <a:lstStyle/>
        <a:p>
          <a:endParaRPr lang="en-US"/>
        </a:p>
      </dgm:t>
    </dgm:pt>
    <dgm:pt modelId="{FE5F556F-929B-4120-937B-ACE820E4A8BE}" type="sibTrans" cxnId="{1FCE0877-A85D-4705-A309-2357F76691F2}">
      <dgm:prSet/>
      <dgm:spPr/>
      <dgm:t>
        <a:bodyPr/>
        <a:lstStyle/>
        <a:p>
          <a:endParaRPr lang="en-US"/>
        </a:p>
      </dgm:t>
    </dgm:pt>
    <dgm:pt modelId="{14D8D63E-D8B2-4073-8714-319B6BE0C467}">
      <dgm:prSet/>
      <dgm:spPr/>
      <dgm:t>
        <a:bodyPr/>
        <a:lstStyle/>
        <a:p>
          <a:r>
            <a:rPr lang="en-US"/>
            <a:t>Perception</a:t>
          </a:r>
        </a:p>
      </dgm:t>
    </dgm:pt>
    <dgm:pt modelId="{B9007941-091F-4F9F-B583-CF6D69F48EB7}" type="parTrans" cxnId="{6736A41C-965D-4E78-80D8-E2B9EBE53411}">
      <dgm:prSet/>
      <dgm:spPr/>
      <dgm:t>
        <a:bodyPr/>
        <a:lstStyle/>
        <a:p>
          <a:endParaRPr lang="en-US"/>
        </a:p>
      </dgm:t>
    </dgm:pt>
    <dgm:pt modelId="{74760DFC-90CA-40B3-A20A-8785E351725E}" type="sibTrans" cxnId="{6736A41C-965D-4E78-80D8-E2B9EBE53411}">
      <dgm:prSet/>
      <dgm:spPr/>
      <dgm:t>
        <a:bodyPr/>
        <a:lstStyle/>
        <a:p>
          <a:endParaRPr lang="en-US"/>
        </a:p>
      </dgm:t>
    </dgm:pt>
    <dgm:pt modelId="{00C08DB9-46E7-462C-A39E-38A56C5783D3}">
      <dgm:prSet/>
      <dgm:spPr/>
      <dgm:t>
        <a:bodyPr/>
        <a:lstStyle/>
        <a:p>
          <a:r>
            <a:rPr lang="en-US"/>
            <a:t>Memory</a:t>
          </a:r>
        </a:p>
      </dgm:t>
    </dgm:pt>
    <dgm:pt modelId="{A4F77E25-1BDE-4D3B-B1C5-0F285A74BB95}" type="parTrans" cxnId="{0D129DCF-A669-46C7-A554-A566732CBD50}">
      <dgm:prSet/>
      <dgm:spPr/>
      <dgm:t>
        <a:bodyPr/>
        <a:lstStyle/>
        <a:p>
          <a:endParaRPr lang="en-US"/>
        </a:p>
      </dgm:t>
    </dgm:pt>
    <dgm:pt modelId="{94D1FEAE-0256-466D-BBEE-C665F771EF19}" type="sibTrans" cxnId="{0D129DCF-A669-46C7-A554-A566732CBD50}">
      <dgm:prSet/>
      <dgm:spPr/>
      <dgm:t>
        <a:bodyPr/>
        <a:lstStyle/>
        <a:p>
          <a:endParaRPr lang="en-US"/>
        </a:p>
      </dgm:t>
    </dgm:pt>
    <dgm:pt modelId="{AE78BAA6-8BCB-4979-AC61-20745FA6836A}" type="pres">
      <dgm:prSet presAssocID="{DB52EBD0-6ACD-41FA-B131-DE07DAAE1666}" presName="vert0" presStyleCnt="0">
        <dgm:presLayoutVars>
          <dgm:dir/>
          <dgm:animOne val="branch"/>
          <dgm:animLvl val="lvl"/>
        </dgm:presLayoutVars>
      </dgm:prSet>
      <dgm:spPr/>
    </dgm:pt>
    <dgm:pt modelId="{8661F64A-4855-4DBF-A0AF-3F666B5F3A00}" type="pres">
      <dgm:prSet presAssocID="{8211FEC7-353F-4DFF-916E-1B873C162B4D}" presName="thickLine" presStyleLbl="alignNode1" presStyleIdx="0" presStyleCnt="5"/>
      <dgm:spPr/>
    </dgm:pt>
    <dgm:pt modelId="{02DA7B5D-5987-4BE7-A7EF-F7729D1B3476}" type="pres">
      <dgm:prSet presAssocID="{8211FEC7-353F-4DFF-916E-1B873C162B4D}" presName="horz1" presStyleCnt="0"/>
      <dgm:spPr/>
    </dgm:pt>
    <dgm:pt modelId="{1F791E72-2197-458F-B19B-933C653118C7}" type="pres">
      <dgm:prSet presAssocID="{8211FEC7-353F-4DFF-916E-1B873C162B4D}" presName="tx1" presStyleLbl="revTx" presStyleIdx="0" presStyleCnt="5"/>
      <dgm:spPr/>
    </dgm:pt>
    <dgm:pt modelId="{40D6CA83-7624-4FEC-BBE2-4134701018D7}" type="pres">
      <dgm:prSet presAssocID="{8211FEC7-353F-4DFF-916E-1B873C162B4D}" presName="vert1" presStyleCnt="0"/>
      <dgm:spPr/>
    </dgm:pt>
    <dgm:pt modelId="{FFC809E4-D692-4DCD-819C-9C8CF39526A9}" type="pres">
      <dgm:prSet presAssocID="{C4EB10E0-72B1-4D12-B78D-AE7BA8D859BD}" presName="thickLine" presStyleLbl="alignNode1" presStyleIdx="1" presStyleCnt="5"/>
      <dgm:spPr/>
    </dgm:pt>
    <dgm:pt modelId="{DAAD17C7-2E43-44E9-A2AF-A098128A1E6B}" type="pres">
      <dgm:prSet presAssocID="{C4EB10E0-72B1-4D12-B78D-AE7BA8D859BD}" presName="horz1" presStyleCnt="0"/>
      <dgm:spPr/>
    </dgm:pt>
    <dgm:pt modelId="{6D996A29-DD07-4FA4-B36E-6A0DA6172B75}" type="pres">
      <dgm:prSet presAssocID="{C4EB10E0-72B1-4D12-B78D-AE7BA8D859BD}" presName="tx1" presStyleLbl="revTx" presStyleIdx="1" presStyleCnt="5"/>
      <dgm:spPr/>
    </dgm:pt>
    <dgm:pt modelId="{17F85FFA-E6F6-4963-807E-84A5C4BB2610}" type="pres">
      <dgm:prSet presAssocID="{C4EB10E0-72B1-4D12-B78D-AE7BA8D859BD}" presName="vert1" presStyleCnt="0"/>
      <dgm:spPr/>
    </dgm:pt>
    <dgm:pt modelId="{013FBBB7-4EDE-44CD-8E38-2636D25F92A5}" type="pres">
      <dgm:prSet presAssocID="{B18127A1-3FB8-4CD3-8A13-4A1C5602354A}" presName="thickLine" presStyleLbl="alignNode1" presStyleIdx="2" presStyleCnt="5"/>
      <dgm:spPr/>
    </dgm:pt>
    <dgm:pt modelId="{1FEBFEC2-E469-4700-8D8A-5B0CB3FFFB18}" type="pres">
      <dgm:prSet presAssocID="{B18127A1-3FB8-4CD3-8A13-4A1C5602354A}" presName="horz1" presStyleCnt="0"/>
      <dgm:spPr/>
    </dgm:pt>
    <dgm:pt modelId="{5AC33B09-6BFC-4281-A139-426894C854EF}" type="pres">
      <dgm:prSet presAssocID="{B18127A1-3FB8-4CD3-8A13-4A1C5602354A}" presName="tx1" presStyleLbl="revTx" presStyleIdx="2" presStyleCnt="5"/>
      <dgm:spPr/>
    </dgm:pt>
    <dgm:pt modelId="{ADCD9F72-9138-46C8-B713-B04AFADD503C}" type="pres">
      <dgm:prSet presAssocID="{B18127A1-3FB8-4CD3-8A13-4A1C5602354A}" presName="vert1" presStyleCnt="0"/>
      <dgm:spPr/>
    </dgm:pt>
    <dgm:pt modelId="{41FA4D4E-D600-4A2A-8A4F-4C27C6B294EC}" type="pres">
      <dgm:prSet presAssocID="{14D8D63E-D8B2-4073-8714-319B6BE0C467}" presName="thickLine" presStyleLbl="alignNode1" presStyleIdx="3" presStyleCnt="5"/>
      <dgm:spPr/>
    </dgm:pt>
    <dgm:pt modelId="{6439E12B-FF06-42FC-92A5-F155A3DA4C95}" type="pres">
      <dgm:prSet presAssocID="{14D8D63E-D8B2-4073-8714-319B6BE0C467}" presName="horz1" presStyleCnt="0"/>
      <dgm:spPr/>
    </dgm:pt>
    <dgm:pt modelId="{EAEEFF88-6BA9-40DA-A34F-483A61A466D9}" type="pres">
      <dgm:prSet presAssocID="{14D8D63E-D8B2-4073-8714-319B6BE0C467}" presName="tx1" presStyleLbl="revTx" presStyleIdx="3" presStyleCnt="5"/>
      <dgm:spPr/>
    </dgm:pt>
    <dgm:pt modelId="{AC133A62-7A1F-4784-BBD8-2617BFCE77AE}" type="pres">
      <dgm:prSet presAssocID="{14D8D63E-D8B2-4073-8714-319B6BE0C467}" presName="vert1" presStyleCnt="0"/>
      <dgm:spPr/>
    </dgm:pt>
    <dgm:pt modelId="{79F4FE69-82B9-4D10-AB48-D49603120971}" type="pres">
      <dgm:prSet presAssocID="{00C08DB9-46E7-462C-A39E-38A56C5783D3}" presName="thickLine" presStyleLbl="alignNode1" presStyleIdx="4" presStyleCnt="5"/>
      <dgm:spPr/>
    </dgm:pt>
    <dgm:pt modelId="{E1BDCC21-67D4-414D-A43E-4CE832B495E3}" type="pres">
      <dgm:prSet presAssocID="{00C08DB9-46E7-462C-A39E-38A56C5783D3}" presName="horz1" presStyleCnt="0"/>
      <dgm:spPr/>
    </dgm:pt>
    <dgm:pt modelId="{472901A8-3718-417F-8141-F419BDEA3BDF}" type="pres">
      <dgm:prSet presAssocID="{00C08DB9-46E7-462C-A39E-38A56C5783D3}" presName="tx1" presStyleLbl="revTx" presStyleIdx="4" presStyleCnt="5"/>
      <dgm:spPr/>
    </dgm:pt>
    <dgm:pt modelId="{BEAD78B6-38A5-41A2-A68F-F2C447F15280}" type="pres">
      <dgm:prSet presAssocID="{00C08DB9-46E7-462C-A39E-38A56C5783D3}" presName="vert1" presStyleCnt="0"/>
      <dgm:spPr/>
    </dgm:pt>
  </dgm:ptLst>
  <dgm:cxnLst>
    <dgm:cxn modelId="{507E5B11-847F-46BB-AE34-7DC6A59A600A}" type="presOf" srcId="{14D8D63E-D8B2-4073-8714-319B6BE0C467}" destId="{EAEEFF88-6BA9-40DA-A34F-483A61A466D9}" srcOrd="0" destOrd="0" presId="urn:microsoft.com/office/officeart/2008/layout/LinedList"/>
    <dgm:cxn modelId="{6736A41C-965D-4E78-80D8-E2B9EBE53411}" srcId="{DB52EBD0-6ACD-41FA-B131-DE07DAAE1666}" destId="{14D8D63E-D8B2-4073-8714-319B6BE0C467}" srcOrd="3" destOrd="0" parTransId="{B9007941-091F-4F9F-B583-CF6D69F48EB7}" sibTransId="{74760DFC-90CA-40B3-A20A-8785E351725E}"/>
    <dgm:cxn modelId="{517F6F28-8D92-4A24-A651-E2B95CFE321B}" type="presOf" srcId="{C4EB10E0-72B1-4D12-B78D-AE7BA8D859BD}" destId="{6D996A29-DD07-4FA4-B36E-6A0DA6172B75}" srcOrd="0" destOrd="0" presId="urn:microsoft.com/office/officeart/2008/layout/LinedList"/>
    <dgm:cxn modelId="{CE09DB44-CEFC-4799-83BD-3D9ED5BC0D02}" type="presOf" srcId="{8211FEC7-353F-4DFF-916E-1B873C162B4D}" destId="{1F791E72-2197-458F-B19B-933C653118C7}" srcOrd="0" destOrd="0" presId="urn:microsoft.com/office/officeart/2008/layout/LinedList"/>
    <dgm:cxn modelId="{CF16F649-3A75-438C-9D3E-F3C5CA4B45E3}" srcId="{DB52EBD0-6ACD-41FA-B131-DE07DAAE1666}" destId="{8211FEC7-353F-4DFF-916E-1B873C162B4D}" srcOrd="0" destOrd="0" parTransId="{F8F965EF-1088-45CD-9E49-D1942BC2AFFE}" sibTransId="{F4B3390E-D835-4C57-91C8-65C88914D89F}"/>
    <dgm:cxn modelId="{1FCE0877-A85D-4705-A309-2357F76691F2}" srcId="{DB52EBD0-6ACD-41FA-B131-DE07DAAE1666}" destId="{B18127A1-3FB8-4CD3-8A13-4A1C5602354A}" srcOrd="2" destOrd="0" parTransId="{AE804248-807B-4472-8215-31AFEEEC6DEC}" sibTransId="{FE5F556F-929B-4120-937B-ACE820E4A8BE}"/>
    <dgm:cxn modelId="{CA26CCB4-7747-47B4-BA91-DB3ECDF6EE06}" type="presOf" srcId="{DB52EBD0-6ACD-41FA-B131-DE07DAAE1666}" destId="{AE78BAA6-8BCB-4979-AC61-20745FA6836A}" srcOrd="0" destOrd="0" presId="urn:microsoft.com/office/officeart/2008/layout/LinedList"/>
    <dgm:cxn modelId="{8E0475CD-1448-4E02-A560-758D3024B21E}" srcId="{DB52EBD0-6ACD-41FA-B131-DE07DAAE1666}" destId="{C4EB10E0-72B1-4D12-B78D-AE7BA8D859BD}" srcOrd="1" destOrd="0" parTransId="{249814B6-8D34-4228-BE13-C008CFAE6F3C}" sibTransId="{494BE7B5-F7B6-45E6-9F87-EFB415D0E3FD}"/>
    <dgm:cxn modelId="{0D129DCF-A669-46C7-A554-A566732CBD50}" srcId="{DB52EBD0-6ACD-41FA-B131-DE07DAAE1666}" destId="{00C08DB9-46E7-462C-A39E-38A56C5783D3}" srcOrd="4" destOrd="0" parTransId="{A4F77E25-1BDE-4D3B-B1C5-0F285A74BB95}" sibTransId="{94D1FEAE-0256-466D-BBEE-C665F771EF19}"/>
    <dgm:cxn modelId="{0C9536D8-2333-4C55-AEFD-3191BD6C9FF3}" type="presOf" srcId="{00C08DB9-46E7-462C-A39E-38A56C5783D3}" destId="{472901A8-3718-417F-8141-F419BDEA3BDF}" srcOrd="0" destOrd="0" presId="urn:microsoft.com/office/officeart/2008/layout/LinedList"/>
    <dgm:cxn modelId="{90110FE5-2871-4261-87F3-0925BF9B07DF}" type="presOf" srcId="{B18127A1-3FB8-4CD3-8A13-4A1C5602354A}" destId="{5AC33B09-6BFC-4281-A139-426894C854EF}" srcOrd="0" destOrd="0" presId="urn:microsoft.com/office/officeart/2008/layout/LinedList"/>
    <dgm:cxn modelId="{883ABD1E-BC40-4509-B179-31EBF715F0AD}" type="presParOf" srcId="{AE78BAA6-8BCB-4979-AC61-20745FA6836A}" destId="{8661F64A-4855-4DBF-A0AF-3F666B5F3A00}" srcOrd="0" destOrd="0" presId="urn:microsoft.com/office/officeart/2008/layout/LinedList"/>
    <dgm:cxn modelId="{8741E2DA-ACED-4F23-8A1B-E9BA58CA781E}" type="presParOf" srcId="{AE78BAA6-8BCB-4979-AC61-20745FA6836A}" destId="{02DA7B5D-5987-4BE7-A7EF-F7729D1B3476}" srcOrd="1" destOrd="0" presId="urn:microsoft.com/office/officeart/2008/layout/LinedList"/>
    <dgm:cxn modelId="{152D8782-E598-4242-849A-9AB90C1DA3FA}" type="presParOf" srcId="{02DA7B5D-5987-4BE7-A7EF-F7729D1B3476}" destId="{1F791E72-2197-458F-B19B-933C653118C7}" srcOrd="0" destOrd="0" presId="urn:microsoft.com/office/officeart/2008/layout/LinedList"/>
    <dgm:cxn modelId="{CE0732CB-880B-4830-918D-1640C1E6EC2A}" type="presParOf" srcId="{02DA7B5D-5987-4BE7-A7EF-F7729D1B3476}" destId="{40D6CA83-7624-4FEC-BBE2-4134701018D7}" srcOrd="1" destOrd="0" presId="urn:microsoft.com/office/officeart/2008/layout/LinedList"/>
    <dgm:cxn modelId="{54D27CB5-4BF2-4670-ACCC-78F68D21E620}" type="presParOf" srcId="{AE78BAA6-8BCB-4979-AC61-20745FA6836A}" destId="{FFC809E4-D692-4DCD-819C-9C8CF39526A9}" srcOrd="2" destOrd="0" presId="urn:microsoft.com/office/officeart/2008/layout/LinedList"/>
    <dgm:cxn modelId="{40CB3784-D1C2-4D7F-B065-7FB033B64BAB}" type="presParOf" srcId="{AE78BAA6-8BCB-4979-AC61-20745FA6836A}" destId="{DAAD17C7-2E43-44E9-A2AF-A098128A1E6B}" srcOrd="3" destOrd="0" presId="urn:microsoft.com/office/officeart/2008/layout/LinedList"/>
    <dgm:cxn modelId="{A4D54623-18D8-4B79-A93F-1D0A6E87C5E4}" type="presParOf" srcId="{DAAD17C7-2E43-44E9-A2AF-A098128A1E6B}" destId="{6D996A29-DD07-4FA4-B36E-6A0DA6172B75}" srcOrd="0" destOrd="0" presId="urn:microsoft.com/office/officeart/2008/layout/LinedList"/>
    <dgm:cxn modelId="{5067461C-5C0D-43D7-9018-B761123C60F9}" type="presParOf" srcId="{DAAD17C7-2E43-44E9-A2AF-A098128A1E6B}" destId="{17F85FFA-E6F6-4963-807E-84A5C4BB2610}" srcOrd="1" destOrd="0" presId="urn:microsoft.com/office/officeart/2008/layout/LinedList"/>
    <dgm:cxn modelId="{14ADE806-7B69-4E59-B9FA-FAF76517193E}" type="presParOf" srcId="{AE78BAA6-8BCB-4979-AC61-20745FA6836A}" destId="{013FBBB7-4EDE-44CD-8E38-2636D25F92A5}" srcOrd="4" destOrd="0" presId="urn:microsoft.com/office/officeart/2008/layout/LinedList"/>
    <dgm:cxn modelId="{62F824C4-433F-410C-AA5C-FB2DEA4A0A02}" type="presParOf" srcId="{AE78BAA6-8BCB-4979-AC61-20745FA6836A}" destId="{1FEBFEC2-E469-4700-8D8A-5B0CB3FFFB18}" srcOrd="5" destOrd="0" presId="urn:microsoft.com/office/officeart/2008/layout/LinedList"/>
    <dgm:cxn modelId="{808B5920-9530-4D0F-BE68-80A62BC84AD7}" type="presParOf" srcId="{1FEBFEC2-E469-4700-8D8A-5B0CB3FFFB18}" destId="{5AC33B09-6BFC-4281-A139-426894C854EF}" srcOrd="0" destOrd="0" presId="urn:microsoft.com/office/officeart/2008/layout/LinedList"/>
    <dgm:cxn modelId="{B8D751D1-D073-4BB0-99B6-154E9F861817}" type="presParOf" srcId="{1FEBFEC2-E469-4700-8D8A-5B0CB3FFFB18}" destId="{ADCD9F72-9138-46C8-B713-B04AFADD503C}" srcOrd="1" destOrd="0" presId="urn:microsoft.com/office/officeart/2008/layout/LinedList"/>
    <dgm:cxn modelId="{801F9360-FBAF-4284-A018-C994B66F8074}" type="presParOf" srcId="{AE78BAA6-8BCB-4979-AC61-20745FA6836A}" destId="{41FA4D4E-D600-4A2A-8A4F-4C27C6B294EC}" srcOrd="6" destOrd="0" presId="urn:microsoft.com/office/officeart/2008/layout/LinedList"/>
    <dgm:cxn modelId="{8A217EEA-8373-4C12-91BD-AAF3B3EDE3BD}" type="presParOf" srcId="{AE78BAA6-8BCB-4979-AC61-20745FA6836A}" destId="{6439E12B-FF06-42FC-92A5-F155A3DA4C95}" srcOrd="7" destOrd="0" presId="urn:microsoft.com/office/officeart/2008/layout/LinedList"/>
    <dgm:cxn modelId="{4B2DDABC-1429-4247-94FE-70C11C6038DC}" type="presParOf" srcId="{6439E12B-FF06-42FC-92A5-F155A3DA4C95}" destId="{EAEEFF88-6BA9-40DA-A34F-483A61A466D9}" srcOrd="0" destOrd="0" presId="urn:microsoft.com/office/officeart/2008/layout/LinedList"/>
    <dgm:cxn modelId="{CE5779A3-78F7-4F02-8A74-BEE910C029E1}" type="presParOf" srcId="{6439E12B-FF06-42FC-92A5-F155A3DA4C95}" destId="{AC133A62-7A1F-4784-BBD8-2617BFCE77AE}" srcOrd="1" destOrd="0" presId="urn:microsoft.com/office/officeart/2008/layout/LinedList"/>
    <dgm:cxn modelId="{4E2BA1FE-112B-489C-BFB1-49932341420F}" type="presParOf" srcId="{AE78BAA6-8BCB-4979-AC61-20745FA6836A}" destId="{79F4FE69-82B9-4D10-AB48-D49603120971}" srcOrd="8" destOrd="0" presId="urn:microsoft.com/office/officeart/2008/layout/LinedList"/>
    <dgm:cxn modelId="{C8498BF5-C490-4DD1-B8C6-EDA749ED8750}" type="presParOf" srcId="{AE78BAA6-8BCB-4979-AC61-20745FA6836A}" destId="{E1BDCC21-67D4-414D-A43E-4CE832B495E3}" srcOrd="9" destOrd="0" presId="urn:microsoft.com/office/officeart/2008/layout/LinedList"/>
    <dgm:cxn modelId="{8DA73CFD-6C21-4B3D-B411-A3EADE723DE3}" type="presParOf" srcId="{E1BDCC21-67D4-414D-A43E-4CE832B495E3}" destId="{472901A8-3718-417F-8141-F419BDEA3BDF}" srcOrd="0" destOrd="0" presId="urn:microsoft.com/office/officeart/2008/layout/LinedList"/>
    <dgm:cxn modelId="{B8B44A37-9E2E-49FC-9823-72D51CB2E196}" type="presParOf" srcId="{E1BDCC21-67D4-414D-A43E-4CE832B495E3}" destId="{BEAD78B6-38A5-41A2-A68F-F2C447F1528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93C4E1B-D038-4F4C-9401-61D485F09412}" type="doc">
      <dgm:prSet loTypeId="urn:microsoft.com/office/officeart/2008/layout/LinedList" loCatId="list" qsTypeId="urn:microsoft.com/office/officeart/2005/8/quickstyle/simple1#14" qsCatId="simple" csTypeId="urn:microsoft.com/office/officeart/2005/8/colors/colorful2#9" csCatId="colorful"/>
      <dgm:spPr/>
      <dgm:t>
        <a:bodyPr/>
        <a:lstStyle/>
        <a:p>
          <a:endParaRPr lang="en-US"/>
        </a:p>
      </dgm:t>
    </dgm:pt>
    <dgm:pt modelId="{BEC855D0-E9CC-4AB3-8B3F-576F8E231067}">
      <dgm:prSet/>
      <dgm:spPr/>
      <dgm:t>
        <a:bodyPr/>
        <a:lstStyle/>
        <a:p>
          <a:r>
            <a:rPr lang="en-US"/>
            <a:t>Vygotsky's work is STILL being translated from Russian, so there is some speculation about further elaboration. </a:t>
          </a:r>
        </a:p>
      </dgm:t>
    </dgm:pt>
    <dgm:pt modelId="{99F6D6E9-0D26-439A-BDCF-454B3E77F181}" type="parTrans" cxnId="{41930A9F-E80C-462B-92A4-879BA35C8FD5}">
      <dgm:prSet/>
      <dgm:spPr/>
      <dgm:t>
        <a:bodyPr/>
        <a:lstStyle/>
        <a:p>
          <a:endParaRPr lang="en-US"/>
        </a:p>
      </dgm:t>
    </dgm:pt>
    <dgm:pt modelId="{2B40367A-7505-47F5-9B55-C50916993CD4}" type="sibTrans" cxnId="{41930A9F-E80C-462B-92A4-879BA35C8FD5}">
      <dgm:prSet/>
      <dgm:spPr/>
      <dgm:t>
        <a:bodyPr/>
        <a:lstStyle/>
        <a:p>
          <a:endParaRPr lang="en-US"/>
        </a:p>
      </dgm:t>
    </dgm:pt>
    <dgm:pt modelId="{033421D5-2C23-44DB-96D6-CA0CBA68B5D3}">
      <dgm:prSet/>
      <dgm:spPr/>
      <dgm:t>
        <a:bodyPr/>
        <a:lstStyle/>
        <a:p>
          <a:r>
            <a:rPr lang="en-US"/>
            <a:t>His work lacks specificity, with no testable hypotheses.</a:t>
          </a:r>
        </a:p>
      </dgm:t>
    </dgm:pt>
    <dgm:pt modelId="{010421D3-6B35-4CD9-B590-FCEA34892AF3}" type="parTrans" cxnId="{DDE96CBC-BD07-418C-8A83-CF043276C62A}">
      <dgm:prSet/>
      <dgm:spPr/>
      <dgm:t>
        <a:bodyPr/>
        <a:lstStyle/>
        <a:p>
          <a:endParaRPr lang="en-US"/>
        </a:p>
      </dgm:t>
    </dgm:pt>
    <dgm:pt modelId="{9CD5BBF2-91A2-4CEA-AD14-CB975E649F0F}" type="sibTrans" cxnId="{DDE96CBC-BD07-418C-8A83-CF043276C62A}">
      <dgm:prSet/>
      <dgm:spPr/>
      <dgm:t>
        <a:bodyPr/>
        <a:lstStyle/>
        <a:p>
          <a:endParaRPr lang="en-US"/>
        </a:p>
      </dgm:t>
    </dgm:pt>
    <dgm:pt modelId="{61E57BA1-2EE7-46B3-ABD9-DB34216A1B0D}">
      <dgm:prSet/>
      <dgm:spPr/>
      <dgm:t>
        <a:bodyPr/>
        <a:lstStyle/>
        <a:p>
          <a:r>
            <a:rPr lang="en-US"/>
            <a:t>Biology and genetics are not addressed.</a:t>
          </a:r>
        </a:p>
      </dgm:t>
    </dgm:pt>
    <dgm:pt modelId="{3EFD998C-151C-40DA-89BD-3515091CC840}" type="parTrans" cxnId="{575BC584-27F8-4BE7-9E73-B87945274755}">
      <dgm:prSet/>
      <dgm:spPr/>
      <dgm:t>
        <a:bodyPr/>
        <a:lstStyle/>
        <a:p>
          <a:endParaRPr lang="en-US"/>
        </a:p>
      </dgm:t>
    </dgm:pt>
    <dgm:pt modelId="{ABC5862B-D029-4AAA-9083-F412E6739BA7}" type="sibTrans" cxnId="{575BC584-27F8-4BE7-9E73-B87945274755}">
      <dgm:prSet/>
      <dgm:spPr/>
      <dgm:t>
        <a:bodyPr/>
        <a:lstStyle/>
        <a:p>
          <a:endParaRPr lang="en-US"/>
        </a:p>
      </dgm:t>
    </dgm:pt>
    <dgm:pt modelId="{044F3458-9419-4506-8B21-8D3D8907EDF6}" type="pres">
      <dgm:prSet presAssocID="{D93C4E1B-D038-4F4C-9401-61D485F09412}" presName="vert0" presStyleCnt="0">
        <dgm:presLayoutVars>
          <dgm:dir/>
          <dgm:animOne val="branch"/>
          <dgm:animLvl val="lvl"/>
        </dgm:presLayoutVars>
      </dgm:prSet>
      <dgm:spPr/>
    </dgm:pt>
    <dgm:pt modelId="{7B4C10E5-DF18-4139-BD1D-8C84D8EEF796}" type="pres">
      <dgm:prSet presAssocID="{BEC855D0-E9CC-4AB3-8B3F-576F8E231067}" presName="thickLine" presStyleLbl="alignNode1" presStyleIdx="0" presStyleCnt="3"/>
      <dgm:spPr/>
    </dgm:pt>
    <dgm:pt modelId="{2326CD18-80BB-47DA-9D19-2DE559FD0C99}" type="pres">
      <dgm:prSet presAssocID="{BEC855D0-E9CC-4AB3-8B3F-576F8E231067}" presName="horz1" presStyleCnt="0"/>
      <dgm:spPr/>
    </dgm:pt>
    <dgm:pt modelId="{0ACA2ED2-EBAC-431D-8118-B9C82CE99DC0}" type="pres">
      <dgm:prSet presAssocID="{BEC855D0-E9CC-4AB3-8B3F-576F8E231067}" presName="tx1" presStyleLbl="revTx" presStyleIdx="0" presStyleCnt="3"/>
      <dgm:spPr/>
    </dgm:pt>
    <dgm:pt modelId="{A99D29B9-C8B0-4662-AF3D-974CFF3F7505}" type="pres">
      <dgm:prSet presAssocID="{BEC855D0-E9CC-4AB3-8B3F-576F8E231067}" presName="vert1" presStyleCnt="0"/>
      <dgm:spPr/>
    </dgm:pt>
    <dgm:pt modelId="{341881E3-04D3-481E-B67C-4E459AA816AA}" type="pres">
      <dgm:prSet presAssocID="{033421D5-2C23-44DB-96D6-CA0CBA68B5D3}" presName="thickLine" presStyleLbl="alignNode1" presStyleIdx="1" presStyleCnt="3"/>
      <dgm:spPr/>
    </dgm:pt>
    <dgm:pt modelId="{7A5971BB-FE9C-490C-9225-15C518D11998}" type="pres">
      <dgm:prSet presAssocID="{033421D5-2C23-44DB-96D6-CA0CBA68B5D3}" presName="horz1" presStyleCnt="0"/>
      <dgm:spPr/>
    </dgm:pt>
    <dgm:pt modelId="{4A90DC49-D50C-490F-BCEF-78F779A5A5DF}" type="pres">
      <dgm:prSet presAssocID="{033421D5-2C23-44DB-96D6-CA0CBA68B5D3}" presName="tx1" presStyleLbl="revTx" presStyleIdx="1" presStyleCnt="3"/>
      <dgm:spPr/>
    </dgm:pt>
    <dgm:pt modelId="{17CA9688-5B34-4A29-B498-C784D655EAA3}" type="pres">
      <dgm:prSet presAssocID="{033421D5-2C23-44DB-96D6-CA0CBA68B5D3}" presName="vert1" presStyleCnt="0"/>
      <dgm:spPr/>
    </dgm:pt>
    <dgm:pt modelId="{4BCC5130-59BC-4A6F-BAC6-FC9DC4B2FB9A}" type="pres">
      <dgm:prSet presAssocID="{61E57BA1-2EE7-46B3-ABD9-DB34216A1B0D}" presName="thickLine" presStyleLbl="alignNode1" presStyleIdx="2" presStyleCnt="3"/>
      <dgm:spPr/>
    </dgm:pt>
    <dgm:pt modelId="{7ECA8CB9-EC96-47DB-8E05-BA06C16F5EC7}" type="pres">
      <dgm:prSet presAssocID="{61E57BA1-2EE7-46B3-ABD9-DB34216A1B0D}" presName="horz1" presStyleCnt="0"/>
      <dgm:spPr/>
    </dgm:pt>
    <dgm:pt modelId="{B2B5FA7B-4C92-4402-8D29-425862FDCB99}" type="pres">
      <dgm:prSet presAssocID="{61E57BA1-2EE7-46B3-ABD9-DB34216A1B0D}" presName="tx1" presStyleLbl="revTx" presStyleIdx="2" presStyleCnt="3"/>
      <dgm:spPr/>
    </dgm:pt>
    <dgm:pt modelId="{F2BCC475-A3E7-491E-8197-288F0667A92E}" type="pres">
      <dgm:prSet presAssocID="{61E57BA1-2EE7-46B3-ABD9-DB34216A1B0D}" presName="vert1" presStyleCnt="0"/>
      <dgm:spPr/>
    </dgm:pt>
  </dgm:ptLst>
  <dgm:cxnLst>
    <dgm:cxn modelId="{6E250110-096C-4CC5-8239-718530DCEBE2}" type="presOf" srcId="{033421D5-2C23-44DB-96D6-CA0CBA68B5D3}" destId="{4A90DC49-D50C-490F-BCEF-78F779A5A5DF}" srcOrd="0" destOrd="0" presId="urn:microsoft.com/office/officeart/2008/layout/LinedList"/>
    <dgm:cxn modelId="{B40B3411-F182-4EFE-BA03-B80ED49FA7D8}" type="presOf" srcId="{61E57BA1-2EE7-46B3-ABD9-DB34216A1B0D}" destId="{B2B5FA7B-4C92-4402-8D29-425862FDCB99}" srcOrd="0" destOrd="0" presId="urn:microsoft.com/office/officeart/2008/layout/LinedList"/>
    <dgm:cxn modelId="{13699D62-634E-4B42-9C7B-0E0B77F26B82}" type="presOf" srcId="{D93C4E1B-D038-4F4C-9401-61D485F09412}" destId="{044F3458-9419-4506-8B21-8D3D8907EDF6}" srcOrd="0" destOrd="0" presId="urn:microsoft.com/office/officeart/2008/layout/LinedList"/>
    <dgm:cxn modelId="{86D49D71-90FB-48C9-BE35-250EBCAFFC0B}" type="presOf" srcId="{BEC855D0-E9CC-4AB3-8B3F-576F8E231067}" destId="{0ACA2ED2-EBAC-431D-8118-B9C82CE99DC0}" srcOrd="0" destOrd="0" presId="urn:microsoft.com/office/officeart/2008/layout/LinedList"/>
    <dgm:cxn modelId="{575BC584-27F8-4BE7-9E73-B87945274755}" srcId="{D93C4E1B-D038-4F4C-9401-61D485F09412}" destId="{61E57BA1-2EE7-46B3-ABD9-DB34216A1B0D}" srcOrd="2" destOrd="0" parTransId="{3EFD998C-151C-40DA-89BD-3515091CC840}" sibTransId="{ABC5862B-D029-4AAA-9083-F412E6739BA7}"/>
    <dgm:cxn modelId="{41930A9F-E80C-462B-92A4-879BA35C8FD5}" srcId="{D93C4E1B-D038-4F4C-9401-61D485F09412}" destId="{BEC855D0-E9CC-4AB3-8B3F-576F8E231067}" srcOrd="0" destOrd="0" parTransId="{99F6D6E9-0D26-439A-BDCF-454B3E77F181}" sibTransId="{2B40367A-7505-47F5-9B55-C50916993CD4}"/>
    <dgm:cxn modelId="{DDE96CBC-BD07-418C-8A83-CF043276C62A}" srcId="{D93C4E1B-D038-4F4C-9401-61D485F09412}" destId="{033421D5-2C23-44DB-96D6-CA0CBA68B5D3}" srcOrd="1" destOrd="0" parTransId="{010421D3-6B35-4CD9-B590-FCEA34892AF3}" sibTransId="{9CD5BBF2-91A2-4CEA-AD14-CB975E649F0F}"/>
    <dgm:cxn modelId="{956C3FD2-DE2E-45B4-9625-EBA4AB60CC40}" type="presParOf" srcId="{044F3458-9419-4506-8B21-8D3D8907EDF6}" destId="{7B4C10E5-DF18-4139-BD1D-8C84D8EEF796}" srcOrd="0" destOrd="0" presId="urn:microsoft.com/office/officeart/2008/layout/LinedList"/>
    <dgm:cxn modelId="{AF5F7D33-54AD-4A76-8D0A-A37025E5F41F}" type="presParOf" srcId="{044F3458-9419-4506-8B21-8D3D8907EDF6}" destId="{2326CD18-80BB-47DA-9D19-2DE559FD0C99}" srcOrd="1" destOrd="0" presId="urn:microsoft.com/office/officeart/2008/layout/LinedList"/>
    <dgm:cxn modelId="{C392E91B-F06B-4E04-A568-C7CA58C0B1A6}" type="presParOf" srcId="{2326CD18-80BB-47DA-9D19-2DE559FD0C99}" destId="{0ACA2ED2-EBAC-431D-8118-B9C82CE99DC0}" srcOrd="0" destOrd="0" presId="urn:microsoft.com/office/officeart/2008/layout/LinedList"/>
    <dgm:cxn modelId="{B3A96CDF-498B-487C-8C58-C98637940BC0}" type="presParOf" srcId="{2326CD18-80BB-47DA-9D19-2DE559FD0C99}" destId="{A99D29B9-C8B0-4662-AF3D-974CFF3F7505}" srcOrd="1" destOrd="0" presId="urn:microsoft.com/office/officeart/2008/layout/LinedList"/>
    <dgm:cxn modelId="{8FC69729-0A78-4B0C-A9A0-A1F4F9D7DB9A}" type="presParOf" srcId="{044F3458-9419-4506-8B21-8D3D8907EDF6}" destId="{341881E3-04D3-481E-B67C-4E459AA816AA}" srcOrd="2" destOrd="0" presId="urn:microsoft.com/office/officeart/2008/layout/LinedList"/>
    <dgm:cxn modelId="{2B6971C8-BB79-4AC1-8582-32024B6B026C}" type="presParOf" srcId="{044F3458-9419-4506-8B21-8D3D8907EDF6}" destId="{7A5971BB-FE9C-490C-9225-15C518D11998}" srcOrd="3" destOrd="0" presId="urn:microsoft.com/office/officeart/2008/layout/LinedList"/>
    <dgm:cxn modelId="{4CB49B5C-D642-410A-BA41-D679AF2319F3}" type="presParOf" srcId="{7A5971BB-FE9C-490C-9225-15C518D11998}" destId="{4A90DC49-D50C-490F-BCEF-78F779A5A5DF}" srcOrd="0" destOrd="0" presId="urn:microsoft.com/office/officeart/2008/layout/LinedList"/>
    <dgm:cxn modelId="{9F7BEB08-7569-433C-9E0F-1E5397CDFF32}" type="presParOf" srcId="{7A5971BB-FE9C-490C-9225-15C518D11998}" destId="{17CA9688-5B34-4A29-B498-C784D655EAA3}" srcOrd="1" destOrd="0" presId="urn:microsoft.com/office/officeart/2008/layout/LinedList"/>
    <dgm:cxn modelId="{4F214D4E-DD2E-4505-A4D0-C47E26636ADF}" type="presParOf" srcId="{044F3458-9419-4506-8B21-8D3D8907EDF6}" destId="{4BCC5130-59BC-4A6F-BAC6-FC9DC4B2FB9A}" srcOrd="4" destOrd="0" presId="urn:microsoft.com/office/officeart/2008/layout/LinedList"/>
    <dgm:cxn modelId="{293FF240-D237-4A87-B87A-A0ACDA8D1193}" type="presParOf" srcId="{044F3458-9419-4506-8B21-8D3D8907EDF6}" destId="{7ECA8CB9-EC96-47DB-8E05-BA06C16F5EC7}" srcOrd="5" destOrd="0" presId="urn:microsoft.com/office/officeart/2008/layout/LinedList"/>
    <dgm:cxn modelId="{A58E5F37-F0A4-4A5D-91E6-A7812D2C0276}" type="presParOf" srcId="{7ECA8CB9-EC96-47DB-8E05-BA06C16F5EC7}" destId="{B2B5FA7B-4C92-4402-8D29-425862FDCB99}" srcOrd="0" destOrd="0" presId="urn:microsoft.com/office/officeart/2008/layout/LinedList"/>
    <dgm:cxn modelId="{31E35058-45D5-48AF-A941-F33CF75CA904}" type="presParOf" srcId="{7ECA8CB9-EC96-47DB-8E05-BA06C16F5EC7}" destId="{F2BCC475-A3E7-491E-8197-288F0667A9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0BD1BB3-7106-435E-8FCA-0F3BF5F0B5FC}" type="doc">
      <dgm:prSet loTypeId="urn:microsoft.com/office/officeart/2005/8/layout/vList2" loCatId="list" qsTypeId="urn:microsoft.com/office/officeart/2005/8/quickstyle/simple1#15" qsCatId="simple" csTypeId="urn:microsoft.com/office/officeart/2005/8/colors/colorful2#10" csCatId="colorful"/>
      <dgm:spPr/>
      <dgm:t>
        <a:bodyPr/>
        <a:lstStyle/>
        <a:p>
          <a:endParaRPr lang="en-US"/>
        </a:p>
      </dgm:t>
    </dgm:pt>
    <dgm:pt modelId="{C8E34F0E-4479-4F4E-838E-2B9730CB56AA}">
      <dgm:prSet/>
      <dgm:spPr/>
      <dgm:t>
        <a:bodyPr/>
        <a:lstStyle/>
        <a:p>
          <a:r>
            <a:rPr lang="en-US"/>
            <a:t>Vygotsky agreed with Piaget that the development of cognitive abilities takes place in stages, and he also agreed broadly with the description of the stages.</a:t>
          </a:r>
        </a:p>
      </dgm:t>
    </dgm:pt>
    <dgm:pt modelId="{8B169D6A-5333-4492-B431-E08425755543}" type="parTrans" cxnId="{8F9A0E4B-3F43-4BB8-A159-FF96B0D5D653}">
      <dgm:prSet/>
      <dgm:spPr/>
      <dgm:t>
        <a:bodyPr/>
        <a:lstStyle/>
        <a:p>
          <a:endParaRPr lang="en-US"/>
        </a:p>
      </dgm:t>
    </dgm:pt>
    <dgm:pt modelId="{0567DD74-77C4-4FF1-8CCC-0F0367077BE8}" type="sibTrans" cxnId="{8F9A0E4B-3F43-4BB8-A159-FF96B0D5D653}">
      <dgm:prSet/>
      <dgm:spPr/>
      <dgm:t>
        <a:bodyPr/>
        <a:lstStyle/>
        <a:p>
          <a:endParaRPr lang="en-US"/>
        </a:p>
      </dgm:t>
    </dgm:pt>
    <dgm:pt modelId="{E4E6AAF2-6024-432D-8EA9-C25A8C3538E5}">
      <dgm:prSet/>
      <dgm:spPr/>
      <dgm:t>
        <a:bodyPr/>
        <a:lstStyle/>
        <a:p>
          <a:r>
            <a:rPr lang="en-US"/>
            <a:t>However he viewed cognitive development as a social process where children learn from experienced adults.</a:t>
          </a:r>
        </a:p>
      </dgm:t>
    </dgm:pt>
    <dgm:pt modelId="{CBD512FC-6137-4AF3-98CF-EEBC75779D83}" type="parTrans" cxnId="{8E31382B-14A1-431E-8625-BF90A510491B}">
      <dgm:prSet/>
      <dgm:spPr/>
      <dgm:t>
        <a:bodyPr/>
        <a:lstStyle/>
        <a:p>
          <a:endParaRPr lang="en-US"/>
        </a:p>
      </dgm:t>
    </dgm:pt>
    <dgm:pt modelId="{9A3025D5-0808-4FC2-8A22-DB62D421881C}" type="sibTrans" cxnId="{8E31382B-14A1-431E-8625-BF90A510491B}">
      <dgm:prSet/>
      <dgm:spPr/>
      <dgm:t>
        <a:bodyPr/>
        <a:lstStyle/>
        <a:p>
          <a:endParaRPr lang="en-US"/>
        </a:p>
      </dgm:t>
    </dgm:pt>
    <dgm:pt modelId="{8D956C01-7AA0-4EAB-83EF-C213C57EADD8}" type="pres">
      <dgm:prSet presAssocID="{90BD1BB3-7106-435E-8FCA-0F3BF5F0B5FC}" presName="linear" presStyleCnt="0">
        <dgm:presLayoutVars>
          <dgm:animLvl val="lvl"/>
          <dgm:resizeHandles val="exact"/>
        </dgm:presLayoutVars>
      </dgm:prSet>
      <dgm:spPr/>
    </dgm:pt>
    <dgm:pt modelId="{5407069B-BA07-4B18-9689-2B311E6858BA}" type="pres">
      <dgm:prSet presAssocID="{C8E34F0E-4479-4F4E-838E-2B9730CB56AA}" presName="parentText" presStyleLbl="node1" presStyleIdx="0" presStyleCnt="2">
        <dgm:presLayoutVars>
          <dgm:chMax val="0"/>
          <dgm:bulletEnabled val="1"/>
        </dgm:presLayoutVars>
      </dgm:prSet>
      <dgm:spPr/>
    </dgm:pt>
    <dgm:pt modelId="{8B3648C1-D760-455B-AE09-4923FAFE0F75}" type="pres">
      <dgm:prSet presAssocID="{0567DD74-77C4-4FF1-8CCC-0F0367077BE8}" presName="spacer" presStyleCnt="0"/>
      <dgm:spPr/>
    </dgm:pt>
    <dgm:pt modelId="{07812637-3B15-4203-BAC8-AB97DEA180FC}" type="pres">
      <dgm:prSet presAssocID="{E4E6AAF2-6024-432D-8EA9-C25A8C3538E5}" presName="parentText" presStyleLbl="node1" presStyleIdx="1" presStyleCnt="2">
        <dgm:presLayoutVars>
          <dgm:chMax val="0"/>
          <dgm:bulletEnabled val="1"/>
        </dgm:presLayoutVars>
      </dgm:prSet>
      <dgm:spPr/>
    </dgm:pt>
  </dgm:ptLst>
  <dgm:cxnLst>
    <dgm:cxn modelId="{8E31382B-14A1-431E-8625-BF90A510491B}" srcId="{90BD1BB3-7106-435E-8FCA-0F3BF5F0B5FC}" destId="{E4E6AAF2-6024-432D-8EA9-C25A8C3538E5}" srcOrd="1" destOrd="0" parTransId="{CBD512FC-6137-4AF3-98CF-EEBC75779D83}" sibTransId="{9A3025D5-0808-4FC2-8A22-DB62D421881C}"/>
    <dgm:cxn modelId="{7EFBA02C-1445-48BB-9B6B-2C2D1CFBF6AA}" type="presOf" srcId="{E4E6AAF2-6024-432D-8EA9-C25A8C3538E5}" destId="{07812637-3B15-4203-BAC8-AB97DEA180FC}" srcOrd="0" destOrd="0" presId="urn:microsoft.com/office/officeart/2005/8/layout/vList2"/>
    <dgm:cxn modelId="{64DECD45-5CFC-45AD-87A7-1B0EC6DB84B7}" type="presOf" srcId="{C8E34F0E-4479-4F4E-838E-2B9730CB56AA}" destId="{5407069B-BA07-4B18-9689-2B311E6858BA}" srcOrd="0" destOrd="0" presId="urn:microsoft.com/office/officeart/2005/8/layout/vList2"/>
    <dgm:cxn modelId="{8F9A0E4B-3F43-4BB8-A159-FF96B0D5D653}" srcId="{90BD1BB3-7106-435E-8FCA-0F3BF5F0B5FC}" destId="{C8E34F0E-4479-4F4E-838E-2B9730CB56AA}" srcOrd="0" destOrd="0" parTransId="{8B169D6A-5333-4492-B431-E08425755543}" sibTransId="{0567DD74-77C4-4FF1-8CCC-0F0367077BE8}"/>
    <dgm:cxn modelId="{8A15DC89-2C2D-4CAE-BBF8-B43A41D803E3}" type="presOf" srcId="{90BD1BB3-7106-435E-8FCA-0F3BF5F0B5FC}" destId="{8D956C01-7AA0-4EAB-83EF-C213C57EADD8}" srcOrd="0" destOrd="0" presId="urn:microsoft.com/office/officeart/2005/8/layout/vList2"/>
    <dgm:cxn modelId="{C1F27EB1-64FF-4928-9FA5-1A9C7C03D130}" type="presParOf" srcId="{8D956C01-7AA0-4EAB-83EF-C213C57EADD8}" destId="{5407069B-BA07-4B18-9689-2B311E6858BA}" srcOrd="0" destOrd="0" presId="urn:microsoft.com/office/officeart/2005/8/layout/vList2"/>
    <dgm:cxn modelId="{FA37A554-2BA7-414A-B3AF-0205416F5E85}" type="presParOf" srcId="{8D956C01-7AA0-4EAB-83EF-C213C57EADD8}" destId="{8B3648C1-D760-455B-AE09-4923FAFE0F75}" srcOrd="1" destOrd="0" presId="urn:microsoft.com/office/officeart/2005/8/layout/vList2"/>
    <dgm:cxn modelId="{5DB00283-8C8E-4CD1-BF1D-58FE226E2303}" type="presParOf" srcId="{8D956C01-7AA0-4EAB-83EF-C213C57EADD8}" destId="{07812637-3B15-4203-BAC8-AB97DEA180F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3C95318-1EF8-4E06-9DF5-7F40222E5E61}" type="doc">
      <dgm:prSet loTypeId="urn:microsoft.com/office/officeart/2005/8/layout/vList2" loCatId="list" qsTypeId="urn:microsoft.com/office/officeart/2005/8/quickstyle/simple1#16" qsCatId="simple" csTypeId="urn:microsoft.com/office/officeart/2005/8/colors/colorful2#11" csCatId="colorful"/>
      <dgm:spPr/>
      <dgm:t>
        <a:bodyPr/>
        <a:lstStyle/>
        <a:p>
          <a:endParaRPr lang="en-US"/>
        </a:p>
      </dgm:t>
    </dgm:pt>
    <dgm:pt modelId="{E9C81E98-A339-49A7-8E46-F1D19D3338F2}">
      <dgm:prSet/>
      <dgm:spPr/>
      <dgm:t>
        <a:bodyPr/>
        <a:lstStyle/>
        <a:p>
          <a:r>
            <a:rPr lang="en-US"/>
            <a:t>Vygotsky places more emphasis on the effects of culture, contraindicative of Piaget's universality.</a:t>
          </a:r>
        </a:p>
      </dgm:t>
    </dgm:pt>
    <dgm:pt modelId="{E06CBF4D-007B-4D1F-854E-EBF191316DDD}" type="parTrans" cxnId="{9B9A3589-A424-40EB-A6D4-3E7AD29FF920}">
      <dgm:prSet/>
      <dgm:spPr/>
      <dgm:t>
        <a:bodyPr/>
        <a:lstStyle/>
        <a:p>
          <a:endParaRPr lang="en-US"/>
        </a:p>
      </dgm:t>
    </dgm:pt>
    <dgm:pt modelId="{A3840DD2-EE3E-4033-ACFB-B05D53009CB6}" type="sibTrans" cxnId="{9B9A3589-A424-40EB-A6D4-3E7AD29FF920}">
      <dgm:prSet/>
      <dgm:spPr/>
      <dgm:t>
        <a:bodyPr/>
        <a:lstStyle/>
        <a:p>
          <a:endParaRPr lang="en-US"/>
        </a:p>
      </dgm:t>
    </dgm:pt>
    <dgm:pt modelId="{C07D48BD-BCCC-4D57-BEA4-179B0894A935}">
      <dgm:prSet/>
      <dgm:spPr/>
      <dgm:t>
        <a:bodyPr/>
        <a:lstStyle/>
        <a:p>
          <a:r>
            <a:rPr lang="en-US"/>
            <a:t>It is assumed by Vygotsky that cognitive development varies across cultures.</a:t>
          </a:r>
        </a:p>
      </dgm:t>
    </dgm:pt>
    <dgm:pt modelId="{8DBD4A1C-0DCF-4AE9-B347-19308A2FE744}" type="parTrans" cxnId="{3CF2D3B7-6177-45F9-B54C-2ADB10633122}">
      <dgm:prSet/>
      <dgm:spPr/>
      <dgm:t>
        <a:bodyPr/>
        <a:lstStyle/>
        <a:p>
          <a:endParaRPr lang="en-US"/>
        </a:p>
      </dgm:t>
    </dgm:pt>
    <dgm:pt modelId="{3FC78B32-D62B-4802-9F93-A81893EBD1EB}" type="sibTrans" cxnId="{3CF2D3B7-6177-45F9-B54C-2ADB10633122}">
      <dgm:prSet/>
      <dgm:spPr/>
      <dgm:t>
        <a:bodyPr/>
        <a:lstStyle/>
        <a:p>
          <a:endParaRPr lang="en-US"/>
        </a:p>
      </dgm:t>
    </dgm:pt>
    <dgm:pt modelId="{0BAED1EA-7707-4345-8725-2DD244FF36CA}" type="pres">
      <dgm:prSet presAssocID="{D3C95318-1EF8-4E06-9DF5-7F40222E5E61}" presName="linear" presStyleCnt="0">
        <dgm:presLayoutVars>
          <dgm:animLvl val="lvl"/>
          <dgm:resizeHandles val="exact"/>
        </dgm:presLayoutVars>
      </dgm:prSet>
      <dgm:spPr/>
    </dgm:pt>
    <dgm:pt modelId="{AF2D291B-36A1-4F8B-BA07-B065A629518F}" type="pres">
      <dgm:prSet presAssocID="{E9C81E98-A339-49A7-8E46-F1D19D3338F2}" presName="parentText" presStyleLbl="node1" presStyleIdx="0" presStyleCnt="2">
        <dgm:presLayoutVars>
          <dgm:chMax val="0"/>
          <dgm:bulletEnabled val="1"/>
        </dgm:presLayoutVars>
      </dgm:prSet>
      <dgm:spPr/>
    </dgm:pt>
    <dgm:pt modelId="{6EBFA039-9864-4B4E-B0BC-DD124F568D9A}" type="pres">
      <dgm:prSet presAssocID="{A3840DD2-EE3E-4033-ACFB-B05D53009CB6}" presName="spacer" presStyleCnt="0"/>
      <dgm:spPr/>
    </dgm:pt>
    <dgm:pt modelId="{6D72DE7F-65B0-44BE-BEEF-9523A6A23064}" type="pres">
      <dgm:prSet presAssocID="{C07D48BD-BCCC-4D57-BEA4-179B0894A935}" presName="parentText" presStyleLbl="node1" presStyleIdx="1" presStyleCnt="2">
        <dgm:presLayoutVars>
          <dgm:chMax val="0"/>
          <dgm:bulletEnabled val="1"/>
        </dgm:presLayoutVars>
      </dgm:prSet>
      <dgm:spPr/>
    </dgm:pt>
  </dgm:ptLst>
  <dgm:cxnLst>
    <dgm:cxn modelId="{AF5A6940-6DD7-4873-813D-C8F35C2FB77B}" type="presOf" srcId="{D3C95318-1EF8-4E06-9DF5-7F40222E5E61}" destId="{0BAED1EA-7707-4345-8725-2DD244FF36CA}" srcOrd="0" destOrd="0" presId="urn:microsoft.com/office/officeart/2005/8/layout/vList2"/>
    <dgm:cxn modelId="{C4803F5C-4A75-4894-9FD4-771BD14FAE7A}" type="presOf" srcId="{C07D48BD-BCCC-4D57-BEA4-179B0894A935}" destId="{6D72DE7F-65B0-44BE-BEEF-9523A6A23064}" srcOrd="0" destOrd="0" presId="urn:microsoft.com/office/officeart/2005/8/layout/vList2"/>
    <dgm:cxn modelId="{9B9A3589-A424-40EB-A6D4-3E7AD29FF920}" srcId="{D3C95318-1EF8-4E06-9DF5-7F40222E5E61}" destId="{E9C81E98-A339-49A7-8E46-F1D19D3338F2}" srcOrd="0" destOrd="0" parTransId="{E06CBF4D-007B-4D1F-854E-EBF191316DDD}" sibTransId="{A3840DD2-EE3E-4033-ACFB-B05D53009CB6}"/>
    <dgm:cxn modelId="{2F3E5EA9-4FD0-40BB-BC8B-C3284341E2C8}" type="presOf" srcId="{E9C81E98-A339-49A7-8E46-F1D19D3338F2}" destId="{AF2D291B-36A1-4F8B-BA07-B065A629518F}" srcOrd="0" destOrd="0" presId="urn:microsoft.com/office/officeart/2005/8/layout/vList2"/>
    <dgm:cxn modelId="{3CF2D3B7-6177-45F9-B54C-2ADB10633122}" srcId="{D3C95318-1EF8-4E06-9DF5-7F40222E5E61}" destId="{C07D48BD-BCCC-4D57-BEA4-179B0894A935}" srcOrd="1" destOrd="0" parTransId="{8DBD4A1C-0DCF-4AE9-B347-19308A2FE744}" sibTransId="{3FC78B32-D62B-4802-9F93-A81893EBD1EB}"/>
    <dgm:cxn modelId="{74F615DF-C857-4F82-AB9E-C5F028D30089}" type="presParOf" srcId="{0BAED1EA-7707-4345-8725-2DD244FF36CA}" destId="{AF2D291B-36A1-4F8B-BA07-B065A629518F}" srcOrd="0" destOrd="0" presId="urn:microsoft.com/office/officeart/2005/8/layout/vList2"/>
    <dgm:cxn modelId="{3C1E73AE-1BC6-464A-8C51-429983AB9FDF}" type="presParOf" srcId="{0BAED1EA-7707-4345-8725-2DD244FF36CA}" destId="{6EBFA039-9864-4B4E-B0BC-DD124F568D9A}" srcOrd="1" destOrd="0" presId="urn:microsoft.com/office/officeart/2005/8/layout/vList2"/>
    <dgm:cxn modelId="{EFE94221-E4D2-4FED-896E-F60028C1B317}" type="presParOf" srcId="{0BAED1EA-7707-4345-8725-2DD244FF36CA}" destId="{6D72DE7F-65B0-44BE-BEEF-9523A6A2306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6116D44-9E37-4110-92F4-C89E0D901A6F}" type="doc">
      <dgm:prSet loTypeId="urn:microsoft.com/office/officeart/2005/8/layout/vList2" loCatId="list" qsTypeId="urn:microsoft.com/office/officeart/2005/8/quickstyle/simple1#17" qsCatId="simple" csTypeId="urn:microsoft.com/office/officeart/2005/8/colors/colorful2#12" csCatId="colorful"/>
      <dgm:spPr/>
      <dgm:t>
        <a:bodyPr/>
        <a:lstStyle/>
        <a:p>
          <a:endParaRPr lang="en-US"/>
        </a:p>
      </dgm:t>
    </dgm:pt>
    <dgm:pt modelId="{1D6044EE-C618-4B70-9908-BB0BC7EAB783}">
      <dgm:prSet/>
      <dgm:spPr/>
      <dgm:t>
        <a:bodyPr/>
        <a:lstStyle/>
        <a:p>
          <a:r>
            <a:rPr lang="en-US"/>
            <a:t>Vygotsky places more emphasis on social factors, such as guided learning within the zone of proximal development. This allows children to build knowledge together.</a:t>
          </a:r>
        </a:p>
      </dgm:t>
    </dgm:pt>
    <dgm:pt modelId="{CE4F52E2-A747-4891-8EE1-2898409A1338}" type="parTrans" cxnId="{767C8F5D-0383-4C59-9BDA-3A1AE12DAF8A}">
      <dgm:prSet/>
      <dgm:spPr/>
      <dgm:t>
        <a:bodyPr/>
        <a:lstStyle/>
        <a:p>
          <a:endParaRPr lang="en-US"/>
        </a:p>
      </dgm:t>
    </dgm:pt>
    <dgm:pt modelId="{ED6B4A10-BA43-4CED-9DEA-18165CBC2EA1}" type="sibTrans" cxnId="{767C8F5D-0383-4C59-9BDA-3A1AE12DAF8A}">
      <dgm:prSet/>
      <dgm:spPr/>
      <dgm:t>
        <a:bodyPr/>
        <a:lstStyle/>
        <a:p>
          <a:endParaRPr lang="en-US"/>
        </a:p>
      </dgm:t>
    </dgm:pt>
    <dgm:pt modelId="{70B61DC6-5D11-4322-B5C1-C6A9D1B0B4A0}">
      <dgm:prSet/>
      <dgm:spPr/>
      <dgm:t>
        <a:bodyPr/>
        <a:lstStyle/>
        <a:p>
          <a:r>
            <a:rPr lang="en-US"/>
            <a:t>Piaget's theory demonstrates independent exploration instead.</a:t>
          </a:r>
        </a:p>
      </dgm:t>
    </dgm:pt>
    <dgm:pt modelId="{1A6B1C40-E863-44D6-BEFB-08D0B43C958E}" type="parTrans" cxnId="{C5DBCA3F-754B-477E-B539-A4760C0A2FC4}">
      <dgm:prSet/>
      <dgm:spPr/>
      <dgm:t>
        <a:bodyPr/>
        <a:lstStyle/>
        <a:p>
          <a:endParaRPr lang="en-US"/>
        </a:p>
      </dgm:t>
    </dgm:pt>
    <dgm:pt modelId="{DF5D2C12-2950-430D-AEC3-A2C3B9FE9DE0}" type="sibTrans" cxnId="{C5DBCA3F-754B-477E-B539-A4760C0A2FC4}">
      <dgm:prSet/>
      <dgm:spPr/>
      <dgm:t>
        <a:bodyPr/>
        <a:lstStyle/>
        <a:p>
          <a:endParaRPr lang="en-US"/>
        </a:p>
      </dgm:t>
    </dgm:pt>
    <dgm:pt modelId="{2A2D1F6F-B213-4813-9EB2-5C33F7134ED2}" type="pres">
      <dgm:prSet presAssocID="{76116D44-9E37-4110-92F4-C89E0D901A6F}" presName="linear" presStyleCnt="0">
        <dgm:presLayoutVars>
          <dgm:animLvl val="lvl"/>
          <dgm:resizeHandles val="exact"/>
        </dgm:presLayoutVars>
      </dgm:prSet>
      <dgm:spPr/>
    </dgm:pt>
    <dgm:pt modelId="{774410BD-B5F2-4D8B-B48E-3DF6611B1AFE}" type="pres">
      <dgm:prSet presAssocID="{1D6044EE-C618-4B70-9908-BB0BC7EAB783}" presName="parentText" presStyleLbl="node1" presStyleIdx="0" presStyleCnt="2">
        <dgm:presLayoutVars>
          <dgm:chMax val="0"/>
          <dgm:bulletEnabled val="1"/>
        </dgm:presLayoutVars>
      </dgm:prSet>
      <dgm:spPr/>
    </dgm:pt>
    <dgm:pt modelId="{636A4ADD-0E48-4A66-9CF1-549A8FF91FDD}" type="pres">
      <dgm:prSet presAssocID="{ED6B4A10-BA43-4CED-9DEA-18165CBC2EA1}" presName="spacer" presStyleCnt="0"/>
      <dgm:spPr/>
    </dgm:pt>
    <dgm:pt modelId="{C0A3C58F-B614-4A20-A3B1-F48D895AB5EB}" type="pres">
      <dgm:prSet presAssocID="{70B61DC6-5D11-4322-B5C1-C6A9D1B0B4A0}" presName="parentText" presStyleLbl="node1" presStyleIdx="1" presStyleCnt="2">
        <dgm:presLayoutVars>
          <dgm:chMax val="0"/>
          <dgm:bulletEnabled val="1"/>
        </dgm:presLayoutVars>
      </dgm:prSet>
      <dgm:spPr/>
    </dgm:pt>
  </dgm:ptLst>
  <dgm:cxnLst>
    <dgm:cxn modelId="{CB4C3121-C554-48B5-863B-4FA58AF9412A}" type="presOf" srcId="{70B61DC6-5D11-4322-B5C1-C6A9D1B0B4A0}" destId="{C0A3C58F-B614-4A20-A3B1-F48D895AB5EB}" srcOrd="0" destOrd="0" presId="urn:microsoft.com/office/officeart/2005/8/layout/vList2"/>
    <dgm:cxn modelId="{EDE1BA3C-1DA7-4682-B2F4-251B767F04C6}" type="presOf" srcId="{76116D44-9E37-4110-92F4-C89E0D901A6F}" destId="{2A2D1F6F-B213-4813-9EB2-5C33F7134ED2}" srcOrd="0" destOrd="0" presId="urn:microsoft.com/office/officeart/2005/8/layout/vList2"/>
    <dgm:cxn modelId="{C5DBCA3F-754B-477E-B539-A4760C0A2FC4}" srcId="{76116D44-9E37-4110-92F4-C89E0D901A6F}" destId="{70B61DC6-5D11-4322-B5C1-C6A9D1B0B4A0}" srcOrd="1" destOrd="0" parTransId="{1A6B1C40-E863-44D6-BEFB-08D0B43C958E}" sibTransId="{DF5D2C12-2950-430D-AEC3-A2C3B9FE9DE0}"/>
    <dgm:cxn modelId="{767C8F5D-0383-4C59-9BDA-3A1AE12DAF8A}" srcId="{76116D44-9E37-4110-92F4-C89E0D901A6F}" destId="{1D6044EE-C618-4B70-9908-BB0BC7EAB783}" srcOrd="0" destOrd="0" parTransId="{CE4F52E2-A747-4891-8EE1-2898409A1338}" sibTransId="{ED6B4A10-BA43-4CED-9DEA-18165CBC2EA1}"/>
    <dgm:cxn modelId="{65880BCB-2FB3-4C22-BCE2-172C31570BF7}" type="presOf" srcId="{1D6044EE-C618-4B70-9908-BB0BC7EAB783}" destId="{774410BD-B5F2-4D8B-B48E-3DF6611B1AFE}" srcOrd="0" destOrd="0" presId="urn:microsoft.com/office/officeart/2005/8/layout/vList2"/>
    <dgm:cxn modelId="{778628DF-F159-4C98-B308-1EB7012DEC21}" type="presParOf" srcId="{2A2D1F6F-B213-4813-9EB2-5C33F7134ED2}" destId="{774410BD-B5F2-4D8B-B48E-3DF6611B1AFE}" srcOrd="0" destOrd="0" presId="urn:microsoft.com/office/officeart/2005/8/layout/vList2"/>
    <dgm:cxn modelId="{C0EB9320-6BC1-4174-B534-313CE63B1AF7}" type="presParOf" srcId="{2A2D1F6F-B213-4813-9EB2-5C33F7134ED2}" destId="{636A4ADD-0E48-4A66-9CF1-549A8FF91FDD}" srcOrd="1" destOrd="0" presId="urn:microsoft.com/office/officeart/2005/8/layout/vList2"/>
    <dgm:cxn modelId="{EBADE9A5-D25C-4281-897C-31C0F0EF75FC}" type="presParOf" srcId="{2A2D1F6F-B213-4813-9EB2-5C33F7134ED2}" destId="{C0A3C58F-B614-4A20-A3B1-F48D895AB5E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5F68A07-39E9-4F20-8BE2-DA97087632DF}" type="doc">
      <dgm:prSet loTypeId="urn:microsoft.com/office/officeart/2005/8/layout/vList2" loCatId="list" qsTypeId="urn:microsoft.com/office/officeart/2005/8/quickstyle/simple1#18" qsCatId="simple" csTypeId="urn:microsoft.com/office/officeart/2005/8/colors/colorful2#13" csCatId="colorful"/>
      <dgm:spPr/>
      <dgm:t>
        <a:bodyPr/>
        <a:lstStyle/>
        <a:p>
          <a:endParaRPr lang="en-US"/>
        </a:p>
      </dgm:t>
    </dgm:pt>
    <dgm:pt modelId="{AE9C98E9-2821-4B03-A022-1A3F847F8F48}">
      <dgm:prSet/>
      <dgm:spPr/>
      <dgm:t>
        <a:bodyPr/>
        <a:lstStyle/>
        <a:p>
          <a:r>
            <a:rPr lang="en-US"/>
            <a:t>According to Vygotsky, adults transmit tools that children internalise for cognitive development.</a:t>
          </a:r>
        </a:p>
      </dgm:t>
    </dgm:pt>
    <dgm:pt modelId="{FE5BB92F-5D1E-4E68-B722-53659725014E}" type="parTrans" cxnId="{19C6B8F5-C071-4785-A570-C8447724CE31}">
      <dgm:prSet/>
      <dgm:spPr/>
      <dgm:t>
        <a:bodyPr/>
        <a:lstStyle/>
        <a:p>
          <a:endParaRPr lang="en-US"/>
        </a:p>
      </dgm:t>
    </dgm:pt>
    <dgm:pt modelId="{6057D457-8EA0-4341-A40B-84AC2AB27D55}" type="sibTrans" cxnId="{19C6B8F5-C071-4785-A570-C8447724CE31}">
      <dgm:prSet/>
      <dgm:spPr/>
      <dgm:t>
        <a:bodyPr/>
        <a:lstStyle/>
        <a:p>
          <a:endParaRPr lang="en-US"/>
        </a:p>
      </dgm:t>
    </dgm:pt>
    <dgm:pt modelId="{2D04045E-D6C4-4AB5-A4F1-05CF57AE7043}">
      <dgm:prSet/>
      <dgm:spPr/>
      <dgm:t>
        <a:bodyPr/>
        <a:lstStyle/>
        <a:p>
          <a:r>
            <a:rPr lang="en-US"/>
            <a:t>Piaget emphasises the importance of peers, as peer interaction promotes social perspective taking.</a:t>
          </a:r>
        </a:p>
      </dgm:t>
    </dgm:pt>
    <dgm:pt modelId="{431B2A21-15F2-4859-A5DD-58DE22FBADEB}" type="parTrans" cxnId="{34D67E89-06D0-4BBD-99D1-C440B38042A4}">
      <dgm:prSet/>
      <dgm:spPr/>
      <dgm:t>
        <a:bodyPr/>
        <a:lstStyle/>
        <a:p>
          <a:endParaRPr lang="en-US"/>
        </a:p>
      </dgm:t>
    </dgm:pt>
    <dgm:pt modelId="{262FCCA4-D080-424A-9648-DF4998C3E0C8}" type="sibTrans" cxnId="{34D67E89-06D0-4BBD-99D1-C440B38042A4}">
      <dgm:prSet/>
      <dgm:spPr/>
      <dgm:t>
        <a:bodyPr/>
        <a:lstStyle/>
        <a:p>
          <a:endParaRPr lang="en-US"/>
        </a:p>
      </dgm:t>
    </dgm:pt>
    <dgm:pt modelId="{4BBFDBFD-E290-4033-86F7-926E02811940}" type="pres">
      <dgm:prSet presAssocID="{65F68A07-39E9-4F20-8BE2-DA97087632DF}" presName="linear" presStyleCnt="0">
        <dgm:presLayoutVars>
          <dgm:animLvl val="lvl"/>
          <dgm:resizeHandles val="exact"/>
        </dgm:presLayoutVars>
      </dgm:prSet>
      <dgm:spPr/>
    </dgm:pt>
    <dgm:pt modelId="{0AAB1BBF-B5DE-4454-8BA7-A94E411EEFFE}" type="pres">
      <dgm:prSet presAssocID="{AE9C98E9-2821-4B03-A022-1A3F847F8F48}" presName="parentText" presStyleLbl="node1" presStyleIdx="0" presStyleCnt="2">
        <dgm:presLayoutVars>
          <dgm:chMax val="0"/>
          <dgm:bulletEnabled val="1"/>
        </dgm:presLayoutVars>
      </dgm:prSet>
      <dgm:spPr/>
    </dgm:pt>
    <dgm:pt modelId="{ABF56F10-9D7F-4D5F-82A4-440FFE1E2B63}" type="pres">
      <dgm:prSet presAssocID="{6057D457-8EA0-4341-A40B-84AC2AB27D55}" presName="spacer" presStyleCnt="0"/>
      <dgm:spPr/>
    </dgm:pt>
    <dgm:pt modelId="{8A219DAD-67FF-4BB0-8507-6A7A4FC22494}" type="pres">
      <dgm:prSet presAssocID="{2D04045E-D6C4-4AB5-A4F1-05CF57AE7043}" presName="parentText" presStyleLbl="node1" presStyleIdx="1" presStyleCnt="2">
        <dgm:presLayoutVars>
          <dgm:chMax val="0"/>
          <dgm:bulletEnabled val="1"/>
        </dgm:presLayoutVars>
      </dgm:prSet>
      <dgm:spPr/>
    </dgm:pt>
  </dgm:ptLst>
  <dgm:cxnLst>
    <dgm:cxn modelId="{201EE50A-F5FD-49CF-BEFC-68DADD43CC00}" type="presOf" srcId="{65F68A07-39E9-4F20-8BE2-DA97087632DF}" destId="{4BBFDBFD-E290-4033-86F7-926E02811940}" srcOrd="0" destOrd="0" presId="urn:microsoft.com/office/officeart/2005/8/layout/vList2"/>
    <dgm:cxn modelId="{34D67E89-06D0-4BBD-99D1-C440B38042A4}" srcId="{65F68A07-39E9-4F20-8BE2-DA97087632DF}" destId="{2D04045E-D6C4-4AB5-A4F1-05CF57AE7043}" srcOrd="1" destOrd="0" parTransId="{431B2A21-15F2-4859-A5DD-58DE22FBADEB}" sibTransId="{262FCCA4-D080-424A-9648-DF4998C3E0C8}"/>
    <dgm:cxn modelId="{4B18A6D1-9754-498A-A1AD-63C7F8566698}" type="presOf" srcId="{AE9C98E9-2821-4B03-A022-1A3F847F8F48}" destId="{0AAB1BBF-B5DE-4454-8BA7-A94E411EEFFE}" srcOrd="0" destOrd="0" presId="urn:microsoft.com/office/officeart/2005/8/layout/vList2"/>
    <dgm:cxn modelId="{9DF564D2-D944-45DD-BE30-1398D62EEE10}" type="presOf" srcId="{2D04045E-D6C4-4AB5-A4F1-05CF57AE7043}" destId="{8A219DAD-67FF-4BB0-8507-6A7A4FC22494}" srcOrd="0" destOrd="0" presId="urn:microsoft.com/office/officeart/2005/8/layout/vList2"/>
    <dgm:cxn modelId="{19C6B8F5-C071-4785-A570-C8447724CE31}" srcId="{65F68A07-39E9-4F20-8BE2-DA97087632DF}" destId="{AE9C98E9-2821-4B03-A022-1A3F847F8F48}" srcOrd="0" destOrd="0" parTransId="{FE5BB92F-5D1E-4E68-B722-53659725014E}" sibTransId="{6057D457-8EA0-4341-A40B-84AC2AB27D55}"/>
    <dgm:cxn modelId="{752C9A12-0E3C-4C69-A8D5-98BBC2DEF84E}" type="presParOf" srcId="{4BBFDBFD-E290-4033-86F7-926E02811940}" destId="{0AAB1BBF-B5DE-4454-8BA7-A94E411EEFFE}" srcOrd="0" destOrd="0" presId="urn:microsoft.com/office/officeart/2005/8/layout/vList2"/>
    <dgm:cxn modelId="{B7EE9123-1888-4761-90DD-EAC2B4EBE601}" type="presParOf" srcId="{4BBFDBFD-E290-4033-86F7-926E02811940}" destId="{ABF56F10-9D7F-4D5F-82A4-440FFE1E2B63}" srcOrd="1" destOrd="0" presId="urn:microsoft.com/office/officeart/2005/8/layout/vList2"/>
    <dgm:cxn modelId="{99D86A4A-F8E0-47BC-8EB1-1A36C1A76DB2}" type="presParOf" srcId="{4BBFDBFD-E290-4033-86F7-926E02811940}" destId="{8A219DAD-67FF-4BB0-8507-6A7A4FC2249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5CC2D9A-8DF7-486B-8565-54C096AD071D}" type="doc">
      <dgm:prSet loTypeId="urn:microsoft.com/office/officeart/2005/8/layout/vList2" loCatId="list" qsTypeId="urn:microsoft.com/office/officeart/2005/8/quickstyle/simple1#3" qsCatId="simple" csTypeId="urn:microsoft.com/office/officeart/2005/8/colors/colorful5#1" csCatId="colorful"/>
      <dgm:spPr/>
      <dgm:t>
        <a:bodyPr/>
        <a:lstStyle/>
        <a:p>
          <a:endParaRPr lang="en-US"/>
        </a:p>
      </dgm:t>
    </dgm:pt>
    <dgm:pt modelId="{FEAFE199-1AB3-4303-84DE-E7BA5DDC4934}">
      <dgm:prSet/>
      <dgm:spPr/>
      <dgm:t>
        <a:bodyPr/>
        <a:lstStyle/>
        <a:p>
          <a:r>
            <a:rPr lang="en-US"/>
            <a:t>Erikson believed that our personality develops in eight stages.</a:t>
          </a:r>
        </a:p>
      </dgm:t>
    </dgm:pt>
    <dgm:pt modelId="{8B5938AA-B74D-4585-839A-FA4816A4021F}" type="parTrans" cxnId="{49E3B476-A45B-45A3-944A-0119B829BD3D}">
      <dgm:prSet/>
      <dgm:spPr/>
      <dgm:t>
        <a:bodyPr/>
        <a:lstStyle/>
        <a:p>
          <a:endParaRPr lang="en-US"/>
        </a:p>
      </dgm:t>
    </dgm:pt>
    <dgm:pt modelId="{A90CC380-4202-4553-AAF9-F985E2473B4D}" type="sibTrans" cxnId="{49E3B476-A45B-45A3-944A-0119B829BD3D}">
      <dgm:prSet/>
      <dgm:spPr/>
      <dgm:t>
        <a:bodyPr/>
        <a:lstStyle/>
        <a:p>
          <a:endParaRPr lang="en-US"/>
        </a:p>
      </dgm:t>
    </dgm:pt>
    <dgm:pt modelId="{282690E4-A00E-4832-8E55-372E8E8C3C42}">
      <dgm:prSet/>
      <dgm:spPr/>
      <dgm:t>
        <a:bodyPr/>
        <a:lstStyle/>
        <a:p>
          <a:r>
            <a:rPr lang="en-US"/>
            <a:t>Each stage demonstrates links to social experiences.</a:t>
          </a:r>
        </a:p>
      </dgm:t>
    </dgm:pt>
    <dgm:pt modelId="{79F079A1-A763-4C30-9237-F10CDDF41D20}" type="parTrans" cxnId="{0FF436A5-D967-467C-BD1D-C1785F10B406}">
      <dgm:prSet/>
      <dgm:spPr/>
      <dgm:t>
        <a:bodyPr/>
        <a:lstStyle/>
        <a:p>
          <a:endParaRPr lang="en-US"/>
        </a:p>
      </dgm:t>
    </dgm:pt>
    <dgm:pt modelId="{E77FBB26-67FA-4E11-9668-440126F90618}" type="sibTrans" cxnId="{0FF436A5-D967-467C-BD1D-C1785F10B406}">
      <dgm:prSet/>
      <dgm:spPr/>
      <dgm:t>
        <a:bodyPr/>
        <a:lstStyle/>
        <a:p>
          <a:endParaRPr lang="en-US"/>
        </a:p>
      </dgm:t>
    </dgm:pt>
    <dgm:pt modelId="{AA174F45-50BC-44F5-A038-1932852F35EB}">
      <dgm:prSet/>
      <dgm:spPr/>
      <dgm:t>
        <a:bodyPr/>
        <a:lstStyle/>
        <a:p>
          <a:r>
            <a:rPr lang="en-US"/>
            <a:t>At each stage, we cope successfully or unsuccessfully.</a:t>
          </a:r>
        </a:p>
      </dgm:t>
    </dgm:pt>
    <dgm:pt modelId="{566918B6-6106-4CF3-9C2D-B5ABC446D21A}" type="parTrans" cxnId="{C91B7EFC-EA4D-4DC2-95C4-B075209BFFC7}">
      <dgm:prSet/>
      <dgm:spPr/>
      <dgm:t>
        <a:bodyPr/>
        <a:lstStyle/>
        <a:p>
          <a:endParaRPr lang="en-US"/>
        </a:p>
      </dgm:t>
    </dgm:pt>
    <dgm:pt modelId="{D6DB71AA-BD47-4F4F-8A49-0B59596AED61}" type="sibTrans" cxnId="{C91B7EFC-EA4D-4DC2-95C4-B075209BFFC7}">
      <dgm:prSet/>
      <dgm:spPr/>
      <dgm:t>
        <a:bodyPr/>
        <a:lstStyle/>
        <a:p>
          <a:endParaRPr lang="en-US"/>
        </a:p>
      </dgm:t>
    </dgm:pt>
    <dgm:pt modelId="{246FC595-6645-4886-AD02-6C8375C305F4}">
      <dgm:prSet/>
      <dgm:spPr/>
      <dgm:t>
        <a:bodyPr/>
        <a:lstStyle/>
        <a:p>
          <a:r>
            <a:rPr lang="en-US"/>
            <a:t>Success means we acquire strengths to cope in later life, whilst failure means we may be less likely to cope with issues.</a:t>
          </a:r>
        </a:p>
      </dgm:t>
    </dgm:pt>
    <dgm:pt modelId="{A34B794B-9853-45B0-BE26-E5212838D766}" type="parTrans" cxnId="{0A628108-7977-4447-9E19-4E138D2BC417}">
      <dgm:prSet/>
      <dgm:spPr/>
      <dgm:t>
        <a:bodyPr/>
        <a:lstStyle/>
        <a:p>
          <a:endParaRPr lang="en-US"/>
        </a:p>
      </dgm:t>
    </dgm:pt>
    <dgm:pt modelId="{14A03152-C1AF-43E3-8333-B980C332A314}" type="sibTrans" cxnId="{0A628108-7977-4447-9E19-4E138D2BC417}">
      <dgm:prSet/>
      <dgm:spPr/>
      <dgm:t>
        <a:bodyPr/>
        <a:lstStyle/>
        <a:p>
          <a:endParaRPr lang="en-US"/>
        </a:p>
      </dgm:t>
    </dgm:pt>
    <dgm:pt modelId="{132EB4F8-26FE-492A-AA26-829617844C0D}" type="pres">
      <dgm:prSet presAssocID="{E5CC2D9A-8DF7-486B-8565-54C096AD071D}" presName="linear" presStyleCnt="0">
        <dgm:presLayoutVars>
          <dgm:animLvl val="lvl"/>
          <dgm:resizeHandles val="exact"/>
        </dgm:presLayoutVars>
      </dgm:prSet>
      <dgm:spPr/>
    </dgm:pt>
    <dgm:pt modelId="{391A52CC-A58A-4E88-9145-0447586369B6}" type="pres">
      <dgm:prSet presAssocID="{FEAFE199-1AB3-4303-84DE-E7BA5DDC4934}" presName="parentText" presStyleLbl="node1" presStyleIdx="0" presStyleCnt="4">
        <dgm:presLayoutVars>
          <dgm:chMax val="0"/>
          <dgm:bulletEnabled val="1"/>
        </dgm:presLayoutVars>
      </dgm:prSet>
      <dgm:spPr/>
    </dgm:pt>
    <dgm:pt modelId="{CB6DCADE-D109-4FE0-96A9-7A63F510302B}" type="pres">
      <dgm:prSet presAssocID="{A90CC380-4202-4553-AAF9-F985E2473B4D}" presName="spacer" presStyleCnt="0"/>
      <dgm:spPr/>
    </dgm:pt>
    <dgm:pt modelId="{57AD9467-4508-4A07-B965-A59B15152F28}" type="pres">
      <dgm:prSet presAssocID="{282690E4-A00E-4832-8E55-372E8E8C3C42}" presName="parentText" presStyleLbl="node1" presStyleIdx="1" presStyleCnt="4">
        <dgm:presLayoutVars>
          <dgm:chMax val="0"/>
          <dgm:bulletEnabled val="1"/>
        </dgm:presLayoutVars>
      </dgm:prSet>
      <dgm:spPr/>
    </dgm:pt>
    <dgm:pt modelId="{959DA234-09C1-4731-A581-CCDC439CFC8C}" type="pres">
      <dgm:prSet presAssocID="{E77FBB26-67FA-4E11-9668-440126F90618}" presName="spacer" presStyleCnt="0"/>
      <dgm:spPr/>
    </dgm:pt>
    <dgm:pt modelId="{D4C7883A-3628-4599-AA94-7C45835047FD}" type="pres">
      <dgm:prSet presAssocID="{AA174F45-50BC-44F5-A038-1932852F35EB}" presName="parentText" presStyleLbl="node1" presStyleIdx="2" presStyleCnt="4">
        <dgm:presLayoutVars>
          <dgm:chMax val="0"/>
          <dgm:bulletEnabled val="1"/>
        </dgm:presLayoutVars>
      </dgm:prSet>
      <dgm:spPr/>
    </dgm:pt>
    <dgm:pt modelId="{6F41BA1F-5B8E-4B56-9A80-B8F63D971A91}" type="pres">
      <dgm:prSet presAssocID="{D6DB71AA-BD47-4F4F-8A49-0B59596AED61}" presName="spacer" presStyleCnt="0"/>
      <dgm:spPr/>
    </dgm:pt>
    <dgm:pt modelId="{F0C3D30D-ACAE-41FD-A3DE-CA99950EAB26}" type="pres">
      <dgm:prSet presAssocID="{246FC595-6645-4886-AD02-6C8375C305F4}" presName="parentText" presStyleLbl="node1" presStyleIdx="3" presStyleCnt="4">
        <dgm:presLayoutVars>
          <dgm:chMax val="0"/>
          <dgm:bulletEnabled val="1"/>
        </dgm:presLayoutVars>
      </dgm:prSet>
      <dgm:spPr/>
    </dgm:pt>
  </dgm:ptLst>
  <dgm:cxnLst>
    <dgm:cxn modelId="{0A628108-7977-4447-9E19-4E138D2BC417}" srcId="{E5CC2D9A-8DF7-486B-8565-54C096AD071D}" destId="{246FC595-6645-4886-AD02-6C8375C305F4}" srcOrd="3" destOrd="0" parTransId="{A34B794B-9853-45B0-BE26-E5212838D766}" sibTransId="{14A03152-C1AF-43E3-8333-B980C332A314}"/>
    <dgm:cxn modelId="{970A830C-542B-440D-A27C-02FB3EDA047A}" type="presOf" srcId="{E5CC2D9A-8DF7-486B-8565-54C096AD071D}" destId="{132EB4F8-26FE-492A-AA26-829617844C0D}" srcOrd="0" destOrd="0" presId="urn:microsoft.com/office/officeart/2005/8/layout/vList2"/>
    <dgm:cxn modelId="{A0A82446-591A-450E-A981-D2B2E24E21EE}" type="presOf" srcId="{AA174F45-50BC-44F5-A038-1932852F35EB}" destId="{D4C7883A-3628-4599-AA94-7C45835047FD}" srcOrd="0" destOrd="0" presId="urn:microsoft.com/office/officeart/2005/8/layout/vList2"/>
    <dgm:cxn modelId="{49E3B476-A45B-45A3-944A-0119B829BD3D}" srcId="{E5CC2D9A-8DF7-486B-8565-54C096AD071D}" destId="{FEAFE199-1AB3-4303-84DE-E7BA5DDC4934}" srcOrd="0" destOrd="0" parTransId="{8B5938AA-B74D-4585-839A-FA4816A4021F}" sibTransId="{A90CC380-4202-4553-AAF9-F985E2473B4D}"/>
    <dgm:cxn modelId="{8ADED3A0-EF3F-44B3-B9E5-E51A26A72118}" type="presOf" srcId="{282690E4-A00E-4832-8E55-372E8E8C3C42}" destId="{57AD9467-4508-4A07-B965-A59B15152F28}" srcOrd="0" destOrd="0" presId="urn:microsoft.com/office/officeart/2005/8/layout/vList2"/>
    <dgm:cxn modelId="{0FF436A5-D967-467C-BD1D-C1785F10B406}" srcId="{E5CC2D9A-8DF7-486B-8565-54C096AD071D}" destId="{282690E4-A00E-4832-8E55-372E8E8C3C42}" srcOrd="1" destOrd="0" parTransId="{79F079A1-A763-4C30-9237-F10CDDF41D20}" sibTransId="{E77FBB26-67FA-4E11-9668-440126F90618}"/>
    <dgm:cxn modelId="{81DFEEAE-5643-478D-B2C8-BE7C25D29FEB}" type="presOf" srcId="{246FC595-6645-4886-AD02-6C8375C305F4}" destId="{F0C3D30D-ACAE-41FD-A3DE-CA99950EAB26}" srcOrd="0" destOrd="0" presId="urn:microsoft.com/office/officeart/2005/8/layout/vList2"/>
    <dgm:cxn modelId="{C0C607FB-24AE-4823-824F-24314D97DFEF}" type="presOf" srcId="{FEAFE199-1AB3-4303-84DE-E7BA5DDC4934}" destId="{391A52CC-A58A-4E88-9145-0447586369B6}" srcOrd="0" destOrd="0" presId="urn:microsoft.com/office/officeart/2005/8/layout/vList2"/>
    <dgm:cxn modelId="{C91B7EFC-EA4D-4DC2-95C4-B075209BFFC7}" srcId="{E5CC2D9A-8DF7-486B-8565-54C096AD071D}" destId="{AA174F45-50BC-44F5-A038-1932852F35EB}" srcOrd="2" destOrd="0" parTransId="{566918B6-6106-4CF3-9C2D-B5ABC446D21A}" sibTransId="{D6DB71AA-BD47-4F4F-8A49-0B59596AED61}"/>
    <dgm:cxn modelId="{32C19EE1-B0C4-4914-9AEB-8270EC69ADC8}" type="presParOf" srcId="{132EB4F8-26FE-492A-AA26-829617844C0D}" destId="{391A52CC-A58A-4E88-9145-0447586369B6}" srcOrd="0" destOrd="0" presId="urn:microsoft.com/office/officeart/2005/8/layout/vList2"/>
    <dgm:cxn modelId="{C592A619-A41E-4885-B47B-E2E9F0C7C665}" type="presParOf" srcId="{132EB4F8-26FE-492A-AA26-829617844C0D}" destId="{CB6DCADE-D109-4FE0-96A9-7A63F510302B}" srcOrd="1" destOrd="0" presId="urn:microsoft.com/office/officeart/2005/8/layout/vList2"/>
    <dgm:cxn modelId="{4608AC08-76A8-431B-9EBF-AF4F37CB39E9}" type="presParOf" srcId="{132EB4F8-26FE-492A-AA26-829617844C0D}" destId="{57AD9467-4508-4A07-B965-A59B15152F28}" srcOrd="2" destOrd="0" presId="urn:microsoft.com/office/officeart/2005/8/layout/vList2"/>
    <dgm:cxn modelId="{C52D75FB-A825-40A6-B16B-493EA5A02C02}" type="presParOf" srcId="{132EB4F8-26FE-492A-AA26-829617844C0D}" destId="{959DA234-09C1-4731-A581-CCDC439CFC8C}" srcOrd="3" destOrd="0" presId="urn:microsoft.com/office/officeart/2005/8/layout/vList2"/>
    <dgm:cxn modelId="{97772188-9D56-40C4-ACC8-E1130414EDB5}" type="presParOf" srcId="{132EB4F8-26FE-492A-AA26-829617844C0D}" destId="{D4C7883A-3628-4599-AA94-7C45835047FD}" srcOrd="4" destOrd="0" presId="urn:microsoft.com/office/officeart/2005/8/layout/vList2"/>
    <dgm:cxn modelId="{46611396-C608-43B0-AB57-5A9A5B6D05C0}" type="presParOf" srcId="{132EB4F8-26FE-492A-AA26-829617844C0D}" destId="{6F41BA1F-5B8E-4B56-9A80-B8F63D971A91}" srcOrd="5" destOrd="0" presId="urn:microsoft.com/office/officeart/2005/8/layout/vList2"/>
    <dgm:cxn modelId="{B9A3F784-AB06-4DBF-ACE7-76C281754BDE}" type="presParOf" srcId="{132EB4F8-26FE-492A-AA26-829617844C0D}" destId="{F0C3D30D-ACAE-41FD-A3DE-CA99950EAB2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21BB7C0-3C05-4830-93D1-AFA0B5EA6A4C}" type="doc">
      <dgm:prSet loTypeId="urn:microsoft.com/office/officeart/2005/8/layout/vList2" loCatId="list" qsTypeId="urn:microsoft.com/office/officeart/2005/8/quickstyle/simple1#4" qsCatId="simple" csTypeId="urn:microsoft.com/office/officeart/2005/8/colors/colorful2#3" csCatId="colorful"/>
      <dgm:spPr/>
      <dgm:t>
        <a:bodyPr/>
        <a:lstStyle/>
        <a:p>
          <a:endParaRPr lang="en-US"/>
        </a:p>
      </dgm:t>
    </dgm:pt>
    <dgm:pt modelId="{83002A26-1C2E-4DC2-90BC-50979CF3F798}">
      <dgm:prSet/>
      <dgm:spPr/>
      <dgm:t>
        <a:bodyPr/>
        <a:lstStyle/>
        <a:p>
          <a:r>
            <a:rPr lang="en-US"/>
            <a:t>Trust vs Mistrust</a:t>
          </a:r>
        </a:p>
      </dgm:t>
    </dgm:pt>
    <dgm:pt modelId="{86E6302F-6C6D-494C-AB51-49475ACBCF4E}" type="parTrans" cxnId="{A718DA90-8505-4698-A4BA-A0322FCD3BBA}">
      <dgm:prSet/>
      <dgm:spPr/>
      <dgm:t>
        <a:bodyPr/>
        <a:lstStyle/>
        <a:p>
          <a:endParaRPr lang="en-US"/>
        </a:p>
      </dgm:t>
    </dgm:pt>
    <dgm:pt modelId="{AD95A70E-FCC1-447A-B0B6-B23B4D705C5E}" type="sibTrans" cxnId="{A718DA90-8505-4698-A4BA-A0322FCD3BBA}">
      <dgm:prSet/>
      <dgm:spPr/>
      <dgm:t>
        <a:bodyPr/>
        <a:lstStyle/>
        <a:p>
          <a:endParaRPr lang="en-US"/>
        </a:p>
      </dgm:t>
    </dgm:pt>
    <dgm:pt modelId="{4E1B6F45-1B24-43D9-A052-74D02876AC30}">
      <dgm:prSet/>
      <dgm:spPr/>
      <dgm:t>
        <a:bodyPr/>
        <a:lstStyle/>
        <a:p>
          <a:r>
            <a:rPr lang="en-US"/>
            <a:t>Autonomy vs Shame/Doubt</a:t>
          </a:r>
        </a:p>
      </dgm:t>
    </dgm:pt>
    <dgm:pt modelId="{ED89145F-76E1-409B-8288-98881823117E}" type="parTrans" cxnId="{E5A59A27-49AA-47D6-9228-9825DCEFF787}">
      <dgm:prSet/>
      <dgm:spPr/>
      <dgm:t>
        <a:bodyPr/>
        <a:lstStyle/>
        <a:p>
          <a:endParaRPr lang="en-US"/>
        </a:p>
      </dgm:t>
    </dgm:pt>
    <dgm:pt modelId="{3BA0BFBE-163E-441B-988E-97670EDF2FEE}" type="sibTrans" cxnId="{E5A59A27-49AA-47D6-9228-9825DCEFF787}">
      <dgm:prSet/>
      <dgm:spPr/>
      <dgm:t>
        <a:bodyPr/>
        <a:lstStyle/>
        <a:p>
          <a:endParaRPr lang="en-US"/>
        </a:p>
      </dgm:t>
    </dgm:pt>
    <dgm:pt modelId="{297DA7CD-7BEB-4B26-99D7-5A4A4950E579}">
      <dgm:prSet/>
      <dgm:spPr/>
      <dgm:t>
        <a:bodyPr/>
        <a:lstStyle/>
        <a:p>
          <a:r>
            <a:rPr lang="en-US"/>
            <a:t>Initiative vs Guilt</a:t>
          </a:r>
        </a:p>
      </dgm:t>
    </dgm:pt>
    <dgm:pt modelId="{AC0D2D37-311B-46C1-B628-A6636F75BC7F}" type="parTrans" cxnId="{EA7BB874-E655-4ED5-BDBD-1106840B5FAB}">
      <dgm:prSet/>
      <dgm:spPr/>
      <dgm:t>
        <a:bodyPr/>
        <a:lstStyle/>
        <a:p>
          <a:endParaRPr lang="en-US"/>
        </a:p>
      </dgm:t>
    </dgm:pt>
    <dgm:pt modelId="{4FE15CAF-9956-431B-BA49-01377414A189}" type="sibTrans" cxnId="{EA7BB874-E655-4ED5-BDBD-1106840B5FAB}">
      <dgm:prSet/>
      <dgm:spPr/>
      <dgm:t>
        <a:bodyPr/>
        <a:lstStyle/>
        <a:p>
          <a:endParaRPr lang="en-US"/>
        </a:p>
      </dgm:t>
    </dgm:pt>
    <dgm:pt modelId="{C11F2563-4E02-4645-9EC1-755C52510C39}">
      <dgm:prSet/>
      <dgm:spPr/>
      <dgm:t>
        <a:bodyPr/>
        <a:lstStyle/>
        <a:p>
          <a:r>
            <a:rPr lang="en-US"/>
            <a:t>Industriousness vs Inferiority</a:t>
          </a:r>
        </a:p>
      </dgm:t>
    </dgm:pt>
    <dgm:pt modelId="{C85A07DF-9D91-4E67-92E8-C59E8D3EDFD8}" type="parTrans" cxnId="{626732D3-AA87-426E-A2FF-A8655535AFC6}">
      <dgm:prSet/>
      <dgm:spPr/>
      <dgm:t>
        <a:bodyPr/>
        <a:lstStyle/>
        <a:p>
          <a:endParaRPr lang="en-US"/>
        </a:p>
      </dgm:t>
    </dgm:pt>
    <dgm:pt modelId="{B7658339-D5AA-4949-B0FA-EDB01CDAA652}" type="sibTrans" cxnId="{626732D3-AA87-426E-A2FF-A8655535AFC6}">
      <dgm:prSet/>
      <dgm:spPr/>
      <dgm:t>
        <a:bodyPr/>
        <a:lstStyle/>
        <a:p>
          <a:endParaRPr lang="en-US"/>
        </a:p>
      </dgm:t>
    </dgm:pt>
    <dgm:pt modelId="{4DE8485A-4BE5-44E1-82FD-B9AD849FF937}">
      <dgm:prSet/>
      <dgm:spPr/>
      <dgm:t>
        <a:bodyPr/>
        <a:lstStyle/>
        <a:p>
          <a:r>
            <a:rPr lang="en-US"/>
            <a:t>Identity vs Role Confusion</a:t>
          </a:r>
        </a:p>
      </dgm:t>
    </dgm:pt>
    <dgm:pt modelId="{5590C82A-F9D3-4081-9636-AC16BCC51DD9}" type="parTrans" cxnId="{87A47AD6-6483-4C6F-A2A1-F1BEEF8A1AB9}">
      <dgm:prSet/>
      <dgm:spPr/>
      <dgm:t>
        <a:bodyPr/>
        <a:lstStyle/>
        <a:p>
          <a:endParaRPr lang="en-US"/>
        </a:p>
      </dgm:t>
    </dgm:pt>
    <dgm:pt modelId="{7FB0B82E-7B51-49B2-BA52-B64B69DEC5E3}" type="sibTrans" cxnId="{87A47AD6-6483-4C6F-A2A1-F1BEEF8A1AB9}">
      <dgm:prSet/>
      <dgm:spPr/>
      <dgm:t>
        <a:bodyPr/>
        <a:lstStyle/>
        <a:p>
          <a:endParaRPr lang="en-US"/>
        </a:p>
      </dgm:t>
    </dgm:pt>
    <dgm:pt modelId="{431130A1-4A70-46AD-8CD8-E78758549F84}">
      <dgm:prSet/>
      <dgm:spPr/>
      <dgm:t>
        <a:bodyPr/>
        <a:lstStyle/>
        <a:p>
          <a:r>
            <a:rPr lang="en-US"/>
            <a:t>Intimacy vs Isolation</a:t>
          </a:r>
        </a:p>
      </dgm:t>
    </dgm:pt>
    <dgm:pt modelId="{DA4B7358-C063-457E-AB98-7EFD7B03BB8A}" type="parTrans" cxnId="{CCAD0036-09F0-4BA1-A170-44ED8BE8C6E2}">
      <dgm:prSet/>
      <dgm:spPr/>
      <dgm:t>
        <a:bodyPr/>
        <a:lstStyle/>
        <a:p>
          <a:endParaRPr lang="en-US"/>
        </a:p>
      </dgm:t>
    </dgm:pt>
    <dgm:pt modelId="{5768CC03-FE37-42A9-A193-7DDDFE566826}" type="sibTrans" cxnId="{CCAD0036-09F0-4BA1-A170-44ED8BE8C6E2}">
      <dgm:prSet/>
      <dgm:spPr/>
      <dgm:t>
        <a:bodyPr/>
        <a:lstStyle/>
        <a:p>
          <a:endParaRPr lang="en-US"/>
        </a:p>
      </dgm:t>
    </dgm:pt>
    <dgm:pt modelId="{412E60F4-2EBA-4CAA-9510-05AAC34CF67E}">
      <dgm:prSet/>
      <dgm:spPr/>
      <dgm:t>
        <a:bodyPr/>
        <a:lstStyle/>
        <a:p>
          <a:r>
            <a:rPr lang="en-US"/>
            <a:t>Generativity vs Stagnation</a:t>
          </a:r>
        </a:p>
      </dgm:t>
    </dgm:pt>
    <dgm:pt modelId="{67872500-7885-4400-BEFA-1A18CE465A6F}" type="parTrans" cxnId="{25BBFC4A-F1A0-44B2-BBC5-B570AD5661D8}">
      <dgm:prSet/>
      <dgm:spPr/>
      <dgm:t>
        <a:bodyPr/>
        <a:lstStyle/>
        <a:p>
          <a:endParaRPr lang="en-US"/>
        </a:p>
      </dgm:t>
    </dgm:pt>
    <dgm:pt modelId="{73BFF2F0-A5DC-45F3-A1A2-AF403AC84551}" type="sibTrans" cxnId="{25BBFC4A-F1A0-44B2-BBC5-B570AD5661D8}">
      <dgm:prSet/>
      <dgm:spPr/>
      <dgm:t>
        <a:bodyPr/>
        <a:lstStyle/>
        <a:p>
          <a:endParaRPr lang="en-US"/>
        </a:p>
      </dgm:t>
    </dgm:pt>
    <dgm:pt modelId="{F817538F-42E4-48B4-9880-B1E8A0785863}">
      <dgm:prSet/>
      <dgm:spPr/>
      <dgm:t>
        <a:bodyPr/>
        <a:lstStyle/>
        <a:p>
          <a:r>
            <a:rPr lang="en-US"/>
            <a:t>Ego Integrity vs Despair</a:t>
          </a:r>
        </a:p>
      </dgm:t>
    </dgm:pt>
    <dgm:pt modelId="{6BF27CC8-469F-44C0-8B26-F0C588103C53}" type="parTrans" cxnId="{A7A7ED66-DED8-4475-80FB-650DCC915EFD}">
      <dgm:prSet/>
      <dgm:spPr/>
      <dgm:t>
        <a:bodyPr/>
        <a:lstStyle/>
        <a:p>
          <a:endParaRPr lang="en-US"/>
        </a:p>
      </dgm:t>
    </dgm:pt>
    <dgm:pt modelId="{88B71B3D-21A9-43BF-84D2-E6BC9FBF876C}" type="sibTrans" cxnId="{A7A7ED66-DED8-4475-80FB-650DCC915EFD}">
      <dgm:prSet/>
      <dgm:spPr/>
      <dgm:t>
        <a:bodyPr/>
        <a:lstStyle/>
        <a:p>
          <a:endParaRPr lang="en-US"/>
        </a:p>
      </dgm:t>
    </dgm:pt>
    <dgm:pt modelId="{E317803F-EED3-4223-B364-5D4363B4F262}" type="pres">
      <dgm:prSet presAssocID="{D21BB7C0-3C05-4830-93D1-AFA0B5EA6A4C}" presName="linear" presStyleCnt="0">
        <dgm:presLayoutVars>
          <dgm:animLvl val="lvl"/>
          <dgm:resizeHandles val="exact"/>
        </dgm:presLayoutVars>
      </dgm:prSet>
      <dgm:spPr/>
    </dgm:pt>
    <dgm:pt modelId="{5F44D822-65CE-468F-B5CC-E3133B7E4123}" type="pres">
      <dgm:prSet presAssocID="{83002A26-1C2E-4DC2-90BC-50979CF3F798}" presName="parentText" presStyleLbl="node1" presStyleIdx="0" presStyleCnt="8">
        <dgm:presLayoutVars>
          <dgm:chMax val="0"/>
          <dgm:bulletEnabled val="1"/>
        </dgm:presLayoutVars>
      </dgm:prSet>
      <dgm:spPr/>
    </dgm:pt>
    <dgm:pt modelId="{30E7A7A3-F807-4917-8DCD-89F0CB432539}" type="pres">
      <dgm:prSet presAssocID="{AD95A70E-FCC1-447A-B0B6-B23B4D705C5E}" presName="spacer" presStyleCnt="0"/>
      <dgm:spPr/>
    </dgm:pt>
    <dgm:pt modelId="{F7070CD6-F514-4C9F-8275-84BAF3DC8C8B}" type="pres">
      <dgm:prSet presAssocID="{4E1B6F45-1B24-43D9-A052-74D02876AC30}" presName="parentText" presStyleLbl="node1" presStyleIdx="1" presStyleCnt="8">
        <dgm:presLayoutVars>
          <dgm:chMax val="0"/>
          <dgm:bulletEnabled val="1"/>
        </dgm:presLayoutVars>
      </dgm:prSet>
      <dgm:spPr/>
    </dgm:pt>
    <dgm:pt modelId="{2703983A-044E-491D-8447-2FD5BDC78AEB}" type="pres">
      <dgm:prSet presAssocID="{3BA0BFBE-163E-441B-988E-97670EDF2FEE}" presName="spacer" presStyleCnt="0"/>
      <dgm:spPr/>
    </dgm:pt>
    <dgm:pt modelId="{34158EDD-E7E8-4030-A26A-0A1B7B30463F}" type="pres">
      <dgm:prSet presAssocID="{297DA7CD-7BEB-4B26-99D7-5A4A4950E579}" presName="parentText" presStyleLbl="node1" presStyleIdx="2" presStyleCnt="8">
        <dgm:presLayoutVars>
          <dgm:chMax val="0"/>
          <dgm:bulletEnabled val="1"/>
        </dgm:presLayoutVars>
      </dgm:prSet>
      <dgm:spPr/>
    </dgm:pt>
    <dgm:pt modelId="{CF104E4F-7FF3-4C57-A345-6653210037DE}" type="pres">
      <dgm:prSet presAssocID="{4FE15CAF-9956-431B-BA49-01377414A189}" presName="spacer" presStyleCnt="0"/>
      <dgm:spPr/>
    </dgm:pt>
    <dgm:pt modelId="{D1C7ADC8-2E63-4CF5-828F-AEEC30780F4A}" type="pres">
      <dgm:prSet presAssocID="{C11F2563-4E02-4645-9EC1-755C52510C39}" presName="parentText" presStyleLbl="node1" presStyleIdx="3" presStyleCnt="8">
        <dgm:presLayoutVars>
          <dgm:chMax val="0"/>
          <dgm:bulletEnabled val="1"/>
        </dgm:presLayoutVars>
      </dgm:prSet>
      <dgm:spPr/>
    </dgm:pt>
    <dgm:pt modelId="{6DB9579C-181B-4152-AF48-8B2BECCD00AA}" type="pres">
      <dgm:prSet presAssocID="{B7658339-D5AA-4949-B0FA-EDB01CDAA652}" presName="spacer" presStyleCnt="0"/>
      <dgm:spPr/>
    </dgm:pt>
    <dgm:pt modelId="{5AA3A83D-1C50-48E8-941B-2F106C3B4B9B}" type="pres">
      <dgm:prSet presAssocID="{4DE8485A-4BE5-44E1-82FD-B9AD849FF937}" presName="parentText" presStyleLbl="node1" presStyleIdx="4" presStyleCnt="8">
        <dgm:presLayoutVars>
          <dgm:chMax val="0"/>
          <dgm:bulletEnabled val="1"/>
        </dgm:presLayoutVars>
      </dgm:prSet>
      <dgm:spPr/>
    </dgm:pt>
    <dgm:pt modelId="{25B9EF1F-20BC-47E1-870D-BEE348B6BEE0}" type="pres">
      <dgm:prSet presAssocID="{7FB0B82E-7B51-49B2-BA52-B64B69DEC5E3}" presName="spacer" presStyleCnt="0"/>
      <dgm:spPr/>
    </dgm:pt>
    <dgm:pt modelId="{06FD5D92-7F02-40A7-9989-3674F46DF41E}" type="pres">
      <dgm:prSet presAssocID="{431130A1-4A70-46AD-8CD8-E78758549F84}" presName="parentText" presStyleLbl="node1" presStyleIdx="5" presStyleCnt="8">
        <dgm:presLayoutVars>
          <dgm:chMax val="0"/>
          <dgm:bulletEnabled val="1"/>
        </dgm:presLayoutVars>
      </dgm:prSet>
      <dgm:spPr/>
    </dgm:pt>
    <dgm:pt modelId="{315824A8-4A08-4F9D-BA1E-536E4CA51C63}" type="pres">
      <dgm:prSet presAssocID="{5768CC03-FE37-42A9-A193-7DDDFE566826}" presName="spacer" presStyleCnt="0"/>
      <dgm:spPr/>
    </dgm:pt>
    <dgm:pt modelId="{B2DE1042-87D1-4AE8-B05B-5EAA54A1085F}" type="pres">
      <dgm:prSet presAssocID="{412E60F4-2EBA-4CAA-9510-05AAC34CF67E}" presName="parentText" presStyleLbl="node1" presStyleIdx="6" presStyleCnt="8">
        <dgm:presLayoutVars>
          <dgm:chMax val="0"/>
          <dgm:bulletEnabled val="1"/>
        </dgm:presLayoutVars>
      </dgm:prSet>
      <dgm:spPr/>
    </dgm:pt>
    <dgm:pt modelId="{A37697AC-517C-474F-AE55-DB61F820EF20}" type="pres">
      <dgm:prSet presAssocID="{73BFF2F0-A5DC-45F3-A1A2-AF403AC84551}" presName="spacer" presStyleCnt="0"/>
      <dgm:spPr/>
    </dgm:pt>
    <dgm:pt modelId="{79E82681-6115-4673-86AB-E72598ABCE69}" type="pres">
      <dgm:prSet presAssocID="{F817538F-42E4-48B4-9880-B1E8A0785863}" presName="parentText" presStyleLbl="node1" presStyleIdx="7" presStyleCnt="8">
        <dgm:presLayoutVars>
          <dgm:chMax val="0"/>
          <dgm:bulletEnabled val="1"/>
        </dgm:presLayoutVars>
      </dgm:prSet>
      <dgm:spPr/>
    </dgm:pt>
  </dgm:ptLst>
  <dgm:cxnLst>
    <dgm:cxn modelId="{E5A59A27-49AA-47D6-9228-9825DCEFF787}" srcId="{D21BB7C0-3C05-4830-93D1-AFA0B5EA6A4C}" destId="{4E1B6F45-1B24-43D9-A052-74D02876AC30}" srcOrd="1" destOrd="0" parTransId="{ED89145F-76E1-409B-8288-98881823117E}" sibTransId="{3BA0BFBE-163E-441B-988E-97670EDF2FEE}"/>
    <dgm:cxn modelId="{11829F2B-B8AE-4B1E-B72A-6802F94B0ACA}" type="presOf" srcId="{412E60F4-2EBA-4CAA-9510-05AAC34CF67E}" destId="{B2DE1042-87D1-4AE8-B05B-5EAA54A1085F}" srcOrd="0" destOrd="0" presId="urn:microsoft.com/office/officeart/2005/8/layout/vList2"/>
    <dgm:cxn modelId="{AF1F262C-CFE0-4577-9A59-860AA9622FB0}" type="presOf" srcId="{F817538F-42E4-48B4-9880-B1E8A0785863}" destId="{79E82681-6115-4673-86AB-E72598ABCE69}" srcOrd="0" destOrd="0" presId="urn:microsoft.com/office/officeart/2005/8/layout/vList2"/>
    <dgm:cxn modelId="{CCAD0036-09F0-4BA1-A170-44ED8BE8C6E2}" srcId="{D21BB7C0-3C05-4830-93D1-AFA0B5EA6A4C}" destId="{431130A1-4A70-46AD-8CD8-E78758549F84}" srcOrd="5" destOrd="0" parTransId="{DA4B7358-C063-457E-AB98-7EFD7B03BB8A}" sibTransId="{5768CC03-FE37-42A9-A193-7DDDFE566826}"/>
    <dgm:cxn modelId="{A7A7ED66-DED8-4475-80FB-650DCC915EFD}" srcId="{D21BB7C0-3C05-4830-93D1-AFA0B5EA6A4C}" destId="{F817538F-42E4-48B4-9880-B1E8A0785863}" srcOrd="7" destOrd="0" parTransId="{6BF27CC8-469F-44C0-8B26-F0C588103C53}" sibTransId="{88B71B3D-21A9-43BF-84D2-E6BC9FBF876C}"/>
    <dgm:cxn modelId="{8C4F4447-C9B2-4289-996B-44F5BC49E678}" type="presOf" srcId="{C11F2563-4E02-4645-9EC1-755C52510C39}" destId="{D1C7ADC8-2E63-4CF5-828F-AEEC30780F4A}" srcOrd="0" destOrd="0" presId="urn:microsoft.com/office/officeart/2005/8/layout/vList2"/>
    <dgm:cxn modelId="{25BBFC4A-F1A0-44B2-BBC5-B570AD5661D8}" srcId="{D21BB7C0-3C05-4830-93D1-AFA0B5EA6A4C}" destId="{412E60F4-2EBA-4CAA-9510-05AAC34CF67E}" srcOrd="6" destOrd="0" parTransId="{67872500-7885-4400-BEFA-1A18CE465A6F}" sibTransId="{73BFF2F0-A5DC-45F3-A1A2-AF403AC84551}"/>
    <dgm:cxn modelId="{5A768054-D5B8-4BCE-B04C-28E1B6EF3002}" type="presOf" srcId="{431130A1-4A70-46AD-8CD8-E78758549F84}" destId="{06FD5D92-7F02-40A7-9989-3674F46DF41E}" srcOrd="0" destOrd="0" presId="urn:microsoft.com/office/officeart/2005/8/layout/vList2"/>
    <dgm:cxn modelId="{EA7BB874-E655-4ED5-BDBD-1106840B5FAB}" srcId="{D21BB7C0-3C05-4830-93D1-AFA0B5EA6A4C}" destId="{297DA7CD-7BEB-4B26-99D7-5A4A4950E579}" srcOrd="2" destOrd="0" parTransId="{AC0D2D37-311B-46C1-B628-A6636F75BC7F}" sibTransId="{4FE15CAF-9956-431B-BA49-01377414A189}"/>
    <dgm:cxn modelId="{06B6C974-2A08-464A-BEC6-291850968E65}" type="presOf" srcId="{D21BB7C0-3C05-4830-93D1-AFA0B5EA6A4C}" destId="{E317803F-EED3-4223-B364-5D4363B4F262}" srcOrd="0" destOrd="0" presId="urn:microsoft.com/office/officeart/2005/8/layout/vList2"/>
    <dgm:cxn modelId="{A718DA90-8505-4698-A4BA-A0322FCD3BBA}" srcId="{D21BB7C0-3C05-4830-93D1-AFA0B5EA6A4C}" destId="{83002A26-1C2E-4DC2-90BC-50979CF3F798}" srcOrd="0" destOrd="0" parTransId="{86E6302F-6C6D-494C-AB51-49475ACBCF4E}" sibTransId="{AD95A70E-FCC1-447A-B0B6-B23B4D705C5E}"/>
    <dgm:cxn modelId="{02DB669F-0444-4083-9A58-360B62F6536B}" type="presOf" srcId="{83002A26-1C2E-4DC2-90BC-50979CF3F798}" destId="{5F44D822-65CE-468F-B5CC-E3133B7E4123}" srcOrd="0" destOrd="0" presId="urn:microsoft.com/office/officeart/2005/8/layout/vList2"/>
    <dgm:cxn modelId="{57F91DCA-669E-47B3-919D-71A2E40CEF1E}" type="presOf" srcId="{297DA7CD-7BEB-4B26-99D7-5A4A4950E579}" destId="{34158EDD-E7E8-4030-A26A-0A1B7B30463F}" srcOrd="0" destOrd="0" presId="urn:microsoft.com/office/officeart/2005/8/layout/vList2"/>
    <dgm:cxn modelId="{626732D3-AA87-426E-A2FF-A8655535AFC6}" srcId="{D21BB7C0-3C05-4830-93D1-AFA0B5EA6A4C}" destId="{C11F2563-4E02-4645-9EC1-755C52510C39}" srcOrd="3" destOrd="0" parTransId="{C85A07DF-9D91-4E67-92E8-C59E8D3EDFD8}" sibTransId="{B7658339-D5AA-4949-B0FA-EDB01CDAA652}"/>
    <dgm:cxn modelId="{87A47AD6-6483-4C6F-A2A1-F1BEEF8A1AB9}" srcId="{D21BB7C0-3C05-4830-93D1-AFA0B5EA6A4C}" destId="{4DE8485A-4BE5-44E1-82FD-B9AD849FF937}" srcOrd="4" destOrd="0" parTransId="{5590C82A-F9D3-4081-9636-AC16BCC51DD9}" sibTransId="{7FB0B82E-7B51-49B2-BA52-B64B69DEC5E3}"/>
    <dgm:cxn modelId="{108A90E5-0F8B-4AF2-B13B-61F6334A4A4B}" type="presOf" srcId="{4DE8485A-4BE5-44E1-82FD-B9AD849FF937}" destId="{5AA3A83D-1C50-48E8-941B-2F106C3B4B9B}" srcOrd="0" destOrd="0" presId="urn:microsoft.com/office/officeart/2005/8/layout/vList2"/>
    <dgm:cxn modelId="{4A3FBCF5-4A8D-4ED9-8C5E-3013262FD120}" type="presOf" srcId="{4E1B6F45-1B24-43D9-A052-74D02876AC30}" destId="{F7070CD6-F514-4C9F-8275-84BAF3DC8C8B}" srcOrd="0" destOrd="0" presId="urn:microsoft.com/office/officeart/2005/8/layout/vList2"/>
    <dgm:cxn modelId="{49151175-F1B9-45C6-8F72-D94A6D1EB030}" type="presParOf" srcId="{E317803F-EED3-4223-B364-5D4363B4F262}" destId="{5F44D822-65CE-468F-B5CC-E3133B7E4123}" srcOrd="0" destOrd="0" presId="urn:microsoft.com/office/officeart/2005/8/layout/vList2"/>
    <dgm:cxn modelId="{CA1AF288-A385-4795-A274-BBD3F335B43D}" type="presParOf" srcId="{E317803F-EED3-4223-B364-5D4363B4F262}" destId="{30E7A7A3-F807-4917-8DCD-89F0CB432539}" srcOrd="1" destOrd="0" presId="urn:microsoft.com/office/officeart/2005/8/layout/vList2"/>
    <dgm:cxn modelId="{3F5D711F-27D9-431C-B438-255F3B0C7FD3}" type="presParOf" srcId="{E317803F-EED3-4223-B364-5D4363B4F262}" destId="{F7070CD6-F514-4C9F-8275-84BAF3DC8C8B}" srcOrd="2" destOrd="0" presId="urn:microsoft.com/office/officeart/2005/8/layout/vList2"/>
    <dgm:cxn modelId="{8AFF09A8-32E8-4488-B030-474BB58D20EA}" type="presParOf" srcId="{E317803F-EED3-4223-B364-5D4363B4F262}" destId="{2703983A-044E-491D-8447-2FD5BDC78AEB}" srcOrd="3" destOrd="0" presId="urn:microsoft.com/office/officeart/2005/8/layout/vList2"/>
    <dgm:cxn modelId="{E1104648-996A-443C-9B5A-5FC02D510053}" type="presParOf" srcId="{E317803F-EED3-4223-B364-5D4363B4F262}" destId="{34158EDD-E7E8-4030-A26A-0A1B7B30463F}" srcOrd="4" destOrd="0" presId="urn:microsoft.com/office/officeart/2005/8/layout/vList2"/>
    <dgm:cxn modelId="{1739D83A-5144-4D00-B72B-F089F8E5E3E8}" type="presParOf" srcId="{E317803F-EED3-4223-B364-5D4363B4F262}" destId="{CF104E4F-7FF3-4C57-A345-6653210037DE}" srcOrd="5" destOrd="0" presId="urn:microsoft.com/office/officeart/2005/8/layout/vList2"/>
    <dgm:cxn modelId="{E6519D84-EB57-48C4-BA42-93DB5A9D1D37}" type="presParOf" srcId="{E317803F-EED3-4223-B364-5D4363B4F262}" destId="{D1C7ADC8-2E63-4CF5-828F-AEEC30780F4A}" srcOrd="6" destOrd="0" presId="urn:microsoft.com/office/officeart/2005/8/layout/vList2"/>
    <dgm:cxn modelId="{6C28B4A9-DEB6-4A6D-88D2-BBEA2D87E887}" type="presParOf" srcId="{E317803F-EED3-4223-B364-5D4363B4F262}" destId="{6DB9579C-181B-4152-AF48-8B2BECCD00AA}" srcOrd="7" destOrd="0" presId="urn:microsoft.com/office/officeart/2005/8/layout/vList2"/>
    <dgm:cxn modelId="{30E2A3A4-006F-43D0-86A3-CE3DE3DA58CA}" type="presParOf" srcId="{E317803F-EED3-4223-B364-5D4363B4F262}" destId="{5AA3A83D-1C50-48E8-941B-2F106C3B4B9B}" srcOrd="8" destOrd="0" presId="urn:microsoft.com/office/officeart/2005/8/layout/vList2"/>
    <dgm:cxn modelId="{D07DE9E0-D8E1-4825-ACA2-054E68162E52}" type="presParOf" srcId="{E317803F-EED3-4223-B364-5D4363B4F262}" destId="{25B9EF1F-20BC-47E1-870D-BEE348B6BEE0}" srcOrd="9" destOrd="0" presId="urn:microsoft.com/office/officeart/2005/8/layout/vList2"/>
    <dgm:cxn modelId="{F4064354-C52C-4772-B3F3-899A92D03D67}" type="presParOf" srcId="{E317803F-EED3-4223-B364-5D4363B4F262}" destId="{06FD5D92-7F02-40A7-9989-3674F46DF41E}" srcOrd="10" destOrd="0" presId="urn:microsoft.com/office/officeart/2005/8/layout/vList2"/>
    <dgm:cxn modelId="{66621522-9434-44EE-8BB3-AA1CF93115C1}" type="presParOf" srcId="{E317803F-EED3-4223-B364-5D4363B4F262}" destId="{315824A8-4A08-4F9D-BA1E-536E4CA51C63}" srcOrd="11" destOrd="0" presId="urn:microsoft.com/office/officeart/2005/8/layout/vList2"/>
    <dgm:cxn modelId="{E48F3D5F-F696-4FFE-A6C2-ABF5FB09B773}" type="presParOf" srcId="{E317803F-EED3-4223-B364-5D4363B4F262}" destId="{B2DE1042-87D1-4AE8-B05B-5EAA54A1085F}" srcOrd="12" destOrd="0" presId="urn:microsoft.com/office/officeart/2005/8/layout/vList2"/>
    <dgm:cxn modelId="{9BC2EFAF-05A7-46DA-8CB4-495082BAD416}" type="presParOf" srcId="{E317803F-EED3-4223-B364-5D4363B4F262}" destId="{A37697AC-517C-474F-AE55-DB61F820EF20}" srcOrd="13" destOrd="0" presId="urn:microsoft.com/office/officeart/2005/8/layout/vList2"/>
    <dgm:cxn modelId="{573472D7-EEA6-48F0-A845-D260735949FB}" type="presParOf" srcId="{E317803F-EED3-4223-B364-5D4363B4F262}" destId="{79E82681-6115-4673-86AB-E72598ABCE69}"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34F63F3-DDAF-4FF6-9F7E-12D76BFEF866}" type="doc">
      <dgm:prSet loTypeId="urn:microsoft.com/office/officeart/2005/8/layout/vList2" loCatId="list" qsTypeId="urn:microsoft.com/office/officeart/2005/8/quickstyle/simple1#7" qsCatId="simple" csTypeId="urn:microsoft.com/office/officeart/2005/8/colors/colorful2#2" csCatId="colorful"/>
      <dgm:spPr/>
      <dgm:t>
        <a:bodyPr/>
        <a:lstStyle/>
        <a:p>
          <a:endParaRPr lang="en-US"/>
        </a:p>
      </dgm:t>
    </dgm:pt>
    <dgm:pt modelId="{CBCFCE56-B6A0-4278-A06D-8BB12519628F}">
      <dgm:prSet/>
      <dgm:spPr/>
      <dgm:t>
        <a:bodyPr/>
        <a:lstStyle/>
        <a:p>
          <a:r>
            <a:rPr lang="en-US"/>
            <a:t>What risks do we take?</a:t>
          </a:r>
        </a:p>
      </dgm:t>
    </dgm:pt>
    <dgm:pt modelId="{842C2170-327A-4462-985A-CF133A3ACA64}" type="parTrans" cxnId="{15FEC61E-CB29-477D-851A-70AD905D1917}">
      <dgm:prSet/>
      <dgm:spPr/>
      <dgm:t>
        <a:bodyPr/>
        <a:lstStyle/>
        <a:p>
          <a:endParaRPr lang="en-US"/>
        </a:p>
      </dgm:t>
    </dgm:pt>
    <dgm:pt modelId="{05091D21-BF55-46A2-9C77-533BAF2951E0}" type="sibTrans" cxnId="{15FEC61E-CB29-477D-851A-70AD905D1917}">
      <dgm:prSet/>
      <dgm:spPr/>
      <dgm:t>
        <a:bodyPr/>
        <a:lstStyle/>
        <a:p>
          <a:endParaRPr lang="en-US"/>
        </a:p>
      </dgm:t>
    </dgm:pt>
    <dgm:pt modelId="{3EDBB95B-0C01-4C24-BF5C-FDCBFE0D413E}">
      <dgm:prSet/>
      <dgm:spPr/>
      <dgm:t>
        <a:bodyPr/>
        <a:lstStyle/>
        <a:p>
          <a:r>
            <a:rPr lang="en-US"/>
            <a:t>Disagreeing with a friend's fashion choices?</a:t>
          </a:r>
        </a:p>
      </dgm:t>
    </dgm:pt>
    <dgm:pt modelId="{E569AADE-6376-4683-881E-30A863CB77BF}" type="parTrans" cxnId="{7E0AD836-13FF-40FE-920B-45B86ECE3615}">
      <dgm:prSet/>
      <dgm:spPr/>
      <dgm:t>
        <a:bodyPr/>
        <a:lstStyle/>
        <a:p>
          <a:endParaRPr lang="en-US"/>
        </a:p>
      </dgm:t>
    </dgm:pt>
    <dgm:pt modelId="{75966F7A-0728-4CAD-B405-6CED2D088DD6}" type="sibTrans" cxnId="{7E0AD836-13FF-40FE-920B-45B86ECE3615}">
      <dgm:prSet/>
      <dgm:spPr/>
      <dgm:t>
        <a:bodyPr/>
        <a:lstStyle/>
        <a:p>
          <a:endParaRPr lang="en-US"/>
        </a:p>
      </dgm:t>
    </dgm:pt>
    <dgm:pt modelId="{B542B659-23CA-4047-AFEE-A883FB86CCD0}">
      <dgm:prSet/>
      <dgm:spPr/>
      <dgm:t>
        <a:bodyPr/>
        <a:lstStyle/>
        <a:p>
          <a:r>
            <a:rPr lang="en-US"/>
            <a:t>Running across the road?</a:t>
          </a:r>
        </a:p>
      </dgm:t>
    </dgm:pt>
    <dgm:pt modelId="{9C546C02-F4C3-4981-BFEE-AA9BB53EB2D9}" type="parTrans" cxnId="{926A847E-C5CE-4EAE-9C9A-0D8288D67172}">
      <dgm:prSet/>
      <dgm:spPr/>
      <dgm:t>
        <a:bodyPr/>
        <a:lstStyle/>
        <a:p>
          <a:endParaRPr lang="en-US"/>
        </a:p>
      </dgm:t>
    </dgm:pt>
    <dgm:pt modelId="{D8B13B92-826B-4F5B-B133-96BF9B00D508}" type="sibTrans" cxnId="{926A847E-C5CE-4EAE-9C9A-0D8288D67172}">
      <dgm:prSet/>
      <dgm:spPr/>
      <dgm:t>
        <a:bodyPr/>
        <a:lstStyle/>
        <a:p>
          <a:endParaRPr lang="en-US"/>
        </a:p>
      </dgm:t>
    </dgm:pt>
    <dgm:pt modelId="{E36ECA67-64A9-4339-9FC4-F658A84EF294}">
      <dgm:prSet/>
      <dgm:spPr/>
      <dgm:t>
        <a:bodyPr/>
        <a:lstStyle/>
        <a:p>
          <a:r>
            <a:rPr lang="en-US"/>
            <a:t>Skydiving?</a:t>
          </a:r>
        </a:p>
      </dgm:t>
    </dgm:pt>
    <dgm:pt modelId="{D230EEC9-4743-4225-9513-33C1758B1CEB}" type="parTrans" cxnId="{3CDB9AB9-67E7-4FAB-A336-F8A252A79DB4}">
      <dgm:prSet/>
      <dgm:spPr/>
      <dgm:t>
        <a:bodyPr/>
        <a:lstStyle/>
        <a:p>
          <a:endParaRPr lang="en-US"/>
        </a:p>
      </dgm:t>
    </dgm:pt>
    <dgm:pt modelId="{0F9DE4F4-E458-43BD-BD40-E768EE47ABF3}" type="sibTrans" cxnId="{3CDB9AB9-67E7-4FAB-A336-F8A252A79DB4}">
      <dgm:prSet/>
      <dgm:spPr/>
      <dgm:t>
        <a:bodyPr/>
        <a:lstStyle/>
        <a:p>
          <a:endParaRPr lang="en-US"/>
        </a:p>
      </dgm:t>
    </dgm:pt>
    <dgm:pt modelId="{CCFA36D4-C221-4D32-8C0D-2ADD2C551F0C}">
      <dgm:prSet/>
      <dgm:spPr/>
      <dgm:t>
        <a:bodyPr/>
        <a:lstStyle/>
        <a:p>
          <a:r>
            <a:rPr lang="en-US"/>
            <a:t>Investing in crypto?</a:t>
          </a:r>
        </a:p>
      </dgm:t>
    </dgm:pt>
    <dgm:pt modelId="{DCF8B196-3784-481D-8B86-D1DE37E1C605}" type="parTrans" cxnId="{98859C97-1BFE-48B5-BFC0-E8541445A1BF}">
      <dgm:prSet/>
      <dgm:spPr/>
      <dgm:t>
        <a:bodyPr/>
        <a:lstStyle/>
        <a:p>
          <a:endParaRPr lang="en-US"/>
        </a:p>
      </dgm:t>
    </dgm:pt>
    <dgm:pt modelId="{0897EECB-D750-4ECF-B4F1-D5EEC4AB6975}" type="sibTrans" cxnId="{98859C97-1BFE-48B5-BFC0-E8541445A1BF}">
      <dgm:prSet/>
      <dgm:spPr/>
      <dgm:t>
        <a:bodyPr/>
        <a:lstStyle/>
        <a:p>
          <a:endParaRPr lang="en-US"/>
        </a:p>
      </dgm:t>
    </dgm:pt>
    <dgm:pt modelId="{FBE61CCD-D439-4AA4-B292-E15646902EEB}">
      <dgm:prSet/>
      <dgm:spPr/>
      <dgm:t>
        <a:bodyPr/>
        <a:lstStyle/>
        <a:p>
          <a:r>
            <a:rPr lang="en-US"/>
            <a:t>Sharing needles?</a:t>
          </a:r>
        </a:p>
      </dgm:t>
    </dgm:pt>
    <dgm:pt modelId="{7616EA64-6FE1-4B3A-AEA3-78E233C06B1E}" type="parTrans" cxnId="{FD11B6B4-F1A0-4EEB-A5FE-6D6F095D19A5}">
      <dgm:prSet/>
      <dgm:spPr/>
      <dgm:t>
        <a:bodyPr/>
        <a:lstStyle/>
        <a:p>
          <a:endParaRPr lang="en-US"/>
        </a:p>
      </dgm:t>
    </dgm:pt>
    <dgm:pt modelId="{913CB8FB-9B88-4DA9-B83F-5EA21CDCBA0B}" type="sibTrans" cxnId="{FD11B6B4-F1A0-4EEB-A5FE-6D6F095D19A5}">
      <dgm:prSet/>
      <dgm:spPr/>
      <dgm:t>
        <a:bodyPr/>
        <a:lstStyle/>
        <a:p>
          <a:endParaRPr lang="en-US"/>
        </a:p>
      </dgm:t>
    </dgm:pt>
    <dgm:pt modelId="{B9046238-D35C-47B7-B3F6-4BA5260F339D}">
      <dgm:prSet/>
      <dgm:spPr/>
      <dgm:t>
        <a:bodyPr/>
        <a:lstStyle/>
        <a:p>
          <a:r>
            <a:rPr lang="en-US"/>
            <a:t>Stealing from shops?</a:t>
          </a:r>
        </a:p>
      </dgm:t>
    </dgm:pt>
    <dgm:pt modelId="{79E3D03B-3742-4433-B0D7-B51E1D83FC6C}" type="parTrans" cxnId="{029DF2E3-21D9-426C-9BF1-86254EC7DC5A}">
      <dgm:prSet/>
      <dgm:spPr/>
      <dgm:t>
        <a:bodyPr/>
        <a:lstStyle/>
        <a:p>
          <a:endParaRPr lang="en-US"/>
        </a:p>
      </dgm:t>
    </dgm:pt>
    <dgm:pt modelId="{7CA944CC-2DBC-4550-8CEA-E1FD52874635}" type="sibTrans" cxnId="{029DF2E3-21D9-426C-9BF1-86254EC7DC5A}">
      <dgm:prSet/>
      <dgm:spPr/>
      <dgm:t>
        <a:bodyPr/>
        <a:lstStyle/>
        <a:p>
          <a:endParaRPr lang="en-US"/>
        </a:p>
      </dgm:t>
    </dgm:pt>
    <dgm:pt modelId="{740AED54-31E7-43A1-A359-039490105A29}" type="pres">
      <dgm:prSet presAssocID="{834F63F3-DDAF-4FF6-9F7E-12D76BFEF866}" presName="linear" presStyleCnt="0">
        <dgm:presLayoutVars>
          <dgm:animLvl val="lvl"/>
          <dgm:resizeHandles val="exact"/>
        </dgm:presLayoutVars>
      </dgm:prSet>
      <dgm:spPr/>
    </dgm:pt>
    <dgm:pt modelId="{2450CD21-C344-45AE-9121-DFF1CA4C194A}" type="pres">
      <dgm:prSet presAssocID="{CBCFCE56-B6A0-4278-A06D-8BB12519628F}" presName="parentText" presStyleLbl="node1" presStyleIdx="0" presStyleCnt="7">
        <dgm:presLayoutVars>
          <dgm:chMax val="0"/>
          <dgm:bulletEnabled val="1"/>
        </dgm:presLayoutVars>
      </dgm:prSet>
      <dgm:spPr/>
    </dgm:pt>
    <dgm:pt modelId="{6CFD8962-CB27-46E7-9E5F-AD2C33593D07}" type="pres">
      <dgm:prSet presAssocID="{05091D21-BF55-46A2-9C77-533BAF2951E0}" presName="spacer" presStyleCnt="0"/>
      <dgm:spPr/>
    </dgm:pt>
    <dgm:pt modelId="{69130C1A-C910-463A-A84C-088E6E04A075}" type="pres">
      <dgm:prSet presAssocID="{3EDBB95B-0C01-4C24-BF5C-FDCBFE0D413E}" presName="parentText" presStyleLbl="node1" presStyleIdx="1" presStyleCnt="7">
        <dgm:presLayoutVars>
          <dgm:chMax val="0"/>
          <dgm:bulletEnabled val="1"/>
        </dgm:presLayoutVars>
      </dgm:prSet>
      <dgm:spPr/>
    </dgm:pt>
    <dgm:pt modelId="{46518731-DA53-434B-BBFD-763B5514C321}" type="pres">
      <dgm:prSet presAssocID="{75966F7A-0728-4CAD-B405-6CED2D088DD6}" presName="spacer" presStyleCnt="0"/>
      <dgm:spPr/>
    </dgm:pt>
    <dgm:pt modelId="{C7E362C3-C907-4E0A-9F7D-83C0CE413622}" type="pres">
      <dgm:prSet presAssocID="{B542B659-23CA-4047-AFEE-A883FB86CCD0}" presName="parentText" presStyleLbl="node1" presStyleIdx="2" presStyleCnt="7">
        <dgm:presLayoutVars>
          <dgm:chMax val="0"/>
          <dgm:bulletEnabled val="1"/>
        </dgm:presLayoutVars>
      </dgm:prSet>
      <dgm:spPr/>
    </dgm:pt>
    <dgm:pt modelId="{6EBD77F3-74C7-40C0-B916-A47F3CEBFE22}" type="pres">
      <dgm:prSet presAssocID="{D8B13B92-826B-4F5B-B133-96BF9B00D508}" presName="spacer" presStyleCnt="0"/>
      <dgm:spPr/>
    </dgm:pt>
    <dgm:pt modelId="{C5997B7A-D4B0-4515-A9FE-B20288F9EC2C}" type="pres">
      <dgm:prSet presAssocID="{E36ECA67-64A9-4339-9FC4-F658A84EF294}" presName="parentText" presStyleLbl="node1" presStyleIdx="3" presStyleCnt="7">
        <dgm:presLayoutVars>
          <dgm:chMax val="0"/>
          <dgm:bulletEnabled val="1"/>
        </dgm:presLayoutVars>
      </dgm:prSet>
      <dgm:spPr/>
    </dgm:pt>
    <dgm:pt modelId="{1B14588D-1D30-42ED-A689-E8B4C8986B0E}" type="pres">
      <dgm:prSet presAssocID="{0F9DE4F4-E458-43BD-BD40-E768EE47ABF3}" presName="spacer" presStyleCnt="0"/>
      <dgm:spPr/>
    </dgm:pt>
    <dgm:pt modelId="{C0CB43B6-350D-48E0-96EE-B2B09B4C21D4}" type="pres">
      <dgm:prSet presAssocID="{CCFA36D4-C221-4D32-8C0D-2ADD2C551F0C}" presName="parentText" presStyleLbl="node1" presStyleIdx="4" presStyleCnt="7">
        <dgm:presLayoutVars>
          <dgm:chMax val="0"/>
          <dgm:bulletEnabled val="1"/>
        </dgm:presLayoutVars>
      </dgm:prSet>
      <dgm:spPr/>
    </dgm:pt>
    <dgm:pt modelId="{216E6DDF-810F-4CFE-A270-DDB10EA98AFD}" type="pres">
      <dgm:prSet presAssocID="{0897EECB-D750-4ECF-B4F1-D5EEC4AB6975}" presName="spacer" presStyleCnt="0"/>
      <dgm:spPr/>
    </dgm:pt>
    <dgm:pt modelId="{F6586C58-EAC1-451C-81FD-964465D0299D}" type="pres">
      <dgm:prSet presAssocID="{FBE61CCD-D439-4AA4-B292-E15646902EEB}" presName="parentText" presStyleLbl="node1" presStyleIdx="5" presStyleCnt="7">
        <dgm:presLayoutVars>
          <dgm:chMax val="0"/>
          <dgm:bulletEnabled val="1"/>
        </dgm:presLayoutVars>
      </dgm:prSet>
      <dgm:spPr/>
    </dgm:pt>
    <dgm:pt modelId="{4D5DDEEB-1BFF-486A-9FA6-17189D4EB827}" type="pres">
      <dgm:prSet presAssocID="{913CB8FB-9B88-4DA9-B83F-5EA21CDCBA0B}" presName="spacer" presStyleCnt="0"/>
      <dgm:spPr/>
    </dgm:pt>
    <dgm:pt modelId="{1083E201-0929-4FB1-93E8-57040589F9FB}" type="pres">
      <dgm:prSet presAssocID="{B9046238-D35C-47B7-B3F6-4BA5260F339D}" presName="parentText" presStyleLbl="node1" presStyleIdx="6" presStyleCnt="7">
        <dgm:presLayoutVars>
          <dgm:chMax val="0"/>
          <dgm:bulletEnabled val="1"/>
        </dgm:presLayoutVars>
      </dgm:prSet>
      <dgm:spPr/>
    </dgm:pt>
  </dgm:ptLst>
  <dgm:cxnLst>
    <dgm:cxn modelId="{15FEC61E-CB29-477D-851A-70AD905D1917}" srcId="{834F63F3-DDAF-4FF6-9F7E-12D76BFEF866}" destId="{CBCFCE56-B6A0-4278-A06D-8BB12519628F}" srcOrd="0" destOrd="0" parTransId="{842C2170-327A-4462-985A-CF133A3ACA64}" sibTransId="{05091D21-BF55-46A2-9C77-533BAF2951E0}"/>
    <dgm:cxn modelId="{7E0AD836-13FF-40FE-920B-45B86ECE3615}" srcId="{834F63F3-DDAF-4FF6-9F7E-12D76BFEF866}" destId="{3EDBB95B-0C01-4C24-BF5C-FDCBFE0D413E}" srcOrd="1" destOrd="0" parTransId="{E569AADE-6376-4683-881E-30A863CB77BF}" sibTransId="{75966F7A-0728-4CAD-B405-6CED2D088DD6}"/>
    <dgm:cxn modelId="{47787E37-1288-4DC9-ADE4-B775ECDBB4C8}" type="presOf" srcId="{CBCFCE56-B6A0-4278-A06D-8BB12519628F}" destId="{2450CD21-C344-45AE-9121-DFF1CA4C194A}" srcOrd="0" destOrd="0" presId="urn:microsoft.com/office/officeart/2005/8/layout/vList2"/>
    <dgm:cxn modelId="{3B6F863C-87C8-45B4-9FDF-7C9D06234303}" type="presOf" srcId="{CCFA36D4-C221-4D32-8C0D-2ADD2C551F0C}" destId="{C0CB43B6-350D-48E0-96EE-B2B09B4C21D4}" srcOrd="0" destOrd="0" presId="urn:microsoft.com/office/officeart/2005/8/layout/vList2"/>
    <dgm:cxn modelId="{7498E83C-C6AA-4FD5-BA6E-888136B0D6F5}" type="presOf" srcId="{834F63F3-DDAF-4FF6-9F7E-12D76BFEF866}" destId="{740AED54-31E7-43A1-A359-039490105A29}" srcOrd="0" destOrd="0" presId="urn:microsoft.com/office/officeart/2005/8/layout/vList2"/>
    <dgm:cxn modelId="{EDAAAD79-2037-473B-A40D-DBCB58E55152}" type="presOf" srcId="{3EDBB95B-0C01-4C24-BF5C-FDCBFE0D413E}" destId="{69130C1A-C910-463A-A84C-088E6E04A075}" srcOrd="0" destOrd="0" presId="urn:microsoft.com/office/officeart/2005/8/layout/vList2"/>
    <dgm:cxn modelId="{926A847E-C5CE-4EAE-9C9A-0D8288D67172}" srcId="{834F63F3-DDAF-4FF6-9F7E-12D76BFEF866}" destId="{B542B659-23CA-4047-AFEE-A883FB86CCD0}" srcOrd="2" destOrd="0" parTransId="{9C546C02-F4C3-4981-BFEE-AA9BB53EB2D9}" sibTransId="{D8B13B92-826B-4F5B-B133-96BF9B00D508}"/>
    <dgm:cxn modelId="{BEFB2C87-615D-4010-8106-D880069E6215}" type="presOf" srcId="{FBE61CCD-D439-4AA4-B292-E15646902EEB}" destId="{F6586C58-EAC1-451C-81FD-964465D0299D}" srcOrd="0" destOrd="0" presId="urn:microsoft.com/office/officeart/2005/8/layout/vList2"/>
    <dgm:cxn modelId="{98859C97-1BFE-48B5-BFC0-E8541445A1BF}" srcId="{834F63F3-DDAF-4FF6-9F7E-12D76BFEF866}" destId="{CCFA36D4-C221-4D32-8C0D-2ADD2C551F0C}" srcOrd="4" destOrd="0" parTransId="{DCF8B196-3784-481D-8B86-D1DE37E1C605}" sibTransId="{0897EECB-D750-4ECF-B4F1-D5EEC4AB6975}"/>
    <dgm:cxn modelId="{716323A0-43AF-468B-9E7F-AD90FA8061EF}" type="presOf" srcId="{B9046238-D35C-47B7-B3F6-4BA5260F339D}" destId="{1083E201-0929-4FB1-93E8-57040589F9FB}" srcOrd="0" destOrd="0" presId="urn:microsoft.com/office/officeart/2005/8/layout/vList2"/>
    <dgm:cxn modelId="{FBF895A1-6350-461D-99EE-11A3228C21DB}" type="presOf" srcId="{B542B659-23CA-4047-AFEE-A883FB86CCD0}" destId="{C7E362C3-C907-4E0A-9F7D-83C0CE413622}" srcOrd="0" destOrd="0" presId="urn:microsoft.com/office/officeart/2005/8/layout/vList2"/>
    <dgm:cxn modelId="{FD11B6B4-F1A0-4EEB-A5FE-6D6F095D19A5}" srcId="{834F63F3-DDAF-4FF6-9F7E-12D76BFEF866}" destId="{FBE61CCD-D439-4AA4-B292-E15646902EEB}" srcOrd="5" destOrd="0" parTransId="{7616EA64-6FE1-4B3A-AEA3-78E233C06B1E}" sibTransId="{913CB8FB-9B88-4DA9-B83F-5EA21CDCBA0B}"/>
    <dgm:cxn modelId="{3CDB9AB9-67E7-4FAB-A336-F8A252A79DB4}" srcId="{834F63F3-DDAF-4FF6-9F7E-12D76BFEF866}" destId="{E36ECA67-64A9-4339-9FC4-F658A84EF294}" srcOrd="3" destOrd="0" parTransId="{D230EEC9-4743-4225-9513-33C1758B1CEB}" sibTransId="{0F9DE4F4-E458-43BD-BD40-E768EE47ABF3}"/>
    <dgm:cxn modelId="{029DF2E3-21D9-426C-9BF1-86254EC7DC5A}" srcId="{834F63F3-DDAF-4FF6-9F7E-12D76BFEF866}" destId="{B9046238-D35C-47B7-B3F6-4BA5260F339D}" srcOrd="6" destOrd="0" parTransId="{79E3D03B-3742-4433-B0D7-B51E1D83FC6C}" sibTransId="{7CA944CC-2DBC-4550-8CEA-E1FD52874635}"/>
    <dgm:cxn modelId="{DA5D47EB-BEA8-4157-A08E-01360723A194}" type="presOf" srcId="{E36ECA67-64A9-4339-9FC4-F658A84EF294}" destId="{C5997B7A-D4B0-4515-A9FE-B20288F9EC2C}" srcOrd="0" destOrd="0" presId="urn:microsoft.com/office/officeart/2005/8/layout/vList2"/>
    <dgm:cxn modelId="{E595AE46-82AA-4B87-82B6-FC054BAA2654}" type="presParOf" srcId="{740AED54-31E7-43A1-A359-039490105A29}" destId="{2450CD21-C344-45AE-9121-DFF1CA4C194A}" srcOrd="0" destOrd="0" presId="urn:microsoft.com/office/officeart/2005/8/layout/vList2"/>
    <dgm:cxn modelId="{495DFABA-C9D4-4ADB-820A-3037AE01AC22}" type="presParOf" srcId="{740AED54-31E7-43A1-A359-039490105A29}" destId="{6CFD8962-CB27-46E7-9E5F-AD2C33593D07}" srcOrd="1" destOrd="0" presId="urn:microsoft.com/office/officeart/2005/8/layout/vList2"/>
    <dgm:cxn modelId="{F0303026-FC16-4E9D-B40E-04A358136786}" type="presParOf" srcId="{740AED54-31E7-43A1-A359-039490105A29}" destId="{69130C1A-C910-463A-A84C-088E6E04A075}" srcOrd="2" destOrd="0" presId="urn:microsoft.com/office/officeart/2005/8/layout/vList2"/>
    <dgm:cxn modelId="{D06A9305-F084-45E6-8507-4D8CE3E9588C}" type="presParOf" srcId="{740AED54-31E7-43A1-A359-039490105A29}" destId="{46518731-DA53-434B-BBFD-763B5514C321}" srcOrd="3" destOrd="0" presId="urn:microsoft.com/office/officeart/2005/8/layout/vList2"/>
    <dgm:cxn modelId="{44A426DD-C6D2-4E3D-AAAB-B7387EDA0AA9}" type="presParOf" srcId="{740AED54-31E7-43A1-A359-039490105A29}" destId="{C7E362C3-C907-4E0A-9F7D-83C0CE413622}" srcOrd="4" destOrd="0" presId="urn:microsoft.com/office/officeart/2005/8/layout/vList2"/>
    <dgm:cxn modelId="{5C262D24-D511-4636-A60E-E4A1B8E1296C}" type="presParOf" srcId="{740AED54-31E7-43A1-A359-039490105A29}" destId="{6EBD77F3-74C7-40C0-B916-A47F3CEBFE22}" srcOrd="5" destOrd="0" presId="urn:microsoft.com/office/officeart/2005/8/layout/vList2"/>
    <dgm:cxn modelId="{6327027F-14C6-4A9A-ABCC-64A5BB958C60}" type="presParOf" srcId="{740AED54-31E7-43A1-A359-039490105A29}" destId="{C5997B7A-D4B0-4515-A9FE-B20288F9EC2C}" srcOrd="6" destOrd="0" presId="urn:microsoft.com/office/officeart/2005/8/layout/vList2"/>
    <dgm:cxn modelId="{CB6B5398-B4D1-46DB-9942-14D8CF1CE8BE}" type="presParOf" srcId="{740AED54-31E7-43A1-A359-039490105A29}" destId="{1B14588D-1D30-42ED-A689-E8B4C8986B0E}" srcOrd="7" destOrd="0" presId="urn:microsoft.com/office/officeart/2005/8/layout/vList2"/>
    <dgm:cxn modelId="{4551E31F-4759-44BD-8A1D-E7B0FACEA346}" type="presParOf" srcId="{740AED54-31E7-43A1-A359-039490105A29}" destId="{C0CB43B6-350D-48E0-96EE-B2B09B4C21D4}" srcOrd="8" destOrd="0" presId="urn:microsoft.com/office/officeart/2005/8/layout/vList2"/>
    <dgm:cxn modelId="{48636E68-A29B-49E5-A43D-46798ED54C8E}" type="presParOf" srcId="{740AED54-31E7-43A1-A359-039490105A29}" destId="{216E6DDF-810F-4CFE-A270-DDB10EA98AFD}" srcOrd="9" destOrd="0" presId="urn:microsoft.com/office/officeart/2005/8/layout/vList2"/>
    <dgm:cxn modelId="{188D6658-27FE-4FC9-A8D5-649878FFBFA7}" type="presParOf" srcId="{740AED54-31E7-43A1-A359-039490105A29}" destId="{F6586C58-EAC1-451C-81FD-964465D0299D}" srcOrd="10" destOrd="0" presId="urn:microsoft.com/office/officeart/2005/8/layout/vList2"/>
    <dgm:cxn modelId="{B2A797C0-ECB8-4F51-A8A3-DDEBB73C8A15}" type="presParOf" srcId="{740AED54-31E7-43A1-A359-039490105A29}" destId="{4D5DDEEB-1BFF-486A-9FA6-17189D4EB827}" srcOrd="11" destOrd="0" presId="urn:microsoft.com/office/officeart/2005/8/layout/vList2"/>
    <dgm:cxn modelId="{2860500B-725B-45DD-8306-645947310472}" type="presParOf" srcId="{740AED54-31E7-43A1-A359-039490105A29}" destId="{1083E201-0929-4FB1-93E8-57040589F9F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C4257F-4A9A-40A6-ACE7-81524C26652E}">
      <dsp:nvSpPr>
        <dsp:cNvPr id="0" name=""/>
        <dsp:cNvSpPr/>
      </dsp:nvSpPr>
      <dsp:spPr>
        <a:xfrm>
          <a:off x="0" y="1890"/>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F4B0BC-F721-403A-85BB-D8023E02D0B0}">
      <dsp:nvSpPr>
        <dsp:cNvPr id="0" name=""/>
        <dsp:cNvSpPr/>
      </dsp:nvSpPr>
      <dsp:spPr>
        <a:xfrm>
          <a:off x="243661" y="183126"/>
          <a:ext cx="443021" cy="4430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FC18B4-8B58-45CA-BB15-DE43CA3CE07F}">
      <dsp:nvSpPr>
        <dsp:cNvPr id="0" name=""/>
        <dsp:cNvSpPr/>
      </dsp:nvSpPr>
      <dsp:spPr>
        <a:xfrm>
          <a:off x="930344" y="1890"/>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Physical</a:t>
          </a:r>
        </a:p>
      </dsp:txBody>
      <dsp:txXfrm>
        <a:off x="930344" y="1890"/>
        <a:ext cx="6073432" cy="805493"/>
      </dsp:txXfrm>
    </dsp:sp>
    <dsp:sp modelId="{9DA3673D-DFB4-4521-BAE1-65182C03BD79}">
      <dsp:nvSpPr>
        <dsp:cNvPr id="0" name=""/>
        <dsp:cNvSpPr/>
      </dsp:nvSpPr>
      <dsp:spPr>
        <a:xfrm>
          <a:off x="0" y="1008756"/>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30D0E6-8B87-4224-850A-89696FE59E77}">
      <dsp:nvSpPr>
        <dsp:cNvPr id="0" name=""/>
        <dsp:cNvSpPr/>
      </dsp:nvSpPr>
      <dsp:spPr>
        <a:xfrm>
          <a:off x="243661" y="1189992"/>
          <a:ext cx="443021" cy="4430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06F9CB-EE8D-4508-8055-BEA1FE1C78D8}">
      <dsp:nvSpPr>
        <dsp:cNvPr id="0" name=""/>
        <dsp:cNvSpPr/>
      </dsp:nvSpPr>
      <dsp:spPr>
        <a:xfrm>
          <a:off x="930344" y="1008756"/>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Cognitive</a:t>
          </a:r>
        </a:p>
      </dsp:txBody>
      <dsp:txXfrm>
        <a:off x="930344" y="1008756"/>
        <a:ext cx="6073432" cy="805493"/>
      </dsp:txXfrm>
    </dsp:sp>
    <dsp:sp modelId="{45883D66-30D9-4DCB-9B71-606656F66E7E}">
      <dsp:nvSpPr>
        <dsp:cNvPr id="0" name=""/>
        <dsp:cNvSpPr/>
      </dsp:nvSpPr>
      <dsp:spPr>
        <a:xfrm>
          <a:off x="0" y="2015622"/>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A2BEB7-C761-4A91-AAB5-A6291A5BEB47}">
      <dsp:nvSpPr>
        <dsp:cNvPr id="0" name=""/>
        <dsp:cNvSpPr/>
      </dsp:nvSpPr>
      <dsp:spPr>
        <a:xfrm>
          <a:off x="243661" y="2196858"/>
          <a:ext cx="443021" cy="4430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24B34A-037B-4BDB-96CB-2CB2B318BD3C}">
      <dsp:nvSpPr>
        <dsp:cNvPr id="0" name=""/>
        <dsp:cNvSpPr/>
      </dsp:nvSpPr>
      <dsp:spPr>
        <a:xfrm>
          <a:off x="930344" y="2015622"/>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Emotional</a:t>
          </a:r>
        </a:p>
      </dsp:txBody>
      <dsp:txXfrm>
        <a:off x="930344" y="2015622"/>
        <a:ext cx="6073432" cy="805493"/>
      </dsp:txXfrm>
    </dsp:sp>
    <dsp:sp modelId="{D27AE13B-8848-4FD1-9ADA-53AD32F8AFDE}">
      <dsp:nvSpPr>
        <dsp:cNvPr id="0" name=""/>
        <dsp:cNvSpPr/>
      </dsp:nvSpPr>
      <dsp:spPr>
        <a:xfrm>
          <a:off x="0" y="3022489"/>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63FA0-FFEB-47C6-8B04-DD39E783D33C}">
      <dsp:nvSpPr>
        <dsp:cNvPr id="0" name=""/>
        <dsp:cNvSpPr/>
      </dsp:nvSpPr>
      <dsp:spPr>
        <a:xfrm>
          <a:off x="243661" y="3203725"/>
          <a:ext cx="443021" cy="4430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7D4C06-E5FA-45D4-83FE-9553845B293A}">
      <dsp:nvSpPr>
        <dsp:cNvPr id="0" name=""/>
        <dsp:cNvSpPr/>
      </dsp:nvSpPr>
      <dsp:spPr>
        <a:xfrm>
          <a:off x="930344" y="3022489"/>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Social</a:t>
          </a:r>
        </a:p>
      </dsp:txBody>
      <dsp:txXfrm>
        <a:off x="930344" y="3022489"/>
        <a:ext cx="6073432" cy="805493"/>
      </dsp:txXfrm>
    </dsp:sp>
    <dsp:sp modelId="{6171CE4B-EA43-4C49-96AB-0BBE58BF2DAA}">
      <dsp:nvSpPr>
        <dsp:cNvPr id="0" name=""/>
        <dsp:cNvSpPr/>
      </dsp:nvSpPr>
      <dsp:spPr>
        <a:xfrm>
          <a:off x="0" y="4029355"/>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5371F-755A-4C00-B969-36296C46C5DE}">
      <dsp:nvSpPr>
        <dsp:cNvPr id="0" name=""/>
        <dsp:cNvSpPr/>
      </dsp:nvSpPr>
      <dsp:spPr>
        <a:xfrm>
          <a:off x="243661" y="4210591"/>
          <a:ext cx="443021" cy="4430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110D56-D878-494B-87B9-1DFBF2D717D4}">
      <dsp:nvSpPr>
        <dsp:cNvPr id="0" name=""/>
        <dsp:cNvSpPr/>
      </dsp:nvSpPr>
      <dsp:spPr>
        <a:xfrm>
          <a:off x="930344" y="4029355"/>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Intelligence</a:t>
          </a:r>
        </a:p>
      </dsp:txBody>
      <dsp:txXfrm>
        <a:off x="930344" y="4029355"/>
        <a:ext cx="6073432" cy="805493"/>
      </dsp:txXfrm>
    </dsp:sp>
    <dsp:sp modelId="{ADA288F3-82F3-48DD-ABCB-35B28421AFED}">
      <dsp:nvSpPr>
        <dsp:cNvPr id="0" name=""/>
        <dsp:cNvSpPr/>
      </dsp:nvSpPr>
      <dsp:spPr>
        <a:xfrm>
          <a:off x="0" y="5036221"/>
          <a:ext cx="7003777" cy="8054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EF11BB-967E-47F0-9C25-CF4AC75DFEA6}">
      <dsp:nvSpPr>
        <dsp:cNvPr id="0" name=""/>
        <dsp:cNvSpPr/>
      </dsp:nvSpPr>
      <dsp:spPr>
        <a:xfrm>
          <a:off x="243661" y="5217457"/>
          <a:ext cx="443021" cy="4430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738448-49F6-4EFE-88A0-A4F86DBDA2A1}">
      <dsp:nvSpPr>
        <dsp:cNvPr id="0" name=""/>
        <dsp:cNvSpPr/>
      </dsp:nvSpPr>
      <dsp:spPr>
        <a:xfrm>
          <a:off x="930344" y="5036221"/>
          <a:ext cx="6073432" cy="805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248" tIns="85248" rIns="85248" bIns="85248" numCol="1" spcCol="1270" anchor="ctr" anchorCtr="0">
          <a:noAutofit/>
        </a:bodyPr>
        <a:lstStyle/>
        <a:p>
          <a:pPr marL="0" lvl="0" indent="0" algn="l" defTabSz="844550">
            <a:lnSpc>
              <a:spcPct val="90000"/>
            </a:lnSpc>
            <a:spcBef>
              <a:spcPct val="0"/>
            </a:spcBef>
            <a:spcAft>
              <a:spcPct val="35000"/>
            </a:spcAft>
            <a:buNone/>
          </a:pPr>
          <a:r>
            <a:rPr lang="en-US" sz="1900" kern="1200"/>
            <a:t>Perception</a:t>
          </a:r>
        </a:p>
      </dsp:txBody>
      <dsp:txXfrm>
        <a:off x="930344" y="5036221"/>
        <a:ext cx="6073432" cy="8054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DA73C-19AC-4431-904F-9F640A310F2B}">
      <dsp:nvSpPr>
        <dsp:cNvPr id="0" name=""/>
        <dsp:cNvSpPr/>
      </dsp:nvSpPr>
      <dsp:spPr>
        <a:xfrm>
          <a:off x="0" y="47568"/>
          <a:ext cx="5626542"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Some theories we will cover today include those of</a:t>
          </a:r>
        </a:p>
      </dsp:txBody>
      <dsp:txXfrm>
        <a:off x="65967" y="113535"/>
        <a:ext cx="5494608" cy="1219416"/>
      </dsp:txXfrm>
    </dsp:sp>
    <dsp:sp modelId="{47D1206B-676C-42EC-B09C-CE44F4093945}">
      <dsp:nvSpPr>
        <dsp:cNvPr id="0" name=""/>
        <dsp:cNvSpPr/>
      </dsp:nvSpPr>
      <dsp:spPr>
        <a:xfrm>
          <a:off x="0" y="1493958"/>
          <a:ext cx="5626542" cy="135135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Harlow's Monkeys</a:t>
          </a:r>
        </a:p>
      </dsp:txBody>
      <dsp:txXfrm>
        <a:off x="65967" y="1559925"/>
        <a:ext cx="5494608" cy="1219416"/>
      </dsp:txXfrm>
    </dsp:sp>
    <dsp:sp modelId="{2965830A-EEDB-4FF7-A7AA-073C2B9C408B}">
      <dsp:nvSpPr>
        <dsp:cNvPr id="0" name=""/>
        <dsp:cNvSpPr/>
      </dsp:nvSpPr>
      <dsp:spPr>
        <a:xfrm>
          <a:off x="0" y="2940349"/>
          <a:ext cx="5626542" cy="135135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Bowlby and the 44 Thieves</a:t>
          </a:r>
        </a:p>
      </dsp:txBody>
      <dsp:txXfrm>
        <a:off x="65967" y="3006316"/>
        <a:ext cx="5494608" cy="1219416"/>
      </dsp:txXfrm>
    </dsp:sp>
    <dsp:sp modelId="{CAB00CA1-1F28-4007-91AE-260B2139405B}">
      <dsp:nvSpPr>
        <dsp:cNvPr id="0" name=""/>
        <dsp:cNvSpPr/>
      </dsp:nvSpPr>
      <dsp:spPr>
        <a:xfrm>
          <a:off x="0" y="4386739"/>
          <a:ext cx="5626542" cy="13513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Lorenz's Geese</a:t>
          </a:r>
        </a:p>
      </dsp:txBody>
      <dsp:txXfrm>
        <a:off x="65967" y="4452706"/>
        <a:ext cx="5494608" cy="12194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63BA0-CBD9-4D5A-B78E-F0D24AD625E0}">
      <dsp:nvSpPr>
        <dsp:cNvPr id="0" name=""/>
        <dsp:cNvSpPr/>
      </dsp:nvSpPr>
      <dsp:spPr>
        <a:xfrm>
          <a:off x="0" y="86448"/>
          <a:ext cx="5626542"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Learning about senses, exploring the world.</a:t>
          </a:r>
        </a:p>
      </dsp:txBody>
      <dsp:txXfrm>
        <a:off x="65967" y="152415"/>
        <a:ext cx="5494608" cy="1219416"/>
      </dsp:txXfrm>
    </dsp:sp>
    <dsp:sp modelId="{555CD4B0-EED3-43D5-A45F-9DAD58989606}">
      <dsp:nvSpPr>
        <dsp:cNvPr id="0" name=""/>
        <dsp:cNvSpPr/>
      </dsp:nvSpPr>
      <dsp:spPr>
        <a:xfrm>
          <a:off x="0" y="1506918"/>
          <a:ext cx="5626542" cy="135135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Object permanence, self-recognition, deferred imitation and representational play develop.</a:t>
          </a:r>
        </a:p>
      </dsp:txBody>
      <dsp:txXfrm>
        <a:off x="65967" y="1572885"/>
        <a:ext cx="5494608" cy="1219416"/>
      </dsp:txXfrm>
    </dsp:sp>
    <dsp:sp modelId="{2C72931B-4F10-4D97-8378-781164CA7662}">
      <dsp:nvSpPr>
        <dsp:cNvPr id="0" name=""/>
        <dsp:cNvSpPr/>
      </dsp:nvSpPr>
      <dsp:spPr>
        <a:xfrm>
          <a:off x="0" y="2927389"/>
          <a:ext cx="5626542" cy="135135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emergence of the general symbolic function is developed, the capacity to represent the world mentally. </a:t>
          </a:r>
        </a:p>
      </dsp:txBody>
      <dsp:txXfrm>
        <a:off x="65967" y="2993356"/>
        <a:ext cx="5494608" cy="1219416"/>
      </dsp:txXfrm>
    </dsp:sp>
    <dsp:sp modelId="{4227900C-4371-418B-AC31-C7404B97697F}">
      <dsp:nvSpPr>
        <dsp:cNvPr id="0" name=""/>
        <dsp:cNvSpPr/>
      </dsp:nvSpPr>
      <dsp:spPr>
        <a:xfrm>
          <a:off x="0" y="4347859"/>
          <a:ext cx="5626542" cy="13513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infant lives in the present at first. </a:t>
          </a:r>
        </a:p>
      </dsp:txBody>
      <dsp:txXfrm>
        <a:off x="65967" y="4413826"/>
        <a:ext cx="5494608" cy="12194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03BB2-1131-434F-A6E3-B8104453078B}">
      <dsp:nvSpPr>
        <dsp:cNvPr id="0" name=""/>
        <dsp:cNvSpPr/>
      </dsp:nvSpPr>
      <dsp:spPr>
        <a:xfrm>
          <a:off x="0" y="115422"/>
          <a:ext cx="7003777"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At the beginning, the child is influenced by the appearance of things, rather than logical reasoning.</a:t>
          </a:r>
        </a:p>
      </dsp:txBody>
      <dsp:txXfrm>
        <a:off x="65967" y="181389"/>
        <a:ext cx="6871843" cy="1219416"/>
      </dsp:txXfrm>
    </dsp:sp>
    <dsp:sp modelId="{303F86FE-D401-47A9-9E36-B1F60610908F}">
      <dsp:nvSpPr>
        <dsp:cNvPr id="0" name=""/>
        <dsp:cNvSpPr/>
      </dsp:nvSpPr>
      <dsp:spPr>
        <a:xfrm>
          <a:off x="0" y="1535892"/>
          <a:ext cx="7003777" cy="135135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Conservation does not occur, the child does not realise that if the appearance changes, the quantity does not. </a:t>
          </a:r>
        </a:p>
      </dsp:txBody>
      <dsp:txXfrm>
        <a:off x="65967" y="1601859"/>
        <a:ext cx="6871843" cy="1219416"/>
      </dsp:txXfrm>
    </dsp:sp>
    <dsp:sp modelId="{159A9F45-965A-4E27-8344-DD004D59D0A0}">
      <dsp:nvSpPr>
        <dsp:cNvPr id="0" name=""/>
        <dsp:cNvSpPr/>
      </dsp:nvSpPr>
      <dsp:spPr>
        <a:xfrm>
          <a:off x="0" y="2956362"/>
          <a:ext cx="7003777" cy="135135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Egocentric (three mountains study).</a:t>
          </a:r>
        </a:p>
      </dsp:txBody>
      <dsp:txXfrm>
        <a:off x="65967" y="3022329"/>
        <a:ext cx="6871843" cy="1219416"/>
      </dsp:txXfrm>
    </dsp:sp>
    <dsp:sp modelId="{EA37155F-C091-4CA6-B77B-FC8B238337A6}">
      <dsp:nvSpPr>
        <dsp:cNvPr id="0" name=""/>
        <dsp:cNvSpPr/>
      </dsp:nvSpPr>
      <dsp:spPr>
        <a:xfrm>
          <a:off x="0" y="4376832"/>
          <a:ext cx="7003777" cy="13513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By the end of this stage egocentrism declines and pretend play develops.</a:t>
          </a:r>
        </a:p>
      </dsp:txBody>
      <dsp:txXfrm>
        <a:off x="65967" y="4442799"/>
        <a:ext cx="6871843" cy="12194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39379B-F927-4997-9157-0A7BCEA98A9A}">
      <dsp:nvSpPr>
        <dsp:cNvPr id="0" name=""/>
        <dsp:cNvSpPr/>
      </dsp:nvSpPr>
      <dsp:spPr>
        <a:xfrm>
          <a:off x="0" y="449413"/>
          <a:ext cx="7003777" cy="93596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Internal representations of the world develop here.</a:t>
          </a:r>
        </a:p>
      </dsp:txBody>
      <dsp:txXfrm>
        <a:off x="45690" y="495103"/>
        <a:ext cx="6912397" cy="844583"/>
      </dsp:txXfrm>
    </dsp:sp>
    <dsp:sp modelId="{DFB90CBB-38EB-409E-AF6C-A369BFA3F0C6}">
      <dsp:nvSpPr>
        <dsp:cNvPr id="0" name=""/>
        <dsp:cNvSpPr/>
      </dsp:nvSpPr>
      <dsp:spPr>
        <a:xfrm>
          <a:off x="0" y="1451617"/>
          <a:ext cx="7003777" cy="935963"/>
        </a:xfrm>
        <a:prstGeom prst="roundRect">
          <a:avLst/>
        </a:prstGeom>
        <a:solidFill>
          <a:schemeClr val="accent2">
            <a:hueOff val="1923220"/>
            <a:satOff val="2051"/>
            <a:lumOff val="6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Young children can think symbolically, words/objects stand for things other than itself.</a:t>
          </a:r>
        </a:p>
      </dsp:txBody>
      <dsp:txXfrm>
        <a:off x="45690" y="1497307"/>
        <a:ext cx="6912397" cy="844583"/>
      </dsp:txXfrm>
    </dsp:sp>
    <dsp:sp modelId="{6C43F581-B594-4193-A15E-D982F6F76C98}">
      <dsp:nvSpPr>
        <dsp:cNvPr id="0" name=""/>
        <dsp:cNvSpPr/>
      </dsp:nvSpPr>
      <dsp:spPr>
        <a:xfrm>
          <a:off x="0" y="2453820"/>
          <a:ext cx="7003777" cy="935963"/>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Class inclusion difficulties exist, objects can be classified but cannot include subsets of information.</a:t>
          </a:r>
        </a:p>
      </dsp:txBody>
      <dsp:txXfrm>
        <a:off x="45690" y="2499510"/>
        <a:ext cx="6912397" cy="844583"/>
      </dsp:txXfrm>
    </dsp:sp>
    <dsp:sp modelId="{D1F653F3-05FF-43A3-946C-5B849A22ACC4}">
      <dsp:nvSpPr>
        <dsp:cNvPr id="0" name=""/>
        <dsp:cNvSpPr/>
      </dsp:nvSpPr>
      <dsp:spPr>
        <a:xfrm>
          <a:off x="0" y="3456024"/>
          <a:ext cx="7003777" cy="935963"/>
        </a:xfrm>
        <a:prstGeom prst="roundRect">
          <a:avLst/>
        </a:prstGeom>
        <a:solidFill>
          <a:schemeClr val="accent2">
            <a:hueOff val="5769660"/>
            <a:satOff val="6154"/>
            <a:lumOff val="191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Infants at this stage also demonstrate animism. </a:t>
          </a:r>
        </a:p>
      </dsp:txBody>
      <dsp:txXfrm>
        <a:off x="45690" y="3501714"/>
        <a:ext cx="6912397" cy="844583"/>
      </dsp:txXfrm>
    </dsp:sp>
    <dsp:sp modelId="{A1386B36-FC2D-4C96-8EB1-993443A9F59B}">
      <dsp:nvSpPr>
        <dsp:cNvPr id="0" name=""/>
        <dsp:cNvSpPr/>
      </dsp:nvSpPr>
      <dsp:spPr>
        <a:xfrm>
          <a:off x="0" y="4458227"/>
          <a:ext cx="7003777" cy="935963"/>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This is the tendency for the child to think that non-living objects have life and feelings like a person.</a:t>
          </a:r>
        </a:p>
      </dsp:txBody>
      <dsp:txXfrm>
        <a:off x="45690" y="4503917"/>
        <a:ext cx="6912397" cy="8445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C7D11-7220-4EEE-A3AD-CED46446FF06}">
      <dsp:nvSpPr>
        <dsp:cNvPr id="0" name=""/>
        <dsp:cNvSpPr/>
      </dsp:nvSpPr>
      <dsp:spPr>
        <a:xfrm>
          <a:off x="0" y="86448"/>
          <a:ext cx="5626542" cy="13513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child can use operations, logical rules.</a:t>
          </a:r>
        </a:p>
      </dsp:txBody>
      <dsp:txXfrm>
        <a:off x="65967" y="152415"/>
        <a:ext cx="5494608" cy="1219416"/>
      </dsp:txXfrm>
    </dsp:sp>
    <dsp:sp modelId="{B5DF6AA8-D964-4523-AB63-F35845A5FEAB}">
      <dsp:nvSpPr>
        <dsp:cNvPr id="0" name=""/>
        <dsp:cNvSpPr/>
      </dsp:nvSpPr>
      <dsp:spPr>
        <a:xfrm>
          <a:off x="0" y="1506918"/>
          <a:ext cx="5626542" cy="135135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Decentring occurs, inclusion and conservation improve.</a:t>
          </a:r>
        </a:p>
      </dsp:txBody>
      <dsp:txXfrm>
        <a:off x="65967" y="1572885"/>
        <a:ext cx="5494608" cy="1219416"/>
      </dsp:txXfrm>
    </dsp:sp>
    <dsp:sp modelId="{C574DCA7-017C-4200-8F41-35DECFA5F3DF}">
      <dsp:nvSpPr>
        <dsp:cNvPr id="0" name=""/>
        <dsp:cNvSpPr/>
      </dsp:nvSpPr>
      <dsp:spPr>
        <a:xfrm>
          <a:off x="0" y="2927389"/>
          <a:ext cx="5626542" cy="135135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Children can mentally reverse actions and become more understanding of the thoughts and feelings of others.</a:t>
          </a:r>
        </a:p>
      </dsp:txBody>
      <dsp:txXfrm>
        <a:off x="65967" y="2993356"/>
        <a:ext cx="5494608" cy="1219416"/>
      </dsp:txXfrm>
    </dsp:sp>
    <dsp:sp modelId="{F27709D8-461D-4C5E-8B61-28F14D519055}">
      <dsp:nvSpPr>
        <dsp:cNvPr id="0" name=""/>
        <dsp:cNvSpPr/>
      </dsp:nvSpPr>
      <dsp:spPr>
        <a:xfrm>
          <a:off x="0" y="4347859"/>
          <a:ext cx="5626542" cy="13513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This is the beginning of logical thought development.</a:t>
          </a:r>
        </a:p>
      </dsp:txBody>
      <dsp:txXfrm>
        <a:off x="65967" y="4413826"/>
        <a:ext cx="5494608" cy="12194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E8906-446B-44B6-9B32-88BC94EC4387}">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D9833B-F315-44A2-86D1-D285BE036630}">
      <dsp:nvSpPr>
        <dsp:cNvPr id="0" name=""/>
        <dsp:cNvSpPr/>
      </dsp:nvSpPr>
      <dsp:spPr>
        <a:xfrm>
          <a:off x="530307" y="1344029"/>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9BF017-EAA3-4481-B8C4-217A3E16DBAA}">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But operational thought is only effective here if the child is asked to reason about materials that are physically present. </a:t>
          </a:r>
        </a:p>
      </dsp:txBody>
      <dsp:txXfrm>
        <a:off x="2024809" y="949585"/>
        <a:ext cx="4978967" cy="1753081"/>
      </dsp:txXfrm>
    </dsp:sp>
    <dsp:sp modelId="{178355EE-CB08-4757-9E43-CC60467F7047}">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62387-4406-41F1-B7C0-904147CDD7ED}">
      <dsp:nvSpPr>
        <dsp:cNvPr id="0" name=""/>
        <dsp:cNvSpPr/>
      </dsp:nvSpPr>
      <dsp:spPr>
        <a:xfrm>
          <a:off x="530307" y="3535381"/>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82C64E-79D2-4AE9-9592-004CC5C37DC6}">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Children at this stage will tend to make mistakes or be overwhelmed when asked to reason about abstract or hypothetical problems.</a:t>
          </a:r>
        </a:p>
      </dsp:txBody>
      <dsp:txXfrm>
        <a:off x="2024809" y="3140937"/>
        <a:ext cx="4978967" cy="17530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5C8FE9-EF1E-4F83-9343-95A2A63DD485}">
      <dsp:nvSpPr>
        <dsp:cNvPr id="0" name=""/>
        <dsp:cNvSpPr/>
      </dsp:nvSpPr>
      <dsp:spPr>
        <a:xfrm>
          <a:off x="0" y="713"/>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7EB8B8-9AA1-4D87-A14F-F9FA1B0E9068}">
      <dsp:nvSpPr>
        <dsp:cNvPr id="0" name=""/>
        <dsp:cNvSpPr/>
      </dsp:nvSpPr>
      <dsp:spPr>
        <a:xfrm>
          <a:off x="504931" y="376281"/>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306454-D13C-4E5A-823A-95BADFE1EB2B}">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66800">
            <a:lnSpc>
              <a:spcPct val="90000"/>
            </a:lnSpc>
            <a:spcBef>
              <a:spcPct val="0"/>
            </a:spcBef>
            <a:spcAft>
              <a:spcPct val="35000"/>
            </a:spcAft>
            <a:buNone/>
          </a:pPr>
          <a:r>
            <a:rPr lang="en-US" sz="2400" kern="1200"/>
            <a:t>Formal operational thought is freed from constraints of physicality and perceptual restraints.</a:t>
          </a:r>
        </a:p>
      </dsp:txBody>
      <dsp:txXfrm>
        <a:off x="1927918" y="713"/>
        <a:ext cx="5075858" cy="1669193"/>
      </dsp:txXfrm>
    </dsp:sp>
    <dsp:sp modelId="{45B46D5E-2F90-4C5A-9D48-AC908C974D1B}">
      <dsp:nvSpPr>
        <dsp:cNvPr id="0" name=""/>
        <dsp:cNvSpPr/>
      </dsp:nvSpPr>
      <dsp:spPr>
        <a:xfrm>
          <a:off x="0" y="2087205"/>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603D7-93EA-4D8F-BB59-57019588C1AD}">
      <dsp:nvSpPr>
        <dsp:cNvPr id="0" name=""/>
        <dsp:cNvSpPr/>
      </dsp:nvSpPr>
      <dsp:spPr>
        <a:xfrm>
          <a:off x="504931" y="2462774"/>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DE95D2-580F-4DA6-922A-8D04C3C89D52}">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66800">
            <a:lnSpc>
              <a:spcPct val="90000"/>
            </a:lnSpc>
            <a:spcBef>
              <a:spcPct val="0"/>
            </a:spcBef>
            <a:spcAft>
              <a:spcPct val="35000"/>
            </a:spcAft>
            <a:buNone/>
          </a:pPr>
          <a:r>
            <a:rPr lang="en-US" sz="2400" kern="1200"/>
            <a:t>Abstract ideas can be dealt with without physical representations, such as mathematical operations.</a:t>
          </a:r>
        </a:p>
      </dsp:txBody>
      <dsp:txXfrm>
        <a:off x="1927918" y="2087205"/>
        <a:ext cx="5075858" cy="1669193"/>
      </dsp:txXfrm>
    </dsp:sp>
    <dsp:sp modelId="{000AD460-318C-4FA1-AF6C-D4C1981C30F2}">
      <dsp:nvSpPr>
        <dsp:cNvPr id="0" name=""/>
        <dsp:cNvSpPr/>
      </dsp:nvSpPr>
      <dsp:spPr>
        <a:xfrm>
          <a:off x="0" y="4173697"/>
          <a:ext cx="7003777" cy="16691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CF8B69-7969-4795-854B-6860AC652F6A}">
      <dsp:nvSpPr>
        <dsp:cNvPr id="0" name=""/>
        <dsp:cNvSpPr/>
      </dsp:nvSpPr>
      <dsp:spPr>
        <a:xfrm>
          <a:off x="504931" y="4549266"/>
          <a:ext cx="918056" cy="91805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7E0FAB-BB2D-4200-951F-D65EB47A0A12}">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66800">
            <a:lnSpc>
              <a:spcPct val="90000"/>
            </a:lnSpc>
            <a:spcBef>
              <a:spcPct val="0"/>
            </a:spcBef>
            <a:spcAft>
              <a:spcPct val="35000"/>
            </a:spcAft>
            <a:buNone/>
          </a:pPr>
          <a:r>
            <a:rPr lang="en-US" sz="2400" kern="1200"/>
            <a:t>The emergence of scientific thinking, formulation of abstract ideologies and hypotheses.</a:t>
          </a:r>
        </a:p>
      </dsp:txBody>
      <dsp:txXfrm>
        <a:off x="1927918" y="4173697"/>
        <a:ext cx="5075858" cy="16691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D89CC-45C9-4469-922B-A2B24CCBE46F}">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07D766-63A9-403A-AEC8-04DBD57E476C}">
      <dsp:nvSpPr>
        <dsp:cNvPr id="0" name=""/>
        <dsp:cNvSpPr/>
      </dsp:nvSpPr>
      <dsp:spPr>
        <a:xfrm>
          <a:off x="530307" y="1344029"/>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15AA6E-B288-4781-B272-3BE8C499A3F2}">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Theorists such as Piaget, Kohlberg and Erikson are more focused on the idea of discontinuous development.</a:t>
          </a:r>
        </a:p>
      </dsp:txBody>
      <dsp:txXfrm>
        <a:off x="2024809" y="949585"/>
        <a:ext cx="4978967" cy="1753081"/>
      </dsp:txXfrm>
    </dsp:sp>
    <dsp:sp modelId="{1FBA5F95-535C-4B88-BC3E-0C8B3A800FB9}">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3C4AB-6020-4DF4-9AC0-0109B6BDCA5B}">
      <dsp:nvSpPr>
        <dsp:cNvPr id="0" name=""/>
        <dsp:cNvSpPr/>
      </dsp:nvSpPr>
      <dsp:spPr>
        <a:xfrm>
          <a:off x="530307" y="3535381"/>
          <a:ext cx="964194" cy="9641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6FCCB5-94A1-4AE9-AC3A-4B6079302F50}">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066800">
            <a:lnSpc>
              <a:spcPct val="90000"/>
            </a:lnSpc>
            <a:spcBef>
              <a:spcPct val="0"/>
            </a:spcBef>
            <a:spcAft>
              <a:spcPct val="35000"/>
            </a:spcAft>
            <a:buNone/>
          </a:pPr>
          <a:r>
            <a:rPr lang="en-US" sz="2400" kern="1200"/>
            <a:t>They believe that development occurs in shifts, or leaps. These are linear and universal.</a:t>
          </a:r>
        </a:p>
      </dsp:txBody>
      <dsp:txXfrm>
        <a:off x="2024809" y="3140937"/>
        <a:ext cx="4978967" cy="17530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8F5F74-9E58-41A2-A882-81BB83F0B516}">
      <dsp:nvSpPr>
        <dsp:cNvPr id="0" name=""/>
        <dsp:cNvSpPr/>
      </dsp:nvSpPr>
      <dsp:spPr>
        <a:xfrm>
          <a:off x="0" y="670954"/>
          <a:ext cx="5626542" cy="1433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Considering the aspects we have visited thus far, what could be described as continuous development?</a:t>
          </a:r>
        </a:p>
      </dsp:txBody>
      <dsp:txXfrm>
        <a:off x="69965" y="740919"/>
        <a:ext cx="5486612" cy="1293320"/>
      </dsp:txXfrm>
    </dsp:sp>
    <dsp:sp modelId="{127AA356-6295-4A87-B68C-53DEC7F3ED6E}">
      <dsp:nvSpPr>
        <dsp:cNvPr id="0" name=""/>
        <dsp:cNvSpPr/>
      </dsp:nvSpPr>
      <dsp:spPr>
        <a:xfrm>
          <a:off x="0" y="2176204"/>
          <a:ext cx="5626542" cy="143325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continually develops as we grow/age?</a:t>
          </a:r>
        </a:p>
      </dsp:txBody>
      <dsp:txXfrm>
        <a:off x="69965" y="2246169"/>
        <a:ext cx="5486612" cy="1293320"/>
      </dsp:txXfrm>
    </dsp:sp>
    <dsp:sp modelId="{9C7AA225-BE40-448B-9E10-1A15F5762354}">
      <dsp:nvSpPr>
        <dsp:cNvPr id="0" name=""/>
        <dsp:cNvSpPr/>
      </dsp:nvSpPr>
      <dsp:spPr>
        <a:xfrm>
          <a:off x="0" y="3681454"/>
          <a:ext cx="5626542" cy="143325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Height, learning to walk/talk</a:t>
          </a:r>
        </a:p>
      </dsp:txBody>
      <dsp:txXfrm>
        <a:off x="69965" y="3751419"/>
        <a:ext cx="5486612" cy="12933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A7ADA-B627-49E0-8970-50BC81CF5161}">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6EBD90-AB8B-440B-B572-48118A508696}">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Vygotsky’s theory focuses on the role of culture in the development of mental abilities.</a:t>
          </a:r>
        </a:p>
      </dsp:txBody>
      <dsp:txXfrm>
        <a:off x="0" y="0"/>
        <a:ext cx="7003777" cy="1460901"/>
      </dsp:txXfrm>
    </dsp:sp>
    <dsp:sp modelId="{1D428D2D-4E36-4288-9360-623C414E3CAA}">
      <dsp:nvSpPr>
        <dsp:cNvPr id="0" name=""/>
        <dsp:cNvSpPr/>
      </dsp:nvSpPr>
      <dsp:spPr>
        <a:xfrm>
          <a:off x="0" y="1460901"/>
          <a:ext cx="7003777"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CE656C-562A-4C2E-ACD1-B41D28EC07E0}">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According to Vygotsky, adults in society foster children’s cognitive development by engaging them in challenging, meaningful activities. </a:t>
          </a:r>
        </a:p>
      </dsp:txBody>
      <dsp:txXfrm>
        <a:off x="0" y="1460901"/>
        <a:ext cx="7003777" cy="1460901"/>
      </dsp:txXfrm>
    </dsp:sp>
    <dsp:sp modelId="{EAF46571-D4CC-404E-895D-43AA511B138F}">
      <dsp:nvSpPr>
        <dsp:cNvPr id="0" name=""/>
        <dsp:cNvSpPr/>
      </dsp:nvSpPr>
      <dsp:spPr>
        <a:xfrm>
          <a:off x="0" y="2921802"/>
          <a:ext cx="7003777"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557759-B82E-4261-8348-0DF660E06FB1}">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Adults convey to children the way their culture interprets and responds to the world.</a:t>
          </a:r>
        </a:p>
      </dsp:txBody>
      <dsp:txXfrm>
        <a:off x="0" y="2921802"/>
        <a:ext cx="7003777" cy="1460901"/>
      </dsp:txXfrm>
    </dsp:sp>
    <dsp:sp modelId="{2F113E4B-FA9F-4031-A580-20BB766A7B44}">
      <dsp:nvSpPr>
        <dsp:cNvPr id="0" name=""/>
        <dsp:cNvSpPr/>
      </dsp:nvSpPr>
      <dsp:spPr>
        <a:xfrm>
          <a:off x="0" y="4382703"/>
          <a:ext cx="7003777"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116F67-B3FA-4447-AAB5-E2B3F3D913B3}">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They show the meaning they attach to objects, events and experiences. They provide the child with what to think and how to think.</a:t>
          </a:r>
        </a:p>
      </dsp:txBody>
      <dsp:txXfrm>
        <a:off x="0" y="4382703"/>
        <a:ext cx="7003777" cy="146090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61F64A-4855-4DBF-A0AF-3F666B5F3A00}">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791E72-2197-458F-B19B-933C653118C7}">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It was believed that children are born with four elementary functions.</a:t>
          </a:r>
        </a:p>
      </dsp:txBody>
      <dsp:txXfrm>
        <a:off x="0" y="713"/>
        <a:ext cx="7003777" cy="1168435"/>
      </dsp:txXfrm>
    </dsp:sp>
    <dsp:sp modelId="{FFC809E4-D692-4DCD-819C-9C8CF39526A9}">
      <dsp:nvSpPr>
        <dsp:cNvPr id="0" name=""/>
        <dsp:cNvSpPr/>
      </dsp:nvSpPr>
      <dsp:spPr>
        <a:xfrm>
          <a:off x="0" y="1169148"/>
          <a:ext cx="7003777"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96A29-DD07-4FA4-B36E-6A0DA6172B75}">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Attention</a:t>
          </a:r>
        </a:p>
      </dsp:txBody>
      <dsp:txXfrm>
        <a:off x="0" y="1169148"/>
        <a:ext cx="7003777" cy="1168435"/>
      </dsp:txXfrm>
    </dsp:sp>
    <dsp:sp modelId="{013FBBB7-4EDE-44CD-8E38-2636D25F92A5}">
      <dsp:nvSpPr>
        <dsp:cNvPr id="0" name=""/>
        <dsp:cNvSpPr/>
      </dsp:nvSpPr>
      <dsp:spPr>
        <a:xfrm>
          <a:off x="0" y="2337584"/>
          <a:ext cx="7003777"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C33B09-6BFC-4281-A139-426894C854EF}">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Sensation</a:t>
          </a:r>
        </a:p>
      </dsp:txBody>
      <dsp:txXfrm>
        <a:off x="0" y="2337584"/>
        <a:ext cx="7003777" cy="1168435"/>
      </dsp:txXfrm>
    </dsp:sp>
    <dsp:sp modelId="{41FA4D4E-D600-4A2A-8A4F-4C27C6B294EC}">
      <dsp:nvSpPr>
        <dsp:cNvPr id="0" name=""/>
        <dsp:cNvSpPr/>
      </dsp:nvSpPr>
      <dsp:spPr>
        <a:xfrm>
          <a:off x="0" y="3506020"/>
          <a:ext cx="7003777"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EEFF88-6BA9-40DA-A34F-483A61A466D9}">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Perception</a:t>
          </a:r>
        </a:p>
      </dsp:txBody>
      <dsp:txXfrm>
        <a:off x="0" y="3506020"/>
        <a:ext cx="7003777" cy="1168435"/>
      </dsp:txXfrm>
    </dsp:sp>
    <dsp:sp modelId="{79F4FE69-82B9-4D10-AB48-D49603120971}">
      <dsp:nvSpPr>
        <dsp:cNvPr id="0" name=""/>
        <dsp:cNvSpPr/>
      </dsp:nvSpPr>
      <dsp:spPr>
        <a:xfrm>
          <a:off x="0" y="4674456"/>
          <a:ext cx="7003777"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901A8-3718-417F-8141-F419BDEA3BDF}">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Memory</a:t>
          </a:r>
        </a:p>
      </dsp:txBody>
      <dsp:txXfrm>
        <a:off x="0" y="4674456"/>
        <a:ext cx="7003777" cy="116843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4C10E5-DF18-4139-BD1D-8C84D8EEF796}">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CA2ED2-EBAC-431D-8118-B9C82CE99DC0}">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Vygotsky's work is STILL being translated from Russian, so there is some speculation about further elaboration. </a:t>
          </a:r>
        </a:p>
      </dsp:txBody>
      <dsp:txXfrm>
        <a:off x="0" y="2853"/>
        <a:ext cx="7003777" cy="1945966"/>
      </dsp:txXfrm>
    </dsp:sp>
    <dsp:sp modelId="{341881E3-04D3-481E-B67C-4E459AA816AA}">
      <dsp:nvSpPr>
        <dsp:cNvPr id="0" name=""/>
        <dsp:cNvSpPr/>
      </dsp:nvSpPr>
      <dsp:spPr>
        <a:xfrm>
          <a:off x="0" y="1948819"/>
          <a:ext cx="7003777"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90DC49-D50C-490F-BCEF-78F779A5A5DF}">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His work lacks specificity, with no testable hypotheses.</a:t>
          </a:r>
        </a:p>
      </dsp:txBody>
      <dsp:txXfrm>
        <a:off x="0" y="1948819"/>
        <a:ext cx="7003777" cy="1945966"/>
      </dsp:txXfrm>
    </dsp:sp>
    <dsp:sp modelId="{4BCC5130-59BC-4A6F-BAC6-FC9DC4B2FB9A}">
      <dsp:nvSpPr>
        <dsp:cNvPr id="0" name=""/>
        <dsp:cNvSpPr/>
      </dsp:nvSpPr>
      <dsp:spPr>
        <a:xfrm>
          <a:off x="0" y="3894785"/>
          <a:ext cx="7003777"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B5FA7B-4C92-4402-8D29-425862FDCB99}">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Biology and genetics are not addressed.</a:t>
          </a:r>
        </a:p>
      </dsp:txBody>
      <dsp:txXfrm>
        <a:off x="0" y="3894785"/>
        <a:ext cx="7003777" cy="194596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7069B-BA07-4B18-9689-2B311E6858BA}">
      <dsp:nvSpPr>
        <dsp:cNvPr id="0" name=""/>
        <dsp:cNvSpPr/>
      </dsp:nvSpPr>
      <dsp:spPr>
        <a:xfrm>
          <a:off x="0" y="30282"/>
          <a:ext cx="7003777" cy="28454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Vygotsky agreed with Piaget that the development of cognitive abilities takes place in stages, and he also agreed broadly with the description of the stages.</a:t>
          </a:r>
        </a:p>
      </dsp:txBody>
      <dsp:txXfrm>
        <a:off x="138903" y="169185"/>
        <a:ext cx="6725971" cy="2567633"/>
      </dsp:txXfrm>
    </dsp:sp>
    <dsp:sp modelId="{07812637-3B15-4203-BAC8-AB97DEA180FC}">
      <dsp:nvSpPr>
        <dsp:cNvPr id="0" name=""/>
        <dsp:cNvSpPr/>
      </dsp:nvSpPr>
      <dsp:spPr>
        <a:xfrm>
          <a:off x="0" y="2967882"/>
          <a:ext cx="7003777" cy="284543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However he viewed cognitive development as a social process where children learn from experienced adults.</a:t>
          </a:r>
        </a:p>
      </dsp:txBody>
      <dsp:txXfrm>
        <a:off x="138903" y="3106785"/>
        <a:ext cx="6725971" cy="256763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D291B-36A1-4F8B-BA07-B065A629518F}">
      <dsp:nvSpPr>
        <dsp:cNvPr id="0" name=""/>
        <dsp:cNvSpPr/>
      </dsp:nvSpPr>
      <dsp:spPr>
        <a:xfrm>
          <a:off x="0" y="36582"/>
          <a:ext cx="7003777" cy="2829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Vygotsky places more emphasis on the effects of culture, contraindicative of Piaget's universality.</a:t>
          </a:r>
        </a:p>
      </dsp:txBody>
      <dsp:txXfrm>
        <a:off x="138103" y="174685"/>
        <a:ext cx="6727571" cy="2552854"/>
      </dsp:txXfrm>
    </dsp:sp>
    <dsp:sp modelId="{6D72DE7F-65B0-44BE-BEEF-9523A6A23064}">
      <dsp:nvSpPr>
        <dsp:cNvPr id="0" name=""/>
        <dsp:cNvSpPr/>
      </dsp:nvSpPr>
      <dsp:spPr>
        <a:xfrm>
          <a:off x="0" y="2977962"/>
          <a:ext cx="7003777" cy="282906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It is assumed by Vygotsky that cognitive development varies across cultures.</a:t>
          </a:r>
        </a:p>
      </dsp:txBody>
      <dsp:txXfrm>
        <a:off x="138103" y="3116065"/>
        <a:ext cx="6727571" cy="255285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4410BD-B5F2-4D8B-B48E-3DF6611B1AFE}">
      <dsp:nvSpPr>
        <dsp:cNvPr id="0" name=""/>
        <dsp:cNvSpPr/>
      </dsp:nvSpPr>
      <dsp:spPr>
        <a:xfrm>
          <a:off x="0" y="453109"/>
          <a:ext cx="5626542" cy="2400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Vygotsky places more emphasis on social factors, such as guided learning within the zone of proximal development. This allows children to build knowledge together.</a:t>
          </a:r>
        </a:p>
      </dsp:txBody>
      <dsp:txXfrm>
        <a:off x="117199" y="570308"/>
        <a:ext cx="5392144" cy="2166442"/>
      </dsp:txXfrm>
    </dsp:sp>
    <dsp:sp modelId="{C0A3C58F-B614-4A20-A3B1-F48D895AB5EB}">
      <dsp:nvSpPr>
        <dsp:cNvPr id="0" name=""/>
        <dsp:cNvSpPr/>
      </dsp:nvSpPr>
      <dsp:spPr>
        <a:xfrm>
          <a:off x="0" y="2931709"/>
          <a:ext cx="5626542" cy="240084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Piaget's theory demonstrates independent exploration instead.</a:t>
          </a:r>
        </a:p>
      </dsp:txBody>
      <dsp:txXfrm>
        <a:off x="117199" y="3048908"/>
        <a:ext cx="5392144" cy="216644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AB1BBF-B5DE-4454-8BA7-A94E411EEFFE}">
      <dsp:nvSpPr>
        <dsp:cNvPr id="0" name=""/>
        <dsp:cNvSpPr/>
      </dsp:nvSpPr>
      <dsp:spPr>
        <a:xfrm>
          <a:off x="0" y="36582"/>
          <a:ext cx="7003777" cy="2829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According to Vygotsky, adults transmit tools that children internalise for cognitive development.</a:t>
          </a:r>
        </a:p>
      </dsp:txBody>
      <dsp:txXfrm>
        <a:off x="138103" y="174685"/>
        <a:ext cx="6727571" cy="2552854"/>
      </dsp:txXfrm>
    </dsp:sp>
    <dsp:sp modelId="{8A219DAD-67FF-4BB0-8507-6A7A4FC22494}">
      <dsp:nvSpPr>
        <dsp:cNvPr id="0" name=""/>
        <dsp:cNvSpPr/>
      </dsp:nvSpPr>
      <dsp:spPr>
        <a:xfrm>
          <a:off x="0" y="2977962"/>
          <a:ext cx="7003777" cy="282906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US" sz="3900" kern="1200"/>
            <a:t>Piaget emphasises the importance of peers, as peer interaction promotes social perspective taking.</a:t>
          </a:r>
        </a:p>
      </dsp:txBody>
      <dsp:txXfrm>
        <a:off x="138103" y="3116065"/>
        <a:ext cx="6727571" cy="255285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A52CC-A58A-4E88-9145-0447586369B6}">
      <dsp:nvSpPr>
        <dsp:cNvPr id="0" name=""/>
        <dsp:cNvSpPr/>
      </dsp:nvSpPr>
      <dsp:spPr>
        <a:xfrm>
          <a:off x="0" y="129701"/>
          <a:ext cx="5715000" cy="13513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Erikson believed that our personality develops in eight stages.</a:t>
          </a:r>
        </a:p>
      </dsp:txBody>
      <dsp:txXfrm>
        <a:off x="65967" y="195668"/>
        <a:ext cx="5583066" cy="1219416"/>
      </dsp:txXfrm>
    </dsp:sp>
    <dsp:sp modelId="{57AD9467-4508-4A07-B965-A59B15152F28}">
      <dsp:nvSpPr>
        <dsp:cNvPr id="0" name=""/>
        <dsp:cNvSpPr/>
      </dsp:nvSpPr>
      <dsp:spPr>
        <a:xfrm>
          <a:off x="0" y="1550171"/>
          <a:ext cx="5715000" cy="1351350"/>
        </a:xfrm>
        <a:prstGeom prst="roundRect">
          <a:avLst/>
        </a:prstGeom>
        <a:solidFill>
          <a:schemeClr val="accent5">
            <a:hueOff val="120002"/>
            <a:satOff val="2897"/>
            <a:lumOff val="-139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Each stage demonstrates links to social experiences.</a:t>
          </a:r>
        </a:p>
      </dsp:txBody>
      <dsp:txXfrm>
        <a:off x="65967" y="1616138"/>
        <a:ext cx="5583066" cy="1219416"/>
      </dsp:txXfrm>
    </dsp:sp>
    <dsp:sp modelId="{D4C7883A-3628-4599-AA94-7C45835047FD}">
      <dsp:nvSpPr>
        <dsp:cNvPr id="0" name=""/>
        <dsp:cNvSpPr/>
      </dsp:nvSpPr>
      <dsp:spPr>
        <a:xfrm>
          <a:off x="0" y="2970641"/>
          <a:ext cx="5715000" cy="1351350"/>
        </a:xfrm>
        <a:prstGeom prst="roundRect">
          <a:avLst/>
        </a:prstGeom>
        <a:solidFill>
          <a:schemeClr val="accent5">
            <a:hueOff val="240004"/>
            <a:satOff val="5795"/>
            <a:lumOff val="-279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At each stage, we cope successfully or unsuccessfully.</a:t>
          </a:r>
        </a:p>
      </dsp:txBody>
      <dsp:txXfrm>
        <a:off x="65967" y="3036608"/>
        <a:ext cx="5583066" cy="1219416"/>
      </dsp:txXfrm>
    </dsp:sp>
    <dsp:sp modelId="{F0C3D30D-ACAE-41FD-A3DE-CA99950EAB26}">
      <dsp:nvSpPr>
        <dsp:cNvPr id="0" name=""/>
        <dsp:cNvSpPr/>
      </dsp:nvSpPr>
      <dsp:spPr>
        <a:xfrm>
          <a:off x="0" y="4391111"/>
          <a:ext cx="5715000" cy="1351350"/>
        </a:xfrm>
        <a:prstGeom prst="roundRect">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Success means we acquire strengths to cope in later life, whilst failure means we may be less likely to cope with issues.</a:t>
          </a:r>
        </a:p>
      </dsp:txBody>
      <dsp:txXfrm>
        <a:off x="65967" y="4457078"/>
        <a:ext cx="5583066" cy="121941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4D822-65CE-468F-B5CC-E3133B7E4123}">
      <dsp:nvSpPr>
        <dsp:cNvPr id="0" name=""/>
        <dsp:cNvSpPr/>
      </dsp:nvSpPr>
      <dsp:spPr>
        <a:xfrm>
          <a:off x="0" y="10361"/>
          <a:ext cx="5715000" cy="66338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Trust vs Mistrust</a:t>
          </a:r>
        </a:p>
      </dsp:txBody>
      <dsp:txXfrm>
        <a:off x="32384" y="42745"/>
        <a:ext cx="5650232" cy="598621"/>
      </dsp:txXfrm>
    </dsp:sp>
    <dsp:sp modelId="{F7070CD6-F514-4C9F-8275-84BAF3DC8C8B}">
      <dsp:nvSpPr>
        <dsp:cNvPr id="0" name=""/>
        <dsp:cNvSpPr/>
      </dsp:nvSpPr>
      <dsp:spPr>
        <a:xfrm>
          <a:off x="0" y="751511"/>
          <a:ext cx="5715000" cy="663389"/>
        </a:xfrm>
        <a:prstGeom prst="roundRect">
          <a:avLst/>
        </a:prstGeom>
        <a:solidFill>
          <a:schemeClr val="accent2">
            <a:hueOff val="1098983"/>
            <a:satOff val="1172"/>
            <a:lumOff val="3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Autonomy vs Shame/Doubt</a:t>
          </a:r>
        </a:p>
      </dsp:txBody>
      <dsp:txXfrm>
        <a:off x="32384" y="783895"/>
        <a:ext cx="5650232" cy="598621"/>
      </dsp:txXfrm>
    </dsp:sp>
    <dsp:sp modelId="{34158EDD-E7E8-4030-A26A-0A1B7B30463F}">
      <dsp:nvSpPr>
        <dsp:cNvPr id="0" name=""/>
        <dsp:cNvSpPr/>
      </dsp:nvSpPr>
      <dsp:spPr>
        <a:xfrm>
          <a:off x="0" y="1492661"/>
          <a:ext cx="5715000" cy="663389"/>
        </a:xfrm>
        <a:prstGeom prst="roundRect">
          <a:avLst/>
        </a:prstGeom>
        <a:solidFill>
          <a:schemeClr val="accent2">
            <a:hueOff val="2197966"/>
            <a:satOff val="2344"/>
            <a:lumOff val="7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Initiative vs Guilt</a:t>
          </a:r>
        </a:p>
      </dsp:txBody>
      <dsp:txXfrm>
        <a:off x="32384" y="1525045"/>
        <a:ext cx="5650232" cy="598621"/>
      </dsp:txXfrm>
    </dsp:sp>
    <dsp:sp modelId="{D1C7ADC8-2E63-4CF5-828F-AEEC30780F4A}">
      <dsp:nvSpPr>
        <dsp:cNvPr id="0" name=""/>
        <dsp:cNvSpPr/>
      </dsp:nvSpPr>
      <dsp:spPr>
        <a:xfrm>
          <a:off x="0" y="2233811"/>
          <a:ext cx="5715000" cy="663389"/>
        </a:xfrm>
        <a:prstGeom prst="roundRect">
          <a:avLst/>
        </a:prstGeom>
        <a:solidFill>
          <a:schemeClr val="accent2">
            <a:hueOff val="3296949"/>
            <a:satOff val="3516"/>
            <a:lumOff val="10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Industriousness vs Inferiority</a:t>
          </a:r>
        </a:p>
      </dsp:txBody>
      <dsp:txXfrm>
        <a:off x="32384" y="2266195"/>
        <a:ext cx="5650232" cy="598621"/>
      </dsp:txXfrm>
    </dsp:sp>
    <dsp:sp modelId="{5AA3A83D-1C50-48E8-941B-2F106C3B4B9B}">
      <dsp:nvSpPr>
        <dsp:cNvPr id="0" name=""/>
        <dsp:cNvSpPr/>
      </dsp:nvSpPr>
      <dsp:spPr>
        <a:xfrm>
          <a:off x="0" y="2974961"/>
          <a:ext cx="5715000" cy="663389"/>
        </a:xfrm>
        <a:prstGeom prst="roundRect">
          <a:avLst/>
        </a:prstGeom>
        <a:solidFill>
          <a:schemeClr val="accent2">
            <a:hueOff val="4395932"/>
            <a:satOff val="4689"/>
            <a:lumOff val="1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Identity vs Role Confusion</a:t>
          </a:r>
        </a:p>
      </dsp:txBody>
      <dsp:txXfrm>
        <a:off x="32384" y="3007345"/>
        <a:ext cx="5650232" cy="598621"/>
      </dsp:txXfrm>
    </dsp:sp>
    <dsp:sp modelId="{06FD5D92-7F02-40A7-9989-3674F46DF41E}">
      <dsp:nvSpPr>
        <dsp:cNvPr id="0" name=""/>
        <dsp:cNvSpPr/>
      </dsp:nvSpPr>
      <dsp:spPr>
        <a:xfrm>
          <a:off x="0" y="3716111"/>
          <a:ext cx="5715000" cy="663389"/>
        </a:xfrm>
        <a:prstGeom prst="roundRect">
          <a:avLst/>
        </a:prstGeom>
        <a:solidFill>
          <a:schemeClr val="accent2">
            <a:hueOff val="5494914"/>
            <a:satOff val="5861"/>
            <a:lumOff val="18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Intimacy vs Isolation</a:t>
          </a:r>
        </a:p>
      </dsp:txBody>
      <dsp:txXfrm>
        <a:off x="32384" y="3748495"/>
        <a:ext cx="5650232" cy="598621"/>
      </dsp:txXfrm>
    </dsp:sp>
    <dsp:sp modelId="{B2DE1042-87D1-4AE8-B05B-5EAA54A1085F}">
      <dsp:nvSpPr>
        <dsp:cNvPr id="0" name=""/>
        <dsp:cNvSpPr/>
      </dsp:nvSpPr>
      <dsp:spPr>
        <a:xfrm>
          <a:off x="0" y="4457261"/>
          <a:ext cx="5715000" cy="663389"/>
        </a:xfrm>
        <a:prstGeom prst="roundRect">
          <a:avLst/>
        </a:prstGeom>
        <a:solidFill>
          <a:schemeClr val="accent2">
            <a:hueOff val="6593897"/>
            <a:satOff val="7033"/>
            <a:lumOff val="21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Generativity vs Stagnation</a:t>
          </a:r>
        </a:p>
      </dsp:txBody>
      <dsp:txXfrm>
        <a:off x="32384" y="4489645"/>
        <a:ext cx="5650232" cy="598621"/>
      </dsp:txXfrm>
    </dsp:sp>
    <dsp:sp modelId="{79E82681-6115-4673-86AB-E72598ABCE69}">
      <dsp:nvSpPr>
        <dsp:cNvPr id="0" name=""/>
        <dsp:cNvSpPr/>
      </dsp:nvSpPr>
      <dsp:spPr>
        <a:xfrm>
          <a:off x="0" y="5198411"/>
          <a:ext cx="5715000" cy="66338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Ego Integrity vs Despair</a:t>
          </a:r>
        </a:p>
      </dsp:txBody>
      <dsp:txXfrm>
        <a:off x="32384" y="5230795"/>
        <a:ext cx="5650232" cy="59862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0CD21-C344-45AE-9121-DFF1CA4C194A}">
      <dsp:nvSpPr>
        <dsp:cNvPr id="0" name=""/>
        <dsp:cNvSpPr/>
      </dsp:nvSpPr>
      <dsp:spPr>
        <a:xfrm>
          <a:off x="0" y="339729"/>
          <a:ext cx="5102662" cy="5159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What risks do we take?</a:t>
          </a:r>
        </a:p>
      </dsp:txBody>
      <dsp:txXfrm>
        <a:off x="25188" y="364917"/>
        <a:ext cx="5052286" cy="465594"/>
      </dsp:txXfrm>
    </dsp:sp>
    <dsp:sp modelId="{69130C1A-C910-463A-A84C-088E6E04A075}">
      <dsp:nvSpPr>
        <dsp:cNvPr id="0" name=""/>
        <dsp:cNvSpPr/>
      </dsp:nvSpPr>
      <dsp:spPr>
        <a:xfrm>
          <a:off x="0" y="916180"/>
          <a:ext cx="5102662" cy="515970"/>
        </a:xfrm>
        <a:prstGeom prst="roundRect">
          <a:avLst/>
        </a:prstGeom>
        <a:solidFill>
          <a:schemeClr val="accent2">
            <a:hueOff val="1282147"/>
            <a:satOff val="1368"/>
            <a:lumOff val="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Disagreeing with a friend's fashion choices?</a:t>
          </a:r>
        </a:p>
      </dsp:txBody>
      <dsp:txXfrm>
        <a:off x="25188" y="941368"/>
        <a:ext cx="5052286" cy="465594"/>
      </dsp:txXfrm>
    </dsp:sp>
    <dsp:sp modelId="{C7E362C3-C907-4E0A-9F7D-83C0CE413622}">
      <dsp:nvSpPr>
        <dsp:cNvPr id="0" name=""/>
        <dsp:cNvSpPr/>
      </dsp:nvSpPr>
      <dsp:spPr>
        <a:xfrm>
          <a:off x="0" y="1492629"/>
          <a:ext cx="5102662" cy="515970"/>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Running across the road?</a:t>
          </a:r>
        </a:p>
      </dsp:txBody>
      <dsp:txXfrm>
        <a:off x="25188" y="1517817"/>
        <a:ext cx="5052286" cy="465594"/>
      </dsp:txXfrm>
    </dsp:sp>
    <dsp:sp modelId="{C5997B7A-D4B0-4515-A9FE-B20288F9EC2C}">
      <dsp:nvSpPr>
        <dsp:cNvPr id="0" name=""/>
        <dsp:cNvSpPr/>
      </dsp:nvSpPr>
      <dsp:spPr>
        <a:xfrm>
          <a:off x="0" y="2069080"/>
          <a:ext cx="5102662" cy="515970"/>
        </a:xfrm>
        <a:prstGeom prst="roundRect">
          <a:avLst/>
        </a:prstGeom>
        <a:solidFill>
          <a:schemeClr val="accent2">
            <a:hueOff val="3846440"/>
            <a:satOff val="4103"/>
            <a:lumOff val="1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Skydiving?</a:t>
          </a:r>
        </a:p>
      </dsp:txBody>
      <dsp:txXfrm>
        <a:off x="25188" y="2094268"/>
        <a:ext cx="5052286" cy="465594"/>
      </dsp:txXfrm>
    </dsp:sp>
    <dsp:sp modelId="{C0CB43B6-350D-48E0-96EE-B2B09B4C21D4}">
      <dsp:nvSpPr>
        <dsp:cNvPr id="0" name=""/>
        <dsp:cNvSpPr/>
      </dsp:nvSpPr>
      <dsp:spPr>
        <a:xfrm>
          <a:off x="0" y="2645530"/>
          <a:ext cx="5102662" cy="515970"/>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Investing in crypto?</a:t>
          </a:r>
        </a:p>
      </dsp:txBody>
      <dsp:txXfrm>
        <a:off x="25188" y="2670718"/>
        <a:ext cx="5052286" cy="465594"/>
      </dsp:txXfrm>
    </dsp:sp>
    <dsp:sp modelId="{F6586C58-EAC1-451C-81FD-964465D0299D}">
      <dsp:nvSpPr>
        <dsp:cNvPr id="0" name=""/>
        <dsp:cNvSpPr/>
      </dsp:nvSpPr>
      <dsp:spPr>
        <a:xfrm>
          <a:off x="0" y="3221980"/>
          <a:ext cx="5102662" cy="515970"/>
        </a:xfrm>
        <a:prstGeom prst="roundRect">
          <a:avLst/>
        </a:prstGeom>
        <a:solidFill>
          <a:schemeClr val="accent2">
            <a:hueOff val="6410733"/>
            <a:satOff val="6838"/>
            <a:lumOff val="21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Sharing needles?</a:t>
          </a:r>
        </a:p>
      </dsp:txBody>
      <dsp:txXfrm>
        <a:off x="25188" y="3247168"/>
        <a:ext cx="5052286" cy="465594"/>
      </dsp:txXfrm>
    </dsp:sp>
    <dsp:sp modelId="{1083E201-0929-4FB1-93E8-57040589F9FB}">
      <dsp:nvSpPr>
        <dsp:cNvPr id="0" name=""/>
        <dsp:cNvSpPr/>
      </dsp:nvSpPr>
      <dsp:spPr>
        <a:xfrm>
          <a:off x="0" y="3798430"/>
          <a:ext cx="5102662" cy="515970"/>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Stealing from shops?</a:t>
          </a:r>
        </a:p>
      </dsp:txBody>
      <dsp:txXfrm>
        <a:off x="25188" y="3823618"/>
        <a:ext cx="5052286" cy="4655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Monday, September 7, 2026</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015101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Monday, September 7, 2026</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190527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Monday, September 7, 2026</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30903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Monday, September 7, 2026</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04571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Monday, September 7, 2026</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551743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Monday, September 7, 2026</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455037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Monday, September 7, 2026</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039580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Monday, September 7, 2026</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92132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Monday, September 7, 2026</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82642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Monday, September 7, 2026</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56616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Monday, September 7, 2026</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442784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Monday, September 7, 2026</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875620933"/>
      </p:ext>
    </p:extLst>
  </p:cSld>
  <p:clrMap bg1="dk1" tx1="lt1" bg2="dk2" tx2="lt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v4oYOjVDgo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com/watch?v=UzmvtVAuuy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youtube.com/watch?v=0KOb4gycgtc"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1051551"/>
            <a:ext cx="3565524" cy="2384898"/>
          </a:xfrm>
        </p:spPr>
        <p:txBody>
          <a:bodyPr anchor="b">
            <a:normAutofit/>
          </a:bodyPr>
          <a:lstStyle/>
          <a:p>
            <a:pPr>
              <a:lnSpc>
                <a:spcPct val="90000"/>
              </a:lnSpc>
            </a:pPr>
            <a:r>
              <a:rPr lang="en-US" sz="4100"/>
              <a:t>Lifespan Development: Childhood and Adolescence</a:t>
            </a:r>
          </a:p>
        </p:txBody>
      </p:sp>
      <p:sp>
        <p:nvSpPr>
          <p:cNvPr id="3" name="Subtitle 2"/>
          <p:cNvSpPr>
            <a:spLocks noGrp="1"/>
          </p:cNvSpPr>
          <p:nvPr>
            <p:ph type="subTitle" idx="1"/>
          </p:nvPr>
        </p:nvSpPr>
        <p:spPr>
          <a:xfrm>
            <a:off x="550863" y="3569008"/>
            <a:ext cx="3565525" cy="1731656"/>
          </a:xfrm>
        </p:spPr>
        <p:txBody>
          <a:bodyPr>
            <a:normAutofit/>
          </a:bodyPr>
          <a:lstStyle/>
          <a:p>
            <a:endParaRPr lang="en-US" sz="2000">
              <a:solidFill>
                <a:schemeClr val="tx1">
                  <a:alpha val="60000"/>
                </a:schemeClr>
              </a:solidFill>
            </a:endParaRPr>
          </a:p>
        </p:txBody>
      </p:sp>
      <p:grpSp>
        <p:nvGrpSpPr>
          <p:cNvPr id="11" name="Group 10">
            <a:extLst>
              <a:ext uri="{FF2B5EF4-FFF2-40B4-BE49-F238E27FC236}">
                <a16:creationId xmlns:a16="http://schemas.microsoft.com/office/drawing/2014/main" id="{4592A8CB-0B0A-43A5-86F4-712B0C4696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850" y="444676"/>
            <a:ext cx="667802" cy="631474"/>
            <a:chOff x="10478914" y="1506691"/>
            <a:chExt cx="667802" cy="631474"/>
          </a:xfrm>
        </p:grpSpPr>
        <p:sp>
          <p:nvSpPr>
            <p:cNvPr id="12" name="Freeform: Shape 11">
              <a:extLst>
                <a:ext uri="{FF2B5EF4-FFF2-40B4-BE49-F238E27FC236}">
                  <a16:creationId xmlns:a16="http://schemas.microsoft.com/office/drawing/2014/main" id="{4C63B2AC-3D19-416D-A37F-2DDA8A36513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8A474391-1271-45F9-A39C-8641371AB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4" name="Picture 3">
            <a:extLst>
              <a:ext uri="{FF2B5EF4-FFF2-40B4-BE49-F238E27FC236}">
                <a16:creationId xmlns:a16="http://schemas.microsoft.com/office/drawing/2014/main" id="{CED48FC3-7012-7334-C963-BD04F1885B62}"/>
              </a:ext>
            </a:extLst>
          </p:cNvPr>
          <p:cNvPicPr>
            <a:picLocks noChangeAspect="1"/>
          </p:cNvPicPr>
          <p:nvPr/>
        </p:nvPicPr>
        <p:blipFill>
          <a:blip r:embed="rId2"/>
          <a:srcRect l="4501" r="20355" b="4"/>
          <a:stretch>
            <a:fillRect/>
          </a:stretch>
        </p:blipFill>
        <p:spPr>
          <a:xfrm>
            <a:off x="4743450" y="10"/>
            <a:ext cx="7448551" cy="6857990"/>
          </a:xfrm>
          <a:custGeom>
            <a:avLst/>
            <a:gdLst/>
            <a:ahLst/>
            <a:cxnLst/>
            <a:rect l="l" t="t" r="r" b="b"/>
            <a:pathLst>
              <a:path w="7448551" h="6858000">
                <a:moveTo>
                  <a:pt x="0" y="0"/>
                </a:moveTo>
                <a:lnTo>
                  <a:pt x="7448551" y="0"/>
                </a:lnTo>
                <a:lnTo>
                  <a:pt x="7448551" y="6858000"/>
                </a:lnTo>
                <a:lnTo>
                  <a:pt x="0" y="6858000"/>
                </a:lnTo>
                <a:close/>
              </a:path>
            </a:pathLst>
          </a:custGeom>
        </p:spPr>
      </p:pic>
      <p:sp>
        <p:nvSpPr>
          <p:cNvPr id="15" name="Rectangle 14">
            <a:extLst>
              <a:ext uri="{FF2B5EF4-FFF2-40B4-BE49-F238E27FC236}">
                <a16:creationId xmlns:a16="http://schemas.microsoft.com/office/drawing/2014/main" id="{41AC6C06-99FE-4BA1-BC82-8406A424CD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7AEC842D-C905-4DEA-B1C3-CA51995C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1219" y="5433223"/>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97985-3E96-396A-6526-D4DD25108A88}"/>
              </a:ext>
            </a:extLst>
          </p:cNvPr>
          <p:cNvSpPr>
            <a:spLocks noGrp="1"/>
          </p:cNvSpPr>
          <p:nvPr>
            <p:ph type="title"/>
          </p:nvPr>
        </p:nvSpPr>
        <p:spPr/>
        <p:txBody>
          <a:bodyPr/>
          <a:lstStyle/>
          <a:p>
            <a:r>
              <a:rPr lang="en-US"/>
              <a:t>Aims and Objectives</a:t>
            </a:r>
          </a:p>
        </p:txBody>
      </p:sp>
      <p:sp>
        <p:nvSpPr>
          <p:cNvPr id="3" name="Content Placeholder 2">
            <a:extLst>
              <a:ext uri="{FF2B5EF4-FFF2-40B4-BE49-F238E27FC236}">
                <a16:creationId xmlns:a16="http://schemas.microsoft.com/office/drawing/2014/main" id="{C975ADD9-FFF4-287B-1F5B-26E00B874D28}"/>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Source Sans Pro"/>
              </a:rPr>
              <a:t>Aim: To connect principles of developmental psychology to health and social care. </a:t>
            </a:r>
          </a:p>
          <a:p>
            <a:r>
              <a:rPr lang="en-US">
                <a:solidFill>
                  <a:srgbClr val="FFFFFF">
                    <a:alpha val="60000"/>
                  </a:srgbClr>
                </a:solidFill>
                <a:ea typeface="+mn-lt"/>
                <a:cs typeface="+mn-lt"/>
              </a:rPr>
              <a:t>Describe key theories of lifespan development.</a:t>
            </a:r>
            <a:endParaRPr lang="en-US" dirty="0">
              <a:solidFill>
                <a:srgbClr val="FFFFFF">
                  <a:alpha val="60000"/>
                </a:srgbClr>
              </a:solidFill>
              <a:ea typeface="Source Sans Pro"/>
            </a:endParaRPr>
          </a:p>
          <a:p>
            <a:r>
              <a:rPr lang="en-US">
                <a:solidFill>
                  <a:srgbClr val="FFFFFF">
                    <a:alpha val="60000"/>
                  </a:srgbClr>
                </a:solidFill>
                <a:ea typeface="+mn-lt"/>
                <a:cs typeface="+mn-lt"/>
              </a:rPr>
              <a:t>Explain how children and adolescents develop cognitively, socially and emotionally.</a:t>
            </a:r>
            <a:endParaRPr lang="en-US"/>
          </a:p>
          <a:p>
            <a:r>
              <a:rPr lang="en-US">
                <a:solidFill>
                  <a:srgbClr val="FFFFFF">
                    <a:alpha val="60000"/>
                  </a:srgbClr>
                </a:solidFill>
                <a:ea typeface="+mn-lt"/>
                <a:cs typeface="+mn-lt"/>
              </a:rPr>
              <a:t>Discuss the influence of nature and nurture on development.</a:t>
            </a:r>
            <a:endParaRPr lang="en-US"/>
          </a:p>
          <a:p>
            <a:r>
              <a:rPr lang="en-US">
                <a:solidFill>
                  <a:srgbClr val="FFFFFF">
                    <a:alpha val="60000"/>
                  </a:srgbClr>
                </a:solidFill>
                <a:ea typeface="+mn-lt"/>
                <a:cs typeface="+mn-lt"/>
              </a:rPr>
              <a:t>Apply developmental theories to health and social care practice.</a:t>
            </a:r>
            <a:endParaRPr lang="en-US"/>
          </a:p>
          <a:p>
            <a:r>
              <a:rPr lang="en-US" dirty="0" err="1">
                <a:solidFill>
                  <a:srgbClr val="FFFFFF">
                    <a:alpha val="60000"/>
                  </a:srgbClr>
                </a:solidFill>
                <a:ea typeface="+mn-lt"/>
                <a:cs typeface="+mn-lt"/>
              </a:rPr>
              <a:t>Recognise</a:t>
            </a:r>
            <a:r>
              <a:rPr lang="en-US" dirty="0">
                <a:solidFill>
                  <a:srgbClr val="FFFFFF">
                    <a:alpha val="60000"/>
                  </a:srgbClr>
                </a:solidFill>
                <a:ea typeface="+mn-lt"/>
                <a:cs typeface="+mn-lt"/>
              </a:rPr>
              <a:t> factors affecting healthy development across childhood and adolescence.</a:t>
            </a:r>
            <a:endParaRPr lang="en-US" dirty="0"/>
          </a:p>
        </p:txBody>
      </p:sp>
    </p:spTree>
    <p:extLst>
      <p:ext uri="{BB962C8B-B14F-4D97-AF65-F5344CB8AC3E}">
        <p14:creationId xmlns:p14="http://schemas.microsoft.com/office/powerpoint/2010/main" val="2598777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2929-C7CD-EF51-58C9-87419C877394}"/>
              </a:ext>
            </a:extLst>
          </p:cNvPr>
          <p:cNvSpPr>
            <a:spLocks noGrp="1"/>
          </p:cNvSpPr>
          <p:nvPr>
            <p:ph type="title"/>
          </p:nvPr>
        </p:nvSpPr>
        <p:spPr/>
        <p:txBody>
          <a:bodyPr/>
          <a:lstStyle/>
          <a:p>
            <a:r>
              <a:rPr lang="en-US"/>
              <a:t>How Have You Changed?</a:t>
            </a:r>
          </a:p>
        </p:txBody>
      </p:sp>
      <p:sp>
        <p:nvSpPr>
          <p:cNvPr id="3" name="Content Placeholder 2">
            <a:extLst>
              <a:ext uri="{FF2B5EF4-FFF2-40B4-BE49-F238E27FC236}">
                <a16:creationId xmlns:a16="http://schemas.microsoft.com/office/drawing/2014/main" id="{C12332D7-63E7-AD50-0B3E-701D449841FA}"/>
              </a:ext>
            </a:extLst>
          </p:cNvPr>
          <p:cNvSpPr>
            <a:spLocks noGrp="1"/>
          </p:cNvSpPr>
          <p:nvPr>
            <p:ph idx="1"/>
          </p:nvPr>
        </p:nvSpPr>
        <p:spPr/>
        <p:txBody>
          <a:bodyPr vert="horz" wrap="square" lIns="0" tIns="0" rIns="0" bIns="0" rtlCol="0" anchor="t">
            <a:normAutofit/>
          </a:bodyPr>
          <a:lstStyle/>
          <a:p>
            <a:r>
              <a:rPr lang="en-US">
                <a:ea typeface="+mn-lt"/>
                <a:cs typeface="+mn-lt"/>
              </a:rPr>
              <a:t>How were you different at age 5?</a:t>
            </a:r>
            <a:endParaRPr lang="en-US">
              <a:solidFill>
                <a:srgbClr val="FFFFFF">
                  <a:alpha val="60000"/>
                </a:srgbClr>
              </a:solidFill>
              <a:ea typeface="Source Sans Pro"/>
            </a:endParaRPr>
          </a:p>
          <a:p>
            <a:r>
              <a:rPr lang="en-US">
                <a:ea typeface="+mn-lt"/>
                <a:cs typeface="+mn-lt"/>
              </a:rPr>
              <a:t>What changed during your teenage years?</a:t>
            </a:r>
            <a:endParaRPr lang="en-US"/>
          </a:p>
          <a:p>
            <a:r>
              <a:rPr lang="en-US">
                <a:ea typeface="+mn-lt"/>
                <a:cs typeface="+mn-lt"/>
              </a:rPr>
              <a:t>What factors influenced who you are today?</a:t>
            </a:r>
            <a:endParaRPr lang="en-US"/>
          </a:p>
        </p:txBody>
      </p:sp>
    </p:spTree>
    <p:extLst>
      <p:ext uri="{BB962C8B-B14F-4D97-AF65-F5344CB8AC3E}">
        <p14:creationId xmlns:p14="http://schemas.microsoft.com/office/powerpoint/2010/main" val="1626061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AFF76-CA9A-5023-A256-07011242EF26}"/>
              </a:ext>
            </a:extLst>
          </p:cNvPr>
          <p:cNvSpPr>
            <a:spLocks noGrp="1"/>
          </p:cNvSpPr>
          <p:nvPr>
            <p:ph type="title"/>
          </p:nvPr>
        </p:nvSpPr>
        <p:spPr/>
        <p:txBody>
          <a:bodyPr/>
          <a:lstStyle/>
          <a:p>
            <a:r>
              <a:rPr lang="en-US"/>
              <a:t>Developmental Psychology</a:t>
            </a:r>
          </a:p>
        </p:txBody>
      </p:sp>
      <p:sp>
        <p:nvSpPr>
          <p:cNvPr id="3" name="Content Placeholder 2">
            <a:extLst>
              <a:ext uri="{FF2B5EF4-FFF2-40B4-BE49-F238E27FC236}">
                <a16:creationId xmlns:a16="http://schemas.microsoft.com/office/drawing/2014/main" id="{B5B24827-03C4-BF5A-F448-11C71C0F2AB6}"/>
              </a:ext>
            </a:extLst>
          </p:cNvPr>
          <p:cNvSpPr>
            <a:spLocks noGrp="1"/>
          </p:cNvSpPr>
          <p:nvPr>
            <p:ph idx="1"/>
          </p:nvPr>
        </p:nvSpPr>
        <p:spPr/>
        <p:txBody>
          <a:bodyPr vert="horz" wrap="square" lIns="0" tIns="0" rIns="0" bIns="0" rtlCol="0" anchor="t">
            <a:normAutofit/>
          </a:bodyPr>
          <a:lstStyle/>
          <a:p>
            <a:r>
              <a:rPr lang="en-US">
                <a:ea typeface="+mn-lt"/>
                <a:cs typeface="+mn-lt"/>
              </a:rPr>
              <a:t>Developmental psychology is the branch of psychology that focuses on how people grow and change over the course of a lifetime.</a:t>
            </a:r>
          </a:p>
          <a:p>
            <a:r>
              <a:rPr lang="en-US" dirty="0">
                <a:solidFill>
                  <a:srgbClr val="FFFFFF">
                    <a:alpha val="60000"/>
                  </a:srgbClr>
                </a:solidFill>
                <a:ea typeface="Source Sans Pro"/>
              </a:rPr>
              <a:t>Not just </a:t>
            </a:r>
            <a:r>
              <a:rPr lang="en-US">
                <a:solidFill>
                  <a:srgbClr val="FFFFFF">
                    <a:alpha val="60000"/>
                  </a:srgbClr>
                </a:solidFill>
                <a:ea typeface="Source Sans Pro"/>
              </a:rPr>
              <a:t>physically, but cognitively, emotionally and linguistically etc. </a:t>
            </a:r>
          </a:p>
          <a:p>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606390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E79A0-1EBC-CF35-0CF4-D1DC951276D8}"/>
              </a:ext>
            </a:extLst>
          </p:cNvPr>
          <p:cNvSpPr>
            <a:spLocks noGrp="1"/>
          </p:cNvSpPr>
          <p:nvPr>
            <p:ph type="title"/>
          </p:nvPr>
        </p:nvSpPr>
        <p:spPr/>
        <p:txBody>
          <a:bodyPr/>
          <a:lstStyle/>
          <a:p>
            <a:r>
              <a:rPr lang="en-US"/>
              <a:t>Key Theories</a:t>
            </a:r>
          </a:p>
        </p:txBody>
      </p:sp>
      <p:sp>
        <p:nvSpPr>
          <p:cNvPr id="3" name="Content Placeholder 2">
            <a:extLst>
              <a:ext uri="{FF2B5EF4-FFF2-40B4-BE49-F238E27FC236}">
                <a16:creationId xmlns:a16="http://schemas.microsoft.com/office/drawing/2014/main" id="{F07389A5-5789-574F-1152-49734111C13E}"/>
              </a:ext>
            </a:extLst>
          </p:cNvPr>
          <p:cNvSpPr>
            <a:spLocks noGrp="1"/>
          </p:cNvSpPr>
          <p:nvPr>
            <p:ph idx="1"/>
          </p:nvPr>
        </p:nvSpPr>
        <p:spPr/>
        <p:txBody>
          <a:bodyPr vert="horz" wrap="square" lIns="0" tIns="0" rIns="0" bIns="0" rtlCol="0" anchor="t">
            <a:normAutofit/>
          </a:bodyPr>
          <a:lstStyle/>
          <a:p>
            <a:r>
              <a:rPr lang="en-US" dirty="0" err="1">
                <a:solidFill>
                  <a:srgbClr val="FFFFFF">
                    <a:alpha val="60000"/>
                  </a:srgbClr>
                </a:solidFill>
                <a:ea typeface="Source Sans Pro"/>
              </a:rPr>
              <a:t>Cogntive</a:t>
            </a:r>
            <a:r>
              <a:rPr lang="en-US" dirty="0">
                <a:solidFill>
                  <a:srgbClr val="FFFFFF">
                    <a:alpha val="60000"/>
                  </a:srgbClr>
                </a:solidFill>
                <a:ea typeface="Source Sans Pro"/>
              </a:rPr>
              <a:t> Development</a:t>
            </a:r>
          </a:p>
          <a:p>
            <a:r>
              <a:rPr lang="en-US">
                <a:solidFill>
                  <a:srgbClr val="FFFFFF">
                    <a:alpha val="60000"/>
                  </a:srgbClr>
                </a:solidFill>
                <a:ea typeface="Source Sans Pro"/>
              </a:rPr>
              <a:t>Attachment</a:t>
            </a:r>
            <a:endParaRPr lang="en-US" dirty="0">
              <a:solidFill>
                <a:srgbClr val="FFFFFF">
                  <a:alpha val="60000"/>
                </a:srgbClr>
              </a:solidFill>
              <a:ea typeface="Source Sans Pro"/>
            </a:endParaRPr>
          </a:p>
          <a:p>
            <a:r>
              <a:rPr lang="en-US">
                <a:solidFill>
                  <a:srgbClr val="FFFFFF">
                    <a:alpha val="60000"/>
                  </a:srgbClr>
                </a:solidFill>
                <a:ea typeface="Source Sans Pro"/>
              </a:rPr>
              <a:t>Personality</a:t>
            </a:r>
            <a:endParaRPr lang="en-US" dirty="0">
              <a:solidFill>
                <a:srgbClr val="FFFFFF">
                  <a:alpha val="60000"/>
                </a:srgbClr>
              </a:solidFill>
              <a:ea typeface="Source Sans Pro"/>
            </a:endParaRPr>
          </a:p>
          <a:p>
            <a:r>
              <a:rPr lang="en-US">
                <a:solidFill>
                  <a:srgbClr val="FFFFFF">
                    <a:alpha val="60000"/>
                  </a:srgbClr>
                </a:solidFill>
                <a:ea typeface="Source Sans Pro"/>
              </a:rPr>
              <a:t>Social and emotional growth</a:t>
            </a:r>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3914691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E7DE8-D1EF-EF1E-A2EE-42A7A5A5CDE2}"/>
              </a:ext>
            </a:extLst>
          </p:cNvPr>
          <p:cNvSpPr>
            <a:spLocks noGrp="1"/>
          </p:cNvSpPr>
          <p:nvPr>
            <p:ph type="title"/>
          </p:nvPr>
        </p:nvSpPr>
        <p:spPr/>
        <p:txBody>
          <a:bodyPr/>
          <a:lstStyle/>
          <a:p>
            <a:r>
              <a:rPr lang="en-US"/>
              <a:t>Nature vs Nurture</a:t>
            </a:r>
          </a:p>
        </p:txBody>
      </p:sp>
      <p:sp>
        <p:nvSpPr>
          <p:cNvPr id="3" name="Content Placeholder 2">
            <a:extLst>
              <a:ext uri="{FF2B5EF4-FFF2-40B4-BE49-F238E27FC236}">
                <a16:creationId xmlns:a16="http://schemas.microsoft.com/office/drawing/2014/main" id="{BAC30DF1-2F34-E635-CDB1-62D34805CBFB}"/>
              </a:ext>
            </a:extLst>
          </p:cNvPr>
          <p:cNvSpPr>
            <a:spLocks noGrp="1"/>
          </p:cNvSpPr>
          <p:nvPr>
            <p:ph idx="1"/>
          </p:nvPr>
        </p:nvSpPr>
        <p:spPr/>
        <p:txBody>
          <a:bodyPr vert="horz" wrap="square" lIns="0" tIns="0" rIns="0" bIns="0" rtlCol="0" anchor="t">
            <a:normAutofit fontScale="92500" lnSpcReduction="20000"/>
          </a:bodyPr>
          <a:lstStyle/>
          <a:p>
            <a:r>
              <a:rPr lang="en-US">
                <a:solidFill>
                  <a:srgbClr val="FFFFFF">
                    <a:alpha val="60000"/>
                  </a:srgbClr>
                </a:solidFill>
                <a:ea typeface="Source Sans Pro"/>
              </a:rPr>
              <a:t>One of the oldest debates in psychology, biology vs environment.</a:t>
            </a:r>
          </a:p>
          <a:p>
            <a:r>
              <a:rPr lang="en-US">
                <a:solidFill>
                  <a:srgbClr val="FFFFFF">
                    <a:alpha val="60000"/>
                  </a:srgbClr>
                </a:solidFill>
                <a:ea typeface="+mn-lt"/>
                <a:cs typeface="+mn-lt"/>
              </a:rPr>
              <a:t>Genetics</a:t>
            </a:r>
            <a:endParaRPr lang="en-US"/>
          </a:p>
          <a:p>
            <a:r>
              <a:rPr lang="en-US">
                <a:solidFill>
                  <a:srgbClr val="FFFFFF">
                    <a:alpha val="60000"/>
                  </a:srgbClr>
                </a:solidFill>
                <a:ea typeface="+mn-lt"/>
                <a:cs typeface="+mn-lt"/>
              </a:rPr>
              <a:t>Inheritance</a:t>
            </a:r>
            <a:endParaRPr lang="en-US"/>
          </a:p>
          <a:p>
            <a:r>
              <a:rPr lang="en-US">
                <a:solidFill>
                  <a:srgbClr val="FFFFFF">
                    <a:alpha val="60000"/>
                  </a:srgbClr>
                </a:solidFill>
                <a:ea typeface="+mn-lt"/>
                <a:cs typeface="+mn-lt"/>
              </a:rPr>
              <a:t>Brain development</a:t>
            </a:r>
            <a:endParaRPr lang="en-US"/>
          </a:p>
          <a:p>
            <a:r>
              <a:rPr lang="en-US">
                <a:solidFill>
                  <a:srgbClr val="FFFFFF">
                    <a:alpha val="60000"/>
                  </a:srgbClr>
                </a:solidFill>
                <a:ea typeface="+mn-lt"/>
                <a:cs typeface="+mn-lt"/>
              </a:rPr>
              <a:t>Family</a:t>
            </a:r>
            <a:endParaRPr lang="en-US"/>
          </a:p>
          <a:p>
            <a:r>
              <a:rPr lang="en-US">
                <a:solidFill>
                  <a:srgbClr val="FFFFFF">
                    <a:alpha val="60000"/>
                  </a:srgbClr>
                </a:solidFill>
                <a:ea typeface="+mn-lt"/>
                <a:cs typeface="+mn-lt"/>
              </a:rPr>
              <a:t>Education</a:t>
            </a:r>
            <a:endParaRPr lang="en-US"/>
          </a:p>
          <a:p>
            <a:r>
              <a:rPr lang="en-US">
                <a:solidFill>
                  <a:srgbClr val="FFFFFF">
                    <a:alpha val="60000"/>
                  </a:srgbClr>
                </a:solidFill>
                <a:ea typeface="+mn-lt"/>
                <a:cs typeface="+mn-lt"/>
              </a:rPr>
              <a:t>Culture</a:t>
            </a:r>
            <a:endParaRPr lang="en-US"/>
          </a:p>
          <a:p>
            <a:r>
              <a:rPr lang="en-US">
                <a:solidFill>
                  <a:srgbClr val="FFFFFF">
                    <a:alpha val="60000"/>
                  </a:srgbClr>
                </a:solidFill>
                <a:ea typeface="+mn-lt"/>
                <a:cs typeface="+mn-lt"/>
              </a:rPr>
              <a:t>Social experiences</a:t>
            </a:r>
            <a:endParaRPr lang="en-US"/>
          </a:p>
          <a:p>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2812805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7F4CD0-B994-6889-6A62-F1BD1E70F4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0FE833-593D-95B3-8123-A4CB185D17A9}"/>
              </a:ext>
            </a:extLst>
          </p:cNvPr>
          <p:cNvSpPr>
            <a:spLocks noGrp="1"/>
          </p:cNvSpPr>
          <p:nvPr>
            <p:ph type="title"/>
          </p:nvPr>
        </p:nvSpPr>
        <p:spPr/>
        <p:txBody>
          <a:bodyPr/>
          <a:lstStyle/>
          <a:p>
            <a:r>
              <a:rPr lang="en-US"/>
              <a:t>Nature vs Nurture: Which is it?</a:t>
            </a:r>
          </a:p>
        </p:txBody>
      </p:sp>
      <p:sp>
        <p:nvSpPr>
          <p:cNvPr id="3" name="Content Placeholder 2">
            <a:extLst>
              <a:ext uri="{FF2B5EF4-FFF2-40B4-BE49-F238E27FC236}">
                <a16:creationId xmlns:a16="http://schemas.microsoft.com/office/drawing/2014/main" id="{8D1D0A8D-3611-6106-190E-5E3B06D25A5A}"/>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mn-lt"/>
                <a:cs typeface="+mn-lt"/>
              </a:rPr>
              <a:t>Intelligence</a:t>
            </a:r>
            <a:endParaRPr lang="en-US"/>
          </a:p>
          <a:p>
            <a:r>
              <a:rPr lang="en-US">
                <a:solidFill>
                  <a:srgbClr val="FFFFFF">
                    <a:alpha val="60000"/>
                  </a:srgbClr>
                </a:solidFill>
                <a:ea typeface="+mn-lt"/>
                <a:cs typeface="+mn-lt"/>
              </a:rPr>
              <a:t>Personality</a:t>
            </a:r>
            <a:endParaRPr lang="en-US"/>
          </a:p>
          <a:p>
            <a:r>
              <a:rPr lang="en-US">
                <a:solidFill>
                  <a:srgbClr val="FFFFFF">
                    <a:alpha val="60000"/>
                  </a:srgbClr>
                </a:solidFill>
                <a:ea typeface="+mn-lt"/>
                <a:cs typeface="+mn-lt"/>
              </a:rPr>
              <a:t>Language</a:t>
            </a:r>
            <a:endParaRPr lang="en-US"/>
          </a:p>
          <a:p>
            <a:r>
              <a:rPr lang="en-US">
                <a:solidFill>
                  <a:srgbClr val="FFFFFF">
                    <a:alpha val="60000"/>
                  </a:srgbClr>
                </a:solidFill>
                <a:ea typeface="+mn-lt"/>
                <a:cs typeface="+mn-lt"/>
              </a:rPr>
              <a:t>Aggression</a:t>
            </a:r>
            <a:endParaRPr lang="en-US"/>
          </a:p>
          <a:p>
            <a:r>
              <a:rPr lang="en-US">
                <a:solidFill>
                  <a:srgbClr val="FFFFFF">
                    <a:alpha val="60000"/>
                  </a:srgbClr>
                </a:solidFill>
                <a:ea typeface="+mn-lt"/>
                <a:cs typeface="+mn-lt"/>
              </a:rPr>
              <a:t>Mental health difficulties</a:t>
            </a:r>
            <a:endParaRPr lang="en-US"/>
          </a:p>
        </p:txBody>
      </p:sp>
    </p:spTree>
    <p:extLst>
      <p:ext uri="{BB962C8B-B14F-4D97-AF65-F5344CB8AC3E}">
        <p14:creationId xmlns:p14="http://schemas.microsoft.com/office/powerpoint/2010/main" val="1642018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C6274-8510-90BF-9DD9-9D98A85CE969}"/>
              </a:ext>
            </a:extLst>
          </p:cNvPr>
          <p:cNvSpPr>
            <a:spLocks noGrp="1"/>
          </p:cNvSpPr>
          <p:nvPr>
            <p:ph type="title"/>
          </p:nvPr>
        </p:nvSpPr>
        <p:spPr/>
        <p:txBody>
          <a:bodyPr/>
          <a:lstStyle/>
          <a:p>
            <a:r>
              <a:rPr lang="en-US"/>
              <a:t>Question</a:t>
            </a:r>
          </a:p>
        </p:txBody>
      </p:sp>
      <p:sp>
        <p:nvSpPr>
          <p:cNvPr id="3" name="Content Placeholder 2">
            <a:extLst>
              <a:ext uri="{FF2B5EF4-FFF2-40B4-BE49-F238E27FC236}">
                <a16:creationId xmlns:a16="http://schemas.microsoft.com/office/drawing/2014/main" id="{CA0C169F-DCD2-5592-8BD3-F6E8AF93957E}"/>
              </a:ext>
            </a:extLst>
          </p:cNvPr>
          <p:cNvSpPr>
            <a:spLocks noGrp="1"/>
          </p:cNvSpPr>
          <p:nvPr>
            <p:ph idx="1"/>
          </p:nvPr>
        </p:nvSpPr>
        <p:spPr/>
        <p:txBody>
          <a:bodyPr vert="horz" wrap="square" lIns="0" tIns="0" rIns="0" bIns="0" rtlCol="0" anchor="t">
            <a:normAutofit/>
          </a:bodyPr>
          <a:lstStyle/>
          <a:p>
            <a:r>
              <a:rPr lang="en-US">
                <a:ea typeface="+mn-lt"/>
                <a:cs typeface="+mn-lt"/>
              </a:rPr>
              <a:t>Why is understanding child development important for health and social care professionals?</a:t>
            </a:r>
            <a:endParaRPr lang="en-US"/>
          </a:p>
        </p:txBody>
      </p:sp>
    </p:spTree>
    <p:extLst>
      <p:ext uri="{BB962C8B-B14F-4D97-AF65-F5344CB8AC3E}">
        <p14:creationId xmlns:p14="http://schemas.microsoft.com/office/powerpoint/2010/main" val="1314952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9EEF-A6E5-8DDD-B0D7-4455F6EF23B3}"/>
              </a:ext>
            </a:extLst>
          </p:cNvPr>
          <p:cNvSpPr>
            <a:spLocks noGrp="1"/>
          </p:cNvSpPr>
          <p:nvPr>
            <p:ph type="title"/>
          </p:nvPr>
        </p:nvSpPr>
        <p:spPr>
          <a:xfrm>
            <a:off x="838201" y="559813"/>
            <a:ext cx="3352799" cy="5577934"/>
          </a:xfrm>
        </p:spPr>
        <p:txBody>
          <a:bodyPr>
            <a:normAutofit/>
          </a:bodyPr>
          <a:lstStyle/>
          <a:p>
            <a:r>
              <a:rPr lang="en-US" sz="4000">
                <a:cs typeface="Sabon Next LT"/>
              </a:rPr>
              <a:t>Development</a:t>
            </a:r>
            <a:endParaRPr lang="en-US" sz="4000"/>
          </a:p>
        </p:txBody>
      </p:sp>
      <p:graphicFrame>
        <p:nvGraphicFramePr>
          <p:cNvPr id="5" name="Content Placeholder 2">
            <a:extLst>
              <a:ext uri="{FF2B5EF4-FFF2-40B4-BE49-F238E27FC236}">
                <a16:creationId xmlns:a16="http://schemas.microsoft.com/office/drawing/2014/main" id="{229D117C-E501-55B8-CDF6-A0CF87E43F9E}"/>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1876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ED30C-5817-6490-B377-947429F707B8}"/>
              </a:ext>
            </a:extLst>
          </p:cNvPr>
          <p:cNvSpPr>
            <a:spLocks noGrp="1"/>
          </p:cNvSpPr>
          <p:nvPr>
            <p:ph type="title"/>
          </p:nvPr>
        </p:nvSpPr>
        <p:spPr>
          <a:xfrm>
            <a:off x="838201" y="559813"/>
            <a:ext cx="4876800" cy="5577934"/>
          </a:xfrm>
        </p:spPr>
        <p:txBody>
          <a:bodyPr>
            <a:normAutofit/>
          </a:bodyPr>
          <a:lstStyle/>
          <a:p>
            <a:r>
              <a:rPr lang="en-US" dirty="0">
                <a:cs typeface="Sabon Next LT"/>
              </a:rPr>
              <a:t>Theories of Development</a:t>
            </a:r>
            <a:endParaRPr lang="en-US" dirty="0"/>
          </a:p>
        </p:txBody>
      </p:sp>
      <p:graphicFrame>
        <p:nvGraphicFramePr>
          <p:cNvPr id="5" name="Content Placeholder 2">
            <a:extLst>
              <a:ext uri="{FF2B5EF4-FFF2-40B4-BE49-F238E27FC236}">
                <a16:creationId xmlns:a16="http://schemas.microsoft.com/office/drawing/2014/main" id="{50DABB50-521C-EDE0-A7B5-51B6AE4DBD08}"/>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4399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A2A26-364B-1BE5-C6A6-43A1D0AA2DFF}"/>
              </a:ext>
            </a:extLst>
          </p:cNvPr>
          <p:cNvSpPr>
            <a:spLocks noGrp="1"/>
          </p:cNvSpPr>
          <p:nvPr>
            <p:ph type="title"/>
          </p:nvPr>
        </p:nvSpPr>
        <p:spPr>
          <a:xfrm>
            <a:off x="1198182" y="381000"/>
            <a:ext cx="10003218" cy="1600124"/>
          </a:xfrm>
        </p:spPr>
        <p:txBody>
          <a:bodyPr>
            <a:normAutofit/>
          </a:bodyPr>
          <a:lstStyle/>
          <a:p>
            <a:r>
              <a:rPr lang="en-US">
                <a:solidFill>
                  <a:srgbClr val="FFFFFF"/>
                </a:solidFill>
                <a:cs typeface="Sabon Next LT"/>
              </a:rPr>
              <a:t>Piaget</a:t>
            </a:r>
            <a:endParaRPr lang="en-US">
              <a:solidFill>
                <a:srgbClr val="FFFFFF"/>
              </a:solidFill>
            </a:endParaRPr>
          </a:p>
        </p:txBody>
      </p:sp>
      <p:graphicFrame>
        <p:nvGraphicFramePr>
          <p:cNvPr id="8" name="Content Placeholder 7">
            <a:extLst>
              <a:ext uri="{FF2B5EF4-FFF2-40B4-BE49-F238E27FC236}">
                <a16:creationId xmlns:a16="http://schemas.microsoft.com/office/drawing/2014/main" id="{C01D98B7-5D0D-DC2B-D006-F635C1608F97}"/>
              </a:ext>
            </a:extLst>
          </p:cNvPr>
          <p:cNvGraphicFramePr>
            <a:graphicFrameLocks noGrp="1"/>
          </p:cNvGraphicFramePr>
          <p:nvPr>
            <p:ph idx="1"/>
          </p:nvPr>
        </p:nvGraphicFramePr>
        <p:xfrm>
          <a:off x="838200" y="2686588"/>
          <a:ext cx="10515601" cy="3318391"/>
        </p:xfrm>
        <a:graphic>
          <a:graphicData uri="http://schemas.openxmlformats.org/drawingml/2006/table">
            <a:tbl>
              <a:tblPr firstRow="1" bandRow="1">
                <a:tableStyleId>{5C22544A-7EE6-4342-B048-85BDC9FD1C3A}</a:tableStyleId>
              </a:tblPr>
              <a:tblGrid>
                <a:gridCol w="3535926">
                  <a:extLst>
                    <a:ext uri="{9D8B030D-6E8A-4147-A177-3AD203B41FA5}">
                      <a16:colId xmlns:a16="http://schemas.microsoft.com/office/drawing/2014/main" val="3540872221"/>
                    </a:ext>
                  </a:extLst>
                </a:gridCol>
                <a:gridCol w="3628104">
                  <a:extLst>
                    <a:ext uri="{9D8B030D-6E8A-4147-A177-3AD203B41FA5}">
                      <a16:colId xmlns:a16="http://schemas.microsoft.com/office/drawing/2014/main" val="2868468818"/>
                    </a:ext>
                  </a:extLst>
                </a:gridCol>
                <a:gridCol w="3351571">
                  <a:extLst>
                    <a:ext uri="{9D8B030D-6E8A-4147-A177-3AD203B41FA5}">
                      <a16:colId xmlns:a16="http://schemas.microsoft.com/office/drawing/2014/main" val="888649501"/>
                    </a:ext>
                  </a:extLst>
                </a:gridCol>
              </a:tblGrid>
              <a:tr h="584037">
                <a:tc>
                  <a:txBody>
                    <a:bodyPr/>
                    <a:lstStyle/>
                    <a:p>
                      <a:pPr fontAlgn="base"/>
                      <a:r>
                        <a:rPr lang="en-US" sz="2600">
                          <a:effectLst/>
                        </a:rPr>
                        <a:t>Stage​</a:t>
                      </a:r>
                      <a:endParaRPr lang="en-US" sz="2600" b="1">
                        <a:solidFill>
                          <a:srgbClr val="FFFFFF"/>
                        </a:solidFill>
                        <a:effectLst/>
                      </a:endParaRPr>
                    </a:p>
                  </a:txBody>
                  <a:tcPr marL="132735" marR="132735" marT="66368" marB="66368" anchor="ctr"/>
                </a:tc>
                <a:tc>
                  <a:txBody>
                    <a:bodyPr/>
                    <a:lstStyle/>
                    <a:p>
                      <a:pPr fontAlgn="base"/>
                      <a:r>
                        <a:rPr lang="en-US" sz="2600">
                          <a:effectLst/>
                        </a:rPr>
                        <a:t>Age​</a:t>
                      </a:r>
                      <a:endParaRPr lang="en-US" sz="2600" b="1">
                        <a:solidFill>
                          <a:srgbClr val="FFFFFF"/>
                        </a:solidFill>
                        <a:effectLst/>
                      </a:endParaRPr>
                    </a:p>
                  </a:txBody>
                  <a:tcPr marL="132735" marR="132735" marT="66368" marB="66368" anchor="ctr"/>
                </a:tc>
                <a:tc>
                  <a:txBody>
                    <a:bodyPr/>
                    <a:lstStyle/>
                    <a:p>
                      <a:pPr fontAlgn="base"/>
                      <a:r>
                        <a:rPr lang="en-US" sz="2600">
                          <a:effectLst/>
                        </a:rPr>
                        <a:t>Goal​</a:t>
                      </a:r>
                      <a:endParaRPr lang="en-US" sz="2600" b="1">
                        <a:solidFill>
                          <a:srgbClr val="FFFFFF"/>
                        </a:solidFill>
                        <a:effectLst/>
                      </a:endParaRPr>
                    </a:p>
                  </a:txBody>
                  <a:tcPr marL="132735" marR="132735" marT="66368" marB="66368" anchor="ctr"/>
                </a:tc>
                <a:extLst>
                  <a:ext uri="{0D108BD9-81ED-4DB2-BD59-A6C34878D82A}">
                    <a16:rowId xmlns:a16="http://schemas.microsoft.com/office/drawing/2014/main" val="3393391132"/>
                  </a:ext>
                </a:extLst>
              </a:tr>
              <a:tr h="584037">
                <a:tc>
                  <a:txBody>
                    <a:bodyPr/>
                    <a:lstStyle/>
                    <a:p>
                      <a:pPr fontAlgn="base"/>
                      <a:r>
                        <a:rPr lang="en-US" sz="2600">
                          <a:effectLst/>
                        </a:rPr>
                        <a:t>Sensorimotor​</a:t>
                      </a:r>
                    </a:p>
                  </a:txBody>
                  <a:tcPr marL="132735" marR="132735" marT="66368" marB="66368" anchor="ctr"/>
                </a:tc>
                <a:tc>
                  <a:txBody>
                    <a:bodyPr/>
                    <a:lstStyle/>
                    <a:p>
                      <a:pPr fontAlgn="base"/>
                      <a:r>
                        <a:rPr lang="en-US" sz="2600">
                          <a:effectLst/>
                        </a:rPr>
                        <a:t>Birth to 18-24 months​</a:t>
                      </a:r>
                    </a:p>
                  </a:txBody>
                  <a:tcPr marL="132735" marR="132735" marT="66368" marB="66368" anchor="ctr"/>
                </a:tc>
                <a:tc>
                  <a:txBody>
                    <a:bodyPr/>
                    <a:lstStyle/>
                    <a:p>
                      <a:pPr fontAlgn="base"/>
                      <a:r>
                        <a:rPr lang="en-US" sz="2600">
                          <a:effectLst/>
                        </a:rPr>
                        <a:t>Object permanence​</a:t>
                      </a:r>
                    </a:p>
                  </a:txBody>
                  <a:tcPr marL="132735" marR="132735" marT="66368" marB="66368" anchor="ctr"/>
                </a:tc>
                <a:extLst>
                  <a:ext uri="{0D108BD9-81ED-4DB2-BD59-A6C34878D82A}">
                    <a16:rowId xmlns:a16="http://schemas.microsoft.com/office/drawing/2014/main" val="1451252654"/>
                  </a:ext>
                </a:extLst>
              </a:tr>
              <a:tr h="584037">
                <a:tc>
                  <a:txBody>
                    <a:bodyPr/>
                    <a:lstStyle/>
                    <a:p>
                      <a:pPr fontAlgn="base"/>
                      <a:r>
                        <a:rPr lang="en-US" sz="2600">
                          <a:effectLst/>
                        </a:rPr>
                        <a:t>Preoperational​</a:t>
                      </a:r>
                    </a:p>
                  </a:txBody>
                  <a:tcPr marL="132735" marR="132735" marT="66368" marB="66368" anchor="ctr"/>
                </a:tc>
                <a:tc>
                  <a:txBody>
                    <a:bodyPr/>
                    <a:lstStyle/>
                    <a:p>
                      <a:pPr fontAlgn="base"/>
                      <a:r>
                        <a:rPr lang="en-US" sz="2600">
                          <a:effectLst/>
                        </a:rPr>
                        <a:t>2 to 7 years old​</a:t>
                      </a:r>
                    </a:p>
                  </a:txBody>
                  <a:tcPr marL="132735" marR="132735" marT="66368" marB="66368" anchor="ctr"/>
                </a:tc>
                <a:tc>
                  <a:txBody>
                    <a:bodyPr/>
                    <a:lstStyle/>
                    <a:p>
                      <a:pPr fontAlgn="base"/>
                      <a:r>
                        <a:rPr lang="en-US" sz="2600">
                          <a:effectLst/>
                        </a:rPr>
                        <a:t>Symbolic thought​</a:t>
                      </a:r>
                    </a:p>
                  </a:txBody>
                  <a:tcPr marL="132735" marR="132735" marT="66368" marB="66368" anchor="ctr"/>
                </a:tc>
                <a:extLst>
                  <a:ext uri="{0D108BD9-81ED-4DB2-BD59-A6C34878D82A}">
                    <a16:rowId xmlns:a16="http://schemas.microsoft.com/office/drawing/2014/main" val="2589377821"/>
                  </a:ext>
                </a:extLst>
              </a:tr>
              <a:tr h="584037">
                <a:tc>
                  <a:txBody>
                    <a:bodyPr/>
                    <a:lstStyle/>
                    <a:p>
                      <a:pPr fontAlgn="base"/>
                      <a:r>
                        <a:rPr lang="en-US" sz="2600">
                          <a:effectLst/>
                        </a:rPr>
                        <a:t>Concrete operational​</a:t>
                      </a:r>
                    </a:p>
                  </a:txBody>
                  <a:tcPr marL="132735" marR="132735" marT="66368" marB="66368" anchor="ctr"/>
                </a:tc>
                <a:tc>
                  <a:txBody>
                    <a:bodyPr/>
                    <a:lstStyle/>
                    <a:p>
                      <a:pPr fontAlgn="base"/>
                      <a:r>
                        <a:rPr lang="en-US" sz="2600">
                          <a:effectLst/>
                        </a:rPr>
                        <a:t>Ages 7 to 11 years​</a:t>
                      </a:r>
                    </a:p>
                  </a:txBody>
                  <a:tcPr marL="132735" marR="132735" marT="66368" marB="66368" anchor="ctr"/>
                </a:tc>
                <a:tc>
                  <a:txBody>
                    <a:bodyPr/>
                    <a:lstStyle/>
                    <a:p>
                      <a:pPr fontAlgn="base"/>
                      <a:r>
                        <a:rPr lang="en-US" sz="2600">
                          <a:effectLst/>
                        </a:rPr>
                        <a:t>Logical thought​</a:t>
                      </a:r>
                    </a:p>
                  </a:txBody>
                  <a:tcPr marL="132735" marR="132735" marT="66368" marB="66368" anchor="ctr"/>
                </a:tc>
                <a:extLst>
                  <a:ext uri="{0D108BD9-81ED-4DB2-BD59-A6C34878D82A}">
                    <a16:rowId xmlns:a16="http://schemas.microsoft.com/office/drawing/2014/main" val="1264932669"/>
                  </a:ext>
                </a:extLst>
              </a:tr>
              <a:tr h="982243">
                <a:tc>
                  <a:txBody>
                    <a:bodyPr/>
                    <a:lstStyle/>
                    <a:p>
                      <a:pPr fontAlgn="base"/>
                      <a:r>
                        <a:rPr lang="en-US" sz="2600">
                          <a:effectLst/>
                        </a:rPr>
                        <a:t>Formal operational​</a:t>
                      </a:r>
                    </a:p>
                  </a:txBody>
                  <a:tcPr marL="132735" marR="132735" marT="66368" marB="66368" anchor="ctr"/>
                </a:tc>
                <a:tc>
                  <a:txBody>
                    <a:bodyPr/>
                    <a:lstStyle/>
                    <a:p>
                      <a:pPr fontAlgn="base"/>
                      <a:r>
                        <a:rPr lang="en-US" sz="2600">
                          <a:effectLst/>
                        </a:rPr>
                        <a:t>Adolescence to adulthood​</a:t>
                      </a:r>
                    </a:p>
                  </a:txBody>
                  <a:tcPr marL="132735" marR="132735" marT="66368" marB="66368" anchor="ctr"/>
                </a:tc>
                <a:tc>
                  <a:txBody>
                    <a:bodyPr/>
                    <a:lstStyle/>
                    <a:p>
                      <a:pPr fontAlgn="base"/>
                      <a:r>
                        <a:rPr lang="en-US" sz="2600">
                          <a:effectLst/>
                        </a:rPr>
                        <a:t>Scientific reasoning​</a:t>
                      </a:r>
                    </a:p>
                  </a:txBody>
                  <a:tcPr marL="132735" marR="132735" marT="66368" marB="66368" anchor="ctr"/>
                </a:tc>
                <a:extLst>
                  <a:ext uri="{0D108BD9-81ED-4DB2-BD59-A6C34878D82A}">
                    <a16:rowId xmlns:a16="http://schemas.microsoft.com/office/drawing/2014/main" val="2303452587"/>
                  </a:ext>
                </a:extLst>
              </a:tr>
            </a:tbl>
          </a:graphicData>
        </a:graphic>
      </p:graphicFrame>
    </p:spTree>
    <p:extLst>
      <p:ext uri="{BB962C8B-B14F-4D97-AF65-F5344CB8AC3E}">
        <p14:creationId xmlns:p14="http://schemas.microsoft.com/office/powerpoint/2010/main" val="1531024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BECA7-8D2E-72D2-FCD1-DA508A787A9C}"/>
              </a:ext>
            </a:extLst>
          </p:cNvPr>
          <p:cNvSpPr>
            <a:spLocks noGrp="1"/>
          </p:cNvSpPr>
          <p:nvPr>
            <p:ph type="title"/>
          </p:nvPr>
        </p:nvSpPr>
        <p:spPr>
          <a:xfrm>
            <a:off x="838201" y="559813"/>
            <a:ext cx="4876800" cy="5577934"/>
          </a:xfrm>
        </p:spPr>
        <p:txBody>
          <a:bodyPr>
            <a:normAutofit/>
          </a:bodyPr>
          <a:lstStyle/>
          <a:p>
            <a:r>
              <a:rPr lang="en-US" dirty="0">
                <a:cs typeface="Sabon Next LT"/>
              </a:rPr>
              <a:t>Sensorimotor Stage</a:t>
            </a:r>
            <a:endParaRPr lang="en-US" dirty="0"/>
          </a:p>
        </p:txBody>
      </p:sp>
      <p:graphicFrame>
        <p:nvGraphicFramePr>
          <p:cNvPr id="5" name="Content Placeholder 2">
            <a:extLst>
              <a:ext uri="{FF2B5EF4-FFF2-40B4-BE49-F238E27FC236}">
                <a16:creationId xmlns:a16="http://schemas.microsoft.com/office/drawing/2014/main" id="{BB8E7CC6-FAC7-35BB-C9A7-6F1CD8EF146B}"/>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7031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9EDA1-F5B5-5629-346C-BF30277F6C5F}"/>
              </a:ext>
            </a:extLst>
          </p:cNvPr>
          <p:cNvSpPr>
            <a:spLocks noGrp="1"/>
          </p:cNvSpPr>
          <p:nvPr>
            <p:ph type="title"/>
          </p:nvPr>
        </p:nvSpPr>
        <p:spPr>
          <a:xfrm>
            <a:off x="838201" y="559813"/>
            <a:ext cx="3352799" cy="5577934"/>
          </a:xfrm>
        </p:spPr>
        <p:txBody>
          <a:bodyPr>
            <a:normAutofit/>
          </a:bodyPr>
          <a:lstStyle/>
          <a:p>
            <a:r>
              <a:rPr lang="en-US" sz="4000">
                <a:cs typeface="Sabon Next LT"/>
              </a:rPr>
              <a:t>Preoperational Stage</a:t>
            </a:r>
            <a:endParaRPr lang="en-US" sz="4000"/>
          </a:p>
        </p:txBody>
      </p:sp>
      <p:graphicFrame>
        <p:nvGraphicFramePr>
          <p:cNvPr id="5" name="Content Placeholder 2">
            <a:extLst>
              <a:ext uri="{FF2B5EF4-FFF2-40B4-BE49-F238E27FC236}">
                <a16:creationId xmlns:a16="http://schemas.microsoft.com/office/drawing/2014/main" id="{34D85419-C6CE-1670-9F5D-0B869834AF3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9250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B0AD1-6DD3-5A3F-6127-BAFA1F620E54}"/>
              </a:ext>
            </a:extLst>
          </p:cNvPr>
          <p:cNvSpPr>
            <a:spLocks noGrp="1"/>
          </p:cNvSpPr>
          <p:nvPr>
            <p:ph type="title"/>
          </p:nvPr>
        </p:nvSpPr>
        <p:spPr/>
        <p:txBody>
          <a:bodyPr/>
          <a:lstStyle/>
          <a:p>
            <a:r>
              <a:rPr lang="en-US" dirty="0">
                <a:cs typeface="Sabon Next LT"/>
              </a:rPr>
              <a:t>Preoperational Stage: Three Mountains</a:t>
            </a:r>
          </a:p>
        </p:txBody>
      </p:sp>
      <p:sp>
        <p:nvSpPr>
          <p:cNvPr id="3" name="Content Placeholder 2">
            <a:extLst>
              <a:ext uri="{FF2B5EF4-FFF2-40B4-BE49-F238E27FC236}">
                <a16:creationId xmlns:a16="http://schemas.microsoft.com/office/drawing/2014/main" id="{C871B118-8816-CE7A-09F4-2D9790A508BD}"/>
              </a:ext>
            </a:extLst>
          </p:cNvPr>
          <p:cNvSpPr>
            <a:spLocks noGrp="1"/>
          </p:cNvSpPr>
          <p:nvPr>
            <p:ph idx="1"/>
          </p:nvPr>
        </p:nvSpPr>
        <p:spPr/>
        <p:txBody>
          <a:bodyPr vert="horz" lIns="91440" tIns="45720" rIns="91440" bIns="45720" rtlCol="0" anchor="t">
            <a:normAutofit/>
          </a:bodyPr>
          <a:lstStyle/>
          <a:p>
            <a:r>
              <a:rPr lang="en-US" dirty="0">
                <a:solidFill>
                  <a:srgbClr val="7F3FBF"/>
                </a:solidFill>
                <a:latin typeface="Arial"/>
                <a:cs typeface="Arial"/>
                <a:hlinkClick r:id="rId2"/>
              </a:rPr>
              <a:t>https://www.youtube.com/watch?v=v4oYOjVDgo0</a:t>
            </a:r>
            <a:endParaRPr lang="en-US"/>
          </a:p>
        </p:txBody>
      </p:sp>
    </p:spTree>
    <p:extLst>
      <p:ext uri="{BB962C8B-B14F-4D97-AF65-F5344CB8AC3E}">
        <p14:creationId xmlns:p14="http://schemas.microsoft.com/office/powerpoint/2010/main" val="2274251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288A3-7A1F-8453-5C8D-61F76590D1D5}"/>
              </a:ext>
            </a:extLst>
          </p:cNvPr>
          <p:cNvSpPr>
            <a:spLocks noGrp="1"/>
          </p:cNvSpPr>
          <p:nvPr>
            <p:ph type="title"/>
          </p:nvPr>
        </p:nvSpPr>
        <p:spPr>
          <a:xfrm>
            <a:off x="838201" y="559813"/>
            <a:ext cx="3352799" cy="5577934"/>
          </a:xfrm>
        </p:spPr>
        <p:txBody>
          <a:bodyPr>
            <a:normAutofit/>
          </a:bodyPr>
          <a:lstStyle/>
          <a:p>
            <a:r>
              <a:rPr lang="en-US" sz="4000">
                <a:cs typeface="Sabon Next LT"/>
              </a:rPr>
              <a:t>Preoperational Stage</a:t>
            </a:r>
            <a:endParaRPr lang="en-US" sz="4000"/>
          </a:p>
        </p:txBody>
      </p:sp>
      <p:graphicFrame>
        <p:nvGraphicFramePr>
          <p:cNvPr id="5" name="Content Placeholder 2">
            <a:extLst>
              <a:ext uri="{FF2B5EF4-FFF2-40B4-BE49-F238E27FC236}">
                <a16:creationId xmlns:a16="http://schemas.microsoft.com/office/drawing/2014/main" id="{4E25462F-4BA1-59FE-B940-F1E8860AA046}"/>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0155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616A9-89C5-0864-0D35-E9B88A37F30E}"/>
              </a:ext>
            </a:extLst>
          </p:cNvPr>
          <p:cNvSpPr>
            <a:spLocks noGrp="1"/>
          </p:cNvSpPr>
          <p:nvPr>
            <p:ph type="title"/>
          </p:nvPr>
        </p:nvSpPr>
        <p:spPr>
          <a:xfrm>
            <a:off x="838201" y="559813"/>
            <a:ext cx="4876800" cy="5577934"/>
          </a:xfrm>
        </p:spPr>
        <p:txBody>
          <a:bodyPr>
            <a:normAutofit/>
          </a:bodyPr>
          <a:lstStyle/>
          <a:p>
            <a:r>
              <a:rPr lang="en-US" dirty="0">
                <a:cs typeface="Sabon Next LT"/>
              </a:rPr>
              <a:t>Concrete Operational Stage</a:t>
            </a:r>
            <a:endParaRPr lang="en-US" dirty="0"/>
          </a:p>
        </p:txBody>
      </p:sp>
      <p:graphicFrame>
        <p:nvGraphicFramePr>
          <p:cNvPr id="5" name="Content Placeholder 2">
            <a:extLst>
              <a:ext uri="{FF2B5EF4-FFF2-40B4-BE49-F238E27FC236}">
                <a16:creationId xmlns:a16="http://schemas.microsoft.com/office/drawing/2014/main" id="{015AB9E0-E662-F7D2-B2D2-139A9EEE81F0}"/>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39767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1E147-DB87-C1AC-2294-5E695E7D77F0}"/>
              </a:ext>
            </a:extLst>
          </p:cNvPr>
          <p:cNvSpPr>
            <a:spLocks noGrp="1"/>
          </p:cNvSpPr>
          <p:nvPr>
            <p:ph type="title"/>
          </p:nvPr>
        </p:nvSpPr>
        <p:spPr>
          <a:xfrm>
            <a:off x="838201" y="559813"/>
            <a:ext cx="3352799" cy="5577934"/>
          </a:xfrm>
        </p:spPr>
        <p:txBody>
          <a:bodyPr>
            <a:normAutofit/>
          </a:bodyPr>
          <a:lstStyle/>
          <a:p>
            <a:r>
              <a:rPr lang="en-US" sz="4000">
                <a:cs typeface="Sabon Next LT"/>
              </a:rPr>
              <a:t>Concrete Operational Stage</a:t>
            </a:r>
            <a:endParaRPr lang="en-US" sz="4000"/>
          </a:p>
        </p:txBody>
      </p:sp>
      <p:graphicFrame>
        <p:nvGraphicFramePr>
          <p:cNvPr id="5" name="Content Placeholder 2">
            <a:extLst>
              <a:ext uri="{FF2B5EF4-FFF2-40B4-BE49-F238E27FC236}">
                <a16:creationId xmlns:a16="http://schemas.microsoft.com/office/drawing/2014/main" id="{F932B8D9-3B6E-B9A6-1009-A6FF53C08C8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729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3651D-FC68-9675-B8E2-EBB6599BC856}"/>
              </a:ext>
            </a:extLst>
          </p:cNvPr>
          <p:cNvSpPr>
            <a:spLocks noGrp="1"/>
          </p:cNvSpPr>
          <p:nvPr>
            <p:ph type="title"/>
          </p:nvPr>
        </p:nvSpPr>
        <p:spPr/>
        <p:txBody>
          <a:bodyPr/>
          <a:lstStyle/>
          <a:p>
            <a:r>
              <a:rPr lang="en-US" dirty="0">
                <a:cs typeface="Sabon Next LT"/>
              </a:rPr>
              <a:t>Formal Operational Stage</a:t>
            </a:r>
            <a:endParaRPr lang="en-US" dirty="0"/>
          </a:p>
        </p:txBody>
      </p:sp>
      <p:sp>
        <p:nvSpPr>
          <p:cNvPr id="3" name="Content Placeholder 2">
            <a:extLst>
              <a:ext uri="{FF2B5EF4-FFF2-40B4-BE49-F238E27FC236}">
                <a16:creationId xmlns:a16="http://schemas.microsoft.com/office/drawing/2014/main" id="{C3F810F7-A888-4797-64F9-6A35FBFB6569}"/>
              </a:ext>
            </a:extLst>
          </p:cNvPr>
          <p:cNvSpPr>
            <a:spLocks noGrp="1"/>
          </p:cNvSpPr>
          <p:nvPr>
            <p:ph idx="1"/>
          </p:nvPr>
        </p:nvSpPr>
        <p:spPr/>
        <p:txBody>
          <a:bodyPr vert="horz" lIns="91440" tIns="45720" rIns="91440" bIns="45720" rtlCol="0" anchor="t">
            <a:normAutofit/>
          </a:bodyPr>
          <a:lstStyle/>
          <a:p>
            <a:r>
              <a:rPr lang="en-US" dirty="0">
                <a:ea typeface="+mn-lt"/>
                <a:cs typeface="+mn-lt"/>
              </a:rPr>
              <a:t>As adolescents enter this stage, they gain the ability to think in an abstract manner, the ability to combine and classify items in a more sophisticated way, and the capacity for higher-order reasoning.</a:t>
            </a:r>
          </a:p>
          <a:p>
            <a:r>
              <a:rPr lang="en-US" dirty="0">
                <a:ea typeface="+mn-lt"/>
                <a:cs typeface="+mn-lt"/>
              </a:rPr>
              <a:t>Adolescents can think systematically and reason about what might be as well as what is (not everyone achieves this stage).</a:t>
            </a:r>
          </a:p>
          <a:p>
            <a:r>
              <a:rPr lang="en-US" dirty="0">
                <a:ea typeface="+mn-lt"/>
                <a:cs typeface="+mn-lt"/>
              </a:rPr>
              <a:t>This allows them to understand politics, ethics, and science fiction, as well as to engage in scientific reasoning.</a:t>
            </a:r>
            <a:endParaRPr lang="en-US"/>
          </a:p>
          <a:p>
            <a:endParaRPr lang="en-US"/>
          </a:p>
          <a:p>
            <a:endParaRPr lang="en-US" dirty="0"/>
          </a:p>
        </p:txBody>
      </p:sp>
    </p:spTree>
    <p:extLst>
      <p:ext uri="{BB962C8B-B14F-4D97-AF65-F5344CB8AC3E}">
        <p14:creationId xmlns:p14="http://schemas.microsoft.com/office/powerpoint/2010/main" val="3514056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4D01-2026-8F8A-4B6C-6459CCBC7D02}"/>
              </a:ext>
            </a:extLst>
          </p:cNvPr>
          <p:cNvSpPr>
            <a:spLocks noGrp="1"/>
          </p:cNvSpPr>
          <p:nvPr>
            <p:ph type="title"/>
          </p:nvPr>
        </p:nvSpPr>
        <p:spPr>
          <a:xfrm>
            <a:off x="838201" y="559813"/>
            <a:ext cx="3352799" cy="5577934"/>
          </a:xfrm>
        </p:spPr>
        <p:txBody>
          <a:bodyPr>
            <a:normAutofit/>
          </a:bodyPr>
          <a:lstStyle/>
          <a:p>
            <a:r>
              <a:rPr lang="en-US" sz="4000">
                <a:cs typeface="Sabon Next LT"/>
              </a:rPr>
              <a:t>Formal Operational Stage</a:t>
            </a:r>
            <a:endParaRPr lang="en-US" sz="4000"/>
          </a:p>
        </p:txBody>
      </p:sp>
      <p:graphicFrame>
        <p:nvGraphicFramePr>
          <p:cNvPr id="5" name="Content Placeholder 2">
            <a:extLst>
              <a:ext uri="{FF2B5EF4-FFF2-40B4-BE49-F238E27FC236}">
                <a16:creationId xmlns:a16="http://schemas.microsoft.com/office/drawing/2014/main" id="{11830EAC-B712-3F04-A164-30A1ADE186BC}"/>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0510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4E8FD-EC84-2945-B1C8-65898DDFFD16}"/>
              </a:ext>
            </a:extLst>
          </p:cNvPr>
          <p:cNvSpPr>
            <a:spLocks noGrp="1"/>
          </p:cNvSpPr>
          <p:nvPr>
            <p:ph type="title"/>
          </p:nvPr>
        </p:nvSpPr>
        <p:spPr/>
        <p:txBody>
          <a:bodyPr/>
          <a:lstStyle/>
          <a:p>
            <a:r>
              <a:rPr lang="en-US" dirty="0">
                <a:cs typeface="Sabon Next LT"/>
              </a:rPr>
              <a:t>Development: Continuous vs Discontinuous</a:t>
            </a:r>
            <a:endParaRPr lang="en-US" dirty="0"/>
          </a:p>
        </p:txBody>
      </p:sp>
      <p:pic>
        <p:nvPicPr>
          <p:cNvPr id="4" name="Picture 4" descr="Chart, shape&#10;&#10;Description automatically generated">
            <a:extLst>
              <a:ext uri="{FF2B5EF4-FFF2-40B4-BE49-F238E27FC236}">
                <a16:creationId xmlns:a16="http://schemas.microsoft.com/office/drawing/2014/main" id="{FC3FBD14-DC48-4A21-E1F3-95A6E486EAB3}"/>
              </a:ext>
            </a:extLst>
          </p:cNvPr>
          <p:cNvPicPr>
            <a:picLocks noGrp="1" noChangeAspect="1"/>
          </p:cNvPicPr>
          <p:nvPr>
            <p:ph idx="1"/>
          </p:nvPr>
        </p:nvPicPr>
        <p:blipFill>
          <a:blip r:embed="rId2"/>
          <a:stretch>
            <a:fillRect/>
          </a:stretch>
        </p:blipFill>
        <p:spPr>
          <a:xfrm>
            <a:off x="48877" y="2526506"/>
            <a:ext cx="11719928" cy="3202071"/>
          </a:xfrm>
        </p:spPr>
      </p:pic>
    </p:spTree>
    <p:extLst>
      <p:ext uri="{BB962C8B-B14F-4D97-AF65-F5344CB8AC3E}">
        <p14:creationId xmlns:p14="http://schemas.microsoft.com/office/powerpoint/2010/main" val="6395943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3E04C-A82C-E091-98F5-DF64CEE496EC}"/>
              </a:ext>
            </a:extLst>
          </p:cNvPr>
          <p:cNvSpPr>
            <a:spLocks noGrp="1"/>
          </p:cNvSpPr>
          <p:nvPr>
            <p:ph type="title"/>
          </p:nvPr>
        </p:nvSpPr>
        <p:spPr>
          <a:xfrm>
            <a:off x="838201" y="559813"/>
            <a:ext cx="3352799" cy="5577934"/>
          </a:xfrm>
        </p:spPr>
        <p:txBody>
          <a:bodyPr>
            <a:normAutofit/>
          </a:bodyPr>
          <a:lstStyle/>
          <a:p>
            <a:r>
              <a:rPr lang="en-US" sz="4000">
                <a:cs typeface="Sabon Next LT"/>
              </a:rPr>
              <a:t>Discontinuous Development </a:t>
            </a:r>
            <a:endParaRPr lang="en-US" sz="4000"/>
          </a:p>
        </p:txBody>
      </p:sp>
      <p:graphicFrame>
        <p:nvGraphicFramePr>
          <p:cNvPr id="5" name="Content Placeholder 2">
            <a:extLst>
              <a:ext uri="{FF2B5EF4-FFF2-40B4-BE49-F238E27FC236}">
                <a16:creationId xmlns:a16="http://schemas.microsoft.com/office/drawing/2014/main" id="{315875D5-8F9C-512A-35BB-99AE423A500C}"/>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4029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87E9C-1F75-6A4E-5306-40BD3FB829E9}"/>
              </a:ext>
            </a:extLst>
          </p:cNvPr>
          <p:cNvSpPr>
            <a:spLocks noGrp="1"/>
          </p:cNvSpPr>
          <p:nvPr>
            <p:ph type="title"/>
          </p:nvPr>
        </p:nvSpPr>
        <p:spPr/>
        <p:txBody>
          <a:bodyPr/>
          <a:lstStyle/>
          <a:p>
            <a:r>
              <a:rPr lang="en-US" dirty="0">
                <a:cs typeface="Sabon Next LT"/>
              </a:rPr>
              <a:t>Discontinuous Development</a:t>
            </a:r>
            <a:endParaRPr lang="en-US" dirty="0"/>
          </a:p>
        </p:txBody>
      </p:sp>
      <p:sp>
        <p:nvSpPr>
          <p:cNvPr id="3" name="Content Placeholder 2">
            <a:extLst>
              <a:ext uri="{FF2B5EF4-FFF2-40B4-BE49-F238E27FC236}">
                <a16:creationId xmlns:a16="http://schemas.microsoft.com/office/drawing/2014/main" id="{A24E796D-B6C7-6E86-EF2A-C2AB04805F43}"/>
              </a:ext>
            </a:extLst>
          </p:cNvPr>
          <p:cNvSpPr>
            <a:spLocks noGrp="1"/>
          </p:cNvSpPr>
          <p:nvPr>
            <p:ph idx="1"/>
          </p:nvPr>
        </p:nvSpPr>
        <p:spPr/>
        <p:txBody>
          <a:bodyPr vert="horz" lIns="91440" tIns="45720" rIns="91440" bIns="45720" rtlCol="0" anchor="t">
            <a:normAutofit/>
          </a:bodyPr>
          <a:lstStyle/>
          <a:p>
            <a:r>
              <a:rPr lang="en-US" dirty="0">
                <a:ea typeface="+mn-lt"/>
                <a:cs typeface="+mn-lt"/>
              </a:rPr>
              <a:t>One example, Montessori’s planes of development theory is discontinuous because it envisages children as going through rapid growth, followed by plateaus, then rapid growth again. Here, children are seen as going through discontinuous stages.</a:t>
            </a:r>
            <a:endParaRPr lang="en-US" dirty="0"/>
          </a:p>
          <a:p>
            <a:r>
              <a:rPr lang="en-US" dirty="0">
                <a:ea typeface="+mn-lt"/>
                <a:cs typeface="+mn-lt"/>
              </a:rPr>
              <a:t>The primary difference between is how individuals are perceived to grow and develop, with continuity theorists believing growth and development must occur gradually. Discontinuity theorists believe rapid jumps or leaps can also take place. </a:t>
            </a:r>
          </a:p>
          <a:p>
            <a:endParaRPr lang="en-US"/>
          </a:p>
          <a:p>
            <a:endParaRPr lang="en-US" dirty="0"/>
          </a:p>
        </p:txBody>
      </p:sp>
    </p:spTree>
    <p:extLst>
      <p:ext uri="{BB962C8B-B14F-4D97-AF65-F5344CB8AC3E}">
        <p14:creationId xmlns:p14="http://schemas.microsoft.com/office/powerpoint/2010/main" val="39386864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FC3BD-52BD-5B3D-2C97-F98B844D6D83}"/>
              </a:ext>
            </a:extLst>
          </p:cNvPr>
          <p:cNvSpPr>
            <a:spLocks noGrp="1"/>
          </p:cNvSpPr>
          <p:nvPr>
            <p:ph type="title"/>
          </p:nvPr>
        </p:nvSpPr>
        <p:spPr/>
        <p:txBody>
          <a:bodyPr/>
          <a:lstStyle/>
          <a:p>
            <a:r>
              <a:rPr lang="en-US" dirty="0">
                <a:cs typeface="Sabon Next LT"/>
              </a:rPr>
              <a:t>Montessori's Four Planes</a:t>
            </a:r>
            <a:endParaRPr lang="en-US" dirty="0"/>
          </a:p>
        </p:txBody>
      </p:sp>
      <p:pic>
        <p:nvPicPr>
          <p:cNvPr id="4" name="Picture 4" descr="Diagram&#10;&#10;Description automatically generated">
            <a:extLst>
              <a:ext uri="{FF2B5EF4-FFF2-40B4-BE49-F238E27FC236}">
                <a16:creationId xmlns:a16="http://schemas.microsoft.com/office/drawing/2014/main" id="{AFABB132-BE4B-EC39-1A52-A0F1505C19CE}"/>
              </a:ext>
            </a:extLst>
          </p:cNvPr>
          <p:cNvPicPr>
            <a:picLocks noGrp="1" noChangeAspect="1"/>
          </p:cNvPicPr>
          <p:nvPr>
            <p:ph idx="1"/>
          </p:nvPr>
        </p:nvPicPr>
        <p:blipFill>
          <a:blip r:embed="rId2"/>
          <a:stretch>
            <a:fillRect/>
          </a:stretch>
        </p:blipFill>
        <p:spPr>
          <a:xfrm>
            <a:off x="1219200" y="1975644"/>
            <a:ext cx="9753600" cy="4143375"/>
          </a:xfrm>
        </p:spPr>
      </p:pic>
    </p:spTree>
    <p:extLst>
      <p:ext uri="{BB962C8B-B14F-4D97-AF65-F5344CB8AC3E}">
        <p14:creationId xmlns:p14="http://schemas.microsoft.com/office/powerpoint/2010/main" val="560559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6426-1BF6-67EB-363D-40615FDA2CD6}"/>
              </a:ext>
            </a:extLst>
          </p:cNvPr>
          <p:cNvSpPr>
            <a:spLocks noGrp="1"/>
          </p:cNvSpPr>
          <p:nvPr>
            <p:ph type="title"/>
          </p:nvPr>
        </p:nvSpPr>
        <p:spPr/>
        <p:txBody>
          <a:bodyPr/>
          <a:lstStyle/>
          <a:p>
            <a:r>
              <a:rPr lang="en-US" dirty="0">
                <a:cs typeface="Sabon Next LT"/>
              </a:rPr>
              <a:t>Montessori Methods</a:t>
            </a:r>
            <a:endParaRPr lang="en-US" dirty="0"/>
          </a:p>
        </p:txBody>
      </p:sp>
      <p:sp>
        <p:nvSpPr>
          <p:cNvPr id="3" name="Content Placeholder 2">
            <a:extLst>
              <a:ext uri="{FF2B5EF4-FFF2-40B4-BE49-F238E27FC236}">
                <a16:creationId xmlns:a16="http://schemas.microsoft.com/office/drawing/2014/main" id="{E3672A35-698F-42FB-5799-F7E70C7C7749}"/>
              </a:ext>
            </a:extLst>
          </p:cNvPr>
          <p:cNvSpPr>
            <a:spLocks noGrp="1"/>
          </p:cNvSpPr>
          <p:nvPr>
            <p:ph idx="1"/>
          </p:nvPr>
        </p:nvSpPr>
        <p:spPr/>
        <p:txBody>
          <a:bodyPr vert="horz" lIns="91440" tIns="45720" rIns="91440" bIns="45720" rtlCol="0" anchor="t">
            <a:normAutofit/>
          </a:bodyPr>
          <a:lstStyle/>
          <a:p>
            <a:endParaRPr lang="en-US"/>
          </a:p>
          <a:p>
            <a:pPr marL="0" indent="0">
              <a:buNone/>
            </a:pPr>
            <a:r>
              <a:rPr lang="en-US" dirty="0">
                <a:hlinkClick r:id="rId2"/>
              </a:rPr>
              <a:t>https://youtube.com/watch?v=UzmvtVAuuyl</a:t>
            </a:r>
            <a:r>
              <a:rPr lang="en-US" dirty="0"/>
              <a:t> </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581196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69178-4F88-4EB8-F7CE-F4E4379022DB}"/>
              </a:ext>
            </a:extLst>
          </p:cNvPr>
          <p:cNvSpPr>
            <a:spLocks noGrp="1"/>
          </p:cNvSpPr>
          <p:nvPr>
            <p:ph type="title"/>
          </p:nvPr>
        </p:nvSpPr>
        <p:spPr/>
        <p:txBody>
          <a:bodyPr/>
          <a:lstStyle/>
          <a:p>
            <a:r>
              <a:rPr lang="en-US" dirty="0">
                <a:cs typeface="Sabon Next LT"/>
              </a:rPr>
              <a:t>Continuous Development</a:t>
            </a:r>
            <a:endParaRPr lang="en-US" dirty="0"/>
          </a:p>
        </p:txBody>
      </p:sp>
      <p:sp>
        <p:nvSpPr>
          <p:cNvPr id="3" name="Content Placeholder 2">
            <a:extLst>
              <a:ext uri="{FF2B5EF4-FFF2-40B4-BE49-F238E27FC236}">
                <a16:creationId xmlns:a16="http://schemas.microsoft.com/office/drawing/2014/main" id="{A20CB728-C35C-99C1-1B59-9FE68C13787D}"/>
              </a:ext>
            </a:extLst>
          </p:cNvPr>
          <p:cNvSpPr>
            <a:spLocks noGrp="1"/>
          </p:cNvSpPr>
          <p:nvPr>
            <p:ph idx="1"/>
          </p:nvPr>
        </p:nvSpPr>
        <p:spPr/>
        <p:txBody>
          <a:bodyPr vert="horz" lIns="91440" tIns="45720" rIns="91440" bIns="45720" rtlCol="0" anchor="t">
            <a:normAutofit/>
          </a:bodyPr>
          <a:lstStyle/>
          <a:p>
            <a:pPr algn="ctr"/>
            <a:r>
              <a:rPr lang="en-US" b="1" dirty="0">
                <a:ea typeface="+mn-lt"/>
                <a:cs typeface="+mn-lt"/>
              </a:rPr>
              <a:t>Continuous development, often referred to as continuity, is a principle suggesting that the processes of growth and development are not abrupt changes but rather gradual, interrelated transitions. </a:t>
            </a:r>
            <a:br>
              <a:rPr lang="en-US" dirty="0"/>
            </a:br>
            <a:endParaRPr lang="en-US"/>
          </a:p>
          <a:p>
            <a:endParaRPr lang="en-US" dirty="0"/>
          </a:p>
        </p:txBody>
      </p:sp>
    </p:spTree>
    <p:extLst>
      <p:ext uri="{BB962C8B-B14F-4D97-AF65-F5344CB8AC3E}">
        <p14:creationId xmlns:p14="http://schemas.microsoft.com/office/powerpoint/2010/main" val="1829520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BB86-8CF7-0BA8-E6AA-1B39AD0D801A}"/>
              </a:ext>
            </a:extLst>
          </p:cNvPr>
          <p:cNvSpPr>
            <a:spLocks noGrp="1"/>
          </p:cNvSpPr>
          <p:nvPr>
            <p:ph type="title"/>
          </p:nvPr>
        </p:nvSpPr>
        <p:spPr>
          <a:xfrm>
            <a:off x="838201" y="559813"/>
            <a:ext cx="4876800" cy="5577934"/>
          </a:xfrm>
        </p:spPr>
        <p:txBody>
          <a:bodyPr>
            <a:normAutofit/>
          </a:bodyPr>
          <a:lstStyle/>
          <a:p>
            <a:r>
              <a:rPr lang="en-US" dirty="0">
                <a:cs typeface="Sabon Next LT"/>
              </a:rPr>
              <a:t>Continuous Development</a:t>
            </a:r>
            <a:endParaRPr lang="en-US" dirty="0"/>
          </a:p>
        </p:txBody>
      </p:sp>
      <p:graphicFrame>
        <p:nvGraphicFramePr>
          <p:cNvPr id="5" name="Content Placeholder 2">
            <a:extLst>
              <a:ext uri="{FF2B5EF4-FFF2-40B4-BE49-F238E27FC236}">
                <a16:creationId xmlns:a16="http://schemas.microsoft.com/office/drawing/2014/main" id="{457A0E2A-0E48-CC56-C8C0-C2A509416A2D}"/>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593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BB6AA3CC-B0AF-C61B-AD75-17FBEBE0513A}"/>
              </a:ext>
            </a:extLst>
          </p:cNvPr>
          <p:cNvPicPr>
            <a:picLocks noChangeAspect="1"/>
          </p:cNvPicPr>
          <p:nvPr/>
        </p:nvPicPr>
        <p:blipFill rotWithShape="1">
          <a:blip r:embed="rId2">
            <a:alphaModFix amt="60000"/>
          </a:blip>
          <a:srcRect b="18333"/>
          <a:stretch/>
        </p:blipFill>
        <p:spPr>
          <a:xfrm>
            <a:off x="20" y="10"/>
            <a:ext cx="6095980" cy="6856614"/>
          </a:xfrm>
          <a:prstGeom prst="rect">
            <a:avLst/>
          </a:prstGeom>
        </p:spPr>
      </p:pic>
      <p:pic>
        <p:nvPicPr>
          <p:cNvPr id="4" name="Picture 4">
            <a:extLst>
              <a:ext uri="{FF2B5EF4-FFF2-40B4-BE49-F238E27FC236}">
                <a16:creationId xmlns:a16="http://schemas.microsoft.com/office/drawing/2014/main" id="{7E71FA27-ABDA-330F-208D-52C890135387}"/>
              </a:ext>
            </a:extLst>
          </p:cNvPr>
          <p:cNvPicPr>
            <a:picLocks noChangeAspect="1"/>
          </p:cNvPicPr>
          <p:nvPr/>
        </p:nvPicPr>
        <p:blipFill rotWithShape="1">
          <a:blip r:embed="rId3">
            <a:alphaModFix amt="60000"/>
          </a:blip>
          <a:srcRect t="9283" r="-1" b="14532"/>
          <a:stretch/>
        </p:blipFill>
        <p:spPr>
          <a:xfrm>
            <a:off x="6094418" y="10"/>
            <a:ext cx="6097582" cy="6856614"/>
          </a:xfrm>
          <a:prstGeom prst="rect">
            <a:avLst/>
          </a:prstGeom>
        </p:spPr>
      </p:pic>
      <p:sp>
        <p:nvSpPr>
          <p:cNvPr id="2" name="Title 1">
            <a:extLst>
              <a:ext uri="{FF2B5EF4-FFF2-40B4-BE49-F238E27FC236}">
                <a16:creationId xmlns:a16="http://schemas.microsoft.com/office/drawing/2014/main" id="{A9B8D45D-660F-F060-4FA6-DB277FCE8158}"/>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200" dirty="0">
                <a:solidFill>
                  <a:srgbClr val="FFFFFF"/>
                </a:solidFill>
              </a:rPr>
              <a:t>Continuous Development</a:t>
            </a:r>
          </a:p>
        </p:txBody>
      </p:sp>
      <p:sp>
        <p:nvSpPr>
          <p:cNvPr id="3" name="Content Placeholder 2">
            <a:extLst>
              <a:ext uri="{FF2B5EF4-FFF2-40B4-BE49-F238E27FC236}">
                <a16:creationId xmlns:a16="http://schemas.microsoft.com/office/drawing/2014/main" id="{C2DE5499-6478-81AF-A40C-69AD0D85C48C}"/>
              </a:ext>
            </a:extLst>
          </p:cNvPr>
          <p:cNvSpPr>
            <a:spLocks noGrp="1"/>
          </p:cNvSpPr>
          <p:nvPr>
            <p:ph idx="1"/>
          </p:nvPr>
        </p:nvSpPr>
        <p:spPr>
          <a:xfrm>
            <a:off x="1218708" y="4069780"/>
            <a:ext cx="9781327" cy="2056617"/>
          </a:xfrm>
        </p:spPr>
        <p:txBody>
          <a:bodyPr vert="horz" lIns="91440" tIns="45720" rIns="91440" bIns="45720" rtlCol="0" anchor="t">
            <a:normAutofit/>
          </a:bodyPr>
          <a:lstStyle/>
          <a:p>
            <a:pPr marL="0" indent="0" algn="ctr">
              <a:buNone/>
            </a:pPr>
            <a:r>
              <a:rPr lang="en-US" sz="2200">
                <a:solidFill>
                  <a:srgbClr val="FFFFFF"/>
                </a:solidFill>
              </a:rPr>
              <a:t>Two key theorists here are Vygotsky and Bruner.</a:t>
            </a:r>
          </a:p>
        </p:txBody>
      </p:sp>
    </p:spTree>
    <p:extLst>
      <p:ext uri="{BB962C8B-B14F-4D97-AF65-F5344CB8AC3E}">
        <p14:creationId xmlns:p14="http://schemas.microsoft.com/office/powerpoint/2010/main" val="1735879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1E427-315F-529C-138B-EE994020B84F}"/>
              </a:ext>
            </a:extLst>
          </p:cNvPr>
          <p:cNvSpPr>
            <a:spLocks noGrp="1"/>
          </p:cNvSpPr>
          <p:nvPr>
            <p:ph type="title"/>
          </p:nvPr>
        </p:nvSpPr>
        <p:spPr>
          <a:xfrm>
            <a:off x="838201" y="559813"/>
            <a:ext cx="3352799" cy="5577934"/>
          </a:xfrm>
        </p:spPr>
        <p:txBody>
          <a:bodyPr>
            <a:normAutofit/>
          </a:bodyPr>
          <a:lstStyle/>
          <a:p>
            <a:r>
              <a:rPr lang="en-US" sz="4000">
                <a:cs typeface="Sabon Next LT"/>
              </a:rPr>
              <a:t>Vygotsky</a:t>
            </a:r>
            <a:endParaRPr lang="en-US" sz="4000"/>
          </a:p>
        </p:txBody>
      </p:sp>
      <p:graphicFrame>
        <p:nvGraphicFramePr>
          <p:cNvPr id="5" name="Content Placeholder 2">
            <a:extLst>
              <a:ext uri="{FF2B5EF4-FFF2-40B4-BE49-F238E27FC236}">
                <a16:creationId xmlns:a16="http://schemas.microsoft.com/office/drawing/2014/main" id="{E2354CD0-AFEA-1A20-14C0-99FBB4B0106A}"/>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30730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6E523-EAB7-92E4-29A1-89DFEC926A8F}"/>
              </a:ext>
            </a:extLst>
          </p:cNvPr>
          <p:cNvSpPr>
            <a:spLocks noGrp="1"/>
          </p:cNvSpPr>
          <p:nvPr>
            <p:ph type="title"/>
          </p:nvPr>
        </p:nvSpPr>
        <p:spPr/>
        <p:txBody>
          <a:bodyPr/>
          <a:lstStyle/>
          <a:p>
            <a:r>
              <a:rPr lang="en-US" dirty="0">
                <a:cs typeface="Sabon Next LT"/>
              </a:rPr>
              <a:t>Vygotsky</a:t>
            </a:r>
            <a:endParaRPr lang="en-US" dirty="0"/>
          </a:p>
        </p:txBody>
      </p:sp>
      <p:sp>
        <p:nvSpPr>
          <p:cNvPr id="3" name="Content Placeholder 2">
            <a:extLst>
              <a:ext uri="{FF2B5EF4-FFF2-40B4-BE49-F238E27FC236}">
                <a16:creationId xmlns:a16="http://schemas.microsoft.com/office/drawing/2014/main" id="{1727B8B8-C4EF-1F9A-13CB-DF4A8328B103}"/>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Vygotsky stated that language has two functions. </a:t>
            </a:r>
          </a:p>
          <a:p>
            <a:r>
              <a:rPr lang="en-US" dirty="0">
                <a:ea typeface="+mn-lt"/>
                <a:cs typeface="+mn-lt"/>
              </a:rPr>
              <a:t>Inner speech is used for mental reasoning and external speech is used to converse with others. </a:t>
            </a:r>
          </a:p>
          <a:p>
            <a:r>
              <a:rPr lang="en-US" dirty="0">
                <a:ea typeface="+mn-lt"/>
                <a:cs typeface="+mn-lt"/>
              </a:rPr>
              <a:t>These operations occur separately. </a:t>
            </a:r>
          </a:p>
          <a:p>
            <a:r>
              <a:rPr lang="en-US" dirty="0">
                <a:ea typeface="+mn-lt"/>
                <a:cs typeface="+mn-lt"/>
              </a:rPr>
              <a:t>Before the age of two, a child employs words socially; they possess no internal language. </a:t>
            </a:r>
            <a:endParaRPr lang="en-US">
              <a:ea typeface="+mn-lt"/>
              <a:cs typeface="+mn-lt"/>
            </a:endParaRPr>
          </a:p>
          <a:p>
            <a:r>
              <a:rPr lang="en-US" dirty="0">
                <a:ea typeface="+mn-lt"/>
                <a:cs typeface="+mn-lt"/>
              </a:rPr>
              <a:t>Once thought and language merge, however, the social language is </a:t>
            </a:r>
            <a:r>
              <a:rPr lang="en-US" dirty="0" err="1">
                <a:ea typeface="+mn-lt"/>
                <a:cs typeface="+mn-lt"/>
              </a:rPr>
              <a:t>internalised</a:t>
            </a:r>
            <a:r>
              <a:rPr lang="en-US" dirty="0">
                <a:ea typeface="+mn-lt"/>
                <a:cs typeface="+mn-lt"/>
              </a:rPr>
              <a:t> and assists the child with their reasoning. </a:t>
            </a:r>
          </a:p>
          <a:p>
            <a:r>
              <a:rPr lang="en-US" dirty="0">
                <a:ea typeface="+mn-lt"/>
                <a:cs typeface="+mn-lt"/>
              </a:rPr>
              <a:t>Thus, the social environment is ingrained within the child’s learning.</a:t>
            </a:r>
            <a:br>
              <a:rPr lang="en-US" dirty="0"/>
            </a:br>
            <a:endParaRPr lang="en-US"/>
          </a:p>
          <a:p>
            <a:endParaRPr lang="en-US" dirty="0"/>
          </a:p>
        </p:txBody>
      </p:sp>
    </p:spTree>
    <p:extLst>
      <p:ext uri="{BB962C8B-B14F-4D97-AF65-F5344CB8AC3E}">
        <p14:creationId xmlns:p14="http://schemas.microsoft.com/office/powerpoint/2010/main" val="3190340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A0FD1-A126-B290-B5DD-85F955F9182C}"/>
              </a:ext>
            </a:extLst>
          </p:cNvPr>
          <p:cNvSpPr>
            <a:spLocks noGrp="1"/>
          </p:cNvSpPr>
          <p:nvPr>
            <p:ph type="title"/>
          </p:nvPr>
        </p:nvSpPr>
        <p:spPr/>
        <p:txBody>
          <a:bodyPr/>
          <a:lstStyle/>
          <a:p>
            <a:r>
              <a:rPr lang="en-US" dirty="0">
                <a:cs typeface="Sabon Next LT"/>
              </a:rPr>
              <a:t>Vygotsky</a:t>
            </a:r>
            <a:endParaRPr lang="en-US" dirty="0"/>
          </a:p>
        </p:txBody>
      </p:sp>
      <p:sp>
        <p:nvSpPr>
          <p:cNvPr id="3" name="Content Placeholder 2">
            <a:extLst>
              <a:ext uri="{FF2B5EF4-FFF2-40B4-BE49-F238E27FC236}">
                <a16:creationId xmlns:a16="http://schemas.microsoft.com/office/drawing/2014/main" id="{8430680E-0CF4-D010-9894-7D5E6A4D5B65}"/>
              </a:ext>
            </a:extLst>
          </p:cNvPr>
          <p:cNvSpPr>
            <a:spLocks noGrp="1"/>
          </p:cNvSpPr>
          <p:nvPr>
            <p:ph idx="1"/>
          </p:nvPr>
        </p:nvSpPr>
        <p:spPr/>
        <p:txBody>
          <a:bodyPr vert="horz" lIns="91440" tIns="45720" rIns="91440" bIns="45720" rtlCol="0" anchor="t">
            <a:normAutofit/>
          </a:bodyPr>
          <a:lstStyle/>
          <a:p>
            <a:r>
              <a:rPr lang="en-US" dirty="0">
                <a:ea typeface="+mn-lt"/>
                <a:cs typeface="+mn-lt"/>
              </a:rPr>
              <a:t>Interactions with others significantly increase not only the quantity of information and the number of skills a child develops, it also affects the development of higher-order mental functions.</a:t>
            </a:r>
            <a:endParaRPr lang="en-US" dirty="0"/>
          </a:p>
          <a:p>
            <a:r>
              <a:rPr lang="en-US" dirty="0">
                <a:ea typeface="+mn-lt"/>
                <a:cs typeface="+mn-lt"/>
              </a:rPr>
              <a:t>Vygotsky argued that higher mental abilities could only develop through interaction with more advanced others.</a:t>
            </a:r>
            <a:endParaRPr lang="en-US" dirty="0"/>
          </a:p>
          <a:p>
            <a:r>
              <a:rPr lang="en-US" dirty="0">
                <a:ea typeface="+mn-lt"/>
                <a:cs typeface="+mn-lt"/>
              </a:rPr>
              <a:t>Vygotsky proposed that children are born with elementary mental abilities such as memory and perception and that higher mental functions develop from these through social interactions.</a:t>
            </a:r>
            <a:endParaRPr lang="en-US" dirty="0"/>
          </a:p>
        </p:txBody>
      </p:sp>
    </p:spTree>
    <p:extLst>
      <p:ext uri="{BB962C8B-B14F-4D97-AF65-F5344CB8AC3E}">
        <p14:creationId xmlns:p14="http://schemas.microsoft.com/office/powerpoint/2010/main" val="1345677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9548-9F00-9D39-E2AD-C5518CDD4EEC}"/>
              </a:ext>
            </a:extLst>
          </p:cNvPr>
          <p:cNvSpPr>
            <a:spLocks noGrp="1"/>
          </p:cNvSpPr>
          <p:nvPr>
            <p:ph type="title"/>
          </p:nvPr>
        </p:nvSpPr>
        <p:spPr>
          <a:xfrm>
            <a:off x="838201" y="559813"/>
            <a:ext cx="3352799" cy="5577934"/>
          </a:xfrm>
        </p:spPr>
        <p:txBody>
          <a:bodyPr>
            <a:normAutofit/>
          </a:bodyPr>
          <a:lstStyle/>
          <a:p>
            <a:r>
              <a:rPr lang="en-US" sz="4000">
                <a:cs typeface="Sabon Next LT"/>
              </a:rPr>
              <a:t>Vygotsky</a:t>
            </a:r>
            <a:endParaRPr lang="en-US" sz="4000"/>
          </a:p>
        </p:txBody>
      </p:sp>
      <p:graphicFrame>
        <p:nvGraphicFramePr>
          <p:cNvPr id="5" name="Content Placeholder 2">
            <a:extLst>
              <a:ext uri="{FF2B5EF4-FFF2-40B4-BE49-F238E27FC236}">
                <a16:creationId xmlns:a16="http://schemas.microsoft.com/office/drawing/2014/main" id="{6F4B57FA-AD96-8B8E-936C-C32E0C855E99}"/>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1707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A5AAB-ECA9-E4D5-8550-E9743F7B9118}"/>
              </a:ext>
            </a:extLst>
          </p:cNvPr>
          <p:cNvSpPr>
            <a:spLocks noGrp="1"/>
          </p:cNvSpPr>
          <p:nvPr>
            <p:ph type="title"/>
          </p:nvPr>
        </p:nvSpPr>
        <p:spPr>
          <a:xfrm>
            <a:off x="838201" y="559813"/>
            <a:ext cx="3352799" cy="5577934"/>
          </a:xfrm>
        </p:spPr>
        <p:txBody>
          <a:bodyPr>
            <a:normAutofit/>
          </a:bodyPr>
          <a:lstStyle/>
          <a:p>
            <a:r>
              <a:rPr lang="en-US" sz="4000">
                <a:cs typeface="Sabon Next LT"/>
              </a:rPr>
              <a:t>Evaluation</a:t>
            </a:r>
            <a:endParaRPr lang="en-US" sz="4000"/>
          </a:p>
        </p:txBody>
      </p:sp>
      <p:graphicFrame>
        <p:nvGraphicFramePr>
          <p:cNvPr id="5" name="Content Placeholder 2">
            <a:extLst>
              <a:ext uri="{FF2B5EF4-FFF2-40B4-BE49-F238E27FC236}">
                <a16:creationId xmlns:a16="http://schemas.microsoft.com/office/drawing/2014/main" id="{6F1D24DF-70ED-184C-7DD3-CB84324EDD4D}"/>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5290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1D47-22AD-34B7-01D9-7C91BB82810E}"/>
              </a:ext>
            </a:extLst>
          </p:cNvPr>
          <p:cNvSpPr>
            <a:spLocks noGrp="1"/>
          </p:cNvSpPr>
          <p:nvPr>
            <p:ph type="title"/>
          </p:nvPr>
        </p:nvSpPr>
        <p:spPr>
          <a:xfrm>
            <a:off x="838201" y="559813"/>
            <a:ext cx="3352799" cy="5577934"/>
          </a:xfrm>
        </p:spPr>
        <p:txBody>
          <a:bodyPr>
            <a:normAutofit/>
          </a:bodyPr>
          <a:lstStyle/>
          <a:p>
            <a:r>
              <a:rPr lang="en-US" sz="4000">
                <a:cs typeface="Sabon Next LT"/>
              </a:rPr>
              <a:t>Vygotsky vs Piaget</a:t>
            </a:r>
            <a:endParaRPr lang="en-US" sz="4000"/>
          </a:p>
        </p:txBody>
      </p:sp>
      <p:graphicFrame>
        <p:nvGraphicFramePr>
          <p:cNvPr id="5" name="Content Placeholder 2">
            <a:extLst>
              <a:ext uri="{FF2B5EF4-FFF2-40B4-BE49-F238E27FC236}">
                <a16:creationId xmlns:a16="http://schemas.microsoft.com/office/drawing/2014/main" id="{57568C3F-B3EA-E4C3-9F09-6A360040DF03}"/>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98962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0921E-9090-24FC-E4BD-CC203483FAC9}"/>
              </a:ext>
            </a:extLst>
          </p:cNvPr>
          <p:cNvSpPr>
            <a:spLocks noGrp="1"/>
          </p:cNvSpPr>
          <p:nvPr>
            <p:ph type="title"/>
          </p:nvPr>
        </p:nvSpPr>
        <p:spPr>
          <a:xfrm>
            <a:off x="838201" y="559813"/>
            <a:ext cx="3352799" cy="5577934"/>
          </a:xfrm>
        </p:spPr>
        <p:txBody>
          <a:bodyPr>
            <a:normAutofit/>
          </a:bodyPr>
          <a:lstStyle/>
          <a:p>
            <a:r>
              <a:rPr lang="en-US" sz="4000">
                <a:cs typeface="Sabon Next LT"/>
              </a:rPr>
              <a:t>Vygotsky vs Piaget</a:t>
            </a:r>
            <a:endParaRPr lang="en-US" sz="4000"/>
          </a:p>
        </p:txBody>
      </p:sp>
      <p:graphicFrame>
        <p:nvGraphicFramePr>
          <p:cNvPr id="5" name="Content Placeholder 2">
            <a:extLst>
              <a:ext uri="{FF2B5EF4-FFF2-40B4-BE49-F238E27FC236}">
                <a16:creationId xmlns:a16="http://schemas.microsoft.com/office/drawing/2014/main" id="{921C5B5E-4C56-AB91-7211-8D796FBD44A0}"/>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304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5BCAB-7D01-24B7-236D-ACE5822735A5}"/>
              </a:ext>
            </a:extLst>
          </p:cNvPr>
          <p:cNvSpPr>
            <a:spLocks noGrp="1"/>
          </p:cNvSpPr>
          <p:nvPr>
            <p:ph type="title"/>
          </p:nvPr>
        </p:nvSpPr>
        <p:spPr>
          <a:xfrm>
            <a:off x="838201" y="559813"/>
            <a:ext cx="4876800" cy="5577934"/>
          </a:xfrm>
        </p:spPr>
        <p:txBody>
          <a:bodyPr>
            <a:normAutofit/>
          </a:bodyPr>
          <a:lstStyle/>
          <a:p>
            <a:r>
              <a:rPr lang="en-US" dirty="0">
                <a:cs typeface="Sabon Next LT"/>
              </a:rPr>
              <a:t>Vygotsky vs Piaget</a:t>
            </a:r>
            <a:endParaRPr lang="en-US" dirty="0"/>
          </a:p>
        </p:txBody>
      </p:sp>
      <p:graphicFrame>
        <p:nvGraphicFramePr>
          <p:cNvPr id="5" name="Content Placeholder 2">
            <a:extLst>
              <a:ext uri="{FF2B5EF4-FFF2-40B4-BE49-F238E27FC236}">
                <a16:creationId xmlns:a16="http://schemas.microsoft.com/office/drawing/2014/main" id="{551B6EC3-4621-7960-4B5A-E879660C2ED3}"/>
              </a:ext>
            </a:extLst>
          </p:cNvPr>
          <p:cNvGraphicFramePr>
            <a:graphicFrameLocks noGrp="1"/>
          </p:cNvGraphicFramePr>
          <p:nvPr>
            <p:ph idx="1"/>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97269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5CFF8-5A26-61AA-09A6-DB1B5015AA9F}"/>
              </a:ext>
            </a:extLst>
          </p:cNvPr>
          <p:cNvSpPr>
            <a:spLocks noGrp="1"/>
          </p:cNvSpPr>
          <p:nvPr>
            <p:ph type="title"/>
          </p:nvPr>
        </p:nvSpPr>
        <p:spPr/>
        <p:txBody>
          <a:bodyPr/>
          <a:lstStyle/>
          <a:p>
            <a:r>
              <a:rPr lang="en-US" dirty="0">
                <a:cs typeface="Sabon Next LT"/>
              </a:rPr>
              <a:t>Vygotsky vs Piaget</a:t>
            </a:r>
            <a:endParaRPr lang="en-US" dirty="0"/>
          </a:p>
        </p:txBody>
      </p:sp>
      <p:sp>
        <p:nvSpPr>
          <p:cNvPr id="3" name="Content Placeholder 2">
            <a:extLst>
              <a:ext uri="{FF2B5EF4-FFF2-40B4-BE49-F238E27FC236}">
                <a16:creationId xmlns:a16="http://schemas.microsoft.com/office/drawing/2014/main" id="{50889458-46B8-AF96-83F4-F8F1D424CE14}"/>
              </a:ext>
            </a:extLst>
          </p:cNvPr>
          <p:cNvSpPr>
            <a:spLocks noGrp="1"/>
          </p:cNvSpPr>
          <p:nvPr>
            <p:ph idx="1"/>
          </p:nvPr>
        </p:nvSpPr>
        <p:spPr/>
        <p:txBody>
          <a:bodyPr vert="horz" lIns="91440" tIns="45720" rIns="91440" bIns="45720" rtlCol="0" anchor="t">
            <a:normAutofit fontScale="85000" lnSpcReduction="10000"/>
          </a:bodyPr>
          <a:lstStyle/>
          <a:p>
            <a:r>
              <a:rPr lang="en-US" dirty="0">
                <a:ea typeface="+mn-lt"/>
                <a:cs typeface="+mn-lt"/>
              </a:rPr>
              <a:t>According to Piaget, language depends on thought for its development (i.e., thought comes before language). </a:t>
            </a:r>
          </a:p>
          <a:p>
            <a:r>
              <a:rPr lang="en-US">
                <a:ea typeface="+mn-lt"/>
                <a:cs typeface="+mn-lt"/>
              </a:rPr>
              <a:t>For Vygotsky, </a:t>
            </a:r>
            <a:r>
              <a:rPr lang="en-US" dirty="0">
                <a:ea typeface="+mn-lt"/>
                <a:cs typeface="+mn-lt"/>
              </a:rPr>
              <a:t>thought and language are initially separate systems from the beginning of life, merging at around three years of age, producing verbal thought (inner speech).</a:t>
            </a:r>
            <a:endParaRPr lang="en-US" dirty="0"/>
          </a:p>
          <a:p>
            <a:r>
              <a:rPr lang="en-US" dirty="0">
                <a:ea typeface="+mn-lt"/>
                <a:cs typeface="+mn-lt"/>
              </a:rPr>
              <a:t>In Piaget’s theory, egocentric (or private) speech gradually disappears as children develop truly social speech, in which they monitor and adapt what they say to others.</a:t>
            </a:r>
            <a:endParaRPr lang="en-US" dirty="0"/>
          </a:p>
          <a:p>
            <a:r>
              <a:rPr lang="en-US" dirty="0">
                <a:ea typeface="+mn-lt"/>
                <a:cs typeface="+mn-lt"/>
              </a:rPr>
              <a:t>Vygotsky argued that as language helps children to think about and control their </a:t>
            </a:r>
            <a:r>
              <a:rPr lang="en-US" dirty="0" err="1">
                <a:ea typeface="+mn-lt"/>
                <a:cs typeface="+mn-lt"/>
              </a:rPr>
              <a:t>behaviour</a:t>
            </a:r>
            <a:r>
              <a:rPr lang="en-US" dirty="0">
                <a:ea typeface="+mn-lt"/>
                <a:cs typeface="+mn-lt"/>
              </a:rPr>
              <a:t>, it is an important foundation for complex cognitive skills.</a:t>
            </a:r>
            <a:endParaRPr lang="en-US"/>
          </a:p>
          <a:p>
            <a:endParaRPr lang="en-US" dirty="0"/>
          </a:p>
        </p:txBody>
      </p:sp>
    </p:spTree>
    <p:extLst>
      <p:ext uri="{BB962C8B-B14F-4D97-AF65-F5344CB8AC3E}">
        <p14:creationId xmlns:p14="http://schemas.microsoft.com/office/powerpoint/2010/main" val="4169065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A6813-4CCF-C8FD-0516-A2E69DD0DFDE}"/>
              </a:ext>
            </a:extLst>
          </p:cNvPr>
          <p:cNvSpPr>
            <a:spLocks noGrp="1"/>
          </p:cNvSpPr>
          <p:nvPr>
            <p:ph type="title"/>
          </p:nvPr>
        </p:nvSpPr>
        <p:spPr>
          <a:xfrm>
            <a:off x="838201" y="559813"/>
            <a:ext cx="3352799" cy="5577934"/>
          </a:xfrm>
        </p:spPr>
        <p:txBody>
          <a:bodyPr>
            <a:normAutofit/>
          </a:bodyPr>
          <a:lstStyle/>
          <a:p>
            <a:r>
              <a:rPr lang="en-US" sz="4000">
                <a:cs typeface="Sabon Next LT"/>
              </a:rPr>
              <a:t>Vygotsky vs Piaget</a:t>
            </a:r>
            <a:endParaRPr lang="en-US" sz="4000"/>
          </a:p>
        </p:txBody>
      </p:sp>
      <p:graphicFrame>
        <p:nvGraphicFramePr>
          <p:cNvPr id="5" name="Content Placeholder 2">
            <a:extLst>
              <a:ext uri="{FF2B5EF4-FFF2-40B4-BE49-F238E27FC236}">
                <a16:creationId xmlns:a16="http://schemas.microsoft.com/office/drawing/2014/main" id="{5CF01B64-7C68-C40D-E46F-ADCF6C7C3BDC}"/>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57745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F4076-7296-9ABF-CA88-F52D31270A46}"/>
              </a:ext>
            </a:extLst>
          </p:cNvPr>
          <p:cNvSpPr>
            <a:spLocks noGrp="1"/>
          </p:cNvSpPr>
          <p:nvPr>
            <p:ph type="title"/>
          </p:nvPr>
        </p:nvSpPr>
        <p:spPr/>
        <p:txBody>
          <a:bodyPr/>
          <a:lstStyle/>
          <a:p>
            <a:r>
              <a:rPr lang="en-US" dirty="0">
                <a:cs typeface="Sabon Next LT"/>
              </a:rPr>
              <a:t>Vygotsky vs Piaget</a:t>
            </a:r>
            <a:endParaRPr lang="en-US" dirty="0"/>
          </a:p>
        </p:txBody>
      </p:sp>
      <p:pic>
        <p:nvPicPr>
          <p:cNvPr id="4" name="Picture 4" descr="Table&#10;&#10;Description automatically generated">
            <a:extLst>
              <a:ext uri="{FF2B5EF4-FFF2-40B4-BE49-F238E27FC236}">
                <a16:creationId xmlns:a16="http://schemas.microsoft.com/office/drawing/2014/main" id="{2ED2843E-A1DD-5679-B763-47627E0067B0}"/>
              </a:ext>
            </a:extLst>
          </p:cNvPr>
          <p:cNvPicPr>
            <a:picLocks noGrp="1" noChangeAspect="1"/>
          </p:cNvPicPr>
          <p:nvPr>
            <p:ph idx="1"/>
          </p:nvPr>
        </p:nvPicPr>
        <p:blipFill>
          <a:blip r:embed="rId2"/>
          <a:stretch>
            <a:fillRect/>
          </a:stretch>
        </p:blipFill>
        <p:spPr>
          <a:xfrm>
            <a:off x="1543801" y="1624305"/>
            <a:ext cx="8716711" cy="5059947"/>
          </a:xfrm>
        </p:spPr>
      </p:pic>
    </p:spTree>
    <p:extLst>
      <p:ext uri="{BB962C8B-B14F-4D97-AF65-F5344CB8AC3E}">
        <p14:creationId xmlns:p14="http://schemas.microsoft.com/office/powerpoint/2010/main" val="20490955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97070-DD22-FD74-6EAD-BF0B4AE5BAA6}"/>
              </a:ext>
            </a:extLst>
          </p:cNvPr>
          <p:cNvSpPr>
            <a:spLocks noGrp="1"/>
          </p:cNvSpPr>
          <p:nvPr>
            <p:ph type="title"/>
          </p:nvPr>
        </p:nvSpPr>
        <p:spPr>
          <a:xfrm>
            <a:off x="838200" y="557191"/>
            <a:ext cx="4388405" cy="5580556"/>
          </a:xfrm>
        </p:spPr>
        <p:txBody>
          <a:bodyPr anchor="ctr">
            <a:normAutofit/>
          </a:bodyPr>
          <a:lstStyle/>
          <a:p>
            <a:r>
              <a:rPr lang="en-US" sz="3600">
                <a:solidFill>
                  <a:schemeClr val="tx2"/>
                </a:solidFill>
              </a:rPr>
              <a:t>Erikson's (1958, 1963)</a:t>
            </a:r>
            <a:br>
              <a:rPr lang="en-US" sz="3600">
                <a:solidFill>
                  <a:schemeClr val="tx2"/>
                </a:solidFill>
              </a:rPr>
            </a:br>
            <a:r>
              <a:rPr lang="en-US" sz="3600">
                <a:solidFill>
                  <a:schemeClr val="tx2"/>
                </a:solidFill>
              </a:rPr>
              <a:t>Psychosocial Development</a:t>
            </a:r>
          </a:p>
        </p:txBody>
      </p:sp>
      <p:graphicFrame>
        <p:nvGraphicFramePr>
          <p:cNvPr id="5" name="Content Placeholder 2">
            <a:extLst>
              <a:ext uri="{FF2B5EF4-FFF2-40B4-BE49-F238E27FC236}">
                <a16:creationId xmlns:a16="http://schemas.microsoft.com/office/drawing/2014/main" id="{1134913B-9E05-3B82-E971-C2F7729CC1B8}"/>
              </a:ext>
            </a:extLst>
          </p:cNvPr>
          <p:cNvGraphicFramePr>
            <a:graphicFrameLocks noGrp="1"/>
          </p:cNvGraphicFramePr>
          <p:nvPr>
            <p:ph idx="1"/>
          </p:nvPr>
        </p:nvGraphicFramePr>
        <p:xfrm>
          <a:off x="5638800" y="304800"/>
          <a:ext cx="5715000" cy="5872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573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91A52CC-A58A-4E88-9145-0447586369B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7AD9467-4508-4A07-B965-A59B15152F2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D4C7883A-3628-4599-AA94-7C45835047F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0C3D30D-ACAE-41FD-A3DE-CA99950EAB2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82D43-0090-0469-9FA4-A19B4B2CB871}"/>
              </a:ext>
            </a:extLst>
          </p:cNvPr>
          <p:cNvSpPr>
            <a:spLocks noGrp="1"/>
          </p:cNvSpPr>
          <p:nvPr>
            <p:ph type="title"/>
          </p:nvPr>
        </p:nvSpPr>
        <p:spPr>
          <a:xfrm>
            <a:off x="838200" y="557191"/>
            <a:ext cx="4388405" cy="5580556"/>
          </a:xfrm>
        </p:spPr>
        <p:txBody>
          <a:bodyPr anchor="ctr">
            <a:normAutofit/>
          </a:bodyPr>
          <a:lstStyle/>
          <a:p>
            <a:r>
              <a:rPr lang="en-US" sz="3600">
                <a:solidFill>
                  <a:schemeClr val="tx2"/>
                </a:solidFill>
              </a:rPr>
              <a:t>Stages</a:t>
            </a:r>
          </a:p>
        </p:txBody>
      </p:sp>
      <p:graphicFrame>
        <p:nvGraphicFramePr>
          <p:cNvPr id="5" name="Content Placeholder 2">
            <a:extLst>
              <a:ext uri="{FF2B5EF4-FFF2-40B4-BE49-F238E27FC236}">
                <a16:creationId xmlns:a16="http://schemas.microsoft.com/office/drawing/2014/main" id="{5BF1B8AD-961A-6F9D-698E-FD3618028083}"/>
              </a:ext>
            </a:extLst>
          </p:cNvPr>
          <p:cNvGraphicFramePr>
            <a:graphicFrameLocks noGrp="1"/>
          </p:cNvGraphicFramePr>
          <p:nvPr>
            <p:ph idx="1"/>
          </p:nvPr>
        </p:nvGraphicFramePr>
        <p:xfrm>
          <a:off x="5638800" y="304800"/>
          <a:ext cx="5715000" cy="5872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99789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6649-46B5-127C-11F3-97F19AD3112F}"/>
              </a:ext>
            </a:extLst>
          </p:cNvPr>
          <p:cNvSpPr>
            <a:spLocks noGrp="1"/>
          </p:cNvSpPr>
          <p:nvPr>
            <p:ph type="title"/>
          </p:nvPr>
        </p:nvSpPr>
        <p:spPr/>
        <p:txBody>
          <a:bodyPr/>
          <a:lstStyle/>
          <a:p>
            <a:r>
              <a:rPr lang="en-US"/>
              <a:t>Stage 1: Basic Trust vs Mistrust</a:t>
            </a:r>
          </a:p>
        </p:txBody>
      </p:sp>
      <p:sp>
        <p:nvSpPr>
          <p:cNvPr id="3" name="Content Placeholder 2">
            <a:extLst>
              <a:ext uri="{FF2B5EF4-FFF2-40B4-BE49-F238E27FC236}">
                <a16:creationId xmlns:a16="http://schemas.microsoft.com/office/drawing/2014/main" id="{6FA29EEF-4B36-4B73-65F9-F523ADF471FD}"/>
              </a:ext>
            </a:extLst>
          </p:cNvPr>
          <p:cNvSpPr>
            <a:spLocks noGrp="1"/>
          </p:cNvSpPr>
          <p:nvPr>
            <p:ph idx="1"/>
          </p:nvPr>
        </p:nvSpPr>
        <p:spPr/>
        <p:txBody>
          <a:bodyPr vert="horz" lIns="91440" tIns="45720" rIns="91440" bIns="45720" rtlCol="0" anchor="t">
            <a:normAutofit/>
          </a:bodyPr>
          <a:lstStyle/>
          <a:p>
            <a:r>
              <a:rPr lang="en-US"/>
              <a:t>Birth to 18 months</a:t>
            </a:r>
          </a:p>
          <a:p>
            <a:endParaRPr lang="en-US"/>
          </a:p>
          <a:p>
            <a:r>
              <a:rPr lang="en-US"/>
              <a:t>Success – Caregivers meet needs, child develops trust.</a:t>
            </a:r>
          </a:p>
          <a:p>
            <a:r>
              <a:rPr lang="en-US"/>
              <a:t>Failure – Caregivers do not meet needs, mistrust develops.</a:t>
            </a:r>
          </a:p>
          <a:p>
            <a:endParaRPr lang="en-US"/>
          </a:p>
          <a:p>
            <a:r>
              <a:rPr lang="en-US"/>
              <a:t>Outcome – Hope, safety and security.</a:t>
            </a:r>
          </a:p>
          <a:p>
            <a:r>
              <a:rPr lang="en-US"/>
              <a:t>(John Bowlby, Mary Ainsworth)</a:t>
            </a:r>
          </a:p>
        </p:txBody>
      </p:sp>
    </p:spTree>
    <p:extLst>
      <p:ext uri="{BB962C8B-B14F-4D97-AF65-F5344CB8AC3E}">
        <p14:creationId xmlns:p14="http://schemas.microsoft.com/office/powerpoint/2010/main" val="5062429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72E9D-8C48-7D38-20C5-5BA222B1E203}"/>
              </a:ext>
            </a:extLst>
          </p:cNvPr>
          <p:cNvSpPr>
            <a:spLocks noGrp="1"/>
          </p:cNvSpPr>
          <p:nvPr>
            <p:ph type="title"/>
          </p:nvPr>
        </p:nvSpPr>
        <p:spPr/>
        <p:txBody>
          <a:bodyPr>
            <a:normAutofit fontScale="90000"/>
          </a:bodyPr>
          <a:lstStyle/>
          <a:p>
            <a:r>
              <a:rPr lang="en-US"/>
              <a:t>Stage 2: Autonomy vs Shame and Doubt</a:t>
            </a:r>
          </a:p>
        </p:txBody>
      </p:sp>
      <p:sp>
        <p:nvSpPr>
          <p:cNvPr id="3" name="Content Placeholder 2">
            <a:extLst>
              <a:ext uri="{FF2B5EF4-FFF2-40B4-BE49-F238E27FC236}">
                <a16:creationId xmlns:a16="http://schemas.microsoft.com/office/drawing/2014/main" id="{AB8548EA-1976-56AF-F201-9AEC01377096}"/>
              </a:ext>
            </a:extLst>
          </p:cNvPr>
          <p:cNvSpPr>
            <a:spLocks noGrp="1"/>
          </p:cNvSpPr>
          <p:nvPr>
            <p:ph idx="1"/>
          </p:nvPr>
        </p:nvSpPr>
        <p:spPr/>
        <p:txBody>
          <a:bodyPr vert="horz" lIns="91440" tIns="45720" rIns="91440" bIns="45720" rtlCol="0" anchor="t">
            <a:normAutofit/>
          </a:bodyPr>
          <a:lstStyle/>
          <a:p>
            <a:r>
              <a:rPr lang="en-US"/>
              <a:t>Age: 2-3 years</a:t>
            </a:r>
          </a:p>
          <a:p>
            <a:endParaRPr lang="en-US"/>
          </a:p>
          <a:p>
            <a:r>
              <a:rPr lang="en-US"/>
              <a:t>Successful: Independence is allowed to flourish.</a:t>
            </a:r>
          </a:p>
          <a:p>
            <a:r>
              <a:rPr lang="en-US"/>
              <a:t>Unsuccessful: Feelings of shame and insecurity develop.</a:t>
            </a:r>
          </a:p>
          <a:p>
            <a:endParaRPr lang="en-US"/>
          </a:p>
          <a:p>
            <a:r>
              <a:rPr lang="en-US"/>
              <a:t>Strength: Will. </a:t>
            </a:r>
          </a:p>
        </p:txBody>
      </p:sp>
    </p:spTree>
    <p:extLst>
      <p:ext uri="{BB962C8B-B14F-4D97-AF65-F5344CB8AC3E}">
        <p14:creationId xmlns:p14="http://schemas.microsoft.com/office/powerpoint/2010/main" val="35457125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7D7F-2D1C-BACB-92C2-37890FAFF90F}"/>
              </a:ext>
            </a:extLst>
          </p:cNvPr>
          <p:cNvSpPr>
            <a:spLocks noGrp="1"/>
          </p:cNvSpPr>
          <p:nvPr>
            <p:ph type="title"/>
          </p:nvPr>
        </p:nvSpPr>
        <p:spPr/>
        <p:txBody>
          <a:bodyPr/>
          <a:lstStyle/>
          <a:p>
            <a:r>
              <a:rPr lang="en-US"/>
              <a:t>Stage 3: Initiative vs Guilt</a:t>
            </a:r>
          </a:p>
        </p:txBody>
      </p:sp>
      <p:sp>
        <p:nvSpPr>
          <p:cNvPr id="3" name="Content Placeholder 2">
            <a:extLst>
              <a:ext uri="{FF2B5EF4-FFF2-40B4-BE49-F238E27FC236}">
                <a16:creationId xmlns:a16="http://schemas.microsoft.com/office/drawing/2014/main" id="{D7986758-A99A-F554-3719-16F2BA2699BC}"/>
              </a:ext>
            </a:extLst>
          </p:cNvPr>
          <p:cNvSpPr>
            <a:spLocks noGrp="1"/>
          </p:cNvSpPr>
          <p:nvPr>
            <p:ph idx="1"/>
          </p:nvPr>
        </p:nvSpPr>
        <p:spPr/>
        <p:txBody>
          <a:bodyPr vert="horz" lIns="91440" tIns="45720" rIns="91440" bIns="45720" rtlCol="0" anchor="t">
            <a:normAutofit/>
          </a:bodyPr>
          <a:lstStyle/>
          <a:p>
            <a:r>
              <a:rPr lang="en-US"/>
              <a:t>Age 3-5 years</a:t>
            </a:r>
          </a:p>
          <a:p>
            <a:endParaRPr lang="en-US"/>
          </a:p>
          <a:p>
            <a:r>
              <a:rPr lang="en-US"/>
              <a:t>Successful: Capability, leadership</a:t>
            </a:r>
          </a:p>
          <a:p>
            <a:r>
              <a:rPr lang="en-US"/>
              <a:t>Unsuccessful: Self-doubt, lack of initiative</a:t>
            </a:r>
          </a:p>
          <a:p>
            <a:endParaRPr lang="en-US"/>
          </a:p>
          <a:p>
            <a:r>
              <a:rPr lang="en-US"/>
              <a:t>Strength: Purpose, willing to work with others, balance of initiative too.</a:t>
            </a:r>
          </a:p>
          <a:p>
            <a:endParaRPr lang="en-US"/>
          </a:p>
        </p:txBody>
      </p:sp>
    </p:spTree>
    <p:extLst>
      <p:ext uri="{BB962C8B-B14F-4D97-AF65-F5344CB8AC3E}">
        <p14:creationId xmlns:p14="http://schemas.microsoft.com/office/powerpoint/2010/main" val="8983462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7ADA-1BB3-8DCD-B4D2-BCB4AE5A5F6E}"/>
              </a:ext>
            </a:extLst>
          </p:cNvPr>
          <p:cNvSpPr>
            <a:spLocks noGrp="1"/>
          </p:cNvSpPr>
          <p:nvPr>
            <p:ph type="title"/>
          </p:nvPr>
        </p:nvSpPr>
        <p:spPr/>
        <p:txBody>
          <a:bodyPr/>
          <a:lstStyle/>
          <a:p>
            <a:r>
              <a:rPr lang="en-US"/>
              <a:t>Stage 4: Industry vs Inferiority</a:t>
            </a:r>
          </a:p>
        </p:txBody>
      </p:sp>
      <p:sp>
        <p:nvSpPr>
          <p:cNvPr id="3" name="Content Placeholder 2">
            <a:extLst>
              <a:ext uri="{FF2B5EF4-FFF2-40B4-BE49-F238E27FC236}">
                <a16:creationId xmlns:a16="http://schemas.microsoft.com/office/drawing/2014/main" id="{F6BB3859-778C-F146-8B08-48222E1D6197}"/>
              </a:ext>
            </a:extLst>
          </p:cNvPr>
          <p:cNvSpPr>
            <a:spLocks noGrp="1"/>
          </p:cNvSpPr>
          <p:nvPr>
            <p:ph idx="1"/>
          </p:nvPr>
        </p:nvSpPr>
        <p:spPr/>
        <p:txBody>
          <a:bodyPr vert="horz" lIns="91440" tIns="45720" rIns="91440" bIns="45720" rtlCol="0" anchor="t">
            <a:normAutofit lnSpcReduction="10000"/>
          </a:bodyPr>
          <a:lstStyle/>
          <a:p>
            <a:r>
              <a:rPr lang="en-US"/>
              <a:t>Age: 6-11 years</a:t>
            </a:r>
          </a:p>
          <a:p>
            <a:endParaRPr lang="en-US"/>
          </a:p>
          <a:p>
            <a:r>
              <a:rPr lang="en-US">
                <a:latin typeface="Arial"/>
                <a:cs typeface="Arial"/>
              </a:rPr>
              <a:t>Successful: Competence and belief in skillset. Encouraged by parents/teachers</a:t>
            </a:r>
          </a:p>
          <a:p>
            <a:r>
              <a:rPr lang="en-US">
                <a:latin typeface="Arial"/>
                <a:cs typeface="Arial"/>
              </a:rPr>
              <a:t>Unsuccessful: Doubt and feelings of inferiority, low levels of encouragement. </a:t>
            </a:r>
          </a:p>
          <a:p>
            <a:endParaRPr lang="en-US">
              <a:latin typeface="Arial"/>
              <a:cs typeface="Arial"/>
            </a:endParaRPr>
          </a:p>
          <a:p>
            <a:r>
              <a:rPr lang="en-US">
                <a:latin typeface="Arial"/>
                <a:cs typeface="Arial"/>
              </a:rPr>
              <a:t>Strength: Confidence, able to handle tasks.</a:t>
            </a:r>
            <a:endParaRPr lang="en-US"/>
          </a:p>
        </p:txBody>
      </p:sp>
    </p:spTree>
    <p:extLst>
      <p:ext uri="{BB962C8B-B14F-4D97-AF65-F5344CB8AC3E}">
        <p14:creationId xmlns:p14="http://schemas.microsoft.com/office/powerpoint/2010/main" val="4879849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4139-6C96-3A23-217B-8A4BA67F219F}"/>
              </a:ext>
            </a:extLst>
          </p:cNvPr>
          <p:cNvSpPr>
            <a:spLocks noGrp="1"/>
          </p:cNvSpPr>
          <p:nvPr>
            <p:ph type="title"/>
          </p:nvPr>
        </p:nvSpPr>
        <p:spPr/>
        <p:txBody>
          <a:bodyPr/>
          <a:lstStyle/>
          <a:p>
            <a:r>
              <a:rPr lang="en-US"/>
              <a:t>Stage 5: Identity vs Confusion</a:t>
            </a:r>
          </a:p>
        </p:txBody>
      </p:sp>
      <p:sp>
        <p:nvSpPr>
          <p:cNvPr id="3" name="Content Placeholder 2">
            <a:extLst>
              <a:ext uri="{FF2B5EF4-FFF2-40B4-BE49-F238E27FC236}">
                <a16:creationId xmlns:a16="http://schemas.microsoft.com/office/drawing/2014/main" id="{D3DC0FDB-4CA7-AA30-30F6-C0D481A0FA5C}"/>
              </a:ext>
            </a:extLst>
          </p:cNvPr>
          <p:cNvSpPr>
            <a:spLocks noGrp="1"/>
          </p:cNvSpPr>
          <p:nvPr>
            <p:ph idx="1"/>
          </p:nvPr>
        </p:nvSpPr>
        <p:spPr/>
        <p:txBody>
          <a:bodyPr vert="horz" lIns="91440" tIns="45720" rIns="91440" bIns="45720" rtlCol="0" anchor="t">
            <a:normAutofit fontScale="92500" lnSpcReduction="20000"/>
          </a:bodyPr>
          <a:lstStyle/>
          <a:p>
            <a:r>
              <a:rPr lang="en-US"/>
              <a:t>Age: 12-18 years</a:t>
            </a:r>
          </a:p>
          <a:p>
            <a:endParaRPr lang="en-US"/>
          </a:p>
          <a:p>
            <a:r>
              <a:rPr lang="en-US">
                <a:latin typeface="Arial"/>
                <a:cs typeface="Arial"/>
              </a:rPr>
              <a:t>Successful: Encouraged and reinforced through exploration, strong sense of self and feelings of control and independence</a:t>
            </a:r>
          </a:p>
          <a:p>
            <a:r>
              <a:rPr lang="en-US">
                <a:latin typeface="Arial"/>
                <a:cs typeface="Arial"/>
              </a:rPr>
              <a:t>Unsuccessful: Insecurity from a lack of certainty around beliefs, confusion about the future.</a:t>
            </a:r>
          </a:p>
          <a:p>
            <a:endParaRPr lang="en-US">
              <a:latin typeface="Arial"/>
              <a:cs typeface="Arial"/>
            </a:endParaRPr>
          </a:p>
          <a:p>
            <a:r>
              <a:rPr lang="en-US">
                <a:latin typeface="Arial"/>
                <a:cs typeface="Arial"/>
              </a:rPr>
              <a:t>Strength: Fidelity, able to live by society's expectations and standards.</a:t>
            </a:r>
            <a:endParaRPr lang="en-US"/>
          </a:p>
        </p:txBody>
      </p:sp>
    </p:spTree>
    <p:extLst>
      <p:ext uri="{BB962C8B-B14F-4D97-AF65-F5344CB8AC3E}">
        <p14:creationId xmlns:p14="http://schemas.microsoft.com/office/powerpoint/2010/main" val="10796544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36587-F2A3-56B9-9AC4-A7E47B0D36F0}"/>
              </a:ext>
            </a:extLst>
          </p:cNvPr>
          <p:cNvSpPr>
            <a:spLocks noGrp="1"/>
          </p:cNvSpPr>
          <p:nvPr>
            <p:ph type="title"/>
          </p:nvPr>
        </p:nvSpPr>
        <p:spPr/>
        <p:txBody>
          <a:bodyPr/>
          <a:lstStyle/>
          <a:p>
            <a:r>
              <a:rPr lang="en-US"/>
              <a:t>Stage 6: Intimacy vs Isolation</a:t>
            </a:r>
          </a:p>
        </p:txBody>
      </p:sp>
      <p:sp>
        <p:nvSpPr>
          <p:cNvPr id="3" name="Content Placeholder 2">
            <a:extLst>
              <a:ext uri="{FF2B5EF4-FFF2-40B4-BE49-F238E27FC236}">
                <a16:creationId xmlns:a16="http://schemas.microsoft.com/office/drawing/2014/main" id="{940E96F3-CA06-5860-4ADA-68BE2E2BECB8}"/>
              </a:ext>
            </a:extLst>
          </p:cNvPr>
          <p:cNvSpPr>
            <a:spLocks noGrp="1"/>
          </p:cNvSpPr>
          <p:nvPr>
            <p:ph idx="1"/>
          </p:nvPr>
        </p:nvSpPr>
        <p:spPr/>
        <p:txBody>
          <a:bodyPr vert="horz" lIns="91440" tIns="45720" rIns="91440" bIns="45720" rtlCol="0" anchor="t">
            <a:normAutofit fontScale="92500" lnSpcReduction="20000"/>
          </a:bodyPr>
          <a:lstStyle/>
          <a:p>
            <a:r>
              <a:rPr lang="en-US"/>
              <a:t>Age: 19-40 years</a:t>
            </a:r>
          </a:p>
          <a:p>
            <a:endParaRPr lang="en-US"/>
          </a:p>
          <a:p>
            <a:r>
              <a:rPr lang="en-US">
                <a:latin typeface="Arial"/>
                <a:cs typeface="Arial"/>
              </a:rPr>
              <a:t>Successful: Strong adult relationships, enduring and secure.</a:t>
            </a:r>
          </a:p>
          <a:p>
            <a:r>
              <a:rPr lang="en-US">
                <a:latin typeface="Arial"/>
                <a:cs typeface="Arial"/>
              </a:rPr>
              <a:t>Unsuccessful: Loneliness and isolation</a:t>
            </a:r>
          </a:p>
          <a:p>
            <a:endParaRPr lang="en-US">
              <a:latin typeface="Arial"/>
              <a:cs typeface="Arial"/>
            </a:endParaRPr>
          </a:p>
          <a:p>
            <a:r>
              <a:rPr lang="en-US">
                <a:latin typeface="Arial"/>
                <a:cs typeface="Arial"/>
              </a:rPr>
              <a:t>Strength: Love, lasting, meaningful relationships.</a:t>
            </a:r>
          </a:p>
          <a:p>
            <a:endParaRPr lang="en-US">
              <a:latin typeface="Arial"/>
              <a:cs typeface="Arial"/>
            </a:endParaRPr>
          </a:p>
          <a:p>
            <a:r>
              <a:rPr lang="en-US">
                <a:latin typeface="Arial"/>
                <a:cs typeface="Arial"/>
              </a:rPr>
              <a:t>Previous stages allow a strong sense of personal identity to support this relationship development stage.</a:t>
            </a:r>
          </a:p>
        </p:txBody>
      </p:sp>
    </p:spTree>
    <p:extLst>
      <p:ext uri="{BB962C8B-B14F-4D97-AF65-F5344CB8AC3E}">
        <p14:creationId xmlns:p14="http://schemas.microsoft.com/office/powerpoint/2010/main" val="5077076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A89A6-2EAE-C054-C4A7-6BED21C84E73}"/>
              </a:ext>
            </a:extLst>
          </p:cNvPr>
          <p:cNvSpPr>
            <a:spLocks noGrp="1"/>
          </p:cNvSpPr>
          <p:nvPr>
            <p:ph type="title"/>
          </p:nvPr>
        </p:nvSpPr>
        <p:spPr/>
        <p:txBody>
          <a:bodyPr/>
          <a:lstStyle/>
          <a:p>
            <a:r>
              <a:rPr lang="en-US"/>
              <a:t>Stage 7: Generativity vs Stagnation</a:t>
            </a:r>
          </a:p>
        </p:txBody>
      </p:sp>
      <p:sp>
        <p:nvSpPr>
          <p:cNvPr id="3" name="Content Placeholder 2">
            <a:extLst>
              <a:ext uri="{FF2B5EF4-FFF2-40B4-BE49-F238E27FC236}">
                <a16:creationId xmlns:a16="http://schemas.microsoft.com/office/drawing/2014/main" id="{E4C091B7-ED1C-85DA-60CA-B79D36727CBA}"/>
              </a:ext>
            </a:extLst>
          </p:cNvPr>
          <p:cNvSpPr>
            <a:spLocks noGrp="1"/>
          </p:cNvSpPr>
          <p:nvPr>
            <p:ph idx="1"/>
          </p:nvPr>
        </p:nvSpPr>
        <p:spPr/>
        <p:txBody>
          <a:bodyPr vert="horz" lIns="91440" tIns="45720" rIns="91440" bIns="45720" rtlCol="0" anchor="t">
            <a:normAutofit/>
          </a:bodyPr>
          <a:lstStyle/>
          <a:p>
            <a:r>
              <a:rPr lang="en-US"/>
              <a:t>Age 40-65 years</a:t>
            </a:r>
          </a:p>
          <a:p>
            <a:endParaRPr lang="en-US"/>
          </a:p>
          <a:p>
            <a:r>
              <a:rPr lang="en-US">
                <a:latin typeface="Arial"/>
                <a:cs typeface="Arial"/>
              </a:rPr>
              <a:t>Successful: Feelings of usefulness, accomplishment.</a:t>
            </a:r>
          </a:p>
          <a:p>
            <a:r>
              <a:rPr lang="en-US">
                <a:latin typeface="Arial"/>
                <a:cs typeface="Arial"/>
              </a:rPr>
              <a:t>Unsuccessful: A shallow involvement with the world. </a:t>
            </a:r>
          </a:p>
          <a:p>
            <a:endParaRPr lang="en-US">
              <a:latin typeface="Arial"/>
              <a:cs typeface="Arial"/>
            </a:endParaRPr>
          </a:p>
          <a:p>
            <a:r>
              <a:rPr lang="en-US">
                <a:latin typeface="Arial"/>
                <a:cs typeface="Arial"/>
              </a:rPr>
              <a:t>Strength: Care, pride in accomplishments and a sense of unity with life partner. </a:t>
            </a:r>
            <a:endParaRPr lang="en-US"/>
          </a:p>
        </p:txBody>
      </p:sp>
    </p:spTree>
    <p:extLst>
      <p:ext uri="{BB962C8B-B14F-4D97-AF65-F5344CB8AC3E}">
        <p14:creationId xmlns:p14="http://schemas.microsoft.com/office/powerpoint/2010/main" val="29687475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1289-20AE-34A6-DB8B-46F0E6F18B69}"/>
              </a:ext>
            </a:extLst>
          </p:cNvPr>
          <p:cNvSpPr>
            <a:spLocks noGrp="1"/>
          </p:cNvSpPr>
          <p:nvPr>
            <p:ph type="title"/>
          </p:nvPr>
        </p:nvSpPr>
        <p:spPr/>
        <p:txBody>
          <a:bodyPr/>
          <a:lstStyle/>
          <a:p>
            <a:r>
              <a:rPr lang="en-US"/>
              <a:t>Stage 8: Integrity vs Despair</a:t>
            </a:r>
          </a:p>
        </p:txBody>
      </p:sp>
      <p:sp>
        <p:nvSpPr>
          <p:cNvPr id="3" name="Content Placeholder 2">
            <a:extLst>
              <a:ext uri="{FF2B5EF4-FFF2-40B4-BE49-F238E27FC236}">
                <a16:creationId xmlns:a16="http://schemas.microsoft.com/office/drawing/2014/main" id="{F8FCA2E5-C582-3328-C64B-33812AD05B06}"/>
              </a:ext>
            </a:extLst>
          </p:cNvPr>
          <p:cNvSpPr>
            <a:spLocks noGrp="1"/>
          </p:cNvSpPr>
          <p:nvPr>
            <p:ph idx="1"/>
          </p:nvPr>
        </p:nvSpPr>
        <p:spPr/>
        <p:txBody>
          <a:bodyPr vert="horz" lIns="91440" tIns="45720" rIns="91440" bIns="45720" rtlCol="0" anchor="t">
            <a:normAutofit/>
          </a:bodyPr>
          <a:lstStyle/>
          <a:p>
            <a:r>
              <a:rPr lang="en-US"/>
              <a:t>Age: 65 to death</a:t>
            </a:r>
          </a:p>
          <a:p>
            <a:endParaRPr lang="en-US"/>
          </a:p>
          <a:p>
            <a:r>
              <a:rPr lang="en-US">
                <a:latin typeface="Arial"/>
                <a:cs typeface="Arial"/>
              </a:rPr>
              <a:t>Successful: A well lived life, reflected on positively, a sense of peace.</a:t>
            </a:r>
          </a:p>
          <a:p>
            <a:r>
              <a:rPr lang="en-US">
                <a:latin typeface="Arial"/>
                <a:cs typeface="Arial"/>
              </a:rPr>
              <a:t>Unsuccessful: Regrets, fear of the end of days, bitterness.</a:t>
            </a:r>
          </a:p>
          <a:p>
            <a:endParaRPr lang="en-US">
              <a:latin typeface="Arial"/>
              <a:cs typeface="Arial"/>
            </a:endParaRPr>
          </a:p>
          <a:p>
            <a:r>
              <a:rPr lang="en-US">
                <a:latin typeface="Arial"/>
                <a:cs typeface="Arial"/>
              </a:rPr>
              <a:t>Strength: Wisdom, even in the face of death.</a:t>
            </a:r>
            <a:endParaRPr lang="en-US"/>
          </a:p>
          <a:p>
            <a:endParaRPr lang="en-US"/>
          </a:p>
          <a:p>
            <a:endParaRPr lang="en-US"/>
          </a:p>
        </p:txBody>
      </p:sp>
    </p:spTree>
    <p:extLst>
      <p:ext uri="{BB962C8B-B14F-4D97-AF65-F5344CB8AC3E}">
        <p14:creationId xmlns:p14="http://schemas.microsoft.com/office/powerpoint/2010/main" val="10864668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66F3DD2B-6F1F-DD32-1A90-46EBA3D4558F}"/>
              </a:ext>
            </a:extLst>
          </p:cNvPr>
          <p:cNvPicPr>
            <a:picLocks noGrp="1" noChangeAspect="1"/>
          </p:cNvPicPr>
          <p:nvPr>
            <p:ph idx="1"/>
          </p:nvPr>
        </p:nvPicPr>
        <p:blipFill rotWithShape="1">
          <a:blip r:embed="rId2"/>
          <a:srcRect b="3382"/>
          <a:stretch/>
        </p:blipFill>
        <p:spPr>
          <a:xfrm>
            <a:off x="5645" y="414867"/>
            <a:ext cx="12180710" cy="6014155"/>
          </a:xfrm>
          <a:prstGeom prst="rect">
            <a:avLst/>
          </a:prstGeom>
        </p:spPr>
      </p:pic>
    </p:spTree>
    <p:extLst>
      <p:ext uri="{BB962C8B-B14F-4D97-AF65-F5344CB8AC3E}">
        <p14:creationId xmlns:p14="http://schemas.microsoft.com/office/powerpoint/2010/main" val="153277139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74B6F-2462-7932-D54C-6B023F04C09C}"/>
              </a:ext>
            </a:extLst>
          </p:cNvPr>
          <p:cNvSpPr>
            <a:spLocks noGrp="1"/>
          </p:cNvSpPr>
          <p:nvPr>
            <p:ph type="title"/>
          </p:nvPr>
        </p:nvSpPr>
        <p:spPr/>
        <p:txBody>
          <a:bodyPr/>
          <a:lstStyle/>
          <a:p>
            <a:r>
              <a:rPr lang="en-US"/>
              <a:t>Adolescence and Identity</a:t>
            </a:r>
          </a:p>
        </p:txBody>
      </p:sp>
      <p:sp>
        <p:nvSpPr>
          <p:cNvPr id="3" name="Content Placeholder 2">
            <a:extLst>
              <a:ext uri="{FF2B5EF4-FFF2-40B4-BE49-F238E27FC236}">
                <a16:creationId xmlns:a16="http://schemas.microsoft.com/office/drawing/2014/main" id="{B27520BE-89AE-9B4C-D397-86B3CFB9EFB0}"/>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Source Sans Pro"/>
              </a:rPr>
              <a:t>What changes during adolescence and why?</a:t>
            </a:r>
          </a:p>
        </p:txBody>
      </p:sp>
    </p:spTree>
    <p:extLst>
      <p:ext uri="{BB962C8B-B14F-4D97-AF65-F5344CB8AC3E}">
        <p14:creationId xmlns:p14="http://schemas.microsoft.com/office/powerpoint/2010/main" val="182641663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1D3F0-50FF-8596-93E3-C222DD60C891}"/>
              </a:ext>
            </a:extLst>
          </p:cNvPr>
          <p:cNvSpPr>
            <a:spLocks noGrp="1"/>
          </p:cNvSpPr>
          <p:nvPr>
            <p:ph type="title"/>
          </p:nvPr>
        </p:nvSpPr>
        <p:spPr/>
        <p:txBody>
          <a:bodyPr/>
          <a:lstStyle/>
          <a:p>
            <a:r>
              <a:rPr lang="en-US"/>
              <a:t>Adolescence</a:t>
            </a:r>
          </a:p>
        </p:txBody>
      </p:sp>
      <p:sp>
        <p:nvSpPr>
          <p:cNvPr id="3" name="Content Placeholder 2">
            <a:extLst>
              <a:ext uri="{FF2B5EF4-FFF2-40B4-BE49-F238E27FC236}">
                <a16:creationId xmlns:a16="http://schemas.microsoft.com/office/drawing/2014/main" id="{811BB480-9E8A-2898-165A-3AD0232CC7B1}"/>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Source Sans Pro"/>
              </a:rPr>
              <a:t>9-14 – Early adolescence</a:t>
            </a:r>
            <a:endParaRPr lang="en-US"/>
          </a:p>
          <a:p>
            <a:r>
              <a:rPr lang="en-US">
                <a:solidFill>
                  <a:srgbClr val="FFFFFF">
                    <a:alpha val="60000"/>
                  </a:srgbClr>
                </a:solidFill>
                <a:ea typeface="Source Sans Pro"/>
              </a:rPr>
              <a:t>15-17 – Mid adolescence</a:t>
            </a:r>
            <a:endParaRPr lang="en-US" dirty="0">
              <a:solidFill>
                <a:srgbClr val="FFFFFF">
                  <a:alpha val="60000"/>
                </a:srgbClr>
              </a:solidFill>
              <a:ea typeface="Source Sans Pro"/>
            </a:endParaRPr>
          </a:p>
          <a:p>
            <a:r>
              <a:rPr lang="en-US" dirty="0">
                <a:solidFill>
                  <a:srgbClr val="FFFFFF">
                    <a:alpha val="60000"/>
                  </a:srgbClr>
                </a:solidFill>
                <a:ea typeface="Source Sans Pro"/>
              </a:rPr>
              <a:t>18-24 – Late </a:t>
            </a:r>
            <a:r>
              <a:rPr lang="en-US" dirty="0" err="1">
                <a:solidFill>
                  <a:srgbClr val="FFFFFF">
                    <a:alpha val="60000"/>
                  </a:srgbClr>
                </a:solidFill>
                <a:ea typeface="Source Sans Pro"/>
              </a:rPr>
              <a:t>adoles</a:t>
            </a:r>
            <a:r>
              <a:rPr lang="en-US" dirty="0">
                <a:solidFill>
                  <a:srgbClr val="FFFFFF">
                    <a:alpha val="60000"/>
                  </a:srgbClr>
                </a:solidFill>
                <a:ea typeface="Source Sans Pro"/>
              </a:rPr>
              <a:t>cence</a:t>
            </a:r>
          </a:p>
        </p:txBody>
      </p:sp>
    </p:spTree>
    <p:extLst>
      <p:ext uri="{BB962C8B-B14F-4D97-AF65-F5344CB8AC3E}">
        <p14:creationId xmlns:p14="http://schemas.microsoft.com/office/powerpoint/2010/main" val="6751958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3DAC2-3FD4-9368-83D0-00895D8F91E4}"/>
              </a:ext>
            </a:extLst>
          </p:cNvPr>
          <p:cNvSpPr>
            <a:spLocks noGrp="1"/>
          </p:cNvSpPr>
          <p:nvPr>
            <p:ph type="title"/>
          </p:nvPr>
        </p:nvSpPr>
        <p:spPr>
          <a:xfrm>
            <a:off x="550862" y="84641"/>
            <a:ext cx="11091600" cy="1332000"/>
          </a:xfrm>
        </p:spPr>
        <p:txBody>
          <a:bodyPr>
            <a:normAutofit fontScale="90000"/>
          </a:bodyPr>
          <a:lstStyle/>
          <a:p>
            <a:r>
              <a:rPr lang="en-US"/>
              <a:t>Stages of Adolescence (Arnett and Taber, 1994)</a:t>
            </a:r>
          </a:p>
        </p:txBody>
      </p:sp>
      <p:graphicFrame>
        <p:nvGraphicFramePr>
          <p:cNvPr id="5" name="Content Placeholder 4">
            <a:extLst>
              <a:ext uri="{FF2B5EF4-FFF2-40B4-BE49-F238E27FC236}">
                <a16:creationId xmlns:a16="http://schemas.microsoft.com/office/drawing/2014/main" id="{22201136-B8A7-0FAE-45FF-3F5F8D42C4B3}"/>
              </a:ext>
            </a:extLst>
          </p:cNvPr>
          <p:cNvGraphicFramePr>
            <a:graphicFrameLocks noGrp="1"/>
          </p:cNvGraphicFramePr>
          <p:nvPr>
            <p:ph idx="1"/>
            <p:extLst>
              <p:ext uri="{D42A27DB-BD31-4B8C-83A1-F6EECF244321}">
                <p14:modId xmlns:p14="http://schemas.microsoft.com/office/powerpoint/2010/main" val="120947074"/>
              </p:ext>
            </p:extLst>
          </p:nvPr>
        </p:nvGraphicFramePr>
        <p:xfrm>
          <a:off x="436756" y="1124414"/>
          <a:ext cx="11323103" cy="5734737"/>
        </p:xfrm>
        <a:graphic>
          <a:graphicData uri="http://schemas.openxmlformats.org/drawingml/2006/table">
            <a:tbl>
              <a:tblPr bandRow="1">
                <a:tableStyleId>{5C22544A-7EE6-4342-B048-85BDC9FD1C3A}</a:tableStyleId>
              </a:tblPr>
              <a:tblGrid>
                <a:gridCol w="2830775">
                  <a:extLst>
                    <a:ext uri="{9D8B030D-6E8A-4147-A177-3AD203B41FA5}">
                      <a16:colId xmlns:a16="http://schemas.microsoft.com/office/drawing/2014/main" val="2121734128"/>
                    </a:ext>
                  </a:extLst>
                </a:gridCol>
                <a:gridCol w="1767416">
                  <a:extLst>
                    <a:ext uri="{9D8B030D-6E8A-4147-A177-3AD203B41FA5}">
                      <a16:colId xmlns:a16="http://schemas.microsoft.com/office/drawing/2014/main" val="215050579"/>
                    </a:ext>
                  </a:extLst>
                </a:gridCol>
                <a:gridCol w="3645692">
                  <a:extLst>
                    <a:ext uri="{9D8B030D-6E8A-4147-A177-3AD203B41FA5}">
                      <a16:colId xmlns:a16="http://schemas.microsoft.com/office/drawing/2014/main" val="2749816427"/>
                    </a:ext>
                  </a:extLst>
                </a:gridCol>
                <a:gridCol w="3079220">
                  <a:extLst>
                    <a:ext uri="{9D8B030D-6E8A-4147-A177-3AD203B41FA5}">
                      <a16:colId xmlns:a16="http://schemas.microsoft.com/office/drawing/2014/main" val="2567768119"/>
                    </a:ext>
                  </a:extLst>
                </a:gridCol>
              </a:tblGrid>
              <a:tr h="296333">
                <a:tc>
                  <a:txBody>
                    <a:bodyPr/>
                    <a:lstStyle/>
                    <a:p>
                      <a:pPr algn="l" fontAlgn="t">
                        <a:buNone/>
                      </a:pPr>
                      <a:r>
                        <a:rPr lang="en-US" sz="1312" b="0" i="0">
                          <a:solidFill>
                            <a:srgbClr val="1B1B1B"/>
                          </a:solidFill>
                          <a:effectLst/>
                          <a:latin typeface="Cambria" panose="02040503050406030204" pitchFamily="18" charset="0"/>
                        </a:rPr>
                        <a:t>Stage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r>
                        <a:rPr lang="en-US" sz="1312" b="0" i="0">
                          <a:solidFill>
                            <a:srgbClr val="1B1B1B"/>
                          </a:solidFill>
                          <a:effectLst/>
                          <a:latin typeface="Cambria" panose="02040503050406030204" pitchFamily="18" charset="0"/>
                        </a:rPr>
                        <a:t>Approximate age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r>
                        <a:rPr lang="en-US" sz="1312" b="0" i="0">
                          <a:solidFill>
                            <a:srgbClr val="1B1B1B"/>
                          </a:solidFill>
                          <a:effectLst/>
                          <a:latin typeface="Cambria" panose="02040503050406030204" pitchFamily="18" charset="0"/>
                        </a:rPr>
                        <a:t>Benchmarks</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r>
                        <a:rPr lang="en-US" sz="1312" b="0" i="0">
                          <a:solidFill>
                            <a:srgbClr val="1B1B1B"/>
                          </a:solidFill>
                          <a:effectLst/>
                          <a:latin typeface="Cambria" panose="02040503050406030204" pitchFamily="18" charset="0"/>
                        </a:rPr>
                        <a:t>Characteristics</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550478219"/>
                  </a:ext>
                </a:extLst>
              </a:tr>
              <a:tr h="1615757">
                <a:tc>
                  <a:txBody>
                    <a:bodyPr/>
                    <a:lstStyle/>
                    <a:p>
                      <a:pPr algn="l" fontAlgn="t">
                        <a:buNone/>
                      </a:pPr>
                      <a:r>
                        <a:rPr lang="en-US" sz="1312" b="0" i="0">
                          <a:solidFill>
                            <a:srgbClr val="1B1B1B"/>
                          </a:solidFill>
                          <a:effectLst/>
                          <a:latin typeface="Cambria" panose="02040503050406030204" pitchFamily="18" charset="0"/>
                        </a:rPr>
                        <a:t>Preadolescence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r>
                        <a:rPr lang="en-US" sz="1312" b="0" i="0">
                          <a:solidFill>
                            <a:srgbClr val="1B1B1B"/>
                          </a:solidFill>
                          <a:effectLst/>
                          <a:latin typeface="Cambria" panose="02040503050406030204" pitchFamily="18" charset="0"/>
                        </a:rPr>
                        <a:t>9–12 years</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Age of puberty</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Rapid physical growth; hands and feet growing faster than trunk</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Development of independent values and opinions</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Inconsistent abstract reasoning</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Need for privacy and to be an “insider”</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4045767002"/>
                  </a:ext>
                </a:extLst>
              </a:tr>
              <a:tr h="1812798">
                <a:tc>
                  <a:txBody>
                    <a:bodyPr/>
                    <a:lstStyle/>
                    <a:p>
                      <a:pPr algn="l" fontAlgn="t">
                        <a:buNone/>
                      </a:pPr>
                      <a:r>
                        <a:rPr lang="en-US" sz="1312" b="0" i="0">
                          <a:solidFill>
                            <a:srgbClr val="1B1B1B"/>
                          </a:solidFill>
                          <a:effectLst/>
                          <a:latin typeface="Cambria" panose="02040503050406030204" pitchFamily="18" charset="0"/>
                        </a:rPr>
                        <a:t>Early adolescence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r>
                        <a:rPr lang="en-US" sz="1312" b="0" i="0">
                          <a:solidFill>
                            <a:srgbClr val="1B1B1B"/>
                          </a:solidFill>
                          <a:effectLst/>
                          <a:latin typeface="Cambria" panose="02040503050406030204" pitchFamily="18" charset="0"/>
                        </a:rPr>
                        <a:t>13–16 years</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Typically ends with end of puberty; defined by cessation of bone growth</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Development of secondary sexual characteristics and sexual behavior; associated with focus on physical appearance</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Developing self-reliance</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Development of metacognitive skills of self-appraisal and consideration of the future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381423023"/>
                  </a:ext>
                </a:extLst>
              </a:tr>
              <a:tr h="2009849">
                <a:tc>
                  <a:txBody>
                    <a:bodyPr/>
                    <a:lstStyle/>
                    <a:p>
                      <a:pPr algn="l" fontAlgn="t">
                        <a:buNone/>
                      </a:pPr>
                      <a:r>
                        <a:rPr lang="en-US" sz="1312" b="0" i="0">
                          <a:solidFill>
                            <a:srgbClr val="1B1B1B"/>
                          </a:solidFill>
                          <a:effectLst/>
                          <a:latin typeface="Cambria" panose="02040503050406030204" pitchFamily="18" charset="0"/>
                        </a:rPr>
                        <a:t>Late adolescence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r>
                        <a:rPr lang="en-US" sz="1312" b="0" i="0">
                          <a:solidFill>
                            <a:srgbClr val="1B1B1B"/>
                          </a:solidFill>
                          <a:effectLst/>
                          <a:latin typeface="Cambria" panose="02040503050406030204" pitchFamily="18" charset="0"/>
                        </a:rPr>
                        <a:t>Traditionally 17–21 years, although end point continues to be debated</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End of adolescence determined by a combination of cultural, social, cognitive, and biological attributes; in Western cultures, it may include achievement of financial and emotional independence and independent living, and employment</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Continued development of personal identity, morals, and values, with inconsistent execution</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Mastery of independent living skills</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High expectations for self-regulation, including responsibility for self-directed learning</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26208138"/>
                  </a:ext>
                </a:extLst>
              </a:tr>
            </a:tbl>
          </a:graphicData>
        </a:graphic>
      </p:graphicFrame>
    </p:spTree>
    <p:extLst>
      <p:ext uri="{BB962C8B-B14F-4D97-AF65-F5344CB8AC3E}">
        <p14:creationId xmlns:p14="http://schemas.microsoft.com/office/powerpoint/2010/main" val="11643761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3ABFA-652E-A407-7352-F8A65B7D9363}"/>
              </a:ext>
            </a:extLst>
          </p:cNvPr>
          <p:cNvSpPr>
            <a:spLocks noGrp="1"/>
          </p:cNvSpPr>
          <p:nvPr>
            <p:ph type="title"/>
          </p:nvPr>
        </p:nvSpPr>
        <p:spPr/>
        <p:txBody>
          <a:bodyPr/>
          <a:lstStyle/>
          <a:p>
            <a:endParaRPr lang="en-US"/>
          </a:p>
        </p:txBody>
      </p:sp>
      <p:graphicFrame>
        <p:nvGraphicFramePr>
          <p:cNvPr id="5" name="Content Placeholder 4">
            <a:extLst>
              <a:ext uri="{FF2B5EF4-FFF2-40B4-BE49-F238E27FC236}">
                <a16:creationId xmlns:a16="http://schemas.microsoft.com/office/drawing/2014/main" id="{0F3F56A0-897E-33F0-32EC-0D63F2AA3397}"/>
              </a:ext>
            </a:extLst>
          </p:cNvPr>
          <p:cNvGraphicFramePr>
            <a:graphicFrameLocks noGrp="1"/>
          </p:cNvGraphicFramePr>
          <p:nvPr>
            <p:ph idx="1"/>
            <p:extLst>
              <p:ext uri="{D42A27DB-BD31-4B8C-83A1-F6EECF244321}">
                <p14:modId xmlns:p14="http://schemas.microsoft.com/office/powerpoint/2010/main" val="1610904823"/>
              </p:ext>
            </p:extLst>
          </p:nvPr>
        </p:nvGraphicFramePr>
        <p:xfrm>
          <a:off x="0" y="814917"/>
          <a:ext cx="12169797" cy="6048540"/>
        </p:xfrm>
        <a:graphic>
          <a:graphicData uri="http://schemas.openxmlformats.org/drawingml/2006/table">
            <a:tbl>
              <a:tblPr bandRow="1">
                <a:tableStyleId>{5C22544A-7EE6-4342-B048-85BDC9FD1C3A}</a:tableStyleId>
              </a:tblPr>
              <a:tblGrid>
                <a:gridCol w="2740172">
                  <a:extLst>
                    <a:ext uri="{9D8B030D-6E8A-4147-A177-3AD203B41FA5}">
                      <a16:colId xmlns:a16="http://schemas.microsoft.com/office/drawing/2014/main" val="669393639"/>
                    </a:ext>
                  </a:extLst>
                </a:gridCol>
                <a:gridCol w="9429625">
                  <a:extLst>
                    <a:ext uri="{9D8B030D-6E8A-4147-A177-3AD203B41FA5}">
                      <a16:colId xmlns:a16="http://schemas.microsoft.com/office/drawing/2014/main" val="3145474925"/>
                    </a:ext>
                  </a:extLst>
                </a:gridCol>
              </a:tblGrid>
              <a:tr h="279825">
                <a:tc>
                  <a:txBody>
                    <a:bodyPr/>
                    <a:lstStyle/>
                    <a:p>
                      <a:pPr algn="l" fontAlgn="t">
                        <a:buNone/>
                      </a:pPr>
                      <a:r>
                        <a:rPr lang="en-US" sz="1312" b="0" i="0">
                          <a:solidFill>
                            <a:srgbClr val="1B1B1B"/>
                          </a:solidFill>
                          <a:effectLst/>
                          <a:latin typeface="Cambria" panose="02040503050406030204" pitchFamily="18" charset="0"/>
                        </a:rPr>
                        <a:t>Term</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algn="l" fontAlgn="t">
                        <a:buNone/>
                      </a:pPr>
                      <a:r>
                        <a:rPr lang="en-US" sz="1312" b="0" i="0">
                          <a:solidFill>
                            <a:srgbClr val="1B1B1B"/>
                          </a:solidFill>
                          <a:effectLst/>
                          <a:latin typeface="Cambria" panose="02040503050406030204" pitchFamily="18" charset="0"/>
                        </a:rPr>
                        <a:t>Location/function</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4064823783"/>
                  </a:ext>
                </a:extLst>
              </a:tr>
              <a:tr h="1302268">
                <a:tc>
                  <a:txBody>
                    <a:bodyPr/>
                    <a:lstStyle/>
                    <a:p>
                      <a:pPr algn="l" fontAlgn="t">
                        <a:buNone/>
                      </a:pPr>
                      <a:r>
                        <a:rPr lang="en-US" sz="1312" b="0" i="0">
                          <a:solidFill>
                            <a:srgbClr val="1B1B1B"/>
                          </a:solidFill>
                          <a:effectLst/>
                          <a:latin typeface="Cambria" panose="02040503050406030204" pitchFamily="18" charset="0"/>
                        </a:rPr>
                        <a:t>Gray matter</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Regions of the nervous system that contain primarily cell bodies of neurons</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Examples include the cortex and subcortical structures such as the thalamus or caudate</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Comprises nuclei and cortical regions responsible for processing and relaying neural signals</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772069367"/>
                  </a:ext>
                </a:extLst>
              </a:tr>
              <a:tr h="1097777">
                <a:tc>
                  <a:txBody>
                    <a:bodyPr/>
                    <a:lstStyle/>
                    <a:p>
                      <a:pPr algn="l" fontAlgn="t">
                        <a:buNone/>
                      </a:pPr>
                      <a:r>
                        <a:rPr lang="en-US" sz="1312" b="0" i="0">
                          <a:solidFill>
                            <a:srgbClr val="1B1B1B"/>
                          </a:solidFill>
                          <a:effectLst/>
                          <a:latin typeface="Cambria" panose="02040503050406030204" pitchFamily="18" charset="0"/>
                        </a:rPr>
                        <a:t>White matter</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Regions of the nervous system that contain primarily the axons of neurons that project to different areas</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Examples include the internal capsule and the corpus callosum</a:t>
                      </a:r>
                    </a:p>
                    <a:p>
                      <a:pPr marL="342900" lvl="0" indent="-342900" algn="l" fontAlgn="t">
                        <a:buFont typeface="Arial" panose="020B0604020202020204" pitchFamily="34" charset="0"/>
                        <a:buChar char="•"/>
                      </a:pPr>
                      <a:r>
                        <a:rPr lang="en-US" sz="1300" b="0" i="0">
                          <a:solidFill>
                            <a:srgbClr val="1B1B1B"/>
                          </a:solidFill>
                          <a:effectLst/>
                          <a:latin typeface="Cambria"/>
                        </a:rPr>
                        <a:t>Form fiber tracts (also called bundles, </a:t>
                      </a:r>
                      <a:r>
                        <a:rPr lang="en-US" sz="1300" b="0" i="0" err="1">
                          <a:solidFill>
                            <a:srgbClr val="1B1B1B"/>
                          </a:solidFill>
                          <a:effectLst/>
                          <a:latin typeface="Cambria"/>
                        </a:rPr>
                        <a:t>fasciuli</a:t>
                      </a:r>
                      <a:r>
                        <a:rPr lang="en-US" sz="1300" b="0" i="0">
                          <a:solidFill>
                            <a:srgbClr val="1B1B1B"/>
                          </a:solidFill>
                          <a:effectLst/>
                          <a:latin typeface="Cambria"/>
                        </a:rPr>
                        <a:t>, or </a:t>
                      </a:r>
                      <a:r>
                        <a:rPr lang="en-US" sz="1300" b="0" i="0" err="1">
                          <a:solidFill>
                            <a:srgbClr val="1B1B1B"/>
                          </a:solidFill>
                          <a:effectLst/>
                          <a:latin typeface="Cambria"/>
                        </a:rPr>
                        <a:t>collosums</a:t>
                      </a:r>
                      <a:r>
                        <a:rPr lang="en-US" sz="1300" b="0" i="0">
                          <a:solidFill>
                            <a:srgbClr val="1B1B1B"/>
                          </a:solidFill>
                          <a:effectLst/>
                          <a:latin typeface="Cambria"/>
                        </a:rPr>
                        <a:t>) that convey information to and from gray matter (nuclei)</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544998598"/>
                  </a:ext>
                </a:extLst>
              </a:tr>
              <a:tr h="893290">
                <a:tc>
                  <a:txBody>
                    <a:bodyPr/>
                    <a:lstStyle/>
                    <a:p>
                      <a:pPr algn="l" fontAlgn="t">
                        <a:buNone/>
                      </a:pPr>
                      <a:r>
                        <a:rPr lang="en-US" sz="1312" b="0" i="0">
                          <a:solidFill>
                            <a:srgbClr val="1B1B1B"/>
                          </a:solidFill>
                          <a:effectLst/>
                          <a:latin typeface="Cambria" panose="02040503050406030204" pitchFamily="18" charset="0"/>
                        </a:rPr>
                        <a:t>Frontal lobe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Portion of the cortex anterior to the central sulcus and superior to the lateral fissure</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Contains regions associated with motor planning, executive functions, regulation of behavior, and syntactic components of language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348258934"/>
                  </a:ext>
                </a:extLst>
              </a:tr>
              <a:tr h="1097777">
                <a:tc>
                  <a:txBody>
                    <a:bodyPr/>
                    <a:lstStyle/>
                    <a:p>
                      <a:pPr algn="l" fontAlgn="t">
                        <a:buNone/>
                      </a:pPr>
                      <a:r>
                        <a:rPr lang="en-US" sz="1312" b="0" i="0">
                          <a:solidFill>
                            <a:srgbClr val="1B1B1B"/>
                          </a:solidFill>
                          <a:effectLst/>
                          <a:latin typeface="Cambria" panose="02040503050406030204" pitchFamily="18" charset="0"/>
                        </a:rPr>
                        <a:t>Prefrontal cortex</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Portion of the cortex anterior to the primary and association motor cortices</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Contains the most evolutionarily recent portions of the brain</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Contains regions associated with emotional processing, rational decision making, working memory, and attentional regulation</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3739887117"/>
                  </a:ext>
                </a:extLst>
              </a:tr>
              <a:tr h="893290">
                <a:tc>
                  <a:txBody>
                    <a:bodyPr/>
                    <a:lstStyle/>
                    <a:p>
                      <a:pPr algn="l" fontAlgn="t">
                        <a:buNone/>
                      </a:pPr>
                      <a:r>
                        <a:rPr lang="en-US" sz="1312" b="0" i="0">
                          <a:solidFill>
                            <a:srgbClr val="1B1B1B"/>
                          </a:solidFill>
                          <a:effectLst/>
                          <a:latin typeface="Cambria" panose="02040503050406030204" pitchFamily="18" charset="0"/>
                        </a:rPr>
                        <a:t>Parietal lobe</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Portion of the cortex that lies posterior to the frontal lobe and anterior to the occipital lobe</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Contains regions associated with integrating somatosensory and visual information</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371927697"/>
                  </a:ext>
                </a:extLst>
              </a:tr>
              <a:tr h="484313">
                <a:tc>
                  <a:txBody>
                    <a:bodyPr/>
                    <a:lstStyle/>
                    <a:p>
                      <a:pPr algn="l" fontAlgn="t">
                        <a:buNone/>
                      </a:pPr>
                      <a:r>
                        <a:rPr lang="en-US" sz="1312" b="0" i="0">
                          <a:solidFill>
                            <a:srgbClr val="1B1B1B"/>
                          </a:solidFill>
                          <a:effectLst/>
                          <a:latin typeface="Cambria" panose="02040503050406030204" pitchFamily="18" charset="0"/>
                        </a:rPr>
                        <a:t>Corpus callosum</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White matter tract that connects the two hemispheres at midline</a:t>
                      </a:r>
                    </a:p>
                    <a:p>
                      <a:pPr marL="342900" lvl="0" indent="-342900" algn="l" fontAlgn="t">
                        <a:buFont typeface="Arial" panose="020B0604020202020204" pitchFamily="34" charset="0"/>
                        <a:buChar char="•"/>
                      </a:pPr>
                      <a:r>
                        <a:rPr lang="en-US" sz="1312" b="0" i="0">
                          <a:solidFill>
                            <a:srgbClr val="1B1B1B"/>
                          </a:solidFill>
                          <a:effectLst/>
                          <a:latin typeface="Cambria" panose="02040503050406030204" pitchFamily="18" charset="0"/>
                        </a:rPr>
                        <a:t>Important for relaying information between the two hemispheres</a:t>
                      </a:r>
                    </a:p>
                  </a:txBody>
                  <a:tcPr marL="35712" marR="35712" marT="35712" marB="35712">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303758694"/>
                  </a:ext>
                </a:extLst>
              </a:tr>
            </a:tbl>
          </a:graphicData>
        </a:graphic>
      </p:graphicFrame>
    </p:spTree>
    <p:extLst>
      <p:ext uri="{BB962C8B-B14F-4D97-AF65-F5344CB8AC3E}">
        <p14:creationId xmlns:p14="http://schemas.microsoft.com/office/powerpoint/2010/main" val="321464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8D92-FAF8-6941-4FC5-EAEE758D0035}"/>
              </a:ext>
            </a:extLst>
          </p:cNvPr>
          <p:cNvSpPr>
            <a:spLocks noGrp="1"/>
          </p:cNvSpPr>
          <p:nvPr>
            <p:ph type="title"/>
          </p:nvPr>
        </p:nvSpPr>
        <p:spPr/>
        <p:txBody>
          <a:bodyPr/>
          <a:lstStyle/>
          <a:p>
            <a:endParaRPr lang="en-US"/>
          </a:p>
        </p:txBody>
      </p:sp>
      <p:graphicFrame>
        <p:nvGraphicFramePr>
          <p:cNvPr id="5" name="Content Placeholder 4">
            <a:extLst>
              <a:ext uri="{FF2B5EF4-FFF2-40B4-BE49-F238E27FC236}">
                <a16:creationId xmlns:a16="http://schemas.microsoft.com/office/drawing/2014/main" id="{C378708D-2321-5D9E-B290-B829674764F2}"/>
              </a:ext>
            </a:extLst>
          </p:cNvPr>
          <p:cNvGraphicFramePr>
            <a:graphicFrameLocks noGrp="1"/>
          </p:cNvGraphicFramePr>
          <p:nvPr>
            <p:ph idx="1"/>
            <p:extLst>
              <p:ext uri="{D42A27DB-BD31-4B8C-83A1-F6EECF244321}">
                <p14:modId xmlns:p14="http://schemas.microsoft.com/office/powerpoint/2010/main" val="1591183561"/>
              </p:ext>
            </p:extLst>
          </p:nvPr>
        </p:nvGraphicFramePr>
        <p:xfrm>
          <a:off x="476780" y="1425046"/>
          <a:ext cx="11090274" cy="5429241"/>
        </p:xfrm>
        <a:graphic>
          <a:graphicData uri="http://schemas.openxmlformats.org/drawingml/2006/table">
            <a:tbl>
              <a:tblPr bandRow="1">
                <a:tableStyleId>{5C22544A-7EE6-4342-B048-85BDC9FD1C3A}</a:tableStyleId>
              </a:tblPr>
              <a:tblGrid>
                <a:gridCol w="2497104">
                  <a:extLst>
                    <a:ext uri="{9D8B030D-6E8A-4147-A177-3AD203B41FA5}">
                      <a16:colId xmlns:a16="http://schemas.microsoft.com/office/drawing/2014/main" val="987818465"/>
                    </a:ext>
                  </a:extLst>
                </a:gridCol>
                <a:gridCol w="8593170">
                  <a:extLst>
                    <a:ext uri="{9D8B030D-6E8A-4147-A177-3AD203B41FA5}">
                      <a16:colId xmlns:a16="http://schemas.microsoft.com/office/drawing/2014/main" val="1133512295"/>
                    </a:ext>
                  </a:extLst>
                </a:gridCol>
              </a:tblGrid>
              <a:tr h="687915">
                <a:tc>
                  <a:txBody>
                    <a:bodyPr/>
                    <a:lstStyle/>
                    <a:p>
                      <a:pPr marL="0" marR="0" indent="0" algn="l" rtl="0" fontAlgn="base">
                        <a:buNone/>
                      </a:pPr>
                      <a:r>
                        <a:rPr lang="en-US" sz="1300" b="0" i="0">
                          <a:solidFill>
                            <a:srgbClr val="1B1B1B"/>
                          </a:solidFill>
                          <a:effectLst/>
                          <a:latin typeface="Cambria" panose="02040503050406030204" pitchFamily="18" charset="0"/>
                        </a:rPr>
                        <a:t>Cingulate gyrus</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Prominent portion of cortex seen medially of each hemisphere superior to the corpus callosum</a:t>
                      </a:r>
                      <a:endParaRPr lang="en-US" sz="936" b="0" i="0">
                        <a:solidFill>
                          <a:srgbClr val="000000"/>
                        </a:solidFill>
                        <a:effectLst/>
                        <a:latin typeface="Arial" panose="020B0604020202020204" pitchFamily="34" charset="0"/>
                      </a:endParaRPr>
                    </a:p>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Portion of the limbic system; associated with emotional processing</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1234532485"/>
                  </a:ext>
                </a:extLst>
              </a:tr>
              <a:tr h="1100671">
                <a:tc>
                  <a:txBody>
                    <a:bodyPr/>
                    <a:lstStyle/>
                    <a:p>
                      <a:pPr marL="0" marR="0" indent="0" algn="l" rtl="0" fontAlgn="base">
                        <a:buNone/>
                      </a:pPr>
                      <a:r>
                        <a:rPr lang="en-US" sz="1300" b="0" i="0">
                          <a:solidFill>
                            <a:srgbClr val="1B1B1B"/>
                          </a:solidFill>
                          <a:effectLst/>
                          <a:latin typeface="Cambria" panose="02040503050406030204" pitchFamily="18" charset="0"/>
                        </a:rPr>
                        <a:t>Temporal lobe</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Portion of the cortex inferior to the parietal lobe and anterior to the occipital lobe</a:t>
                      </a:r>
                      <a:endParaRPr lang="en-US" sz="936" b="0" i="0">
                        <a:solidFill>
                          <a:srgbClr val="000000"/>
                        </a:solidFill>
                        <a:effectLst/>
                        <a:latin typeface="Arial" panose="020B0604020202020204" pitchFamily="34" charset="0"/>
                      </a:endParaRPr>
                    </a:p>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Contains regions associated with auditory processing, attention to auditory and visual information, language comprehension, and long-term memory</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3224344152"/>
                  </a:ext>
                </a:extLst>
              </a:tr>
              <a:tr h="486832">
                <a:tc>
                  <a:txBody>
                    <a:bodyPr/>
                    <a:lstStyle/>
                    <a:p>
                      <a:pPr marL="0" marR="0" indent="0" algn="l" rtl="0" fontAlgn="base">
                        <a:buNone/>
                      </a:pPr>
                      <a:r>
                        <a:rPr lang="en-US" sz="1300" b="0" i="0">
                          <a:solidFill>
                            <a:srgbClr val="1B1B1B"/>
                          </a:solidFill>
                          <a:effectLst/>
                          <a:latin typeface="Cambria" panose="02040503050406030204" pitchFamily="18" charset="0"/>
                        </a:rPr>
                        <a:t>Occipital lobe</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Portion of the cortex posterior to the parietal and temporal lobes</a:t>
                      </a:r>
                      <a:endParaRPr lang="en-US" sz="936" b="0" i="0">
                        <a:solidFill>
                          <a:srgbClr val="000000"/>
                        </a:solidFill>
                        <a:effectLst/>
                        <a:latin typeface="Arial" panose="020B0604020202020204" pitchFamily="34" charset="0"/>
                      </a:endParaRPr>
                    </a:p>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Contains regions associated with visual processing</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843313734"/>
                  </a:ext>
                </a:extLst>
              </a:tr>
              <a:tr h="1100671">
                <a:tc>
                  <a:txBody>
                    <a:bodyPr/>
                    <a:lstStyle/>
                    <a:p>
                      <a:pPr marL="0" marR="0" indent="0" algn="l" rtl="0" fontAlgn="base">
                        <a:buNone/>
                      </a:pPr>
                      <a:r>
                        <a:rPr lang="en-US" sz="1300" b="0" i="0">
                          <a:solidFill>
                            <a:srgbClr val="1B1B1B"/>
                          </a:solidFill>
                          <a:effectLst/>
                          <a:latin typeface="Cambria" panose="02040503050406030204" pitchFamily="18" charset="0"/>
                        </a:rPr>
                        <a:t>Internal capsule</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Large white matter tract that primarily relays motor and sensory information</a:t>
                      </a:r>
                      <a:endParaRPr lang="en-US" sz="936" b="0" i="0">
                        <a:solidFill>
                          <a:srgbClr val="000000"/>
                        </a:solidFill>
                        <a:effectLst/>
                        <a:latin typeface="Arial" panose="020B0604020202020204" pitchFamily="34" charset="0"/>
                      </a:endParaRPr>
                    </a:p>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Located between the basal ganglia and the thalamus</a:t>
                      </a:r>
                      <a:endParaRPr lang="en-US" sz="936" b="0" i="0">
                        <a:solidFill>
                          <a:srgbClr val="000000"/>
                        </a:solidFill>
                        <a:effectLst/>
                        <a:latin typeface="Arial" panose="020B0604020202020204" pitchFamily="34" charset="0"/>
                      </a:endParaRPr>
                    </a:p>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Large diameter axons pass through this region from the primary motor cortex to the spinal cord</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353552916"/>
                  </a:ext>
                </a:extLst>
              </a:tr>
              <a:tr h="888997">
                <a:tc>
                  <a:txBody>
                    <a:bodyPr/>
                    <a:lstStyle/>
                    <a:p>
                      <a:pPr marL="0" marR="0" indent="0" algn="l" rtl="0" fontAlgn="base">
                        <a:buNone/>
                      </a:pPr>
                      <a:r>
                        <a:rPr lang="en-US" sz="1300" b="0" i="0">
                          <a:solidFill>
                            <a:srgbClr val="1B1B1B"/>
                          </a:solidFill>
                          <a:effectLst/>
                          <a:latin typeface="Cambria" panose="02040503050406030204" pitchFamily="18" charset="0"/>
                        </a:rPr>
                        <a:t>Arcuate fasciculus</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White matter tract that relays information between Broca’s area and Wernike’s area</a:t>
                      </a:r>
                      <a:endParaRPr lang="en-US" sz="936" b="0" i="0">
                        <a:solidFill>
                          <a:srgbClr val="000000"/>
                        </a:solidFill>
                        <a:effectLst/>
                        <a:latin typeface="Arial" panose="020B0604020202020204" pitchFamily="34" charset="0"/>
                      </a:endParaRPr>
                    </a:p>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Associated with verbal repetition and semantic tasks in the dominant hemisphere</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4042491483"/>
                  </a:ext>
                </a:extLst>
              </a:tr>
              <a:tr h="888997">
                <a:tc>
                  <a:txBody>
                    <a:bodyPr/>
                    <a:lstStyle/>
                    <a:p>
                      <a:pPr marL="0" marR="0" indent="0" algn="l" rtl="0" fontAlgn="base">
                        <a:buNone/>
                      </a:pPr>
                      <a:r>
                        <a:rPr lang="en-US" sz="1300" b="0" i="0">
                          <a:solidFill>
                            <a:srgbClr val="1B1B1B"/>
                          </a:solidFill>
                          <a:effectLst/>
                          <a:latin typeface="Cambria" panose="02040503050406030204" pitchFamily="18" charset="0"/>
                        </a:rPr>
                        <a:t>Thalamus</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Collection of nuclei located subcortically and lateral to the lateral ventricles</a:t>
                      </a:r>
                      <a:endParaRPr lang="en-US" sz="936" b="0" i="0">
                        <a:solidFill>
                          <a:srgbClr val="000000"/>
                        </a:solidFill>
                        <a:effectLst/>
                        <a:latin typeface="Arial" panose="020B0604020202020204" pitchFamily="34" charset="0"/>
                      </a:endParaRPr>
                    </a:p>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Important region associated with the relay of sensory information to the cortex</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601098600"/>
                  </a:ext>
                </a:extLst>
              </a:tr>
              <a:tr h="275158">
                <a:tc>
                  <a:txBody>
                    <a:bodyPr/>
                    <a:lstStyle/>
                    <a:p>
                      <a:pPr marL="0" marR="0" indent="0" algn="l" rtl="0" fontAlgn="base">
                        <a:buNone/>
                      </a:pPr>
                      <a:r>
                        <a:rPr lang="en-US" sz="1300" b="0" i="0">
                          <a:solidFill>
                            <a:srgbClr val="1B1B1B"/>
                          </a:solidFill>
                          <a:effectLst/>
                          <a:latin typeface="Cambria" panose="02040503050406030204" pitchFamily="18" charset="0"/>
                        </a:rPr>
                        <a:t>Caudate nucleus</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tc>
                  <a:txBody>
                    <a:bodyPr/>
                    <a:lstStyle/>
                    <a:p>
                      <a:pPr marL="0" marR="0" lvl="0" indent="0" algn="l" rtl="0" fontAlgn="base">
                        <a:buFont typeface="Arial" panose="020B0604020202020204" pitchFamily="34" charset="0"/>
                        <a:buChar char="•"/>
                      </a:pPr>
                      <a:r>
                        <a:rPr lang="en-US" sz="1300" b="0" i="0">
                          <a:solidFill>
                            <a:srgbClr val="1B1B1B"/>
                          </a:solidFill>
                          <a:effectLst/>
                          <a:latin typeface="Cambria" panose="02040503050406030204" pitchFamily="18" charset="0"/>
                        </a:rPr>
                        <a:t>A major nucleus of the basal ganglia</a:t>
                      </a:r>
                      <a:endParaRPr lang="en-US" sz="936" b="0" i="0">
                        <a:solidFill>
                          <a:srgbClr val="000000"/>
                        </a:solidFill>
                        <a:effectLst/>
                        <a:latin typeface="Arial" panose="020B0604020202020204" pitchFamily="34" charset="0"/>
                      </a:endParaRPr>
                    </a:p>
                  </a:txBody>
                  <a:tcPr marL="32137" marR="32137" marT="32137" marB="32137">
                    <a:lnL w="9525" cap="flat" cmpd="sng" algn="ctr">
                      <a:solidFill>
                        <a:srgbClr val="333333"/>
                      </a:solidFill>
                      <a:prstDash val="solid"/>
                      <a:round/>
                      <a:headEnd type="none" w="med" len="med"/>
                      <a:tailEnd type="none" w="med" len="med"/>
                    </a:lnL>
                    <a:lnR w="9525" cap="flat" cmpd="sng" algn="ctr">
                      <a:solidFill>
                        <a:srgbClr val="333333"/>
                      </a:solidFill>
                      <a:prstDash val="solid"/>
                      <a:round/>
                      <a:headEnd type="none" w="med" len="med"/>
                      <a:tailEnd type="none" w="med" len="med"/>
                    </a:lnR>
                    <a:lnT w="9525" cap="flat" cmpd="sng" algn="ctr">
                      <a:solidFill>
                        <a:srgbClr val="333333"/>
                      </a:solidFill>
                      <a:prstDash val="solid"/>
                      <a:round/>
                      <a:headEnd type="none" w="med" len="med"/>
                      <a:tailEnd type="none" w="med" len="med"/>
                    </a:lnT>
                    <a:lnB w="9525" cap="flat" cmpd="sng" algn="ctr">
                      <a:solidFill>
                        <a:srgbClr val="333333"/>
                      </a:solidFill>
                      <a:prstDash val="solid"/>
                      <a:round/>
                      <a:headEnd type="none" w="med" len="med"/>
                      <a:tailEnd type="none" w="med" len="med"/>
                    </a:lnB>
                    <a:solidFill>
                      <a:srgbClr val="F5FFF0"/>
                    </a:solidFill>
                  </a:tcPr>
                </a:tc>
                <a:extLst>
                  <a:ext uri="{0D108BD9-81ED-4DB2-BD59-A6C34878D82A}">
                    <a16:rowId xmlns:a16="http://schemas.microsoft.com/office/drawing/2014/main" val="2444878670"/>
                  </a:ext>
                </a:extLst>
              </a:tr>
            </a:tbl>
          </a:graphicData>
        </a:graphic>
      </p:graphicFrame>
    </p:spTree>
    <p:extLst>
      <p:ext uri="{BB962C8B-B14F-4D97-AF65-F5344CB8AC3E}">
        <p14:creationId xmlns:p14="http://schemas.microsoft.com/office/powerpoint/2010/main" val="80540708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17E3D-AD76-C00E-C970-D6290D7E389F}"/>
              </a:ext>
            </a:extLst>
          </p:cNvPr>
          <p:cNvSpPr>
            <a:spLocks noGrp="1"/>
          </p:cNvSpPr>
          <p:nvPr>
            <p:ph type="title"/>
          </p:nvPr>
        </p:nvSpPr>
        <p:spPr/>
        <p:txBody>
          <a:bodyPr/>
          <a:lstStyle/>
          <a:p>
            <a:r>
              <a:rPr lang="en-US"/>
              <a:t>Neurological Changes</a:t>
            </a:r>
          </a:p>
        </p:txBody>
      </p:sp>
      <p:sp>
        <p:nvSpPr>
          <p:cNvPr id="3" name="Content Placeholder 2">
            <a:extLst>
              <a:ext uri="{FF2B5EF4-FFF2-40B4-BE49-F238E27FC236}">
                <a16:creationId xmlns:a16="http://schemas.microsoft.com/office/drawing/2014/main" id="{DCEC55E8-FFF2-3C70-3C5E-A46BDCFF9D72}"/>
              </a:ext>
            </a:extLst>
          </p:cNvPr>
          <p:cNvSpPr>
            <a:spLocks noGrp="1"/>
          </p:cNvSpPr>
          <p:nvPr>
            <p:ph idx="1"/>
          </p:nvPr>
        </p:nvSpPr>
        <p:spPr/>
        <p:txBody>
          <a:bodyPr vert="horz" wrap="square" lIns="0" tIns="0" rIns="0" bIns="0" rtlCol="0" anchor="t">
            <a:normAutofit/>
          </a:bodyPr>
          <a:lstStyle/>
          <a:p>
            <a:r>
              <a:rPr lang="en-US">
                <a:ea typeface="+mn-lt"/>
                <a:cs typeface="+mn-lt"/>
              </a:rPr>
              <a:t>White matter volume increases linearly with age until adulthood, with a net increase of about 12% from age 4 to 22 years and a greater increase in males than in females (Giedd et al., 1999)</a:t>
            </a:r>
          </a:p>
          <a:p>
            <a:r>
              <a:rPr lang="en-US">
                <a:solidFill>
                  <a:srgbClr val="FFFFFF">
                    <a:alpha val="60000"/>
                  </a:srgbClr>
                </a:solidFill>
                <a:ea typeface="+mn-lt"/>
                <a:cs typeface="+mn-lt"/>
              </a:rPr>
              <a:t>Specific white matter volume changes have been described in the internal capsule and arcuate fasciculus bilaterally (Paus et al., 1999), as well as the corpus callosum (Durston et al., 2001), and the frontal, parietal, and occipital lobes (Sowell, Trauner, Gamst, and Jernigan, 2002).</a:t>
            </a:r>
          </a:p>
          <a:p>
            <a:r>
              <a:rPr lang="en-US">
                <a:solidFill>
                  <a:srgbClr val="FFFFFF">
                    <a:alpha val="60000"/>
                  </a:srgbClr>
                </a:solidFill>
                <a:ea typeface="+mn-lt"/>
                <a:cs typeface="+mn-lt"/>
              </a:rPr>
              <a:t>Cortical gray matter increases steadily in volume until adolescence in most regions studied, followed by a decline that continues across the lifespan (Giedd et al., 1999).</a:t>
            </a:r>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42622754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600F-1184-2CE7-946C-F861EE1D2935}"/>
              </a:ext>
            </a:extLst>
          </p:cNvPr>
          <p:cNvSpPr>
            <a:spLocks noGrp="1"/>
          </p:cNvSpPr>
          <p:nvPr>
            <p:ph type="title"/>
          </p:nvPr>
        </p:nvSpPr>
        <p:spPr/>
        <p:txBody>
          <a:bodyPr/>
          <a:lstStyle/>
          <a:p>
            <a:r>
              <a:rPr lang="en-US"/>
              <a:t>Cognitive Development</a:t>
            </a:r>
          </a:p>
        </p:txBody>
      </p:sp>
      <p:sp>
        <p:nvSpPr>
          <p:cNvPr id="3" name="Content Placeholder 2">
            <a:extLst>
              <a:ext uri="{FF2B5EF4-FFF2-40B4-BE49-F238E27FC236}">
                <a16:creationId xmlns:a16="http://schemas.microsoft.com/office/drawing/2014/main" id="{FB831E27-7121-BC85-4624-4EDAA07FB8CF}"/>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ea typeface="Source Sans Pro"/>
              </a:rPr>
              <a:t>Executive function develops further, including self control, abstraction and temporal estimation and sequencing. </a:t>
            </a:r>
          </a:p>
          <a:p>
            <a:r>
              <a:rPr lang="en-US" dirty="0">
                <a:solidFill>
                  <a:srgbClr val="FFFFFF">
                    <a:alpha val="60000"/>
                  </a:srgbClr>
                </a:solidFill>
                <a:ea typeface="Source Sans Pro"/>
              </a:rPr>
              <a:t>Goal directed </a:t>
            </a:r>
            <a:r>
              <a:rPr lang="en-US" err="1">
                <a:solidFill>
                  <a:srgbClr val="FFFFFF">
                    <a:alpha val="60000"/>
                  </a:srgbClr>
                </a:solidFill>
                <a:ea typeface="Source Sans Pro"/>
              </a:rPr>
              <a:t>behaviours</a:t>
            </a:r>
            <a:r>
              <a:rPr lang="en-US" dirty="0">
                <a:solidFill>
                  <a:srgbClr val="FFFFFF">
                    <a:alpha val="60000"/>
                  </a:srgbClr>
                </a:solidFill>
                <a:ea typeface="Source Sans Pro"/>
              </a:rPr>
              <a:t> begin to emerge, </a:t>
            </a:r>
            <a:r>
              <a:rPr lang="en-US">
                <a:solidFill>
                  <a:srgbClr val="FFFFFF">
                    <a:alpha val="60000"/>
                  </a:srgbClr>
                </a:solidFill>
                <a:ea typeface="Source Sans Pro"/>
              </a:rPr>
              <a:t>creating</a:t>
            </a:r>
            <a:r>
              <a:rPr lang="en-US" dirty="0">
                <a:solidFill>
                  <a:srgbClr val="FFFFFF">
                    <a:alpha val="60000"/>
                  </a:srgbClr>
                </a:solidFill>
                <a:ea typeface="Source Sans Pro"/>
              </a:rPr>
              <a:t> plans and following them to completion.</a:t>
            </a:r>
          </a:p>
          <a:p>
            <a:r>
              <a:rPr lang="en-US">
                <a:solidFill>
                  <a:srgbClr val="FFFFFF">
                    <a:alpha val="60000"/>
                  </a:srgbClr>
                </a:solidFill>
                <a:ea typeface="+mn-lt"/>
                <a:cs typeface="+mn-lt"/>
              </a:rPr>
              <a:t>Executive functions are the basis for metacognitive skills such as the ability to self-monitor performance on complex and demanding tasks – social interactions. </a:t>
            </a:r>
            <a:endParaRPr lang="en-US" dirty="0">
              <a:solidFill>
                <a:srgbClr val="FFFFFF">
                  <a:alpha val="60000"/>
                </a:srgbClr>
              </a:solidFill>
              <a:ea typeface="+mn-lt"/>
              <a:cs typeface="+mn-lt"/>
            </a:endParaRPr>
          </a:p>
          <a:p>
            <a:r>
              <a:rPr lang="en-US" dirty="0">
                <a:solidFill>
                  <a:srgbClr val="FFFFFF">
                    <a:alpha val="60000"/>
                  </a:srgbClr>
                </a:solidFill>
                <a:ea typeface="+mn-lt"/>
                <a:cs typeface="+mn-lt"/>
              </a:rPr>
              <a:t>Although parents continue to exert an indirect influence at this stage the main focus is on peer social relationships</a:t>
            </a:r>
          </a:p>
        </p:txBody>
      </p:sp>
    </p:spTree>
    <p:extLst>
      <p:ext uri="{BB962C8B-B14F-4D97-AF65-F5344CB8AC3E}">
        <p14:creationId xmlns:p14="http://schemas.microsoft.com/office/powerpoint/2010/main" val="212148638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22799D-0EC0-6DB0-68B5-19C76853F4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8D3DF7-2828-13CF-F767-5105F343F118}"/>
              </a:ext>
            </a:extLst>
          </p:cNvPr>
          <p:cNvSpPr>
            <a:spLocks noGrp="1"/>
          </p:cNvSpPr>
          <p:nvPr>
            <p:ph type="title"/>
          </p:nvPr>
        </p:nvSpPr>
        <p:spPr/>
        <p:txBody>
          <a:bodyPr/>
          <a:lstStyle/>
          <a:p>
            <a:r>
              <a:rPr lang="en-US"/>
              <a:t>Cognitive Development</a:t>
            </a:r>
          </a:p>
        </p:txBody>
      </p:sp>
      <p:sp>
        <p:nvSpPr>
          <p:cNvPr id="3" name="Content Placeholder 2">
            <a:extLst>
              <a:ext uri="{FF2B5EF4-FFF2-40B4-BE49-F238E27FC236}">
                <a16:creationId xmlns:a16="http://schemas.microsoft.com/office/drawing/2014/main" id="{9AFECB5F-34FA-004C-9520-A5F78377A2D7}"/>
              </a:ext>
            </a:extLst>
          </p:cNvPr>
          <p:cNvSpPr>
            <a:spLocks noGrp="1"/>
          </p:cNvSpPr>
          <p:nvPr>
            <p:ph idx="1"/>
          </p:nvPr>
        </p:nvSpPr>
        <p:spPr/>
        <p:txBody>
          <a:bodyPr vert="horz" wrap="square" lIns="0" tIns="0" rIns="0" bIns="0" rtlCol="0" anchor="t">
            <a:normAutofit/>
          </a:bodyPr>
          <a:lstStyle/>
          <a:p>
            <a:r>
              <a:rPr lang="en-US">
                <a:solidFill>
                  <a:srgbClr val="FFFFFF">
                    <a:alpha val="60000"/>
                  </a:srgbClr>
                </a:solidFill>
                <a:ea typeface="+mn-lt"/>
                <a:cs typeface="+mn-lt"/>
              </a:rPr>
              <a:t>Hypothetical thinking and abstract thinking improves, remember formal operational stage! </a:t>
            </a:r>
            <a:endParaRPr lang="en-US" dirty="0">
              <a:solidFill>
                <a:srgbClr val="FFFFFF">
                  <a:alpha val="60000"/>
                </a:srgbClr>
              </a:solidFill>
              <a:ea typeface="+mn-lt"/>
              <a:cs typeface="+mn-lt"/>
            </a:endParaRPr>
          </a:p>
          <a:p>
            <a:r>
              <a:rPr lang="en-US" dirty="0">
                <a:solidFill>
                  <a:srgbClr val="FFFFFF">
                    <a:alpha val="60000"/>
                  </a:srgbClr>
                </a:solidFill>
                <a:ea typeface="+mn-lt"/>
                <a:cs typeface="+mn-lt"/>
              </a:rPr>
              <a:t>Abstract logic leads to changes in </a:t>
            </a:r>
            <a:r>
              <a:rPr lang="en-US" err="1">
                <a:solidFill>
                  <a:srgbClr val="FFFFFF">
                    <a:alpha val="60000"/>
                  </a:srgbClr>
                </a:solidFill>
                <a:ea typeface="+mn-lt"/>
                <a:cs typeface="+mn-lt"/>
              </a:rPr>
              <a:t>humour</a:t>
            </a:r>
            <a:r>
              <a:rPr lang="en-US">
                <a:solidFill>
                  <a:srgbClr val="FFFFFF">
                    <a:alpha val="60000"/>
                  </a:srgbClr>
                </a:solidFill>
                <a:ea typeface="+mn-lt"/>
                <a:cs typeface="+mn-lt"/>
              </a:rPr>
              <a:t> and communication, think puns, satire, metaphor and sarcasm. </a:t>
            </a:r>
          </a:p>
          <a:p>
            <a:r>
              <a:rPr lang="en-US">
                <a:solidFill>
                  <a:srgbClr val="FFFFFF">
                    <a:alpha val="60000"/>
                  </a:srgbClr>
                </a:solidFill>
                <a:ea typeface="+mn-lt"/>
                <a:cs typeface="+mn-lt"/>
              </a:rPr>
              <a:t>This comes with higher levels of risk taking. </a:t>
            </a:r>
            <a:endParaRPr lang="en-US" dirty="0">
              <a:solidFill>
                <a:srgbClr val="FFFFFF">
                  <a:alpha val="60000"/>
                </a:srgbClr>
              </a:solidFill>
              <a:ea typeface="+mn-lt"/>
              <a:cs typeface="+mn-lt"/>
            </a:endParaRPr>
          </a:p>
        </p:txBody>
      </p:sp>
    </p:spTree>
    <p:extLst>
      <p:ext uri="{BB962C8B-B14F-4D97-AF65-F5344CB8AC3E}">
        <p14:creationId xmlns:p14="http://schemas.microsoft.com/office/powerpoint/2010/main" val="42326356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07F6-2863-02EE-4622-F92F9B9C682B}"/>
              </a:ext>
            </a:extLst>
          </p:cNvPr>
          <p:cNvSpPr>
            <a:spLocks noGrp="1"/>
          </p:cNvSpPr>
          <p:nvPr>
            <p:ph type="title"/>
          </p:nvPr>
        </p:nvSpPr>
        <p:spPr>
          <a:xfrm>
            <a:off x="1143001" y="1181101"/>
            <a:ext cx="3533033" cy="1562100"/>
          </a:xfrm>
        </p:spPr>
        <p:txBody>
          <a:bodyPr anchor="t">
            <a:normAutofit/>
          </a:bodyPr>
          <a:lstStyle/>
          <a:p>
            <a:r>
              <a:rPr lang="en-US"/>
              <a:t>Risk Taking </a:t>
            </a:r>
            <a:r>
              <a:rPr lang="en-US" err="1"/>
              <a:t>Behaviour</a:t>
            </a:r>
          </a:p>
        </p:txBody>
      </p:sp>
      <p:graphicFrame>
        <p:nvGraphicFramePr>
          <p:cNvPr id="5" name="Content Placeholder 2">
            <a:extLst>
              <a:ext uri="{FF2B5EF4-FFF2-40B4-BE49-F238E27FC236}">
                <a16:creationId xmlns:a16="http://schemas.microsoft.com/office/drawing/2014/main" id="{0B67013D-AEAB-4C6C-D089-B4CC6C1B8762}"/>
              </a:ext>
            </a:extLst>
          </p:cNvPr>
          <p:cNvGraphicFramePr>
            <a:graphicFrameLocks noGrp="1"/>
          </p:cNvGraphicFramePr>
          <p:nvPr>
            <p:ph idx="1"/>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015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450CD21-C344-45AE-9121-DFF1CA4C194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9130C1A-C910-463A-A84C-088E6E04A07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C7E362C3-C907-4E0A-9F7D-83C0CE41362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C5997B7A-D4B0-4515-A9FE-B20288F9EC2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C0CB43B6-350D-48E0-96EE-B2B09B4C21D4}"/>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F6586C58-EAC1-451C-81FD-964465D0299D}"/>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1083E201-0929-4FB1-93E8-57040589F9F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B027D-7B95-6C06-32A4-6FDE0A17F247}"/>
              </a:ext>
            </a:extLst>
          </p:cNvPr>
          <p:cNvSpPr>
            <a:spLocks noGrp="1"/>
          </p:cNvSpPr>
          <p:nvPr>
            <p:ph type="title"/>
          </p:nvPr>
        </p:nvSpPr>
        <p:spPr/>
        <p:txBody>
          <a:bodyPr/>
          <a:lstStyle/>
          <a:p>
            <a:r>
              <a:rPr lang="en-US"/>
              <a:t>Risk Taking </a:t>
            </a:r>
            <a:r>
              <a:rPr lang="en-US" err="1"/>
              <a:t>Behaviour</a:t>
            </a:r>
          </a:p>
        </p:txBody>
      </p:sp>
      <p:sp>
        <p:nvSpPr>
          <p:cNvPr id="3" name="Content Placeholder 2">
            <a:extLst>
              <a:ext uri="{FF2B5EF4-FFF2-40B4-BE49-F238E27FC236}">
                <a16:creationId xmlns:a16="http://schemas.microsoft.com/office/drawing/2014/main" id="{9040BCE7-DBBA-FA56-68B5-52E4E1B1E069}"/>
              </a:ext>
            </a:extLst>
          </p:cNvPr>
          <p:cNvSpPr>
            <a:spLocks noGrp="1"/>
          </p:cNvSpPr>
          <p:nvPr>
            <p:ph idx="1"/>
          </p:nvPr>
        </p:nvSpPr>
        <p:spPr/>
        <p:txBody>
          <a:bodyPr vert="horz" lIns="91440" tIns="45720" rIns="91440" bIns="45720" rtlCol="0" anchor="t">
            <a:normAutofit/>
          </a:bodyPr>
          <a:lstStyle/>
          <a:p>
            <a:r>
              <a:rPr lang="en-US"/>
              <a:t>It is important to note that not all risk taking is bad. </a:t>
            </a:r>
          </a:p>
          <a:p>
            <a:r>
              <a:rPr lang="en-US"/>
              <a:t>But why do we do it?</a:t>
            </a:r>
          </a:p>
          <a:p>
            <a:endParaRPr lang="en-US"/>
          </a:p>
        </p:txBody>
      </p:sp>
    </p:spTree>
    <p:extLst>
      <p:ext uri="{BB962C8B-B14F-4D97-AF65-F5344CB8AC3E}">
        <p14:creationId xmlns:p14="http://schemas.microsoft.com/office/powerpoint/2010/main" val="3979498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E6F0-7E04-B08A-F31C-6DAC89C7BC2B}"/>
              </a:ext>
            </a:extLst>
          </p:cNvPr>
          <p:cNvSpPr>
            <a:spLocks noGrp="1"/>
          </p:cNvSpPr>
          <p:nvPr>
            <p:ph type="title"/>
          </p:nvPr>
        </p:nvSpPr>
        <p:spPr>
          <a:xfrm>
            <a:off x="1143000" y="872935"/>
            <a:ext cx="4259384" cy="1360898"/>
          </a:xfrm>
        </p:spPr>
        <p:txBody>
          <a:bodyPr/>
          <a:lstStyle/>
          <a:p>
            <a:r>
              <a:rPr lang="en-US"/>
              <a:t>Risk Taking in Children</a:t>
            </a:r>
          </a:p>
        </p:txBody>
      </p:sp>
      <p:pic>
        <p:nvPicPr>
          <p:cNvPr id="4" name="Content Placeholder 3" descr="A diagram of a family&#10;&#10;Description automatically generated">
            <a:extLst>
              <a:ext uri="{FF2B5EF4-FFF2-40B4-BE49-F238E27FC236}">
                <a16:creationId xmlns:a16="http://schemas.microsoft.com/office/drawing/2014/main" id="{46E30E25-6B65-11F6-9AD2-537F87AC8E13}"/>
              </a:ext>
            </a:extLst>
          </p:cNvPr>
          <p:cNvPicPr>
            <a:picLocks noGrp="1" noChangeAspect="1"/>
          </p:cNvPicPr>
          <p:nvPr>
            <p:ph idx="1"/>
          </p:nvPr>
        </p:nvPicPr>
        <p:blipFill>
          <a:blip r:embed="rId2"/>
          <a:stretch>
            <a:fillRect/>
          </a:stretch>
        </p:blipFill>
        <p:spPr>
          <a:xfrm>
            <a:off x="5626267" y="-3122"/>
            <a:ext cx="6566541" cy="6859952"/>
          </a:xfrm>
        </p:spPr>
      </p:pic>
    </p:spTree>
    <p:extLst>
      <p:ext uri="{BB962C8B-B14F-4D97-AF65-F5344CB8AC3E}">
        <p14:creationId xmlns:p14="http://schemas.microsoft.com/office/powerpoint/2010/main" val="357909818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7665B13-836E-4C0A-2B03-5971E7DC7FC2}"/>
              </a:ext>
            </a:extLst>
          </p:cNvPr>
          <p:cNvPicPr>
            <a:picLocks noChangeAspect="1"/>
          </p:cNvPicPr>
          <p:nvPr/>
        </p:nvPicPr>
        <p:blipFill>
          <a:blip r:embed="rId2"/>
          <a:srcRect l="17695" r="12340" b="6250"/>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DE9ACF0D-0A5A-6A6B-D2D8-F2EA675CF67B}"/>
              </a:ext>
            </a:extLst>
          </p:cNvPr>
          <p:cNvSpPr>
            <a:spLocks noGrp="1"/>
          </p:cNvSpPr>
          <p:nvPr>
            <p:ph type="title"/>
          </p:nvPr>
        </p:nvSpPr>
        <p:spPr>
          <a:xfrm>
            <a:off x="1143001" y="872937"/>
            <a:ext cx="5920740" cy="1360898"/>
          </a:xfrm>
        </p:spPr>
        <p:txBody>
          <a:bodyPr>
            <a:normAutofit/>
          </a:bodyPr>
          <a:lstStyle/>
          <a:p>
            <a:r>
              <a:rPr lang="en-US"/>
              <a:t>Risk Taking in Children</a:t>
            </a:r>
          </a:p>
        </p:txBody>
      </p:sp>
      <p:sp>
        <p:nvSpPr>
          <p:cNvPr id="3" name="Content Placeholder 2">
            <a:extLst>
              <a:ext uri="{FF2B5EF4-FFF2-40B4-BE49-F238E27FC236}">
                <a16:creationId xmlns:a16="http://schemas.microsoft.com/office/drawing/2014/main" id="{CA0B9E29-2A6B-34AA-DB6D-53E3735A1F88}"/>
              </a:ext>
            </a:extLst>
          </p:cNvPr>
          <p:cNvSpPr>
            <a:spLocks noGrp="1"/>
          </p:cNvSpPr>
          <p:nvPr>
            <p:ph idx="1"/>
          </p:nvPr>
        </p:nvSpPr>
        <p:spPr>
          <a:xfrm>
            <a:off x="222252" y="2342612"/>
            <a:ext cx="4118906" cy="3840171"/>
          </a:xfrm>
        </p:spPr>
        <p:txBody>
          <a:bodyPr vert="horz" lIns="91440" tIns="45720" rIns="91440" bIns="45720" rtlCol="0">
            <a:normAutofit/>
          </a:bodyPr>
          <a:lstStyle/>
          <a:p>
            <a:r>
              <a:rPr lang="en-US"/>
              <a:t>Hazard identification improves with age.</a:t>
            </a:r>
          </a:p>
          <a:p>
            <a:r>
              <a:rPr lang="en-US"/>
              <a:t>Older children accept more responsibility for injury.</a:t>
            </a:r>
          </a:p>
          <a:p>
            <a:r>
              <a:rPr lang="en-US"/>
              <a:t>But older children have not been shown to engage in greater risk taking than younger children.</a:t>
            </a:r>
          </a:p>
          <a:p>
            <a:r>
              <a:rPr lang="en-US"/>
              <a:t>Boys engage in more risk taking </a:t>
            </a:r>
            <a:r>
              <a:rPr lang="en-US" err="1"/>
              <a:t>behaviours</a:t>
            </a:r>
          </a:p>
        </p:txBody>
      </p:sp>
    </p:spTree>
    <p:extLst>
      <p:ext uri="{BB962C8B-B14F-4D97-AF65-F5344CB8AC3E}">
        <p14:creationId xmlns:p14="http://schemas.microsoft.com/office/powerpoint/2010/main" val="40953485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BEF5B496-B655-44E7-F816-075EDB244C41}"/>
              </a:ext>
            </a:extLst>
          </p:cNvPr>
          <p:cNvPicPr>
            <a:picLocks noChangeAspect="1"/>
          </p:cNvPicPr>
          <p:nvPr/>
        </p:nvPicPr>
        <p:blipFill>
          <a:blip r:embed="rId2"/>
          <a:srcRect l="6659" r="4981" b="3"/>
          <a:stretch/>
        </p:blipFill>
        <p:spPr>
          <a:xfrm>
            <a:off x="2656239"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16D93657-DA79-0D85-C939-658B456BB7A8}"/>
              </a:ext>
            </a:extLst>
          </p:cNvPr>
          <p:cNvSpPr>
            <a:spLocks noGrp="1"/>
          </p:cNvSpPr>
          <p:nvPr>
            <p:ph type="title"/>
          </p:nvPr>
        </p:nvSpPr>
        <p:spPr>
          <a:xfrm>
            <a:off x="425825" y="559172"/>
            <a:ext cx="5920740" cy="1360898"/>
          </a:xfrm>
        </p:spPr>
        <p:txBody>
          <a:bodyPr>
            <a:normAutofit/>
          </a:bodyPr>
          <a:lstStyle/>
          <a:p>
            <a:r>
              <a:rPr lang="en-US"/>
              <a:t>Risk Taking in Children</a:t>
            </a:r>
          </a:p>
        </p:txBody>
      </p:sp>
      <p:sp>
        <p:nvSpPr>
          <p:cNvPr id="3" name="Content Placeholder 2">
            <a:extLst>
              <a:ext uri="{FF2B5EF4-FFF2-40B4-BE49-F238E27FC236}">
                <a16:creationId xmlns:a16="http://schemas.microsoft.com/office/drawing/2014/main" id="{8F3A7F0E-3962-E393-589F-583992C3574D}"/>
              </a:ext>
            </a:extLst>
          </p:cNvPr>
          <p:cNvSpPr>
            <a:spLocks noGrp="1"/>
          </p:cNvSpPr>
          <p:nvPr>
            <p:ph idx="1"/>
          </p:nvPr>
        </p:nvSpPr>
        <p:spPr>
          <a:xfrm>
            <a:off x="470649" y="2231176"/>
            <a:ext cx="6057523" cy="3840171"/>
          </a:xfrm>
        </p:spPr>
        <p:txBody>
          <a:bodyPr vert="horz" lIns="91440" tIns="45720" rIns="91440" bIns="45720" rtlCol="0" anchor="t">
            <a:normAutofit/>
          </a:bodyPr>
          <a:lstStyle/>
          <a:p>
            <a:pPr>
              <a:lnSpc>
                <a:spcPct val="110000"/>
              </a:lnSpc>
            </a:pPr>
            <a:r>
              <a:rPr lang="en-US" sz="1800"/>
              <a:t>Children who see danger as low judge their vulnerability as low. </a:t>
            </a:r>
          </a:p>
          <a:p>
            <a:pPr>
              <a:lnSpc>
                <a:spcPct val="110000"/>
              </a:lnSpc>
            </a:pPr>
            <a:r>
              <a:rPr lang="en-US" sz="1800"/>
              <a:t>Interestingly, experiencing injury does not necessarily alter these cognitions. </a:t>
            </a:r>
          </a:p>
          <a:p>
            <a:pPr>
              <a:lnSpc>
                <a:spcPct val="110000"/>
              </a:lnSpc>
            </a:pPr>
            <a:r>
              <a:rPr lang="en-US" sz="1800"/>
              <a:t>Children who attribute injury to bad luck are very likely to repeat the </a:t>
            </a:r>
            <a:r>
              <a:rPr lang="en-US" sz="1800" err="1"/>
              <a:t>behaviour</a:t>
            </a:r>
            <a:r>
              <a:rPr lang="en-US" sz="1800"/>
              <a:t>. </a:t>
            </a:r>
          </a:p>
          <a:p>
            <a:pPr>
              <a:lnSpc>
                <a:spcPct val="110000"/>
              </a:lnSpc>
            </a:pPr>
            <a:r>
              <a:rPr lang="en-US" sz="1800"/>
              <a:t>Since parents often assume that children learn risk avoidance from injury, medically attended injuries may predict further injury, rather than reduce the likelihood. </a:t>
            </a:r>
          </a:p>
          <a:p>
            <a:pPr>
              <a:lnSpc>
                <a:spcPct val="110000"/>
              </a:lnSpc>
            </a:pPr>
            <a:r>
              <a:rPr lang="en-US" sz="1800"/>
              <a:t>(Morrongiello and Lasenby-Lessard, 2007)</a:t>
            </a:r>
          </a:p>
        </p:txBody>
      </p:sp>
    </p:spTree>
    <p:extLst>
      <p:ext uri="{BB962C8B-B14F-4D97-AF65-F5344CB8AC3E}">
        <p14:creationId xmlns:p14="http://schemas.microsoft.com/office/powerpoint/2010/main" val="35701071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88D66-03AC-66BB-0B4F-EBD9E1DF0EB5}"/>
              </a:ext>
            </a:extLst>
          </p:cNvPr>
          <p:cNvSpPr>
            <a:spLocks noGrp="1"/>
          </p:cNvSpPr>
          <p:nvPr>
            <p:ph type="title"/>
          </p:nvPr>
        </p:nvSpPr>
        <p:spPr>
          <a:xfrm>
            <a:off x="1143000" y="872937"/>
            <a:ext cx="8862060" cy="1360898"/>
          </a:xfrm>
        </p:spPr>
        <p:txBody>
          <a:bodyPr>
            <a:normAutofit/>
          </a:bodyPr>
          <a:lstStyle/>
          <a:p>
            <a:r>
              <a:rPr lang="en-US"/>
              <a:t>Risk Taking in Children</a:t>
            </a:r>
          </a:p>
        </p:txBody>
      </p:sp>
      <p:sp>
        <p:nvSpPr>
          <p:cNvPr id="3" name="Content Placeholder 2">
            <a:extLst>
              <a:ext uri="{FF2B5EF4-FFF2-40B4-BE49-F238E27FC236}">
                <a16:creationId xmlns:a16="http://schemas.microsoft.com/office/drawing/2014/main" id="{7DCEF4E3-2F4C-FD4E-E03E-3B3F6B5E8336}"/>
              </a:ext>
            </a:extLst>
          </p:cNvPr>
          <p:cNvSpPr>
            <a:spLocks noGrp="1"/>
          </p:cNvSpPr>
          <p:nvPr>
            <p:ph idx="1"/>
          </p:nvPr>
        </p:nvSpPr>
        <p:spPr>
          <a:xfrm>
            <a:off x="1142999" y="2332029"/>
            <a:ext cx="6972301" cy="3524486"/>
          </a:xfrm>
        </p:spPr>
        <p:txBody>
          <a:bodyPr vert="horz" lIns="91440" tIns="45720" rIns="91440" bIns="45720" rtlCol="0">
            <a:normAutofit/>
          </a:bodyPr>
          <a:lstStyle/>
          <a:p>
            <a:pPr>
              <a:lnSpc>
                <a:spcPct val="110000"/>
              </a:lnSpc>
            </a:pPr>
            <a:r>
              <a:rPr lang="en-US" sz="1700"/>
              <a:t>Anticipation of fun and excitement – greater risk taking.</a:t>
            </a:r>
          </a:p>
          <a:p>
            <a:pPr>
              <a:lnSpc>
                <a:spcPct val="110000"/>
              </a:lnSpc>
            </a:pPr>
            <a:r>
              <a:rPr lang="en-US" sz="1700"/>
              <a:t>More experience of an activity – greater tolerance for risk taking. </a:t>
            </a:r>
          </a:p>
          <a:p>
            <a:pPr>
              <a:lnSpc>
                <a:spcPct val="110000"/>
              </a:lnSpc>
            </a:pPr>
            <a:r>
              <a:rPr lang="en-US" sz="1700"/>
              <a:t>Greater impulsiveness and activity levels – greater levels of risk taking.</a:t>
            </a:r>
          </a:p>
          <a:p>
            <a:pPr>
              <a:lnSpc>
                <a:spcPct val="110000"/>
              </a:lnSpc>
            </a:pPr>
            <a:r>
              <a:rPr lang="en-US" sz="1700"/>
              <a:t>Overestimating physical abilities.</a:t>
            </a:r>
          </a:p>
          <a:p>
            <a:pPr>
              <a:lnSpc>
                <a:spcPct val="110000"/>
              </a:lnSpc>
            </a:pPr>
            <a:r>
              <a:rPr lang="en-US" sz="1700"/>
              <a:t>Socialisation</a:t>
            </a:r>
          </a:p>
          <a:p>
            <a:pPr>
              <a:lnSpc>
                <a:spcPct val="110000"/>
              </a:lnSpc>
            </a:pPr>
            <a:r>
              <a:rPr lang="en-US" sz="1700"/>
              <a:t>Parental factors</a:t>
            </a:r>
          </a:p>
          <a:p>
            <a:pPr>
              <a:lnSpc>
                <a:spcPct val="110000"/>
              </a:lnSpc>
            </a:pPr>
            <a:r>
              <a:rPr lang="en-US" sz="1700"/>
              <a:t>Siblings – older same-sex siblings are an influence.</a:t>
            </a:r>
          </a:p>
        </p:txBody>
      </p:sp>
    </p:spTree>
    <p:extLst>
      <p:ext uri="{BB962C8B-B14F-4D97-AF65-F5344CB8AC3E}">
        <p14:creationId xmlns:p14="http://schemas.microsoft.com/office/powerpoint/2010/main" val="391126348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88E0-107C-9CDB-93C2-0FCCCAEA99C8}"/>
              </a:ext>
            </a:extLst>
          </p:cNvPr>
          <p:cNvSpPr>
            <a:spLocks noGrp="1"/>
          </p:cNvSpPr>
          <p:nvPr>
            <p:ph type="title"/>
          </p:nvPr>
        </p:nvSpPr>
        <p:spPr/>
        <p:txBody>
          <a:bodyPr/>
          <a:lstStyle/>
          <a:p>
            <a:r>
              <a:rPr lang="en-US"/>
              <a:t>Risk Taking in Adults</a:t>
            </a:r>
          </a:p>
        </p:txBody>
      </p:sp>
      <p:sp>
        <p:nvSpPr>
          <p:cNvPr id="3" name="Content Placeholder 2">
            <a:extLst>
              <a:ext uri="{FF2B5EF4-FFF2-40B4-BE49-F238E27FC236}">
                <a16:creationId xmlns:a16="http://schemas.microsoft.com/office/drawing/2014/main" id="{CDDFEBBB-3529-A36D-9F3D-B46653DF567D}"/>
              </a:ext>
            </a:extLst>
          </p:cNvPr>
          <p:cNvSpPr>
            <a:spLocks noGrp="1"/>
          </p:cNvSpPr>
          <p:nvPr>
            <p:ph idx="1"/>
          </p:nvPr>
        </p:nvSpPr>
        <p:spPr/>
        <p:txBody>
          <a:bodyPr vert="horz" lIns="91440" tIns="45720" rIns="91440" bIns="45720" rtlCol="0" anchor="t">
            <a:normAutofit/>
          </a:bodyPr>
          <a:lstStyle/>
          <a:p>
            <a:r>
              <a:rPr lang="en-US"/>
              <a:t>Consider substance abuse, reckless driving, alcoholism, unprotected sex and criminal activities. </a:t>
            </a:r>
          </a:p>
          <a:p>
            <a:r>
              <a:rPr lang="en-US"/>
              <a:t>Why do people do this?</a:t>
            </a:r>
          </a:p>
          <a:p>
            <a:endParaRPr lang="en-US"/>
          </a:p>
        </p:txBody>
      </p:sp>
    </p:spTree>
    <p:extLst>
      <p:ext uri="{BB962C8B-B14F-4D97-AF65-F5344CB8AC3E}">
        <p14:creationId xmlns:p14="http://schemas.microsoft.com/office/powerpoint/2010/main" val="74830205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ECB89-DEF6-E76F-CE5C-C55085A01656}"/>
              </a:ext>
            </a:extLst>
          </p:cNvPr>
          <p:cNvSpPr>
            <a:spLocks noGrp="1"/>
          </p:cNvSpPr>
          <p:nvPr>
            <p:ph type="title"/>
          </p:nvPr>
        </p:nvSpPr>
        <p:spPr/>
        <p:txBody>
          <a:bodyPr/>
          <a:lstStyle/>
          <a:p>
            <a:r>
              <a:rPr lang="en-US"/>
              <a:t>Risk Taking in Adults</a:t>
            </a:r>
          </a:p>
        </p:txBody>
      </p:sp>
      <p:sp>
        <p:nvSpPr>
          <p:cNvPr id="3" name="Content Placeholder 2">
            <a:extLst>
              <a:ext uri="{FF2B5EF4-FFF2-40B4-BE49-F238E27FC236}">
                <a16:creationId xmlns:a16="http://schemas.microsoft.com/office/drawing/2014/main" id="{F116A2A5-F47C-3C38-A02D-89E60861F56F}"/>
              </a:ext>
            </a:extLst>
          </p:cNvPr>
          <p:cNvSpPr>
            <a:spLocks noGrp="1"/>
          </p:cNvSpPr>
          <p:nvPr>
            <p:ph idx="1"/>
          </p:nvPr>
        </p:nvSpPr>
        <p:spPr/>
        <p:txBody>
          <a:bodyPr vert="horz" lIns="91440" tIns="45720" rIns="91440" bIns="45720" rtlCol="0" anchor="t">
            <a:normAutofit/>
          </a:bodyPr>
          <a:lstStyle/>
          <a:p>
            <a:r>
              <a:rPr lang="en-US"/>
              <a:t>Gender differences?</a:t>
            </a:r>
          </a:p>
          <a:p>
            <a:r>
              <a:rPr lang="en-US">
                <a:hlinkClick r:id="rId2"/>
              </a:rPr>
              <a:t>https://www.youtube.com/watch?v=0KOb4gycgtc</a:t>
            </a:r>
            <a:endParaRPr lang="en-US"/>
          </a:p>
          <a:p>
            <a:endParaRPr lang="en-US"/>
          </a:p>
          <a:p>
            <a:endParaRPr lang="en-US"/>
          </a:p>
          <a:p>
            <a:endParaRPr lang="en-US"/>
          </a:p>
        </p:txBody>
      </p:sp>
    </p:spTree>
    <p:extLst>
      <p:ext uri="{BB962C8B-B14F-4D97-AF65-F5344CB8AC3E}">
        <p14:creationId xmlns:p14="http://schemas.microsoft.com/office/powerpoint/2010/main" val="100246559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612F-9582-9575-7C62-97AB3B6590A5}"/>
              </a:ext>
            </a:extLst>
          </p:cNvPr>
          <p:cNvSpPr>
            <a:spLocks noGrp="1"/>
          </p:cNvSpPr>
          <p:nvPr>
            <p:ph type="title"/>
          </p:nvPr>
        </p:nvSpPr>
        <p:spPr/>
        <p:txBody>
          <a:bodyPr/>
          <a:lstStyle/>
          <a:p>
            <a:r>
              <a:rPr lang="en-US"/>
              <a:t>Risk Taking in Adults</a:t>
            </a:r>
          </a:p>
        </p:txBody>
      </p:sp>
      <p:sp>
        <p:nvSpPr>
          <p:cNvPr id="3" name="Content Placeholder 2">
            <a:extLst>
              <a:ext uri="{FF2B5EF4-FFF2-40B4-BE49-F238E27FC236}">
                <a16:creationId xmlns:a16="http://schemas.microsoft.com/office/drawing/2014/main" id="{B1529B8B-A9A9-1279-ED22-C9741A7F0939}"/>
              </a:ext>
            </a:extLst>
          </p:cNvPr>
          <p:cNvSpPr>
            <a:spLocks noGrp="1"/>
          </p:cNvSpPr>
          <p:nvPr>
            <p:ph idx="1"/>
          </p:nvPr>
        </p:nvSpPr>
        <p:spPr/>
        <p:txBody>
          <a:bodyPr vert="horz" lIns="91440" tIns="45720" rIns="91440" bIns="45720" rtlCol="0" anchor="t">
            <a:normAutofit/>
          </a:bodyPr>
          <a:lstStyle/>
          <a:p>
            <a:r>
              <a:rPr lang="en-US"/>
              <a:t>Family life and family experiences are strongly linked, with supportive families mitigating risk susceptibility (Maepa and Ntshalintshali, 2020; Thomas, Deb and Alphonsa Jose, 2023)</a:t>
            </a:r>
          </a:p>
          <a:p>
            <a:r>
              <a:rPr lang="en-US"/>
              <a:t>Men are much higher risk takers (Pawlowski, Atwal and Dunbar, 2008; Frick, 2021)</a:t>
            </a:r>
          </a:p>
        </p:txBody>
      </p:sp>
    </p:spTree>
    <p:extLst>
      <p:ext uri="{BB962C8B-B14F-4D97-AF65-F5344CB8AC3E}">
        <p14:creationId xmlns:p14="http://schemas.microsoft.com/office/powerpoint/2010/main" val="352597026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F117F-BD15-9B5D-9DED-90C264883DA4}"/>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E5FD74FF-E712-306C-8788-D04CC7A11B1A}"/>
              </a:ext>
            </a:extLst>
          </p:cNvPr>
          <p:cNvSpPr>
            <a:spLocks noGrp="1"/>
          </p:cNvSpPr>
          <p:nvPr>
            <p:ph idx="1"/>
          </p:nvPr>
        </p:nvSpPr>
        <p:spPr/>
        <p:txBody>
          <a:bodyPr vert="horz" wrap="square" lIns="0" tIns="0" rIns="0" bIns="0" rtlCol="0" anchor="t">
            <a:normAutofit lnSpcReduction="10000"/>
          </a:bodyPr>
          <a:lstStyle/>
          <a:p>
            <a:r>
              <a:rPr lang="en-US" sz="1100">
                <a:solidFill>
                  <a:schemeClr val="tx1"/>
                </a:solidFill>
                <a:latin typeface="Arial"/>
                <a:cs typeface="Arial"/>
              </a:rPr>
              <a:t>Arnett, J.J. and Taber, S., (1994). Adolescence terminable and interminable: When does adolescence end?. </a:t>
            </a:r>
            <a:r>
              <a:rPr lang="en-US" sz="1100" i="1">
                <a:solidFill>
                  <a:schemeClr val="tx1"/>
                </a:solidFill>
                <a:latin typeface="Arial"/>
                <a:cs typeface="Arial"/>
              </a:rPr>
              <a:t>Journal of youth and adolescence</a:t>
            </a:r>
            <a:r>
              <a:rPr lang="en-US" sz="1100">
                <a:solidFill>
                  <a:schemeClr val="tx1"/>
                </a:solidFill>
                <a:latin typeface="Arial"/>
                <a:cs typeface="Arial"/>
              </a:rPr>
              <a:t>, </a:t>
            </a:r>
            <a:r>
              <a:rPr lang="en-US" sz="1100" i="1">
                <a:solidFill>
                  <a:schemeClr val="tx1"/>
                </a:solidFill>
                <a:latin typeface="Arial"/>
                <a:cs typeface="Arial"/>
              </a:rPr>
              <a:t>23</a:t>
            </a:r>
            <a:r>
              <a:rPr lang="en-US" sz="1100">
                <a:solidFill>
                  <a:schemeClr val="tx1"/>
                </a:solidFill>
                <a:latin typeface="Arial"/>
                <a:cs typeface="Arial"/>
              </a:rPr>
              <a:t>(5), pp.517-537. </a:t>
            </a:r>
            <a:endParaRPr lang="en-US">
              <a:solidFill>
                <a:schemeClr val="tx1"/>
              </a:solidFill>
              <a:ea typeface="Source Sans Pro"/>
            </a:endParaRPr>
          </a:p>
          <a:p>
            <a:r>
              <a:rPr lang="en-US" sz="1100" dirty="0">
                <a:solidFill>
                  <a:schemeClr val="tx1"/>
                </a:solidFill>
                <a:latin typeface="Arial"/>
                <a:cs typeface="Arial"/>
              </a:rPr>
              <a:t>Durston, S., Pol, H.E.H., Casey, B.J., Giedd, J.N., </a:t>
            </a:r>
            <a:r>
              <a:rPr lang="en-US" sz="1100" err="1">
                <a:solidFill>
                  <a:schemeClr val="tx1"/>
                </a:solidFill>
                <a:latin typeface="Arial"/>
                <a:cs typeface="Arial"/>
              </a:rPr>
              <a:t>Buitelaar</a:t>
            </a:r>
            <a:r>
              <a:rPr lang="en-US" sz="1100">
                <a:solidFill>
                  <a:schemeClr val="tx1"/>
                </a:solidFill>
                <a:latin typeface="Arial"/>
                <a:cs typeface="Arial"/>
              </a:rPr>
              <a:t>, J.K. and Van Engeland, H., (2001). Anatomical MRI of the developing human brain: what have we learned?. </a:t>
            </a:r>
            <a:r>
              <a:rPr lang="en-US" sz="1100" i="1" dirty="0">
                <a:solidFill>
                  <a:schemeClr val="tx1"/>
                </a:solidFill>
                <a:latin typeface="Arial"/>
                <a:cs typeface="Arial"/>
              </a:rPr>
              <a:t>Journal of the American Academy of Child &amp; Adolescent Psychiatry</a:t>
            </a:r>
            <a:r>
              <a:rPr lang="en-US" sz="1100" dirty="0">
                <a:solidFill>
                  <a:schemeClr val="tx1"/>
                </a:solidFill>
                <a:latin typeface="Arial"/>
                <a:cs typeface="Arial"/>
              </a:rPr>
              <a:t>, </a:t>
            </a:r>
            <a:r>
              <a:rPr lang="en-US" sz="1100" i="1" dirty="0">
                <a:solidFill>
                  <a:schemeClr val="tx1"/>
                </a:solidFill>
                <a:latin typeface="Arial"/>
                <a:cs typeface="Arial"/>
              </a:rPr>
              <a:t>40</a:t>
            </a:r>
            <a:r>
              <a:rPr lang="en-US" sz="1100" dirty="0">
                <a:solidFill>
                  <a:schemeClr val="tx1"/>
                </a:solidFill>
                <a:latin typeface="Arial"/>
                <a:cs typeface="Arial"/>
              </a:rPr>
              <a:t>(9), pp.1012-1020. </a:t>
            </a:r>
            <a:endParaRPr lang="en-US" dirty="0">
              <a:solidFill>
                <a:schemeClr val="tx1"/>
              </a:solidFill>
              <a:ea typeface="Source Sans Pro"/>
            </a:endParaRPr>
          </a:p>
          <a:p>
            <a:r>
              <a:rPr lang="en-US" sz="1100">
                <a:solidFill>
                  <a:schemeClr val="tx1"/>
                </a:solidFill>
                <a:latin typeface="Arial"/>
                <a:cs typeface="Arial"/>
              </a:rPr>
              <a:t>Erikson, E. H. (1958). </a:t>
            </a:r>
            <a:r>
              <a:rPr lang="en-US" sz="1100" i="1">
                <a:solidFill>
                  <a:schemeClr val="tx1"/>
                </a:solidFill>
                <a:latin typeface="Arial"/>
                <a:cs typeface="Arial"/>
              </a:rPr>
              <a:t>Young man Luther: A study in psychoanalysis and history</a:t>
            </a:r>
            <a:r>
              <a:rPr lang="en-US" sz="1100">
                <a:solidFill>
                  <a:schemeClr val="tx1"/>
                </a:solidFill>
                <a:latin typeface="Arial"/>
                <a:cs typeface="Arial"/>
              </a:rPr>
              <a:t>. Norton. </a:t>
            </a:r>
            <a:endParaRPr lang="en-US">
              <a:solidFill>
                <a:schemeClr val="tx1"/>
              </a:solidFill>
              <a:ea typeface="Source Sans Pro"/>
            </a:endParaRPr>
          </a:p>
          <a:p>
            <a:r>
              <a:rPr lang="en-US" sz="1100">
                <a:solidFill>
                  <a:schemeClr val="tx1"/>
                </a:solidFill>
                <a:latin typeface="Arial"/>
                <a:cs typeface="Arial"/>
              </a:rPr>
              <a:t>Erikson, E. H. (1963). </a:t>
            </a:r>
            <a:r>
              <a:rPr lang="en-US" sz="1100" i="1">
                <a:solidFill>
                  <a:schemeClr val="tx1"/>
                </a:solidFill>
                <a:latin typeface="Arial"/>
                <a:cs typeface="Arial"/>
              </a:rPr>
              <a:t>Youth: Change and challenge.</a:t>
            </a:r>
            <a:r>
              <a:rPr lang="en-US" sz="1100">
                <a:solidFill>
                  <a:schemeClr val="tx1"/>
                </a:solidFill>
                <a:latin typeface="Arial"/>
                <a:cs typeface="Arial"/>
              </a:rPr>
              <a:t> Basic books. </a:t>
            </a:r>
            <a:endParaRPr lang="en-US">
              <a:solidFill>
                <a:schemeClr val="tx1"/>
              </a:solidFill>
              <a:ea typeface="Source Sans Pro"/>
            </a:endParaRPr>
          </a:p>
          <a:p>
            <a:r>
              <a:rPr lang="en-US" sz="1100">
                <a:solidFill>
                  <a:schemeClr val="tx1"/>
                </a:solidFill>
                <a:latin typeface="Arial"/>
                <a:cs typeface="Arial"/>
              </a:rPr>
              <a:t>Frick, B., (2021). Gender differences in risk-taking and sensation-seeking behavior: empirical evidence from “extreme sports”. </a:t>
            </a:r>
            <a:r>
              <a:rPr lang="en-US" sz="1100" i="1">
                <a:solidFill>
                  <a:schemeClr val="tx1"/>
                </a:solidFill>
                <a:latin typeface="Arial"/>
                <a:cs typeface="Arial"/>
              </a:rPr>
              <a:t>De Economist</a:t>
            </a:r>
            <a:r>
              <a:rPr lang="en-US" sz="1100">
                <a:solidFill>
                  <a:schemeClr val="tx1"/>
                </a:solidFill>
                <a:latin typeface="Arial"/>
                <a:cs typeface="Arial"/>
              </a:rPr>
              <a:t>, 169(1), pp.5-20. </a:t>
            </a:r>
            <a:endParaRPr lang="en-US">
              <a:solidFill>
                <a:schemeClr val="tx1"/>
              </a:solidFill>
              <a:ea typeface="Source Sans Pro"/>
            </a:endParaRPr>
          </a:p>
          <a:p>
            <a:r>
              <a:rPr lang="en-US" sz="1100" dirty="0">
                <a:solidFill>
                  <a:schemeClr val="tx1"/>
                </a:solidFill>
                <a:latin typeface="Arial"/>
                <a:cs typeface="Arial"/>
              </a:rPr>
              <a:t>Giedd, J.N., Blumenthal, J., Jeffries, N.O., Castellanos, F.X., Liu, H., </a:t>
            </a:r>
            <a:r>
              <a:rPr lang="en-US" sz="1100" dirty="0" err="1">
                <a:solidFill>
                  <a:schemeClr val="tx1"/>
                </a:solidFill>
                <a:latin typeface="Arial"/>
                <a:cs typeface="Arial"/>
              </a:rPr>
              <a:t>Zijdenbos</a:t>
            </a:r>
            <a:r>
              <a:rPr lang="en-US" sz="1100">
                <a:solidFill>
                  <a:schemeClr val="tx1"/>
                </a:solidFill>
                <a:latin typeface="Arial"/>
                <a:cs typeface="Arial"/>
              </a:rPr>
              <a:t>, A., Paus, T., Evans, A.C. and Rapoport, J.L., (1999). Brain development during childhood and </a:t>
            </a:r>
            <a:r>
              <a:rPr lang="en-US" sz="1100" dirty="0">
                <a:solidFill>
                  <a:schemeClr val="tx1"/>
                </a:solidFill>
                <a:latin typeface="Arial"/>
                <a:cs typeface="Arial"/>
              </a:rPr>
              <a:t>adolescence: a longitudinal MRI study. </a:t>
            </a:r>
            <a:r>
              <a:rPr lang="en-US" sz="1100" i="1" dirty="0">
                <a:solidFill>
                  <a:schemeClr val="tx1"/>
                </a:solidFill>
                <a:latin typeface="Arial"/>
                <a:cs typeface="Arial"/>
              </a:rPr>
              <a:t>Nature neuroscience</a:t>
            </a:r>
            <a:r>
              <a:rPr lang="en-US" sz="1100" dirty="0">
                <a:solidFill>
                  <a:schemeClr val="tx1"/>
                </a:solidFill>
                <a:latin typeface="Arial"/>
                <a:cs typeface="Arial"/>
              </a:rPr>
              <a:t>, </a:t>
            </a:r>
            <a:r>
              <a:rPr lang="en-US" sz="1100" i="1" dirty="0">
                <a:solidFill>
                  <a:schemeClr val="tx1"/>
                </a:solidFill>
                <a:latin typeface="Arial"/>
                <a:cs typeface="Arial"/>
              </a:rPr>
              <a:t>2</a:t>
            </a:r>
            <a:r>
              <a:rPr lang="en-US" sz="1100" dirty="0">
                <a:solidFill>
                  <a:schemeClr val="tx1"/>
                </a:solidFill>
                <a:latin typeface="Arial"/>
                <a:cs typeface="Arial"/>
              </a:rPr>
              <a:t>(10), pp.861-863</a:t>
            </a:r>
            <a:endParaRPr lang="en-US" dirty="0">
              <a:solidFill>
                <a:schemeClr val="tx1"/>
              </a:solidFill>
              <a:ea typeface="Source Sans Pro"/>
            </a:endParaRPr>
          </a:p>
          <a:p>
            <a:r>
              <a:rPr lang="en-US" sz="1100" dirty="0">
                <a:solidFill>
                  <a:schemeClr val="tx1"/>
                </a:solidFill>
                <a:latin typeface="Arial"/>
                <a:cs typeface="Arial"/>
              </a:rPr>
              <a:t>Maepa, M.P. and </a:t>
            </a:r>
            <a:r>
              <a:rPr lang="en-US" sz="1100" dirty="0" err="1">
                <a:solidFill>
                  <a:schemeClr val="tx1"/>
                </a:solidFill>
                <a:latin typeface="Arial"/>
                <a:cs typeface="Arial"/>
              </a:rPr>
              <a:t>Ntshalintshali</a:t>
            </a:r>
            <a:r>
              <a:rPr lang="en-US" sz="1100" dirty="0">
                <a:solidFill>
                  <a:schemeClr val="tx1"/>
                </a:solidFill>
                <a:latin typeface="Arial"/>
                <a:cs typeface="Arial"/>
              </a:rPr>
              <a:t>, T., (2020). Family structure and history of childhood trauma: associations with risk-taking behavior among adolescents in Swaziland. </a:t>
            </a:r>
            <a:r>
              <a:rPr lang="en-US" sz="1100" i="1" dirty="0">
                <a:solidFill>
                  <a:schemeClr val="tx1"/>
                </a:solidFill>
                <a:latin typeface="Arial"/>
                <a:cs typeface="Arial"/>
              </a:rPr>
              <a:t>Frontiers in public health,</a:t>
            </a:r>
            <a:r>
              <a:rPr lang="en-US" sz="1100" dirty="0">
                <a:solidFill>
                  <a:schemeClr val="tx1"/>
                </a:solidFill>
                <a:latin typeface="Arial"/>
                <a:cs typeface="Arial"/>
              </a:rPr>
              <a:t> 8, pp.563325. </a:t>
            </a:r>
            <a:endParaRPr lang="en-US">
              <a:solidFill>
                <a:schemeClr val="tx1"/>
              </a:solidFill>
              <a:latin typeface="Source Sans Pro"/>
              <a:ea typeface="Source Sans Pro"/>
              <a:cs typeface="Arial"/>
            </a:endParaRPr>
          </a:p>
          <a:p>
            <a:r>
              <a:rPr lang="en-US" sz="1100">
                <a:solidFill>
                  <a:schemeClr val="tx1"/>
                </a:solidFill>
                <a:latin typeface="Arial"/>
                <a:cs typeface="Arial"/>
              </a:rPr>
              <a:t>Morrongiello, B. A., and Lasenby-Lessard, J. (2007). Psychological determinants of risk taking by children: an integrative model and implications for interventions. </a:t>
            </a:r>
            <a:r>
              <a:rPr lang="en-US" sz="1100" i="1">
                <a:solidFill>
                  <a:schemeClr val="tx1"/>
                </a:solidFill>
                <a:latin typeface="Arial"/>
                <a:cs typeface="Arial"/>
              </a:rPr>
              <a:t>Injury prevention : journal of the International Society for Child and Adolescent Injury Prevention</a:t>
            </a:r>
            <a:r>
              <a:rPr lang="en-US" sz="1100">
                <a:solidFill>
                  <a:schemeClr val="tx1"/>
                </a:solidFill>
                <a:latin typeface="Arial"/>
                <a:cs typeface="Arial"/>
              </a:rPr>
              <a:t>, 13(1), pp.20–25. . </a:t>
            </a:r>
            <a:br>
              <a:rPr lang="en-US" dirty="0"/>
            </a:br>
            <a:endParaRPr lang="en-US">
              <a:solidFill>
                <a:schemeClr val="tx1"/>
              </a:solidFill>
              <a:ea typeface="Source Sans Pro"/>
            </a:endParaRPr>
          </a:p>
        </p:txBody>
      </p:sp>
    </p:spTree>
    <p:extLst>
      <p:ext uri="{BB962C8B-B14F-4D97-AF65-F5344CB8AC3E}">
        <p14:creationId xmlns:p14="http://schemas.microsoft.com/office/powerpoint/2010/main" val="16685697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C90C0-C2E4-CE63-1150-DA6C9FA504FA}"/>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A3E0397E-00A8-EBC3-5A66-7E61DD829E90}"/>
              </a:ext>
            </a:extLst>
          </p:cNvPr>
          <p:cNvSpPr>
            <a:spLocks noGrp="1"/>
          </p:cNvSpPr>
          <p:nvPr>
            <p:ph idx="1"/>
          </p:nvPr>
        </p:nvSpPr>
        <p:spPr/>
        <p:txBody>
          <a:bodyPr vert="horz" wrap="square" lIns="0" tIns="0" rIns="0" bIns="0" rtlCol="0" anchor="t">
            <a:normAutofit fontScale="92500" lnSpcReduction="10000"/>
          </a:bodyPr>
          <a:lstStyle/>
          <a:p>
            <a:r>
              <a:rPr lang="en-US" sz="1100">
                <a:solidFill>
                  <a:schemeClr val="tx1"/>
                </a:solidFill>
                <a:latin typeface="Arial"/>
                <a:cs typeface="Arial"/>
              </a:rPr>
              <a:t>Paus, T., </a:t>
            </a:r>
            <a:r>
              <a:rPr lang="en-US" sz="1100" err="1">
                <a:solidFill>
                  <a:schemeClr val="tx1"/>
                </a:solidFill>
                <a:latin typeface="Arial"/>
                <a:cs typeface="Arial"/>
              </a:rPr>
              <a:t>Zijdenbos</a:t>
            </a:r>
            <a:r>
              <a:rPr lang="en-US" sz="1100">
                <a:solidFill>
                  <a:schemeClr val="tx1"/>
                </a:solidFill>
                <a:latin typeface="Arial"/>
                <a:cs typeface="Arial"/>
              </a:rPr>
              <a:t>, A., Worsley, K., Collins, D.L., Blumenthal, J., Giedd, J.N., Rapoport, J.L. and Evans, A.C., 1999. Structural maturation of neural pathways in children and adolescents: in vivo study. </a:t>
            </a:r>
            <a:r>
              <a:rPr lang="en-US" sz="1100" i="1">
                <a:solidFill>
                  <a:schemeClr val="tx1"/>
                </a:solidFill>
                <a:latin typeface="Arial"/>
                <a:cs typeface="Arial"/>
              </a:rPr>
              <a:t>Science</a:t>
            </a:r>
            <a:r>
              <a:rPr lang="en-US" sz="1100">
                <a:solidFill>
                  <a:schemeClr val="tx1"/>
                </a:solidFill>
                <a:latin typeface="Arial"/>
                <a:cs typeface="Arial"/>
              </a:rPr>
              <a:t>, </a:t>
            </a:r>
            <a:r>
              <a:rPr lang="en-US" sz="1100" i="1">
                <a:solidFill>
                  <a:schemeClr val="tx1"/>
                </a:solidFill>
                <a:latin typeface="Arial"/>
                <a:cs typeface="Arial"/>
              </a:rPr>
              <a:t>283</a:t>
            </a:r>
            <a:r>
              <a:rPr lang="en-US" sz="1100">
                <a:solidFill>
                  <a:schemeClr val="tx1"/>
                </a:solidFill>
                <a:latin typeface="Arial"/>
                <a:cs typeface="Arial"/>
              </a:rPr>
              <a:t>(5409), pp.1908-1911. </a:t>
            </a:r>
            <a:endParaRPr lang="en-US">
              <a:solidFill>
                <a:schemeClr val="tx1"/>
              </a:solidFill>
              <a:ea typeface="Source Sans Pro"/>
            </a:endParaRPr>
          </a:p>
          <a:p>
            <a:r>
              <a:rPr lang="en-US" sz="1100">
                <a:solidFill>
                  <a:schemeClr val="tx1"/>
                </a:solidFill>
                <a:latin typeface="Arial"/>
                <a:cs typeface="Arial"/>
              </a:rPr>
              <a:t>Pawlowski, B., Atwal, R. and Dunbar, R.I., (2008). Sex differences in everyday risk-taking behavior in humans. </a:t>
            </a:r>
            <a:r>
              <a:rPr lang="en-US" sz="1100" i="1">
                <a:solidFill>
                  <a:schemeClr val="tx1"/>
                </a:solidFill>
                <a:latin typeface="Arial"/>
                <a:cs typeface="Arial"/>
              </a:rPr>
              <a:t>Evolutionary Psychology</a:t>
            </a:r>
            <a:r>
              <a:rPr lang="en-US" sz="1100">
                <a:solidFill>
                  <a:schemeClr val="tx1"/>
                </a:solidFill>
                <a:latin typeface="Arial"/>
                <a:cs typeface="Arial"/>
              </a:rPr>
              <a:t>, 6(1), pp.147470490800600104. </a:t>
            </a:r>
            <a:endParaRPr lang="en-US">
              <a:solidFill>
                <a:schemeClr val="tx1"/>
              </a:solidFill>
              <a:ea typeface="Source Sans Pro"/>
            </a:endParaRPr>
          </a:p>
          <a:p>
            <a:r>
              <a:rPr lang="en-US" sz="1100">
                <a:solidFill>
                  <a:schemeClr val="tx1"/>
                </a:solidFill>
                <a:latin typeface="Arial"/>
                <a:cs typeface="Arial"/>
              </a:rPr>
              <a:t>Piaget, J. (1959). </a:t>
            </a:r>
            <a:r>
              <a:rPr lang="en-US" sz="1100" i="1">
                <a:solidFill>
                  <a:schemeClr val="tx1"/>
                </a:solidFill>
                <a:latin typeface="Arial"/>
                <a:cs typeface="Arial"/>
              </a:rPr>
              <a:t>The language and thought of the child (Vol. 5)</a:t>
            </a:r>
            <a:r>
              <a:rPr lang="en-US" sz="1100">
                <a:solidFill>
                  <a:schemeClr val="tx1"/>
                </a:solidFill>
                <a:latin typeface="Arial"/>
                <a:cs typeface="Arial"/>
              </a:rPr>
              <a:t> . Psychology Press. </a:t>
            </a:r>
            <a:endParaRPr lang="en-US">
              <a:solidFill>
                <a:schemeClr val="tx1"/>
              </a:solidFill>
              <a:ea typeface="Source Sans Pro"/>
            </a:endParaRPr>
          </a:p>
          <a:p>
            <a:r>
              <a:rPr lang="en-US" sz="1100">
                <a:solidFill>
                  <a:schemeClr val="tx1"/>
                </a:solidFill>
                <a:latin typeface="Arial"/>
                <a:cs typeface="Arial"/>
              </a:rPr>
              <a:t>Sowell, E.R., Trauner, D.A., Gamst, A. and Jernigan, T.L., 2002. Development of cortical and subcortical brain structures in childhood and adolescence: a structural MRI study. </a:t>
            </a:r>
            <a:r>
              <a:rPr lang="en-US" sz="1100" i="1">
                <a:solidFill>
                  <a:schemeClr val="tx1"/>
                </a:solidFill>
                <a:latin typeface="Arial"/>
                <a:cs typeface="Arial"/>
              </a:rPr>
              <a:t>Developmental Medicine &amp; Child Neurology</a:t>
            </a:r>
            <a:r>
              <a:rPr lang="en-US" sz="1100">
                <a:solidFill>
                  <a:schemeClr val="tx1"/>
                </a:solidFill>
                <a:latin typeface="Arial"/>
                <a:cs typeface="Arial"/>
              </a:rPr>
              <a:t>, </a:t>
            </a:r>
            <a:r>
              <a:rPr lang="en-US" sz="1100" i="1">
                <a:solidFill>
                  <a:schemeClr val="tx1"/>
                </a:solidFill>
                <a:latin typeface="Arial"/>
                <a:cs typeface="Arial"/>
              </a:rPr>
              <a:t>44</a:t>
            </a:r>
            <a:r>
              <a:rPr lang="en-US" sz="1100">
                <a:solidFill>
                  <a:schemeClr val="tx1"/>
                </a:solidFill>
                <a:latin typeface="Arial"/>
                <a:cs typeface="Arial"/>
              </a:rPr>
              <a:t>(1), pp.4-16. </a:t>
            </a:r>
            <a:endParaRPr lang="en-US">
              <a:solidFill>
                <a:schemeClr val="tx1"/>
              </a:solidFill>
              <a:ea typeface="Source Sans Pro"/>
            </a:endParaRPr>
          </a:p>
          <a:p>
            <a:r>
              <a:rPr lang="en-US" sz="1100">
                <a:solidFill>
                  <a:schemeClr val="tx1"/>
                </a:solidFill>
                <a:latin typeface="Arial"/>
                <a:cs typeface="Arial"/>
              </a:rPr>
              <a:t>Thomas, S., Deb, S. and Alphonsa Jose, K., (2023). Risk Behavior Among Emerging Adults: The Role of Adverse Childhood Experiences (ACE), Perceived Family and Interpersonal</a:t>
            </a:r>
            <a:endParaRPr lang="en-US">
              <a:solidFill>
                <a:schemeClr val="tx1"/>
              </a:solidFill>
              <a:ea typeface="Source Sans Pro"/>
            </a:endParaRPr>
          </a:p>
          <a:p>
            <a:r>
              <a:rPr lang="en-US" sz="1100">
                <a:solidFill>
                  <a:schemeClr val="tx1"/>
                </a:solidFill>
                <a:latin typeface="Arial"/>
                <a:cs typeface="Arial"/>
              </a:rPr>
              <a:t>Environment. </a:t>
            </a:r>
            <a:r>
              <a:rPr lang="en-US" sz="1100" i="1">
                <a:solidFill>
                  <a:schemeClr val="tx1"/>
                </a:solidFill>
                <a:latin typeface="Arial"/>
                <a:cs typeface="Arial"/>
              </a:rPr>
              <a:t>Journal of Indian Association for Child and Adolescent Mental Health</a:t>
            </a:r>
            <a:r>
              <a:rPr lang="en-US" sz="1100">
                <a:solidFill>
                  <a:schemeClr val="tx1"/>
                </a:solidFill>
                <a:latin typeface="Arial"/>
                <a:cs typeface="Arial"/>
              </a:rPr>
              <a:t>, 19(3), pp.289-299. </a:t>
            </a:r>
            <a:endParaRPr lang="en-US">
              <a:solidFill>
                <a:schemeClr val="tx1"/>
              </a:solidFill>
              <a:ea typeface="Source Sans Pro"/>
            </a:endParaRPr>
          </a:p>
          <a:p>
            <a:r>
              <a:rPr lang="en-US" sz="1100">
                <a:solidFill>
                  <a:schemeClr val="tx1"/>
                </a:solidFill>
                <a:latin typeface="Arial"/>
                <a:cs typeface="Arial"/>
              </a:rPr>
              <a:t>Vygotsky, L. S. (1962).</a:t>
            </a:r>
            <a:r>
              <a:rPr lang="en-US" sz="1100" i="1">
                <a:solidFill>
                  <a:schemeClr val="tx1"/>
                </a:solidFill>
                <a:latin typeface="Arial"/>
                <a:cs typeface="Arial"/>
              </a:rPr>
              <a:t> Thought and language.</a:t>
            </a:r>
            <a:r>
              <a:rPr lang="en-US" sz="1100">
                <a:solidFill>
                  <a:schemeClr val="tx1"/>
                </a:solidFill>
                <a:latin typeface="Arial"/>
                <a:cs typeface="Arial"/>
              </a:rPr>
              <a:t> MIT Press. </a:t>
            </a:r>
            <a:endParaRPr lang="en-US">
              <a:solidFill>
                <a:schemeClr val="tx1"/>
              </a:solidFill>
              <a:ea typeface="Source Sans Pro"/>
            </a:endParaRPr>
          </a:p>
          <a:p>
            <a:r>
              <a:rPr lang="en-US" sz="1100">
                <a:solidFill>
                  <a:schemeClr val="tx1"/>
                </a:solidFill>
                <a:latin typeface="Arial"/>
                <a:cs typeface="Arial"/>
              </a:rPr>
              <a:t>Vygotsky, L. S. (1978). </a:t>
            </a:r>
            <a:r>
              <a:rPr lang="en-US" sz="1100" i="1">
                <a:solidFill>
                  <a:schemeClr val="tx1"/>
                </a:solidFill>
                <a:latin typeface="Arial"/>
                <a:cs typeface="Arial"/>
              </a:rPr>
              <a:t>Mind in society: The development of higher psychological processes.</a:t>
            </a:r>
            <a:r>
              <a:rPr lang="en-US" sz="1100">
                <a:solidFill>
                  <a:schemeClr val="tx1"/>
                </a:solidFill>
                <a:latin typeface="Arial"/>
                <a:cs typeface="Arial"/>
              </a:rPr>
              <a:t> Harvard University Press. </a:t>
            </a:r>
            <a:endParaRPr lang="en-US">
              <a:solidFill>
                <a:schemeClr val="tx1"/>
              </a:solidFill>
              <a:ea typeface="Source Sans Pro"/>
            </a:endParaRPr>
          </a:p>
          <a:p>
            <a:r>
              <a:rPr lang="en-US" sz="1100">
                <a:solidFill>
                  <a:schemeClr val="tx1"/>
                </a:solidFill>
                <a:latin typeface="Arial"/>
                <a:cs typeface="Arial"/>
              </a:rPr>
              <a:t>Vygotsky, L. S. (1987). </a:t>
            </a:r>
            <a:r>
              <a:rPr lang="en-US" sz="1100" i="1">
                <a:solidFill>
                  <a:schemeClr val="tx1"/>
                </a:solidFill>
                <a:latin typeface="Arial"/>
                <a:cs typeface="Arial"/>
              </a:rPr>
              <a:t>Thinking and speech.</a:t>
            </a:r>
            <a:r>
              <a:rPr lang="en-US" sz="1100">
                <a:solidFill>
                  <a:schemeClr val="tx1"/>
                </a:solidFill>
                <a:latin typeface="Arial"/>
                <a:cs typeface="Arial"/>
              </a:rPr>
              <a:t> In R.W. Rieber and A.S. Carton (Eds.),</a:t>
            </a:r>
            <a:r>
              <a:rPr lang="en-US" sz="1100" i="1">
                <a:solidFill>
                  <a:schemeClr val="tx1"/>
                </a:solidFill>
                <a:latin typeface="Arial"/>
                <a:cs typeface="Arial"/>
              </a:rPr>
              <a:t> The collected works of L.S. Vygotsky, Volume 1: Problems of general psychology</a:t>
            </a:r>
            <a:r>
              <a:rPr lang="en-US" sz="1100">
                <a:solidFill>
                  <a:schemeClr val="tx1"/>
                </a:solidFill>
                <a:latin typeface="Arial"/>
                <a:cs typeface="Arial"/>
              </a:rPr>
              <a:t> (pp. 39–285). Plenum</a:t>
            </a:r>
            <a:r>
              <a:rPr lang="en-US" sz="1100" dirty="0">
                <a:solidFill>
                  <a:srgbClr val="000000"/>
                </a:solidFill>
                <a:latin typeface="Arial"/>
                <a:cs typeface="Arial"/>
              </a:rPr>
              <a:t> </a:t>
            </a:r>
            <a:r>
              <a:rPr lang="en-US" sz="1100">
                <a:solidFill>
                  <a:schemeClr val="tx1"/>
                </a:solidFill>
                <a:latin typeface="Arial"/>
                <a:cs typeface="Arial"/>
              </a:rPr>
              <a:t>Press.</a:t>
            </a:r>
            <a:br>
              <a:rPr lang="en-US" dirty="0"/>
            </a:br>
            <a:endParaRPr lang="en-US">
              <a:solidFill>
                <a:srgbClr val="FFFFFF">
                  <a:alpha val="60000"/>
                </a:srgbClr>
              </a:solidFill>
              <a:ea typeface="Source Sans Pro"/>
            </a:endParaRPr>
          </a:p>
        </p:txBody>
      </p:sp>
    </p:spTree>
    <p:extLst>
      <p:ext uri="{BB962C8B-B14F-4D97-AF65-F5344CB8AC3E}">
        <p14:creationId xmlns:p14="http://schemas.microsoft.com/office/powerpoint/2010/main" val="942413460"/>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68</Slides>
  <Notes>0</Notes>
  <HiddenSlides>0</HiddenSlides>
  <MMClips>0</MMClips>
  <ScaleCrop>false</ScaleCrop>
  <HeadingPairs>
    <vt:vector size="4" baseType="variant">
      <vt:variant>
        <vt:lpstr>Theme</vt:lpstr>
      </vt:variant>
      <vt:variant>
        <vt:i4>1</vt:i4>
      </vt:variant>
      <vt:variant>
        <vt:lpstr>Slide Titles</vt:lpstr>
      </vt:variant>
      <vt:variant>
        <vt:i4>68</vt:i4>
      </vt:variant>
    </vt:vector>
  </HeadingPairs>
  <TitlesOfParts>
    <vt:vector size="69" baseType="lpstr">
      <vt:lpstr>3DFloatVTI</vt:lpstr>
      <vt:lpstr>Lifespan Development: Childhood and Adolescence</vt:lpstr>
      <vt:lpstr>Aims and Objectives</vt:lpstr>
      <vt:lpstr>How Have You Changed?</vt:lpstr>
      <vt:lpstr>Developmental Psychology</vt:lpstr>
      <vt:lpstr>Key Theories</vt:lpstr>
      <vt:lpstr>Nature vs Nurture</vt:lpstr>
      <vt:lpstr>Nature vs Nurture: Which is it?</vt:lpstr>
      <vt:lpstr>Question</vt:lpstr>
      <vt:lpstr>Development</vt:lpstr>
      <vt:lpstr>Theories of Development</vt:lpstr>
      <vt:lpstr>Piaget</vt:lpstr>
      <vt:lpstr>Sensorimotor Stage</vt:lpstr>
      <vt:lpstr>Preoperational Stage</vt:lpstr>
      <vt:lpstr>Preoperational Stage: Three Mountains</vt:lpstr>
      <vt:lpstr>Preoperational Stage</vt:lpstr>
      <vt:lpstr>Concrete Operational Stage</vt:lpstr>
      <vt:lpstr>Concrete Operational Stage</vt:lpstr>
      <vt:lpstr>Formal Operational Stage</vt:lpstr>
      <vt:lpstr>Formal Operational Stage</vt:lpstr>
      <vt:lpstr>Development: Continuous vs Discontinuous</vt:lpstr>
      <vt:lpstr>Discontinuous Development </vt:lpstr>
      <vt:lpstr>Discontinuous Development</vt:lpstr>
      <vt:lpstr>Montessori's Four Planes</vt:lpstr>
      <vt:lpstr>Montessori Methods</vt:lpstr>
      <vt:lpstr>Continuous Development</vt:lpstr>
      <vt:lpstr>Continuous Development</vt:lpstr>
      <vt:lpstr>Continuous Development</vt:lpstr>
      <vt:lpstr>Vygotsky</vt:lpstr>
      <vt:lpstr>Vygotsky</vt:lpstr>
      <vt:lpstr>Vygotsky</vt:lpstr>
      <vt:lpstr>Vygotsky</vt:lpstr>
      <vt:lpstr>Evaluation</vt:lpstr>
      <vt:lpstr>Vygotsky vs Piaget</vt:lpstr>
      <vt:lpstr>Vygotsky vs Piaget</vt:lpstr>
      <vt:lpstr>Vygotsky vs Piaget</vt:lpstr>
      <vt:lpstr>Vygotsky vs Piaget</vt:lpstr>
      <vt:lpstr>Vygotsky vs Piaget</vt:lpstr>
      <vt:lpstr>Vygotsky vs Piaget</vt:lpstr>
      <vt:lpstr>Erikson's (1958, 1963) Psychosocial Development</vt:lpstr>
      <vt:lpstr>Stages</vt:lpstr>
      <vt:lpstr>Stage 1: Basic Trust vs Mistrust</vt:lpstr>
      <vt:lpstr>Stage 2: Autonomy vs Shame and Doubt</vt:lpstr>
      <vt:lpstr>Stage 3: Initiative vs Guilt</vt:lpstr>
      <vt:lpstr>Stage 4: Industry vs Inferiority</vt:lpstr>
      <vt:lpstr>Stage 5: Identity vs Confusion</vt:lpstr>
      <vt:lpstr>Stage 6: Intimacy vs Isolation</vt:lpstr>
      <vt:lpstr>Stage 7: Generativity vs Stagnation</vt:lpstr>
      <vt:lpstr>Stage 8: Integrity vs Despair</vt:lpstr>
      <vt:lpstr>PowerPoint Presentation</vt:lpstr>
      <vt:lpstr>Adolescence and Identity</vt:lpstr>
      <vt:lpstr>Adolescence</vt:lpstr>
      <vt:lpstr>Stages of Adolescence (Arnett and Taber, 1994)</vt:lpstr>
      <vt:lpstr>PowerPoint Presentation</vt:lpstr>
      <vt:lpstr>PowerPoint Presentation</vt:lpstr>
      <vt:lpstr>Neurological Changes</vt:lpstr>
      <vt:lpstr>Cognitive Development</vt:lpstr>
      <vt:lpstr>Cognitive Development</vt:lpstr>
      <vt:lpstr>Risk Taking Behaviour</vt:lpstr>
      <vt:lpstr>Risk Taking Behaviour</vt:lpstr>
      <vt:lpstr>Risk Taking in Children</vt:lpstr>
      <vt:lpstr>Risk Taking in Children</vt:lpstr>
      <vt:lpstr>Risk Taking in Children</vt:lpstr>
      <vt:lpstr>Risk Taking in Children</vt:lpstr>
      <vt:lpstr>Risk Taking in Adults</vt:lpstr>
      <vt:lpstr>Risk Taking in Adults</vt:lpstr>
      <vt:lpstr>Risk Taking in Adults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116</cp:revision>
  <dcterms:created xsi:type="dcterms:W3CDTF">2026-08-19T08:18:21Z</dcterms:created>
  <dcterms:modified xsi:type="dcterms:W3CDTF">2026-09-07T15:26:46Z</dcterms:modified>
</cp:coreProperties>
</file>