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4"/>
  </p:notesMasterIdLst>
  <p:sldIdLst>
    <p:sldId id="292" r:id="rId9"/>
    <p:sldId id="294" r:id="rId10"/>
    <p:sldId id="1091" r:id="rId11"/>
    <p:sldId id="1192" r:id="rId12"/>
    <p:sldId id="118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53" d="100"/>
          <a:sy n="53" d="100"/>
        </p:scale>
        <p:origin x="10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13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Tutorial Activity</a:t>
            </a:r>
          </a:p>
          <a:p>
            <a:endParaRPr lang="en-GB" sz="2400" b="1" i="1" dirty="0"/>
          </a:p>
          <a:p>
            <a:r>
              <a:rPr lang="en-GB" sz="3200" b="1" i="1" dirty="0"/>
              <a:t>Module Name: Group Project</a:t>
            </a:r>
          </a:p>
          <a:p>
            <a:r>
              <a:rPr lang="en-GB" sz="3200" b="1" i="1" dirty="0"/>
              <a:t>Module Code: ACBA4014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Requirements and Design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60704"/>
            <a:ext cx="11394989" cy="4425696"/>
          </a:xfrm>
        </p:spPr>
        <p:txBody>
          <a:bodyPr/>
          <a:lstStyle/>
          <a:p>
            <a:pPr marL="514350" indent="-514350" algn="l">
              <a:buFont typeface="+mj-lt"/>
              <a:buAutoNum type="arabicPeriod"/>
            </a:pPr>
            <a:r>
              <a:rPr lang="en-GB" sz="2800" b="1" dirty="0">
                <a:solidFill>
                  <a:schemeClr val="tx1"/>
                </a:solidFill>
              </a:rPr>
              <a:t>Review &amp; update ‘</a:t>
            </a:r>
            <a:r>
              <a:rPr lang="en-GB" sz="2800" b="1" u="sng" dirty="0">
                <a:solidFill>
                  <a:schemeClr val="tx1"/>
                </a:solidFill>
              </a:rPr>
              <a:t>Project Team list</a:t>
            </a:r>
            <a:r>
              <a:rPr lang="en-GB" sz="2800" b="1" dirty="0">
                <a:solidFill>
                  <a:schemeClr val="tx1"/>
                </a:solidFill>
              </a:rPr>
              <a:t>’ doc. </a:t>
            </a:r>
            <a:r>
              <a:rPr lang="en-GB" sz="2800" dirty="0">
                <a:solidFill>
                  <a:schemeClr val="tx1"/>
                </a:solidFill>
              </a:rPr>
              <a:t>to finalize</a:t>
            </a:r>
            <a:r>
              <a:rPr lang="en-GB" sz="2800" b="1" dirty="0">
                <a:solidFill>
                  <a:schemeClr val="tx1"/>
                </a:solidFill>
              </a:rPr>
              <a:t>:</a:t>
            </a:r>
          </a:p>
          <a:p>
            <a:pPr marL="914460" lvl="1" indent="-514350"/>
            <a:r>
              <a:rPr lang="en-GB" sz="3200" dirty="0">
                <a:solidFill>
                  <a:schemeClr val="tx1"/>
                </a:solidFill>
              </a:rPr>
              <a:t>Team Name</a:t>
            </a:r>
          </a:p>
          <a:p>
            <a:pPr marL="914460" lvl="1" indent="-514350"/>
            <a:r>
              <a:rPr lang="en-GB" sz="3200" dirty="0">
                <a:solidFill>
                  <a:schemeClr val="tx1"/>
                </a:solidFill>
              </a:rPr>
              <a:t>Brief Idea description</a:t>
            </a:r>
          </a:p>
          <a:p>
            <a:pPr marL="914460" lvl="1" indent="-514350"/>
            <a:r>
              <a:rPr lang="en-GB" sz="3200" dirty="0">
                <a:solidFill>
                  <a:schemeClr val="tx1"/>
                </a:solidFill>
              </a:rPr>
              <a:t>Team member list.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2800" b="1" dirty="0">
                <a:solidFill>
                  <a:schemeClr val="tx1"/>
                </a:solidFill>
              </a:rPr>
              <a:t>Complete a ‘</a:t>
            </a:r>
            <a:r>
              <a:rPr lang="en-GB" sz="2800" b="1" u="sng" dirty="0">
                <a:solidFill>
                  <a:schemeClr val="tx1"/>
                </a:solidFill>
              </a:rPr>
              <a:t>Team Progress Update</a:t>
            </a:r>
            <a:r>
              <a:rPr lang="en-GB" sz="2800" dirty="0">
                <a:solidFill>
                  <a:schemeClr val="tx1"/>
                </a:solidFill>
              </a:rPr>
              <a:t>’ doc aka Team Progress Sheet.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2800" b="1" dirty="0">
                <a:solidFill>
                  <a:schemeClr val="tx1"/>
                </a:solidFill>
              </a:rPr>
              <a:t>Assign to Team members and complete the following tasks: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b="1" dirty="0"/>
              <a:t>1: Complete initial </a:t>
            </a:r>
            <a:r>
              <a:rPr lang="en-GB" sz="2800" b="1" u="sng" dirty="0"/>
              <a:t>Requirements Specification </a:t>
            </a:r>
            <a:r>
              <a:rPr lang="en-GB" sz="2800" dirty="0"/>
              <a:t>and decide on initial requirement priority &amp; MVP.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b="1" dirty="0"/>
              <a:t>2: Illustrate the </a:t>
            </a:r>
            <a:r>
              <a:rPr lang="en-GB" sz="2800" b="1" u="sng" dirty="0"/>
              <a:t>Design</a:t>
            </a:r>
            <a:r>
              <a:rPr lang="en-GB" sz="2800" b="1" dirty="0"/>
              <a:t> of your proposal.</a:t>
            </a:r>
          </a:p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Requirements and Design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60704"/>
            <a:ext cx="11394989" cy="4425696"/>
          </a:xfrm>
        </p:spPr>
        <p:txBody>
          <a:bodyPr/>
          <a:lstStyle/>
          <a:p>
            <a:pPr marL="514350" indent="-514350" algn="l">
              <a:buFont typeface="+mj-lt"/>
              <a:buAutoNum type="arabicPeriod"/>
            </a:pPr>
            <a:r>
              <a:rPr lang="en-US" sz="2800" b="1" dirty="0">
                <a:solidFill>
                  <a:schemeClr val="tx1"/>
                </a:solidFill>
              </a:rPr>
              <a:t>Review &amp; update ‘Project Team list’ doc. (see Notice section in Moodle) to finalize: Team Name, Brief Idea description and Team member list.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sz="2800" b="1" dirty="0">
                <a:solidFill>
                  <a:schemeClr val="tx1"/>
                </a:solidFill>
              </a:rPr>
              <a:t>Complete a ‘Team Progress Update’ doc aka Team Progress Sheet.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sz="2800" b="1" dirty="0">
                <a:solidFill>
                  <a:schemeClr val="tx1"/>
                </a:solidFill>
              </a:rPr>
              <a:t>Assign to Team members and complete the following tasks: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sz="2800" b="1" dirty="0">
                <a:solidFill>
                  <a:schemeClr val="tx1"/>
                </a:solidFill>
              </a:rPr>
              <a:t>1: Complete initial Requirements Specification and decide on initial requirement priority &amp; MVP.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sz="2800" b="1" dirty="0">
                <a:solidFill>
                  <a:schemeClr val="tx1"/>
                </a:solidFill>
              </a:rPr>
              <a:t>2: Illustrate the Design of your proposed Prototype.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sz="2800" b="1" dirty="0">
                <a:solidFill>
                  <a:schemeClr val="tx1"/>
                </a:solidFill>
              </a:rPr>
              <a:t>3: Document PoC feasibility survey questions. Check with Team as a whole before distribution. This will inform requirements &amp; design.</a:t>
            </a:r>
          </a:p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988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5314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199</Words>
  <Application>Microsoft Office PowerPoint</Application>
  <PresentationFormat>Widescreen</PresentationFormat>
  <Paragraphs>30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Calibri</vt:lpstr>
      <vt:lpstr>Calibri Light</vt:lpstr>
      <vt:lpstr>Courier New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Requirements and Design</vt:lpstr>
      <vt:lpstr>Requirements and Design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Mark Huntly</cp:lastModifiedBy>
  <cp:revision>80</cp:revision>
  <dcterms:created xsi:type="dcterms:W3CDTF">2021-03-05T06:07:01Z</dcterms:created>
  <dcterms:modified xsi:type="dcterms:W3CDTF">2024-05-30T14:40:35Z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