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8" r:id="rId5"/>
    <p:sldId id="259" r:id="rId6"/>
    <p:sldId id="260" r:id="rId7"/>
    <p:sldId id="261" r:id="rId8"/>
    <p:sldId id="262" r:id="rId9"/>
    <p:sldId id="269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07A328-F1BA-CDA8-1836-602BE8827326}" v="187" dt="2026-03-15T23:02:23.749"/>
    <p1510:client id="{966C292F-A8F6-A4D9-5913-AF2001B42D04}" v="698" dt="2026-03-14T23:39:06.7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E4B5A0-3D9F-44F3-C96B-D18E9FAE087C}"/>
              </a:ext>
            </a:extLst>
          </p:cNvPr>
          <p:cNvSpPr txBox="1"/>
          <p:nvPr/>
        </p:nvSpPr>
        <p:spPr>
          <a:xfrm>
            <a:off x="3693941" y="2133112"/>
            <a:ext cx="4805996" cy="12971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Digital Skills for Personal and Professional Growth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E1A4D1-49FB-8F4D-E533-53968018457E}"/>
              </a:ext>
            </a:extLst>
          </p:cNvPr>
          <p:cNvSpPr txBox="1"/>
          <p:nvPr/>
        </p:nvSpPr>
        <p:spPr>
          <a:xfrm>
            <a:off x="713481" y="5289175"/>
            <a:ext cx="4805691" cy="8388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Student Name:</a:t>
            </a:r>
            <a:r>
              <a:rPr lang="en-US" sz="2000">
                <a:solidFill>
                  <a:schemeClr val="tx2"/>
                </a:solidFill>
              </a:rPr>
              <a:t> Alexandru-Neculai Boboc</a:t>
            </a:r>
            <a:endParaRPr lang="en-US" sz="20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Student ID: </a:t>
            </a:r>
            <a:r>
              <a:rPr lang="en-US" sz="2000">
                <a:solidFill>
                  <a:schemeClr val="tx2"/>
                </a:solidFill>
              </a:rPr>
              <a:t>2522670</a:t>
            </a:r>
            <a:endParaRPr lang="en-US" sz="2000" kern="1200">
              <a:solidFill>
                <a:schemeClr val="tx2"/>
              </a:solidFill>
              <a:latin typeface="+mn-lt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5162F86-31FF-8096-A0CD-4CBFD3B1FEBD}"/>
              </a:ext>
            </a:extLst>
          </p:cNvPr>
          <p:cNvSpPr txBox="1"/>
          <p:nvPr/>
        </p:nvSpPr>
        <p:spPr>
          <a:xfrm>
            <a:off x="4959723" y="3709895"/>
            <a:ext cx="2552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Reflective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EE7D9F-6EC9-1578-D5E0-41A0ABC37EF7}"/>
              </a:ext>
            </a:extLst>
          </p:cNvPr>
          <p:cNvSpPr txBox="1"/>
          <p:nvPr/>
        </p:nvSpPr>
        <p:spPr>
          <a:xfrm>
            <a:off x="4089400" y="3079749"/>
            <a:ext cx="401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b="1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501743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8C68D99-0907-4D24-7B2E-A89D8DD9F51A}"/>
              </a:ext>
            </a:extLst>
          </p:cNvPr>
          <p:cNvSpPr txBox="1"/>
          <p:nvPr/>
        </p:nvSpPr>
        <p:spPr>
          <a:xfrm>
            <a:off x="901700" y="1715655"/>
            <a:ext cx="88011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This presentation reflects on the digital skills that I developed during this module.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429681-2F6B-1505-2ABB-ED012126FE1E}"/>
              </a:ext>
            </a:extLst>
          </p:cNvPr>
          <p:cNvSpPr txBox="1"/>
          <p:nvPr/>
        </p:nvSpPr>
        <p:spPr>
          <a:xfrm>
            <a:off x="901699" y="2381249"/>
            <a:ext cx="3302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The presentation will discuss: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33548A-7A10-E634-64A2-2B6DF4D7C3EB}"/>
              </a:ext>
            </a:extLst>
          </p:cNvPr>
          <p:cNvSpPr txBox="1"/>
          <p:nvPr/>
        </p:nvSpPr>
        <p:spPr>
          <a:xfrm>
            <a:off x="901698" y="3174998"/>
            <a:ext cx="701675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My digital skills assessment using the JISC tool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Skills learned from LinkedIn Learning courses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My experience using Microsoft Excel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How these skills will help in my future studies and career.</a:t>
            </a:r>
            <a:endParaRPr lang="en-US"/>
          </a:p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74D8D2-26C0-654A-A364-8ADFD5FC12C9}"/>
              </a:ext>
            </a:extLst>
          </p:cNvPr>
          <p:cNvSpPr txBox="1"/>
          <p:nvPr/>
        </p:nvSpPr>
        <p:spPr>
          <a:xfrm>
            <a:off x="901700" y="5029200"/>
            <a:ext cx="104521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Digital skills are important because technology is widely used in education and workplaces today.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531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 shot of a graph&#10;&#10;AI-generated content may be incorrect.">
            <a:extLst>
              <a:ext uri="{FF2B5EF4-FFF2-40B4-BE49-F238E27FC236}">
                <a16:creationId xmlns:a16="http://schemas.microsoft.com/office/drawing/2014/main" id="{479E1416-0038-48C3-0ED4-9411FE6CA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2899" y="708121"/>
            <a:ext cx="7928524" cy="5451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23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0B4003-26B7-C9A1-AF5A-CACA978EA3A2}"/>
              </a:ext>
            </a:extLst>
          </p:cNvPr>
          <p:cNvSpPr txBox="1"/>
          <p:nvPr/>
        </p:nvSpPr>
        <p:spPr>
          <a:xfrm>
            <a:off x="977900" y="1716809"/>
            <a:ext cx="3314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JISC Digital Skills Assessment</a:t>
            </a:r>
            <a:endParaRPr lang="en-US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B5A39C-6DBC-AB9E-A9B5-EE6C3E458A35}"/>
              </a:ext>
            </a:extLst>
          </p:cNvPr>
          <p:cNvSpPr txBox="1"/>
          <p:nvPr/>
        </p:nvSpPr>
        <p:spPr>
          <a:xfrm>
            <a:off x="977899" y="2300046"/>
            <a:ext cx="9194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At the beginning of the module I completed the </a:t>
            </a:r>
            <a:r>
              <a:rPr lang="en-GB" b="1">
                <a:ea typeface="+mn-lt"/>
                <a:cs typeface="+mn-lt"/>
              </a:rPr>
              <a:t>JISC Digital Discovery Tool</a:t>
            </a:r>
            <a:r>
              <a:rPr lang="en-GB"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8BADC7-56E6-E8E6-5136-8FE0B8BE2A02}"/>
              </a:ext>
            </a:extLst>
          </p:cNvPr>
          <p:cNvSpPr txBox="1"/>
          <p:nvPr/>
        </p:nvSpPr>
        <p:spPr>
          <a:xfrm>
            <a:off x="977900" y="2936779"/>
            <a:ext cx="8128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 tool helped me understand my digital skills in areas such as: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DA9BA8-3307-B937-3A2B-1710EE4AEE0C}"/>
              </a:ext>
            </a:extLst>
          </p:cNvPr>
          <p:cNvSpPr txBox="1"/>
          <p:nvPr/>
        </p:nvSpPr>
        <p:spPr>
          <a:xfrm>
            <a:off x="977900" y="3625080"/>
            <a:ext cx="3695700" cy="14836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• Information literacy</a:t>
            </a:r>
            <a:br>
              <a:rPr lang="en-GB" dirty="0"/>
            </a:br>
            <a:r>
              <a:rPr lang="en-GB"/>
              <a:t>• Digital communication</a:t>
            </a:r>
            <a:br>
              <a:rPr lang="en-GB" dirty="0"/>
            </a:br>
            <a:r>
              <a:rPr lang="en-GB"/>
              <a:t>• Data literacy</a:t>
            </a:r>
            <a:br>
              <a:rPr lang="en-GB" dirty="0"/>
            </a:br>
            <a:r>
              <a:rPr lang="en-GB"/>
              <a:t>• Digital wellbeing</a:t>
            </a:r>
            <a:br>
              <a:rPr lang="en-GB" dirty="0"/>
            </a:br>
            <a:r>
              <a:rPr lang="en-GB"/>
              <a:t>• Digital creation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A972FE-F6EE-48A8-BBB6-E2C139C67C78}"/>
              </a:ext>
            </a:extLst>
          </p:cNvPr>
          <p:cNvSpPr txBox="1"/>
          <p:nvPr/>
        </p:nvSpPr>
        <p:spPr>
          <a:xfrm>
            <a:off x="977900" y="5533352"/>
            <a:ext cx="82931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This assessment helped me identify my strengths and weaknesses.</a:t>
            </a:r>
          </a:p>
        </p:txBody>
      </p:sp>
    </p:spTree>
    <p:extLst>
      <p:ext uri="{BB962C8B-B14F-4D97-AF65-F5344CB8AC3E}">
        <p14:creationId xmlns:p14="http://schemas.microsoft.com/office/powerpoint/2010/main" val="267298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69A72D-A88D-E62A-FCA6-B27ABE97CE59}"/>
              </a:ext>
            </a:extLst>
          </p:cNvPr>
          <p:cNvSpPr txBox="1"/>
          <p:nvPr/>
        </p:nvSpPr>
        <p:spPr>
          <a:xfrm>
            <a:off x="1206500" y="1711807"/>
            <a:ext cx="863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My Strengths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8538EE-3E68-0C32-BFE1-3EE82CA9E6C5}"/>
              </a:ext>
            </a:extLst>
          </p:cNvPr>
          <p:cNvSpPr txBox="1"/>
          <p:nvPr/>
        </p:nvSpPr>
        <p:spPr>
          <a:xfrm>
            <a:off x="1206500" y="4306839"/>
            <a:ext cx="85725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Digital Communication</a:t>
            </a:r>
            <a:endParaRPr lang="en-GB"/>
          </a:p>
          <a:p>
            <a:r>
              <a:rPr lang="en-GB" dirty="0"/>
              <a:t>I regularly use digital platforms such as email and Moodle to communicate and </a:t>
            </a:r>
            <a:r>
              <a:rPr lang="en-GB"/>
              <a:t>access learning materials.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041DF4-CBB3-6805-F89D-FA46585AEECC}"/>
              </a:ext>
            </a:extLst>
          </p:cNvPr>
          <p:cNvSpPr txBox="1"/>
          <p:nvPr/>
        </p:nvSpPr>
        <p:spPr>
          <a:xfrm>
            <a:off x="1206500" y="2555587"/>
            <a:ext cx="6108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Two main strengths were: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A710D2-D9AB-8E49-A4DA-D05D640E575D}"/>
              </a:ext>
            </a:extLst>
          </p:cNvPr>
          <p:cNvSpPr txBox="1"/>
          <p:nvPr/>
        </p:nvSpPr>
        <p:spPr>
          <a:xfrm>
            <a:off x="1206500" y="3154795"/>
            <a:ext cx="782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Information Literacy</a:t>
            </a:r>
            <a:endParaRPr lang="en-GB"/>
          </a:p>
          <a:p>
            <a:r>
              <a:rPr lang="en-GB"/>
              <a:t>I am confident searching for information online and using academic sources for assignments.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89F3F1-EF52-3F9B-D2D7-2DDE934A118E}"/>
              </a:ext>
            </a:extLst>
          </p:cNvPr>
          <p:cNvSpPr txBox="1"/>
          <p:nvPr/>
        </p:nvSpPr>
        <p:spPr>
          <a:xfrm>
            <a:off x="1206500" y="5455611"/>
            <a:ext cx="7988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These skills help me manage my academic work more effectively.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4AF4F6-4266-89F0-F5F5-9806DD7BABFA}"/>
              </a:ext>
            </a:extLst>
          </p:cNvPr>
          <p:cNvSpPr txBox="1"/>
          <p:nvPr/>
        </p:nvSpPr>
        <p:spPr>
          <a:xfrm>
            <a:off x="1206499" y="2185170"/>
            <a:ext cx="75628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 JISC report showed some strong areas in my digital skills.</a:t>
            </a:r>
          </a:p>
        </p:txBody>
      </p:sp>
    </p:spTree>
    <p:extLst>
      <p:ext uri="{BB962C8B-B14F-4D97-AF65-F5344CB8AC3E}">
        <p14:creationId xmlns:p14="http://schemas.microsoft.com/office/powerpoint/2010/main" val="3901928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A13358-198F-6E02-0770-2918E94B6F73}"/>
              </a:ext>
            </a:extLst>
          </p:cNvPr>
          <p:cNvSpPr txBox="1"/>
          <p:nvPr/>
        </p:nvSpPr>
        <p:spPr>
          <a:xfrm>
            <a:off x="1028699" y="1712191"/>
            <a:ext cx="60071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Areas for Improvement</a:t>
            </a:r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1336A2-7C19-DD79-306C-88DD7E6070BA}"/>
              </a:ext>
            </a:extLst>
          </p:cNvPr>
          <p:cNvSpPr txBox="1"/>
          <p:nvPr/>
        </p:nvSpPr>
        <p:spPr>
          <a:xfrm>
            <a:off x="1028700" y="2285230"/>
            <a:ext cx="6743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 report also showed areas where I can improve.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FF519E-8803-8116-CE98-A7056E81830B}"/>
              </a:ext>
            </a:extLst>
          </p:cNvPr>
          <p:cNvSpPr txBox="1"/>
          <p:nvPr/>
        </p:nvSpPr>
        <p:spPr>
          <a:xfrm>
            <a:off x="1028700" y="2963719"/>
            <a:ext cx="101282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Digital Creation</a:t>
            </a:r>
            <a:endParaRPr lang="en-GB"/>
          </a:p>
          <a:p>
            <a:r>
              <a:rPr lang="en-GB" dirty="0"/>
              <a:t>I need to develop more advanced skills in creating documents, presentations</a:t>
            </a:r>
            <a:r>
              <a:rPr lang="en-GB"/>
              <a:t> and data visualisations.</a:t>
            </a:r>
            <a:endParaRPr lang="en-US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4F4E4B-476C-5A1D-CB28-EDA18D2ACF5D}"/>
              </a:ext>
            </a:extLst>
          </p:cNvPr>
          <p:cNvSpPr txBox="1"/>
          <p:nvPr/>
        </p:nvSpPr>
        <p:spPr>
          <a:xfrm>
            <a:off x="1028700" y="4326082"/>
            <a:ext cx="105156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Digital Problem Solving</a:t>
            </a:r>
            <a:endParaRPr lang="en-GB"/>
          </a:p>
          <a:p>
            <a:r>
              <a:rPr lang="en-GB"/>
              <a:t>I would like to learn more about using digital tools to solve problems and work more efficiently.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8A59BD-A210-61AE-A91F-F888737AF9ED}"/>
              </a:ext>
            </a:extLst>
          </p:cNvPr>
          <p:cNvSpPr txBox="1"/>
          <p:nvPr/>
        </p:nvSpPr>
        <p:spPr>
          <a:xfrm>
            <a:off x="1029855" y="5511415"/>
            <a:ext cx="9855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To improve these areas I created an action plan.</a:t>
            </a:r>
          </a:p>
        </p:txBody>
      </p:sp>
    </p:spTree>
    <p:extLst>
      <p:ext uri="{BB962C8B-B14F-4D97-AF65-F5344CB8AC3E}">
        <p14:creationId xmlns:p14="http://schemas.microsoft.com/office/powerpoint/2010/main" val="1278061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040026-FA89-4E2C-504E-02E6A5D67100}"/>
              </a:ext>
            </a:extLst>
          </p:cNvPr>
          <p:cNvSpPr txBox="1"/>
          <p:nvPr/>
        </p:nvSpPr>
        <p:spPr>
          <a:xfrm>
            <a:off x="1984279" y="1237095"/>
            <a:ext cx="9880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LinkedIn Learning Courses</a:t>
            </a:r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1ED9D5-1FCD-52C6-D24D-F1C0BEED0C0C}"/>
              </a:ext>
            </a:extLst>
          </p:cNvPr>
          <p:cNvSpPr txBox="1"/>
          <p:nvPr/>
        </p:nvSpPr>
        <p:spPr>
          <a:xfrm>
            <a:off x="1985818" y="1917699"/>
            <a:ext cx="9245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During this module I completed LinkedIn Learning courses on: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206D31-6CE3-1913-7DAD-48C67C0E8409}"/>
              </a:ext>
            </a:extLst>
          </p:cNvPr>
          <p:cNvSpPr txBox="1"/>
          <p:nvPr/>
        </p:nvSpPr>
        <p:spPr>
          <a:xfrm>
            <a:off x="1985818" y="2715106"/>
            <a:ext cx="86106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Microsoft Outlook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Microsoft Word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 Microsoft Excel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Microsoft PowerPoint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7273B7-12D9-71A3-4A37-4F4A91EABF4E}"/>
              </a:ext>
            </a:extLst>
          </p:cNvPr>
          <p:cNvSpPr txBox="1"/>
          <p:nvPr/>
        </p:nvSpPr>
        <p:spPr>
          <a:xfrm>
            <a:off x="1155700" y="4406900"/>
            <a:ext cx="863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These courses helped me improve my understanding of Microsoft Office tools.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C06E3F-0EA4-B7B3-AFB1-ABAF312273F6}"/>
              </a:ext>
            </a:extLst>
          </p:cNvPr>
          <p:cNvSpPr txBox="1"/>
          <p:nvPr/>
        </p:nvSpPr>
        <p:spPr>
          <a:xfrm>
            <a:off x="1155700" y="5092700"/>
            <a:ext cx="990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 learned useful features such as formatting documents, managing emails and creating professional presentations.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619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02FD978-0847-E83C-0F40-A468111081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51" y="3124970"/>
            <a:ext cx="4199516" cy="3271213"/>
          </a:xfrm>
          <a:prstGeom prst="rect">
            <a:avLst/>
          </a:prstGeom>
        </p:spPr>
      </p:pic>
      <p:pic>
        <p:nvPicPr>
          <p:cNvPr id="3" name="Picture 2" descr="A certificate of microsoft outlook&#10;&#10;AI-generated content may be incorrect.">
            <a:extLst>
              <a:ext uri="{FF2B5EF4-FFF2-40B4-BE49-F238E27FC236}">
                <a16:creationId xmlns:a16="http://schemas.microsoft.com/office/drawing/2014/main" id="{ECCC1C68-6697-46A0-0C1A-B49ADB1A84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5760" y="3276435"/>
            <a:ext cx="4076364" cy="3117273"/>
          </a:xfrm>
          <a:prstGeom prst="rect">
            <a:avLst/>
          </a:prstGeom>
        </p:spPr>
      </p:pic>
      <p:pic>
        <p:nvPicPr>
          <p:cNvPr id="4" name="Picture 3" descr="A close-up of a document&#10;&#10;AI-generated content may be incorrect.">
            <a:extLst>
              <a:ext uri="{FF2B5EF4-FFF2-40B4-BE49-F238E27FC236}">
                <a16:creationId xmlns:a16="http://schemas.microsoft.com/office/drawing/2014/main" id="{7C242241-6962-A93B-A356-1186E90C2B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7635" y="250150"/>
            <a:ext cx="3110945" cy="24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23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47DA9A-FC34-842B-219C-1EA3EA04778B}"/>
              </a:ext>
            </a:extLst>
          </p:cNvPr>
          <p:cNvSpPr txBox="1"/>
          <p:nvPr/>
        </p:nvSpPr>
        <p:spPr>
          <a:xfrm>
            <a:off x="635000" y="1346200"/>
            <a:ext cx="9829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Excel Skills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43B0EC-237E-F1D3-C032-C9F02EB5174E}"/>
              </a:ext>
            </a:extLst>
          </p:cNvPr>
          <p:cNvSpPr txBox="1"/>
          <p:nvPr/>
        </p:nvSpPr>
        <p:spPr>
          <a:xfrm>
            <a:off x="635000" y="2152650"/>
            <a:ext cx="10414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One of the most useful skills I learned in this module was how to use </a:t>
            </a:r>
            <a:r>
              <a:rPr lang="en-GB" b="1"/>
              <a:t>Microsoft Excel</a:t>
            </a:r>
            <a:r>
              <a:rPr lang="en-GB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B0492F-A5F1-991F-C025-9D6ABE32237B}"/>
              </a:ext>
            </a:extLst>
          </p:cNvPr>
          <p:cNvSpPr txBox="1"/>
          <p:nvPr/>
        </p:nvSpPr>
        <p:spPr>
          <a:xfrm>
            <a:off x="774700" y="2844800"/>
            <a:ext cx="8382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Excel can be used for: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0CCF19-8D09-5620-729D-4695FE02F219}"/>
              </a:ext>
            </a:extLst>
          </p:cNvPr>
          <p:cNvSpPr txBox="1"/>
          <p:nvPr/>
        </p:nvSpPr>
        <p:spPr>
          <a:xfrm>
            <a:off x="774700" y="3429000"/>
            <a:ext cx="8128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Data organisation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Budgeting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Data analysis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Financial planning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BF3883-5B53-8706-D5D6-5C5E92220C2E}"/>
              </a:ext>
            </a:extLst>
          </p:cNvPr>
          <p:cNvSpPr txBox="1"/>
          <p:nvPr/>
        </p:nvSpPr>
        <p:spPr>
          <a:xfrm>
            <a:off x="635000" y="4902200"/>
            <a:ext cx="110045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For the assignment I created a spreadsheet showing the </a:t>
            </a:r>
            <a:r>
              <a:rPr lang="en-GB" b="1"/>
              <a:t>income and expenses of a family of four</a:t>
            </a:r>
            <a:r>
              <a:rPr lang="en-GB"/>
              <a:t>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C3C5ED-1EBA-3152-944C-3F4245F8A779}"/>
              </a:ext>
            </a:extLst>
          </p:cNvPr>
          <p:cNvSpPr txBox="1"/>
          <p:nvPr/>
        </p:nvSpPr>
        <p:spPr>
          <a:xfrm>
            <a:off x="635000" y="5410200"/>
            <a:ext cx="9702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Using formulas allowed me to calculate totals automatically.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603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EB9AD3-1FC0-01AE-CCBA-2F06786A0C87}"/>
              </a:ext>
            </a:extLst>
          </p:cNvPr>
          <p:cNvSpPr txBox="1"/>
          <p:nvPr/>
        </p:nvSpPr>
        <p:spPr>
          <a:xfrm>
            <a:off x="711200" y="1715655"/>
            <a:ext cx="9334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How This Module Helped Me</a:t>
            </a:r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6ED31B-412B-A02D-0E0D-1217FFDCA92C}"/>
              </a:ext>
            </a:extLst>
          </p:cNvPr>
          <p:cNvSpPr txBox="1"/>
          <p:nvPr/>
        </p:nvSpPr>
        <p:spPr>
          <a:xfrm>
            <a:off x="711200" y="2272695"/>
            <a:ext cx="9080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This module helped me develop several important digital skills.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4E9878-45E9-1860-5C8A-E134A17A9797}"/>
              </a:ext>
            </a:extLst>
          </p:cNvPr>
          <p:cNvSpPr txBox="1"/>
          <p:nvPr/>
        </p:nvSpPr>
        <p:spPr>
          <a:xfrm>
            <a:off x="711200" y="2832100"/>
            <a:ext cx="9652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For example: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B06729-61D7-FCC4-9C16-0B498C681D6B}"/>
              </a:ext>
            </a:extLst>
          </p:cNvPr>
          <p:cNvSpPr txBox="1"/>
          <p:nvPr/>
        </p:nvSpPr>
        <p:spPr>
          <a:xfrm>
            <a:off x="711200" y="3429000"/>
            <a:ext cx="889635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Using Microsoft Office tools more confidently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Organising information using Excel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Communicating professionally through email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Understanding the importance of digital skills in the workplace</a:t>
            </a:r>
            <a:endParaRPr lang="en-US"/>
          </a:p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77F96A-9758-C67C-4072-0B72728E9BB1}"/>
              </a:ext>
            </a:extLst>
          </p:cNvPr>
          <p:cNvSpPr txBox="1"/>
          <p:nvPr/>
        </p:nvSpPr>
        <p:spPr>
          <a:xfrm>
            <a:off x="711200" y="5168900"/>
            <a:ext cx="104838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These skills will help me in both academic and professional environments.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495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28AE0C-BA8D-3F0C-4EEC-52793048F363}"/>
              </a:ext>
            </a:extLst>
          </p:cNvPr>
          <p:cNvSpPr txBox="1"/>
          <p:nvPr/>
        </p:nvSpPr>
        <p:spPr>
          <a:xfrm>
            <a:off x="1356976" y="1712553"/>
            <a:ext cx="6477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Future Development</a:t>
            </a:r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6CA82-1BDF-3CC6-D474-AD799CC4C904}"/>
              </a:ext>
            </a:extLst>
          </p:cNvPr>
          <p:cNvSpPr txBox="1"/>
          <p:nvPr/>
        </p:nvSpPr>
        <p:spPr>
          <a:xfrm>
            <a:off x="1291665" y="2309159"/>
            <a:ext cx="96139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In the future I plan to continue developing my digital skills.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9F158B-BF2C-ADEA-A5A4-7AB9734613F4}"/>
              </a:ext>
            </a:extLst>
          </p:cNvPr>
          <p:cNvSpPr txBox="1"/>
          <p:nvPr/>
        </p:nvSpPr>
        <p:spPr>
          <a:xfrm>
            <a:off x="1292784" y="3519020"/>
            <a:ext cx="53213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Learning more advanced Excel functions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/>
              <a:t>Improving my presentation design skills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Exploring new digital tools for productivity</a:t>
            </a:r>
            <a:endParaRPr lang="en-US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BB2B27-F51D-2FB1-C111-34584D92F7B6}"/>
              </a:ext>
            </a:extLst>
          </p:cNvPr>
          <p:cNvSpPr txBox="1"/>
          <p:nvPr/>
        </p:nvSpPr>
        <p:spPr>
          <a:xfrm>
            <a:off x="1357032" y="3062194"/>
            <a:ext cx="3987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For example: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0603B8-8197-289D-50A7-6CA203F37ECD}"/>
              </a:ext>
            </a:extLst>
          </p:cNvPr>
          <p:cNvSpPr txBox="1"/>
          <p:nvPr/>
        </p:nvSpPr>
        <p:spPr>
          <a:xfrm>
            <a:off x="1360020" y="5472206"/>
            <a:ext cx="97775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Developing digital skills is important because technology continues to evolve.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5253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57E6942-BA58-7DD4-1C0D-354F20070CBD}"/>
              </a:ext>
            </a:extLst>
          </p:cNvPr>
          <p:cNvSpPr txBox="1"/>
          <p:nvPr/>
        </p:nvSpPr>
        <p:spPr>
          <a:xfrm>
            <a:off x="857250" y="2044315"/>
            <a:ext cx="92075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Conclusion</a:t>
            </a:r>
            <a:endParaRPr lang="en-US" b="1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EF4726-994E-5D57-1AAF-77DD876DD4A3}"/>
              </a:ext>
            </a:extLst>
          </p:cNvPr>
          <p:cNvSpPr txBox="1"/>
          <p:nvPr/>
        </p:nvSpPr>
        <p:spPr>
          <a:xfrm>
            <a:off x="857250" y="2688552"/>
            <a:ext cx="10477500" cy="20440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In conclusion, this module helped me understand the importance of digital skills.</a:t>
            </a:r>
          </a:p>
          <a:p>
            <a:r>
              <a:rPr lang="en-GB"/>
              <a:t>The JISC assessment allowed me to evaluate my current abilities.</a:t>
            </a:r>
          </a:p>
          <a:p>
            <a:r>
              <a:rPr lang="en-GB"/>
              <a:t>LinkedIn Learning courses helped improve my knowledge of Microsoft Office tools.</a:t>
            </a:r>
          </a:p>
          <a:p>
            <a:r>
              <a:rPr lang="en-GB"/>
              <a:t>The Excel assignment helped me understand how spreadsheets can be used to organise and analyse information.</a:t>
            </a:r>
          </a:p>
          <a:p>
            <a:r>
              <a:rPr lang="en-GB"/>
              <a:t>These skills will support my future studies and career development.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8239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50EAF9-07CD-8BBD-C84F-7B389A2B7BE9}"/>
              </a:ext>
            </a:extLst>
          </p:cNvPr>
          <p:cNvSpPr txBox="1"/>
          <p:nvPr/>
        </p:nvSpPr>
        <p:spPr>
          <a:xfrm>
            <a:off x="4050421" y="3194270"/>
            <a:ext cx="408786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/>
              <a:t>Thank you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1269220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275</cp:revision>
  <dcterms:created xsi:type="dcterms:W3CDTF">2026-03-14T23:02:22Z</dcterms:created>
  <dcterms:modified xsi:type="dcterms:W3CDTF">2026-03-15T23:02:37Z</dcterms:modified>
</cp:coreProperties>
</file>