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84" r:id="rId2"/>
    <p:sldId id="263" r:id="rId3"/>
    <p:sldId id="265" r:id="rId4"/>
    <p:sldId id="267" r:id="rId5"/>
    <p:sldId id="269" r:id="rId6"/>
    <p:sldId id="272" r:id="rId7"/>
    <p:sldId id="280" r:id="rId8"/>
    <p:sldId id="271" r:id="rId9"/>
    <p:sldId id="273" r:id="rId10"/>
    <p:sldId id="274" r:id="rId11"/>
    <p:sldId id="275" r:id="rId12"/>
    <p:sldId id="277" r:id="rId13"/>
    <p:sldId id="264" r:id="rId14"/>
    <p:sldId id="276" r:id="rId15"/>
    <p:sldId id="266" r:id="rId16"/>
    <p:sldId id="268" r:id="rId17"/>
    <p:sldId id="270" r:id="rId18"/>
    <p:sldId id="278" r:id="rId19"/>
    <p:sldId id="279" r:id="rId20"/>
    <p:sldId id="282" r:id="rId21"/>
    <p:sldId id="281" r:id="rId22"/>
    <p:sldId id="283" r:id="rId23"/>
  </p:sldIdLst>
  <p:sldSz cx="9144000" cy="6858000" type="screen4x3"/>
  <p:notesSz cx="6858000" cy="9144000"/>
  <p:defaultTextStyle>
    <a:defPPr>
      <a:defRPr lang="en-US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8000"/>
    <a:srgbClr val="CCECFF"/>
    <a:srgbClr val="FF9933"/>
    <a:srgbClr val="FFFF00"/>
    <a:srgbClr val="33CC33"/>
    <a:srgbClr val="CC0099"/>
    <a:srgbClr val="FF3300"/>
    <a:srgbClr val="FF99FF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7519" autoAdjust="0"/>
    <p:restoredTop sz="94660"/>
  </p:normalViewPr>
  <p:slideViewPr>
    <p:cSldViewPr snapToGrid="0">
      <p:cViewPr>
        <p:scale>
          <a:sx n="80" d="100"/>
          <a:sy n="80" d="100"/>
        </p:scale>
        <p:origin x="-2712" y="-60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36868100" cy="368681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07B2A51-F056-433C-B27F-F739A544F9E8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9E86AD0-FD9A-4A73-8E2F-8FD26B229374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B8AAA4F-DF8A-4B70-9B45-4BEA5E251FBA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3F30FB5B-83CD-4C99-89BC-4D8AE7459A53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175696A-164D-446C-958C-5F843765D5E8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1DD456A-665F-40A9-BDE8-6EC62A4C3437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78BD830-3A65-452C-82B5-E89A44B9943C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FD05EE4-F095-4FE5-BED0-2D4A1C84BEC9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3F9B4674-B907-4CDA-8FD9-48C1F88C1502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3524A47-E6BE-4EB9-81C7-EEAD60EDD2D6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AF33F183-6248-4158-BFF2-44D9B1FB1D5D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 preserve="1">
  <p:cSld name="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/>
          </p:nvPr>
        </p:nvSpPr>
        <p:spPr>
          <a:xfrm>
            <a:off x="457200" y="274638"/>
            <a:ext cx="8229600" cy="5851525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fld id="{304534D6-34DF-4CC9-8A67-2163A00F03BC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title style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endParaRPr lang="en-US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endParaRPr lang="en-US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fld id="{EE37435F-1F84-4C7C-A143-CD6F24D3CF4B}" type="slidenum">
              <a:rPr lang="en-US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5474" name="Text Box 2"/>
          <p:cNvSpPr txBox="1">
            <a:spLocks noChangeArrowheads="1"/>
          </p:cNvSpPr>
          <p:nvPr/>
        </p:nvSpPr>
        <p:spPr bwMode="auto">
          <a:xfrm>
            <a:off x="546100" y="576263"/>
            <a:ext cx="8047038" cy="2031325"/>
          </a:xfrm>
          <a:prstGeom prst="rect">
            <a:avLst/>
          </a:prstGeom>
          <a:gradFill rotWithShape="1">
            <a:gsLst>
              <a:gs pos="0">
                <a:srgbClr val="0000FF">
                  <a:gamma/>
                  <a:shade val="46275"/>
                  <a:invGamma/>
                </a:srgbClr>
              </a:gs>
              <a:gs pos="50000">
                <a:srgbClr val="0000FF"/>
              </a:gs>
              <a:gs pos="100000">
                <a:srgbClr val="0000FF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endParaRPr lang="en-GB" sz="4200" b="1" dirty="0">
              <a:solidFill>
                <a:srgbClr val="FF99FF"/>
              </a:solidFill>
              <a:latin typeface="Comic Sans MS" pitchFamily="66" charset="0"/>
            </a:endParaRPr>
          </a:p>
          <a:p>
            <a:pPr algn="ctr"/>
            <a:r>
              <a:rPr lang="en-GB" sz="4200" b="1" dirty="0" err="1" smtClean="0">
                <a:solidFill>
                  <a:srgbClr val="FFFF00"/>
                </a:solidFill>
                <a:latin typeface="Comic Sans MS" pitchFamily="66" charset="0"/>
              </a:rPr>
              <a:t>Gwerth</a:t>
            </a:r>
            <a:r>
              <a:rPr lang="en-GB" sz="4200" b="1" dirty="0" smtClean="0">
                <a:solidFill>
                  <a:srgbClr val="FFFF00"/>
                </a:solidFill>
                <a:latin typeface="Comic Sans MS" pitchFamily="66" charset="0"/>
              </a:rPr>
              <a:t> </a:t>
            </a:r>
            <a:r>
              <a:rPr lang="en-GB" sz="4200" b="1" dirty="0" err="1" smtClean="0">
                <a:solidFill>
                  <a:srgbClr val="FFFF00"/>
                </a:solidFill>
                <a:latin typeface="Comic Sans MS" pitchFamily="66" charset="0"/>
              </a:rPr>
              <a:t>Lle</a:t>
            </a:r>
            <a:endParaRPr lang="en-GB" sz="4200" b="1" dirty="0">
              <a:solidFill>
                <a:srgbClr val="FFFF00"/>
              </a:solidFill>
              <a:latin typeface="Comic Sans MS" pitchFamily="66" charset="0"/>
            </a:endParaRPr>
          </a:p>
          <a:p>
            <a:pPr algn="ctr"/>
            <a:endParaRPr lang="en-US" sz="4200" b="1" dirty="0">
              <a:solidFill>
                <a:srgbClr val="FF99FF"/>
              </a:solidFill>
              <a:latin typeface="Comic Sans MS" pitchFamily="66" charset="0"/>
            </a:endParaRPr>
          </a:p>
        </p:txBody>
      </p:sp>
      <p:sp>
        <p:nvSpPr>
          <p:cNvPr id="105475" name="Text Box 3"/>
          <p:cNvSpPr txBox="1">
            <a:spLocks noChangeArrowheads="1"/>
          </p:cNvSpPr>
          <p:nvPr/>
        </p:nvSpPr>
        <p:spPr bwMode="auto">
          <a:xfrm>
            <a:off x="547688" y="3429000"/>
            <a:ext cx="8047037" cy="107721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cy-GB" sz="3200" b="1" dirty="0" smtClean="0">
                <a:solidFill>
                  <a:srgbClr val="008000"/>
                </a:solidFill>
                <a:latin typeface="Comic Sans MS" pitchFamily="66" charset="0"/>
              </a:rPr>
              <a:t>Dywedwch pa werth </a:t>
            </a:r>
            <a:r>
              <a:rPr lang="cy-GB" sz="3200" b="1" dirty="0" smtClean="0">
                <a:solidFill>
                  <a:srgbClr val="008000"/>
                </a:solidFill>
                <a:latin typeface="Comic Sans MS" pitchFamily="66" charset="0"/>
              </a:rPr>
              <a:t>yw pob digid a nodir gan </a:t>
            </a:r>
            <a:r>
              <a:rPr lang="cy-GB" sz="3200" b="1" dirty="0" smtClean="0">
                <a:solidFill>
                  <a:srgbClr val="008000"/>
                </a:solidFill>
                <a:latin typeface="Comic Sans MS" pitchFamily="66" charset="0"/>
              </a:rPr>
              <a:t>y </a:t>
            </a:r>
            <a:r>
              <a:rPr lang="cy-GB" sz="3200" b="1" dirty="0" smtClean="0">
                <a:solidFill>
                  <a:srgbClr val="008000"/>
                </a:solidFill>
                <a:latin typeface="Comic Sans MS" pitchFamily="66" charset="0"/>
              </a:rPr>
              <a:t>saeth.</a:t>
            </a:r>
            <a:endParaRPr lang="en-GB" sz="3000" b="1" dirty="0">
              <a:solidFill>
                <a:srgbClr val="008000"/>
              </a:solidFill>
              <a:latin typeface="Comic Sans MS" pitchFamily="66" charset="0"/>
            </a:endParaRPr>
          </a:p>
        </p:txBody>
      </p:sp>
      <p:sp>
        <p:nvSpPr>
          <p:cNvPr id="105476" name="Rectangle 4"/>
          <p:cNvSpPr>
            <a:spLocks noChangeArrowheads="1"/>
          </p:cNvSpPr>
          <p:nvPr/>
        </p:nvSpPr>
        <p:spPr bwMode="auto">
          <a:xfrm>
            <a:off x="222250" y="201613"/>
            <a:ext cx="8697913" cy="6454775"/>
          </a:xfrm>
          <a:prstGeom prst="rect">
            <a:avLst/>
          </a:prstGeom>
          <a:noFill/>
          <a:ln w="190500">
            <a:solidFill>
              <a:srgbClr val="00CC00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5477" name="Text Box 5"/>
          <p:cNvSpPr txBox="1">
            <a:spLocks noChangeArrowheads="1"/>
          </p:cNvSpPr>
          <p:nvPr/>
        </p:nvSpPr>
        <p:spPr bwMode="auto">
          <a:xfrm>
            <a:off x="325438" y="6253163"/>
            <a:ext cx="730250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GB" sz="1400">
                <a:solidFill>
                  <a:srgbClr val="6699FF"/>
                </a:solidFill>
                <a:latin typeface="Comic Sans MS" pitchFamily="66" charset="0"/>
              </a:rPr>
              <a:t>Year 3</a:t>
            </a:r>
            <a:endParaRPr lang="en-US" sz="1400">
              <a:solidFill>
                <a:srgbClr val="6699FF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4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0547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0547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4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10547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10547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5474" grpId="0" animBg="1"/>
      <p:bldP spid="105475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3979" name="AutoShape 11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A603AB"/>
              </a:gs>
              <a:gs pos="6000">
                <a:srgbClr val="E81766"/>
              </a:gs>
              <a:gs pos="13500">
                <a:srgbClr val="EE3F17"/>
              </a:gs>
              <a:gs pos="24000">
                <a:srgbClr val="FFFF00"/>
              </a:gs>
              <a:gs pos="32499">
                <a:srgbClr val="1A8D48"/>
              </a:gs>
              <a:gs pos="39500">
                <a:srgbClr val="0819FB"/>
              </a:gs>
              <a:gs pos="50000">
                <a:srgbClr val="A603AB"/>
              </a:gs>
              <a:gs pos="60501">
                <a:srgbClr val="0819FB"/>
              </a:gs>
              <a:gs pos="67501">
                <a:srgbClr val="1A8D48"/>
              </a:gs>
              <a:gs pos="76000">
                <a:srgbClr val="FFFF00"/>
              </a:gs>
              <a:gs pos="86500">
                <a:srgbClr val="EE3F17"/>
              </a:gs>
              <a:gs pos="94000">
                <a:srgbClr val="E81766"/>
              </a:gs>
              <a:gs pos="100000">
                <a:srgbClr val="A603AB"/>
              </a:gs>
            </a:gsLst>
            <a:lin ang="2700000" scaled="1"/>
          </a:gradFill>
          <a:ln w="38100">
            <a:solidFill>
              <a:srgbClr val="0000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3973" name="AutoShape 5"/>
          <p:cNvSpPr>
            <a:spLocks noChangeArrowheads="1"/>
          </p:cNvSpPr>
          <p:nvPr/>
        </p:nvSpPr>
        <p:spPr bwMode="auto">
          <a:xfrm>
            <a:off x="608013" y="3429000"/>
            <a:ext cx="7899400" cy="2871788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CCFF"/>
              </a:gs>
              <a:gs pos="50000">
                <a:schemeClr val="bg1"/>
              </a:gs>
              <a:gs pos="100000">
                <a:srgbClr val="FFCC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3971" name="AutoShape 3"/>
          <p:cNvSpPr>
            <a:spLocks noChangeArrowheads="1"/>
          </p:cNvSpPr>
          <p:nvPr/>
        </p:nvSpPr>
        <p:spPr bwMode="auto">
          <a:xfrm>
            <a:off x="992188" y="608013"/>
            <a:ext cx="7131050" cy="3975100"/>
          </a:xfrm>
          <a:prstGeom prst="roundRect">
            <a:avLst>
              <a:gd name="adj" fmla="val 14259"/>
            </a:avLst>
          </a:prstGeom>
          <a:gradFill rotWithShape="1">
            <a:gsLst>
              <a:gs pos="0">
                <a:srgbClr val="000000"/>
              </a:gs>
              <a:gs pos="39999">
                <a:srgbClr val="0A128C"/>
              </a:gs>
              <a:gs pos="70000">
                <a:srgbClr val="181CC7"/>
              </a:gs>
              <a:gs pos="88000">
                <a:srgbClr val="7005D4"/>
              </a:gs>
              <a:gs pos="100000">
                <a:srgbClr val="8C3D91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3972" name="Text Box 4"/>
          <p:cNvSpPr txBox="1">
            <a:spLocks noChangeArrowheads="1"/>
          </p:cNvSpPr>
          <p:nvPr/>
        </p:nvSpPr>
        <p:spPr bwMode="auto">
          <a:xfrm>
            <a:off x="1281113" y="546100"/>
            <a:ext cx="6553200" cy="2835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8000" b="1">
                <a:solidFill>
                  <a:schemeClr val="bg1"/>
                </a:solidFill>
                <a:latin typeface="Comic Sans MS" pitchFamily="66" charset="0"/>
              </a:rPr>
              <a:t>1354</a:t>
            </a:r>
            <a:endParaRPr lang="en-US" sz="18000" b="1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83974" name="Text Box 6"/>
          <p:cNvSpPr txBox="1">
            <a:spLocks noChangeArrowheads="1"/>
          </p:cNvSpPr>
          <p:nvPr/>
        </p:nvSpPr>
        <p:spPr bwMode="auto">
          <a:xfrm>
            <a:off x="788988" y="4491038"/>
            <a:ext cx="7539037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3300"/>
                </a:solidFill>
                <a:latin typeface="Comic Sans MS" pitchFamily="66" charset="0"/>
              </a:rPr>
              <a:t>1000</a:t>
            </a:r>
            <a:endParaRPr lang="en-US" sz="12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83976" name="AutoShape 8"/>
          <p:cNvSpPr>
            <a:spLocks noChangeArrowheads="1"/>
          </p:cNvSpPr>
          <p:nvPr/>
        </p:nvSpPr>
        <p:spPr bwMode="auto">
          <a:xfrm>
            <a:off x="1674813" y="3014663"/>
            <a:ext cx="1504950" cy="1379537"/>
          </a:xfrm>
          <a:prstGeom prst="upArrow">
            <a:avLst>
              <a:gd name="adj1" fmla="val 55065"/>
              <a:gd name="adj2" fmla="val 57306"/>
            </a:avLst>
          </a:prstGeom>
          <a:gradFill rotWithShape="1">
            <a:gsLst>
              <a:gs pos="0">
                <a:srgbClr val="FFFF00">
                  <a:gamma/>
                  <a:shade val="46275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9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8397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8397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3974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6027" name="AutoShape 11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A603AB"/>
              </a:gs>
              <a:gs pos="6000">
                <a:srgbClr val="E81766"/>
              </a:gs>
              <a:gs pos="13500">
                <a:srgbClr val="EE3F17"/>
              </a:gs>
              <a:gs pos="24000">
                <a:srgbClr val="FFFF00"/>
              </a:gs>
              <a:gs pos="32499">
                <a:srgbClr val="1A8D48"/>
              </a:gs>
              <a:gs pos="39500">
                <a:srgbClr val="0819FB"/>
              </a:gs>
              <a:gs pos="50000">
                <a:srgbClr val="A603AB"/>
              </a:gs>
              <a:gs pos="60501">
                <a:srgbClr val="0819FB"/>
              </a:gs>
              <a:gs pos="67501">
                <a:srgbClr val="1A8D48"/>
              </a:gs>
              <a:gs pos="76000">
                <a:srgbClr val="FFFF00"/>
              </a:gs>
              <a:gs pos="86500">
                <a:srgbClr val="EE3F17"/>
              </a:gs>
              <a:gs pos="94000">
                <a:srgbClr val="E81766"/>
              </a:gs>
              <a:gs pos="100000">
                <a:srgbClr val="A603AB"/>
              </a:gs>
            </a:gsLst>
            <a:lin ang="2700000" scaled="1"/>
          </a:gradFill>
          <a:ln w="38100">
            <a:solidFill>
              <a:srgbClr val="0000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6019" name="AutoShape 3"/>
          <p:cNvSpPr>
            <a:spLocks noChangeArrowheads="1"/>
          </p:cNvSpPr>
          <p:nvPr/>
        </p:nvSpPr>
        <p:spPr bwMode="auto">
          <a:xfrm>
            <a:off x="608013" y="3429000"/>
            <a:ext cx="7899400" cy="2871788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CCFF"/>
              </a:gs>
              <a:gs pos="50000">
                <a:schemeClr val="bg1"/>
              </a:gs>
              <a:gs pos="100000">
                <a:srgbClr val="FFCC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6020" name="AutoShape 4"/>
          <p:cNvSpPr>
            <a:spLocks noChangeArrowheads="1"/>
          </p:cNvSpPr>
          <p:nvPr/>
        </p:nvSpPr>
        <p:spPr bwMode="auto">
          <a:xfrm>
            <a:off x="992188" y="608013"/>
            <a:ext cx="7131050" cy="3975100"/>
          </a:xfrm>
          <a:prstGeom prst="roundRect">
            <a:avLst>
              <a:gd name="adj" fmla="val 14259"/>
            </a:avLst>
          </a:prstGeom>
          <a:gradFill rotWithShape="1">
            <a:gsLst>
              <a:gs pos="0">
                <a:srgbClr val="000000"/>
              </a:gs>
              <a:gs pos="39999">
                <a:srgbClr val="0A128C"/>
              </a:gs>
              <a:gs pos="70000">
                <a:srgbClr val="181CC7"/>
              </a:gs>
              <a:gs pos="88000">
                <a:srgbClr val="7005D4"/>
              </a:gs>
              <a:gs pos="100000">
                <a:srgbClr val="8C3D91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6021" name="Text Box 5"/>
          <p:cNvSpPr txBox="1">
            <a:spLocks noChangeArrowheads="1"/>
          </p:cNvSpPr>
          <p:nvPr/>
        </p:nvSpPr>
        <p:spPr bwMode="auto">
          <a:xfrm>
            <a:off x="1281113" y="546100"/>
            <a:ext cx="6553200" cy="2835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8000" b="1">
                <a:solidFill>
                  <a:schemeClr val="bg1"/>
                </a:solidFill>
                <a:latin typeface="Comic Sans MS" pitchFamily="66" charset="0"/>
              </a:rPr>
              <a:t>2045</a:t>
            </a:r>
            <a:endParaRPr lang="en-US" sz="18000" b="1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86022" name="Text Box 6"/>
          <p:cNvSpPr txBox="1">
            <a:spLocks noChangeArrowheads="1"/>
          </p:cNvSpPr>
          <p:nvPr/>
        </p:nvSpPr>
        <p:spPr bwMode="auto">
          <a:xfrm>
            <a:off x="788988" y="4491038"/>
            <a:ext cx="7539037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3300"/>
                </a:solidFill>
                <a:latin typeface="Comic Sans MS" pitchFamily="66" charset="0"/>
              </a:rPr>
              <a:t>40</a:t>
            </a:r>
            <a:endParaRPr lang="en-US" sz="12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86025" name="AutoShape 9"/>
          <p:cNvSpPr>
            <a:spLocks noChangeArrowheads="1"/>
          </p:cNvSpPr>
          <p:nvPr/>
        </p:nvSpPr>
        <p:spPr bwMode="auto">
          <a:xfrm>
            <a:off x="4475163" y="3014663"/>
            <a:ext cx="1504950" cy="1379537"/>
          </a:xfrm>
          <a:prstGeom prst="upArrow">
            <a:avLst>
              <a:gd name="adj1" fmla="val 55065"/>
              <a:gd name="adj2" fmla="val 57306"/>
            </a:avLst>
          </a:prstGeom>
          <a:gradFill rotWithShape="1">
            <a:gsLst>
              <a:gs pos="0">
                <a:srgbClr val="FFFF00">
                  <a:gamma/>
                  <a:shade val="46275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60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860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860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602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8075" name="AutoShape 11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A603AB"/>
              </a:gs>
              <a:gs pos="6000">
                <a:srgbClr val="E81766"/>
              </a:gs>
              <a:gs pos="13500">
                <a:srgbClr val="EE3F17"/>
              </a:gs>
              <a:gs pos="24000">
                <a:srgbClr val="FFFF00"/>
              </a:gs>
              <a:gs pos="32499">
                <a:srgbClr val="1A8D48"/>
              </a:gs>
              <a:gs pos="39500">
                <a:srgbClr val="0819FB"/>
              </a:gs>
              <a:gs pos="50000">
                <a:srgbClr val="A603AB"/>
              </a:gs>
              <a:gs pos="60501">
                <a:srgbClr val="0819FB"/>
              </a:gs>
              <a:gs pos="67501">
                <a:srgbClr val="1A8D48"/>
              </a:gs>
              <a:gs pos="76000">
                <a:srgbClr val="FFFF00"/>
              </a:gs>
              <a:gs pos="86500">
                <a:srgbClr val="EE3F17"/>
              </a:gs>
              <a:gs pos="94000">
                <a:srgbClr val="E81766"/>
              </a:gs>
              <a:gs pos="100000">
                <a:srgbClr val="A603AB"/>
              </a:gs>
            </a:gsLst>
            <a:lin ang="2700000" scaled="1"/>
          </a:gradFill>
          <a:ln w="38100">
            <a:solidFill>
              <a:srgbClr val="0000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8067" name="AutoShape 3"/>
          <p:cNvSpPr>
            <a:spLocks noChangeArrowheads="1"/>
          </p:cNvSpPr>
          <p:nvPr/>
        </p:nvSpPr>
        <p:spPr bwMode="auto">
          <a:xfrm>
            <a:off x="608013" y="3429000"/>
            <a:ext cx="7899400" cy="2871788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CCFF"/>
              </a:gs>
              <a:gs pos="50000">
                <a:schemeClr val="bg1"/>
              </a:gs>
              <a:gs pos="100000">
                <a:srgbClr val="FFCC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8068" name="AutoShape 4"/>
          <p:cNvSpPr>
            <a:spLocks noChangeArrowheads="1"/>
          </p:cNvSpPr>
          <p:nvPr/>
        </p:nvSpPr>
        <p:spPr bwMode="auto">
          <a:xfrm>
            <a:off x="992188" y="608013"/>
            <a:ext cx="7131050" cy="3975100"/>
          </a:xfrm>
          <a:prstGeom prst="roundRect">
            <a:avLst>
              <a:gd name="adj" fmla="val 14259"/>
            </a:avLst>
          </a:prstGeom>
          <a:gradFill rotWithShape="1">
            <a:gsLst>
              <a:gs pos="0">
                <a:srgbClr val="000000"/>
              </a:gs>
              <a:gs pos="39999">
                <a:srgbClr val="0A128C"/>
              </a:gs>
              <a:gs pos="70000">
                <a:srgbClr val="181CC7"/>
              </a:gs>
              <a:gs pos="88000">
                <a:srgbClr val="7005D4"/>
              </a:gs>
              <a:gs pos="100000">
                <a:srgbClr val="8C3D91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8069" name="Text Box 5"/>
          <p:cNvSpPr txBox="1">
            <a:spLocks noChangeArrowheads="1"/>
          </p:cNvSpPr>
          <p:nvPr/>
        </p:nvSpPr>
        <p:spPr bwMode="auto">
          <a:xfrm>
            <a:off x="1281113" y="546100"/>
            <a:ext cx="6553200" cy="2835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8000" b="1">
                <a:solidFill>
                  <a:schemeClr val="bg1"/>
                </a:solidFill>
                <a:latin typeface="Comic Sans MS" pitchFamily="66" charset="0"/>
              </a:rPr>
              <a:t>3446</a:t>
            </a:r>
            <a:endParaRPr lang="en-US" sz="18000" b="1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88070" name="Text Box 6"/>
          <p:cNvSpPr txBox="1">
            <a:spLocks noChangeArrowheads="1"/>
          </p:cNvSpPr>
          <p:nvPr/>
        </p:nvSpPr>
        <p:spPr bwMode="auto">
          <a:xfrm>
            <a:off x="788988" y="4491038"/>
            <a:ext cx="7539037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3300"/>
                </a:solidFill>
                <a:latin typeface="Comic Sans MS" pitchFamily="66" charset="0"/>
              </a:rPr>
              <a:t>3000</a:t>
            </a:r>
            <a:endParaRPr lang="en-US" sz="12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88072" name="AutoShape 8"/>
          <p:cNvSpPr>
            <a:spLocks noChangeArrowheads="1"/>
          </p:cNvSpPr>
          <p:nvPr/>
        </p:nvSpPr>
        <p:spPr bwMode="auto">
          <a:xfrm>
            <a:off x="1674813" y="3014663"/>
            <a:ext cx="1504950" cy="1379537"/>
          </a:xfrm>
          <a:prstGeom prst="upArrow">
            <a:avLst>
              <a:gd name="adj1" fmla="val 55065"/>
              <a:gd name="adj2" fmla="val 57306"/>
            </a:avLst>
          </a:prstGeom>
          <a:gradFill rotWithShape="1">
            <a:gsLst>
              <a:gs pos="0">
                <a:srgbClr val="FFFF00">
                  <a:gamma/>
                  <a:shade val="46275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80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8807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8807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8070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0123" name="AutoShape 11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A603AB"/>
              </a:gs>
              <a:gs pos="6000">
                <a:srgbClr val="E81766"/>
              </a:gs>
              <a:gs pos="13500">
                <a:srgbClr val="EE3F17"/>
              </a:gs>
              <a:gs pos="24000">
                <a:srgbClr val="FFFF00"/>
              </a:gs>
              <a:gs pos="32499">
                <a:srgbClr val="1A8D48"/>
              </a:gs>
              <a:gs pos="39500">
                <a:srgbClr val="0819FB"/>
              </a:gs>
              <a:gs pos="50000">
                <a:srgbClr val="A603AB"/>
              </a:gs>
              <a:gs pos="60501">
                <a:srgbClr val="0819FB"/>
              </a:gs>
              <a:gs pos="67501">
                <a:srgbClr val="1A8D48"/>
              </a:gs>
              <a:gs pos="76000">
                <a:srgbClr val="FFFF00"/>
              </a:gs>
              <a:gs pos="86500">
                <a:srgbClr val="EE3F17"/>
              </a:gs>
              <a:gs pos="94000">
                <a:srgbClr val="E81766"/>
              </a:gs>
              <a:gs pos="100000">
                <a:srgbClr val="A603AB"/>
              </a:gs>
            </a:gsLst>
            <a:lin ang="2700000" scaled="1"/>
          </a:gradFill>
          <a:ln w="38100">
            <a:solidFill>
              <a:srgbClr val="0000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0115" name="AutoShape 3"/>
          <p:cNvSpPr>
            <a:spLocks noChangeArrowheads="1"/>
          </p:cNvSpPr>
          <p:nvPr/>
        </p:nvSpPr>
        <p:spPr bwMode="auto">
          <a:xfrm>
            <a:off x="608013" y="3429000"/>
            <a:ext cx="7899400" cy="2871788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CCFF"/>
              </a:gs>
              <a:gs pos="50000">
                <a:schemeClr val="bg1"/>
              </a:gs>
              <a:gs pos="100000">
                <a:srgbClr val="FFCC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0116" name="AutoShape 4"/>
          <p:cNvSpPr>
            <a:spLocks noChangeArrowheads="1"/>
          </p:cNvSpPr>
          <p:nvPr/>
        </p:nvSpPr>
        <p:spPr bwMode="auto">
          <a:xfrm>
            <a:off x="992188" y="608013"/>
            <a:ext cx="7131050" cy="3975100"/>
          </a:xfrm>
          <a:prstGeom prst="roundRect">
            <a:avLst>
              <a:gd name="adj" fmla="val 14259"/>
            </a:avLst>
          </a:prstGeom>
          <a:gradFill rotWithShape="1">
            <a:gsLst>
              <a:gs pos="0">
                <a:srgbClr val="000000"/>
              </a:gs>
              <a:gs pos="39999">
                <a:srgbClr val="0A128C"/>
              </a:gs>
              <a:gs pos="70000">
                <a:srgbClr val="181CC7"/>
              </a:gs>
              <a:gs pos="88000">
                <a:srgbClr val="7005D4"/>
              </a:gs>
              <a:gs pos="100000">
                <a:srgbClr val="8C3D91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0117" name="Text Box 5"/>
          <p:cNvSpPr txBox="1">
            <a:spLocks noChangeArrowheads="1"/>
          </p:cNvSpPr>
          <p:nvPr/>
        </p:nvSpPr>
        <p:spPr bwMode="auto">
          <a:xfrm>
            <a:off x="1281113" y="546100"/>
            <a:ext cx="6553200" cy="2835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8000" b="1">
                <a:solidFill>
                  <a:schemeClr val="bg1"/>
                </a:solidFill>
                <a:latin typeface="Comic Sans MS" pitchFamily="66" charset="0"/>
              </a:rPr>
              <a:t>4091</a:t>
            </a:r>
            <a:endParaRPr lang="en-US" sz="18000" b="1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90118" name="Text Box 6"/>
          <p:cNvSpPr txBox="1">
            <a:spLocks noChangeArrowheads="1"/>
          </p:cNvSpPr>
          <p:nvPr/>
        </p:nvSpPr>
        <p:spPr bwMode="auto">
          <a:xfrm>
            <a:off x="788988" y="4491038"/>
            <a:ext cx="7539037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3300"/>
                </a:solidFill>
                <a:latin typeface="Comic Sans MS" pitchFamily="66" charset="0"/>
              </a:rPr>
              <a:t>90</a:t>
            </a:r>
            <a:endParaRPr lang="en-US" sz="12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90121" name="AutoShape 9"/>
          <p:cNvSpPr>
            <a:spLocks noChangeArrowheads="1"/>
          </p:cNvSpPr>
          <p:nvPr/>
        </p:nvSpPr>
        <p:spPr bwMode="auto">
          <a:xfrm>
            <a:off x="4475163" y="3014663"/>
            <a:ext cx="1504950" cy="1379537"/>
          </a:xfrm>
          <a:prstGeom prst="upArrow">
            <a:avLst>
              <a:gd name="adj1" fmla="val 55065"/>
              <a:gd name="adj2" fmla="val 57306"/>
            </a:avLst>
          </a:prstGeom>
          <a:gradFill rotWithShape="1">
            <a:gsLst>
              <a:gs pos="0">
                <a:srgbClr val="FFFF00">
                  <a:gamma/>
                  <a:shade val="46275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01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901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901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0118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3195" name="AutoShape 11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A603AB"/>
              </a:gs>
              <a:gs pos="6000">
                <a:srgbClr val="E81766"/>
              </a:gs>
              <a:gs pos="13500">
                <a:srgbClr val="EE3F17"/>
              </a:gs>
              <a:gs pos="24000">
                <a:srgbClr val="FFFF00"/>
              </a:gs>
              <a:gs pos="32499">
                <a:srgbClr val="1A8D48"/>
              </a:gs>
              <a:gs pos="39500">
                <a:srgbClr val="0819FB"/>
              </a:gs>
              <a:gs pos="50000">
                <a:srgbClr val="A603AB"/>
              </a:gs>
              <a:gs pos="60501">
                <a:srgbClr val="0819FB"/>
              </a:gs>
              <a:gs pos="67501">
                <a:srgbClr val="1A8D48"/>
              </a:gs>
              <a:gs pos="76000">
                <a:srgbClr val="FFFF00"/>
              </a:gs>
              <a:gs pos="86500">
                <a:srgbClr val="EE3F17"/>
              </a:gs>
              <a:gs pos="94000">
                <a:srgbClr val="E81766"/>
              </a:gs>
              <a:gs pos="100000">
                <a:srgbClr val="A603AB"/>
              </a:gs>
            </a:gsLst>
            <a:lin ang="2700000" scaled="1"/>
          </a:gradFill>
          <a:ln w="38100">
            <a:solidFill>
              <a:srgbClr val="0000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3187" name="AutoShape 3"/>
          <p:cNvSpPr>
            <a:spLocks noChangeArrowheads="1"/>
          </p:cNvSpPr>
          <p:nvPr/>
        </p:nvSpPr>
        <p:spPr bwMode="auto">
          <a:xfrm>
            <a:off x="608013" y="3429000"/>
            <a:ext cx="7899400" cy="2871788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CCFF"/>
              </a:gs>
              <a:gs pos="50000">
                <a:schemeClr val="bg1"/>
              </a:gs>
              <a:gs pos="100000">
                <a:srgbClr val="FFCC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3188" name="AutoShape 4"/>
          <p:cNvSpPr>
            <a:spLocks noChangeArrowheads="1"/>
          </p:cNvSpPr>
          <p:nvPr/>
        </p:nvSpPr>
        <p:spPr bwMode="auto">
          <a:xfrm>
            <a:off x="992188" y="608013"/>
            <a:ext cx="7131050" cy="3975100"/>
          </a:xfrm>
          <a:prstGeom prst="roundRect">
            <a:avLst>
              <a:gd name="adj" fmla="val 14259"/>
            </a:avLst>
          </a:prstGeom>
          <a:gradFill rotWithShape="1">
            <a:gsLst>
              <a:gs pos="0">
                <a:srgbClr val="000000"/>
              </a:gs>
              <a:gs pos="39999">
                <a:srgbClr val="0A128C"/>
              </a:gs>
              <a:gs pos="70000">
                <a:srgbClr val="181CC7"/>
              </a:gs>
              <a:gs pos="88000">
                <a:srgbClr val="7005D4"/>
              </a:gs>
              <a:gs pos="100000">
                <a:srgbClr val="8C3D91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3189" name="Text Box 5"/>
          <p:cNvSpPr txBox="1">
            <a:spLocks noChangeArrowheads="1"/>
          </p:cNvSpPr>
          <p:nvPr/>
        </p:nvSpPr>
        <p:spPr bwMode="auto">
          <a:xfrm>
            <a:off x="1281113" y="546100"/>
            <a:ext cx="6553200" cy="2835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8000" b="1">
                <a:solidFill>
                  <a:schemeClr val="bg1"/>
                </a:solidFill>
                <a:latin typeface="Comic Sans MS" pitchFamily="66" charset="0"/>
              </a:rPr>
              <a:t>5087</a:t>
            </a:r>
            <a:endParaRPr lang="en-US" sz="18000" b="1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93190" name="Text Box 6"/>
          <p:cNvSpPr txBox="1">
            <a:spLocks noChangeArrowheads="1"/>
          </p:cNvSpPr>
          <p:nvPr/>
        </p:nvSpPr>
        <p:spPr bwMode="auto">
          <a:xfrm>
            <a:off x="788988" y="4491038"/>
            <a:ext cx="7539037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3300"/>
                </a:solidFill>
                <a:latin typeface="Comic Sans MS" pitchFamily="66" charset="0"/>
              </a:rPr>
              <a:t>80</a:t>
            </a:r>
            <a:endParaRPr lang="en-US" sz="12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93193" name="AutoShape 9"/>
          <p:cNvSpPr>
            <a:spLocks noChangeArrowheads="1"/>
          </p:cNvSpPr>
          <p:nvPr/>
        </p:nvSpPr>
        <p:spPr bwMode="auto">
          <a:xfrm>
            <a:off x="4475163" y="3014663"/>
            <a:ext cx="1504950" cy="1379537"/>
          </a:xfrm>
          <a:prstGeom prst="upArrow">
            <a:avLst>
              <a:gd name="adj1" fmla="val 55065"/>
              <a:gd name="adj2" fmla="val 57306"/>
            </a:avLst>
          </a:prstGeom>
          <a:gradFill rotWithShape="1">
            <a:gsLst>
              <a:gs pos="0">
                <a:srgbClr val="FFFF00">
                  <a:gamma/>
                  <a:shade val="46275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31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9319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9319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3190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1387" name="AutoShape 11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A603AB"/>
              </a:gs>
              <a:gs pos="6000">
                <a:srgbClr val="E81766"/>
              </a:gs>
              <a:gs pos="13500">
                <a:srgbClr val="EE3F17"/>
              </a:gs>
              <a:gs pos="24000">
                <a:srgbClr val="FFFF00"/>
              </a:gs>
              <a:gs pos="32499">
                <a:srgbClr val="1A8D48"/>
              </a:gs>
              <a:gs pos="39500">
                <a:srgbClr val="0819FB"/>
              </a:gs>
              <a:gs pos="50000">
                <a:srgbClr val="A603AB"/>
              </a:gs>
              <a:gs pos="60501">
                <a:srgbClr val="0819FB"/>
              </a:gs>
              <a:gs pos="67501">
                <a:srgbClr val="1A8D48"/>
              </a:gs>
              <a:gs pos="76000">
                <a:srgbClr val="FFFF00"/>
              </a:gs>
              <a:gs pos="86500">
                <a:srgbClr val="EE3F17"/>
              </a:gs>
              <a:gs pos="94000">
                <a:srgbClr val="E81766"/>
              </a:gs>
              <a:gs pos="100000">
                <a:srgbClr val="A603AB"/>
              </a:gs>
            </a:gsLst>
            <a:lin ang="2700000" scaled="1"/>
          </a:gradFill>
          <a:ln w="38100">
            <a:solidFill>
              <a:srgbClr val="0000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1379" name="AutoShape 3"/>
          <p:cNvSpPr>
            <a:spLocks noChangeArrowheads="1"/>
          </p:cNvSpPr>
          <p:nvPr/>
        </p:nvSpPr>
        <p:spPr bwMode="auto">
          <a:xfrm>
            <a:off x="608013" y="3429000"/>
            <a:ext cx="7899400" cy="2871788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CCFF"/>
              </a:gs>
              <a:gs pos="50000">
                <a:schemeClr val="bg1"/>
              </a:gs>
              <a:gs pos="100000">
                <a:srgbClr val="FFCC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1380" name="AutoShape 4"/>
          <p:cNvSpPr>
            <a:spLocks noChangeArrowheads="1"/>
          </p:cNvSpPr>
          <p:nvPr/>
        </p:nvSpPr>
        <p:spPr bwMode="auto">
          <a:xfrm>
            <a:off x="992188" y="608013"/>
            <a:ext cx="7131050" cy="3975100"/>
          </a:xfrm>
          <a:prstGeom prst="roundRect">
            <a:avLst>
              <a:gd name="adj" fmla="val 14259"/>
            </a:avLst>
          </a:prstGeom>
          <a:gradFill rotWithShape="1">
            <a:gsLst>
              <a:gs pos="0">
                <a:srgbClr val="000000"/>
              </a:gs>
              <a:gs pos="39999">
                <a:srgbClr val="0A128C"/>
              </a:gs>
              <a:gs pos="70000">
                <a:srgbClr val="181CC7"/>
              </a:gs>
              <a:gs pos="88000">
                <a:srgbClr val="7005D4"/>
              </a:gs>
              <a:gs pos="100000">
                <a:srgbClr val="8C3D91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1381" name="Text Box 5"/>
          <p:cNvSpPr txBox="1">
            <a:spLocks noChangeArrowheads="1"/>
          </p:cNvSpPr>
          <p:nvPr/>
        </p:nvSpPr>
        <p:spPr bwMode="auto">
          <a:xfrm>
            <a:off x="1281113" y="546100"/>
            <a:ext cx="6553200" cy="2835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8000" b="1">
                <a:solidFill>
                  <a:schemeClr val="bg1"/>
                </a:solidFill>
                <a:latin typeface="Comic Sans MS" pitchFamily="66" charset="0"/>
              </a:rPr>
              <a:t>9095</a:t>
            </a:r>
            <a:endParaRPr lang="en-US" sz="18000" b="1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101382" name="Text Box 6"/>
          <p:cNvSpPr txBox="1">
            <a:spLocks noChangeArrowheads="1"/>
          </p:cNvSpPr>
          <p:nvPr/>
        </p:nvSpPr>
        <p:spPr bwMode="auto">
          <a:xfrm>
            <a:off x="788988" y="4491038"/>
            <a:ext cx="7539037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3300"/>
                </a:solidFill>
                <a:latin typeface="Comic Sans MS" pitchFamily="66" charset="0"/>
              </a:rPr>
              <a:t>0</a:t>
            </a:r>
            <a:endParaRPr lang="en-US" sz="12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101383" name="AutoShape 7"/>
          <p:cNvSpPr>
            <a:spLocks noChangeArrowheads="1"/>
          </p:cNvSpPr>
          <p:nvPr/>
        </p:nvSpPr>
        <p:spPr bwMode="auto">
          <a:xfrm>
            <a:off x="3074988" y="3016250"/>
            <a:ext cx="1504950" cy="1379538"/>
          </a:xfrm>
          <a:prstGeom prst="upArrow">
            <a:avLst>
              <a:gd name="adj1" fmla="val 55065"/>
              <a:gd name="adj2" fmla="val 57306"/>
            </a:avLst>
          </a:prstGeom>
          <a:gradFill rotWithShape="1">
            <a:gsLst>
              <a:gs pos="0">
                <a:srgbClr val="FFFF00">
                  <a:gamma/>
                  <a:shade val="46275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13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0138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0138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138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71" name="AutoShape 11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A603AB"/>
              </a:gs>
              <a:gs pos="6000">
                <a:srgbClr val="E81766"/>
              </a:gs>
              <a:gs pos="13500">
                <a:srgbClr val="EE3F17"/>
              </a:gs>
              <a:gs pos="24000">
                <a:srgbClr val="FFFF00"/>
              </a:gs>
              <a:gs pos="32499">
                <a:srgbClr val="1A8D48"/>
              </a:gs>
              <a:gs pos="39500">
                <a:srgbClr val="0819FB"/>
              </a:gs>
              <a:gs pos="50000">
                <a:srgbClr val="A603AB"/>
              </a:gs>
              <a:gs pos="60501">
                <a:srgbClr val="0819FB"/>
              </a:gs>
              <a:gs pos="67501">
                <a:srgbClr val="1A8D48"/>
              </a:gs>
              <a:gs pos="76000">
                <a:srgbClr val="FFFF00"/>
              </a:gs>
              <a:gs pos="86500">
                <a:srgbClr val="EE3F17"/>
              </a:gs>
              <a:gs pos="94000">
                <a:srgbClr val="E81766"/>
              </a:gs>
              <a:gs pos="100000">
                <a:srgbClr val="A603AB"/>
              </a:gs>
            </a:gsLst>
            <a:lin ang="2700000" scaled="1"/>
          </a:gradFill>
          <a:ln w="38100">
            <a:solidFill>
              <a:srgbClr val="0000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2163" name="AutoShape 3"/>
          <p:cNvSpPr>
            <a:spLocks noChangeArrowheads="1"/>
          </p:cNvSpPr>
          <p:nvPr/>
        </p:nvSpPr>
        <p:spPr bwMode="auto">
          <a:xfrm>
            <a:off x="608013" y="3429000"/>
            <a:ext cx="7899400" cy="2871788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CCFF"/>
              </a:gs>
              <a:gs pos="50000">
                <a:schemeClr val="bg1"/>
              </a:gs>
              <a:gs pos="100000">
                <a:srgbClr val="FFCC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2164" name="AutoShape 4"/>
          <p:cNvSpPr>
            <a:spLocks noChangeArrowheads="1"/>
          </p:cNvSpPr>
          <p:nvPr/>
        </p:nvSpPr>
        <p:spPr bwMode="auto">
          <a:xfrm>
            <a:off x="992188" y="608013"/>
            <a:ext cx="7131050" cy="3975100"/>
          </a:xfrm>
          <a:prstGeom prst="roundRect">
            <a:avLst>
              <a:gd name="adj" fmla="val 14259"/>
            </a:avLst>
          </a:prstGeom>
          <a:gradFill rotWithShape="1">
            <a:gsLst>
              <a:gs pos="0">
                <a:srgbClr val="000000"/>
              </a:gs>
              <a:gs pos="39999">
                <a:srgbClr val="0A128C"/>
              </a:gs>
              <a:gs pos="70000">
                <a:srgbClr val="181CC7"/>
              </a:gs>
              <a:gs pos="88000">
                <a:srgbClr val="7005D4"/>
              </a:gs>
              <a:gs pos="100000">
                <a:srgbClr val="8C3D91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2165" name="Text Box 5"/>
          <p:cNvSpPr txBox="1">
            <a:spLocks noChangeArrowheads="1"/>
          </p:cNvSpPr>
          <p:nvPr/>
        </p:nvSpPr>
        <p:spPr bwMode="auto">
          <a:xfrm>
            <a:off x="1281113" y="546100"/>
            <a:ext cx="6553200" cy="2835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8000" b="1">
                <a:solidFill>
                  <a:schemeClr val="bg1"/>
                </a:solidFill>
                <a:latin typeface="Comic Sans MS" pitchFamily="66" charset="0"/>
              </a:rPr>
              <a:t>5244</a:t>
            </a:r>
            <a:endParaRPr lang="en-US" sz="18000" b="1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92166" name="Text Box 6"/>
          <p:cNvSpPr txBox="1">
            <a:spLocks noChangeArrowheads="1"/>
          </p:cNvSpPr>
          <p:nvPr/>
        </p:nvSpPr>
        <p:spPr bwMode="auto">
          <a:xfrm>
            <a:off x="788988" y="4491038"/>
            <a:ext cx="7539037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3300"/>
                </a:solidFill>
                <a:latin typeface="Comic Sans MS" pitchFamily="66" charset="0"/>
              </a:rPr>
              <a:t>4</a:t>
            </a:r>
            <a:endParaRPr lang="en-US" sz="12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92170" name="AutoShape 10"/>
          <p:cNvSpPr>
            <a:spLocks noChangeArrowheads="1"/>
          </p:cNvSpPr>
          <p:nvPr/>
        </p:nvSpPr>
        <p:spPr bwMode="auto">
          <a:xfrm>
            <a:off x="5875338" y="3016250"/>
            <a:ext cx="1504950" cy="1379538"/>
          </a:xfrm>
          <a:prstGeom prst="upArrow">
            <a:avLst>
              <a:gd name="adj1" fmla="val 55065"/>
              <a:gd name="adj2" fmla="val 57306"/>
            </a:avLst>
          </a:prstGeom>
          <a:gradFill rotWithShape="1">
            <a:gsLst>
              <a:gs pos="0">
                <a:srgbClr val="FFFF00">
                  <a:gamma/>
                  <a:shade val="46275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9216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9216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2166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4219" name="AutoShape 11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A603AB"/>
              </a:gs>
              <a:gs pos="6000">
                <a:srgbClr val="E81766"/>
              </a:gs>
              <a:gs pos="13500">
                <a:srgbClr val="EE3F17"/>
              </a:gs>
              <a:gs pos="24000">
                <a:srgbClr val="FFFF00"/>
              </a:gs>
              <a:gs pos="32499">
                <a:srgbClr val="1A8D48"/>
              </a:gs>
              <a:gs pos="39500">
                <a:srgbClr val="0819FB"/>
              </a:gs>
              <a:gs pos="50000">
                <a:srgbClr val="A603AB"/>
              </a:gs>
              <a:gs pos="60501">
                <a:srgbClr val="0819FB"/>
              </a:gs>
              <a:gs pos="67501">
                <a:srgbClr val="1A8D48"/>
              </a:gs>
              <a:gs pos="76000">
                <a:srgbClr val="FFFF00"/>
              </a:gs>
              <a:gs pos="86500">
                <a:srgbClr val="EE3F17"/>
              </a:gs>
              <a:gs pos="94000">
                <a:srgbClr val="E81766"/>
              </a:gs>
              <a:gs pos="100000">
                <a:srgbClr val="A603AB"/>
              </a:gs>
            </a:gsLst>
            <a:lin ang="2700000" scaled="1"/>
          </a:gradFill>
          <a:ln w="38100">
            <a:solidFill>
              <a:srgbClr val="0000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4211" name="AutoShape 3"/>
          <p:cNvSpPr>
            <a:spLocks noChangeArrowheads="1"/>
          </p:cNvSpPr>
          <p:nvPr/>
        </p:nvSpPr>
        <p:spPr bwMode="auto">
          <a:xfrm>
            <a:off x="608013" y="3429000"/>
            <a:ext cx="7899400" cy="2871788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CCFF"/>
              </a:gs>
              <a:gs pos="50000">
                <a:schemeClr val="bg1"/>
              </a:gs>
              <a:gs pos="100000">
                <a:srgbClr val="FFCC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4212" name="AutoShape 4"/>
          <p:cNvSpPr>
            <a:spLocks noChangeArrowheads="1"/>
          </p:cNvSpPr>
          <p:nvPr/>
        </p:nvSpPr>
        <p:spPr bwMode="auto">
          <a:xfrm>
            <a:off x="992188" y="608013"/>
            <a:ext cx="7131050" cy="3975100"/>
          </a:xfrm>
          <a:prstGeom prst="roundRect">
            <a:avLst>
              <a:gd name="adj" fmla="val 14259"/>
            </a:avLst>
          </a:prstGeom>
          <a:gradFill rotWithShape="1">
            <a:gsLst>
              <a:gs pos="0">
                <a:srgbClr val="000000"/>
              </a:gs>
              <a:gs pos="39999">
                <a:srgbClr val="0A128C"/>
              </a:gs>
              <a:gs pos="70000">
                <a:srgbClr val="181CC7"/>
              </a:gs>
              <a:gs pos="88000">
                <a:srgbClr val="7005D4"/>
              </a:gs>
              <a:gs pos="100000">
                <a:srgbClr val="8C3D91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4213" name="Text Box 5"/>
          <p:cNvSpPr txBox="1">
            <a:spLocks noChangeArrowheads="1"/>
          </p:cNvSpPr>
          <p:nvPr/>
        </p:nvSpPr>
        <p:spPr bwMode="auto">
          <a:xfrm>
            <a:off x="1281113" y="546100"/>
            <a:ext cx="6553200" cy="2835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8000" b="1">
                <a:solidFill>
                  <a:schemeClr val="bg1"/>
                </a:solidFill>
                <a:latin typeface="Comic Sans MS" pitchFamily="66" charset="0"/>
              </a:rPr>
              <a:t>6314</a:t>
            </a:r>
            <a:endParaRPr lang="en-US" sz="18000" b="1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94214" name="Text Box 6"/>
          <p:cNvSpPr txBox="1">
            <a:spLocks noChangeArrowheads="1"/>
          </p:cNvSpPr>
          <p:nvPr/>
        </p:nvSpPr>
        <p:spPr bwMode="auto">
          <a:xfrm>
            <a:off x="788988" y="4491038"/>
            <a:ext cx="7539037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3300"/>
                </a:solidFill>
                <a:latin typeface="Comic Sans MS" pitchFamily="66" charset="0"/>
              </a:rPr>
              <a:t>300</a:t>
            </a:r>
            <a:endParaRPr lang="en-US" sz="12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94215" name="AutoShape 7"/>
          <p:cNvSpPr>
            <a:spLocks noChangeArrowheads="1"/>
          </p:cNvSpPr>
          <p:nvPr/>
        </p:nvSpPr>
        <p:spPr bwMode="auto">
          <a:xfrm>
            <a:off x="3074988" y="3016250"/>
            <a:ext cx="1504950" cy="1379538"/>
          </a:xfrm>
          <a:prstGeom prst="upArrow">
            <a:avLst>
              <a:gd name="adj1" fmla="val 55065"/>
              <a:gd name="adj2" fmla="val 57306"/>
            </a:avLst>
          </a:prstGeom>
          <a:gradFill rotWithShape="1">
            <a:gsLst>
              <a:gs pos="0">
                <a:srgbClr val="FFFF00">
                  <a:gamma/>
                  <a:shade val="46275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42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942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942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4214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5243" name="AutoShape 11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A603AB"/>
              </a:gs>
              <a:gs pos="6000">
                <a:srgbClr val="E81766"/>
              </a:gs>
              <a:gs pos="13500">
                <a:srgbClr val="EE3F17"/>
              </a:gs>
              <a:gs pos="24000">
                <a:srgbClr val="FFFF00"/>
              </a:gs>
              <a:gs pos="32499">
                <a:srgbClr val="1A8D48"/>
              </a:gs>
              <a:gs pos="39500">
                <a:srgbClr val="0819FB"/>
              </a:gs>
              <a:gs pos="50000">
                <a:srgbClr val="A603AB"/>
              </a:gs>
              <a:gs pos="60501">
                <a:srgbClr val="0819FB"/>
              </a:gs>
              <a:gs pos="67501">
                <a:srgbClr val="1A8D48"/>
              </a:gs>
              <a:gs pos="76000">
                <a:srgbClr val="FFFF00"/>
              </a:gs>
              <a:gs pos="86500">
                <a:srgbClr val="EE3F17"/>
              </a:gs>
              <a:gs pos="94000">
                <a:srgbClr val="E81766"/>
              </a:gs>
              <a:gs pos="100000">
                <a:srgbClr val="A603AB"/>
              </a:gs>
            </a:gsLst>
            <a:lin ang="2700000" scaled="1"/>
          </a:gradFill>
          <a:ln w="38100">
            <a:solidFill>
              <a:srgbClr val="0000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5235" name="AutoShape 3"/>
          <p:cNvSpPr>
            <a:spLocks noChangeArrowheads="1"/>
          </p:cNvSpPr>
          <p:nvPr/>
        </p:nvSpPr>
        <p:spPr bwMode="auto">
          <a:xfrm>
            <a:off x="608013" y="3429000"/>
            <a:ext cx="7899400" cy="2871788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CCFF"/>
              </a:gs>
              <a:gs pos="50000">
                <a:schemeClr val="bg1"/>
              </a:gs>
              <a:gs pos="100000">
                <a:srgbClr val="FFCC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5236" name="AutoShape 4"/>
          <p:cNvSpPr>
            <a:spLocks noChangeArrowheads="1"/>
          </p:cNvSpPr>
          <p:nvPr/>
        </p:nvSpPr>
        <p:spPr bwMode="auto">
          <a:xfrm>
            <a:off x="992188" y="608013"/>
            <a:ext cx="7131050" cy="3975100"/>
          </a:xfrm>
          <a:prstGeom prst="roundRect">
            <a:avLst>
              <a:gd name="adj" fmla="val 14259"/>
            </a:avLst>
          </a:prstGeom>
          <a:gradFill rotWithShape="1">
            <a:gsLst>
              <a:gs pos="0">
                <a:srgbClr val="000000"/>
              </a:gs>
              <a:gs pos="39999">
                <a:srgbClr val="0A128C"/>
              </a:gs>
              <a:gs pos="70000">
                <a:srgbClr val="181CC7"/>
              </a:gs>
              <a:gs pos="88000">
                <a:srgbClr val="7005D4"/>
              </a:gs>
              <a:gs pos="100000">
                <a:srgbClr val="8C3D91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5237" name="Text Box 5"/>
          <p:cNvSpPr txBox="1">
            <a:spLocks noChangeArrowheads="1"/>
          </p:cNvSpPr>
          <p:nvPr/>
        </p:nvSpPr>
        <p:spPr bwMode="auto">
          <a:xfrm>
            <a:off x="1281113" y="546100"/>
            <a:ext cx="6553200" cy="2835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8000" b="1">
                <a:solidFill>
                  <a:schemeClr val="bg1"/>
                </a:solidFill>
                <a:latin typeface="Comic Sans MS" pitchFamily="66" charset="0"/>
              </a:rPr>
              <a:t>6088</a:t>
            </a:r>
            <a:endParaRPr lang="en-US" sz="18000" b="1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95238" name="Text Box 6"/>
          <p:cNvSpPr txBox="1">
            <a:spLocks noChangeArrowheads="1"/>
          </p:cNvSpPr>
          <p:nvPr/>
        </p:nvSpPr>
        <p:spPr bwMode="auto">
          <a:xfrm>
            <a:off x="788988" y="4491038"/>
            <a:ext cx="7539037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3300"/>
                </a:solidFill>
                <a:latin typeface="Comic Sans MS" pitchFamily="66" charset="0"/>
              </a:rPr>
              <a:t>6000</a:t>
            </a:r>
            <a:endParaRPr lang="en-US" sz="12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95240" name="AutoShape 8"/>
          <p:cNvSpPr>
            <a:spLocks noChangeArrowheads="1"/>
          </p:cNvSpPr>
          <p:nvPr/>
        </p:nvSpPr>
        <p:spPr bwMode="auto">
          <a:xfrm>
            <a:off x="1674813" y="3014663"/>
            <a:ext cx="1504950" cy="1379537"/>
          </a:xfrm>
          <a:prstGeom prst="upArrow">
            <a:avLst>
              <a:gd name="adj1" fmla="val 55065"/>
              <a:gd name="adj2" fmla="val 57306"/>
            </a:avLst>
          </a:prstGeom>
          <a:gradFill rotWithShape="1">
            <a:gsLst>
              <a:gs pos="0">
                <a:srgbClr val="FFFF00">
                  <a:gamma/>
                  <a:shade val="46275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52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9523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9523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5238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6267" name="AutoShape 11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A603AB"/>
              </a:gs>
              <a:gs pos="6000">
                <a:srgbClr val="E81766"/>
              </a:gs>
              <a:gs pos="13500">
                <a:srgbClr val="EE3F17"/>
              </a:gs>
              <a:gs pos="24000">
                <a:srgbClr val="FFFF00"/>
              </a:gs>
              <a:gs pos="32499">
                <a:srgbClr val="1A8D48"/>
              </a:gs>
              <a:gs pos="39500">
                <a:srgbClr val="0819FB"/>
              </a:gs>
              <a:gs pos="50000">
                <a:srgbClr val="A603AB"/>
              </a:gs>
              <a:gs pos="60501">
                <a:srgbClr val="0819FB"/>
              </a:gs>
              <a:gs pos="67501">
                <a:srgbClr val="1A8D48"/>
              </a:gs>
              <a:gs pos="76000">
                <a:srgbClr val="FFFF00"/>
              </a:gs>
              <a:gs pos="86500">
                <a:srgbClr val="EE3F17"/>
              </a:gs>
              <a:gs pos="94000">
                <a:srgbClr val="E81766"/>
              </a:gs>
              <a:gs pos="100000">
                <a:srgbClr val="A603AB"/>
              </a:gs>
            </a:gsLst>
            <a:lin ang="2700000" scaled="1"/>
          </a:gradFill>
          <a:ln w="38100">
            <a:solidFill>
              <a:srgbClr val="0000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6259" name="AutoShape 3"/>
          <p:cNvSpPr>
            <a:spLocks noChangeArrowheads="1"/>
          </p:cNvSpPr>
          <p:nvPr/>
        </p:nvSpPr>
        <p:spPr bwMode="auto">
          <a:xfrm>
            <a:off x="608013" y="3429000"/>
            <a:ext cx="7899400" cy="2871788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CCFF"/>
              </a:gs>
              <a:gs pos="50000">
                <a:schemeClr val="bg1"/>
              </a:gs>
              <a:gs pos="100000">
                <a:srgbClr val="FFCC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6260" name="AutoShape 4"/>
          <p:cNvSpPr>
            <a:spLocks noChangeArrowheads="1"/>
          </p:cNvSpPr>
          <p:nvPr/>
        </p:nvSpPr>
        <p:spPr bwMode="auto">
          <a:xfrm>
            <a:off x="992188" y="608013"/>
            <a:ext cx="7131050" cy="3975100"/>
          </a:xfrm>
          <a:prstGeom prst="roundRect">
            <a:avLst>
              <a:gd name="adj" fmla="val 14259"/>
            </a:avLst>
          </a:prstGeom>
          <a:gradFill rotWithShape="1">
            <a:gsLst>
              <a:gs pos="0">
                <a:srgbClr val="000000"/>
              </a:gs>
              <a:gs pos="39999">
                <a:srgbClr val="0A128C"/>
              </a:gs>
              <a:gs pos="70000">
                <a:srgbClr val="181CC7"/>
              </a:gs>
              <a:gs pos="88000">
                <a:srgbClr val="7005D4"/>
              </a:gs>
              <a:gs pos="100000">
                <a:srgbClr val="8C3D91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6261" name="Text Box 5"/>
          <p:cNvSpPr txBox="1">
            <a:spLocks noChangeArrowheads="1"/>
          </p:cNvSpPr>
          <p:nvPr/>
        </p:nvSpPr>
        <p:spPr bwMode="auto">
          <a:xfrm>
            <a:off x="1281113" y="546100"/>
            <a:ext cx="6553200" cy="2835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8000" b="1">
                <a:solidFill>
                  <a:schemeClr val="bg1"/>
                </a:solidFill>
                <a:latin typeface="Comic Sans MS" pitchFamily="66" charset="0"/>
              </a:rPr>
              <a:t>6713</a:t>
            </a:r>
            <a:endParaRPr lang="en-US" sz="18000" b="1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96262" name="Text Box 6"/>
          <p:cNvSpPr txBox="1">
            <a:spLocks noChangeArrowheads="1"/>
          </p:cNvSpPr>
          <p:nvPr/>
        </p:nvSpPr>
        <p:spPr bwMode="auto">
          <a:xfrm>
            <a:off x="788988" y="4491038"/>
            <a:ext cx="7539037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3300"/>
                </a:solidFill>
                <a:latin typeface="Comic Sans MS" pitchFamily="66" charset="0"/>
              </a:rPr>
              <a:t>700</a:t>
            </a:r>
            <a:endParaRPr lang="en-US" sz="12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96263" name="AutoShape 7"/>
          <p:cNvSpPr>
            <a:spLocks noChangeArrowheads="1"/>
          </p:cNvSpPr>
          <p:nvPr/>
        </p:nvSpPr>
        <p:spPr bwMode="auto">
          <a:xfrm>
            <a:off x="3074988" y="3016250"/>
            <a:ext cx="1504950" cy="1379538"/>
          </a:xfrm>
          <a:prstGeom prst="upArrow">
            <a:avLst>
              <a:gd name="adj1" fmla="val 55065"/>
              <a:gd name="adj2" fmla="val 57306"/>
            </a:avLst>
          </a:prstGeom>
          <a:gradFill rotWithShape="1">
            <a:gsLst>
              <a:gs pos="0">
                <a:srgbClr val="FFFF00">
                  <a:gamma/>
                  <a:shade val="46275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62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9626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9626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6262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8315" name="AutoShape 11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A603AB"/>
              </a:gs>
              <a:gs pos="6000">
                <a:srgbClr val="E81766"/>
              </a:gs>
              <a:gs pos="13500">
                <a:srgbClr val="EE3F17"/>
              </a:gs>
              <a:gs pos="24000">
                <a:srgbClr val="FFFF00"/>
              </a:gs>
              <a:gs pos="32499">
                <a:srgbClr val="1A8D48"/>
              </a:gs>
              <a:gs pos="39500">
                <a:srgbClr val="0819FB"/>
              </a:gs>
              <a:gs pos="50000">
                <a:srgbClr val="A603AB"/>
              </a:gs>
              <a:gs pos="60501">
                <a:srgbClr val="0819FB"/>
              </a:gs>
              <a:gs pos="67501">
                <a:srgbClr val="1A8D48"/>
              </a:gs>
              <a:gs pos="76000">
                <a:srgbClr val="FFFF00"/>
              </a:gs>
              <a:gs pos="86500">
                <a:srgbClr val="EE3F17"/>
              </a:gs>
              <a:gs pos="94000">
                <a:srgbClr val="E81766"/>
              </a:gs>
              <a:gs pos="100000">
                <a:srgbClr val="A603AB"/>
              </a:gs>
            </a:gsLst>
            <a:lin ang="2700000" scaled="1"/>
          </a:gradFill>
          <a:ln w="38100">
            <a:solidFill>
              <a:srgbClr val="0000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8307" name="AutoShape 3"/>
          <p:cNvSpPr>
            <a:spLocks noChangeArrowheads="1"/>
          </p:cNvSpPr>
          <p:nvPr/>
        </p:nvSpPr>
        <p:spPr bwMode="auto">
          <a:xfrm>
            <a:off x="608013" y="3429000"/>
            <a:ext cx="7899400" cy="2871788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CCFF"/>
              </a:gs>
              <a:gs pos="50000">
                <a:schemeClr val="bg1"/>
              </a:gs>
              <a:gs pos="100000">
                <a:srgbClr val="FFCC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8308" name="AutoShape 4"/>
          <p:cNvSpPr>
            <a:spLocks noChangeArrowheads="1"/>
          </p:cNvSpPr>
          <p:nvPr/>
        </p:nvSpPr>
        <p:spPr bwMode="auto">
          <a:xfrm>
            <a:off x="992188" y="608013"/>
            <a:ext cx="7131050" cy="3975100"/>
          </a:xfrm>
          <a:prstGeom prst="roundRect">
            <a:avLst>
              <a:gd name="adj" fmla="val 14259"/>
            </a:avLst>
          </a:prstGeom>
          <a:gradFill rotWithShape="1">
            <a:gsLst>
              <a:gs pos="0">
                <a:srgbClr val="000000"/>
              </a:gs>
              <a:gs pos="39999">
                <a:srgbClr val="0A128C"/>
              </a:gs>
              <a:gs pos="70000">
                <a:srgbClr val="181CC7"/>
              </a:gs>
              <a:gs pos="88000">
                <a:srgbClr val="7005D4"/>
              </a:gs>
              <a:gs pos="100000">
                <a:srgbClr val="8C3D91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8309" name="Text Box 5"/>
          <p:cNvSpPr txBox="1">
            <a:spLocks noChangeArrowheads="1"/>
          </p:cNvSpPr>
          <p:nvPr/>
        </p:nvSpPr>
        <p:spPr bwMode="auto">
          <a:xfrm>
            <a:off x="1281113" y="546100"/>
            <a:ext cx="6553200" cy="2835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8000" b="1">
                <a:solidFill>
                  <a:schemeClr val="bg1"/>
                </a:solidFill>
                <a:latin typeface="Comic Sans MS" pitchFamily="66" charset="0"/>
              </a:rPr>
              <a:t>7305</a:t>
            </a:r>
            <a:endParaRPr lang="en-US" sz="18000" b="1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98310" name="Text Box 6"/>
          <p:cNvSpPr txBox="1">
            <a:spLocks noChangeArrowheads="1"/>
          </p:cNvSpPr>
          <p:nvPr/>
        </p:nvSpPr>
        <p:spPr bwMode="auto">
          <a:xfrm>
            <a:off x="788988" y="4491038"/>
            <a:ext cx="7539037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3300"/>
                </a:solidFill>
                <a:latin typeface="Comic Sans MS" pitchFamily="66" charset="0"/>
              </a:rPr>
              <a:t>7000</a:t>
            </a:r>
            <a:endParaRPr lang="en-US" sz="12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98312" name="AutoShape 8"/>
          <p:cNvSpPr>
            <a:spLocks noChangeArrowheads="1"/>
          </p:cNvSpPr>
          <p:nvPr/>
        </p:nvSpPr>
        <p:spPr bwMode="auto">
          <a:xfrm>
            <a:off x="1674813" y="3014663"/>
            <a:ext cx="1504950" cy="1379537"/>
          </a:xfrm>
          <a:prstGeom prst="upArrow">
            <a:avLst>
              <a:gd name="adj1" fmla="val 55065"/>
              <a:gd name="adj2" fmla="val 57306"/>
            </a:avLst>
          </a:prstGeom>
          <a:gradFill rotWithShape="1">
            <a:gsLst>
              <a:gs pos="0">
                <a:srgbClr val="FFFF00">
                  <a:gamma/>
                  <a:shade val="46275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83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983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983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8310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5003" name="AutoShape 11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A603AB"/>
              </a:gs>
              <a:gs pos="6000">
                <a:srgbClr val="E81766"/>
              </a:gs>
              <a:gs pos="13500">
                <a:srgbClr val="EE3F17"/>
              </a:gs>
              <a:gs pos="24000">
                <a:srgbClr val="FFFF00"/>
              </a:gs>
              <a:gs pos="32499">
                <a:srgbClr val="1A8D48"/>
              </a:gs>
              <a:gs pos="39500">
                <a:srgbClr val="0819FB"/>
              </a:gs>
              <a:gs pos="50000">
                <a:srgbClr val="A603AB"/>
              </a:gs>
              <a:gs pos="60501">
                <a:srgbClr val="0819FB"/>
              </a:gs>
              <a:gs pos="67501">
                <a:srgbClr val="1A8D48"/>
              </a:gs>
              <a:gs pos="76000">
                <a:srgbClr val="FFFF00"/>
              </a:gs>
              <a:gs pos="86500">
                <a:srgbClr val="EE3F17"/>
              </a:gs>
              <a:gs pos="94000">
                <a:srgbClr val="E81766"/>
              </a:gs>
              <a:gs pos="100000">
                <a:srgbClr val="A603AB"/>
              </a:gs>
            </a:gsLst>
            <a:lin ang="2700000" scaled="1"/>
          </a:gradFill>
          <a:ln w="38100">
            <a:solidFill>
              <a:srgbClr val="0000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4995" name="AutoShape 3"/>
          <p:cNvSpPr>
            <a:spLocks noChangeArrowheads="1"/>
          </p:cNvSpPr>
          <p:nvPr/>
        </p:nvSpPr>
        <p:spPr bwMode="auto">
          <a:xfrm>
            <a:off x="608013" y="3429000"/>
            <a:ext cx="7899400" cy="2871788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CCFF"/>
              </a:gs>
              <a:gs pos="50000">
                <a:schemeClr val="bg1"/>
              </a:gs>
              <a:gs pos="100000">
                <a:srgbClr val="FFCC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4996" name="AutoShape 4"/>
          <p:cNvSpPr>
            <a:spLocks noChangeArrowheads="1"/>
          </p:cNvSpPr>
          <p:nvPr/>
        </p:nvSpPr>
        <p:spPr bwMode="auto">
          <a:xfrm>
            <a:off x="992188" y="608013"/>
            <a:ext cx="7131050" cy="3975100"/>
          </a:xfrm>
          <a:prstGeom prst="roundRect">
            <a:avLst>
              <a:gd name="adj" fmla="val 14259"/>
            </a:avLst>
          </a:prstGeom>
          <a:gradFill rotWithShape="1">
            <a:gsLst>
              <a:gs pos="0">
                <a:srgbClr val="000000"/>
              </a:gs>
              <a:gs pos="39999">
                <a:srgbClr val="0A128C"/>
              </a:gs>
              <a:gs pos="70000">
                <a:srgbClr val="181CC7"/>
              </a:gs>
              <a:gs pos="88000">
                <a:srgbClr val="7005D4"/>
              </a:gs>
              <a:gs pos="100000">
                <a:srgbClr val="8C3D91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4997" name="Text Box 5"/>
          <p:cNvSpPr txBox="1">
            <a:spLocks noChangeArrowheads="1"/>
          </p:cNvSpPr>
          <p:nvPr/>
        </p:nvSpPr>
        <p:spPr bwMode="auto">
          <a:xfrm>
            <a:off x="1281113" y="546100"/>
            <a:ext cx="6553200" cy="2835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8000" b="1">
                <a:solidFill>
                  <a:schemeClr val="bg1"/>
                </a:solidFill>
                <a:latin typeface="Comic Sans MS" pitchFamily="66" charset="0"/>
              </a:rPr>
              <a:t>1672</a:t>
            </a:r>
            <a:endParaRPr lang="en-US" sz="18000" b="1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84998" name="Text Box 6"/>
          <p:cNvSpPr txBox="1">
            <a:spLocks noChangeArrowheads="1"/>
          </p:cNvSpPr>
          <p:nvPr/>
        </p:nvSpPr>
        <p:spPr bwMode="auto">
          <a:xfrm>
            <a:off x="788988" y="4491038"/>
            <a:ext cx="7539037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3300"/>
                </a:solidFill>
                <a:latin typeface="Comic Sans MS" pitchFamily="66" charset="0"/>
              </a:rPr>
              <a:t>600</a:t>
            </a:r>
            <a:endParaRPr lang="en-US" sz="12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84999" name="AutoShape 7"/>
          <p:cNvSpPr>
            <a:spLocks noChangeArrowheads="1"/>
          </p:cNvSpPr>
          <p:nvPr/>
        </p:nvSpPr>
        <p:spPr bwMode="auto">
          <a:xfrm>
            <a:off x="3074988" y="3016250"/>
            <a:ext cx="1504950" cy="1379538"/>
          </a:xfrm>
          <a:prstGeom prst="upArrow">
            <a:avLst>
              <a:gd name="adj1" fmla="val 55065"/>
              <a:gd name="adj2" fmla="val 57306"/>
            </a:avLst>
          </a:prstGeom>
          <a:gradFill rotWithShape="1">
            <a:gsLst>
              <a:gs pos="0">
                <a:srgbClr val="FFFF00">
                  <a:gamma/>
                  <a:shade val="46275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49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8499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8499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4998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7291" name="AutoShape 11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A603AB"/>
              </a:gs>
              <a:gs pos="6000">
                <a:srgbClr val="E81766"/>
              </a:gs>
              <a:gs pos="13500">
                <a:srgbClr val="EE3F17"/>
              </a:gs>
              <a:gs pos="24000">
                <a:srgbClr val="FFFF00"/>
              </a:gs>
              <a:gs pos="32499">
                <a:srgbClr val="1A8D48"/>
              </a:gs>
              <a:gs pos="39500">
                <a:srgbClr val="0819FB"/>
              </a:gs>
              <a:gs pos="50000">
                <a:srgbClr val="A603AB"/>
              </a:gs>
              <a:gs pos="60501">
                <a:srgbClr val="0819FB"/>
              </a:gs>
              <a:gs pos="67501">
                <a:srgbClr val="1A8D48"/>
              </a:gs>
              <a:gs pos="76000">
                <a:srgbClr val="FFFF00"/>
              </a:gs>
              <a:gs pos="86500">
                <a:srgbClr val="EE3F17"/>
              </a:gs>
              <a:gs pos="94000">
                <a:srgbClr val="E81766"/>
              </a:gs>
              <a:gs pos="100000">
                <a:srgbClr val="A603AB"/>
              </a:gs>
            </a:gsLst>
            <a:lin ang="2700000" scaled="1"/>
          </a:gradFill>
          <a:ln w="38100">
            <a:solidFill>
              <a:srgbClr val="0000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7283" name="AutoShape 3"/>
          <p:cNvSpPr>
            <a:spLocks noChangeArrowheads="1"/>
          </p:cNvSpPr>
          <p:nvPr/>
        </p:nvSpPr>
        <p:spPr bwMode="auto">
          <a:xfrm>
            <a:off x="608013" y="3429000"/>
            <a:ext cx="7899400" cy="2871788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CCFF"/>
              </a:gs>
              <a:gs pos="50000">
                <a:schemeClr val="bg1"/>
              </a:gs>
              <a:gs pos="100000">
                <a:srgbClr val="FFCC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7284" name="AutoShape 4"/>
          <p:cNvSpPr>
            <a:spLocks noChangeArrowheads="1"/>
          </p:cNvSpPr>
          <p:nvPr/>
        </p:nvSpPr>
        <p:spPr bwMode="auto">
          <a:xfrm>
            <a:off x="992188" y="608013"/>
            <a:ext cx="7131050" cy="3975100"/>
          </a:xfrm>
          <a:prstGeom prst="roundRect">
            <a:avLst>
              <a:gd name="adj" fmla="val 14259"/>
            </a:avLst>
          </a:prstGeom>
          <a:gradFill rotWithShape="1">
            <a:gsLst>
              <a:gs pos="0">
                <a:srgbClr val="000000"/>
              </a:gs>
              <a:gs pos="39999">
                <a:srgbClr val="0A128C"/>
              </a:gs>
              <a:gs pos="70000">
                <a:srgbClr val="181CC7"/>
              </a:gs>
              <a:gs pos="88000">
                <a:srgbClr val="7005D4"/>
              </a:gs>
              <a:gs pos="100000">
                <a:srgbClr val="8C3D91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7285" name="Text Box 5"/>
          <p:cNvSpPr txBox="1">
            <a:spLocks noChangeArrowheads="1"/>
          </p:cNvSpPr>
          <p:nvPr/>
        </p:nvSpPr>
        <p:spPr bwMode="auto">
          <a:xfrm>
            <a:off x="1281113" y="546100"/>
            <a:ext cx="6553200" cy="2835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8000" b="1">
                <a:solidFill>
                  <a:schemeClr val="bg1"/>
                </a:solidFill>
                <a:latin typeface="Comic Sans MS" pitchFamily="66" charset="0"/>
              </a:rPr>
              <a:t>7106</a:t>
            </a:r>
            <a:endParaRPr lang="en-US" sz="18000" b="1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97286" name="Text Box 6"/>
          <p:cNvSpPr txBox="1">
            <a:spLocks noChangeArrowheads="1"/>
          </p:cNvSpPr>
          <p:nvPr/>
        </p:nvSpPr>
        <p:spPr bwMode="auto">
          <a:xfrm>
            <a:off x="788988" y="4491038"/>
            <a:ext cx="7539037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3300"/>
                </a:solidFill>
                <a:latin typeface="Comic Sans MS" pitchFamily="66" charset="0"/>
              </a:rPr>
              <a:t>0</a:t>
            </a:r>
            <a:endParaRPr lang="en-US" sz="12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97289" name="AutoShape 9"/>
          <p:cNvSpPr>
            <a:spLocks noChangeArrowheads="1"/>
          </p:cNvSpPr>
          <p:nvPr/>
        </p:nvSpPr>
        <p:spPr bwMode="auto">
          <a:xfrm>
            <a:off x="4475163" y="3014663"/>
            <a:ext cx="1504950" cy="1379537"/>
          </a:xfrm>
          <a:prstGeom prst="upArrow">
            <a:avLst>
              <a:gd name="adj1" fmla="val 55065"/>
              <a:gd name="adj2" fmla="val 57306"/>
            </a:avLst>
          </a:prstGeom>
          <a:gradFill rotWithShape="1">
            <a:gsLst>
              <a:gs pos="0">
                <a:srgbClr val="FFFF00">
                  <a:gamma/>
                  <a:shade val="46275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72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9728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9728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7286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51" name="AutoShape 11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A603AB"/>
              </a:gs>
              <a:gs pos="6000">
                <a:srgbClr val="E81766"/>
              </a:gs>
              <a:gs pos="13500">
                <a:srgbClr val="EE3F17"/>
              </a:gs>
              <a:gs pos="24000">
                <a:srgbClr val="FFFF00"/>
              </a:gs>
              <a:gs pos="32499">
                <a:srgbClr val="1A8D48"/>
              </a:gs>
              <a:gs pos="39500">
                <a:srgbClr val="0819FB"/>
              </a:gs>
              <a:gs pos="50000">
                <a:srgbClr val="A603AB"/>
              </a:gs>
              <a:gs pos="60501">
                <a:srgbClr val="0819FB"/>
              </a:gs>
              <a:gs pos="67501">
                <a:srgbClr val="1A8D48"/>
              </a:gs>
              <a:gs pos="76000">
                <a:srgbClr val="FFFF00"/>
              </a:gs>
              <a:gs pos="86500">
                <a:srgbClr val="EE3F17"/>
              </a:gs>
              <a:gs pos="94000">
                <a:srgbClr val="E81766"/>
              </a:gs>
              <a:gs pos="100000">
                <a:srgbClr val="A603AB"/>
              </a:gs>
            </a:gsLst>
            <a:lin ang="2700000" scaled="1"/>
          </a:gradFill>
          <a:ln w="38100">
            <a:solidFill>
              <a:srgbClr val="0000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7043" name="AutoShape 3"/>
          <p:cNvSpPr>
            <a:spLocks noChangeArrowheads="1"/>
          </p:cNvSpPr>
          <p:nvPr/>
        </p:nvSpPr>
        <p:spPr bwMode="auto">
          <a:xfrm>
            <a:off x="608013" y="3429000"/>
            <a:ext cx="7899400" cy="2871788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CCFF"/>
              </a:gs>
              <a:gs pos="50000">
                <a:schemeClr val="bg1"/>
              </a:gs>
              <a:gs pos="100000">
                <a:srgbClr val="FFCC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7044" name="AutoShape 4"/>
          <p:cNvSpPr>
            <a:spLocks noChangeArrowheads="1"/>
          </p:cNvSpPr>
          <p:nvPr/>
        </p:nvSpPr>
        <p:spPr bwMode="auto">
          <a:xfrm>
            <a:off x="992188" y="608013"/>
            <a:ext cx="7131050" cy="3975100"/>
          </a:xfrm>
          <a:prstGeom prst="roundRect">
            <a:avLst>
              <a:gd name="adj" fmla="val 14259"/>
            </a:avLst>
          </a:prstGeom>
          <a:gradFill rotWithShape="1">
            <a:gsLst>
              <a:gs pos="0">
                <a:srgbClr val="000000"/>
              </a:gs>
              <a:gs pos="39999">
                <a:srgbClr val="0A128C"/>
              </a:gs>
              <a:gs pos="70000">
                <a:srgbClr val="181CC7"/>
              </a:gs>
              <a:gs pos="88000">
                <a:srgbClr val="7005D4"/>
              </a:gs>
              <a:gs pos="100000">
                <a:srgbClr val="8C3D91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7045" name="Text Box 5"/>
          <p:cNvSpPr txBox="1">
            <a:spLocks noChangeArrowheads="1"/>
          </p:cNvSpPr>
          <p:nvPr/>
        </p:nvSpPr>
        <p:spPr bwMode="auto">
          <a:xfrm>
            <a:off x="1281113" y="546100"/>
            <a:ext cx="6553200" cy="2835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8000" b="1">
                <a:solidFill>
                  <a:schemeClr val="bg1"/>
                </a:solidFill>
                <a:latin typeface="Comic Sans MS" pitchFamily="66" charset="0"/>
              </a:rPr>
              <a:t>2942</a:t>
            </a:r>
            <a:endParaRPr lang="en-US" sz="18000" b="1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87046" name="Text Box 6"/>
          <p:cNvSpPr txBox="1">
            <a:spLocks noChangeArrowheads="1"/>
          </p:cNvSpPr>
          <p:nvPr/>
        </p:nvSpPr>
        <p:spPr bwMode="auto">
          <a:xfrm>
            <a:off x="788988" y="4491038"/>
            <a:ext cx="7539037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3300"/>
                </a:solidFill>
                <a:latin typeface="Comic Sans MS" pitchFamily="66" charset="0"/>
              </a:rPr>
              <a:t>2</a:t>
            </a:r>
            <a:endParaRPr lang="en-US" sz="12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87050" name="AutoShape 10"/>
          <p:cNvSpPr>
            <a:spLocks noChangeArrowheads="1"/>
          </p:cNvSpPr>
          <p:nvPr/>
        </p:nvSpPr>
        <p:spPr bwMode="auto">
          <a:xfrm>
            <a:off x="5875338" y="3016250"/>
            <a:ext cx="1504950" cy="1379538"/>
          </a:xfrm>
          <a:prstGeom prst="upArrow">
            <a:avLst>
              <a:gd name="adj1" fmla="val 55065"/>
              <a:gd name="adj2" fmla="val 57306"/>
            </a:avLst>
          </a:prstGeom>
          <a:gradFill rotWithShape="1">
            <a:gsLst>
              <a:gs pos="0">
                <a:srgbClr val="FFFF00">
                  <a:gamma/>
                  <a:shade val="46275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70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8704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8704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7046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9099" name="AutoShape 11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A603AB"/>
              </a:gs>
              <a:gs pos="6000">
                <a:srgbClr val="E81766"/>
              </a:gs>
              <a:gs pos="13500">
                <a:srgbClr val="EE3F17"/>
              </a:gs>
              <a:gs pos="24000">
                <a:srgbClr val="FFFF00"/>
              </a:gs>
              <a:gs pos="32499">
                <a:srgbClr val="1A8D48"/>
              </a:gs>
              <a:gs pos="39500">
                <a:srgbClr val="0819FB"/>
              </a:gs>
              <a:gs pos="50000">
                <a:srgbClr val="A603AB"/>
              </a:gs>
              <a:gs pos="60501">
                <a:srgbClr val="0819FB"/>
              </a:gs>
              <a:gs pos="67501">
                <a:srgbClr val="1A8D48"/>
              </a:gs>
              <a:gs pos="76000">
                <a:srgbClr val="FFFF00"/>
              </a:gs>
              <a:gs pos="86500">
                <a:srgbClr val="EE3F17"/>
              </a:gs>
              <a:gs pos="94000">
                <a:srgbClr val="E81766"/>
              </a:gs>
              <a:gs pos="100000">
                <a:srgbClr val="A603AB"/>
              </a:gs>
            </a:gsLst>
            <a:lin ang="2700000" scaled="1"/>
          </a:gradFill>
          <a:ln w="38100">
            <a:solidFill>
              <a:srgbClr val="0000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9091" name="AutoShape 3"/>
          <p:cNvSpPr>
            <a:spLocks noChangeArrowheads="1"/>
          </p:cNvSpPr>
          <p:nvPr/>
        </p:nvSpPr>
        <p:spPr bwMode="auto">
          <a:xfrm>
            <a:off x="608013" y="3429000"/>
            <a:ext cx="7899400" cy="2871788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CCFF"/>
              </a:gs>
              <a:gs pos="50000">
                <a:schemeClr val="bg1"/>
              </a:gs>
              <a:gs pos="100000">
                <a:srgbClr val="FFCC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9092" name="AutoShape 4"/>
          <p:cNvSpPr>
            <a:spLocks noChangeArrowheads="1"/>
          </p:cNvSpPr>
          <p:nvPr/>
        </p:nvSpPr>
        <p:spPr bwMode="auto">
          <a:xfrm>
            <a:off x="992188" y="608013"/>
            <a:ext cx="7131050" cy="3975100"/>
          </a:xfrm>
          <a:prstGeom prst="roundRect">
            <a:avLst>
              <a:gd name="adj" fmla="val 14259"/>
            </a:avLst>
          </a:prstGeom>
          <a:gradFill rotWithShape="1">
            <a:gsLst>
              <a:gs pos="0">
                <a:srgbClr val="000000"/>
              </a:gs>
              <a:gs pos="39999">
                <a:srgbClr val="0A128C"/>
              </a:gs>
              <a:gs pos="70000">
                <a:srgbClr val="181CC7"/>
              </a:gs>
              <a:gs pos="88000">
                <a:srgbClr val="7005D4"/>
              </a:gs>
              <a:gs pos="100000">
                <a:srgbClr val="8C3D91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9093" name="Text Box 5"/>
          <p:cNvSpPr txBox="1">
            <a:spLocks noChangeArrowheads="1"/>
          </p:cNvSpPr>
          <p:nvPr/>
        </p:nvSpPr>
        <p:spPr bwMode="auto">
          <a:xfrm>
            <a:off x="1281113" y="546100"/>
            <a:ext cx="6553200" cy="2835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8000" b="1">
                <a:solidFill>
                  <a:schemeClr val="bg1"/>
                </a:solidFill>
                <a:latin typeface="Comic Sans MS" pitchFamily="66" charset="0"/>
              </a:rPr>
              <a:t>3841</a:t>
            </a:r>
            <a:endParaRPr lang="en-US" sz="18000" b="1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89094" name="Text Box 6"/>
          <p:cNvSpPr txBox="1">
            <a:spLocks noChangeArrowheads="1"/>
          </p:cNvSpPr>
          <p:nvPr/>
        </p:nvSpPr>
        <p:spPr bwMode="auto">
          <a:xfrm>
            <a:off x="788988" y="4491038"/>
            <a:ext cx="7539037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3300"/>
                </a:solidFill>
                <a:latin typeface="Comic Sans MS" pitchFamily="66" charset="0"/>
              </a:rPr>
              <a:t>800</a:t>
            </a:r>
            <a:endParaRPr lang="en-US" sz="12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89095" name="AutoShape 7"/>
          <p:cNvSpPr>
            <a:spLocks noChangeArrowheads="1"/>
          </p:cNvSpPr>
          <p:nvPr/>
        </p:nvSpPr>
        <p:spPr bwMode="auto">
          <a:xfrm>
            <a:off x="3074988" y="3016250"/>
            <a:ext cx="1504950" cy="1379538"/>
          </a:xfrm>
          <a:prstGeom prst="upArrow">
            <a:avLst>
              <a:gd name="adj1" fmla="val 55065"/>
              <a:gd name="adj2" fmla="val 57306"/>
            </a:avLst>
          </a:prstGeom>
          <a:gradFill rotWithShape="1">
            <a:gsLst>
              <a:gs pos="0">
                <a:srgbClr val="FFFF00">
                  <a:gamma/>
                  <a:shade val="46275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0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8909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8909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9094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1147" name="AutoShape 11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A603AB"/>
              </a:gs>
              <a:gs pos="6000">
                <a:srgbClr val="E81766"/>
              </a:gs>
              <a:gs pos="13500">
                <a:srgbClr val="EE3F17"/>
              </a:gs>
              <a:gs pos="24000">
                <a:srgbClr val="FFFF00"/>
              </a:gs>
              <a:gs pos="32499">
                <a:srgbClr val="1A8D48"/>
              </a:gs>
              <a:gs pos="39500">
                <a:srgbClr val="0819FB"/>
              </a:gs>
              <a:gs pos="50000">
                <a:srgbClr val="A603AB"/>
              </a:gs>
              <a:gs pos="60501">
                <a:srgbClr val="0819FB"/>
              </a:gs>
              <a:gs pos="67501">
                <a:srgbClr val="1A8D48"/>
              </a:gs>
              <a:gs pos="76000">
                <a:srgbClr val="FFFF00"/>
              </a:gs>
              <a:gs pos="86500">
                <a:srgbClr val="EE3F17"/>
              </a:gs>
              <a:gs pos="94000">
                <a:srgbClr val="E81766"/>
              </a:gs>
              <a:gs pos="100000">
                <a:srgbClr val="A603AB"/>
              </a:gs>
            </a:gsLst>
            <a:lin ang="2700000" scaled="1"/>
          </a:gradFill>
          <a:ln w="38100">
            <a:solidFill>
              <a:srgbClr val="0000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1139" name="AutoShape 3"/>
          <p:cNvSpPr>
            <a:spLocks noChangeArrowheads="1"/>
          </p:cNvSpPr>
          <p:nvPr/>
        </p:nvSpPr>
        <p:spPr bwMode="auto">
          <a:xfrm>
            <a:off x="608013" y="3429000"/>
            <a:ext cx="7899400" cy="2871788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CCFF"/>
              </a:gs>
              <a:gs pos="50000">
                <a:schemeClr val="bg1"/>
              </a:gs>
              <a:gs pos="100000">
                <a:srgbClr val="FFCC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1140" name="AutoShape 4"/>
          <p:cNvSpPr>
            <a:spLocks noChangeArrowheads="1"/>
          </p:cNvSpPr>
          <p:nvPr/>
        </p:nvSpPr>
        <p:spPr bwMode="auto">
          <a:xfrm>
            <a:off x="992188" y="608013"/>
            <a:ext cx="7131050" cy="3975100"/>
          </a:xfrm>
          <a:prstGeom prst="roundRect">
            <a:avLst>
              <a:gd name="adj" fmla="val 14259"/>
            </a:avLst>
          </a:prstGeom>
          <a:gradFill rotWithShape="1">
            <a:gsLst>
              <a:gs pos="0">
                <a:srgbClr val="000000"/>
              </a:gs>
              <a:gs pos="39999">
                <a:srgbClr val="0A128C"/>
              </a:gs>
              <a:gs pos="70000">
                <a:srgbClr val="181CC7"/>
              </a:gs>
              <a:gs pos="88000">
                <a:srgbClr val="7005D4"/>
              </a:gs>
              <a:gs pos="100000">
                <a:srgbClr val="8C3D91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1141" name="Text Box 5"/>
          <p:cNvSpPr txBox="1">
            <a:spLocks noChangeArrowheads="1"/>
          </p:cNvSpPr>
          <p:nvPr/>
        </p:nvSpPr>
        <p:spPr bwMode="auto">
          <a:xfrm>
            <a:off x="1281113" y="546100"/>
            <a:ext cx="6553200" cy="2835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8000" b="1">
                <a:solidFill>
                  <a:schemeClr val="bg1"/>
                </a:solidFill>
                <a:latin typeface="Comic Sans MS" pitchFamily="66" charset="0"/>
              </a:rPr>
              <a:t>4658</a:t>
            </a:r>
            <a:endParaRPr lang="en-US" sz="18000" b="1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91142" name="Text Box 6"/>
          <p:cNvSpPr txBox="1">
            <a:spLocks noChangeArrowheads="1"/>
          </p:cNvSpPr>
          <p:nvPr/>
        </p:nvSpPr>
        <p:spPr bwMode="auto">
          <a:xfrm>
            <a:off x="788988" y="4491038"/>
            <a:ext cx="7539037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3300"/>
                </a:solidFill>
                <a:latin typeface="Comic Sans MS" pitchFamily="66" charset="0"/>
              </a:rPr>
              <a:t>8</a:t>
            </a:r>
            <a:endParaRPr lang="en-US" sz="12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91146" name="AutoShape 10"/>
          <p:cNvSpPr>
            <a:spLocks noChangeArrowheads="1"/>
          </p:cNvSpPr>
          <p:nvPr/>
        </p:nvSpPr>
        <p:spPr bwMode="auto">
          <a:xfrm>
            <a:off x="5875338" y="3016250"/>
            <a:ext cx="1504950" cy="1379538"/>
          </a:xfrm>
          <a:prstGeom prst="upArrow">
            <a:avLst>
              <a:gd name="adj1" fmla="val 55065"/>
              <a:gd name="adj2" fmla="val 57306"/>
            </a:avLst>
          </a:prstGeom>
          <a:gradFill rotWithShape="1">
            <a:gsLst>
              <a:gs pos="0">
                <a:srgbClr val="FFFF00">
                  <a:gamma/>
                  <a:shade val="46275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11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9114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9114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1142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9339" name="AutoShape 11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A603AB"/>
              </a:gs>
              <a:gs pos="6000">
                <a:srgbClr val="E81766"/>
              </a:gs>
              <a:gs pos="13500">
                <a:srgbClr val="EE3F17"/>
              </a:gs>
              <a:gs pos="24000">
                <a:srgbClr val="FFFF00"/>
              </a:gs>
              <a:gs pos="32499">
                <a:srgbClr val="1A8D48"/>
              </a:gs>
              <a:gs pos="39500">
                <a:srgbClr val="0819FB"/>
              </a:gs>
              <a:gs pos="50000">
                <a:srgbClr val="A603AB"/>
              </a:gs>
              <a:gs pos="60501">
                <a:srgbClr val="0819FB"/>
              </a:gs>
              <a:gs pos="67501">
                <a:srgbClr val="1A8D48"/>
              </a:gs>
              <a:gs pos="76000">
                <a:srgbClr val="FFFF00"/>
              </a:gs>
              <a:gs pos="86500">
                <a:srgbClr val="EE3F17"/>
              </a:gs>
              <a:gs pos="94000">
                <a:srgbClr val="E81766"/>
              </a:gs>
              <a:gs pos="100000">
                <a:srgbClr val="A603AB"/>
              </a:gs>
            </a:gsLst>
            <a:lin ang="2700000" scaled="1"/>
          </a:gradFill>
          <a:ln w="38100">
            <a:solidFill>
              <a:srgbClr val="0000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9331" name="AutoShape 3"/>
          <p:cNvSpPr>
            <a:spLocks noChangeArrowheads="1"/>
          </p:cNvSpPr>
          <p:nvPr/>
        </p:nvSpPr>
        <p:spPr bwMode="auto">
          <a:xfrm>
            <a:off x="608013" y="3429000"/>
            <a:ext cx="7899400" cy="2871788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CCFF"/>
              </a:gs>
              <a:gs pos="50000">
                <a:schemeClr val="bg1"/>
              </a:gs>
              <a:gs pos="100000">
                <a:srgbClr val="FFCC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9332" name="AutoShape 4"/>
          <p:cNvSpPr>
            <a:spLocks noChangeArrowheads="1"/>
          </p:cNvSpPr>
          <p:nvPr/>
        </p:nvSpPr>
        <p:spPr bwMode="auto">
          <a:xfrm>
            <a:off x="992188" y="608013"/>
            <a:ext cx="7131050" cy="3975100"/>
          </a:xfrm>
          <a:prstGeom prst="roundRect">
            <a:avLst>
              <a:gd name="adj" fmla="val 14259"/>
            </a:avLst>
          </a:prstGeom>
          <a:gradFill rotWithShape="1">
            <a:gsLst>
              <a:gs pos="0">
                <a:srgbClr val="000000"/>
              </a:gs>
              <a:gs pos="39999">
                <a:srgbClr val="0A128C"/>
              </a:gs>
              <a:gs pos="70000">
                <a:srgbClr val="181CC7"/>
              </a:gs>
              <a:gs pos="88000">
                <a:srgbClr val="7005D4"/>
              </a:gs>
              <a:gs pos="100000">
                <a:srgbClr val="8C3D91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9333" name="Text Box 5"/>
          <p:cNvSpPr txBox="1">
            <a:spLocks noChangeArrowheads="1"/>
          </p:cNvSpPr>
          <p:nvPr/>
        </p:nvSpPr>
        <p:spPr bwMode="auto">
          <a:xfrm>
            <a:off x="1281113" y="546100"/>
            <a:ext cx="6553200" cy="2835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8000" b="1">
                <a:solidFill>
                  <a:schemeClr val="bg1"/>
                </a:solidFill>
                <a:latin typeface="Comic Sans MS" pitchFamily="66" charset="0"/>
              </a:rPr>
              <a:t>8145</a:t>
            </a:r>
            <a:endParaRPr lang="en-US" sz="18000" b="1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99334" name="Text Box 6"/>
          <p:cNvSpPr txBox="1">
            <a:spLocks noChangeArrowheads="1"/>
          </p:cNvSpPr>
          <p:nvPr/>
        </p:nvSpPr>
        <p:spPr bwMode="auto">
          <a:xfrm>
            <a:off x="788988" y="4491038"/>
            <a:ext cx="7539037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3300"/>
                </a:solidFill>
                <a:latin typeface="Comic Sans MS" pitchFamily="66" charset="0"/>
              </a:rPr>
              <a:t>5</a:t>
            </a:r>
            <a:endParaRPr lang="en-US" sz="12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99338" name="AutoShape 10"/>
          <p:cNvSpPr>
            <a:spLocks noChangeArrowheads="1"/>
          </p:cNvSpPr>
          <p:nvPr/>
        </p:nvSpPr>
        <p:spPr bwMode="auto">
          <a:xfrm>
            <a:off x="5875338" y="3016250"/>
            <a:ext cx="1504950" cy="1379538"/>
          </a:xfrm>
          <a:prstGeom prst="upArrow">
            <a:avLst>
              <a:gd name="adj1" fmla="val 55065"/>
              <a:gd name="adj2" fmla="val 57306"/>
            </a:avLst>
          </a:prstGeom>
          <a:gradFill rotWithShape="1">
            <a:gsLst>
              <a:gs pos="0">
                <a:srgbClr val="FFFF00">
                  <a:gamma/>
                  <a:shade val="46275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93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9933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9933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9334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0363" name="AutoShape 11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A603AB"/>
              </a:gs>
              <a:gs pos="6000">
                <a:srgbClr val="E81766"/>
              </a:gs>
              <a:gs pos="13500">
                <a:srgbClr val="EE3F17"/>
              </a:gs>
              <a:gs pos="24000">
                <a:srgbClr val="FFFF00"/>
              </a:gs>
              <a:gs pos="32499">
                <a:srgbClr val="1A8D48"/>
              </a:gs>
              <a:gs pos="39500">
                <a:srgbClr val="0819FB"/>
              </a:gs>
              <a:gs pos="50000">
                <a:srgbClr val="A603AB"/>
              </a:gs>
              <a:gs pos="60501">
                <a:srgbClr val="0819FB"/>
              </a:gs>
              <a:gs pos="67501">
                <a:srgbClr val="1A8D48"/>
              </a:gs>
              <a:gs pos="76000">
                <a:srgbClr val="FFFF00"/>
              </a:gs>
              <a:gs pos="86500">
                <a:srgbClr val="EE3F17"/>
              </a:gs>
              <a:gs pos="94000">
                <a:srgbClr val="E81766"/>
              </a:gs>
              <a:gs pos="100000">
                <a:srgbClr val="A603AB"/>
              </a:gs>
            </a:gsLst>
            <a:lin ang="2700000" scaled="1"/>
          </a:gradFill>
          <a:ln w="38100">
            <a:solidFill>
              <a:srgbClr val="0000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0355" name="AutoShape 3"/>
          <p:cNvSpPr>
            <a:spLocks noChangeArrowheads="1"/>
          </p:cNvSpPr>
          <p:nvPr/>
        </p:nvSpPr>
        <p:spPr bwMode="auto">
          <a:xfrm>
            <a:off x="608013" y="3429000"/>
            <a:ext cx="7899400" cy="2871788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CCFF"/>
              </a:gs>
              <a:gs pos="50000">
                <a:schemeClr val="bg1"/>
              </a:gs>
              <a:gs pos="100000">
                <a:srgbClr val="FFCC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0356" name="AutoShape 4"/>
          <p:cNvSpPr>
            <a:spLocks noChangeArrowheads="1"/>
          </p:cNvSpPr>
          <p:nvPr/>
        </p:nvSpPr>
        <p:spPr bwMode="auto">
          <a:xfrm>
            <a:off x="992188" y="608013"/>
            <a:ext cx="7131050" cy="3975100"/>
          </a:xfrm>
          <a:prstGeom prst="roundRect">
            <a:avLst>
              <a:gd name="adj" fmla="val 14259"/>
            </a:avLst>
          </a:prstGeom>
          <a:gradFill rotWithShape="1">
            <a:gsLst>
              <a:gs pos="0">
                <a:srgbClr val="000000"/>
              </a:gs>
              <a:gs pos="39999">
                <a:srgbClr val="0A128C"/>
              </a:gs>
              <a:gs pos="70000">
                <a:srgbClr val="181CC7"/>
              </a:gs>
              <a:gs pos="88000">
                <a:srgbClr val="7005D4"/>
              </a:gs>
              <a:gs pos="100000">
                <a:srgbClr val="8C3D91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0357" name="Text Box 5"/>
          <p:cNvSpPr txBox="1">
            <a:spLocks noChangeArrowheads="1"/>
          </p:cNvSpPr>
          <p:nvPr/>
        </p:nvSpPr>
        <p:spPr bwMode="auto">
          <a:xfrm>
            <a:off x="1281113" y="546100"/>
            <a:ext cx="6553200" cy="2835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8000" b="1">
                <a:solidFill>
                  <a:schemeClr val="bg1"/>
                </a:solidFill>
                <a:latin typeface="Comic Sans MS" pitchFamily="66" charset="0"/>
              </a:rPr>
              <a:t>8316</a:t>
            </a:r>
            <a:endParaRPr lang="en-US" sz="18000" b="1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100358" name="Text Box 6"/>
          <p:cNvSpPr txBox="1">
            <a:spLocks noChangeArrowheads="1"/>
          </p:cNvSpPr>
          <p:nvPr/>
        </p:nvSpPr>
        <p:spPr bwMode="auto">
          <a:xfrm>
            <a:off x="788988" y="4491038"/>
            <a:ext cx="7539037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3300"/>
                </a:solidFill>
                <a:latin typeface="Comic Sans MS" pitchFamily="66" charset="0"/>
              </a:rPr>
              <a:t>8000</a:t>
            </a:r>
            <a:endParaRPr lang="en-US" sz="12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100360" name="AutoShape 8"/>
          <p:cNvSpPr>
            <a:spLocks noChangeArrowheads="1"/>
          </p:cNvSpPr>
          <p:nvPr/>
        </p:nvSpPr>
        <p:spPr bwMode="auto">
          <a:xfrm>
            <a:off x="1674813" y="3014663"/>
            <a:ext cx="1504950" cy="1379537"/>
          </a:xfrm>
          <a:prstGeom prst="upArrow">
            <a:avLst>
              <a:gd name="adj1" fmla="val 55065"/>
              <a:gd name="adj2" fmla="val 57306"/>
            </a:avLst>
          </a:prstGeom>
          <a:gradFill rotWithShape="1">
            <a:gsLst>
              <a:gs pos="0">
                <a:srgbClr val="FFFF00">
                  <a:gamma/>
                  <a:shade val="46275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03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0035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0035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0358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3435" name="AutoShape 11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A603AB"/>
              </a:gs>
              <a:gs pos="6000">
                <a:srgbClr val="E81766"/>
              </a:gs>
              <a:gs pos="13500">
                <a:srgbClr val="EE3F17"/>
              </a:gs>
              <a:gs pos="24000">
                <a:srgbClr val="FFFF00"/>
              </a:gs>
              <a:gs pos="32499">
                <a:srgbClr val="1A8D48"/>
              </a:gs>
              <a:gs pos="39500">
                <a:srgbClr val="0819FB"/>
              </a:gs>
              <a:gs pos="50000">
                <a:srgbClr val="A603AB"/>
              </a:gs>
              <a:gs pos="60501">
                <a:srgbClr val="0819FB"/>
              </a:gs>
              <a:gs pos="67501">
                <a:srgbClr val="1A8D48"/>
              </a:gs>
              <a:gs pos="76000">
                <a:srgbClr val="FFFF00"/>
              </a:gs>
              <a:gs pos="86500">
                <a:srgbClr val="EE3F17"/>
              </a:gs>
              <a:gs pos="94000">
                <a:srgbClr val="E81766"/>
              </a:gs>
              <a:gs pos="100000">
                <a:srgbClr val="A603AB"/>
              </a:gs>
            </a:gsLst>
            <a:lin ang="2700000" scaled="1"/>
          </a:gradFill>
          <a:ln w="38100">
            <a:solidFill>
              <a:srgbClr val="0000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3427" name="AutoShape 3"/>
          <p:cNvSpPr>
            <a:spLocks noChangeArrowheads="1"/>
          </p:cNvSpPr>
          <p:nvPr/>
        </p:nvSpPr>
        <p:spPr bwMode="auto">
          <a:xfrm>
            <a:off x="608013" y="3429000"/>
            <a:ext cx="7899400" cy="2871788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CCFF"/>
              </a:gs>
              <a:gs pos="50000">
                <a:schemeClr val="bg1"/>
              </a:gs>
              <a:gs pos="100000">
                <a:srgbClr val="FFCC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3428" name="AutoShape 4"/>
          <p:cNvSpPr>
            <a:spLocks noChangeArrowheads="1"/>
          </p:cNvSpPr>
          <p:nvPr/>
        </p:nvSpPr>
        <p:spPr bwMode="auto">
          <a:xfrm>
            <a:off x="992188" y="608013"/>
            <a:ext cx="7131050" cy="3975100"/>
          </a:xfrm>
          <a:prstGeom prst="roundRect">
            <a:avLst>
              <a:gd name="adj" fmla="val 14259"/>
            </a:avLst>
          </a:prstGeom>
          <a:gradFill rotWithShape="1">
            <a:gsLst>
              <a:gs pos="0">
                <a:srgbClr val="000000"/>
              </a:gs>
              <a:gs pos="39999">
                <a:srgbClr val="0A128C"/>
              </a:gs>
              <a:gs pos="70000">
                <a:srgbClr val="181CC7"/>
              </a:gs>
              <a:gs pos="88000">
                <a:srgbClr val="7005D4"/>
              </a:gs>
              <a:gs pos="100000">
                <a:srgbClr val="8C3D91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3429" name="Text Box 5"/>
          <p:cNvSpPr txBox="1">
            <a:spLocks noChangeArrowheads="1"/>
          </p:cNvSpPr>
          <p:nvPr/>
        </p:nvSpPr>
        <p:spPr bwMode="auto">
          <a:xfrm>
            <a:off x="1281113" y="546100"/>
            <a:ext cx="6553200" cy="2835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8000" b="1">
                <a:solidFill>
                  <a:schemeClr val="bg1"/>
                </a:solidFill>
                <a:latin typeface="Comic Sans MS" pitchFamily="66" charset="0"/>
              </a:rPr>
              <a:t>5117</a:t>
            </a:r>
            <a:endParaRPr lang="en-US" sz="18000" b="1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103430" name="Text Box 6"/>
          <p:cNvSpPr txBox="1">
            <a:spLocks noChangeArrowheads="1"/>
          </p:cNvSpPr>
          <p:nvPr/>
        </p:nvSpPr>
        <p:spPr bwMode="auto">
          <a:xfrm>
            <a:off x="788988" y="4491038"/>
            <a:ext cx="7539037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3300"/>
                </a:solidFill>
                <a:latin typeface="Comic Sans MS" pitchFamily="66" charset="0"/>
              </a:rPr>
              <a:t>10</a:t>
            </a:r>
            <a:endParaRPr lang="en-US" sz="12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103433" name="AutoShape 9"/>
          <p:cNvSpPr>
            <a:spLocks noChangeArrowheads="1"/>
          </p:cNvSpPr>
          <p:nvPr/>
        </p:nvSpPr>
        <p:spPr bwMode="auto">
          <a:xfrm>
            <a:off x="4475163" y="3014663"/>
            <a:ext cx="1504950" cy="1379537"/>
          </a:xfrm>
          <a:prstGeom prst="upArrow">
            <a:avLst>
              <a:gd name="adj1" fmla="val 55065"/>
              <a:gd name="adj2" fmla="val 57306"/>
            </a:avLst>
          </a:prstGeom>
          <a:gradFill rotWithShape="1">
            <a:gsLst>
              <a:gs pos="0">
                <a:srgbClr val="FFFF00">
                  <a:gamma/>
                  <a:shade val="46275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4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034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034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3430" grpId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11" name="AutoShape 11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A603AB"/>
              </a:gs>
              <a:gs pos="6000">
                <a:srgbClr val="E81766"/>
              </a:gs>
              <a:gs pos="13500">
                <a:srgbClr val="EE3F17"/>
              </a:gs>
              <a:gs pos="24000">
                <a:srgbClr val="FFFF00"/>
              </a:gs>
              <a:gs pos="32499">
                <a:srgbClr val="1A8D48"/>
              </a:gs>
              <a:gs pos="39500">
                <a:srgbClr val="0819FB"/>
              </a:gs>
              <a:gs pos="50000">
                <a:srgbClr val="A603AB"/>
              </a:gs>
              <a:gs pos="60501">
                <a:srgbClr val="0819FB"/>
              </a:gs>
              <a:gs pos="67501">
                <a:srgbClr val="1A8D48"/>
              </a:gs>
              <a:gs pos="76000">
                <a:srgbClr val="FFFF00"/>
              </a:gs>
              <a:gs pos="86500">
                <a:srgbClr val="EE3F17"/>
              </a:gs>
              <a:gs pos="94000">
                <a:srgbClr val="E81766"/>
              </a:gs>
              <a:gs pos="100000">
                <a:srgbClr val="A603AB"/>
              </a:gs>
            </a:gsLst>
            <a:lin ang="2700000" scaled="1"/>
          </a:gradFill>
          <a:ln w="38100">
            <a:solidFill>
              <a:srgbClr val="0000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2403" name="AutoShape 3"/>
          <p:cNvSpPr>
            <a:spLocks noChangeArrowheads="1"/>
          </p:cNvSpPr>
          <p:nvPr/>
        </p:nvSpPr>
        <p:spPr bwMode="auto">
          <a:xfrm>
            <a:off x="608013" y="3429000"/>
            <a:ext cx="7899400" cy="2871788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CCFF"/>
              </a:gs>
              <a:gs pos="50000">
                <a:schemeClr val="bg1"/>
              </a:gs>
              <a:gs pos="100000">
                <a:srgbClr val="FFCC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2404" name="AutoShape 4"/>
          <p:cNvSpPr>
            <a:spLocks noChangeArrowheads="1"/>
          </p:cNvSpPr>
          <p:nvPr/>
        </p:nvSpPr>
        <p:spPr bwMode="auto">
          <a:xfrm>
            <a:off x="992188" y="608013"/>
            <a:ext cx="7131050" cy="3975100"/>
          </a:xfrm>
          <a:prstGeom prst="roundRect">
            <a:avLst>
              <a:gd name="adj" fmla="val 14259"/>
            </a:avLst>
          </a:prstGeom>
          <a:gradFill rotWithShape="1">
            <a:gsLst>
              <a:gs pos="0">
                <a:srgbClr val="000000"/>
              </a:gs>
              <a:gs pos="39999">
                <a:srgbClr val="0A128C"/>
              </a:gs>
              <a:gs pos="70000">
                <a:srgbClr val="181CC7"/>
              </a:gs>
              <a:gs pos="88000">
                <a:srgbClr val="7005D4"/>
              </a:gs>
              <a:gs pos="100000">
                <a:srgbClr val="8C3D91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2405" name="Text Box 5"/>
          <p:cNvSpPr txBox="1">
            <a:spLocks noChangeArrowheads="1"/>
          </p:cNvSpPr>
          <p:nvPr/>
        </p:nvSpPr>
        <p:spPr bwMode="auto">
          <a:xfrm>
            <a:off x="1281113" y="546100"/>
            <a:ext cx="6553200" cy="2835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8000" b="1">
                <a:solidFill>
                  <a:schemeClr val="bg1"/>
                </a:solidFill>
                <a:latin typeface="Comic Sans MS" pitchFamily="66" charset="0"/>
              </a:rPr>
              <a:t>9543</a:t>
            </a:r>
            <a:endParaRPr lang="en-US" sz="18000" b="1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102406" name="Text Box 6"/>
          <p:cNvSpPr txBox="1">
            <a:spLocks noChangeArrowheads="1"/>
          </p:cNvSpPr>
          <p:nvPr/>
        </p:nvSpPr>
        <p:spPr bwMode="auto">
          <a:xfrm>
            <a:off x="788988" y="4491038"/>
            <a:ext cx="7539037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3300"/>
                </a:solidFill>
                <a:latin typeface="Comic Sans MS" pitchFamily="66" charset="0"/>
              </a:rPr>
              <a:t>3</a:t>
            </a:r>
            <a:endParaRPr lang="en-US" sz="12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102410" name="AutoShape 10"/>
          <p:cNvSpPr>
            <a:spLocks noChangeArrowheads="1"/>
          </p:cNvSpPr>
          <p:nvPr/>
        </p:nvSpPr>
        <p:spPr bwMode="auto">
          <a:xfrm>
            <a:off x="5875338" y="3016250"/>
            <a:ext cx="1504950" cy="1379538"/>
          </a:xfrm>
          <a:prstGeom prst="upArrow">
            <a:avLst>
              <a:gd name="adj1" fmla="val 55065"/>
              <a:gd name="adj2" fmla="val 57306"/>
            </a:avLst>
          </a:prstGeom>
          <a:gradFill rotWithShape="1">
            <a:gsLst>
              <a:gs pos="0">
                <a:srgbClr val="FFFF00">
                  <a:gamma/>
                  <a:shade val="46275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0240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0240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406" grpId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450" name="Text Box 2"/>
          <p:cNvSpPr txBox="1">
            <a:spLocks noChangeArrowheads="1"/>
          </p:cNvSpPr>
          <p:nvPr/>
        </p:nvSpPr>
        <p:spPr bwMode="auto">
          <a:xfrm>
            <a:off x="7064375" y="6089650"/>
            <a:ext cx="1655763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US" sz="1400">
                <a:solidFill>
                  <a:srgbClr val="6699FF"/>
                </a:solidFill>
                <a:latin typeface="Comic Sans MS" pitchFamily="66" charset="0"/>
              </a:rPr>
              <a:t>©  B. Taylor 2006</a:t>
            </a:r>
          </a:p>
        </p:txBody>
      </p:sp>
      <p:sp>
        <p:nvSpPr>
          <p:cNvPr id="104451" name="Rectangle 3"/>
          <p:cNvSpPr>
            <a:spLocks noChangeArrowheads="1"/>
          </p:cNvSpPr>
          <p:nvPr/>
        </p:nvSpPr>
        <p:spPr bwMode="auto">
          <a:xfrm>
            <a:off x="222250" y="201613"/>
            <a:ext cx="8697913" cy="6454775"/>
          </a:xfrm>
          <a:prstGeom prst="rect">
            <a:avLst/>
          </a:prstGeom>
          <a:noFill/>
          <a:ln w="190500">
            <a:solidFill>
              <a:srgbClr val="00CC00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Default Design">
  <a:themeElements>
    <a:clrScheme name="Default Design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Default Design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Default Desig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222</TotalTime>
  <Words>61</Words>
  <Application>Microsoft Office PowerPoint</Application>
  <PresentationFormat>On-screen Show (4:3)</PresentationFormat>
  <Paragraphs>45</Paragraphs>
  <Slides>22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size="23" baseType="lpstr">
      <vt:lpstr>Default Design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  <vt:lpstr>Slide 21</vt:lpstr>
      <vt:lpstr>Slide 22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Brian Taylor</dc:creator>
  <cp:lastModifiedBy>WeMJones</cp:lastModifiedBy>
  <cp:revision>50</cp:revision>
  <dcterms:created xsi:type="dcterms:W3CDTF">2006-03-03T16:34:11Z</dcterms:created>
  <dcterms:modified xsi:type="dcterms:W3CDTF">2014-08-20T14:33:38Z</dcterms:modified>
</cp:coreProperties>
</file>