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61" r:id="rId7"/>
    <p:sldMasterId id="2147483663" r:id="rId8"/>
    <p:sldMasterId id="2147483665" r:id="rId9"/>
  </p:sldMasterIdLst>
  <p:notesMasterIdLst>
    <p:notesMasterId r:id="rId30"/>
  </p:notesMasterIdLst>
  <p:sldIdLst>
    <p:sldId id="719" r:id="rId10"/>
    <p:sldId id="772" r:id="rId11"/>
    <p:sldId id="778" r:id="rId12"/>
    <p:sldId id="792" r:id="rId13"/>
    <p:sldId id="780" r:id="rId14"/>
    <p:sldId id="779" r:id="rId15"/>
    <p:sldId id="781" r:id="rId16"/>
    <p:sldId id="773" r:id="rId17"/>
    <p:sldId id="783" r:id="rId18"/>
    <p:sldId id="782" r:id="rId19"/>
    <p:sldId id="785" r:id="rId20"/>
    <p:sldId id="784" r:id="rId21"/>
    <p:sldId id="786" r:id="rId22"/>
    <p:sldId id="774" r:id="rId23"/>
    <p:sldId id="788" r:id="rId24"/>
    <p:sldId id="790" r:id="rId25"/>
    <p:sldId id="787" r:id="rId26"/>
    <p:sldId id="789" r:id="rId27"/>
    <p:sldId id="791" r:id="rId28"/>
    <p:sldId id="73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50B6C5-922E-4535-B5F8-EE79A3BCDA22}" v="4" dt="2026-03-30T13:53:39.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98" y="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custSel addSld modSld delMainMaster">
      <pc:chgData name="Jenifer Prince Devaraj" userId="c3fb109c-09d1-42a6-93f4-69472d709861" providerId="ADAL" clId="{09A26AFE-3578-4143-B1B0-81DF391638B0}" dt="2026-03-30T13:54:50.041" v="79" actId="1076"/>
      <pc:docMkLst>
        <pc:docMk/>
      </pc:docMkLst>
      <pc:sldChg chg="modSp mod">
        <pc:chgData name="Jenifer Prince Devaraj" userId="c3fb109c-09d1-42a6-93f4-69472d709861" providerId="ADAL" clId="{09A26AFE-3578-4143-B1B0-81DF391638B0}" dt="2026-03-30T13:52:56.062" v="23" actId="1076"/>
        <pc:sldMkLst>
          <pc:docMk/>
          <pc:sldMk cId="270595904" sldId="772"/>
        </pc:sldMkLst>
        <pc:spChg chg="mod">
          <ac:chgData name="Jenifer Prince Devaraj" userId="c3fb109c-09d1-42a6-93f4-69472d709861" providerId="ADAL" clId="{09A26AFE-3578-4143-B1B0-81DF391638B0}" dt="2026-03-30T13:52:56.062" v="23" actId="1076"/>
          <ac:spMkLst>
            <pc:docMk/>
            <pc:sldMk cId="270595904" sldId="772"/>
            <ac:spMk id="27" creationId="{8F21EABA-3048-8B24-1F55-26C2ABC44773}"/>
          </ac:spMkLst>
        </pc:spChg>
      </pc:sldChg>
      <pc:sldChg chg="addSp modSp mod">
        <pc:chgData name="Jenifer Prince Devaraj" userId="c3fb109c-09d1-42a6-93f4-69472d709861" providerId="ADAL" clId="{09A26AFE-3578-4143-B1B0-81DF391638B0}" dt="2026-03-30T13:54:13.145" v="50" actId="1076"/>
        <pc:sldMkLst>
          <pc:docMk/>
          <pc:sldMk cId="2535604088" sldId="778"/>
        </pc:sldMkLst>
        <pc:spChg chg="add mod">
          <ac:chgData name="Jenifer Prince Devaraj" userId="c3fb109c-09d1-42a6-93f4-69472d709861" providerId="ADAL" clId="{09A26AFE-3578-4143-B1B0-81DF391638B0}" dt="2026-03-30T13:54:13.145" v="50" actId="1076"/>
          <ac:spMkLst>
            <pc:docMk/>
            <pc:sldMk cId="2535604088" sldId="778"/>
            <ac:spMk id="6" creationId="{4DA8A749-663F-33E7-6CC7-3EA0FC3929B0}"/>
          </ac:spMkLst>
        </pc:spChg>
        <pc:spChg chg="mod">
          <ac:chgData name="Jenifer Prince Devaraj" userId="c3fb109c-09d1-42a6-93f4-69472d709861" providerId="ADAL" clId="{09A26AFE-3578-4143-B1B0-81DF391638B0}" dt="2026-03-30T13:53:37.600" v="27" actId="6549"/>
          <ac:spMkLst>
            <pc:docMk/>
            <pc:sldMk cId="2535604088" sldId="778"/>
            <ac:spMk id="27" creationId="{8F21EABA-3048-8B24-1F55-26C2ABC44773}"/>
          </ac:spMkLst>
        </pc:spChg>
        <pc:picChg chg="add mod">
          <ac:chgData name="Jenifer Prince Devaraj" userId="c3fb109c-09d1-42a6-93f4-69472d709861" providerId="ADAL" clId="{09A26AFE-3578-4143-B1B0-81DF391638B0}" dt="2026-03-30T13:53:40.974" v="29" actId="1076"/>
          <ac:picMkLst>
            <pc:docMk/>
            <pc:sldMk cId="2535604088" sldId="778"/>
            <ac:picMk id="2" creationId="{99787C54-7483-424C-D851-D8D8E7EE357D}"/>
          </ac:picMkLst>
        </pc:picChg>
      </pc:sldChg>
      <pc:sldChg chg="modSp mod">
        <pc:chgData name="Jenifer Prince Devaraj" userId="c3fb109c-09d1-42a6-93f4-69472d709861" providerId="ADAL" clId="{09A26AFE-3578-4143-B1B0-81DF391638B0}" dt="2026-03-30T13:54:50.041" v="79" actId="1076"/>
        <pc:sldMkLst>
          <pc:docMk/>
          <pc:sldMk cId="1786280954" sldId="780"/>
        </pc:sldMkLst>
        <pc:spChg chg="mod">
          <ac:chgData name="Jenifer Prince Devaraj" userId="c3fb109c-09d1-42a6-93f4-69472d709861" providerId="ADAL" clId="{09A26AFE-3578-4143-B1B0-81DF391638B0}" dt="2026-03-30T13:54:47.343" v="78" actId="6549"/>
          <ac:spMkLst>
            <pc:docMk/>
            <pc:sldMk cId="1786280954" sldId="780"/>
            <ac:spMk id="27" creationId="{8F21EABA-3048-8B24-1F55-26C2ABC44773}"/>
          </ac:spMkLst>
        </pc:spChg>
        <pc:picChg chg="mod">
          <ac:chgData name="Jenifer Prince Devaraj" userId="c3fb109c-09d1-42a6-93f4-69472d709861" providerId="ADAL" clId="{09A26AFE-3578-4143-B1B0-81DF391638B0}" dt="2026-03-30T13:54:50.041" v="79" actId="1076"/>
          <ac:picMkLst>
            <pc:docMk/>
            <pc:sldMk cId="1786280954" sldId="780"/>
            <ac:picMk id="4" creationId="{D39BE6A9-01A0-4016-A4B6-D0655A500C9F}"/>
          </ac:picMkLst>
        </pc:picChg>
      </pc:sldChg>
      <pc:sldChg chg="modSp add mod">
        <pc:chgData name="Jenifer Prince Devaraj" userId="c3fb109c-09d1-42a6-93f4-69472d709861" providerId="ADAL" clId="{09A26AFE-3578-4143-B1B0-81DF391638B0}" dt="2026-03-30T13:53:08.345" v="26" actId="20577"/>
        <pc:sldMkLst>
          <pc:docMk/>
          <pc:sldMk cId="3483637997" sldId="792"/>
        </pc:sldMkLst>
        <pc:spChg chg="mod">
          <ac:chgData name="Jenifer Prince Devaraj" userId="c3fb109c-09d1-42a6-93f4-69472d709861" providerId="ADAL" clId="{09A26AFE-3578-4143-B1B0-81DF391638B0}" dt="2026-03-30T13:53:08.345" v="26" actId="20577"/>
          <ac:spMkLst>
            <pc:docMk/>
            <pc:sldMk cId="3483637997" sldId="792"/>
            <ac:spMk id="27" creationId="{79CC7FBE-D4E9-DC82-1113-45D326BAB812}"/>
          </ac:spMkLst>
        </pc:spChg>
      </pc:sldChg>
      <pc:sldMasterChg chg="del delSldLayout">
        <pc:chgData name="Jenifer Prince Devaraj" userId="c3fb109c-09d1-42a6-93f4-69472d709861" providerId="ADAL" clId="{09A26AFE-3578-4143-B1B0-81DF391638B0}" dt="2026-03-30T13:51:59.715" v="2"/>
        <pc:sldMasterMkLst>
          <pc:docMk/>
          <pc:sldMasterMk cId="3994187330" sldId="2147483650"/>
        </pc:sldMasterMkLst>
        <pc:sldLayoutChg chg="del">
          <pc:chgData name="Jenifer Prince Devaraj" userId="c3fb109c-09d1-42a6-93f4-69472d709861" providerId="ADAL" clId="{09A26AFE-3578-4143-B1B0-81DF391638B0}" dt="2026-03-30T13:51:59.715" v="2"/>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9A26AFE-3578-4143-B1B0-81DF391638B0}" dt="2026-03-30T13:51:59.715" v="2"/>
        <pc:sldMasterMkLst>
          <pc:docMk/>
          <pc:sldMasterMk cId="503966888" sldId="2147483653"/>
        </pc:sldMasterMkLst>
        <pc:sldLayoutChg chg="del">
          <pc:chgData name="Jenifer Prince Devaraj" userId="c3fb109c-09d1-42a6-93f4-69472d709861" providerId="ADAL" clId="{09A26AFE-3578-4143-B1B0-81DF391638B0}" dt="2026-03-30T13:51:59.715" v="2"/>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03-30T13:51:59.715" v="2"/>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03-30T13:51:59.715" v="2"/>
        <pc:sldMasterMkLst>
          <pc:docMk/>
          <pc:sldMasterMk cId="1086982509" sldId="2147483655"/>
        </pc:sldMasterMkLst>
        <pc:sldLayoutChg chg="del">
          <pc:chgData name="Jenifer Prince Devaraj" userId="c3fb109c-09d1-42a6-93f4-69472d709861" providerId="ADAL" clId="{09A26AFE-3578-4143-B1B0-81DF391638B0}" dt="2026-03-30T13:51:59.715" v="2"/>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03-30T13:51:59.715" v="2"/>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03-30T13:51:59.715" v="2"/>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03-30T13:51:59.715" v="2"/>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03-30T13:51:59.715" v="2"/>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03-30T13:51:59.715" v="2"/>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03-30T13:51:59.715" v="2"/>
        <pc:sldMasterMkLst>
          <pc:docMk/>
          <pc:sldMasterMk cId="537362470" sldId="2147483656"/>
        </pc:sldMasterMkLst>
        <pc:sldLayoutChg chg="del">
          <pc:chgData name="Jenifer Prince Devaraj" userId="c3fb109c-09d1-42a6-93f4-69472d709861" providerId="ADAL" clId="{09A26AFE-3578-4143-B1B0-81DF391638B0}" dt="2026-03-30T13:51:59.715" v="2"/>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03-30T13:51:59.715" v="2"/>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03-30T13:51:59.715" v="2"/>
        <pc:sldMasterMkLst>
          <pc:docMk/>
          <pc:sldMasterMk cId="3275634550" sldId="2147483657"/>
        </pc:sldMasterMkLst>
        <pc:sldLayoutChg chg="del">
          <pc:chgData name="Jenifer Prince Devaraj" userId="c3fb109c-09d1-42a6-93f4-69472d709861" providerId="ADAL" clId="{09A26AFE-3578-4143-B1B0-81DF391638B0}" dt="2026-03-30T13:51:59.715" v="2"/>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03-30T13:51:59.715" v="2"/>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03-30T13:51:59.715" v="2"/>
        <pc:sldMasterMkLst>
          <pc:docMk/>
          <pc:sldMasterMk cId="1384196811" sldId="2147483658"/>
        </pc:sldMasterMkLst>
        <pc:sldLayoutChg chg="del">
          <pc:chgData name="Jenifer Prince Devaraj" userId="c3fb109c-09d1-42a6-93f4-69472d709861" providerId="ADAL" clId="{09A26AFE-3578-4143-B1B0-81DF391638B0}" dt="2026-03-30T13:51:59.715" v="2"/>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03-30T13:51:59.715" v="2"/>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03-30T13:51:59.715" v="2"/>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03-30T13:51:59.715" v="2"/>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03-30T13:51:59.715" v="2"/>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03-30T13:51:59.715" v="2"/>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03-30T13:51:59.715" v="2"/>
        <pc:sldMasterMkLst>
          <pc:docMk/>
          <pc:sldMasterMk cId="1800093731" sldId="2147483659"/>
        </pc:sldMasterMkLst>
        <pc:sldLayoutChg chg="del">
          <pc:chgData name="Jenifer Prince Devaraj" userId="c3fb109c-09d1-42a6-93f4-69472d709861" providerId="ADAL" clId="{09A26AFE-3578-4143-B1B0-81DF391638B0}" dt="2026-03-30T13:51:59.715" v="2"/>
          <pc:sldLayoutMkLst>
            <pc:docMk/>
            <pc:sldMasterMk cId="1800093731" sldId="2147483659"/>
            <pc:sldLayoutMk cId="1597148504" sldId="2147483684"/>
          </pc:sldLayoutMkLst>
        </pc:sldLayoutChg>
        <pc:sldLayoutChg chg="del">
          <pc:chgData name="Jenifer Prince Devaraj" userId="c3fb109c-09d1-42a6-93f4-69472d709861" providerId="ADAL" clId="{09A26AFE-3578-4143-B1B0-81DF391638B0}" dt="2026-03-30T13:51:59.715" v="2"/>
          <pc:sldLayoutMkLst>
            <pc:docMk/>
            <pc:sldMasterMk cId="1800093731" sldId="2147483659"/>
            <pc:sldLayoutMk cId="3399777694" sldId="2147483752"/>
          </pc:sldLayoutMkLst>
        </pc:sldLayoutChg>
        <pc:sldLayoutChg chg="del">
          <pc:chgData name="Jenifer Prince Devaraj" userId="c3fb109c-09d1-42a6-93f4-69472d709861" providerId="ADAL" clId="{09A26AFE-3578-4143-B1B0-81DF391638B0}" dt="2026-03-30T13:51:59.715" v="2"/>
          <pc:sldLayoutMkLst>
            <pc:docMk/>
            <pc:sldMasterMk cId="1800093731" sldId="2147483659"/>
            <pc:sldLayoutMk cId="3188795946" sldId="2147483753"/>
          </pc:sldLayoutMkLst>
        </pc:sldLayoutChg>
        <pc:sldLayoutChg chg="del">
          <pc:chgData name="Jenifer Prince Devaraj" userId="c3fb109c-09d1-42a6-93f4-69472d709861" providerId="ADAL" clId="{09A26AFE-3578-4143-B1B0-81DF391638B0}" dt="2026-03-30T13:51:59.715" v="2"/>
          <pc:sldLayoutMkLst>
            <pc:docMk/>
            <pc:sldMasterMk cId="1800093731" sldId="2147483659"/>
            <pc:sldLayoutMk cId="3599698923" sldId="2147483754"/>
          </pc:sldLayoutMkLst>
        </pc:sldLayoutChg>
      </pc:sldMasterChg>
      <pc:sldMasterChg chg="del delSldLayout">
        <pc:chgData name="Jenifer Prince Devaraj" userId="c3fb109c-09d1-42a6-93f4-69472d709861" providerId="ADAL" clId="{09A26AFE-3578-4143-B1B0-81DF391638B0}" dt="2026-03-30T13:51:59.715" v="2"/>
        <pc:sldMasterMkLst>
          <pc:docMk/>
          <pc:sldMasterMk cId="2215794927" sldId="2147483660"/>
        </pc:sldMasterMkLst>
        <pc:sldLayoutChg chg="del">
          <pc:chgData name="Jenifer Prince Devaraj" userId="c3fb109c-09d1-42a6-93f4-69472d709861" providerId="ADAL" clId="{09A26AFE-3578-4143-B1B0-81DF391638B0}" dt="2026-03-30T13:51:59.715" v="2"/>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03-30T13:51:59.715" v="2"/>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03-30T13:51:59.715" v="2"/>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03-30T13:51:59.715" v="2"/>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03-30T13:51:59.715" v="2"/>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03-30T13:51:59.715" v="2"/>
        <pc:sldMasterMkLst>
          <pc:docMk/>
          <pc:sldMasterMk cId="2581267852" sldId="2147483662"/>
        </pc:sldMasterMkLst>
        <pc:sldLayoutChg chg="del">
          <pc:chgData name="Jenifer Prince Devaraj" userId="c3fb109c-09d1-42a6-93f4-69472d709861" providerId="ADAL" clId="{09A26AFE-3578-4143-B1B0-81DF391638B0}" dt="2026-03-30T13:51:59.715" v="2"/>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9A26AFE-3578-4143-B1B0-81DF391638B0}" dt="2026-03-30T13:51:59.715" v="2"/>
        <pc:sldMasterMkLst>
          <pc:docMk/>
          <pc:sldMasterMk cId="741040061" sldId="2147483664"/>
        </pc:sldMasterMkLst>
        <pc:sldLayoutChg chg="del">
          <pc:chgData name="Jenifer Prince Devaraj" userId="c3fb109c-09d1-42a6-93f4-69472d709861" providerId="ADAL" clId="{09A26AFE-3578-4143-B1B0-81DF391638B0}" dt="2026-03-30T13:51:59.715" v="2"/>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03-30T13:51:59.715" v="2"/>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03-30T13:51:59.715" v="2"/>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03-30T13:51:59.715" v="2"/>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03-30T13:51:59.715" v="2"/>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03-30T13:51:59.715" v="2"/>
        <pc:sldMasterMkLst>
          <pc:docMk/>
          <pc:sldMasterMk cId="754378712" sldId="2147483666"/>
        </pc:sldMasterMkLst>
        <pc:sldLayoutChg chg="del">
          <pc:chgData name="Jenifer Prince Devaraj" userId="c3fb109c-09d1-42a6-93f4-69472d709861" providerId="ADAL" clId="{09A26AFE-3578-4143-B1B0-81DF391638B0}" dt="2026-03-30T13:51:59.715" v="2"/>
          <pc:sldLayoutMkLst>
            <pc:docMk/>
            <pc:sldMasterMk cId="754378712" sldId="2147483666"/>
            <pc:sldLayoutMk cId="3132846485" sldId="2147483690"/>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638318787" sldId="2147483698"/>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988994691" sldId="2147483699"/>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668414652" sldId="2147483700"/>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3376813219" sldId="2147483701"/>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322761775" sldId="2147483703"/>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402491513" sldId="2147483704"/>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2661865558" sldId="2147483705"/>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3007840193" sldId="2147483759"/>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2405973259" sldId="2147483760"/>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4035460473" sldId="2147483761"/>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871081314" sldId="2147483762"/>
          </pc:sldLayoutMkLst>
        </pc:sldLayoutChg>
        <pc:sldLayoutChg chg="del">
          <pc:chgData name="Jenifer Prince Devaraj" userId="c3fb109c-09d1-42a6-93f4-69472d709861" providerId="ADAL" clId="{09A26AFE-3578-4143-B1B0-81DF391638B0}" dt="2026-03-30T13:51:59.715" v="2"/>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09A26AFE-3578-4143-B1B0-81DF391638B0}" dt="2026-03-30T13:51:59.715" v="2"/>
        <pc:sldMasterMkLst>
          <pc:docMk/>
          <pc:sldMasterMk cId="217095490" sldId="2147483670"/>
        </pc:sldMasterMkLst>
        <pc:sldLayoutChg chg="del">
          <pc:chgData name="Jenifer Prince Devaraj" userId="c3fb109c-09d1-42a6-93f4-69472d709861" providerId="ADAL" clId="{09A26AFE-3578-4143-B1B0-81DF391638B0}" dt="2026-03-30T13:51:59.715" v="2"/>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03-30T13:51:59.715" v="2"/>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03-30T13:51:59.715" v="2"/>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03-30T13:51:59.715" v="2"/>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03-30T13:51:59.715" v="2"/>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03-30T13:51:59.715" v="2"/>
        <pc:sldMasterMkLst>
          <pc:docMk/>
          <pc:sldMasterMk cId="1743180627" sldId="2147483671"/>
        </pc:sldMasterMkLst>
        <pc:sldLayoutChg chg="del">
          <pc:chgData name="Jenifer Prince Devaraj" userId="c3fb109c-09d1-42a6-93f4-69472d709861" providerId="ADAL" clId="{09A26AFE-3578-4143-B1B0-81DF391638B0}" dt="2026-03-30T13:51:59.715" v="2"/>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A26AFE-3578-4143-B1B0-81DF391638B0}" dt="2026-03-30T13:51:59.715" v="2"/>
        <pc:sldMasterMkLst>
          <pc:docMk/>
          <pc:sldMasterMk cId="130175223" sldId="2147483673"/>
        </pc:sldMasterMkLst>
        <pc:sldLayoutChg chg="del">
          <pc:chgData name="Jenifer Prince Devaraj" userId="c3fb109c-09d1-42a6-93f4-69472d709861" providerId="ADAL" clId="{09A26AFE-3578-4143-B1B0-81DF391638B0}" dt="2026-03-30T13:51:59.715" v="2"/>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03-30T13:51:59.715" v="2"/>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03-30T13:51:59.715" v="2"/>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03-30T13:51:59.715" v="2"/>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03-30T13:51:59.715" v="2"/>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03-30T13:51:59.715" v="2"/>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5.png"/><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theme" Target="../theme/theme5.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7.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6.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Revision 2</a:t>
            </a:r>
          </a:p>
          <a:p>
            <a:endParaRPr lang="en-GB" sz="2200" b="1" dirty="0">
              <a:latin typeface="Book Antiqua" panose="02040602050305030304" pitchFamily="18" charset="0"/>
              <a:ea typeface="Cambria" panose="02040503050406030204" pitchFamily="18" charset="0"/>
              <a:cs typeface="Arial"/>
            </a:endParaRP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35510" y="1468759"/>
            <a:ext cx="5715000" cy="4529381"/>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a:t>
            </a:r>
          </a:p>
          <a:p>
            <a:pPr marL="342900" lvl="0" indent="-342900" algn="just">
              <a:lnSpc>
                <a:spcPct val="150000"/>
              </a:lnSpc>
              <a:spcAft>
                <a:spcPts val="800"/>
              </a:spcAft>
              <a:buFont typeface="+mj-lt"/>
              <a:buAutoNum type="alphaLcParenBoth"/>
              <a:tabLst>
                <a:tab pos="540385" algn="l"/>
              </a:tabLst>
            </a:pPr>
            <a:r>
              <a:rPr lang="en-GB" dirty="0"/>
              <a:t>Explain the Transmission and Reception Frame of UART.	</a:t>
            </a:r>
            <a:endParaRPr lang="en-GB" sz="1800" dirty="0">
              <a:effectLst/>
              <a:latin typeface="Cambria" panose="02040503050406030204" pitchFamily="18" charset="0"/>
              <a:ea typeface="Times New Roman" panose="02020603050405020304" pitchFamily="18" charset="0"/>
            </a:endParaRPr>
          </a:p>
          <a:p>
            <a:pPr marL="342900" lvl="0" indent="-342900" algn="just">
              <a:lnSpc>
                <a:spcPct val="150000"/>
              </a:lnSpc>
              <a:spcAft>
                <a:spcPts val="800"/>
              </a:spcAft>
              <a:buFont typeface="+mj-lt"/>
              <a:buAutoNum type="alphaLcParenBoth"/>
              <a:tabLst>
                <a:tab pos="540385" algn="l"/>
              </a:tabLst>
            </a:pPr>
            <a:r>
              <a:rPr lang="en-GB" sz="1800" dirty="0">
                <a:effectLst/>
                <a:latin typeface="Cambria" panose="02040503050406030204" pitchFamily="18" charset="0"/>
                <a:ea typeface="Times New Roman" panose="02020603050405020304" pitchFamily="18" charset="0"/>
              </a:rPr>
              <a:t>Consider a UART communication scenario where the string “</a:t>
            </a:r>
            <a:r>
              <a:rPr lang="en-GB" dirty="0">
                <a:latin typeface="Cambria" panose="02040503050406030204" pitchFamily="18" charset="0"/>
                <a:ea typeface="Times New Roman" panose="02020603050405020304" pitchFamily="18" charset="0"/>
              </a:rPr>
              <a:t>PRINT</a:t>
            </a:r>
            <a:r>
              <a:rPr lang="en-GB" sz="1800" dirty="0">
                <a:effectLst/>
                <a:latin typeface="Cambria" panose="02040503050406030204" pitchFamily="18" charset="0"/>
                <a:ea typeface="Times New Roman" panose="02020603050405020304" pitchFamily="18" charset="0"/>
              </a:rPr>
              <a:t>" is transmitted.</a:t>
            </a:r>
            <a:endParaRPr lang="en-GB" sz="1800" dirty="0">
              <a:effectLst/>
              <a:latin typeface="Times New Roman" panose="02020603050405020304" pitchFamily="18" charset="0"/>
              <a:ea typeface="Times New Roman" panose="02020603050405020304" pitchFamily="18" charset="0"/>
            </a:endParaRP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Provide the binary representation of each ASCII character in the string.</a:t>
            </a: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Demonstrate how the UART data frame would be constructed for each</a:t>
            </a:r>
            <a:endParaRPr lang="en-GB" sz="1800" dirty="0">
              <a:effectLst/>
              <a:latin typeface="Times New Roman" panose="02020603050405020304" pitchFamily="18" charset="0"/>
              <a:ea typeface="Times New Roman" panose="02020603050405020304" pitchFamily="18" charset="0"/>
            </a:endParaRPr>
          </a:p>
          <a:p>
            <a:pPr marL="985838" indent="-269875" algn="just">
              <a:lnSpc>
                <a:spcPct val="150000"/>
              </a:lnSpc>
              <a:spcAft>
                <a:spcPts val="800"/>
              </a:spcAft>
              <a:tabLst>
                <a:tab pos="540385" algn="l"/>
              </a:tabLst>
            </a:pPr>
            <a:r>
              <a:rPr lang="en-GB" sz="1800" dirty="0">
                <a:effectLst/>
                <a:latin typeface="Cambria" panose="02040503050406030204" pitchFamily="18" charset="0"/>
                <a:ea typeface="Times New Roman" panose="02020603050405020304" pitchFamily="18" charset="0"/>
              </a:rPr>
              <a:t>character by providing relevant diagram.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1FB5931-D2E7-E99D-6F74-9BC12C21A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190" y="1257268"/>
            <a:ext cx="5845810" cy="4952365"/>
          </a:xfrm>
          <a:prstGeom prst="rect">
            <a:avLst/>
          </a:prstGeom>
        </p:spPr>
      </p:pic>
    </p:spTree>
    <p:extLst>
      <p:ext uri="{BB962C8B-B14F-4D97-AF65-F5344CB8AC3E}">
        <p14:creationId xmlns:p14="http://schemas.microsoft.com/office/powerpoint/2010/main" val="270595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1502976"/>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pPr marL="342900" lvl="0" indent="-342900" algn="just">
              <a:lnSpc>
                <a:spcPct val="150000"/>
              </a:lnSpc>
              <a:spcAft>
                <a:spcPts val="800"/>
              </a:spcAft>
              <a:buFont typeface="+mj-lt"/>
              <a:buAutoNum type="alphaLcParenBoth"/>
              <a:tabLst>
                <a:tab pos="540385" algn="l"/>
              </a:tabLst>
            </a:pPr>
            <a:r>
              <a:rPr lang="en-GB" dirty="0"/>
              <a:t>Explain the Transmission and Reception Frame of UART.	</a:t>
            </a:r>
            <a:endParaRPr lang="en-GB" dirty="0">
              <a:latin typeface="Cambria" panose="02040503050406030204" pitchFamily="18" charset="0"/>
              <a:ea typeface="Times New Roman" panose="02020603050405020304" pitchFamily="18" charset="0"/>
            </a:endParaRPr>
          </a:p>
          <a:p>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99787C54-7483-424C-D851-D8D8E7EE357D}"/>
              </a:ext>
            </a:extLst>
          </p:cNvPr>
          <p:cNvPicPr>
            <a:picLocks noChangeAspect="1"/>
          </p:cNvPicPr>
          <p:nvPr/>
        </p:nvPicPr>
        <p:blipFill>
          <a:blip r:embed="rId2"/>
          <a:stretch>
            <a:fillRect/>
          </a:stretch>
        </p:blipFill>
        <p:spPr>
          <a:xfrm>
            <a:off x="2718055" y="2343083"/>
            <a:ext cx="5015865" cy="1166495"/>
          </a:xfrm>
          <a:prstGeom prst="rect">
            <a:avLst/>
          </a:prstGeom>
        </p:spPr>
      </p:pic>
      <p:sp>
        <p:nvSpPr>
          <p:cNvPr id="6" name="TextBox 5">
            <a:extLst>
              <a:ext uri="{FF2B5EF4-FFF2-40B4-BE49-F238E27FC236}">
                <a16:creationId xmlns:a16="http://schemas.microsoft.com/office/drawing/2014/main" id="{4DA8A749-663F-33E7-6CC7-3EA0FC3929B0}"/>
              </a:ext>
            </a:extLst>
          </p:cNvPr>
          <p:cNvSpPr txBox="1"/>
          <p:nvPr/>
        </p:nvSpPr>
        <p:spPr>
          <a:xfrm>
            <a:off x="1305018" y="3714662"/>
            <a:ext cx="7439486" cy="2428806"/>
          </a:xfrm>
          <a:prstGeom prst="rect">
            <a:avLst/>
          </a:prstGeom>
          <a:noFill/>
        </p:spPr>
        <p:txBody>
          <a:bodyPr wrap="square">
            <a:spAutoFit/>
          </a:bodyPr>
          <a:lstStyle/>
          <a:p>
            <a:pPr marL="342900" lvl="0" indent="-342900">
              <a:lnSpc>
                <a:spcPct val="200000"/>
              </a:lnSpc>
              <a:spcAft>
                <a:spcPts val="800"/>
              </a:spcAft>
              <a:buFont typeface="Arial" panose="020B0604020202020204" pitchFamily="34" charset="0"/>
              <a:buChar char="•"/>
              <a:tabLst>
                <a:tab pos="457200" algn="l"/>
                <a:tab pos="540385" algn="l"/>
              </a:tabLst>
            </a:pP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Transfer of a data is done by 8 to 11-bits. 			</a:t>
            </a:r>
          </a:p>
          <a:p>
            <a:pPr marL="342900" lvl="0" indent="-342900">
              <a:lnSpc>
                <a:spcPct val="200000"/>
              </a:lnSpc>
              <a:spcAft>
                <a:spcPts val="800"/>
              </a:spcAft>
              <a:buFont typeface="Arial" panose="020B0604020202020204" pitchFamily="34" charset="0"/>
              <a:buChar char="•"/>
              <a:tabLst>
                <a:tab pos="457200" algn="l"/>
                <a:tab pos="540385" algn="l"/>
              </a:tabLst>
            </a:pP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The transfer bits contains  1 Start bit(1 logic low)Various information data bits.</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200000"/>
              </a:lnSpc>
              <a:spcAft>
                <a:spcPts val="800"/>
              </a:spcAft>
              <a:buFont typeface="Arial" panose="020B0604020202020204" pitchFamily="34" charset="0"/>
              <a:buChar char="•"/>
              <a:tabLst>
                <a:tab pos="457200" algn="l"/>
                <a:tab pos="540385" algn="l"/>
              </a:tabLst>
            </a:pPr>
            <a:r>
              <a:rPr lang="en-GB" sz="1800" dirty="0">
                <a:effectLst/>
                <a:latin typeface="Cambria" panose="02040503050406030204" pitchFamily="18" charset="0"/>
                <a:ea typeface="Times New Roman" panose="02020603050405020304" pitchFamily="18" charset="0"/>
                <a:cs typeface="Times New Roman" panose="02020603050405020304" pitchFamily="18" charset="0"/>
              </a:rPr>
              <a:t>Optional parity bit and 1 stop bits(logic high)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560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6A051-196A-E045-E62A-AC614CE99529}"/>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F9BEF9A-6E1D-7DD6-A2A3-5236CABACFD0}"/>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BAA112AB-D69A-0763-50A8-AE8A636AD5A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31399166-AEC6-E73B-6433-B310A3D32EC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79CC7FBE-D4E9-DC82-1113-45D326BAB812}"/>
              </a:ext>
            </a:extLst>
          </p:cNvPr>
          <p:cNvSpPr txBox="1"/>
          <p:nvPr/>
        </p:nvSpPr>
        <p:spPr>
          <a:xfrm>
            <a:off x="0" y="1423355"/>
            <a:ext cx="9433560" cy="2708434"/>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sz="2200" b="1" dirty="0">
              <a:latin typeface="Cambria" panose="02040503050406030204" pitchFamily="18" charset="0"/>
              <a:ea typeface="Cambria" panose="02040503050406030204" pitchFamily="18" charset="0"/>
            </a:endParaRPr>
          </a:p>
          <a:p>
            <a:r>
              <a:rPr lang="en-GB" dirty="0">
                <a:latin typeface="Cambria" panose="02040503050406030204" pitchFamily="18" charset="0"/>
                <a:ea typeface="Times New Roman" panose="02020603050405020304" pitchFamily="18" charset="0"/>
              </a:rPr>
              <a:t>(b) (</a:t>
            </a:r>
            <a:r>
              <a:rPr lang="en-GB" dirty="0" err="1">
                <a:latin typeface="Cambria" panose="02040503050406030204" pitchFamily="18" charset="0"/>
                <a:ea typeface="Times New Roman" panose="02020603050405020304" pitchFamily="18" charset="0"/>
              </a:rPr>
              <a:t>i</a:t>
            </a:r>
            <a:r>
              <a:rPr lang="en-GB" dirty="0">
                <a:latin typeface="Cambria" panose="02040503050406030204" pitchFamily="18" charset="0"/>
                <a:ea typeface="Times New Roman" panose="02020603050405020304" pitchFamily="18" charset="0"/>
              </a:rPr>
              <a:t>)The hex and binary values for ‘PRINT’</a:t>
            </a:r>
          </a:p>
          <a:p>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P</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50</a:t>
            </a:r>
            <a:r>
              <a:rPr lang="en-GB" sz="1800" dirty="0">
                <a:effectLst/>
                <a:latin typeface="Cambria" panose="02040503050406030204" pitchFamily="18" charset="0"/>
                <a:ea typeface="Times New Roman" panose="02020603050405020304" pitchFamily="18" charset="0"/>
              </a:rPr>
              <a:t> and the binary value is 01010000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R</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52</a:t>
            </a:r>
            <a:r>
              <a:rPr lang="en-GB" sz="1800" dirty="0">
                <a:effectLst/>
                <a:latin typeface="Cambria" panose="02040503050406030204" pitchFamily="18" charset="0"/>
                <a:ea typeface="Times New Roman" panose="02020603050405020304" pitchFamily="18" charset="0"/>
              </a:rPr>
              <a:t> and the binary value is 01010010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I</a:t>
            </a:r>
            <a:r>
              <a:rPr lang="en-GB" sz="1800" dirty="0">
                <a:effectLst/>
                <a:latin typeface="Cambria" panose="02040503050406030204" pitchFamily="18" charset="0"/>
                <a:ea typeface="Times New Roman" panose="02020603050405020304" pitchFamily="18" charset="0"/>
              </a:rPr>
              <a:t>	: Hex Value = 49 and the binary value is 01001001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N</a:t>
            </a:r>
            <a:r>
              <a:rPr lang="en-GB" sz="1800" dirty="0">
                <a:effectLst/>
                <a:latin typeface="Cambria" panose="02040503050406030204" pitchFamily="18" charset="0"/>
                <a:ea typeface="Times New Roman" panose="02020603050405020304" pitchFamily="18" charset="0"/>
              </a:rPr>
              <a:t>	: Hex Value = 4E and the binary value is 01001110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T</a:t>
            </a:r>
            <a:r>
              <a:rPr lang="en-GB" sz="1800" dirty="0">
                <a:effectLst/>
                <a:latin typeface="Cambria" panose="02040503050406030204" pitchFamily="18" charset="0"/>
                <a:ea typeface="Times New Roman" panose="02020603050405020304" pitchFamily="18" charset="0"/>
              </a:rPr>
              <a:t>	: Hex Value = 54 and the binary value is 01010100			</a:t>
            </a:r>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83637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154511"/>
            <a:ext cx="9433560" cy="4124206"/>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(b) (ii) Demonstration</a:t>
            </a: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‘P’</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‘R’</a:t>
            </a:r>
          </a:p>
          <a:p>
            <a:endParaRPr lang="en-GB" sz="2200" b="1" dirty="0">
              <a:latin typeface="Cambria" panose="02040503050406030204" pitchFamily="18" charset="0"/>
              <a:ea typeface="Cambria" panose="02040503050406030204" pitchFamily="18" charset="0"/>
            </a:endParaRPr>
          </a:p>
        </p:txBody>
      </p:sp>
      <p:pic>
        <p:nvPicPr>
          <p:cNvPr id="10" name="Picture 9">
            <a:extLst>
              <a:ext uri="{FF2B5EF4-FFF2-40B4-BE49-F238E27FC236}">
                <a16:creationId xmlns:a16="http://schemas.microsoft.com/office/drawing/2014/main" id="{28380D53-769C-4A74-A059-CA9C05F88B3F}"/>
              </a:ext>
            </a:extLst>
          </p:cNvPr>
          <p:cNvPicPr/>
          <p:nvPr/>
        </p:nvPicPr>
        <p:blipFill>
          <a:blip r:embed="rId2"/>
          <a:stretch>
            <a:fillRect/>
          </a:stretch>
        </p:blipFill>
        <p:spPr>
          <a:xfrm>
            <a:off x="3346767" y="2780030"/>
            <a:ext cx="5498465" cy="1297940"/>
          </a:xfrm>
          <a:prstGeom prst="rect">
            <a:avLst/>
          </a:prstGeom>
        </p:spPr>
      </p:pic>
      <p:pic>
        <p:nvPicPr>
          <p:cNvPr id="4" name="Picture 3">
            <a:extLst>
              <a:ext uri="{FF2B5EF4-FFF2-40B4-BE49-F238E27FC236}">
                <a16:creationId xmlns:a16="http://schemas.microsoft.com/office/drawing/2014/main" id="{D39BE6A9-01A0-4016-A4B6-D0655A500C9F}"/>
              </a:ext>
            </a:extLst>
          </p:cNvPr>
          <p:cNvPicPr>
            <a:picLocks noChangeAspect="1"/>
          </p:cNvPicPr>
          <p:nvPr/>
        </p:nvPicPr>
        <p:blipFill>
          <a:blip r:embed="rId3"/>
          <a:stretch>
            <a:fillRect/>
          </a:stretch>
        </p:blipFill>
        <p:spPr>
          <a:xfrm>
            <a:off x="3337815" y="5061528"/>
            <a:ext cx="5604189" cy="1297940"/>
          </a:xfrm>
          <a:prstGeom prst="rect">
            <a:avLst/>
          </a:prstGeom>
        </p:spPr>
      </p:pic>
    </p:spTree>
    <p:extLst>
      <p:ext uri="{BB962C8B-B14F-4D97-AF65-F5344CB8AC3E}">
        <p14:creationId xmlns:p14="http://schemas.microsoft.com/office/powerpoint/2010/main" val="178628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477875"/>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‘I’</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‘N’</a:t>
            </a:r>
          </a:p>
          <a:p>
            <a:endParaRPr lang="en-GB" sz="2200" b="1" dirty="0">
              <a:latin typeface="Cambria" panose="020405030504060302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255E0006-4A38-47DC-A713-22B7DDF0C1EF}"/>
              </a:ext>
            </a:extLst>
          </p:cNvPr>
          <p:cNvPicPr>
            <a:picLocks noChangeAspect="1"/>
          </p:cNvPicPr>
          <p:nvPr/>
        </p:nvPicPr>
        <p:blipFill>
          <a:blip r:embed="rId2"/>
          <a:stretch>
            <a:fillRect/>
          </a:stretch>
        </p:blipFill>
        <p:spPr>
          <a:xfrm>
            <a:off x="3413225" y="2670904"/>
            <a:ext cx="5810285" cy="1348591"/>
          </a:xfrm>
          <a:prstGeom prst="rect">
            <a:avLst/>
          </a:prstGeom>
        </p:spPr>
      </p:pic>
      <p:pic>
        <p:nvPicPr>
          <p:cNvPr id="9" name="Picture 8">
            <a:extLst>
              <a:ext uri="{FF2B5EF4-FFF2-40B4-BE49-F238E27FC236}">
                <a16:creationId xmlns:a16="http://schemas.microsoft.com/office/drawing/2014/main" id="{D7225EB7-2DE6-4913-A49C-D0B6FBF707DE}"/>
              </a:ext>
            </a:extLst>
          </p:cNvPr>
          <p:cNvPicPr>
            <a:picLocks noChangeAspect="1"/>
          </p:cNvPicPr>
          <p:nvPr/>
        </p:nvPicPr>
        <p:blipFill>
          <a:blip r:embed="rId3"/>
          <a:stretch>
            <a:fillRect/>
          </a:stretch>
        </p:blipFill>
        <p:spPr>
          <a:xfrm>
            <a:off x="3413225" y="4771863"/>
            <a:ext cx="5650444" cy="1325563"/>
          </a:xfrm>
          <a:prstGeom prst="rect">
            <a:avLst/>
          </a:prstGeom>
        </p:spPr>
      </p:pic>
    </p:spTree>
    <p:extLst>
      <p:ext uri="{BB962C8B-B14F-4D97-AF65-F5344CB8AC3E}">
        <p14:creationId xmlns:p14="http://schemas.microsoft.com/office/powerpoint/2010/main" val="3883530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17009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‘T’</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200" b="1"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7FA0E7EC-A080-4F9C-B288-DF924F594C77}"/>
              </a:ext>
            </a:extLst>
          </p:cNvPr>
          <p:cNvPicPr>
            <a:picLocks noChangeAspect="1"/>
          </p:cNvPicPr>
          <p:nvPr/>
        </p:nvPicPr>
        <p:blipFill>
          <a:blip r:embed="rId2"/>
          <a:stretch>
            <a:fillRect/>
          </a:stretch>
        </p:blipFill>
        <p:spPr>
          <a:xfrm>
            <a:off x="2522482" y="3009736"/>
            <a:ext cx="7364655" cy="1739870"/>
          </a:xfrm>
          <a:prstGeom prst="rect">
            <a:avLst/>
          </a:prstGeom>
        </p:spPr>
      </p:pic>
    </p:spTree>
    <p:extLst>
      <p:ext uri="{BB962C8B-B14F-4D97-AF65-F5344CB8AC3E}">
        <p14:creationId xmlns:p14="http://schemas.microsoft.com/office/powerpoint/2010/main" val="1401724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a:t>
            </a:r>
          </a:p>
        </p:txBody>
      </p:sp>
      <p:sp>
        <p:nvSpPr>
          <p:cNvPr id="6" name="TextBox 5">
            <a:extLst>
              <a:ext uri="{FF2B5EF4-FFF2-40B4-BE49-F238E27FC236}">
                <a16:creationId xmlns:a16="http://schemas.microsoft.com/office/drawing/2014/main" id="{6C1FEEC1-B826-D906-49EE-8F2F373483C8}"/>
              </a:ext>
            </a:extLst>
          </p:cNvPr>
          <p:cNvSpPr txBox="1"/>
          <p:nvPr/>
        </p:nvSpPr>
        <p:spPr>
          <a:xfrm>
            <a:off x="711200" y="148645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4898" y="1878965"/>
            <a:ext cx="3714750" cy="1616710"/>
          </a:xfrm>
          <a:prstGeom prst="rect">
            <a:avLst/>
          </a:prstGeom>
        </p:spPr>
      </p:pic>
    </p:spTree>
    <p:extLst>
      <p:ext uri="{BB962C8B-B14F-4D97-AF65-F5344CB8AC3E}">
        <p14:creationId xmlns:p14="http://schemas.microsoft.com/office/powerpoint/2010/main" val="2093396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4298613"/>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protocol is Inter- Integrated Circuits (I2C).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a:t>
            </a:r>
            <a:r>
              <a:rPr lang="en-GB" sz="1600" dirty="0">
                <a:latin typeface="Cambria" panose="02040503050406030204" pitchFamily="18" charset="0"/>
                <a:ea typeface="Times New Roman" panose="02020603050405020304" pitchFamily="18" charset="0"/>
              </a:rPr>
              <a:t>i) </a:t>
            </a: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The transmission type is Synchronous, Serial, point to multipoint, Full Duplex.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511052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7130157"/>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	</a:t>
            </a: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700755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51154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The signal present are</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Data  SDA 	</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clock  SCL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Data  </a:t>
            </a:r>
            <a:r>
              <a:rPr lang="en-GB" sz="1600" dirty="0">
                <a:effectLst/>
                <a:latin typeface="Cambria" panose="02040503050406030204" pitchFamily="18" charset="0"/>
                <a:ea typeface="Times New Roman" panose="02020603050405020304" pitchFamily="18" charset="0"/>
              </a:rPr>
              <a:t>– this line is used to carry bi-directional data between the master and the slave.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clock </a:t>
            </a:r>
            <a:r>
              <a:rPr lang="en-GB" sz="1600" dirty="0">
                <a:effectLst/>
                <a:latin typeface="Cambria" panose="02040503050406030204" pitchFamily="18" charset="0"/>
                <a:ea typeface="Times New Roman" panose="02020603050405020304" pitchFamily="18" charset="0"/>
              </a:rPr>
              <a:t>-  This line is driven by the master and provides the timing clock for all operations.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702848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139869"/>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Used in  smart home system, temperature sensors, humidity sensors, and motion sensors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Used in </a:t>
            </a:r>
            <a:r>
              <a:rPr lang="en-GB" sz="1600" dirty="0">
                <a:effectLst/>
                <a:latin typeface="Cambria" panose="02040503050406030204" pitchFamily="18" charset="0"/>
                <a:ea typeface="Times New Roman" panose="02020603050405020304" pitchFamily="18" charset="0"/>
              </a:rPr>
              <a:t>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2E9DB79E-9F5D-928B-F19F-36B07266B8E2}"/>
              </a:ext>
            </a:extLst>
          </p:cNvPr>
          <p:cNvPicPr>
            <a:picLocks noChangeAspect="1"/>
          </p:cNvPicPr>
          <p:nvPr/>
        </p:nvPicPr>
        <p:blipFill>
          <a:blip r:embed="rId2"/>
          <a:stretch>
            <a:fillRect/>
          </a:stretch>
        </p:blipFill>
        <p:spPr>
          <a:xfrm>
            <a:off x="3439160" y="1986234"/>
            <a:ext cx="3241857" cy="1719766"/>
          </a:xfrm>
          <a:prstGeom prst="rect">
            <a:avLst/>
          </a:prstGeom>
        </p:spPr>
      </p:pic>
    </p:spTree>
    <p:extLst>
      <p:ext uri="{BB962C8B-B14F-4D97-AF65-F5344CB8AC3E}">
        <p14:creationId xmlns:p14="http://schemas.microsoft.com/office/powerpoint/2010/main" val="2396220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55600" y="1649015"/>
            <a:ext cx="10388600" cy="3908762"/>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transmission Protocol is Serial Peripheral Interface.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The transmission type is Synchronous, Serial, point to multipoint, Full Duplex.</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431113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5447645"/>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marL="285750" lvl="0"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a full duplex interface. It works under the master- slave mechanism. The slave units are limited by the number of select signals. SPI is a synchronous communication protocol.</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68804193-3B82-1140-D3FE-3EFDE1CDCC4E}"/>
              </a:ext>
            </a:extLst>
          </p:cNvPr>
          <p:cNvPicPr>
            <a:picLocks noChangeAspect="1"/>
          </p:cNvPicPr>
          <p:nvPr/>
        </p:nvPicPr>
        <p:blipFill>
          <a:blip r:embed="rId2"/>
          <a:stretch>
            <a:fillRect/>
          </a:stretch>
        </p:blipFill>
        <p:spPr>
          <a:xfrm>
            <a:off x="2022444" y="3538617"/>
            <a:ext cx="6919560" cy="2554445"/>
          </a:xfrm>
          <a:prstGeom prst="rect">
            <a:avLst/>
          </a:prstGeom>
        </p:spPr>
      </p:pic>
    </p:spTree>
    <p:extLst>
      <p:ext uri="{BB962C8B-B14F-4D97-AF65-F5344CB8AC3E}">
        <p14:creationId xmlns:p14="http://schemas.microsoft.com/office/powerpoint/2010/main" val="3643176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7437934"/>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To begin communication, the master configures the clock using a frequency supported by the slave device that is few </a:t>
            </a:r>
            <a:r>
              <a:rPr lang="en-GB" sz="1600" dirty="0" err="1">
                <a:latin typeface="Cambria" panose="02040503050406030204" pitchFamily="18" charset="0"/>
                <a:ea typeface="Times New Roman" panose="02020603050405020304" pitchFamily="18" charset="0"/>
              </a:rPr>
              <a:t>MHz.</a:t>
            </a:r>
            <a:r>
              <a:rPr lang="en-GB" sz="1600" dirty="0">
                <a:latin typeface="Cambria" panose="02040503050406030204" pitchFamily="18" charset="0"/>
                <a:ea typeface="Times New Roman" panose="02020603050405020304" pitchFamily="18" charset="0"/>
              </a:rPr>
              <a: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selects the slave device with logic 0 on the select line.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During each clock cycle, a full duplex transmission occurs.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Master sends a bit on the MOSI line and slave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Similarly, slave send a bit on the MISO line and master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When the task is completed, the master sends stops toggling the clock signal and typically deselect the slave.</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86448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13446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MOSI	-	Master Out Slave In</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MISO	-	Master In Slave Out</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SCK	-	Serial Clock</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SS	-	Slave Select</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95966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2</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40120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(v) 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Display Modules: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often used to drive various display modules such as TFT LCD screens, OLED displays, and LED matrix displays. It allows for fast and efficient data transfer to update the display content.</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Flash Memory Chips: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Many flash memory chips utilize SPI for programming and data retrieval. SPI offers a straightforward interface for reading from and writing to non-volatile memory.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927443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262</TotalTime>
  <Words>1579</Words>
  <Application>Microsoft Office PowerPoint</Application>
  <PresentationFormat>Widescreen</PresentationFormat>
  <Paragraphs>244</Paragraphs>
  <Slides>20</Slides>
  <Notes>0</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20</vt:i4>
      </vt:variant>
    </vt:vector>
  </HeadingPairs>
  <TitlesOfParts>
    <vt:vector size="33" baseType="lpstr">
      <vt:lpstr>Arial</vt:lpstr>
      <vt:lpstr>Book Antiqua</vt:lpstr>
      <vt:lpstr>Calibri</vt:lpstr>
      <vt:lpstr>Calibri Light</vt:lpstr>
      <vt:lpstr>Cambria</vt:lpstr>
      <vt:lpstr>Symbol</vt:lpstr>
      <vt:lpstr>Times New Roman</vt:lpstr>
      <vt:lpstr>UWTSD 200_Title Page</vt:lpstr>
      <vt:lpstr>UWTSD 200_Title Page 2</vt:lpstr>
      <vt:lpstr>UWTSD 200_Subtitle 1</vt:lpstr>
      <vt:lpstr>UWTSD 200_Text 4</vt:lpstr>
      <vt:lpstr>UWTSD 200_Text 6</vt:lpstr>
      <vt:lpstr>UWTSD 200_Text 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2026-03-30T13:54:51Z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