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DF6A3F9-0663-4A64-9E2C-8A930299DE35}">
          <p14:sldIdLst>
            <p14:sldId id="256"/>
            <p14:sldId id="257"/>
            <p14:sldId id="258"/>
            <p14:sldId id="259"/>
            <p14:sldId id="260"/>
            <p14:sldId id="261"/>
            <p14:sldId id="263"/>
            <p14:sldId id="262"/>
          </p14:sldIdLst>
        </p14:section>
        <p14:section name="Untitled Section" id="{1CF434C2-3D19-481A-8BE2-4418B8A5522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974533-E4E6-4DE7-85EA-C1235633F7A3}" v="39" dt="2025-09-23T07:17:57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142" d="100"/>
          <a:sy n="142" d="100"/>
        </p:scale>
        <p:origin x="15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ilina Atanasova" userId="fceba90a-f3e9-4416-941b-7a620bb2e4d0" providerId="ADAL" clId="{E9241880-66C8-41A9-B023-FDBEA71C7AB3}"/>
    <pc:docChg chg="undo custSel addSld modSld addSection modSection">
      <pc:chgData name="Ivilina Atanasova" userId="fceba90a-f3e9-4416-941b-7a620bb2e4d0" providerId="ADAL" clId="{E9241880-66C8-41A9-B023-FDBEA71C7AB3}" dt="2025-09-23T07:56:24.353" v="4257"/>
      <pc:docMkLst>
        <pc:docMk/>
      </pc:docMkLst>
      <pc:sldChg chg="setBg">
        <pc:chgData name="Ivilina Atanasova" userId="fceba90a-f3e9-4416-941b-7a620bb2e4d0" providerId="ADAL" clId="{E9241880-66C8-41A9-B023-FDBEA71C7AB3}" dt="2025-09-23T07:48:09.952" v="3714"/>
        <pc:sldMkLst>
          <pc:docMk/>
          <pc:sldMk cId="1357878369" sldId="256"/>
        </pc:sldMkLst>
      </pc:sldChg>
      <pc:sldChg chg="addSp modSp mod setBg">
        <pc:chgData name="Ivilina Atanasova" userId="fceba90a-f3e9-4416-941b-7a620bb2e4d0" providerId="ADAL" clId="{E9241880-66C8-41A9-B023-FDBEA71C7AB3}" dt="2025-09-23T07:48:00.440" v="3711"/>
        <pc:sldMkLst>
          <pc:docMk/>
          <pc:sldMk cId="3114858188" sldId="257"/>
        </pc:sldMkLst>
        <pc:spChg chg="add mod">
          <ac:chgData name="Ivilina Atanasova" userId="fceba90a-f3e9-4416-941b-7a620bb2e4d0" providerId="ADAL" clId="{E9241880-66C8-41A9-B023-FDBEA71C7AB3}" dt="2025-09-23T07:47:45.392" v="3708" actId="1037"/>
          <ac:spMkLst>
            <pc:docMk/>
            <pc:sldMk cId="3114858188" sldId="257"/>
            <ac:spMk id="5" creationId="{C67DAC46-9439-CF46-F4E8-6E62990ED2DE}"/>
          </ac:spMkLst>
        </pc:spChg>
        <pc:spChg chg="add mod">
          <ac:chgData name="Ivilina Atanasova" userId="fceba90a-f3e9-4416-941b-7a620bb2e4d0" providerId="ADAL" clId="{E9241880-66C8-41A9-B023-FDBEA71C7AB3}" dt="2025-09-23T06:34:17.826" v="640" actId="113"/>
          <ac:spMkLst>
            <pc:docMk/>
            <pc:sldMk cId="3114858188" sldId="257"/>
            <ac:spMk id="11" creationId="{FB19C4AA-8C70-882E-05C2-CCB2699A8E6F}"/>
          </ac:spMkLst>
        </pc:spChg>
        <pc:spChg chg="add mod">
          <ac:chgData name="Ivilina Atanasova" userId="fceba90a-f3e9-4416-941b-7a620bb2e4d0" providerId="ADAL" clId="{E9241880-66C8-41A9-B023-FDBEA71C7AB3}" dt="2025-09-23T06:34:09.537" v="637" actId="1036"/>
          <ac:spMkLst>
            <pc:docMk/>
            <pc:sldMk cId="3114858188" sldId="257"/>
            <ac:spMk id="13" creationId="{C6CAB68F-6740-134F-DE15-A3496C010B74}"/>
          </ac:spMkLst>
        </pc:spChg>
        <pc:spChg chg="add">
          <ac:chgData name="Ivilina Atanasova" userId="fceba90a-f3e9-4416-941b-7a620bb2e4d0" providerId="ADAL" clId="{E9241880-66C8-41A9-B023-FDBEA71C7AB3}" dt="2025-09-23T06:28:13.552" v="151" actId="26606"/>
          <ac:spMkLst>
            <pc:docMk/>
            <pc:sldMk cId="3114858188" sldId="257"/>
            <ac:spMk id="14" creationId="{352BEC0E-22F8-46D0-9632-375DB541B06C}"/>
          </ac:spMkLst>
        </pc:spChg>
        <pc:spChg chg="add">
          <ac:chgData name="Ivilina Atanasova" userId="fceba90a-f3e9-4416-941b-7a620bb2e4d0" providerId="ADAL" clId="{E9241880-66C8-41A9-B023-FDBEA71C7AB3}" dt="2025-09-23T06:28:13.552" v="151" actId="26606"/>
          <ac:spMkLst>
            <pc:docMk/>
            <pc:sldMk cId="3114858188" sldId="257"/>
            <ac:spMk id="16" creationId="{3FCFB1DE-0B7E-48CC-BA90-B2AB0889F9D6}"/>
          </ac:spMkLst>
        </pc:spChg>
        <pc:spChg chg="add mod">
          <ac:chgData name="Ivilina Atanasova" userId="fceba90a-f3e9-4416-941b-7a620bb2e4d0" providerId="ADAL" clId="{E9241880-66C8-41A9-B023-FDBEA71C7AB3}" dt="2025-09-23T06:37:40.171" v="927" actId="1038"/>
          <ac:spMkLst>
            <pc:docMk/>
            <pc:sldMk cId="3114858188" sldId="257"/>
            <ac:spMk id="17" creationId="{F2186808-661A-B3B1-0AAF-C620391D8ED7}"/>
          </ac:spMkLst>
        </pc:spChg>
        <pc:spChg chg="add mod">
          <ac:chgData name="Ivilina Atanasova" userId="fceba90a-f3e9-4416-941b-7a620bb2e4d0" providerId="ADAL" clId="{E9241880-66C8-41A9-B023-FDBEA71C7AB3}" dt="2025-09-23T06:37:45.424" v="928" actId="123"/>
          <ac:spMkLst>
            <pc:docMk/>
            <pc:sldMk cId="3114858188" sldId="257"/>
            <ac:spMk id="19" creationId="{1AB9FD83-C3F9-45FA-9A2E-602519319E80}"/>
          </ac:spMkLst>
        </pc:spChg>
        <pc:picChg chg="add mod">
          <ac:chgData name="Ivilina Atanasova" userId="fceba90a-f3e9-4416-941b-7a620bb2e4d0" providerId="ADAL" clId="{E9241880-66C8-41A9-B023-FDBEA71C7AB3}" dt="2025-09-23T06:28:39.609" v="157" actId="14100"/>
          <ac:picMkLst>
            <pc:docMk/>
            <pc:sldMk cId="3114858188" sldId="257"/>
            <ac:picMk id="7" creationId="{F8EFA10F-1D79-DB26-A4C9-4FA0AB9A3115}"/>
          </ac:picMkLst>
        </pc:picChg>
        <pc:picChg chg="add mod">
          <ac:chgData name="Ivilina Atanasova" userId="fceba90a-f3e9-4416-941b-7a620bb2e4d0" providerId="ADAL" clId="{E9241880-66C8-41A9-B023-FDBEA71C7AB3}" dt="2025-09-23T06:28:43.870" v="158" actId="1076"/>
          <ac:picMkLst>
            <pc:docMk/>
            <pc:sldMk cId="3114858188" sldId="257"/>
            <ac:picMk id="9" creationId="{44864A5E-88CD-8DD9-3BB9-903FB7C03CB9}"/>
          </ac:picMkLst>
        </pc:picChg>
        <pc:picChg chg="add mod">
          <ac:chgData name="Ivilina Atanasova" userId="fceba90a-f3e9-4416-941b-7a620bb2e4d0" providerId="ADAL" clId="{E9241880-66C8-41A9-B023-FDBEA71C7AB3}" dt="2025-09-23T06:39:29.771" v="939" actId="1440"/>
          <ac:picMkLst>
            <pc:docMk/>
            <pc:sldMk cId="3114858188" sldId="257"/>
            <ac:picMk id="21" creationId="{8E8ED6E0-24D0-8B58-3A42-0E1AC0266630}"/>
          </ac:picMkLst>
        </pc:picChg>
      </pc:sldChg>
      <pc:sldChg chg="addSp delSp modSp add mod setBg">
        <pc:chgData name="Ivilina Atanasova" userId="fceba90a-f3e9-4416-941b-7a620bb2e4d0" providerId="ADAL" clId="{E9241880-66C8-41A9-B023-FDBEA71C7AB3}" dt="2025-09-23T07:47:33.312" v="3675"/>
        <pc:sldMkLst>
          <pc:docMk/>
          <pc:sldMk cId="674219790" sldId="258"/>
        </pc:sldMkLst>
        <pc:spChg chg="add mod">
          <ac:chgData name="Ivilina Atanasova" userId="fceba90a-f3e9-4416-941b-7a620bb2e4d0" providerId="ADAL" clId="{E9241880-66C8-41A9-B023-FDBEA71C7AB3}" dt="2025-09-23T06:45:49.305" v="1130" actId="1036"/>
          <ac:spMkLst>
            <pc:docMk/>
            <pc:sldMk cId="674219790" sldId="258"/>
            <ac:spMk id="3" creationId="{1CDBCCCE-F2A7-C9EB-A38E-ED5D54CD46C5}"/>
          </ac:spMkLst>
        </pc:spChg>
        <pc:spChg chg="del">
          <ac:chgData name="Ivilina Atanasova" userId="fceba90a-f3e9-4416-941b-7a620bb2e4d0" providerId="ADAL" clId="{E9241880-66C8-41A9-B023-FDBEA71C7AB3}" dt="2025-09-23T06:40:38.591" v="957" actId="478"/>
          <ac:spMkLst>
            <pc:docMk/>
            <pc:sldMk cId="674219790" sldId="258"/>
            <ac:spMk id="5" creationId="{265BDAEF-1C83-8568-B0E7-75C08BFE8910}"/>
          </ac:spMkLst>
        </pc:spChg>
        <pc:spChg chg="del mod">
          <ac:chgData name="Ivilina Atanasova" userId="fceba90a-f3e9-4416-941b-7a620bb2e4d0" providerId="ADAL" clId="{E9241880-66C8-41A9-B023-FDBEA71C7AB3}" dt="2025-09-23T06:40:47.615" v="960" actId="478"/>
          <ac:spMkLst>
            <pc:docMk/>
            <pc:sldMk cId="674219790" sldId="258"/>
            <ac:spMk id="11" creationId="{D01843F3-FF7A-91D8-23F9-ED582F5182C1}"/>
          </ac:spMkLst>
        </pc:spChg>
        <pc:spChg chg="del">
          <ac:chgData name="Ivilina Atanasova" userId="fceba90a-f3e9-4416-941b-7a620bb2e4d0" providerId="ADAL" clId="{E9241880-66C8-41A9-B023-FDBEA71C7AB3}" dt="2025-09-23T06:40:41.263" v="958" actId="478"/>
          <ac:spMkLst>
            <pc:docMk/>
            <pc:sldMk cId="674219790" sldId="258"/>
            <ac:spMk id="13" creationId="{0CD867E2-712B-9D7A-C1D6-5A6DBF160AF6}"/>
          </ac:spMkLst>
        </pc:spChg>
        <pc:spChg chg="del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14" creationId="{166E61EE-1067-CB38-9EAA-7AC550D58BF0}"/>
          </ac:spMkLst>
        </pc:spChg>
        <pc:spChg chg="add mod">
          <ac:chgData name="Ivilina Atanasova" userId="fceba90a-f3e9-4416-941b-7a620bb2e4d0" providerId="ADAL" clId="{E9241880-66C8-41A9-B023-FDBEA71C7AB3}" dt="2025-09-23T06:48:01.194" v="1294" actId="1038"/>
          <ac:spMkLst>
            <pc:docMk/>
            <pc:sldMk cId="674219790" sldId="258"/>
            <ac:spMk id="15" creationId="{03A558CB-4CBC-0389-6701-2953C68AF221}"/>
          </ac:spMkLst>
        </pc:spChg>
        <pc:spChg chg="del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16" creationId="{E91C1619-DA9B-C61E-6662-2E00DB875E02}"/>
          </ac:spMkLst>
        </pc:spChg>
        <pc:spChg chg="del">
          <ac:chgData name="Ivilina Atanasova" userId="fceba90a-f3e9-4416-941b-7a620bb2e4d0" providerId="ADAL" clId="{E9241880-66C8-41A9-B023-FDBEA71C7AB3}" dt="2025-09-23T06:40:50.039" v="961" actId="478"/>
          <ac:spMkLst>
            <pc:docMk/>
            <pc:sldMk cId="674219790" sldId="258"/>
            <ac:spMk id="17" creationId="{44C44D47-DBC3-F484-1482-CB8283F9472C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18" creationId="{DA381740-063A-41A4-836D-85D14980EEF0}"/>
          </ac:spMkLst>
        </pc:spChg>
        <pc:spChg chg="del">
          <ac:chgData name="Ivilina Atanasova" userId="fceba90a-f3e9-4416-941b-7a620bb2e4d0" providerId="ADAL" clId="{E9241880-66C8-41A9-B023-FDBEA71C7AB3}" dt="2025-09-23T06:40:51.975" v="962" actId="478"/>
          <ac:spMkLst>
            <pc:docMk/>
            <pc:sldMk cId="674219790" sldId="258"/>
            <ac:spMk id="19" creationId="{9AEBC823-5BC8-F198-BA0B-FF51B5655EEF}"/>
          </ac:spMkLst>
        </pc:spChg>
        <pc:spChg chg="add mod">
          <ac:chgData name="Ivilina Atanasova" userId="fceba90a-f3e9-4416-941b-7a620bb2e4d0" providerId="ADAL" clId="{E9241880-66C8-41A9-B023-FDBEA71C7AB3}" dt="2025-09-23T06:47:52.650" v="1258" actId="1035"/>
          <ac:spMkLst>
            <pc:docMk/>
            <pc:sldMk cId="674219790" sldId="258"/>
            <ac:spMk id="22" creationId="{8BCA9760-1278-5D04-7CBF-5774E175C1FC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23" creationId="{3E22C10D-5186-414D-BCBD-D0D009FC7EF8}"/>
          </ac:spMkLst>
        </pc:spChg>
        <pc:spChg chg="add">
          <ac:chgData name="Ivilina Atanasova" userId="fceba90a-f3e9-4416-941b-7a620bb2e4d0" providerId="ADAL" clId="{E9241880-66C8-41A9-B023-FDBEA71C7AB3}" dt="2025-09-23T06:44:35.751" v="1066" actId="26606"/>
          <ac:spMkLst>
            <pc:docMk/>
            <pc:sldMk cId="674219790" sldId="258"/>
            <ac:spMk id="25" creationId="{AE9B853A-DB70-494A-9C13-ABD7D2B79605}"/>
          </ac:spMkLst>
        </pc:spChg>
        <pc:spChg chg="add mod">
          <ac:chgData name="Ivilina Atanasova" userId="fceba90a-f3e9-4416-941b-7a620bb2e4d0" providerId="ADAL" clId="{E9241880-66C8-41A9-B023-FDBEA71C7AB3}" dt="2025-09-23T06:51:37.020" v="1510" actId="1038"/>
          <ac:spMkLst>
            <pc:docMk/>
            <pc:sldMk cId="674219790" sldId="258"/>
            <ac:spMk id="26" creationId="{2B374102-AEF1-2FCA-36F6-345C07CAAE16}"/>
          </ac:spMkLst>
        </pc:spChg>
        <pc:spChg chg="add mod">
          <ac:chgData name="Ivilina Atanasova" userId="fceba90a-f3e9-4416-941b-7a620bb2e4d0" providerId="ADAL" clId="{E9241880-66C8-41A9-B023-FDBEA71C7AB3}" dt="2025-09-23T06:51:28.998" v="1460" actId="1035"/>
          <ac:spMkLst>
            <pc:docMk/>
            <pc:sldMk cId="674219790" sldId="258"/>
            <ac:spMk id="28" creationId="{D9EA4315-4BA5-621C-1879-4AA715EC253D}"/>
          </ac:spMkLst>
        </pc:spChg>
        <pc:picChg chg="add mod">
          <ac:chgData name="Ivilina Atanasova" userId="fceba90a-f3e9-4416-941b-7a620bb2e4d0" providerId="ADAL" clId="{E9241880-66C8-41A9-B023-FDBEA71C7AB3}" dt="2025-09-23T06:45:17.400" v="1115" actId="1440"/>
          <ac:picMkLst>
            <pc:docMk/>
            <pc:sldMk cId="674219790" sldId="258"/>
            <ac:picMk id="6" creationId="{945539BC-0430-9A40-246B-7DF5D48CEEE1}"/>
          </ac:picMkLst>
        </pc:picChg>
        <pc:picChg chg="del">
          <ac:chgData name="Ivilina Atanasova" userId="fceba90a-f3e9-4416-941b-7a620bb2e4d0" providerId="ADAL" clId="{E9241880-66C8-41A9-B023-FDBEA71C7AB3}" dt="2025-09-23T06:40:35.750" v="955" actId="478"/>
          <ac:picMkLst>
            <pc:docMk/>
            <pc:sldMk cId="674219790" sldId="258"/>
            <ac:picMk id="7" creationId="{C03991BC-E4C5-CFAD-EC34-E04F44208F87}"/>
          </ac:picMkLst>
        </pc:picChg>
        <pc:picChg chg="del">
          <ac:chgData name="Ivilina Atanasova" userId="fceba90a-f3e9-4416-941b-7a620bb2e4d0" providerId="ADAL" clId="{E9241880-66C8-41A9-B023-FDBEA71C7AB3}" dt="2025-09-23T06:40:36.406" v="956" actId="478"/>
          <ac:picMkLst>
            <pc:docMk/>
            <pc:sldMk cId="674219790" sldId="258"/>
            <ac:picMk id="9" creationId="{CD74A199-A3D8-03A1-1168-6FE21378DD5E}"/>
          </ac:picMkLst>
        </pc:picChg>
        <pc:picChg chg="add mod">
          <ac:chgData name="Ivilina Atanasova" userId="fceba90a-f3e9-4416-941b-7a620bb2e4d0" providerId="ADAL" clId="{E9241880-66C8-41A9-B023-FDBEA71C7AB3}" dt="2025-09-23T06:45:20.658" v="1116" actId="1440"/>
          <ac:picMkLst>
            <pc:docMk/>
            <pc:sldMk cId="674219790" sldId="258"/>
            <ac:picMk id="10" creationId="{2B33B240-FC90-DCD7-24D7-1BB81F8B637A}"/>
          </ac:picMkLst>
        </pc:picChg>
        <pc:picChg chg="del">
          <ac:chgData name="Ivilina Atanasova" userId="fceba90a-f3e9-4416-941b-7a620bb2e4d0" providerId="ADAL" clId="{E9241880-66C8-41A9-B023-FDBEA71C7AB3}" dt="2025-09-23T06:40:34.343" v="954" actId="478"/>
          <ac:picMkLst>
            <pc:docMk/>
            <pc:sldMk cId="674219790" sldId="258"/>
            <ac:picMk id="21" creationId="{AE02171E-9E12-AFA4-CBE1-BE70BA423965}"/>
          </ac:picMkLst>
        </pc:picChg>
        <pc:picChg chg="add mod">
          <ac:chgData name="Ivilina Atanasova" userId="fceba90a-f3e9-4416-941b-7a620bb2e4d0" providerId="ADAL" clId="{E9241880-66C8-41A9-B023-FDBEA71C7AB3}" dt="2025-09-23T06:51:57.775" v="1512" actId="1076"/>
          <ac:picMkLst>
            <pc:docMk/>
            <pc:sldMk cId="674219790" sldId="258"/>
            <ac:picMk id="29" creationId="{34EEAC08-FC09-D18F-56AA-6A561BAFF778}"/>
          </ac:picMkLst>
        </pc:picChg>
        <pc:picChg chg="add mod">
          <ac:chgData name="Ivilina Atanasova" userId="fceba90a-f3e9-4416-941b-7a620bb2e4d0" providerId="ADAL" clId="{E9241880-66C8-41A9-B023-FDBEA71C7AB3}" dt="2025-09-23T06:52:17.809" v="1514" actId="1076"/>
          <ac:picMkLst>
            <pc:docMk/>
            <pc:sldMk cId="674219790" sldId="258"/>
            <ac:picMk id="30" creationId="{F9307DED-E10E-52B0-CAB8-C4F91D525C4A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47:24.657" v="3672"/>
        <pc:sldMkLst>
          <pc:docMk/>
          <pc:sldMk cId="18421528" sldId="259"/>
        </pc:sldMkLst>
        <pc:spChg chg="del mod">
          <ac:chgData name="Ivilina Atanasova" userId="fceba90a-f3e9-4416-941b-7a620bb2e4d0" providerId="ADAL" clId="{E9241880-66C8-41A9-B023-FDBEA71C7AB3}" dt="2025-09-23T06:52:33.289" v="1517" actId="478"/>
          <ac:spMkLst>
            <pc:docMk/>
            <pc:sldMk cId="18421528" sldId="259"/>
            <ac:spMk id="2" creationId="{2E89977F-03D9-8F5E-1453-66123E0131F8}"/>
          </ac:spMkLst>
        </pc:spChg>
        <pc:spChg chg="del mod">
          <ac:chgData name="Ivilina Atanasova" userId="fceba90a-f3e9-4416-941b-7a620bb2e4d0" providerId="ADAL" clId="{E9241880-66C8-41A9-B023-FDBEA71C7AB3}" dt="2025-09-23T06:52:36.832" v="1519" actId="478"/>
          <ac:spMkLst>
            <pc:docMk/>
            <pc:sldMk cId="18421528" sldId="259"/>
            <ac:spMk id="3" creationId="{AF7026D0-2F6F-E4A1-4EA6-FE3EB3C351F4}"/>
          </ac:spMkLst>
        </pc:spChg>
        <pc:spChg chg="add mod">
          <ac:chgData name="Ivilina Atanasova" userId="fceba90a-f3e9-4416-941b-7a620bb2e4d0" providerId="ADAL" clId="{E9241880-66C8-41A9-B023-FDBEA71C7AB3}" dt="2025-09-23T06:59:01.653" v="1759" actId="1037"/>
          <ac:spMkLst>
            <pc:docMk/>
            <pc:sldMk cId="18421528" sldId="259"/>
            <ac:spMk id="5" creationId="{FDC5B93D-B628-DCE5-D216-51B701B0A84B}"/>
          </ac:spMkLst>
        </pc:spChg>
        <pc:spChg chg="add mod">
          <ac:chgData name="Ivilina Atanasova" userId="fceba90a-f3e9-4416-941b-7a620bb2e4d0" providerId="ADAL" clId="{E9241880-66C8-41A9-B023-FDBEA71C7AB3}" dt="2025-09-23T07:18:06.855" v="2251" actId="1036"/>
          <ac:spMkLst>
            <pc:docMk/>
            <pc:sldMk cId="18421528" sldId="259"/>
            <ac:spMk id="11" creationId="{DBA937E5-D0B9-88E4-EECD-736C12AB1988}"/>
          </ac:spMkLst>
        </pc:spChg>
        <pc:spChg chg="add mod">
          <ac:chgData name="Ivilina Atanasova" userId="fceba90a-f3e9-4416-941b-7a620bb2e4d0" providerId="ADAL" clId="{E9241880-66C8-41A9-B023-FDBEA71C7AB3}" dt="2025-09-23T07:00:14.957" v="1982" actId="1035"/>
          <ac:spMkLst>
            <pc:docMk/>
            <pc:sldMk cId="18421528" sldId="259"/>
            <ac:spMk id="13" creationId="{ABA87F34-00E3-3ABB-BEA1-963BBE4FA15F}"/>
          </ac:spMkLst>
        </pc:spChg>
        <pc:spChg chg="add del">
          <ac:chgData name="Ivilina Atanasova" userId="fceba90a-f3e9-4416-941b-7a620bb2e4d0" providerId="ADAL" clId="{E9241880-66C8-41A9-B023-FDBEA71C7AB3}" dt="2025-09-23T06:56:43.332" v="1647" actId="26606"/>
          <ac:spMkLst>
            <pc:docMk/>
            <pc:sldMk cId="18421528" sldId="259"/>
            <ac:spMk id="14" creationId="{DA381740-063A-41A4-836D-85D14980EEF0}"/>
          </ac:spMkLst>
        </pc:spChg>
        <pc:spChg chg="add del">
          <ac:chgData name="Ivilina Atanasova" userId="fceba90a-f3e9-4416-941b-7a620bb2e4d0" providerId="ADAL" clId="{E9241880-66C8-41A9-B023-FDBEA71C7AB3}" dt="2025-09-23T06:56:43.332" v="1647" actId="26606"/>
          <ac:spMkLst>
            <pc:docMk/>
            <pc:sldMk cId="18421528" sldId="259"/>
            <ac:spMk id="16" creationId="{F1634B2F-87C9-45D9-AE29-34A7EEC94EE1}"/>
          </ac:spMkLst>
        </pc:spChg>
        <pc:spChg chg="add mod">
          <ac:chgData name="Ivilina Atanasova" userId="fceba90a-f3e9-4416-941b-7a620bb2e4d0" providerId="ADAL" clId="{E9241880-66C8-41A9-B023-FDBEA71C7AB3}" dt="2025-09-23T07:18:13.152" v="2271" actId="1036"/>
          <ac:spMkLst>
            <pc:docMk/>
            <pc:sldMk cId="18421528" sldId="259"/>
            <ac:spMk id="17" creationId="{C26BC8A3-B4DD-F7E1-2A85-57EBBCEA84B4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18" creationId="{523389D5-E206-4CFD-A82E-F4043B37CC01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19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6:56:43.340" v="1648" actId="26606"/>
          <ac:spMkLst>
            <pc:docMk/>
            <pc:sldMk cId="18421528" sldId="259"/>
            <ac:spMk id="20" creationId="{8C500BF3-C269-4168-A732-A6105C1FD1A6}"/>
          </ac:spMkLst>
        </pc:spChg>
        <pc:spChg chg="add mod">
          <ac:chgData name="Ivilina Atanasova" userId="fceba90a-f3e9-4416-941b-7a620bb2e4d0" providerId="ADAL" clId="{E9241880-66C8-41A9-B023-FDBEA71C7AB3}" dt="2025-09-23T07:18:19.160" v="2289" actId="1036"/>
          <ac:spMkLst>
            <pc:docMk/>
            <pc:sldMk cId="18421528" sldId="259"/>
            <ac:spMk id="22" creationId="{DC5C8AB5-EF7B-F720-4D50-8573D7A106D0}"/>
          </ac:spMkLst>
        </pc:spChg>
        <pc:picChg chg="add mod ord">
          <ac:chgData name="Ivilina Atanasova" userId="fceba90a-f3e9-4416-941b-7a620bb2e4d0" providerId="ADAL" clId="{E9241880-66C8-41A9-B023-FDBEA71C7AB3}" dt="2025-09-23T06:57:27.554" v="1663" actId="29295"/>
          <ac:picMkLst>
            <pc:docMk/>
            <pc:sldMk cId="18421528" sldId="259"/>
            <ac:picMk id="7" creationId="{6EB53BA4-C17B-17EA-DF40-56C3D8FF7C52}"/>
          </ac:picMkLst>
        </pc:picChg>
        <pc:picChg chg="add mod">
          <ac:chgData name="Ivilina Atanasova" userId="fceba90a-f3e9-4416-941b-7a620bb2e4d0" providerId="ADAL" clId="{E9241880-66C8-41A9-B023-FDBEA71C7AB3}" dt="2025-09-23T06:57:22.511" v="1661" actId="29295"/>
          <ac:picMkLst>
            <pc:docMk/>
            <pc:sldMk cId="18421528" sldId="259"/>
            <ac:picMk id="9" creationId="{58BFF72B-03AE-EBF6-9F2E-1A97EB121CA2}"/>
          </ac:picMkLst>
        </pc:picChg>
        <pc:picChg chg="add mod">
          <ac:chgData name="Ivilina Atanasova" userId="fceba90a-f3e9-4416-941b-7a620bb2e4d0" providerId="ADAL" clId="{E9241880-66C8-41A9-B023-FDBEA71C7AB3}" dt="2025-09-23T07:17:00.228" v="2214" actId="1076"/>
          <ac:picMkLst>
            <pc:docMk/>
            <pc:sldMk cId="18421528" sldId="259"/>
            <ac:picMk id="23" creationId="{F8241B46-EE60-ED73-C927-E246B1C68DFA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47:14.397" v="3669"/>
        <pc:sldMkLst>
          <pc:docMk/>
          <pc:sldMk cId="383689005" sldId="260"/>
        </pc:sldMkLst>
        <pc:spChg chg="del mod">
          <ac:chgData name="Ivilina Atanasova" userId="fceba90a-f3e9-4416-941b-7a620bb2e4d0" providerId="ADAL" clId="{E9241880-66C8-41A9-B023-FDBEA71C7AB3}" dt="2025-09-23T07:18:50.487" v="2292" actId="478"/>
          <ac:spMkLst>
            <pc:docMk/>
            <pc:sldMk cId="383689005" sldId="260"/>
            <ac:spMk id="2" creationId="{0FFCAAC2-9410-D2E3-1FAD-447B7F422818}"/>
          </ac:spMkLst>
        </pc:spChg>
        <pc:spChg chg="del mod">
          <ac:chgData name="Ivilina Atanasova" userId="fceba90a-f3e9-4416-941b-7a620bb2e4d0" providerId="ADAL" clId="{E9241880-66C8-41A9-B023-FDBEA71C7AB3}" dt="2025-09-23T07:18:54.105" v="2294" actId="478"/>
          <ac:spMkLst>
            <pc:docMk/>
            <pc:sldMk cId="383689005" sldId="260"/>
            <ac:spMk id="3" creationId="{E53639C2-B2F5-5E41-0FFA-548AECAC8E6E}"/>
          </ac:spMkLst>
        </pc:spChg>
        <pc:spChg chg="add mod">
          <ac:chgData name="Ivilina Atanasova" userId="fceba90a-f3e9-4416-941b-7a620bb2e4d0" providerId="ADAL" clId="{E9241880-66C8-41A9-B023-FDBEA71C7AB3}" dt="2025-09-23T07:23:03.472" v="2487"/>
          <ac:spMkLst>
            <pc:docMk/>
            <pc:sldMk cId="383689005" sldId="260"/>
            <ac:spMk id="5" creationId="{02C80A11-8B8E-53A1-3B92-10FA991B495D}"/>
          </ac:spMkLst>
        </pc:spChg>
        <pc:spChg chg="add mod">
          <ac:chgData name="Ivilina Atanasova" userId="fceba90a-f3e9-4416-941b-7a620bb2e4d0" providerId="ADAL" clId="{E9241880-66C8-41A9-B023-FDBEA71C7AB3}" dt="2025-09-23T07:29:04.679" v="2865" actId="1036"/>
          <ac:spMkLst>
            <pc:docMk/>
            <pc:sldMk cId="383689005" sldId="260"/>
            <ac:spMk id="11" creationId="{66FF9AA4-33A8-64C4-D0E3-A877E1C0D435}"/>
          </ac:spMkLst>
        </pc:spChg>
        <pc:spChg chg="add mod">
          <ac:chgData name="Ivilina Atanasova" userId="fceba90a-f3e9-4416-941b-7a620bb2e4d0" providerId="ADAL" clId="{E9241880-66C8-41A9-B023-FDBEA71C7AB3}" dt="2025-09-23T07:28:54.095" v="2842" actId="1036"/>
          <ac:spMkLst>
            <pc:docMk/>
            <pc:sldMk cId="383689005" sldId="260"/>
            <ac:spMk id="13" creationId="{3F099AB1-A7AB-EA16-6472-8D4EFA44CA4C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4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6" creationId="{E6A3535D-E063-4D98-B4FE-CEAEDF938AF7}"/>
          </ac:spMkLst>
        </pc:spChg>
        <pc:spChg chg="add mod">
          <ac:chgData name="Ivilina Atanasova" userId="fceba90a-f3e9-4416-941b-7a620bb2e4d0" providerId="ADAL" clId="{E9241880-66C8-41A9-B023-FDBEA71C7AB3}" dt="2025-09-23T07:26:37.483" v="2741" actId="1038"/>
          <ac:spMkLst>
            <pc:docMk/>
            <pc:sldMk cId="383689005" sldId="260"/>
            <ac:spMk id="17" creationId="{A026223A-A6E3-70DC-1885-1FD1EAFD577C}"/>
          </ac:spMkLst>
        </pc:spChg>
        <pc:spChg chg="add">
          <ac:chgData name="Ivilina Atanasova" userId="fceba90a-f3e9-4416-941b-7a620bb2e4d0" providerId="ADAL" clId="{E9241880-66C8-41A9-B023-FDBEA71C7AB3}" dt="2025-09-23T07:21:37.447" v="2393" actId="26606"/>
          <ac:spMkLst>
            <pc:docMk/>
            <pc:sldMk cId="383689005" sldId="260"/>
            <ac:spMk id="18" creationId="{523389D5-E206-4CFD-A82E-F4043B37CC01}"/>
          </ac:spMkLst>
        </pc:spChg>
        <pc:spChg chg="add mod">
          <ac:chgData name="Ivilina Atanasova" userId="fceba90a-f3e9-4416-941b-7a620bb2e4d0" providerId="ADAL" clId="{E9241880-66C8-41A9-B023-FDBEA71C7AB3}" dt="2025-09-23T07:28:59.520" v="2855" actId="1036"/>
          <ac:spMkLst>
            <pc:docMk/>
            <pc:sldMk cId="383689005" sldId="260"/>
            <ac:spMk id="20" creationId="{5FCA6350-EA1E-F98F-C517-34A46C951EDA}"/>
          </ac:spMkLst>
        </pc:spChg>
        <pc:picChg chg="add mod">
          <ac:chgData name="Ivilina Atanasova" userId="fceba90a-f3e9-4416-941b-7a620bb2e4d0" providerId="ADAL" clId="{E9241880-66C8-41A9-B023-FDBEA71C7AB3}" dt="2025-09-23T07:22:02.233" v="2403" actId="1440"/>
          <ac:picMkLst>
            <pc:docMk/>
            <pc:sldMk cId="383689005" sldId="260"/>
            <ac:picMk id="7" creationId="{998F6A23-E455-B6F5-B90D-74A6B0D297EF}"/>
          </ac:picMkLst>
        </pc:picChg>
        <pc:picChg chg="add mod">
          <ac:chgData name="Ivilina Atanasova" userId="fceba90a-f3e9-4416-941b-7a620bb2e4d0" providerId="ADAL" clId="{E9241880-66C8-41A9-B023-FDBEA71C7AB3}" dt="2025-09-23T07:22:06.149" v="2405" actId="1440"/>
          <ac:picMkLst>
            <pc:docMk/>
            <pc:sldMk cId="383689005" sldId="260"/>
            <ac:picMk id="9" creationId="{556FC1CE-2571-2C8A-D2A1-DC94FC2E9050}"/>
          </ac:picMkLst>
        </pc:picChg>
        <pc:picChg chg="add mod">
          <ac:chgData name="Ivilina Atanasova" userId="fceba90a-f3e9-4416-941b-7a620bb2e4d0" providerId="ADAL" clId="{E9241880-66C8-41A9-B023-FDBEA71C7AB3}" dt="2025-09-23T07:33:12.898" v="3044" actId="1076"/>
          <ac:picMkLst>
            <pc:docMk/>
            <pc:sldMk cId="383689005" sldId="260"/>
            <ac:picMk id="21" creationId="{7FB56638-490B-5F7B-FB32-E6F806E07E47}"/>
          </ac:picMkLst>
        </pc:picChg>
        <pc:picChg chg="add mod">
          <ac:chgData name="Ivilina Atanasova" userId="fceba90a-f3e9-4416-941b-7a620bb2e4d0" providerId="ADAL" clId="{E9241880-66C8-41A9-B023-FDBEA71C7AB3}" dt="2025-09-23T07:33:30.925" v="3046" actId="1076"/>
          <ac:picMkLst>
            <pc:docMk/>
            <pc:sldMk cId="383689005" sldId="260"/>
            <ac:picMk id="22" creationId="{9C5F3FC0-35EE-B8FB-CCAD-045F647C12BB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48:35.408" v="3743" actId="1036"/>
        <pc:sldMkLst>
          <pc:docMk/>
          <pc:sldMk cId="604634638" sldId="261"/>
        </pc:sldMkLst>
        <pc:spChg chg="del mod">
          <ac:chgData name="Ivilina Atanasova" userId="fceba90a-f3e9-4416-941b-7a620bb2e4d0" providerId="ADAL" clId="{E9241880-66C8-41A9-B023-FDBEA71C7AB3}" dt="2025-09-23T07:29:27.470" v="2868" actId="478"/>
          <ac:spMkLst>
            <pc:docMk/>
            <pc:sldMk cId="604634638" sldId="261"/>
            <ac:spMk id="2" creationId="{590D8A84-046B-14D2-3B52-BBE57B6AE8C7}"/>
          </ac:spMkLst>
        </pc:spChg>
        <pc:spChg chg="del mod">
          <ac:chgData name="Ivilina Atanasova" userId="fceba90a-f3e9-4416-941b-7a620bb2e4d0" providerId="ADAL" clId="{E9241880-66C8-41A9-B023-FDBEA71C7AB3}" dt="2025-09-23T07:29:31.312" v="2870" actId="478"/>
          <ac:spMkLst>
            <pc:docMk/>
            <pc:sldMk cId="604634638" sldId="261"/>
            <ac:spMk id="3" creationId="{CAFB200D-7378-2F07-FA36-1BA186F21C64}"/>
          </ac:spMkLst>
        </pc:spChg>
        <pc:spChg chg="add mod">
          <ac:chgData name="Ivilina Atanasova" userId="fceba90a-f3e9-4416-941b-7a620bb2e4d0" providerId="ADAL" clId="{E9241880-66C8-41A9-B023-FDBEA71C7AB3}" dt="2025-09-23T07:34:34.760" v="3090" actId="1035"/>
          <ac:spMkLst>
            <pc:docMk/>
            <pc:sldMk cId="604634638" sldId="261"/>
            <ac:spMk id="5" creationId="{3D673D78-CF2C-6FAD-F275-B46CF99E0A13}"/>
          </ac:spMkLst>
        </pc:spChg>
        <pc:spChg chg="add mod">
          <ac:chgData name="Ivilina Atanasova" userId="fceba90a-f3e9-4416-941b-7a620bb2e4d0" providerId="ADAL" clId="{E9241880-66C8-41A9-B023-FDBEA71C7AB3}" dt="2025-09-23T07:37:22.750" v="3245" actId="1035"/>
          <ac:spMkLst>
            <pc:docMk/>
            <pc:sldMk cId="604634638" sldId="261"/>
            <ac:spMk id="11" creationId="{2542FC03-7D6B-7408-58A6-BEB63C4ACEFF}"/>
          </ac:spMkLst>
        </pc:spChg>
        <pc:spChg chg="add mod">
          <ac:chgData name="Ivilina Atanasova" userId="fceba90a-f3e9-4416-941b-7a620bb2e4d0" providerId="ADAL" clId="{E9241880-66C8-41A9-B023-FDBEA71C7AB3}" dt="2025-09-23T07:48:30.334" v="3729" actId="1036"/>
          <ac:spMkLst>
            <pc:docMk/>
            <pc:sldMk cId="604634638" sldId="261"/>
            <ac:spMk id="13" creationId="{F26993A2-B108-0FCF-2704-4369279A8AD1}"/>
          </ac:spMkLst>
        </pc:spChg>
        <pc:spChg chg="add del">
          <ac:chgData name="Ivilina Atanasova" userId="fceba90a-f3e9-4416-941b-7a620bb2e4d0" providerId="ADAL" clId="{E9241880-66C8-41A9-B023-FDBEA71C7AB3}" dt="2025-09-23T07:32:58.296" v="3041" actId="26606"/>
          <ac:spMkLst>
            <pc:docMk/>
            <pc:sldMk cId="604634638" sldId="261"/>
            <ac:spMk id="14" creationId="{DA381740-063A-41A4-836D-85D14980EEF0}"/>
          </ac:spMkLst>
        </pc:spChg>
        <pc:spChg chg="add del">
          <ac:chgData name="Ivilina Atanasova" userId="fceba90a-f3e9-4416-941b-7a620bb2e4d0" providerId="ADAL" clId="{E9241880-66C8-41A9-B023-FDBEA71C7AB3}" dt="2025-09-23T07:32:58.296" v="3041" actId="26606"/>
          <ac:spMkLst>
            <pc:docMk/>
            <pc:sldMk cId="604634638" sldId="261"/>
            <ac:spMk id="16" creationId="{25168669-A0B6-4763-BF5E-32A6D4ABE124}"/>
          </ac:spMkLst>
        </pc:spChg>
        <pc:spChg chg="add mod">
          <ac:chgData name="Ivilina Atanasova" userId="fceba90a-f3e9-4416-941b-7a620bb2e4d0" providerId="ADAL" clId="{E9241880-66C8-41A9-B023-FDBEA71C7AB3}" dt="2025-09-23T07:41:47.055" v="3526" actId="1037"/>
          <ac:spMkLst>
            <pc:docMk/>
            <pc:sldMk cId="604634638" sldId="261"/>
            <ac:spMk id="17" creationId="{1EE19416-2461-218F-7075-F532186DED15}"/>
          </ac:spMkLst>
        </pc:spChg>
        <pc:spChg chg="add del">
          <ac:chgData name="Ivilina Atanasova" userId="fceba90a-f3e9-4416-941b-7a620bb2e4d0" providerId="ADAL" clId="{E9241880-66C8-41A9-B023-FDBEA71C7AB3}" dt="2025-09-23T07:32:58.296" v="3041" actId="26606"/>
          <ac:spMkLst>
            <pc:docMk/>
            <pc:sldMk cId="604634638" sldId="261"/>
            <ac:spMk id="18" creationId="{3833E1B1-6167-4A9F-A3F1-27B5B4901B0D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0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1" creationId="{F1986942-C296-4809-BCD3-B7D3C63411B7}"/>
          </ac:spMkLst>
        </pc:spChg>
        <pc:spChg chg="add">
          <ac:chgData name="Ivilina Atanasova" userId="fceba90a-f3e9-4416-941b-7a620bb2e4d0" providerId="ADAL" clId="{E9241880-66C8-41A9-B023-FDBEA71C7AB3}" dt="2025-09-23T07:32:58.315" v="3042" actId="26606"/>
          <ac:spMkLst>
            <pc:docMk/>
            <pc:sldMk cId="604634638" sldId="261"/>
            <ac:spMk id="22" creationId="{35BC54F7-1315-4D6C-9420-A5BF0CDDBC04}"/>
          </ac:spMkLst>
        </pc:spChg>
        <pc:spChg chg="add del">
          <ac:chgData name="Ivilina Atanasova" userId="fceba90a-f3e9-4416-941b-7a620bb2e4d0" providerId="ADAL" clId="{E9241880-66C8-41A9-B023-FDBEA71C7AB3}" dt="2025-09-23T07:42:04.547" v="3528" actId="478"/>
          <ac:spMkLst>
            <pc:docMk/>
            <pc:sldMk cId="604634638" sldId="261"/>
            <ac:spMk id="23" creationId="{894FD97E-4F09-707A-E744-73091143E0E2}"/>
          </ac:spMkLst>
        </pc:spChg>
        <pc:spChg chg="add mod">
          <ac:chgData name="Ivilina Atanasova" userId="fceba90a-f3e9-4416-941b-7a620bb2e4d0" providerId="ADAL" clId="{E9241880-66C8-41A9-B023-FDBEA71C7AB3}" dt="2025-09-23T07:48:35.408" v="3743" actId="1036"/>
          <ac:spMkLst>
            <pc:docMk/>
            <pc:sldMk cId="604634638" sldId="261"/>
            <ac:spMk id="25" creationId="{7BECFA79-19CE-FE27-3F88-943D0C5096C8}"/>
          </ac:spMkLst>
        </pc:spChg>
        <pc:picChg chg="add del mod ord">
          <ac:chgData name="Ivilina Atanasova" userId="fceba90a-f3e9-4416-941b-7a620bb2e4d0" providerId="ADAL" clId="{E9241880-66C8-41A9-B023-FDBEA71C7AB3}" dt="2025-09-23T07:45:00.279" v="3649" actId="478"/>
          <ac:picMkLst>
            <pc:docMk/>
            <pc:sldMk cId="604634638" sldId="261"/>
            <ac:picMk id="7" creationId="{F46EC454-86CD-F410-170C-3E7292EE3533}"/>
          </ac:picMkLst>
        </pc:picChg>
        <pc:picChg chg="add mod">
          <ac:chgData name="Ivilina Atanasova" userId="fceba90a-f3e9-4416-941b-7a620bb2e4d0" providerId="ADAL" clId="{E9241880-66C8-41A9-B023-FDBEA71C7AB3}" dt="2025-09-23T07:34:04.830" v="3055" actId="1076"/>
          <ac:picMkLst>
            <pc:docMk/>
            <pc:sldMk cId="604634638" sldId="261"/>
            <ac:picMk id="9" creationId="{82EEA64F-FC61-70C0-1310-CE1ED1A34E2B}"/>
          </ac:picMkLst>
        </pc:picChg>
        <pc:picChg chg="add mod">
          <ac:chgData name="Ivilina Atanasova" userId="fceba90a-f3e9-4416-941b-7a620bb2e4d0" providerId="ADAL" clId="{E9241880-66C8-41A9-B023-FDBEA71C7AB3}" dt="2025-09-23T07:46:11.658" v="3662" actId="29295"/>
          <ac:picMkLst>
            <pc:docMk/>
            <pc:sldMk cId="604634638" sldId="261"/>
            <ac:picMk id="27" creationId="{AAB905FD-9910-9927-8261-A8F69142360B}"/>
          </ac:picMkLst>
        </pc:picChg>
        <pc:picChg chg="add del">
          <ac:chgData name="Ivilina Atanasova" userId="fceba90a-f3e9-4416-941b-7a620bb2e4d0" providerId="ADAL" clId="{E9241880-66C8-41A9-B023-FDBEA71C7AB3}" dt="2025-09-23T07:32:21.439" v="3038" actId="478"/>
          <ac:picMkLst>
            <pc:docMk/>
            <pc:sldMk cId="604634638" sldId="261"/>
            <ac:picMk id="1026" creationId="{3BAC3F72-1AB5-6FE9-F4BB-7E3DC54225A9}"/>
          </ac:picMkLst>
        </pc:picChg>
        <pc:picChg chg="add del mod">
          <ac:chgData name="Ivilina Atanasova" userId="fceba90a-f3e9-4416-941b-7a620bb2e4d0" providerId="ADAL" clId="{E9241880-66C8-41A9-B023-FDBEA71C7AB3}" dt="2025-09-23T07:45:11.129" v="3654" actId="478"/>
          <ac:picMkLst>
            <pc:docMk/>
            <pc:sldMk cId="604634638" sldId="261"/>
            <ac:picMk id="1028" creationId="{58EF55C6-563B-CBD9-71D7-48EB40A2F0D0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55:06.056" v="4247"/>
        <pc:sldMkLst>
          <pc:docMk/>
          <pc:sldMk cId="3351406727" sldId="262"/>
        </pc:sldMkLst>
        <pc:spChg chg="del mod">
          <ac:chgData name="Ivilina Atanasova" userId="fceba90a-f3e9-4416-941b-7a620bb2e4d0" providerId="ADAL" clId="{E9241880-66C8-41A9-B023-FDBEA71C7AB3}" dt="2025-09-23T07:49:24.343" v="3747" actId="478"/>
          <ac:spMkLst>
            <pc:docMk/>
            <pc:sldMk cId="3351406727" sldId="262"/>
            <ac:spMk id="2" creationId="{631A0BA0-A7F5-83CA-78A8-9B02CBF1CF12}"/>
          </ac:spMkLst>
        </pc:spChg>
        <pc:spChg chg="del mod">
          <ac:chgData name="Ivilina Atanasova" userId="fceba90a-f3e9-4416-941b-7a620bb2e4d0" providerId="ADAL" clId="{E9241880-66C8-41A9-B023-FDBEA71C7AB3}" dt="2025-09-23T07:49:28.765" v="3749" actId="478"/>
          <ac:spMkLst>
            <pc:docMk/>
            <pc:sldMk cId="3351406727" sldId="262"/>
            <ac:spMk id="3" creationId="{B1ABF466-B6E7-AD3C-60B8-3CA0F8E59D72}"/>
          </ac:spMkLst>
        </pc:spChg>
        <pc:spChg chg="add mod">
          <ac:chgData name="Ivilina Atanasova" userId="fceba90a-f3e9-4416-941b-7a620bb2e4d0" providerId="ADAL" clId="{E9241880-66C8-41A9-B023-FDBEA71C7AB3}" dt="2025-09-23T07:55:00.708" v="4246" actId="1038"/>
          <ac:spMkLst>
            <pc:docMk/>
            <pc:sldMk cId="3351406727" sldId="262"/>
            <ac:spMk id="5" creationId="{08A9A2E0-ABEB-238C-6ADE-73377101CBA3}"/>
          </ac:spMkLst>
        </pc:spChg>
        <pc:spChg chg="add mod">
          <ac:chgData name="Ivilina Atanasova" userId="fceba90a-f3e9-4416-941b-7a620bb2e4d0" providerId="ADAL" clId="{E9241880-66C8-41A9-B023-FDBEA71C7AB3}" dt="2025-09-23T07:54:55.284" v="4223" actId="1035"/>
          <ac:spMkLst>
            <pc:docMk/>
            <pc:sldMk cId="3351406727" sldId="262"/>
            <ac:spMk id="9" creationId="{55EEA767-E47D-C1FF-ADE7-1349D3438069}"/>
          </ac:spMkLst>
        </pc:spChg>
        <pc:spChg chg="add del">
          <ac:chgData name="Ivilina Atanasova" userId="fceba90a-f3e9-4416-941b-7a620bb2e4d0" providerId="ADAL" clId="{E9241880-66C8-41A9-B023-FDBEA71C7AB3}" dt="2025-09-23T07:52:29.095" v="3895" actId="26606"/>
          <ac:spMkLst>
            <pc:docMk/>
            <pc:sldMk cId="3351406727" sldId="262"/>
            <ac:spMk id="12" creationId="{DA381740-063A-41A4-836D-85D14980EEF0}"/>
          </ac:spMkLst>
        </pc:spChg>
        <pc:spChg chg="add del">
          <ac:chgData name="Ivilina Atanasova" userId="fceba90a-f3e9-4416-941b-7a620bb2e4d0" providerId="ADAL" clId="{E9241880-66C8-41A9-B023-FDBEA71C7AB3}" dt="2025-09-23T07:52:29.095" v="3895" actId="26606"/>
          <ac:spMkLst>
            <pc:docMk/>
            <pc:sldMk cId="3351406727" sldId="262"/>
            <ac:spMk id="14" creationId="{665DBBEF-238B-476B-96AB-8AAC3224ECEA}"/>
          </ac:spMkLst>
        </pc:spChg>
        <pc:spChg chg="add del">
          <ac:chgData name="Ivilina Atanasova" userId="fceba90a-f3e9-4416-941b-7a620bb2e4d0" providerId="ADAL" clId="{E9241880-66C8-41A9-B023-FDBEA71C7AB3}" dt="2025-09-23T07:52:29.095" v="3895" actId="26606"/>
          <ac:spMkLst>
            <pc:docMk/>
            <pc:sldMk cId="3351406727" sldId="262"/>
            <ac:spMk id="16" creationId="{3FCFB1DE-0B7E-48CC-BA90-B2AB0889F9D6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18" creationId="{DA381740-063A-41A4-836D-85D14980EEF0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19" creationId="{9B7AD9F6-8CE7-4299-8FC6-328F4DCD3FF9}"/>
          </ac:spMkLst>
        </pc:spChg>
        <pc:spChg chg="add">
          <ac:chgData name="Ivilina Atanasova" userId="fceba90a-f3e9-4416-941b-7a620bb2e4d0" providerId="ADAL" clId="{E9241880-66C8-41A9-B023-FDBEA71C7AB3}" dt="2025-09-23T07:52:29.110" v="3896" actId="26606"/>
          <ac:spMkLst>
            <pc:docMk/>
            <pc:sldMk cId="3351406727" sldId="262"/>
            <ac:spMk id="20" creationId="{F49775AF-8896-43EE-92C6-83497D6DC56F}"/>
          </ac:spMkLst>
        </pc:spChg>
        <pc:picChg chg="add mod">
          <ac:chgData name="Ivilina Atanasova" userId="fceba90a-f3e9-4416-941b-7a620bb2e4d0" providerId="ADAL" clId="{E9241880-66C8-41A9-B023-FDBEA71C7AB3}" dt="2025-09-23T07:54:04.384" v="4063" actId="14100"/>
          <ac:picMkLst>
            <pc:docMk/>
            <pc:sldMk cId="3351406727" sldId="262"/>
            <ac:picMk id="7" creationId="{6B84E659-030F-32AC-7DA4-D125793E2F3D}"/>
          </ac:picMkLst>
        </pc:picChg>
      </pc:sldChg>
      <pc:sldChg chg="addSp delSp modSp new mod setBg">
        <pc:chgData name="Ivilina Atanasova" userId="fceba90a-f3e9-4416-941b-7a620bb2e4d0" providerId="ADAL" clId="{E9241880-66C8-41A9-B023-FDBEA71C7AB3}" dt="2025-09-23T07:56:24.353" v="4257"/>
        <pc:sldMkLst>
          <pc:docMk/>
          <pc:sldMk cId="3341184578" sldId="263"/>
        </pc:sldMkLst>
        <pc:spChg chg="del mod">
          <ac:chgData name="Ivilina Atanasova" userId="fceba90a-f3e9-4416-941b-7a620bb2e4d0" providerId="ADAL" clId="{E9241880-66C8-41A9-B023-FDBEA71C7AB3}" dt="2025-09-23T07:55:55.954" v="4250" actId="478"/>
          <ac:spMkLst>
            <pc:docMk/>
            <pc:sldMk cId="3341184578" sldId="263"/>
            <ac:spMk id="2" creationId="{50BE4538-1D23-B780-7EFA-7EE159595A41}"/>
          </ac:spMkLst>
        </pc:spChg>
        <pc:spChg chg="del mod">
          <ac:chgData name="Ivilina Atanasova" userId="fceba90a-f3e9-4416-941b-7a620bb2e4d0" providerId="ADAL" clId="{E9241880-66C8-41A9-B023-FDBEA71C7AB3}" dt="2025-09-23T07:55:58.371" v="4252" actId="478"/>
          <ac:spMkLst>
            <pc:docMk/>
            <pc:sldMk cId="3341184578" sldId="263"/>
            <ac:spMk id="3" creationId="{412BF1C8-6ECF-174C-6996-6302B3562132}"/>
          </ac:spMkLst>
        </pc:spChg>
        <pc:spChg chg="add">
          <ac:chgData name="Ivilina Atanasova" userId="fceba90a-f3e9-4416-941b-7a620bb2e4d0" providerId="ADAL" clId="{E9241880-66C8-41A9-B023-FDBEA71C7AB3}" dt="2025-09-23T07:56:03.168" v="4254" actId="26606"/>
          <ac:spMkLst>
            <pc:docMk/>
            <pc:sldMk cId="3341184578" sldId="263"/>
            <ac:spMk id="2055" creationId="{2D2B266D-3625-4584-A5C3-7D3F672CFF30}"/>
          </ac:spMkLst>
        </pc:spChg>
        <pc:picChg chg="add mod">
          <ac:chgData name="Ivilina Atanasova" userId="fceba90a-f3e9-4416-941b-7a620bb2e4d0" providerId="ADAL" clId="{E9241880-66C8-41A9-B023-FDBEA71C7AB3}" dt="2025-09-23T07:56:14.104" v="4255" actId="1440"/>
          <ac:picMkLst>
            <pc:docMk/>
            <pc:sldMk cId="3341184578" sldId="263"/>
            <ac:picMk id="2050" creationId="{1B70CAE6-E628-62F1-026F-F7007405496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6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390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65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611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463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10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130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49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54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69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87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785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8E69F6-6A89-6CE9-16C5-7157B51DDC7E}"/>
              </a:ext>
            </a:extLst>
          </p:cNvPr>
          <p:cNvSpPr txBox="1"/>
          <p:nvPr/>
        </p:nvSpPr>
        <p:spPr>
          <a:xfrm>
            <a:off x="5821247" y="144246"/>
            <a:ext cx="6227506" cy="792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jus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 err="1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Programme</a:t>
            </a: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: Certificate of Higher Education Skills for the Workplace (Health &amp; Social Care)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20FFD4-1759-5EEE-4BBF-63B975CFD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214" r="-1" b="-1"/>
          <a:stretch>
            <a:fillRect/>
          </a:stretch>
        </p:blipFill>
        <p:spPr>
          <a:xfrm>
            <a:off x="98171" y="453339"/>
            <a:ext cx="4864939" cy="44240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3815" y="4326382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DF0E5B"/>
          </a:solidFill>
          <a:ln w="38100" cap="rnd">
            <a:solidFill>
              <a:srgbClr val="DF0E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1FE6DA-D2C5-4856-8205-85DE8A7A300D}"/>
              </a:ext>
            </a:extLst>
          </p:cNvPr>
          <p:cNvSpPr txBox="1"/>
          <p:nvPr/>
        </p:nvSpPr>
        <p:spPr>
          <a:xfrm>
            <a:off x="342912" y="5564365"/>
            <a:ext cx="4351435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all" spc="30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badi" panose="020B0604020104020204" pitchFamily="34" charset="0"/>
              </a:rPr>
              <a:t>UNIVERSITY OF WALES TRINITY SAINT DAVID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BAE568-C1FF-1F67-0ED9-74BB81A094A4}"/>
              </a:ext>
            </a:extLst>
          </p:cNvPr>
          <p:cNvSpPr txBox="1"/>
          <p:nvPr/>
        </p:nvSpPr>
        <p:spPr>
          <a:xfrm>
            <a:off x="3721994" y="1415539"/>
            <a:ext cx="84340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Module: Professional Development within Health and Social Care: LCHS4009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EFBADE-EBA3-5D70-6C08-C9F222A918C2}"/>
              </a:ext>
            </a:extLst>
          </p:cNvPr>
          <p:cNvSpPr txBox="1"/>
          <p:nvPr/>
        </p:nvSpPr>
        <p:spPr>
          <a:xfrm>
            <a:off x="6716327" y="5182594"/>
            <a:ext cx="39715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Lecture: Olubukola Adegbite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DCFA36-65CF-C667-9432-CA338DCF5D0C}"/>
              </a:ext>
            </a:extLst>
          </p:cNvPr>
          <p:cNvSpPr txBox="1"/>
          <p:nvPr/>
        </p:nvSpPr>
        <p:spPr>
          <a:xfrm>
            <a:off x="7579358" y="5785014"/>
            <a:ext cx="22690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Date: 13/10/2025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A263B0A-48D8-534E-37BC-6A279C4DFA22}"/>
              </a:ext>
            </a:extLst>
          </p:cNvPr>
          <p:cNvSpPr txBox="1"/>
          <p:nvPr/>
        </p:nvSpPr>
        <p:spPr>
          <a:xfrm>
            <a:off x="6617536" y="3373668"/>
            <a:ext cx="44094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badi" panose="020B0604020104020204" pitchFamily="34" charset="0"/>
              </a:rPr>
              <a:t>Student name: Hazra Bibi – 2420438 </a:t>
            </a:r>
            <a:endParaRPr lang="en-GB" dirty="0">
              <a:solidFill>
                <a:schemeClr val="accent4">
                  <a:lumMod val="7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33244C9-7970-3FCF-4153-AE00320E5709}"/>
              </a:ext>
            </a:extLst>
          </p:cNvPr>
          <p:cNvSpPr txBox="1"/>
          <p:nvPr/>
        </p:nvSpPr>
        <p:spPr>
          <a:xfrm>
            <a:off x="6954583" y="2561757"/>
            <a:ext cx="33211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57878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0B11B"/>
          </a:solidFill>
          <a:ln w="38100" cap="rnd">
            <a:solidFill>
              <a:srgbClr val="F0B11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7DAC46-9439-CF46-F4E8-6E62990ED2DE}"/>
              </a:ext>
            </a:extLst>
          </p:cNvPr>
          <p:cNvSpPr txBox="1"/>
          <p:nvPr/>
        </p:nvSpPr>
        <p:spPr>
          <a:xfrm>
            <a:off x="683807" y="403801"/>
            <a:ext cx="2751878" cy="6724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1. Strengths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EFA10F-1D79-DB26-A4C9-4FA0AB9A3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903" y="111945"/>
            <a:ext cx="3964089" cy="34838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64A5E-88CD-8DD9-3BB9-903FB7C03C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8903" y="3841450"/>
            <a:ext cx="3995928" cy="277090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B19C4AA-8C70-882E-05C2-CCB2699A8E6F}"/>
              </a:ext>
            </a:extLst>
          </p:cNvPr>
          <p:cNvSpPr txBox="1"/>
          <p:nvPr/>
        </p:nvSpPr>
        <p:spPr>
          <a:xfrm>
            <a:off x="529656" y="2478045"/>
            <a:ext cx="5117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Strong communication and interpersonal skills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CAB68F-6740-134F-DE15-A3496C010B74}"/>
              </a:ext>
            </a:extLst>
          </p:cNvPr>
          <p:cNvSpPr txBox="1"/>
          <p:nvPr/>
        </p:nvSpPr>
        <p:spPr>
          <a:xfrm>
            <a:off x="561853" y="2922257"/>
            <a:ext cx="503402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In health and social care, it's important that I can listen, explain things properly, and change how I talk to various groups of people.  This lets me get to know service consumers and coworkers better, which makes cooperation more productive.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186808-661A-B3B1-0AAF-C620391D8ED7}"/>
              </a:ext>
            </a:extLst>
          </p:cNvPr>
          <p:cNvSpPr txBox="1"/>
          <p:nvPr/>
        </p:nvSpPr>
        <p:spPr>
          <a:xfrm>
            <a:off x="690633" y="4564414"/>
            <a:ext cx="46991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Organisational and time management skills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B9FD83-C3F9-45FA-9A2E-602519319E80}"/>
              </a:ext>
            </a:extLst>
          </p:cNvPr>
          <p:cNvSpPr txBox="1"/>
          <p:nvPr/>
        </p:nvSpPr>
        <p:spPr>
          <a:xfrm>
            <a:off x="703521" y="5185761"/>
            <a:ext cx="484084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Good scheduling and establishing goals help me handle my job well and lower my stress, which is very important in fast-paced healthcare environments (Adams, 2023).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E8ED6E0-24D0-8B58-3A42-0E1AC026663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 rot="19508727">
            <a:off x="5034832" y="807941"/>
            <a:ext cx="1225131" cy="7212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4858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5D8FB7-1ABE-8FA7-DCA6-FD388010F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E22C10D-5186-414D-BCBD-D0D009FC7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BCCCE-F2A7-C9EB-A38E-ED5D54CD46C5}"/>
              </a:ext>
            </a:extLst>
          </p:cNvPr>
          <p:cNvSpPr txBox="1"/>
          <p:nvPr/>
        </p:nvSpPr>
        <p:spPr>
          <a:xfrm>
            <a:off x="4415405" y="394089"/>
            <a:ext cx="3138056" cy="6486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2. Weaknesses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5539BC-0430-9A40-246B-7DF5D48CEE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576" r="9079" b="3"/>
          <a:stretch>
            <a:fillRect/>
          </a:stretch>
        </p:blipFill>
        <p:spPr>
          <a:xfrm>
            <a:off x="20" y="-1"/>
            <a:ext cx="4033938" cy="34966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Rectangle 6">
            <a:extLst>
              <a:ext uri="{FF2B5EF4-FFF2-40B4-BE49-F238E27FC236}">
                <a16:creationId xmlns:a16="http://schemas.microsoft.com/office/drawing/2014/main" id="{AE9B853A-DB70-494A-9C13-ABD7D2B79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8371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E79181"/>
          </a:solidFill>
          <a:ln w="38100" cap="rnd">
            <a:solidFill>
              <a:srgbClr val="E7918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33B240-FC90-DCD7-24D7-1BB81F8B63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510" r="7896" b="-3"/>
          <a:stretch>
            <a:fillRect/>
          </a:stretch>
        </p:blipFill>
        <p:spPr>
          <a:xfrm>
            <a:off x="1" y="3483864"/>
            <a:ext cx="4038139" cy="3374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3A558CB-4CBC-0389-6701-2953C68AF221}"/>
              </a:ext>
            </a:extLst>
          </p:cNvPr>
          <p:cNvSpPr txBox="1"/>
          <p:nvPr/>
        </p:nvSpPr>
        <p:spPr>
          <a:xfrm>
            <a:off x="4143384" y="2040815"/>
            <a:ext cx="42435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Limited confidence in public speaking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BCA9760-1278-5D04-7CBF-5774E175C1FC}"/>
              </a:ext>
            </a:extLst>
          </p:cNvPr>
          <p:cNvSpPr txBox="1"/>
          <p:nvPr/>
        </p:nvSpPr>
        <p:spPr>
          <a:xfrm>
            <a:off x="4168588" y="2628458"/>
            <a:ext cx="52846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I can talk to people one-on-one well, but I become nervous when I have to talk to a group.  This can make me less sure of myself at staff meetings or training sessions.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B374102-AEF1-2FCA-36F6-345C07CAAE16}"/>
              </a:ext>
            </a:extLst>
          </p:cNvPr>
          <p:cNvSpPr txBox="1"/>
          <p:nvPr/>
        </p:nvSpPr>
        <p:spPr>
          <a:xfrm>
            <a:off x="4304743" y="5026078"/>
            <a:ext cx="31987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2. Over-reliance on routine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9EA4315-4BA5-621C-1879-4AA715EC253D}"/>
              </a:ext>
            </a:extLst>
          </p:cNvPr>
          <p:cNvSpPr txBox="1"/>
          <p:nvPr/>
        </p:nvSpPr>
        <p:spPr>
          <a:xfrm>
            <a:off x="4296335" y="5482369"/>
            <a:ext cx="403813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Unpredictable issues occasionally happen, and I frequently have trouble dealing with them. This is a weakness in situations when adaptability is essential (Jones, 2022).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4EEAC08-FC09-D18F-56AA-6A561BAFF7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1960" y="326365"/>
            <a:ext cx="1091279" cy="92057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9307DED-E10E-52B0-CAB8-C4F91D525C4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>
            <a:fillRect/>
          </a:stretch>
        </p:blipFill>
        <p:spPr>
          <a:xfrm rot="19508727">
            <a:off x="10049449" y="4164286"/>
            <a:ext cx="1225131" cy="7212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74219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C500BF3-C269-4168-A732-A6105C1FD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5B93D-B628-DCE5-D216-51B701B0A84B}"/>
              </a:ext>
            </a:extLst>
          </p:cNvPr>
          <p:cNvSpPr txBox="1"/>
          <p:nvPr/>
        </p:nvSpPr>
        <p:spPr>
          <a:xfrm>
            <a:off x="543985" y="650713"/>
            <a:ext cx="3476685" cy="52964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3. Opportunities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B53BA4-C17B-17EA-DF40-56C3D8FF7C5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tretch>
            <a:fillRect/>
          </a:stretch>
        </p:blipFill>
        <p:spPr>
          <a:xfrm>
            <a:off x="7442565" y="405187"/>
            <a:ext cx="4519991" cy="2519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523389D5-E206-4CFD-A82E-F4043B37C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213" y="4097845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6A48B"/>
          </a:solidFill>
          <a:ln w="38100" cap="rnd">
            <a:solidFill>
              <a:srgbClr val="F6A48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BFF72B-03AE-EBF6-9F2E-1A97EB121CA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5000"/>
          </a:blip>
          <a:stretch>
            <a:fillRect/>
          </a:stretch>
        </p:blipFill>
        <p:spPr>
          <a:xfrm>
            <a:off x="7216170" y="3663202"/>
            <a:ext cx="4786312" cy="2519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A937E5-D0B9-88E4-EECD-736C12AB1988}"/>
              </a:ext>
            </a:extLst>
          </p:cNvPr>
          <p:cNvSpPr txBox="1"/>
          <p:nvPr/>
        </p:nvSpPr>
        <p:spPr>
          <a:xfrm>
            <a:off x="465605" y="1852568"/>
            <a:ext cx="41687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1. Access to further training and CPD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A87F34-00E3-3ABB-BEA1-963BBE4FA15F}"/>
              </a:ext>
            </a:extLst>
          </p:cNvPr>
          <p:cNvSpPr txBox="1"/>
          <p:nvPr/>
        </p:nvSpPr>
        <p:spPr>
          <a:xfrm>
            <a:off x="438717" y="2325909"/>
            <a:ext cx="428302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The health and social care industry provides possibilities for organised professional growth.  I am able to plan for ongoing training that will increase my confidence and employability by using my organising abilities.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6BC8A3-B4DD-F7E1-2A85-57EBBCEA84B4}"/>
              </a:ext>
            </a:extLst>
          </p:cNvPr>
          <p:cNvSpPr txBox="1"/>
          <p:nvPr/>
        </p:nvSpPr>
        <p:spPr>
          <a:xfrm>
            <a:off x="310964" y="4232698"/>
            <a:ext cx="53368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2: Growing demand for care professionals in the UK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C5C8AB5-EF7B-F720-4D50-8573D7A106D0}"/>
              </a:ext>
            </a:extLst>
          </p:cNvPr>
          <p:cNvSpPr txBox="1"/>
          <p:nvPr/>
        </p:nvSpPr>
        <p:spPr>
          <a:xfrm>
            <a:off x="405095" y="5035497"/>
            <a:ext cx="48594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There are a lot of job openings in the industry, which means that determined people may easily move up to more responsibility positions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</a:rPr>
              <a:t>(Skills for Care, 2023).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8241B46-EE60-ED73-C927-E246B1C68D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9854" y="743728"/>
            <a:ext cx="1091279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1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6A3535D-E063-4D98-B4FE-CEAEDF938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C80A11-8B8E-53A1-3B92-10FA991B495D}"/>
              </a:ext>
            </a:extLst>
          </p:cNvPr>
          <p:cNvSpPr txBox="1"/>
          <p:nvPr/>
        </p:nvSpPr>
        <p:spPr>
          <a:xfrm>
            <a:off x="4198896" y="204486"/>
            <a:ext cx="2329624" cy="62114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4. Threats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8F6A23-E455-B6F5-B90D-74A6B0D29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596" y="3008684"/>
            <a:ext cx="3450271" cy="35112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56FC1CE-2571-2C8A-D2A1-DC94FC2E90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596" y="128241"/>
            <a:ext cx="3546967" cy="24400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523389D5-E206-4CFD-A82E-F4043B37C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1556" y="4111561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78D2DF"/>
          </a:solidFill>
          <a:ln w="38100" cap="rnd">
            <a:solidFill>
              <a:srgbClr val="78D2D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FF9AA4-33A8-64C4-D0E3-A877E1C0D435}"/>
              </a:ext>
            </a:extLst>
          </p:cNvPr>
          <p:cNvSpPr txBox="1"/>
          <p:nvPr/>
        </p:nvSpPr>
        <p:spPr>
          <a:xfrm>
            <a:off x="4019814" y="1059769"/>
            <a:ext cx="41453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High stress and burnout in the sector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099AB1-A7AB-EA16-6472-8D4EFA44CA4C}"/>
              </a:ext>
            </a:extLst>
          </p:cNvPr>
          <p:cNvSpPr txBox="1"/>
          <p:nvPr/>
        </p:nvSpPr>
        <p:spPr>
          <a:xfrm>
            <a:off x="4130295" y="1848777"/>
            <a:ext cx="424358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One of the most major external threats that might have an influence on my overall health is the pressure that comes from having a lot of work to do.  Resilience and proactive coping mechanisms will be necessary in order to effectively manage stress.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26223A-A6E3-70DC-1885-1FD1EAFD577C}"/>
              </a:ext>
            </a:extLst>
          </p:cNvPr>
          <p:cNvSpPr txBox="1"/>
          <p:nvPr/>
        </p:nvSpPr>
        <p:spPr>
          <a:xfrm>
            <a:off x="4129284" y="3566302"/>
            <a:ext cx="50275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2. Competition for progression opportunities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CA6350-EA1E-F98F-C517-34A46C951EDA}"/>
              </a:ext>
            </a:extLst>
          </p:cNvPr>
          <p:cNvSpPr txBox="1"/>
          <p:nvPr/>
        </p:nvSpPr>
        <p:spPr>
          <a:xfrm>
            <a:off x="4327684" y="4858872"/>
            <a:ext cx="462957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Even if there are employment opportunities, it is possible that it will be challenging to advance into leadership positions, therefore I will need to set myself above the competition by studying further education (RCN, 2023).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FB56638-490B-5F7B-FB32-E6F806E07E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5145" y="471978"/>
            <a:ext cx="1091279" cy="9205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C5F3FC0-35EE-B8FB-CCAD-045F647C12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65" y="4154736"/>
            <a:ext cx="1091279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9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986942-C296-4809-BCD3-B7D3C634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673D78-CF2C-6FAD-F275-B46CF99E0A13}"/>
              </a:ext>
            </a:extLst>
          </p:cNvPr>
          <p:cNvSpPr txBox="1"/>
          <p:nvPr/>
        </p:nvSpPr>
        <p:spPr>
          <a:xfrm>
            <a:off x="557784" y="235857"/>
            <a:ext cx="2440910" cy="4875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5. Action Plan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EEA64F-FC61-70C0-1310-CE1ED1A34E2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93792" y="3429000"/>
            <a:ext cx="4052159" cy="3072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48D64"/>
          </a:solidFill>
          <a:ln w="38100" cap="rnd">
            <a:solidFill>
              <a:srgbClr val="B48D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42FC03-7D6B-7408-58A6-BEB63C4ACEFF}"/>
              </a:ext>
            </a:extLst>
          </p:cNvPr>
          <p:cNvSpPr txBox="1"/>
          <p:nvPr/>
        </p:nvSpPr>
        <p:spPr>
          <a:xfrm>
            <a:off x="470642" y="985224"/>
            <a:ext cx="50426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Leverage strengths to overcome 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6993A2-B108-0FCF-2704-4369279A8AD1}"/>
              </a:ext>
            </a:extLst>
          </p:cNvPr>
          <p:cNvSpPr txBox="1"/>
          <p:nvPr/>
        </p:nvSpPr>
        <p:spPr>
          <a:xfrm>
            <a:off x="443763" y="1875433"/>
            <a:ext cx="48812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 may begin by giving shorter presentations and reflecting on the comments I get in order to progressively gain confidence in speaking in front of a group. I can also use my great communication skills to assist in this process.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E19416-2461-218F-7075-F532186DED15}"/>
              </a:ext>
            </a:extLst>
          </p:cNvPr>
          <p:cNvSpPr txBox="1"/>
          <p:nvPr/>
        </p:nvSpPr>
        <p:spPr>
          <a:xfrm>
            <a:off x="484097" y="3708261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Combine opportunities with strengths to minimise threats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ECFA79-19CE-FE27-3F88-943D0C5096C8}"/>
              </a:ext>
            </a:extLst>
          </p:cNvPr>
          <p:cNvSpPr txBox="1"/>
          <p:nvPr/>
        </p:nvSpPr>
        <p:spPr>
          <a:xfrm>
            <a:off x="531166" y="4876819"/>
            <a:ext cx="47938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 will be able to guarantee possibilities for advancement and lower my risk of experiencing burnout if I make a commitment to continuing professional development (CPD) training and good stress management techniques (NHS Leadership Academy, 2024).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AB905FD-9910-9927-8261-A8F69142360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917691" y="149485"/>
            <a:ext cx="4004951" cy="29493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04634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10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rom us all at eFoam, thank you NHS">
            <a:extLst>
              <a:ext uri="{FF2B5EF4-FFF2-40B4-BE49-F238E27FC236}">
                <a16:creationId xmlns:a16="http://schemas.microsoft.com/office/drawing/2014/main" id="{1B70CAE6-E628-62F1-026F-F700740549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0" r="2012" b="1"/>
          <a:stretch>
            <a:fillRect/>
          </a:stretch>
        </p:blipFill>
        <p:spPr bwMode="auto">
          <a:xfrm>
            <a:off x="180279" y="161490"/>
            <a:ext cx="11827082" cy="65340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184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10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A9A2E0-ABEB-238C-6ADE-73377101CBA3}"/>
              </a:ext>
            </a:extLst>
          </p:cNvPr>
          <p:cNvSpPr txBox="1"/>
          <p:nvPr/>
        </p:nvSpPr>
        <p:spPr>
          <a:xfrm>
            <a:off x="392796" y="317349"/>
            <a:ext cx="3096718" cy="657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Reference List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7974A"/>
          </a:solidFill>
          <a:ln w="38100" cap="rnd">
            <a:solidFill>
              <a:srgbClr val="C797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n open book&#10;&#10;AI-generated content may be incorrect.">
            <a:extLst>
              <a:ext uri="{FF2B5EF4-FFF2-40B4-BE49-F238E27FC236}">
                <a16:creationId xmlns:a16="http://schemas.microsoft.com/office/drawing/2014/main" id="{6B84E659-030F-32AC-7DA4-D125793E2F3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l="11969" r="12053" b="2"/>
          <a:stretch>
            <a:fillRect/>
          </a:stretch>
        </p:blipFill>
        <p:spPr>
          <a:xfrm>
            <a:off x="6979024" y="10"/>
            <a:ext cx="5211453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5EEA767-E47D-C1FF-ADE7-1349D3438069}"/>
              </a:ext>
            </a:extLst>
          </p:cNvPr>
          <p:cNvSpPr txBox="1"/>
          <p:nvPr/>
        </p:nvSpPr>
        <p:spPr>
          <a:xfrm>
            <a:off x="310974" y="1398111"/>
            <a:ext cx="609487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badi" panose="020B0604020104020204" pitchFamily="34" charset="0"/>
              </a:rPr>
              <a:t>Adams, R. (2023) Essential employability skills in health and social care. ProQuest </a:t>
            </a:r>
            <a:r>
              <a:rPr lang="en-GB" sz="1200" dirty="0" err="1">
                <a:latin typeface="Abadi" panose="020B0604020104020204" pitchFamily="34" charset="0"/>
              </a:rPr>
              <a:t>Ebook</a:t>
            </a:r>
            <a:r>
              <a:rPr lang="en-GB" sz="1200" dirty="0">
                <a:latin typeface="Abadi" panose="020B0604020104020204" pitchFamily="34" charset="0"/>
              </a:rPr>
              <a:t> Central. Available at: https://ebookcentral.proquest.com/lib/uwtsd/detail.action?docID=7326512 (Accessed: 21/09/2025).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Jones, K. (2022) Developing self-awareness in health and social care. London: Sage. Available at: https://uk.sagepub.com/en-gb/eur/developing-self-awareness-in-health-and-social-care/book273110 (Accessed: 24/09/2025).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NHS Leadership Academy (2024) Healthcare leadership model: supporting leadership development. Available at: https://www.leadershipacademy.nhs.uk/resources/healthcare-leadership-model (Accessed: 05/10/2025).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Royal College of Nursing (RCN) (2023) Employment survey report. London: RCN. Available at: https://www.rcn.org.uk/professional-development/publications/employment-survey-uk-2023-uk-pub-010-327 (Accessed: 01/10/2025).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Skills for Care (2023) State of the adult social care sector and workforce in England 2023. Available at: https://www.skillsforcare.org.uk/adult-social-care-workforce-data/Workforce-intelligence/documents/State-of-the-adult-social-care-sector-and-workforce-2023.pdf (Accessed: 29/09/2025).</a:t>
            </a:r>
          </a:p>
        </p:txBody>
      </p:sp>
    </p:spTree>
    <p:extLst>
      <p:ext uri="{BB962C8B-B14F-4D97-AF65-F5344CB8AC3E}">
        <p14:creationId xmlns:p14="http://schemas.microsoft.com/office/powerpoint/2010/main" val="335140672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714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Abadi</vt:lpstr>
      <vt:lpstr>Arial</vt:lpstr>
      <vt:lpstr>The Hand Bold</vt:lpstr>
      <vt:lpstr>The Serif Hand Black</vt:lpstr>
      <vt:lpstr>Wingdings</vt:lpstr>
      <vt:lpstr>SketchyVTI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Hazra Bibi</dc:creator>
  <cp:lastModifiedBy>Ivilina Atanasova</cp:lastModifiedBy>
  <cp:revision>1</cp:revision>
  <dcterms:created xsi:type="dcterms:W3CDTF">2025-09-23T06:11:11Z</dcterms:created>
  <dcterms:modified xsi:type="dcterms:W3CDTF">2025-09-23T07:56:58Z</dcterms:modified>
</cp:coreProperties>
</file>