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1" r:id="rId18"/>
    <p:sldId id="27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73" d="100"/>
          <a:sy n="73" d="100"/>
        </p:scale>
        <p:origin x="748" y="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121171-B818-48AE-B001-088230CD04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36B1E33-9278-43F1-835D-1DB360877DEA}">
      <dgm:prSet/>
      <dgm:spPr/>
      <dgm:t>
        <a:bodyPr/>
        <a:lstStyle/>
        <a:p>
          <a:r>
            <a:rPr lang="en-GB" dirty="0"/>
            <a:t>Research has shown that you achieve the fastest gains with heavy weights and 6-10 repetitions per set</a:t>
          </a:r>
          <a:endParaRPr lang="en-US" dirty="0"/>
        </a:p>
      </dgm:t>
    </dgm:pt>
    <dgm:pt modelId="{24BD0A0F-0AB4-4BC9-9B90-468C834F1EE2}" type="parTrans" cxnId="{0520D396-27DE-4B11-97C4-F8074FAFF265}">
      <dgm:prSet/>
      <dgm:spPr/>
      <dgm:t>
        <a:bodyPr/>
        <a:lstStyle/>
        <a:p>
          <a:endParaRPr lang="en-US"/>
        </a:p>
      </dgm:t>
    </dgm:pt>
    <dgm:pt modelId="{8E2DC4E6-7DE9-4205-9579-915E0D206B56}" type="sibTrans" cxnId="{0520D396-27DE-4B11-97C4-F8074FAFF265}">
      <dgm:prSet/>
      <dgm:spPr/>
      <dgm:t>
        <a:bodyPr/>
        <a:lstStyle/>
        <a:p>
          <a:endParaRPr lang="en-US"/>
        </a:p>
      </dgm:t>
    </dgm:pt>
    <dgm:pt modelId="{4D438254-2AE8-49D4-8CA5-DE6862FBBC49}">
      <dgm:prSet/>
      <dgm:spPr/>
      <dgm:t>
        <a:bodyPr/>
        <a:lstStyle/>
        <a:p>
          <a:r>
            <a:rPr lang="en-GB" dirty="0"/>
            <a:t>Exercises would consist of the compound type – bench press, squat, shoulder press lat pull down.</a:t>
          </a:r>
          <a:endParaRPr lang="en-US" dirty="0"/>
        </a:p>
      </dgm:t>
    </dgm:pt>
    <dgm:pt modelId="{01FFF668-0F28-4672-AA4F-D2B4F04990AB}" type="parTrans" cxnId="{5A88C7E4-90C8-4801-874F-FC95C98C22C3}">
      <dgm:prSet/>
      <dgm:spPr/>
      <dgm:t>
        <a:bodyPr/>
        <a:lstStyle/>
        <a:p>
          <a:endParaRPr lang="en-US"/>
        </a:p>
      </dgm:t>
    </dgm:pt>
    <dgm:pt modelId="{2FD4B131-1655-4BE6-9D4A-FDED29CA0D17}" type="sibTrans" cxnId="{5A88C7E4-90C8-4801-874F-FC95C98C22C3}">
      <dgm:prSet/>
      <dgm:spPr/>
      <dgm:t>
        <a:bodyPr/>
        <a:lstStyle/>
        <a:p>
          <a:endParaRPr lang="en-US"/>
        </a:p>
      </dgm:t>
    </dgm:pt>
    <dgm:pt modelId="{70CC8F84-D610-4116-8CD8-F6C11792AC45}">
      <dgm:prSet/>
      <dgm:spPr/>
      <dgm:t>
        <a:bodyPr/>
        <a:lstStyle/>
        <a:p>
          <a:r>
            <a:rPr lang="en-GB" dirty="0"/>
            <a:t>This type of exercise stimulates the largest number of muscle fibres and produces the quickest way to gain muscle.</a:t>
          </a:r>
          <a:endParaRPr lang="en-US" dirty="0"/>
        </a:p>
      </dgm:t>
    </dgm:pt>
    <dgm:pt modelId="{425FC096-C199-49F9-93B7-1C6A4A83CBEA}" type="parTrans" cxnId="{D6E0DADD-86AB-4652-8361-D87EF681E2AC}">
      <dgm:prSet/>
      <dgm:spPr/>
      <dgm:t>
        <a:bodyPr/>
        <a:lstStyle/>
        <a:p>
          <a:endParaRPr lang="en-US"/>
        </a:p>
      </dgm:t>
    </dgm:pt>
    <dgm:pt modelId="{B74C46A1-5875-472D-9B80-2A4DD8971248}" type="sibTrans" cxnId="{D6E0DADD-86AB-4652-8361-D87EF681E2AC}">
      <dgm:prSet/>
      <dgm:spPr/>
      <dgm:t>
        <a:bodyPr/>
        <a:lstStyle/>
        <a:p>
          <a:endParaRPr lang="en-US"/>
        </a:p>
      </dgm:t>
    </dgm:pt>
    <dgm:pt modelId="{A168BB5B-95C5-406C-8834-F0A4F39CE182}" type="pres">
      <dgm:prSet presAssocID="{BD121171-B818-48AE-B001-088230CD0404}" presName="root" presStyleCnt="0">
        <dgm:presLayoutVars>
          <dgm:dir/>
          <dgm:resizeHandles val="exact"/>
        </dgm:presLayoutVars>
      </dgm:prSet>
      <dgm:spPr/>
    </dgm:pt>
    <dgm:pt modelId="{5BBE74C3-8962-44B0-A4F3-175A5AB34B8F}" type="pres">
      <dgm:prSet presAssocID="{236B1E33-9278-43F1-835D-1DB360877DEA}" presName="compNode" presStyleCnt="0"/>
      <dgm:spPr/>
    </dgm:pt>
    <dgm:pt modelId="{0A6A936E-DDE2-4CD2-9626-26BECF6C1C86}" type="pres">
      <dgm:prSet presAssocID="{236B1E33-9278-43F1-835D-1DB360877DEA}" presName="bgRect" presStyleLbl="bgShp" presStyleIdx="0" presStyleCnt="3"/>
      <dgm:spPr/>
    </dgm:pt>
    <dgm:pt modelId="{D72B336F-8F99-4525-A2D1-9A7BA972CC77}" type="pres">
      <dgm:prSet presAssocID="{236B1E33-9278-43F1-835D-1DB360877DE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C8D3FDE1-2999-44CC-B5E2-54D7AC61EC8F}" type="pres">
      <dgm:prSet presAssocID="{236B1E33-9278-43F1-835D-1DB360877DEA}" presName="spaceRect" presStyleCnt="0"/>
      <dgm:spPr/>
    </dgm:pt>
    <dgm:pt modelId="{E93145D6-96F4-43A1-A81D-7888D0C1ECFA}" type="pres">
      <dgm:prSet presAssocID="{236B1E33-9278-43F1-835D-1DB360877DEA}" presName="parTx" presStyleLbl="revTx" presStyleIdx="0" presStyleCnt="3">
        <dgm:presLayoutVars>
          <dgm:chMax val="0"/>
          <dgm:chPref val="0"/>
        </dgm:presLayoutVars>
      </dgm:prSet>
      <dgm:spPr/>
    </dgm:pt>
    <dgm:pt modelId="{783B3D18-11E0-47B1-905B-DB19F19E7DC0}" type="pres">
      <dgm:prSet presAssocID="{8E2DC4E6-7DE9-4205-9579-915E0D206B56}" presName="sibTrans" presStyleCnt="0"/>
      <dgm:spPr/>
    </dgm:pt>
    <dgm:pt modelId="{0A0AA636-3CE9-49EA-8641-C2BE8BC7F736}" type="pres">
      <dgm:prSet presAssocID="{4D438254-2AE8-49D4-8CA5-DE6862FBBC49}" presName="compNode" presStyleCnt="0"/>
      <dgm:spPr/>
    </dgm:pt>
    <dgm:pt modelId="{CD02432E-E365-44B1-972C-83FE7EACAA73}" type="pres">
      <dgm:prSet presAssocID="{4D438254-2AE8-49D4-8CA5-DE6862FBBC49}" presName="bgRect" presStyleLbl="bgShp" presStyleIdx="1" presStyleCnt="3"/>
      <dgm:spPr/>
    </dgm:pt>
    <dgm:pt modelId="{DC40048F-C41A-4413-8ED2-333630D6B604}" type="pres">
      <dgm:prSet presAssocID="{4D438254-2AE8-49D4-8CA5-DE6862FBBC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8A887D7F-4189-4AF9-A0FA-3975338A9DD1}" type="pres">
      <dgm:prSet presAssocID="{4D438254-2AE8-49D4-8CA5-DE6862FBBC49}" presName="spaceRect" presStyleCnt="0"/>
      <dgm:spPr/>
    </dgm:pt>
    <dgm:pt modelId="{CFB3A635-3161-4B7D-8AF8-AA420C620559}" type="pres">
      <dgm:prSet presAssocID="{4D438254-2AE8-49D4-8CA5-DE6862FBBC49}" presName="parTx" presStyleLbl="revTx" presStyleIdx="1" presStyleCnt="3">
        <dgm:presLayoutVars>
          <dgm:chMax val="0"/>
          <dgm:chPref val="0"/>
        </dgm:presLayoutVars>
      </dgm:prSet>
      <dgm:spPr/>
    </dgm:pt>
    <dgm:pt modelId="{706F3B18-DA1E-46DA-85C8-4421580E41AD}" type="pres">
      <dgm:prSet presAssocID="{2FD4B131-1655-4BE6-9D4A-FDED29CA0D17}" presName="sibTrans" presStyleCnt="0"/>
      <dgm:spPr/>
    </dgm:pt>
    <dgm:pt modelId="{F91E2554-6D11-4907-B230-ED02DB88B1EE}" type="pres">
      <dgm:prSet presAssocID="{70CC8F84-D610-4116-8CD8-F6C11792AC45}" presName="compNode" presStyleCnt="0"/>
      <dgm:spPr/>
    </dgm:pt>
    <dgm:pt modelId="{2C5D28F4-3549-4D59-8F71-6448D2978912}" type="pres">
      <dgm:prSet presAssocID="{70CC8F84-D610-4116-8CD8-F6C11792AC45}" presName="bgRect" presStyleLbl="bgShp" presStyleIdx="2" presStyleCnt="3"/>
      <dgm:spPr/>
    </dgm:pt>
    <dgm:pt modelId="{A258E1D4-1890-4636-AFF3-D1758C10429D}" type="pres">
      <dgm:prSet presAssocID="{70CC8F84-D610-4116-8CD8-F6C11792AC4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4A712A48-7FEE-48D5-AF8D-C95A494ACF4C}" type="pres">
      <dgm:prSet presAssocID="{70CC8F84-D610-4116-8CD8-F6C11792AC45}" presName="spaceRect" presStyleCnt="0"/>
      <dgm:spPr/>
    </dgm:pt>
    <dgm:pt modelId="{225ADD4C-0D8F-4D48-A190-74C91698AA5C}" type="pres">
      <dgm:prSet presAssocID="{70CC8F84-D610-4116-8CD8-F6C11792AC4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3D9DF0C-802A-40E2-A29F-5F45575F040B}" type="presOf" srcId="{236B1E33-9278-43F1-835D-1DB360877DEA}" destId="{E93145D6-96F4-43A1-A81D-7888D0C1ECFA}" srcOrd="0" destOrd="0" presId="urn:microsoft.com/office/officeart/2018/2/layout/IconVerticalSolidList"/>
    <dgm:cxn modelId="{8CC86C1D-12A6-4079-B5C7-88638B6C88F9}" type="presOf" srcId="{70CC8F84-D610-4116-8CD8-F6C11792AC45}" destId="{225ADD4C-0D8F-4D48-A190-74C91698AA5C}" srcOrd="0" destOrd="0" presId="urn:microsoft.com/office/officeart/2018/2/layout/IconVerticalSolidList"/>
    <dgm:cxn modelId="{0520D396-27DE-4B11-97C4-F8074FAFF265}" srcId="{BD121171-B818-48AE-B001-088230CD0404}" destId="{236B1E33-9278-43F1-835D-1DB360877DEA}" srcOrd="0" destOrd="0" parTransId="{24BD0A0F-0AB4-4BC9-9B90-468C834F1EE2}" sibTransId="{8E2DC4E6-7DE9-4205-9579-915E0D206B56}"/>
    <dgm:cxn modelId="{CF47F9A9-6C05-49FE-99F1-3A3359C9E5D6}" type="presOf" srcId="{4D438254-2AE8-49D4-8CA5-DE6862FBBC49}" destId="{CFB3A635-3161-4B7D-8AF8-AA420C620559}" srcOrd="0" destOrd="0" presId="urn:microsoft.com/office/officeart/2018/2/layout/IconVerticalSolidList"/>
    <dgm:cxn modelId="{BF272FC8-9705-4A90-9659-2AF9DC9FD45E}" type="presOf" srcId="{BD121171-B818-48AE-B001-088230CD0404}" destId="{A168BB5B-95C5-406C-8834-F0A4F39CE182}" srcOrd="0" destOrd="0" presId="urn:microsoft.com/office/officeart/2018/2/layout/IconVerticalSolidList"/>
    <dgm:cxn modelId="{D6E0DADD-86AB-4652-8361-D87EF681E2AC}" srcId="{BD121171-B818-48AE-B001-088230CD0404}" destId="{70CC8F84-D610-4116-8CD8-F6C11792AC45}" srcOrd="2" destOrd="0" parTransId="{425FC096-C199-49F9-93B7-1C6A4A83CBEA}" sibTransId="{B74C46A1-5875-472D-9B80-2A4DD8971248}"/>
    <dgm:cxn modelId="{5A88C7E4-90C8-4801-874F-FC95C98C22C3}" srcId="{BD121171-B818-48AE-B001-088230CD0404}" destId="{4D438254-2AE8-49D4-8CA5-DE6862FBBC49}" srcOrd="1" destOrd="0" parTransId="{01FFF668-0F28-4672-AA4F-D2B4F04990AB}" sibTransId="{2FD4B131-1655-4BE6-9D4A-FDED29CA0D17}"/>
    <dgm:cxn modelId="{AEF2D8B9-47CF-48FF-8078-C78FE6A28155}" type="presParOf" srcId="{A168BB5B-95C5-406C-8834-F0A4F39CE182}" destId="{5BBE74C3-8962-44B0-A4F3-175A5AB34B8F}" srcOrd="0" destOrd="0" presId="urn:microsoft.com/office/officeart/2018/2/layout/IconVerticalSolidList"/>
    <dgm:cxn modelId="{860DCC04-B400-4A8F-8703-06494B0E11F4}" type="presParOf" srcId="{5BBE74C3-8962-44B0-A4F3-175A5AB34B8F}" destId="{0A6A936E-DDE2-4CD2-9626-26BECF6C1C86}" srcOrd="0" destOrd="0" presId="urn:microsoft.com/office/officeart/2018/2/layout/IconVerticalSolidList"/>
    <dgm:cxn modelId="{E8D14541-260E-470E-9572-F00867006F9C}" type="presParOf" srcId="{5BBE74C3-8962-44B0-A4F3-175A5AB34B8F}" destId="{D72B336F-8F99-4525-A2D1-9A7BA972CC77}" srcOrd="1" destOrd="0" presId="urn:microsoft.com/office/officeart/2018/2/layout/IconVerticalSolidList"/>
    <dgm:cxn modelId="{9E71D6A6-CF02-4094-BEE5-5B8781A94347}" type="presParOf" srcId="{5BBE74C3-8962-44B0-A4F3-175A5AB34B8F}" destId="{C8D3FDE1-2999-44CC-B5E2-54D7AC61EC8F}" srcOrd="2" destOrd="0" presId="urn:microsoft.com/office/officeart/2018/2/layout/IconVerticalSolidList"/>
    <dgm:cxn modelId="{920E543E-BD83-43A4-9854-62026851B1FE}" type="presParOf" srcId="{5BBE74C3-8962-44B0-A4F3-175A5AB34B8F}" destId="{E93145D6-96F4-43A1-A81D-7888D0C1ECFA}" srcOrd="3" destOrd="0" presId="urn:microsoft.com/office/officeart/2018/2/layout/IconVerticalSolidList"/>
    <dgm:cxn modelId="{CF0099E7-7239-4266-83D6-211FABD4ACA2}" type="presParOf" srcId="{A168BB5B-95C5-406C-8834-F0A4F39CE182}" destId="{783B3D18-11E0-47B1-905B-DB19F19E7DC0}" srcOrd="1" destOrd="0" presId="urn:microsoft.com/office/officeart/2018/2/layout/IconVerticalSolidList"/>
    <dgm:cxn modelId="{1ED63FC7-F613-445A-808B-4D5185A6F94B}" type="presParOf" srcId="{A168BB5B-95C5-406C-8834-F0A4F39CE182}" destId="{0A0AA636-3CE9-49EA-8641-C2BE8BC7F736}" srcOrd="2" destOrd="0" presId="urn:microsoft.com/office/officeart/2018/2/layout/IconVerticalSolidList"/>
    <dgm:cxn modelId="{1DCE82FF-D5B4-4095-B02B-D13594EF3C9A}" type="presParOf" srcId="{0A0AA636-3CE9-49EA-8641-C2BE8BC7F736}" destId="{CD02432E-E365-44B1-972C-83FE7EACAA73}" srcOrd="0" destOrd="0" presId="urn:microsoft.com/office/officeart/2018/2/layout/IconVerticalSolidList"/>
    <dgm:cxn modelId="{4950379B-08F9-47EA-A21A-FA98498D61A3}" type="presParOf" srcId="{0A0AA636-3CE9-49EA-8641-C2BE8BC7F736}" destId="{DC40048F-C41A-4413-8ED2-333630D6B604}" srcOrd="1" destOrd="0" presId="urn:microsoft.com/office/officeart/2018/2/layout/IconVerticalSolidList"/>
    <dgm:cxn modelId="{482A7E0D-4635-451B-9474-CD0C1BDA8E80}" type="presParOf" srcId="{0A0AA636-3CE9-49EA-8641-C2BE8BC7F736}" destId="{8A887D7F-4189-4AF9-A0FA-3975338A9DD1}" srcOrd="2" destOrd="0" presId="urn:microsoft.com/office/officeart/2018/2/layout/IconVerticalSolidList"/>
    <dgm:cxn modelId="{3E2CABA8-135F-4000-BA37-2A1E07F77B84}" type="presParOf" srcId="{0A0AA636-3CE9-49EA-8641-C2BE8BC7F736}" destId="{CFB3A635-3161-4B7D-8AF8-AA420C620559}" srcOrd="3" destOrd="0" presId="urn:microsoft.com/office/officeart/2018/2/layout/IconVerticalSolidList"/>
    <dgm:cxn modelId="{37BF5DE3-23CF-41CB-830E-C66FDB638621}" type="presParOf" srcId="{A168BB5B-95C5-406C-8834-F0A4F39CE182}" destId="{706F3B18-DA1E-46DA-85C8-4421580E41AD}" srcOrd="3" destOrd="0" presId="urn:microsoft.com/office/officeart/2018/2/layout/IconVerticalSolidList"/>
    <dgm:cxn modelId="{A86B4707-F2AE-4605-B135-CDA51A7B529B}" type="presParOf" srcId="{A168BB5B-95C5-406C-8834-F0A4F39CE182}" destId="{F91E2554-6D11-4907-B230-ED02DB88B1EE}" srcOrd="4" destOrd="0" presId="urn:microsoft.com/office/officeart/2018/2/layout/IconVerticalSolidList"/>
    <dgm:cxn modelId="{60AB3296-16D0-4788-B9D9-E4CEFF5AA124}" type="presParOf" srcId="{F91E2554-6D11-4907-B230-ED02DB88B1EE}" destId="{2C5D28F4-3549-4D59-8F71-6448D2978912}" srcOrd="0" destOrd="0" presId="urn:microsoft.com/office/officeart/2018/2/layout/IconVerticalSolidList"/>
    <dgm:cxn modelId="{ABE7FFFE-8AD5-40FC-9789-DFE602A97643}" type="presParOf" srcId="{F91E2554-6D11-4907-B230-ED02DB88B1EE}" destId="{A258E1D4-1890-4636-AFF3-D1758C10429D}" srcOrd="1" destOrd="0" presId="urn:microsoft.com/office/officeart/2018/2/layout/IconVerticalSolidList"/>
    <dgm:cxn modelId="{68F7711C-4A9D-4F08-9143-5FC95DE105A1}" type="presParOf" srcId="{F91E2554-6D11-4907-B230-ED02DB88B1EE}" destId="{4A712A48-7FEE-48D5-AF8D-C95A494ACF4C}" srcOrd="2" destOrd="0" presId="urn:microsoft.com/office/officeart/2018/2/layout/IconVerticalSolidList"/>
    <dgm:cxn modelId="{2F5CBD2A-3F43-432C-906A-2E8E9A5FD59F}" type="presParOf" srcId="{F91E2554-6D11-4907-B230-ED02DB88B1EE}" destId="{225ADD4C-0D8F-4D48-A190-74C91698AA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3FB71C-82CC-428B-AC06-2FADFA62D76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33665C9-CD24-4329-9D67-B2C19CCD688C}">
      <dgm:prSet/>
      <dgm:spPr/>
      <dgm:t>
        <a:bodyPr/>
        <a:lstStyle/>
        <a:p>
          <a:r>
            <a:rPr lang="en-GB" dirty="0"/>
            <a:t>Several factors:-</a:t>
          </a:r>
          <a:endParaRPr lang="en-US" dirty="0"/>
        </a:p>
      </dgm:t>
    </dgm:pt>
    <dgm:pt modelId="{EC5EF90F-6355-4D00-AE85-2CA1448ABD81}" type="parTrans" cxnId="{F142DD2C-FD85-47CA-8826-7DBB9398FF9F}">
      <dgm:prSet/>
      <dgm:spPr/>
      <dgm:t>
        <a:bodyPr/>
        <a:lstStyle/>
        <a:p>
          <a:endParaRPr lang="en-US"/>
        </a:p>
      </dgm:t>
    </dgm:pt>
    <dgm:pt modelId="{A1E6ABDC-7A5C-443B-913F-E7D64465CC7D}" type="sibTrans" cxnId="{F142DD2C-FD85-47CA-8826-7DBB9398FF9F}">
      <dgm:prSet/>
      <dgm:spPr/>
      <dgm:t>
        <a:bodyPr/>
        <a:lstStyle/>
        <a:p>
          <a:endParaRPr lang="en-US"/>
        </a:p>
      </dgm:t>
    </dgm:pt>
    <dgm:pt modelId="{A6AE4EAB-9E2D-47A6-80B1-5C3CCEFFA5AD}">
      <dgm:prSet/>
      <dgm:spPr/>
      <dgm:t>
        <a:bodyPr/>
        <a:lstStyle/>
        <a:p>
          <a:r>
            <a:rPr lang="en-GB" dirty="0"/>
            <a:t>Genetics</a:t>
          </a:r>
          <a:endParaRPr lang="en-US" dirty="0"/>
        </a:p>
      </dgm:t>
    </dgm:pt>
    <dgm:pt modelId="{33FD0B14-21AD-45F3-9954-CFE618B8B3F5}" type="parTrans" cxnId="{146388AE-5C59-4FE5-90AF-A852942F3D54}">
      <dgm:prSet/>
      <dgm:spPr/>
      <dgm:t>
        <a:bodyPr/>
        <a:lstStyle/>
        <a:p>
          <a:endParaRPr lang="en-US"/>
        </a:p>
      </dgm:t>
    </dgm:pt>
    <dgm:pt modelId="{596FE7D5-BAAE-400F-B95D-098E81DD4C90}" type="sibTrans" cxnId="{146388AE-5C59-4FE5-90AF-A852942F3D54}">
      <dgm:prSet/>
      <dgm:spPr/>
      <dgm:t>
        <a:bodyPr/>
        <a:lstStyle/>
        <a:p>
          <a:endParaRPr lang="en-US"/>
        </a:p>
      </dgm:t>
    </dgm:pt>
    <dgm:pt modelId="{7EC89E7D-E876-40D0-B72E-4CD1B5BFC9A7}">
      <dgm:prSet/>
      <dgm:spPr/>
      <dgm:t>
        <a:bodyPr/>
        <a:lstStyle/>
        <a:p>
          <a:r>
            <a:rPr lang="en-GB" dirty="0"/>
            <a:t>Muscle type</a:t>
          </a:r>
          <a:endParaRPr lang="en-US" dirty="0"/>
        </a:p>
      </dgm:t>
    </dgm:pt>
    <dgm:pt modelId="{0931F3DA-7211-469A-BC94-9B2AC68E8DED}" type="parTrans" cxnId="{C451C511-0F56-45D4-92F3-E80AA4BC45EF}">
      <dgm:prSet/>
      <dgm:spPr/>
      <dgm:t>
        <a:bodyPr/>
        <a:lstStyle/>
        <a:p>
          <a:endParaRPr lang="en-US"/>
        </a:p>
      </dgm:t>
    </dgm:pt>
    <dgm:pt modelId="{88DAE7BD-3821-40DE-8468-0CEE7FDB6A5D}" type="sibTrans" cxnId="{C451C511-0F56-45D4-92F3-E80AA4BC45EF}">
      <dgm:prSet/>
      <dgm:spPr/>
      <dgm:t>
        <a:bodyPr/>
        <a:lstStyle/>
        <a:p>
          <a:endParaRPr lang="en-US"/>
        </a:p>
      </dgm:t>
    </dgm:pt>
    <dgm:pt modelId="{111815F3-90CC-4A0B-A8A2-C2ACE74FB739}">
      <dgm:prSet/>
      <dgm:spPr/>
      <dgm:t>
        <a:bodyPr/>
        <a:lstStyle/>
        <a:p>
          <a:r>
            <a:rPr lang="en-GB" dirty="0"/>
            <a:t>Hormone balance</a:t>
          </a:r>
          <a:endParaRPr lang="en-US" dirty="0"/>
        </a:p>
      </dgm:t>
    </dgm:pt>
    <dgm:pt modelId="{4908F592-4F7D-4B9A-9FFE-C1EFC169FAB1}" type="parTrans" cxnId="{D6BA3672-444E-4311-A997-BC2B7AD21A1D}">
      <dgm:prSet/>
      <dgm:spPr/>
      <dgm:t>
        <a:bodyPr/>
        <a:lstStyle/>
        <a:p>
          <a:endParaRPr lang="en-US"/>
        </a:p>
      </dgm:t>
    </dgm:pt>
    <dgm:pt modelId="{8C8E79D0-AE8F-4D4C-B5F3-97F0819CF53A}" type="sibTrans" cxnId="{D6BA3672-444E-4311-A997-BC2B7AD21A1D}">
      <dgm:prSet/>
      <dgm:spPr/>
      <dgm:t>
        <a:bodyPr/>
        <a:lstStyle/>
        <a:p>
          <a:endParaRPr lang="en-US"/>
        </a:p>
      </dgm:t>
    </dgm:pt>
    <dgm:pt modelId="{951F3A14-8D20-445E-8D7E-1B1250094FDD}">
      <dgm:prSet/>
      <dgm:spPr/>
      <dgm:t>
        <a:bodyPr/>
        <a:lstStyle/>
        <a:p>
          <a:r>
            <a:rPr lang="en-GB" dirty="0"/>
            <a:t>Training programme</a:t>
          </a:r>
          <a:endParaRPr lang="en-US" dirty="0"/>
        </a:p>
      </dgm:t>
    </dgm:pt>
    <dgm:pt modelId="{387AE8CD-5DA3-42DF-A25D-F9B8F6313274}" type="parTrans" cxnId="{FE914498-F51C-4FC8-AEE5-AF9B7A85CDC0}">
      <dgm:prSet/>
      <dgm:spPr/>
      <dgm:t>
        <a:bodyPr/>
        <a:lstStyle/>
        <a:p>
          <a:endParaRPr lang="en-US"/>
        </a:p>
      </dgm:t>
    </dgm:pt>
    <dgm:pt modelId="{A7EF6FE6-EB66-46B7-99D5-64E45222158C}" type="sibTrans" cxnId="{FE914498-F51C-4FC8-AEE5-AF9B7A85CDC0}">
      <dgm:prSet/>
      <dgm:spPr/>
      <dgm:t>
        <a:bodyPr/>
        <a:lstStyle/>
        <a:p>
          <a:endParaRPr lang="en-US"/>
        </a:p>
      </dgm:t>
    </dgm:pt>
    <dgm:pt modelId="{1BBD0581-0ACA-4F9C-AFAB-A97DDDA916FF}">
      <dgm:prSet/>
      <dgm:spPr/>
      <dgm:t>
        <a:bodyPr/>
        <a:lstStyle/>
        <a:p>
          <a:r>
            <a:rPr lang="en-GB" dirty="0"/>
            <a:t>Diet</a:t>
          </a:r>
          <a:endParaRPr lang="en-US" dirty="0"/>
        </a:p>
      </dgm:t>
    </dgm:pt>
    <dgm:pt modelId="{82C3D8F5-BDDE-45E1-BFB2-15D40AFC19EF}" type="parTrans" cxnId="{4D54DC5C-22CA-4FFC-93F3-ED893A274D49}">
      <dgm:prSet/>
      <dgm:spPr/>
      <dgm:t>
        <a:bodyPr/>
        <a:lstStyle/>
        <a:p>
          <a:endParaRPr lang="en-US"/>
        </a:p>
      </dgm:t>
    </dgm:pt>
    <dgm:pt modelId="{C403F74A-93D2-4393-9BDC-272335EE2762}" type="sibTrans" cxnId="{4D54DC5C-22CA-4FFC-93F3-ED893A274D49}">
      <dgm:prSet/>
      <dgm:spPr/>
      <dgm:t>
        <a:bodyPr/>
        <a:lstStyle/>
        <a:p>
          <a:endParaRPr lang="en-US"/>
        </a:p>
      </dgm:t>
    </dgm:pt>
    <dgm:pt modelId="{C30D7C16-3FD6-4B24-9E96-E6A3637CA1F0}" type="pres">
      <dgm:prSet presAssocID="{AB3FB71C-82CC-428B-AC06-2FADFA62D766}" presName="diagram" presStyleCnt="0">
        <dgm:presLayoutVars>
          <dgm:dir/>
          <dgm:resizeHandles val="exact"/>
        </dgm:presLayoutVars>
      </dgm:prSet>
      <dgm:spPr/>
    </dgm:pt>
    <dgm:pt modelId="{2F4F1AEA-2622-4674-AAAC-3AE852C2ADD5}" type="pres">
      <dgm:prSet presAssocID="{F33665C9-CD24-4329-9D67-B2C19CCD688C}" presName="node" presStyleLbl="node1" presStyleIdx="0" presStyleCnt="6">
        <dgm:presLayoutVars>
          <dgm:bulletEnabled val="1"/>
        </dgm:presLayoutVars>
      </dgm:prSet>
      <dgm:spPr/>
    </dgm:pt>
    <dgm:pt modelId="{C1C04593-FCA7-4238-8BC7-C9A3293D4640}" type="pres">
      <dgm:prSet presAssocID="{A1E6ABDC-7A5C-443B-913F-E7D64465CC7D}" presName="sibTrans" presStyleCnt="0"/>
      <dgm:spPr/>
    </dgm:pt>
    <dgm:pt modelId="{718775B4-7790-4138-BDB1-6B54C8108D92}" type="pres">
      <dgm:prSet presAssocID="{A6AE4EAB-9E2D-47A6-80B1-5C3CCEFFA5AD}" presName="node" presStyleLbl="node1" presStyleIdx="1" presStyleCnt="6">
        <dgm:presLayoutVars>
          <dgm:bulletEnabled val="1"/>
        </dgm:presLayoutVars>
      </dgm:prSet>
      <dgm:spPr/>
    </dgm:pt>
    <dgm:pt modelId="{1CB2A93D-9E85-4C8B-8CA1-33FA68C444F5}" type="pres">
      <dgm:prSet presAssocID="{596FE7D5-BAAE-400F-B95D-098E81DD4C90}" presName="sibTrans" presStyleCnt="0"/>
      <dgm:spPr/>
    </dgm:pt>
    <dgm:pt modelId="{750229AB-CFD4-4D2D-94AA-795E1081A1C1}" type="pres">
      <dgm:prSet presAssocID="{7EC89E7D-E876-40D0-B72E-4CD1B5BFC9A7}" presName="node" presStyleLbl="node1" presStyleIdx="2" presStyleCnt="6">
        <dgm:presLayoutVars>
          <dgm:bulletEnabled val="1"/>
        </dgm:presLayoutVars>
      </dgm:prSet>
      <dgm:spPr/>
    </dgm:pt>
    <dgm:pt modelId="{FD86E2D1-46BC-4771-BCD4-F0BFD06B12CA}" type="pres">
      <dgm:prSet presAssocID="{88DAE7BD-3821-40DE-8468-0CEE7FDB6A5D}" presName="sibTrans" presStyleCnt="0"/>
      <dgm:spPr/>
    </dgm:pt>
    <dgm:pt modelId="{37615A0A-CBE9-4C0F-B2B9-FCB2AD9106BE}" type="pres">
      <dgm:prSet presAssocID="{111815F3-90CC-4A0B-A8A2-C2ACE74FB739}" presName="node" presStyleLbl="node1" presStyleIdx="3" presStyleCnt="6">
        <dgm:presLayoutVars>
          <dgm:bulletEnabled val="1"/>
        </dgm:presLayoutVars>
      </dgm:prSet>
      <dgm:spPr/>
    </dgm:pt>
    <dgm:pt modelId="{E09E1B5D-52B7-45B2-9250-661218B6BCA4}" type="pres">
      <dgm:prSet presAssocID="{8C8E79D0-AE8F-4D4C-B5F3-97F0819CF53A}" presName="sibTrans" presStyleCnt="0"/>
      <dgm:spPr/>
    </dgm:pt>
    <dgm:pt modelId="{5A1F7399-9048-414A-AE7D-D575E75B036B}" type="pres">
      <dgm:prSet presAssocID="{951F3A14-8D20-445E-8D7E-1B1250094FDD}" presName="node" presStyleLbl="node1" presStyleIdx="4" presStyleCnt="6">
        <dgm:presLayoutVars>
          <dgm:bulletEnabled val="1"/>
        </dgm:presLayoutVars>
      </dgm:prSet>
      <dgm:spPr/>
    </dgm:pt>
    <dgm:pt modelId="{84543EE1-8566-49EB-9771-0D166382BEED}" type="pres">
      <dgm:prSet presAssocID="{A7EF6FE6-EB66-46B7-99D5-64E45222158C}" presName="sibTrans" presStyleCnt="0"/>
      <dgm:spPr/>
    </dgm:pt>
    <dgm:pt modelId="{9974CCE9-4982-46EA-B8A1-2A14A65BC160}" type="pres">
      <dgm:prSet presAssocID="{1BBD0581-0ACA-4F9C-AFAB-A97DDDA916FF}" presName="node" presStyleLbl="node1" presStyleIdx="5" presStyleCnt="6">
        <dgm:presLayoutVars>
          <dgm:bulletEnabled val="1"/>
        </dgm:presLayoutVars>
      </dgm:prSet>
      <dgm:spPr/>
    </dgm:pt>
  </dgm:ptLst>
  <dgm:cxnLst>
    <dgm:cxn modelId="{C451C511-0F56-45D4-92F3-E80AA4BC45EF}" srcId="{AB3FB71C-82CC-428B-AC06-2FADFA62D766}" destId="{7EC89E7D-E876-40D0-B72E-4CD1B5BFC9A7}" srcOrd="2" destOrd="0" parTransId="{0931F3DA-7211-469A-BC94-9B2AC68E8DED}" sibTransId="{88DAE7BD-3821-40DE-8468-0CEE7FDB6A5D}"/>
    <dgm:cxn modelId="{F142DD2C-FD85-47CA-8826-7DBB9398FF9F}" srcId="{AB3FB71C-82CC-428B-AC06-2FADFA62D766}" destId="{F33665C9-CD24-4329-9D67-B2C19CCD688C}" srcOrd="0" destOrd="0" parTransId="{EC5EF90F-6355-4D00-AE85-2CA1448ABD81}" sibTransId="{A1E6ABDC-7A5C-443B-913F-E7D64465CC7D}"/>
    <dgm:cxn modelId="{4D54DC5C-22CA-4FFC-93F3-ED893A274D49}" srcId="{AB3FB71C-82CC-428B-AC06-2FADFA62D766}" destId="{1BBD0581-0ACA-4F9C-AFAB-A97DDDA916FF}" srcOrd="5" destOrd="0" parTransId="{82C3D8F5-BDDE-45E1-BFB2-15D40AFC19EF}" sibTransId="{C403F74A-93D2-4393-9BDC-272335EE2762}"/>
    <dgm:cxn modelId="{D6BA3672-444E-4311-A997-BC2B7AD21A1D}" srcId="{AB3FB71C-82CC-428B-AC06-2FADFA62D766}" destId="{111815F3-90CC-4A0B-A8A2-C2ACE74FB739}" srcOrd="3" destOrd="0" parTransId="{4908F592-4F7D-4B9A-9FFE-C1EFC169FAB1}" sibTransId="{8C8E79D0-AE8F-4D4C-B5F3-97F0819CF53A}"/>
    <dgm:cxn modelId="{65F95E88-AF67-4C72-B0DF-223441C729B0}" type="presOf" srcId="{A6AE4EAB-9E2D-47A6-80B1-5C3CCEFFA5AD}" destId="{718775B4-7790-4138-BDB1-6B54C8108D92}" srcOrd="0" destOrd="0" presId="urn:microsoft.com/office/officeart/2005/8/layout/default"/>
    <dgm:cxn modelId="{FE914498-F51C-4FC8-AEE5-AF9B7A85CDC0}" srcId="{AB3FB71C-82CC-428B-AC06-2FADFA62D766}" destId="{951F3A14-8D20-445E-8D7E-1B1250094FDD}" srcOrd="4" destOrd="0" parTransId="{387AE8CD-5DA3-42DF-A25D-F9B8F6313274}" sibTransId="{A7EF6FE6-EB66-46B7-99D5-64E45222158C}"/>
    <dgm:cxn modelId="{146388AE-5C59-4FE5-90AF-A852942F3D54}" srcId="{AB3FB71C-82CC-428B-AC06-2FADFA62D766}" destId="{A6AE4EAB-9E2D-47A6-80B1-5C3CCEFFA5AD}" srcOrd="1" destOrd="0" parTransId="{33FD0B14-21AD-45F3-9954-CFE618B8B3F5}" sibTransId="{596FE7D5-BAAE-400F-B95D-098E81DD4C90}"/>
    <dgm:cxn modelId="{3B047DBA-804C-48C6-A01F-7424FCC87CF7}" type="presOf" srcId="{AB3FB71C-82CC-428B-AC06-2FADFA62D766}" destId="{C30D7C16-3FD6-4B24-9E96-E6A3637CA1F0}" srcOrd="0" destOrd="0" presId="urn:microsoft.com/office/officeart/2005/8/layout/default"/>
    <dgm:cxn modelId="{B9A244CC-32F7-4AC9-B47B-4846B6E999A2}" type="presOf" srcId="{7EC89E7D-E876-40D0-B72E-4CD1B5BFC9A7}" destId="{750229AB-CFD4-4D2D-94AA-795E1081A1C1}" srcOrd="0" destOrd="0" presId="urn:microsoft.com/office/officeart/2005/8/layout/default"/>
    <dgm:cxn modelId="{35B7BBD2-19FB-4660-A325-A08B7F3B70AF}" type="presOf" srcId="{111815F3-90CC-4A0B-A8A2-C2ACE74FB739}" destId="{37615A0A-CBE9-4C0F-B2B9-FCB2AD9106BE}" srcOrd="0" destOrd="0" presId="urn:microsoft.com/office/officeart/2005/8/layout/default"/>
    <dgm:cxn modelId="{660B7DE1-DB8A-4195-80D9-DBFE3EEFC2CA}" type="presOf" srcId="{F33665C9-CD24-4329-9D67-B2C19CCD688C}" destId="{2F4F1AEA-2622-4674-AAAC-3AE852C2ADD5}" srcOrd="0" destOrd="0" presId="urn:microsoft.com/office/officeart/2005/8/layout/default"/>
    <dgm:cxn modelId="{3FC2E3E6-3110-4354-9498-202AF4323591}" type="presOf" srcId="{951F3A14-8D20-445E-8D7E-1B1250094FDD}" destId="{5A1F7399-9048-414A-AE7D-D575E75B036B}" srcOrd="0" destOrd="0" presId="urn:microsoft.com/office/officeart/2005/8/layout/default"/>
    <dgm:cxn modelId="{2D8EF8FA-1E30-416D-BB5D-DB6659C4A9C0}" type="presOf" srcId="{1BBD0581-0ACA-4F9C-AFAB-A97DDDA916FF}" destId="{9974CCE9-4982-46EA-B8A1-2A14A65BC160}" srcOrd="0" destOrd="0" presId="urn:microsoft.com/office/officeart/2005/8/layout/default"/>
    <dgm:cxn modelId="{ADE9EB04-E1F4-47C1-AF11-247D0B41805F}" type="presParOf" srcId="{C30D7C16-3FD6-4B24-9E96-E6A3637CA1F0}" destId="{2F4F1AEA-2622-4674-AAAC-3AE852C2ADD5}" srcOrd="0" destOrd="0" presId="urn:microsoft.com/office/officeart/2005/8/layout/default"/>
    <dgm:cxn modelId="{60E8637B-FF1F-4965-9AF9-12C38B6648C2}" type="presParOf" srcId="{C30D7C16-3FD6-4B24-9E96-E6A3637CA1F0}" destId="{C1C04593-FCA7-4238-8BC7-C9A3293D4640}" srcOrd="1" destOrd="0" presId="urn:microsoft.com/office/officeart/2005/8/layout/default"/>
    <dgm:cxn modelId="{3E9A8ED5-51CE-4659-9157-D78FAB15B071}" type="presParOf" srcId="{C30D7C16-3FD6-4B24-9E96-E6A3637CA1F0}" destId="{718775B4-7790-4138-BDB1-6B54C8108D92}" srcOrd="2" destOrd="0" presId="urn:microsoft.com/office/officeart/2005/8/layout/default"/>
    <dgm:cxn modelId="{5B41480C-F2EA-4FFE-8787-6024ECE1B342}" type="presParOf" srcId="{C30D7C16-3FD6-4B24-9E96-E6A3637CA1F0}" destId="{1CB2A93D-9E85-4C8B-8CA1-33FA68C444F5}" srcOrd="3" destOrd="0" presId="urn:microsoft.com/office/officeart/2005/8/layout/default"/>
    <dgm:cxn modelId="{6FCB0088-8D47-4569-BA5D-21825DBDAC6C}" type="presParOf" srcId="{C30D7C16-3FD6-4B24-9E96-E6A3637CA1F0}" destId="{750229AB-CFD4-4D2D-94AA-795E1081A1C1}" srcOrd="4" destOrd="0" presId="urn:microsoft.com/office/officeart/2005/8/layout/default"/>
    <dgm:cxn modelId="{53322FA4-7041-4BD7-A4B2-472682FD994D}" type="presParOf" srcId="{C30D7C16-3FD6-4B24-9E96-E6A3637CA1F0}" destId="{FD86E2D1-46BC-4771-BCD4-F0BFD06B12CA}" srcOrd="5" destOrd="0" presId="urn:microsoft.com/office/officeart/2005/8/layout/default"/>
    <dgm:cxn modelId="{1620C541-6A27-4C9F-986F-8A344A0913F1}" type="presParOf" srcId="{C30D7C16-3FD6-4B24-9E96-E6A3637CA1F0}" destId="{37615A0A-CBE9-4C0F-B2B9-FCB2AD9106BE}" srcOrd="6" destOrd="0" presId="urn:microsoft.com/office/officeart/2005/8/layout/default"/>
    <dgm:cxn modelId="{D3174286-B7C9-42F4-BE6E-187EBB2D838C}" type="presParOf" srcId="{C30D7C16-3FD6-4B24-9E96-E6A3637CA1F0}" destId="{E09E1B5D-52B7-45B2-9250-661218B6BCA4}" srcOrd="7" destOrd="0" presId="urn:microsoft.com/office/officeart/2005/8/layout/default"/>
    <dgm:cxn modelId="{CF21BD10-7CC1-46ED-A2EE-05CC841742DD}" type="presParOf" srcId="{C30D7C16-3FD6-4B24-9E96-E6A3637CA1F0}" destId="{5A1F7399-9048-414A-AE7D-D575E75B036B}" srcOrd="8" destOrd="0" presId="urn:microsoft.com/office/officeart/2005/8/layout/default"/>
    <dgm:cxn modelId="{9EC7D9EA-4CDD-4E88-A4BC-D65B3BFE6B0B}" type="presParOf" srcId="{C30D7C16-3FD6-4B24-9E96-E6A3637CA1F0}" destId="{84543EE1-8566-49EB-9771-0D166382BEED}" srcOrd="9" destOrd="0" presId="urn:microsoft.com/office/officeart/2005/8/layout/default"/>
    <dgm:cxn modelId="{50BA3DE8-13E8-4BDB-8D0F-A1DF59F8F4C7}" type="presParOf" srcId="{C30D7C16-3FD6-4B24-9E96-E6A3637CA1F0}" destId="{9974CCE9-4982-46EA-B8A1-2A14A65BC16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4AFD3E-322F-4EE5-A0A9-BC7BF38269B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9234BB-D414-4B98-B2D2-1AEF61413CB4}">
      <dgm:prSet/>
      <dgm:spPr/>
      <dgm:t>
        <a:bodyPr/>
        <a:lstStyle/>
        <a:p>
          <a:r>
            <a:rPr lang="en-GB" dirty="0"/>
            <a:t>Fast twitch fibres – generate power and increase in size the fastest</a:t>
          </a:r>
          <a:endParaRPr lang="en-US" dirty="0"/>
        </a:p>
      </dgm:t>
    </dgm:pt>
    <dgm:pt modelId="{15E0B671-84A3-4F1E-8D20-5E4AF4C8040B}" type="parTrans" cxnId="{83632223-6F1B-47E0-AC67-07FE935298A7}">
      <dgm:prSet/>
      <dgm:spPr/>
      <dgm:t>
        <a:bodyPr/>
        <a:lstStyle/>
        <a:p>
          <a:endParaRPr lang="en-US"/>
        </a:p>
      </dgm:t>
    </dgm:pt>
    <dgm:pt modelId="{8F704010-CA59-44E8-B8FD-5FA13CF5A50E}" type="sibTrans" cxnId="{83632223-6F1B-47E0-AC67-07FE935298A7}">
      <dgm:prSet/>
      <dgm:spPr/>
      <dgm:t>
        <a:bodyPr/>
        <a:lstStyle/>
        <a:p>
          <a:endParaRPr lang="en-US"/>
        </a:p>
      </dgm:t>
    </dgm:pt>
    <dgm:pt modelId="{97503470-84A8-4EA0-9848-8D5E9072335A}">
      <dgm:prSet/>
      <dgm:spPr/>
      <dgm:t>
        <a:bodyPr/>
        <a:lstStyle/>
        <a:p>
          <a:r>
            <a:rPr lang="en-GB" dirty="0"/>
            <a:t>Slow twitch fibres – increase slower</a:t>
          </a:r>
          <a:endParaRPr lang="en-US" dirty="0"/>
        </a:p>
      </dgm:t>
    </dgm:pt>
    <dgm:pt modelId="{18A78609-C72C-42AF-B08E-BD4B06C11325}" type="parTrans" cxnId="{6E13427B-8DB8-49A2-8184-FA74FCE0D163}">
      <dgm:prSet/>
      <dgm:spPr/>
      <dgm:t>
        <a:bodyPr/>
        <a:lstStyle/>
        <a:p>
          <a:endParaRPr lang="en-US"/>
        </a:p>
      </dgm:t>
    </dgm:pt>
    <dgm:pt modelId="{2A3CBADA-4E3E-490F-9AE8-C99BB7887C02}" type="sibTrans" cxnId="{6E13427B-8DB8-49A2-8184-FA74FCE0D163}">
      <dgm:prSet/>
      <dgm:spPr/>
      <dgm:t>
        <a:bodyPr/>
        <a:lstStyle/>
        <a:p>
          <a:endParaRPr lang="en-US"/>
        </a:p>
      </dgm:t>
    </dgm:pt>
    <dgm:pt modelId="{609ED25D-0563-4519-94E3-76E34D88F902}" type="pres">
      <dgm:prSet presAssocID="{E84AFD3E-322F-4EE5-A0A9-BC7BF38269B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5AA5B27-FCB6-455F-AADA-231D9C29CC5F}" type="pres">
      <dgm:prSet presAssocID="{B09234BB-D414-4B98-B2D2-1AEF61413CB4}" presName="hierRoot1" presStyleCnt="0"/>
      <dgm:spPr/>
    </dgm:pt>
    <dgm:pt modelId="{6E289E11-29F0-4C5D-8A56-78BF62705250}" type="pres">
      <dgm:prSet presAssocID="{B09234BB-D414-4B98-B2D2-1AEF61413CB4}" presName="composite" presStyleCnt="0"/>
      <dgm:spPr/>
    </dgm:pt>
    <dgm:pt modelId="{80424AF5-B2E3-4EBD-AE49-3BDED8E81ED8}" type="pres">
      <dgm:prSet presAssocID="{B09234BB-D414-4B98-B2D2-1AEF61413CB4}" presName="background" presStyleLbl="node0" presStyleIdx="0" presStyleCnt="2"/>
      <dgm:spPr/>
    </dgm:pt>
    <dgm:pt modelId="{87B6281C-2CDF-42AA-A937-FA7F4CCF9728}" type="pres">
      <dgm:prSet presAssocID="{B09234BB-D414-4B98-B2D2-1AEF61413CB4}" presName="text" presStyleLbl="fgAcc0" presStyleIdx="0" presStyleCnt="2">
        <dgm:presLayoutVars>
          <dgm:chPref val="3"/>
        </dgm:presLayoutVars>
      </dgm:prSet>
      <dgm:spPr/>
    </dgm:pt>
    <dgm:pt modelId="{551792B9-AF76-4DA6-B986-2FA0D690AFB1}" type="pres">
      <dgm:prSet presAssocID="{B09234BB-D414-4B98-B2D2-1AEF61413CB4}" presName="hierChild2" presStyleCnt="0"/>
      <dgm:spPr/>
    </dgm:pt>
    <dgm:pt modelId="{54E5CBD4-D878-4ED2-BD3B-6D58788C5BDC}" type="pres">
      <dgm:prSet presAssocID="{97503470-84A8-4EA0-9848-8D5E9072335A}" presName="hierRoot1" presStyleCnt="0"/>
      <dgm:spPr/>
    </dgm:pt>
    <dgm:pt modelId="{42A3F103-70F6-4499-A023-F7CC93606C62}" type="pres">
      <dgm:prSet presAssocID="{97503470-84A8-4EA0-9848-8D5E9072335A}" presName="composite" presStyleCnt="0"/>
      <dgm:spPr/>
    </dgm:pt>
    <dgm:pt modelId="{F467ABFD-AB3E-48CF-B591-F600BF100BCA}" type="pres">
      <dgm:prSet presAssocID="{97503470-84A8-4EA0-9848-8D5E9072335A}" presName="background" presStyleLbl="node0" presStyleIdx="1" presStyleCnt="2"/>
      <dgm:spPr/>
    </dgm:pt>
    <dgm:pt modelId="{651089FB-14A5-4576-B7D7-DD752EC222C5}" type="pres">
      <dgm:prSet presAssocID="{97503470-84A8-4EA0-9848-8D5E9072335A}" presName="text" presStyleLbl="fgAcc0" presStyleIdx="1" presStyleCnt="2">
        <dgm:presLayoutVars>
          <dgm:chPref val="3"/>
        </dgm:presLayoutVars>
      </dgm:prSet>
      <dgm:spPr/>
    </dgm:pt>
    <dgm:pt modelId="{BDC81C28-EEF3-4806-883C-825CD9214265}" type="pres">
      <dgm:prSet presAssocID="{97503470-84A8-4EA0-9848-8D5E9072335A}" presName="hierChild2" presStyleCnt="0"/>
      <dgm:spPr/>
    </dgm:pt>
  </dgm:ptLst>
  <dgm:cxnLst>
    <dgm:cxn modelId="{83632223-6F1B-47E0-AC67-07FE935298A7}" srcId="{E84AFD3E-322F-4EE5-A0A9-BC7BF38269BA}" destId="{B09234BB-D414-4B98-B2D2-1AEF61413CB4}" srcOrd="0" destOrd="0" parTransId="{15E0B671-84A3-4F1E-8D20-5E4AF4C8040B}" sibTransId="{8F704010-CA59-44E8-B8FD-5FA13CF5A50E}"/>
    <dgm:cxn modelId="{69F93C46-5913-42A7-ABB5-361824FD235E}" type="presOf" srcId="{E84AFD3E-322F-4EE5-A0A9-BC7BF38269BA}" destId="{609ED25D-0563-4519-94E3-76E34D88F902}" srcOrd="0" destOrd="0" presId="urn:microsoft.com/office/officeart/2005/8/layout/hierarchy1"/>
    <dgm:cxn modelId="{6E13427B-8DB8-49A2-8184-FA74FCE0D163}" srcId="{E84AFD3E-322F-4EE5-A0A9-BC7BF38269BA}" destId="{97503470-84A8-4EA0-9848-8D5E9072335A}" srcOrd="1" destOrd="0" parTransId="{18A78609-C72C-42AF-B08E-BD4B06C11325}" sibTransId="{2A3CBADA-4E3E-490F-9AE8-C99BB7887C02}"/>
    <dgm:cxn modelId="{13E50DC3-B2B1-441B-945A-AF79EBF8879B}" type="presOf" srcId="{97503470-84A8-4EA0-9848-8D5E9072335A}" destId="{651089FB-14A5-4576-B7D7-DD752EC222C5}" srcOrd="0" destOrd="0" presId="urn:microsoft.com/office/officeart/2005/8/layout/hierarchy1"/>
    <dgm:cxn modelId="{5BDC6FE5-CFBD-4BD1-A105-32E05CC38F48}" type="presOf" srcId="{B09234BB-D414-4B98-B2D2-1AEF61413CB4}" destId="{87B6281C-2CDF-42AA-A937-FA7F4CCF9728}" srcOrd="0" destOrd="0" presId="urn:microsoft.com/office/officeart/2005/8/layout/hierarchy1"/>
    <dgm:cxn modelId="{D8362B82-D232-4EAF-A899-738B5BA90224}" type="presParOf" srcId="{609ED25D-0563-4519-94E3-76E34D88F902}" destId="{65AA5B27-FCB6-455F-AADA-231D9C29CC5F}" srcOrd="0" destOrd="0" presId="urn:microsoft.com/office/officeart/2005/8/layout/hierarchy1"/>
    <dgm:cxn modelId="{B7B207A4-9D2E-44CF-856D-ED4F90B1DAAC}" type="presParOf" srcId="{65AA5B27-FCB6-455F-AADA-231D9C29CC5F}" destId="{6E289E11-29F0-4C5D-8A56-78BF62705250}" srcOrd="0" destOrd="0" presId="urn:microsoft.com/office/officeart/2005/8/layout/hierarchy1"/>
    <dgm:cxn modelId="{9267AAB3-C6CA-468E-B723-9BDF9BAAD6A5}" type="presParOf" srcId="{6E289E11-29F0-4C5D-8A56-78BF62705250}" destId="{80424AF5-B2E3-4EBD-AE49-3BDED8E81ED8}" srcOrd="0" destOrd="0" presId="urn:microsoft.com/office/officeart/2005/8/layout/hierarchy1"/>
    <dgm:cxn modelId="{0E1546DC-E1F1-4E44-9DD9-3E67897C81ED}" type="presParOf" srcId="{6E289E11-29F0-4C5D-8A56-78BF62705250}" destId="{87B6281C-2CDF-42AA-A937-FA7F4CCF9728}" srcOrd="1" destOrd="0" presId="urn:microsoft.com/office/officeart/2005/8/layout/hierarchy1"/>
    <dgm:cxn modelId="{B62648A2-E07E-4456-8508-C7B5269517E8}" type="presParOf" srcId="{65AA5B27-FCB6-455F-AADA-231D9C29CC5F}" destId="{551792B9-AF76-4DA6-B986-2FA0D690AFB1}" srcOrd="1" destOrd="0" presId="urn:microsoft.com/office/officeart/2005/8/layout/hierarchy1"/>
    <dgm:cxn modelId="{6C900851-0181-4821-8AEC-9BDAEAB53317}" type="presParOf" srcId="{609ED25D-0563-4519-94E3-76E34D88F902}" destId="{54E5CBD4-D878-4ED2-BD3B-6D58788C5BDC}" srcOrd="1" destOrd="0" presId="urn:microsoft.com/office/officeart/2005/8/layout/hierarchy1"/>
    <dgm:cxn modelId="{F205791D-5D8C-4C93-A5D1-D1C42AD066F9}" type="presParOf" srcId="{54E5CBD4-D878-4ED2-BD3B-6D58788C5BDC}" destId="{42A3F103-70F6-4499-A023-F7CC93606C62}" srcOrd="0" destOrd="0" presId="urn:microsoft.com/office/officeart/2005/8/layout/hierarchy1"/>
    <dgm:cxn modelId="{158BB017-B947-4EDE-9CBE-5F7CCB5EF06A}" type="presParOf" srcId="{42A3F103-70F6-4499-A023-F7CC93606C62}" destId="{F467ABFD-AB3E-48CF-B591-F600BF100BCA}" srcOrd="0" destOrd="0" presId="urn:microsoft.com/office/officeart/2005/8/layout/hierarchy1"/>
    <dgm:cxn modelId="{86967986-D195-498B-9261-B9131BDEFA76}" type="presParOf" srcId="{42A3F103-70F6-4499-A023-F7CC93606C62}" destId="{651089FB-14A5-4576-B7D7-DD752EC222C5}" srcOrd="1" destOrd="0" presId="urn:microsoft.com/office/officeart/2005/8/layout/hierarchy1"/>
    <dgm:cxn modelId="{BECA5A0D-83B2-4C63-822F-C31E872FDE98}" type="presParOf" srcId="{54E5CBD4-D878-4ED2-BD3B-6D58788C5BDC}" destId="{BDC81C28-EEF3-4806-883C-825CD921426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3F81C0-2D70-4E26-B3ED-81D6AD9D11F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2792DD-22B4-4417-85EA-2D45A01B87F4}">
      <dgm:prSet/>
      <dgm:spPr/>
      <dgm:t>
        <a:bodyPr/>
        <a:lstStyle/>
        <a:p>
          <a:r>
            <a:rPr lang="en-GB" dirty="0"/>
            <a:t>Ectomorph – naturally slim with long lean limbs, narrow shoulders and hips will find it harder to gain muscle</a:t>
          </a:r>
          <a:endParaRPr lang="en-US" dirty="0"/>
        </a:p>
      </dgm:t>
    </dgm:pt>
    <dgm:pt modelId="{D3AF301E-9D5B-43BB-A1E1-D13C1AB8FE1A}" type="parTrans" cxnId="{D6DF572D-FE6C-41CD-A37C-96AF7587C095}">
      <dgm:prSet/>
      <dgm:spPr/>
      <dgm:t>
        <a:bodyPr/>
        <a:lstStyle/>
        <a:p>
          <a:endParaRPr lang="en-US"/>
        </a:p>
      </dgm:t>
    </dgm:pt>
    <dgm:pt modelId="{E0FCA0D6-F674-4D38-AA5F-2CE40EC32983}" type="sibTrans" cxnId="{D6DF572D-FE6C-41CD-A37C-96AF7587C095}">
      <dgm:prSet/>
      <dgm:spPr/>
      <dgm:t>
        <a:bodyPr/>
        <a:lstStyle/>
        <a:p>
          <a:endParaRPr lang="en-US"/>
        </a:p>
      </dgm:t>
    </dgm:pt>
    <dgm:pt modelId="{A5F28866-038C-406B-9794-09E9D44F42CD}">
      <dgm:prSet/>
      <dgm:spPr/>
      <dgm:t>
        <a:bodyPr/>
        <a:lstStyle/>
        <a:p>
          <a:r>
            <a:rPr lang="en-GB" dirty="0"/>
            <a:t>Mesomorph – muscular, athletic build, wide shoulders and narrow hips will gain muscle easier</a:t>
          </a:r>
          <a:endParaRPr lang="en-US" dirty="0"/>
        </a:p>
      </dgm:t>
    </dgm:pt>
    <dgm:pt modelId="{40268CB7-7F16-45CB-8293-4724DEF5BD3A}" type="parTrans" cxnId="{99649DB5-CAF4-44C5-946B-60AB1B9B3212}">
      <dgm:prSet/>
      <dgm:spPr/>
      <dgm:t>
        <a:bodyPr/>
        <a:lstStyle/>
        <a:p>
          <a:endParaRPr lang="en-US"/>
        </a:p>
      </dgm:t>
    </dgm:pt>
    <dgm:pt modelId="{A8EC9C40-1BA0-4708-8AA1-D182279F1970}" type="sibTrans" cxnId="{99649DB5-CAF4-44C5-946B-60AB1B9B3212}">
      <dgm:prSet/>
      <dgm:spPr/>
      <dgm:t>
        <a:bodyPr/>
        <a:lstStyle/>
        <a:p>
          <a:endParaRPr lang="en-US"/>
        </a:p>
      </dgm:t>
    </dgm:pt>
    <dgm:pt modelId="{3DB7287A-BD72-4F22-A0AF-F03C9B2341EE}">
      <dgm:prSet/>
      <dgm:spPr/>
      <dgm:t>
        <a:bodyPr/>
        <a:lstStyle/>
        <a:p>
          <a:r>
            <a:rPr lang="en-GB" dirty="0"/>
            <a:t>Endomorph – stocky with wide shoulders and hips – will gain muscle and fat easily</a:t>
          </a:r>
          <a:endParaRPr lang="en-US" dirty="0"/>
        </a:p>
      </dgm:t>
    </dgm:pt>
    <dgm:pt modelId="{0A53800E-4E97-49B5-B284-A692A25455A1}" type="parTrans" cxnId="{A45F4B03-ED03-4385-BE98-E345807DC3E2}">
      <dgm:prSet/>
      <dgm:spPr/>
      <dgm:t>
        <a:bodyPr/>
        <a:lstStyle/>
        <a:p>
          <a:endParaRPr lang="en-US"/>
        </a:p>
      </dgm:t>
    </dgm:pt>
    <dgm:pt modelId="{D87695A2-A0B6-4B97-BCF0-119D29B2E655}" type="sibTrans" cxnId="{A45F4B03-ED03-4385-BE98-E345807DC3E2}">
      <dgm:prSet/>
      <dgm:spPr/>
      <dgm:t>
        <a:bodyPr/>
        <a:lstStyle/>
        <a:p>
          <a:endParaRPr lang="en-US"/>
        </a:p>
      </dgm:t>
    </dgm:pt>
    <dgm:pt modelId="{B56F5746-2CE7-4521-BA2D-C9CC84C9BA6C}" type="pres">
      <dgm:prSet presAssocID="{8B3F81C0-2D70-4E26-B3ED-81D6AD9D11F4}" presName="linear" presStyleCnt="0">
        <dgm:presLayoutVars>
          <dgm:animLvl val="lvl"/>
          <dgm:resizeHandles val="exact"/>
        </dgm:presLayoutVars>
      </dgm:prSet>
      <dgm:spPr/>
    </dgm:pt>
    <dgm:pt modelId="{E87D2593-4A8B-4993-A94D-004DB0E49DA9}" type="pres">
      <dgm:prSet presAssocID="{052792DD-22B4-4417-85EA-2D45A01B87F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F6CA91-EEF5-4687-82E0-4A6B47877FA8}" type="pres">
      <dgm:prSet presAssocID="{E0FCA0D6-F674-4D38-AA5F-2CE40EC32983}" presName="spacer" presStyleCnt="0"/>
      <dgm:spPr/>
    </dgm:pt>
    <dgm:pt modelId="{7454DB86-BD6F-413E-BBB8-F8840D0BDF4E}" type="pres">
      <dgm:prSet presAssocID="{A5F28866-038C-406B-9794-09E9D44F42C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9DD7AA7-5852-4A2E-BF09-E485CA701031}" type="pres">
      <dgm:prSet presAssocID="{A8EC9C40-1BA0-4708-8AA1-D182279F1970}" presName="spacer" presStyleCnt="0"/>
      <dgm:spPr/>
    </dgm:pt>
    <dgm:pt modelId="{7CB97E55-E938-4F6F-B1B0-5045E079449D}" type="pres">
      <dgm:prSet presAssocID="{3DB7287A-BD72-4F22-A0AF-F03C9B2341E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45F4B03-ED03-4385-BE98-E345807DC3E2}" srcId="{8B3F81C0-2D70-4E26-B3ED-81D6AD9D11F4}" destId="{3DB7287A-BD72-4F22-A0AF-F03C9B2341EE}" srcOrd="2" destOrd="0" parTransId="{0A53800E-4E97-49B5-B284-A692A25455A1}" sibTransId="{D87695A2-A0B6-4B97-BCF0-119D29B2E655}"/>
    <dgm:cxn modelId="{D6DF572D-FE6C-41CD-A37C-96AF7587C095}" srcId="{8B3F81C0-2D70-4E26-B3ED-81D6AD9D11F4}" destId="{052792DD-22B4-4417-85EA-2D45A01B87F4}" srcOrd="0" destOrd="0" parTransId="{D3AF301E-9D5B-43BB-A1E1-D13C1AB8FE1A}" sibTransId="{E0FCA0D6-F674-4D38-AA5F-2CE40EC32983}"/>
    <dgm:cxn modelId="{1BC5FB61-7688-4258-976C-CB3497EF501A}" type="presOf" srcId="{8B3F81C0-2D70-4E26-B3ED-81D6AD9D11F4}" destId="{B56F5746-2CE7-4521-BA2D-C9CC84C9BA6C}" srcOrd="0" destOrd="0" presId="urn:microsoft.com/office/officeart/2005/8/layout/vList2"/>
    <dgm:cxn modelId="{99649DB5-CAF4-44C5-946B-60AB1B9B3212}" srcId="{8B3F81C0-2D70-4E26-B3ED-81D6AD9D11F4}" destId="{A5F28866-038C-406B-9794-09E9D44F42CD}" srcOrd="1" destOrd="0" parTransId="{40268CB7-7F16-45CB-8293-4724DEF5BD3A}" sibTransId="{A8EC9C40-1BA0-4708-8AA1-D182279F1970}"/>
    <dgm:cxn modelId="{5ABA8CCD-FC08-4F4D-9B46-389D6A148372}" type="presOf" srcId="{A5F28866-038C-406B-9794-09E9D44F42CD}" destId="{7454DB86-BD6F-413E-BBB8-F8840D0BDF4E}" srcOrd="0" destOrd="0" presId="urn:microsoft.com/office/officeart/2005/8/layout/vList2"/>
    <dgm:cxn modelId="{0B0D02D5-FCAE-4CA4-81DD-A7DF95770937}" type="presOf" srcId="{3DB7287A-BD72-4F22-A0AF-F03C9B2341EE}" destId="{7CB97E55-E938-4F6F-B1B0-5045E079449D}" srcOrd="0" destOrd="0" presId="urn:microsoft.com/office/officeart/2005/8/layout/vList2"/>
    <dgm:cxn modelId="{E54938EB-AA8A-41AC-8AE7-154E61C5958A}" type="presOf" srcId="{052792DD-22B4-4417-85EA-2D45A01B87F4}" destId="{E87D2593-4A8B-4993-A94D-004DB0E49DA9}" srcOrd="0" destOrd="0" presId="urn:microsoft.com/office/officeart/2005/8/layout/vList2"/>
    <dgm:cxn modelId="{5992EDBD-5246-4EBA-B8BA-805EF7D053AD}" type="presParOf" srcId="{B56F5746-2CE7-4521-BA2D-C9CC84C9BA6C}" destId="{E87D2593-4A8B-4993-A94D-004DB0E49DA9}" srcOrd="0" destOrd="0" presId="urn:microsoft.com/office/officeart/2005/8/layout/vList2"/>
    <dgm:cxn modelId="{B9983178-F7D1-4C80-8B02-51E09886AAF9}" type="presParOf" srcId="{B56F5746-2CE7-4521-BA2D-C9CC84C9BA6C}" destId="{81F6CA91-EEF5-4687-82E0-4A6B47877FA8}" srcOrd="1" destOrd="0" presId="urn:microsoft.com/office/officeart/2005/8/layout/vList2"/>
    <dgm:cxn modelId="{D5364B77-2E03-433C-992D-4A7B6DA0EEEB}" type="presParOf" srcId="{B56F5746-2CE7-4521-BA2D-C9CC84C9BA6C}" destId="{7454DB86-BD6F-413E-BBB8-F8840D0BDF4E}" srcOrd="2" destOrd="0" presId="urn:microsoft.com/office/officeart/2005/8/layout/vList2"/>
    <dgm:cxn modelId="{DD112D31-675A-4985-BA56-2EEFA552205C}" type="presParOf" srcId="{B56F5746-2CE7-4521-BA2D-C9CC84C9BA6C}" destId="{C9DD7AA7-5852-4A2E-BF09-E485CA701031}" srcOrd="3" destOrd="0" presId="urn:microsoft.com/office/officeart/2005/8/layout/vList2"/>
    <dgm:cxn modelId="{A3950D63-5AB4-41DF-997D-FD34D7BB7F07}" type="presParOf" srcId="{B56F5746-2CE7-4521-BA2D-C9CC84C9BA6C}" destId="{7CB97E55-E938-4F6F-B1B0-5045E079449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EAD14F-90B5-41D5-B9FB-276234152E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F15F60-14A3-4155-B5CA-B0C068DB1042}">
      <dgm:prSet/>
      <dgm:spPr/>
      <dgm:t>
        <a:bodyPr/>
        <a:lstStyle/>
        <a:p>
          <a:r>
            <a:rPr lang="en-GB" dirty="0"/>
            <a:t>You cannot convert the fibres into fact twitch</a:t>
          </a:r>
          <a:endParaRPr lang="en-US" dirty="0"/>
        </a:p>
      </dgm:t>
    </dgm:pt>
    <dgm:pt modelId="{D3CC5B82-8D1B-4637-BDCC-5E2D319B5E1D}" type="parTrans" cxnId="{B07291CB-6FC8-473A-9BD9-9229060F7CF3}">
      <dgm:prSet/>
      <dgm:spPr/>
      <dgm:t>
        <a:bodyPr/>
        <a:lstStyle/>
        <a:p>
          <a:endParaRPr lang="en-US"/>
        </a:p>
      </dgm:t>
    </dgm:pt>
    <dgm:pt modelId="{5BC6D905-744B-4F43-A089-BA0F74D50110}" type="sibTrans" cxnId="{B07291CB-6FC8-473A-9BD9-9229060F7CF3}">
      <dgm:prSet/>
      <dgm:spPr/>
      <dgm:t>
        <a:bodyPr/>
        <a:lstStyle/>
        <a:p>
          <a:endParaRPr lang="en-US"/>
        </a:p>
      </dgm:t>
    </dgm:pt>
    <dgm:pt modelId="{A6E4A4E8-2320-45D8-8AAC-711390942B7B}">
      <dgm:prSet/>
      <dgm:spPr/>
      <dgm:t>
        <a:bodyPr/>
        <a:lstStyle/>
        <a:p>
          <a:r>
            <a:rPr lang="en-GB" dirty="0"/>
            <a:t>Those with a higher level of testosterone will gain muscle faster</a:t>
          </a:r>
          <a:endParaRPr lang="en-US" dirty="0"/>
        </a:p>
      </dgm:t>
    </dgm:pt>
    <dgm:pt modelId="{69A77D98-273C-4383-81C1-CC2EA81AF291}" type="parTrans" cxnId="{0125D871-94FD-4EE8-A38E-80AEFCEADB7D}">
      <dgm:prSet/>
      <dgm:spPr/>
      <dgm:t>
        <a:bodyPr/>
        <a:lstStyle/>
        <a:p>
          <a:endParaRPr lang="en-US"/>
        </a:p>
      </dgm:t>
    </dgm:pt>
    <dgm:pt modelId="{5D0DEBF1-7E5B-4E38-8A60-AC84F711501E}" type="sibTrans" cxnId="{0125D871-94FD-4EE8-A38E-80AEFCEADB7D}">
      <dgm:prSet/>
      <dgm:spPr/>
      <dgm:t>
        <a:bodyPr/>
        <a:lstStyle/>
        <a:p>
          <a:endParaRPr lang="en-US"/>
        </a:p>
      </dgm:t>
    </dgm:pt>
    <dgm:pt modelId="{D89ACCAE-C4B6-4759-8DC6-295FC7BF98DB}">
      <dgm:prSet/>
      <dgm:spPr/>
      <dgm:t>
        <a:bodyPr/>
        <a:lstStyle/>
        <a:p>
          <a:r>
            <a:rPr lang="en-GB" dirty="0"/>
            <a:t>This is partly why men can gain more muscle than women.</a:t>
          </a:r>
          <a:endParaRPr lang="en-US" dirty="0"/>
        </a:p>
      </dgm:t>
    </dgm:pt>
    <dgm:pt modelId="{DF9411B0-3B74-4D7B-ADAF-5AC055FA9687}" type="parTrans" cxnId="{A8A35D14-6BFA-47D6-8ADD-68BCAC3B9A28}">
      <dgm:prSet/>
      <dgm:spPr/>
      <dgm:t>
        <a:bodyPr/>
        <a:lstStyle/>
        <a:p>
          <a:endParaRPr lang="en-US"/>
        </a:p>
      </dgm:t>
    </dgm:pt>
    <dgm:pt modelId="{74CC36AA-EEEE-4987-A888-64199F4E3C65}" type="sibTrans" cxnId="{A8A35D14-6BFA-47D6-8ADD-68BCAC3B9A28}">
      <dgm:prSet/>
      <dgm:spPr/>
      <dgm:t>
        <a:bodyPr/>
        <a:lstStyle/>
        <a:p>
          <a:endParaRPr lang="en-US"/>
        </a:p>
      </dgm:t>
    </dgm:pt>
    <dgm:pt modelId="{C6262F72-2320-458B-8DF5-C3A865A980BB}">
      <dgm:prSet/>
      <dgm:spPr/>
      <dgm:t>
        <a:bodyPr/>
        <a:lstStyle/>
        <a:p>
          <a:r>
            <a:rPr lang="en-GB" dirty="0"/>
            <a:t>It will just take some people longer than others.</a:t>
          </a:r>
          <a:endParaRPr lang="en-US" dirty="0"/>
        </a:p>
      </dgm:t>
    </dgm:pt>
    <dgm:pt modelId="{5D551E05-382B-405A-AEF3-7AEAA0F719C3}" type="parTrans" cxnId="{7FA70CE4-20E0-4538-B0DA-9A58544A594D}">
      <dgm:prSet/>
      <dgm:spPr/>
      <dgm:t>
        <a:bodyPr/>
        <a:lstStyle/>
        <a:p>
          <a:endParaRPr lang="en-US"/>
        </a:p>
      </dgm:t>
    </dgm:pt>
    <dgm:pt modelId="{5DA62ECF-62DE-40EA-9BC9-02B0B33EE854}" type="sibTrans" cxnId="{7FA70CE4-20E0-4538-B0DA-9A58544A594D}">
      <dgm:prSet/>
      <dgm:spPr/>
      <dgm:t>
        <a:bodyPr/>
        <a:lstStyle/>
        <a:p>
          <a:endParaRPr lang="en-US"/>
        </a:p>
      </dgm:t>
    </dgm:pt>
    <dgm:pt modelId="{9BF14B3B-B3BB-43AE-834B-0CF19F14D755}" type="pres">
      <dgm:prSet presAssocID="{E2EAD14F-90B5-41D5-B9FB-276234152ED0}" presName="linear" presStyleCnt="0">
        <dgm:presLayoutVars>
          <dgm:animLvl val="lvl"/>
          <dgm:resizeHandles val="exact"/>
        </dgm:presLayoutVars>
      </dgm:prSet>
      <dgm:spPr/>
    </dgm:pt>
    <dgm:pt modelId="{5C894A54-CF4A-46FE-BD46-225B6A23BC89}" type="pres">
      <dgm:prSet presAssocID="{BEF15F60-14A3-4155-B5CA-B0C068DB104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E237B6-0066-4B80-B57D-5A9D653E9B87}" type="pres">
      <dgm:prSet presAssocID="{5BC6D905-744B-4F43-A089-BA0F74D50110}" presName="spacer" presStyleCnt="0"/>
      <dgm:spPr/>
    </dgm:pt>
    <dgm:pt modelId="{B7CAE371-229F-455B-9020-1D6866D8DDE2}" type="pres">
      <dgm:prSet presAssocID="{A6E4A4E8-2320-45D8-8AAC-711390942B7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ED9C6B6-2FCA-45E5-B895-06C99D4D5E27}" type="pres">
      <dgm:prSet presAssocID="{5D0DEBF1-7E5B-4E38-8A60-AC84F711501E}" presName="spacer" presStyleCnt="0"/>
      <dgm:spPr/>
    </dgm:pt>
    <dgm:pt modelId="{EF5D90BE-6BC6-4836-9EA9-96FB82171851}" type="pres">
      <dgm:prSet presAssocID="{D89ACCAE-C4B6-4759-8DC6-295FC7BF98D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B84316B-FA9B-429B-A80E-2223B40E3E73}" type="pres">
      <dgm:prSet presAssocID="{74CC36AA-EEEE-4987-A888-64199F4E3C65}" presName="spacer" presStyleCnt="0"/>
      <dgm:spPr/>
    </dgm:pt>
    <dgm:pt modelId="{F5C8D2BC-103D-4597-8BD6-5A002310EE8A}" type="pres">
      <dgm:prSet presAssocID="{C6262F72-2320-458B-8DF5-C3A865A980B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8A35D14-6BFA-47D6-8ADD-68BCAC3B9A28}" srcId="{E2EAD14F-90B5-41D5-B9FB-276234152ED0}" destId="{D89ACCAE-C4B6-4759-8DC6-295FC7BF98DB}" srcOrd="2" destOrd="0" parTransId="{DF9411B0-3B74-4D7B-ADAF-5AC055FA9687}" sibTransId="{74CC36AA-EEEE-4987-A888-64199F4E3C65}"/>
    <dgm:cxn modelId="{2497671D-F46E-4C8F-914C-211C45B49330}" type="presOf" srcId="{BEF15F60-14A3-4155-B5CA-B0C068DB1042}" destId="{5C894A54-CF4A-46FE-BD46-225B6A23BC89}" srcOrd="0" destOrd="0" presId="urn:microsoft.com/office/officeart/2005/8/layout/vList2"/>
    <dgm:cxn modelId="{9788CF29-D54A-45BA-80F3-3968AA704253}" type="presOf" srcId="{C6262F72-2320-458B-8DF5-C3A865A980BB}" destId="{F5C8D2BC-103D-4597-8BD6-5A002310EE8A}" srcOrd="0" destOrd="0" presId="urn:microsoft.com/office/officeart/2005/8/layout/vList2"/>
    <dgm:cxn modelId="{0125D871-94FD-4EE8-A38E-80AEFCEADB7D}" srcId="{E2EAD14F-90B5-41D5-B9FB-276234152ED0}" destId="{A6E4A4E8-2320-45D8-8AAC-711390942B7B}" srcOrd="1" destOrd="0" parTransId="{69A77D98-273C-4383-81C1-CC2EA81AF291}" sibTransId="{5D0DEBF1-7E5B-4E38-8A60-AC84F711501E}"/>
    <dgm:cxn modelId="{8DB61E96-3D75-483C-8438-58520BDF69E1}" type="presOf" srcId="{E2EAD14F-90B5-41D5-B9FB-276234152ED0}" destId="{9BF14B3B-B3BB-43AE-834B-0CF19F14D755}" srcOrd="0" destOrd="0" presId="urn:microsoft.com/office/officeart/2005/8/layout/vList2"/>
    <dgm:cxn modelId="{D8F9659C-5E9B-4CCE-9FAC-5F1595E83FB8}" type="presOf" srcId="{D89ACCAE-C4B6-4759-8DC6-295FC7BF98DB}" destId="{EF5D90BE-6BC6-4836-9EA9-96FB82171851}" srcOrd="0" destOrd="0" presId="urn:microsoft.com/office/officeart/2005/8/layout/vList2"/>
    <dgm:cxn modelId="{B07291CB-6FC8-473A-9BD9-9229060F7CF3}" srcId="{E2EAD14F-90B5-41D5-B9FB-276234152ED0}" destId="{BEF15F60-14A3-4155-B5CA-B0C068DB1042}" srcOrd="0" destOrd="0" parTransId="{D3CC5B82-8D1B-4637-BDCC-5E2D319B5E1D}" sibTransId="{5BC6D905-744B-4F43-A089-BA0F74D50110}"/>
    <dgm:cxn modelId="{7FA70CE4-20E0-4538-B0DA-9A58544A594D}" srcId="{E2EAD14F-90B5-41D5-B9FB-276234152ED0}" destId="{C6262F72-2320-458B-8DF5-C3A865A980BB}" srcOrd="3" destOrd="0" parTransId="{5D551E05-382B-405A-AEF3-7AEAA0F719C3}" sibTransId="{5DA62ECF-62DE-40EA-9BC9-02B0B33EE854}"/>
    <dgm:cxn modelId="{BFDC1EF1-E5EB-425E-9732-6CD436F79D65}" type="presOf" srcId="{A6E4A4E8-2320-45D8-8AAC-711390942B7B}" destId="{B7CAE371-229F-455B-9020-1D6866D8DDE2}" srcOrd="0" destOrd="0" presId="urn:microsoft.com/office/officeart/2005/8/layout/vList2"/>
    <dgm:cxn modelId="{71123E23-7823-4EC4-9AEB-6DFD225F410F}" type="presParOf" srcId="{9BF14B3B-B3BB-43AE-834B-0CF19F14D755}" destId="{5C894A54-CF4A-46FE-BD46-225B6A23BC89}" srcOrd="0" destOrd="0" presId="urn:microsoft.com/office/officeart/2005/8/layout/vList2"/>
    <dgm:cxn modelId="{F208A21B-9C4A-436F-A133-BB04E14598DF}" type="presParOf" srcId="{9BF14B3B-B3BB-43AE-834B-0CF19F14D755}" destId="{F3E237B6-0066-4B80-B57D-5A9D653E9B87}" srcOrd="1" destOrd="0" presId="urn:microsoft.com/office/officeart/2005/8/layout/vList2"/>
    <dgm:cxn modelId="{DE4A3E79-F095-4357-A6F4-6CD7D7BC5F09}" type="presParOf" srcId="{9BF14B3B-B3BB-43AE-834B-0CF19F14D755}" destId="{B7CAE371-229F-455B-9020-1D6866D8DDE2}" srcOrd="2" destOrd="0" presId="urn:microsoft.com/office/officeart/2005/8/layout/vList2"/>
    <dgm:cxn modelId="{4BE5CDD5-4028-4EDA-A8D7-3B4A2E746A1B}" type="presParOf" srcId="{9BF14B3B-B3BB-43AE-834B-0CF19F14D755}" destId="{BED9C6B6-2FCA-45E5-B895-06C99D4D5E27}" srcOrd="3" destOrd="0" presId="urn:microsoft.com/office/officeart/2005/8/layout/vList2"/>
    <dgm:cxn modelId="{CC0D397F-83BD-4304-93EA-ECE32D9809EA}" type="presParOf" srcId="{9BF14B3B-B3BB-43AE-834B-0CF19F14D755}" destId="{EF5D90BE-6BC6-4836-9EA9-96FB82171851}" srcOrd="4" destOrd="0" presId="urn:microsoft.com/office/officeart/2005/8/layout/vList2"/>
    <dgm:cxn modelId="{A6C7EAAD-FD9D-43DB-AB0A-9A4DC5F53EC4}" type="presParOf" srcId="{9BF14B3B-B3BB-43AE-834B-0CF19F14D755}" destId="{3B84316B-FA9B-429B-A80E-2223B40E3E73}" srcOrd="5" destOrd="0" presId="urn:microsoft.com/office/officeart/2005/8/layout/vList2"/>
    <dgm:cxn modelId="{251F0964-A022-4DC5-905C-A73A21F8F435}" type="presParOf" srcId="{9BF14B3B-B3BB-43AE-834B-0CF19F14D755}" destId="{F5C8D2BC-103D-4597-8BD6-5A002310EE8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F13453B-491C-40EA-B341-D190F0F4F82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BF915CD-D3BD-4354-9B94-9A88C9C746B5}">
      <dgm:prSet/>
      <dgm:spPr/>
      <dgm:t>
        <a:bodyPr/>
        <a:lstStyle/>
        <a:p>
          <a:r>
            <a:rPr lang="en-GB" dirty="0"/>
            <a:t>There are studies that show gains of 12 – 20% of starting body weight in the first year.</a:t>
          </a:r>
          <a:endParaRPr lang="en-US" dirty="0"/>
        </a:p>
      </dgm:t>
    </dgm:pt>
    <dgm:pt modelId="{49F76B08-8C78-4D29-8379-3999CF04EB12}" type="parTrans" cxnId="{3DE8A7EB-CC07-4186-97DC-B2EFF098696C}">
      <dgm:prSet/>
      <dgm:spPr/>
      <dgm:t>
        <a:bodyPr/>
        <a:lstStyle/>
        <a:p>
          <a:endParaRPr lang="en-US"/>
        </a:p>
      </dgm:t>
    </dgm:pt>
    <dgm:pt modelId="{7BABBFE0-3E6E-403C-8A00-69F84B3234EF}" type="sibTrans" cxnId="{3DE8A7EB-CC07-4186-97DC-B2EFF098696C}">
      <dgm:prSet/>
      <dgm:spPr/>
      <dgm:t>
        <a:bodyPr/>
        <a:lstStyle/>
        <a:p>
          <a:endParaRPr lang="en-US" dirty="0"/>
        </a:p>
      </dgm:t>
    </dgm:pt>
    <dgm:pt modelId="{3F92DCAD-CC6C-424E-B36E-EBA65A5B0D8B}">
      <dgm:prSet/>
      <dgm:spPr/>
      <dgm:t>
        <a:bodyPr/>
        <a:lstStyle/>
        <a:p>
          <a:r>
            <a:rPr lang="en-GB" dirty="0"/>
            <a:t>Men may gain 0.5-1kg per month </a:t>
          </a:r>
          <a:endParaRPr lang="en-US" dirty="0"/>
        </a:p>
      </dgm:t>
    </dgm:pt>
    <dgm:pt modelId="{81F5F445-7B24-43B8-A0BA-F8C1B6FD26BF}" type="parTrans" cxnId="{01128FFB-618C-43F7-A6F7-91E5B5A1F8DF}">
      <dgm:prSet/>
      <dgm:spPr/>
      <dgm:t>
        <a:bodyPr/>
        <a:lstStyle/>
        <a:p>
          <a:endParaRPr lang="en-US"/>
        </a:p>
      </dgm:t>
    </dgm:pt>
    <dgm:pt modelId="{2FCDD03B-F42D-4277-BDAB-B3B656CD441B}" type="sibTrans" cxnId="{01128FFB-618C-43F7-A6F7-91E5B5A1F8DF}">
      <dgm:prSet/>
      <dgm:spPr/>
      <dgm:t>
        <a:bodyPr/>
        <a:lstStyle/>
        <a:p>
          <a:endParaRPr lang="en-US" dirty="0"/>
        </a:p>
      </dgm:t>
    </dgm:pt>
    <dgm:pt modelId="{13CFE386-3FE1-4F9E-85AA-F196805CD0DA}">
      <dgm:prSet/>
      <dgm:spPr/>
      <dgm:t>
        <a:bodyPr/>
        <a:lstStyle/>
        <a:p>
          <a:r>
            <a:rPr lang="en-GB" dirty="0"/>
            <a:t>Women may gain 0.25 – 0.75kg per month</a:t>
          </a:r>
          <a:endParaRPr lang="en-US" dirty="0"/>
        </a:p>
      </dgm:t>
    </dgm:pt>
    <dgm:pt modelId="{62C26CC2-7F33-4BFA-964C-83234F6BD32E}" type="parTrans" cxnId="{D8FE0CAE-67CF-4280-9AC3-BDBCA20A9993}">
      <dgm:prSet/>
      <dgm:spPr/>
      <dgm:t>
        <a:bodyPr/>
        <a:lstStyle/>
        <a:p>
          <a:endParaRPr lang="en-US"/>
        </a:p>
      </dgm:t>
    </dgm:pt>
    <dgm:pt modelId="{C9900979-2855-4857-A1EC-5AF50009F3B3}" type="sibTrans" cxnId="{D8FE0CAE-67CF-4280-9AC3-BDBCA20A9993}">
      <dgm:prSet/>
      <dgm:spPr/>
      <dgm:t>
        <a:bodyPr/>
        <a:lstStyle/>
        <a:p>
          <a:endParaRPr lang="en-US"/>
        </a:p>
      </dgm:t>
    </dgm:pt>
    <dgm:pt modelId="{B156D9DC-67D9-4881-B0DC-B81F5F172659}" type="pres">
      <dgm:prSet presAssocID="{0F13453B-491C-40EA-B341-D190F0F4F822}" presName="outerComposite" presStyleCnt="0">
        <dgm:presLayoutVars>
          <dgm:chMax val="5"/>
          <dgm:dir/>
          <dgm:resizeHandles val="exact"/>
        </dgm:presLayoutVars>
      </dgm:prSet>
      <dgm:spPr/>
    </dgm:pt>
    <dgm:pt modelId="{2CB29773-760D-46AC-B671-047C56961107}" type="pres">
      <dgm:prSet presAssocID="{0F13453B-491C-40EA-B341-D190F0F4F822}" presName="dummyMaxCanvas" presStyleCnt="0">
        <dgm:presLayoutVars/>
      </dgm:prSet>
      <dgm:spPr/>
    </dgm:pt>
    <dgm:pt modelId="{B9E0F010-CF08-422B-92D9-FC0A1E0B1176}" type="pres">
      <dgm:prSet presAssocID="{0F13453B-491C-40EA-B341-D190F0F4F822}" presName="ThreeNodes_1" presStyleLbl="node1" presStyleIdx="0" presStyleCnt="3">
        <dgm:presLayoutVars>
          <dgm:bulletEnabled val="1"/>
        </dgm:presLayoutVars>
      </dgm:prSet>
      <dgm:spPr/>
    </dgm:pt>
    <dgm:pt modelId="{3E57653E-2326-409D-9A53-9095B8E0272F}" type="pres">
      <dgm:prSet presAssocID="{0F13453B-491C-40EA-B341-D190F0F4F822}" presName="ThreeNodes_2" presStyleLbl="node1" presStyleIdx="1" presStyleCnt="3">
        <dgm:presLayoutVars>
          <dgm:bulletEnabled val="1"/>
        </dgm:presLayoutVars>
      </dgm:prSet>
      <dgm:spPr/>
    </dgm:pt>
    <dgm:pt modelId="{96350900-CE1C-4853-A3F3-6FA4948C0E11}" type="pres">
      <dgm:prSet presAssocID="{0F13453B-491C-40EA-B341-D190F0F4F822}" presName="ThreeNodes_3" presStyleLbl="node1" presStyleIdx="2" presStyleCnt="3">
        <dgm:presLayoutVars>
          <dgm:bulletEnabled val="1"/>
        </dgm:presLayoutVars>
      </dgm:prSet>
      <dgm:spPr/>
    </dgm:pt>
    <dgm:pt modelId="{7B7714F9-6ADF-4798-8FCA-42F4043FFE7F}" type="pres">
      <dgm:prSet presAssocID="{0F13453B-491C-40EA-B341-D190F0F4F822}" presName="ThreeConn_1-2" presStyleLbl="fgAccFollowNode1" presStyleIdx="0" presStyleCnt="2">
        <dgm:presLayoutVars>
          <dgm:bulletEnabled val="1"/>
        </dgm:presLayoutVars>
      </dgm:prSet>
      <dgm:spPr/>
    </dgm:pt>
    <dgm:pt modelId="{7C185CE0-021A-4DBE-B510-5DD72D187B59}" type="pres">
      <dgm:prSet presAssocID="{0F13453B-491C-40EA-B341-D190F0F4F822}" presName="ThreeConn_2-3" presStyleLbl="fgAccFollowNode1" presStyleIdx="1" presStyleCnt="2">
        <dgm:presLayoutVars>
          <dgm:bulletEnabled val="1"/>
        </dgm:presLayoutVars>
      </dgm:prSet>
      <dgm:spPr/>
    </dgm:pt>
    <dgm:pt modelId="{AE46A3D0-DE59-453A-821C-008A798AADC1}" type="pres">
      <dgm:prSet presAssocID="{0F13453B-491C-40EA-B341-D190F0F4F822}" presName="ThreeNodes_1_text" presStyleLbl="node1" presStyleIdx="2" presStyleCnt="3">
        <dgm:presLayoutVars>
          <dgm:bulletEnabled val="1"/>
        </dgm:presLayoutVars>
      </dgm:prSet>
      <dgm:spPr/>
    </dgm:pt>
    <dgm:pt modelId="{0AAD8A52-4C85-465A-82A1-E5AB4ED36D0B}" type="pres">
      <dgm:prSet presAssocID="{0F13453B-491C-40EA-B341-D190F0F4F822}" presName="ThreeNodes_2_text" presStyleLbl="node1" presStyleIdx="2" presStyleCnt="3">
        <dgm:presLayoutVars>
          <dgm:bulletEnabled val="1"/>
        </dgm:presLayoutVars>
      </dgm:prSet>
      <dgm:spPr/>
    </dgm:pt>
    <dgm:pt modelId="{A6E128D5-2573-4C9C-81B6-9FFB8F366DB6}" type="pres">
      <dgm:prSet presAssocID="{0F13453B-491C-40EA-B341-D190F0F4F82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B60930F-D87A-497C-98DD-7B857440E963}" type="presOf" srcId="{13CFE386-3FE1-4F9E-85AA-F196805CD0DA}" destId="{96350900-CE1C-4853-A3F3-6FA4948C0E11}" srcOrd="0" destOrd="0" presId="urn:microsoft.com/office/officeart/2005/8/layout/vProcess5"/>
    <dgm:cxn modelId="{50FBFE2B-35DB-4121-852A-5A1FD2803209}" type="presOf" srcId="{7BABBFE0-3E6E-403C-8A00-69F84B3234EF}" destId="{7B7714F9-6ADF-4798-8FCA-42F4043FFE7F}" srcOrd="0" destOrd="0" presId="urn:microsoft.com/office/officeart/2005/8/layout/vProcess5"/>
    <dgm:cxn modelId="{14D5A764-4C45-4614-92BF-4AA7988519D7}" type="presOf" srcId="{0F13453B-491C-40EA-B341-D190F0F4F822}" destId="{B156D9DC-67D9-4881-B0DC-B81F5F172659}" srcOrd="0" destOrd="0" presId="urn:microsoft.com/office/officeart/2005/8/layout/vProcess5"/>
    <dgm:cxn modelId="{330BF353-7032-49E5-9C20-5FA621ED0EB0}" type="presOf" srcId="{13CFE386-3FE1-4F9E-85AA-F196805CD0DA}" destId="{A6E128D5-2573-4C9C-81B6-9FFB8F366DB6}" srcOrd="1" destOrd="0" presId="urn:microsoft.com/office/officeart/2005/8/layout/vProcess5"/>
    <dgm:cxn modelId="{FF436455-09D5-4497-A84D-7BE96C284F06}" type="presOf" srcId="{2FCDD03B-F42D-4277-BDAB-B3B656CD441B}" destId="{7C185CE0-021A-4DBE-B510-5DD72D187B59}" srcOrd="0" destOrd="0" presId="urn:microsoft.com/office/officeart/2005/8/layout/vProcess5"/>
    <dgm:cxn modelId="{DB75D394-589D-4885-B878-4849486F1EE8}" type="presOf" srcId="{6BF915CD-D3BD-4354-9B94-9A88C9C746B5}" destId="{AE46A3D0-DE59-453A-821C-008A798AADC1}" srcOrd="1" destOrd="0" presId="urn:microsoft.com/office/officeart/2005/8/layout/vProcess5"/>
    <dgm:cxn modelId="{581CDCA1-1B0F-43D5-8C64-85B057B92D14}" type="presOf" srcId="{3F92DCAD-CC6C-424E-B36E-EBA65A5B0D8B}" destId="{0AAD8A52-4C85-465A-82A1-E5AB4ED36D0B}" srcOrd="1" destOrd="0" presId="urn:microsoft.com/office/officeart/2005/8/layout/vProcess5"/>
    <dgm:cxn modelId="{BB037BA8-A267-4CE8-A0D3-2E22EA31A03E}" type="presOf" srcId="{3F92DCAD-CC6C-424E-B36E-EBA65A5B0D8B}" destId="{3E57653E-2326-409D-9A53-9095B8E0272F}" srcOrd="0" destOrd="0" presId="urn:microsoft.com/office/officeart/2005/8/layout/vProcess5"/>
    <dgm:cxn modelId="{D8FE0CAE-67CF-4280-9AC3-BDBCA20A9993}" srcId="{0F13453B-491C-40EA-B341-D190F0F4F822}" destId="{13CFE386-3FE1-4F9E-85AA-F196805CD0DA}" srcOrd="2" destOrd="0" parTransId="{62C26CC2-7F33-4BFA-964C-83234F6BD32E}" sibTransId="{C9900979-2855-4857-A1EC-5AF50009F3B3}"/>
    <dgm:cxn modelId="{111B06E6-8421-4B39-B14C-DA7959600B45}" type="presOf" srcId="{6BF915CD-D3BD-4354-9B94-9A88C9C746B5}" destId="{B9E0F010-CF08-422B-92D9-FC0A1E0B1176}" srcOrd="0" destOrd="0" presId="urn:microsoft.com/office/officeart/2005/8/layout/vProcess5"/>
    <dgm:cxn modelId="{3DE8A7EB-CC07-4186-97DC-B2EFF098696C}" srcId="{0F13453B-491C-40EA-B341-D190F0F4F822}" destId="{6BF915CD-D3BD-4354-9B94-9A88C9C746B5}" srcOrd="0" destOrd="0" parTransId="{49F76B08-8C78-4D29-8379-3999CF04EB12}" sibTransId="{7BABBFE0-3E6E-403C-8A00-69F84B3234EF}"/>
    <dgm:cxn modelId="{01128FFB-618C-43F7-A6F7-91E5B5A1F8DF}" srcId="{0F13453B-491C-40EA-B341-D190F0F4F822}" destId="{3F92DCAD-CC6C-424E-B36E-EBA65A5B0D8B}" srcOrd="1" destOrd="0" parTransId="{81F5F445-7B24-43B8-A0BA-F8C1B6FD26BF}" sibTransId="{2FCDD03B-F42D-4277-BDAB-B3B656CD441B}"/>
    <dgm:cxn modelId="{F451F264-1B24-4F9D-AA2F-C23D23068090}" type="presParOf" srcId="{B156D9DC-67D9-4881-B0DC-B81F5F172659}" destId="{2CB29773-760D-46AC-B671-047C56961107}" srcOrd="0" destOrd="0" presId="urn:microsoft.com/office/officeart/2005/8/layout/vProcess5"/>
    <dgm:cxn modelId="{20DDABE8-DD34-446D-8D3D-C49103329EB9}" type="presParOf" srcId="{B156D9DC-67D9-4881-B0DC-B81F5F172659}" destId="{B9E0F010-CF08-422B-92D9-FC0A1E0B1176}" srcOrd="1" destOrd="0" presId="urn:microsoft.com/office/officeart/2005/8/layout/vProcess5"/>
    <dgm:cxn modelId="{C7B03751-F845-4FC1-B34D-A4B4B62F1FB6}" type="presParOf" srcId="{B156D9DC-67D9-4881-B0DC-B81F5F172659}" destId="{3E57653E-2326-409D-9A53-9095B8E0272F}" srcOrd="2" destOrd="0" presId="urn:microsoft.com/office/officeart/2005/8/layout/vProcess5"/>
    <dgm:cxn modelId="{0873D17D-7681-437A-8D51-00204B903468}" type="presParOf" srcId="{B156D9DC-67D9-4881-B0DC-B81F5F172659}" destId="{96350900-CE1C-4853-A3F3-6FA4948C0E11}" srcOrd="3" destOrd="0" presId="urn:microsoft.com/office/officeart/2005/8/layout/vProcess5"/>
    <dgm:cxn modelId="{3903DB78-4619-42A2-9D54-FFCFBA6A3C9E}" type="presParOf" srcId="{B156D9DC-67D9-4881-B0DC-B81F5F172659}" destId="{7B7714F9-6ADF-4798-8FCA-42F4043FFE7F}" srcOrd="4" destOrd="0" presId="urn:microsoft.com/office/officeart/2005/8/layout/vProcess5"/>
    <dgm:cxn modelId="{70C8DF24-6436-4E61-9CD3-F7A9D18064FF}" type="presParOf" srcId="{B156D9DC-67D9-4881-B0DC-B81F5F172659}" destId="{7C185CE0-021A-4DBE-B510-5DD72D187B59}" srcOrd="5" destOrd="0" presId="urn:microsoft.com/office/officeart/2005/8/layout/vProcess5"/>
    <dgm:cxn modelId="{5CF27C63-1481-4838-A060-FAF1CBDD1F8F}" type="presParOf" srcId="{B156D9DC-67D9-4881-B0DC-B81F5F172659}" destId="{AE46A3D0-DE59-453A-821C-008A798AADC1}" srcOrd="6" destOrd="0" presId="urn:microsoft.com/office/officeart/2005/8/layout/vProcess5"/>
    <dgm:cxn modelId="{687232B1-E543-4CD2-9099-04C590AB9FF4}" type="presParOf" srcId="{B156D9DC-67D9-4881-B0DC-B81F5F172659}" destId="{0AAD8A52-4C85-465A-82A1-E5AB4ED36D0B}" srcOrd="7" destOrd="0" presId="urn:microsoft.com/office/officeart/2005/8/layout/vProcess5"/>
    <dgm:cxn modelId="{24FA55D1-10BD-45A1-A51B-974956801211}" type="presParOf" srcId="{B156D9DC-67D9-4881-B0DC-B81F5F172659}" destId="{A6E128D5-2573-4C9C-81B6-9FFB8F366DB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08482E0-BE26-4A79-BE50-0BB138D9887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11BD1C-9B40-4D53-A90C-7B692E5D1DA8}">
      <dgm:prSet/>
      <dgm:spPr/>
      <dgm:t>
        <a:bodyPr/>
        <a:lstStyle/>
        <a:p>
          <a:r>
            <a:rPr lang="en-GB" dirty="0"/>
            <a:t>Calculate energy requirements based on current weight and add an extra 20%calorie</a:t>
          </a:r>
          <a:endParaRPr lang="en-US" dirty="0"/>
        </a:p>
      </dgm:t>
    </dgm:pt>
    <dgm:pt modelId="{8C12354E-6BE6-4041-BCBE-DE9C6F2EE599}" type="parTrans" cxnId="{E165C764-05DB-43B4-ADC7-7D8542B44C32}">
      <dgm:prSet/>
      <dgm:spPr/>
      <dgm:t>
        <a:bodyPr/>
        <a:lstStyle/>
        <a:p>
          <a:endParaRPr lang="en-US"/>
        </a:p>
      </dgm:t>
    </dgm:pt>
    <dgm:pt modelId="{8974F8F6-FEF3-4501-9235-71B0D6F9962F}" type="sibTrans" cxnId="{E165C764-05DB-43B4-ADC7-7D8542B44C32}">
      <dgm:prSet/>
      <dgm:spPr/>
      <dgm:t>
        <a:bodyPr/>
        <a:lstStyle/>
        <a:p>
          <a:endParaRPr lang="en-US"/>
        </a:p>
      </dgm:t>
    </dgm:pt>
    <dgm:pt modelId="{EC55FE66-8056-4A56-955F-2ED0A12D26DC}">
      <dgm:prSet/>
      <dgm:spPr/>
      <dgm:t>
        <a:bodyPr/>
        <a:lstStyle/>
        <a:p>
          <a:r>
            <a:rPr lang="en-GB" dirty="0"/>
            <a:t>CHO – this needs to be adequate as a lack of CHO (Calories) can lead to muscle breakdown</a:t>
          </a:r>
          <a:endParaRPr lang="en-US" dirty="0"/>
        </a:p>
      </dgm:t>
    </dgm:pt>
    <dgm:pt modelId="{576FDE74-003D-4FDA-AB6B-A16DD873C8BE}" type="parTrans" cxnId="{45D7D2C2-E7FE-4EDE-A0F0-24216FFB9DCC}">
      <dgm:prSet/>
      <dgm:spPr/>
      <dgm:t>
        <a:bodyPr/>
        <a:lstStyle/>
        <a:p>
          <a:endParaRPr lang="en-US"/>
        </a:p>
      </dgm:t>
    </dgm:pt>
    <dgm:pt modelId="{57C1F6FE-2129-41E7-89A3-54C84B14F4E7}" type="sibTrans" cxnId="{45D7D2C2-E7FE-4EDE-A0F0-24216FFB9DCC}">
      <dgm:prSet/>
      <dgm:spPr/>
      <dgm:t>
        <a:bodyPr/>
        <a:lstStyle/>
        <a:p>
          <a:endParaRPr lang="en-US"/>
        </a:p>
      </dgm:t>
    </dgm:pt>
    <dgm:pt modelId="{44F3EB77-348B-4741-8657-BA062BB43CB0}">
      <dgm:prSet/>
      <dgm:spPr/>
      <dgm:t>
        <a:bodyPr/>
        <a:lstStyle/>
        <a:p>
          <a:r>
            <a:rPr lang="en-GB" dirty="0"/>
            <a:t>In a moderate training day use 5-7g/kg/day and on a heavy training day 7-10g /kg/day</a:t>
          </a:r>
          <a:endParaRPr lang="en-US" dirty="0"/>
        </a:p>
      </dgm:t>
    </dgm:pt>
    <dgm:pt modelId="{7650ED50-9B7C-41C2-A528-CFFC937F1341}" type="parTrans" cxnId="{EC422A10-18E9-40DD-BF69-874C727373A6}">
      <dgm:prSet/>
      <dgm:spPr/>
      <dgm:t>
        <a:bodyPr/>
        <a:lstStyle/>
        <a:p>
          <a:endParaRPr lang="en-US"/>
        </a:p>
      </dgm:t>
    </dgm:pt>
    <dgm:pt modelId="{34B07BB6-078D-444A-8E25-36BA11CE8A2B}" type="sibTrans" cxnId="{EC422A10-18E9-40DD-BF69-874C727373A6}">
      <dgm:prSet/>
      <dgm:spPr/>
      <dgm:t>
        <a:bodyPr/>
        <a:lstStyle/>
        <a:p>
          <a:endParaRPr lang="en-US"/>
        </a:p>
      </dgm:t>
    </dgm:pt>
    <dgm:pt modelId="{787831D6-2A9B-437B-92C2-34D5261042DB}" type="pres">
      <dgm:prSet presAssocID="{108482E0-BE26-4A79-BE50-0BB138D9887F}" presName="linear" presStyleCnt="0">
        <dgm:presLayoutVars>
          <dgm:animLvl val="lvl"/>
          <dgm:resizeHandles val="exact"/>
        </dgm:presLayoutVars>
      </dgm:prSet>
      <dgm:spPr/>
    </dgm:pt>
    <dgm:pt modelId="{D2559FC9-C76F-4A6D-9FE0-A5104BD47556}" type="pres">
      <dgm:prSet presAssocID="{2511BD1C-9B40-4D53-A90C-7B692E5D1DA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FB6D24-8268-43F0-8FAC-D129A845F5CD}" type="pres">
      <dgm:prSet presAssocID="{8974F8F6-FEF3-4501-9235-71B0D6F9962F}" presName="spacer" presStyleCnt="0"/>
      <dgm:spPr/>
    </dgm:pt>
    <dgm:pt modelId="{D696E7C2-0E42-497B-A385-088FAE73D4B9}" type="pres">
      <dgm:prSet presAssocID="{EC55FE66-8056-4A56-955F-2ED0A12D26D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C23722-A7E0-4981-A55E-01B144540F7C}" type="pres">
      <dgm:prSet presAssocID="{57C1F6FE-2129-41E7-89A3-54C84B14F4E7}" presName="spacer" presStyleCnt="0"/>
      <dgm:spPr/>
    </dgm:pt>
    <dgm:pt modelId="{7F3B5719-5FD7-4A6B-8E8C-0E29685D3A2C}" type="pres">
      <dgm:prSet presAssocID="{44F3EB77-348B-4741-8657-BA062BB43CB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4802509-58B6-4A6C-BA07-C4F025A67AE0}" type="presOf" srcId="{108482E0-BE26-4A79-BE50-0BB138D9887F}" destId="{787831D6-2A9B-437B-92C2-34D5261042DB}" srcOrd="0" destOrd="0" presId="urn:microsoft.com/office/officeart/2005/8/layout/vList2"/>
    <dgm:cxn modelId="{EC422A10-18E9-40DD-BF69-874C727373A6}" srcId="{108482E0-BE26-4A79-BE50-0BB138D9887F}" destId="{44F3EB77-348B-4741-8657-BA062BB43CB0}" srcOrd="2" destOrd="0" parTransId="{7650ED50-9B7C-41C2-A528-CFFC937F1341}" sibTransId="{34B07BB6-078D-444A-8E25-36BA11CE8A2B}"/>
    <dgm:cxn modelId="{E165C764-05DB-43B4-ADC7-7D8542B44C32}" srcId="{108482E0-BE26-4A79-BE50-0BB138D9887F}" destId="{2511BD1C-9B40-4D53-A90C-7B692E5D1DA8}" srcOrd="0" destOrd="0" parTransId="{8C12354E-6BE6-4041-BCBE-DE9C6F2EE599}" sibTransId="{8974F8F6-FEF3-4501-9235-71B0D6F9962F}"/>
    <dgm:cxn modelId="{45D7D2C2-E7FE-4EDE-A0F0-24216FFB9DCC}" srcId="{108482E0-BE26-4A79-BE50-0BB138D9887F}" destId="{EC55FE66-8056-4A56-955F-2ED0A12D26DC}" srcOrd="1" destOrd="0" parTransId="{576FDE74-003D-4FDA-AB6B-A16DD873C8BE}" sibTransId="{57C1F6FE-2129-41E7-89A3-54C84B14F4E7}"/>
    <dgm:cxn modelId="{DCA6F3C7-06C5-4E18-8126-5807572472B2}" type="presOf" srcId="{2511BD1C-9B40-4D53-A90C-7B692E5D1DA8}" destId="{D2559FC9-C76F-4A6D-9FE0-A5104BD47556}" srcOrd="0" destOrd="0" presId="urn:microsoft.com/office/officeart/2005/8/layout/vList2"/>
    <dgm:cxn modelId="{8C8751CB-AA08-4B8A-AE7C-F0AAD8D00A1D}" type="presOf" srcId="{44F3EB77-348B-4741-8657-BA062BB43CB0}" destId="{7F3B5719-5FD7-4A6B-8E8C-0E29685D3A2C}" srcOrd="0" destOrd="0" presId="urn:microsoft.com/office/officeart/2005/8/layout/vList2"/>
    <dgm:cxn modelId="{42110CFF-4D32-4DEC-9A4D-0E47DEE20339}" type="presOf" srcId="{EC55FE66-8056-4A56-955F-2ED0A12D26DC}" destId="{D696E7C2-0E42-497B-A385-088FAE73D4B9}" srcOrd="0" destOrd="0" presId="urn:microsoft.com/office/officeart/2005/8/layout/vList2"/>
    <dgm:cxn modelId="{256C014A-A53A-4A49-B896-20A4ABD3889A}" type="presParOf" srcId="{787831D6-2A9B-437B-92C2-34D5261042DB}" destId="{D2559FC9-C76F-4A6D-9FE0-A5104BD47556}" srcOrd="0" destOrd="0" presId="urn:microsoft.com/office/officeart/2005/8/layout/vList2"/>
    <dgm:cxn modelId="{6CF2133D-4C70-4972-B237-5F610E959F57}" type="presParOf" srcId="{787831D6-2A9B-437B-92C2-34D5261042DB}" destId="{95FB6D24-8268-43F0-8FAC-D129A845F5CD}" srcOrd="1" destOrd="0" presId="urn:microsoft.com/office/officeart/2005/8/layout/vList2"/>
    <dgm:cxn modelId="{3CA7C2C7-64A5-49B0-8A4C-33A703BB6F2C}" type="presParOf" srcId="{787831D6-2A9B-437B-92C2-34D5261042DB}" destId="{D696E7C2-0E42-497B-A385-088FAE73D4B9}" srcOrd="2" destOrd="0" presId="urn:microsoft.com/office/officeart/2005/8/layout/vList2"/>
    <dgm:cxn modelId="{89C231C1-B8BF-48B9-9050-EE52A6133EC6}" type="presParOf" srcId="{787831D6-2A9B-437B-92C2-34D5261042DB}" destId="{7AC23722-A7E0-4981-A55E-01B144540F7C}" srcOrd="3" destOrd="0" presId="urn:microsoft.com/office/officeart/2005/8/layout/vList2"/>
    <dgm:cxn modelId="{D552F939-5806-4EBC-9C03-4F63C245B6CE}" type="presParOf" srcId="{787831D6-2A9B-437B-92C2-34D5261042DB}" destId="{7F3B5719-5FD7-4A6B-8E8C-0E29685D3A2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32EACF1-3C59-4301-B37A-5D4AE4D87E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A6DED43-7DC7-4D58-B7EE-846F954DA4E8}">
      <dgm:prSet/>
      <dgm:spPr/>
      <dgm:t>
        <a:bodyPr/>
        <a:lstStyle/>
        <a:p>
          <a:r>
            <a:rPr lang="en-GB" dirty="0"/>
            <a:t>Higher protein intakes are required – positive protein balance is required.</a:t>
          </a:r>
          <a:endParaRPr lang="en-US" dirty="0"/>
        </a:p>
      </dgm:t>
    </dgm:pt>
    <dgm:pt modelId="{F8B35ECF-CC4D-415E-933D-7F6BA9445CE7}" type="parTrans" cxnId="{F5D03E55-86F3-4CF8-85C3-C02CE6BC9FED}">
      <dgm:prSet/>
      <dgm:spPr/>
      <dgm:t>
        <a:bodyPr/>
        <a:lstStyle/>
        <a:p>
          <a:endParaRPr lang="en-US"/>
        </a:p>
      </dgm:t>
    </dgm:pt>
    <dgm:pt modelId="{6E70E998-9988-4EA2-80D3-AEC7C3669CA8}" type="sibTrans" cxnId="{F5D03E55-86F3-4CF8-85C3-C02CE6BC9FED}">
      <dgm:prSet/>
      <dgm:spPr/>
      <dgm:t>
        <a:bodyPr/>
        <a:lstStyle/>
        <a:p>
          <a:endParaRPr lang="en-US"/>
        </a:p>
      </dgm:t>
    </dgm:pt>
    <dgm:pt modelId="{D2C6DC67-F3F4-4179-AC41-922668201897}">
      <dgm:prSet/>
      <dgm:spPr/>
      <dgm:t>
        <a:bodyPr/>
        <a:lstStyle/>
        <a:p>
          <a:r>
            <a:rPr lang="en-GB" dirty="0"/>
            <a:t>Protein requirements are at the higher end – 1.4 – 2g/kg/day.</a:t>
          </a:r>
          <a:endParaRPr lang="en-US" dirty="0"/>
        </a:p>
      </dgm:t>
    </dgm:pt>
    <dgm:pt modelId="{C27D143A-DF1B-4DBE-B2E2-953CFECA8584}" type="parTrans" cxnId="{50A28DF6-867B-4A83-95DF-C8A0AEDE0259}">
      <dgm:prSet/>
      <dgm:spPr/>
      <dgm:t>
        <a:bodyPr/>
        <a:lstStyle/>
        <a:p>
          <a:endParaRPr lang="en-US"/>
        </a:p>
      </dgm:t>
    </dgm:pt>
    <dgm:pt modelId="{947BADF3-F0C2-4E5D-867C-319ABC7D4C64}" type="sibTrans" cxnId="{50A28DF6-867B-4A83-95DF-C8A0AEDE0259}">
      <dgm:prSet/>
      <dgm:spPr/>
      <dgm:t>
        <a:bodyPr/>
        <a:lstStyle/>
        <a:p>
          <a:endParaRPr lang="en-US"/>
        </a:p>
      </dgm:t>
    </dgm:pt>
    <dgm:pt modelId="{A0022948-1E0F-485D-B450-6B19A7399256}">
      <dgm:prSet/>
      <dgm:spPr/>
      <dgm:t>
        <a:bodyPr/>
        <a:lstStyle/>
        <a:p>
          <a:r>
            <a:rPr lang="en-GB" dirty="0"/>
            <a:t>More than 2g/kg is not recommended as studies have shown that there is no benefit  ( Stuart Phillips and Mike Tarnopolsky are useful researchers to look at ).</a:t>
          </a:r>
          <a:endParaRPr lang="en-US" dirty="0"/>
        </a:p>
      </dgm:t>
    </dgm:pt>
    <dgm:pt modelId="{4976DDDB-F762-40BD-9FEB-2673EA45D835}" type="parTrans" cxnId="{83B1CFC2-941C-40DA-8FC6-AEC138BFBAEE}">
      <dgm:prSet/>
      <dgm:spPr/>
      <dgm:t>
        <a:bodyPr/>
        <a:lstStyle/>
        <a:p>
          <a:endParaRPr lang="en-US"/>
        </a:p>
      </dgm:t>
    </dgm:pt>
    <dgm:pt modelId="{10BE5A97-C939-4099-A75C-BF0DE32F81F9}" type="sibTrans" cxnId="{83B1CFC2-941C-40DA-8FC6-AEC138BFBAEE}">
      <dgm:prSet/>
      <dgm:spPr/>
      <dgm:t>
        <a:bodyPr/>
        <a:lstStyle/>
        <a:p>
          <a:endParaRPr lang="en-US"/>
        </a:p>
      </dgm:t>
    </dgm:pt>
    <dgm:pt modelId="{9C8EF3D9-0802-4A2F-B6C8-BE73A7833F4C}" type="pres">
      <dgm:prSet presAssocID="{432EACF1-3C59-4301-B37A-5D4AE4D87E52}" presName="root" presStyleCnt="0">
        <dgm:presLayoutVars>
          <dgm:dir/>
          <dgm:resizeHandles val="exact"/>
        </dgm:presLayoutVars>
      </dgm:prSet>
      <dgm:spPr/>
    </dgm:pt>
    <dgm:pt modelId="{5A62EB1F-1A26-4F59-B3F5-A47B4753C84B}" type="pres">
      <dgm:prSet presAssocID="{6A6DED43-7DC7-4D58-B7EE-846F954DA4E8}" presName="compNode" presStyleCnt="0"/>
      <dgm:spPr/>
    </dgm:pt>
    <dgm:pt modelId="{BB6880D4-7081-479F-AA7A-E9805AE7D940}" type="pres">
      <dgm:prSet presAssocID="{6A6DED43-7DC7-4D58-B7EE-846F954DA4E8}" presName="bgRect" presStyleLbl="bgShp" presStyleIdx="0" presStyleCnt="3"/>
      <dgm:spPr/>
    </dgm:pt>
    <dgm:pt modelId="{7795F207-2C5E-4DC9-B469-C2E18FFCE716}" type="pres">
      <dgm:prSet presAssocID="{6A6DED43-7DC7-4D58-B7EE-846F954DA4E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28A666BF-67A1-4D12-8953-48141D3D32ED}" type="pres">
      <dgm:prSet presAssocID="{6A6DED43-7DC7-4D58-B7EE-846F954DA4E8}" presName="spaceRect" presStyleCnt="0"/>
      <dgm:spPr/>
    </dgm:pt>
    <dgm:pt modelId="{55F2B4E9-B817-4E6E-B07B-981276302A18}" type="pres">
      <dgm:prSet presAssocID="{6A6DED43-7DC7-4D58-B7EE-846F954DA4E8}" presName="parTx" presStyleLbl="revTx" presStyleIdx="0" presStyleCnt="3">
        <dgm:presLayoutVars>
          <dgm:chMax val="0"/>
          <dgm:chPref val="0"/>
        </dgm:presLayoutVars>
      </dgm:prSet>
      <dgm:spPr/>
    </dgm:pt>
    <dgm:pt modelId="{258030DA-5CC5-4DD2-945C-78B1799B66AA}" type="pres">
      <dgm:prSet presAssocID="{6E70E998-9988-4EA2-80D3-AEC7C3669CA8}" presName="sibTrans" presStyleCnt="0"/>
      <dgm:spPr/>
    </dgm:pt>
    <dgm:pt modelId="{2A6ACFBD-7864-4EBE-BBFA-286516601A41}" type="pres">
      <dgm:prSet presAssocID="{D2C6DC67-F3F4-4179-AC41-922668201897}" presName="compNode" presStyleCnt="0"/>
      <dgm:spPr/>
    </dgm:pt>
    <dgm:pt modelId="{7D5DEB9D-7CD9-4B5C-B25B-FBC851B2ABB2}" type="pres">
      <dgm:prSet presAssocID="{D2C6DC67-F3F4-4179-AC41-922668201897}" presName="bgRect" presStyleLbl="bgShp" presStyleIdx="1" presStyleCnt="3"/>
      <dgm:spPr/>
    </dgm:pt>
    <dgm:pt modelId="{43C3C594-CC41-43FC-8C91-6FE9F45188C0}" type="pres">
      <dgm:prSet presAssocID="{D2C6DC67-F3F4-4179-AC41-9226682018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w"/>
        </a:ext>
      </dgm:extLst>
    </dgm:pt>
    <dgm:pt modelId="{E3236778-6428-4E3B-816B-A8229EFF4813}" type="pres">
      <dgm:prSet presAssocID="{D2C6DC67-F3F4-4179-AC41-922668201897}" presName="spaceRect" presStyleCnt="0"/>
      <dgm:spPr/>
    </dgm:pt>
    <dgm:pt modelId="{B1D5024A-6951-4628-8C81-C1D78A078CEC}" type="pres">
      <dgm:prSet presAssocID="{D2C6DC67-F3F4-4179-AC41-922668201897}" presName="parTx" presStyleLbl="revTx" presStyleIdx="1" presStyleCnt="3">
        <dgm:presLayoutVars>
          <dgm:chMax val="0"/>
          <dgm:chPref val="0"/>
        </dgm:presLayoutVars>
      </dgm:prSet>
      <dgm:spPr/>
    </dgm:pt>
    <dgm:pt modelId="{E1EC4CC8-DBE5-4DC6-8C7D-08FCAD9F5058}" type="pres">
      <dgm:prSet presAssocID="{947BADF3-F0C2-4E5D-867C-319ABC7D4C64}" presName="sibTrans" presStyleCnt="0"/>
      <dgm:spPr/>
    </dgm:pt>
    <dgm:pt modelId="{39580891-4939-46AD-9C53-F626EAC374CB}" type="pres">
      <dgm:prSet presAssocID="{A0022948-1E0F-485D-B450-6B19A7399256}" presName="compNode" presStyleCnt="0"/>
      <dgm:spPr/>
    </dgm:pt>
    <dgm:pt modelId="{B600FDE5-077A-4EC4-8B66-05B718D65819}" type="pres">
      <dgm:prSet presAssocID="{A0022948-1E0F-485D-B450-6B19A7399256}" presName="bgRect" presStyleLbl="bgShp" presStyleIdx="2" presStyleCnt="3"/>
      <dgm:spPr/>
    </dgm:pt>
    <dgm:pt modelId="{00921169-379E-4313-BC4B-188BBC7DDE09}" type="pres">
      <dgm:prSet presAssocID="{A0022948-1E0F-485D-B450-6B19A739925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8800D129-F820-4EA1-9F18-36A78D7EA99B}" type="pres">
      <dgm:prSet presAssocID="{A0022948-1E0F-485D-B450-6B19A7399256}" presName="spaceRect" presStyleCnt="0"/>
      <dgm:spPr/>
    </dgm:pt>
    <dgm:pt modelId="{AA4E00ED-05DB-4CE9-A659-6C4D1E53BC71}" type="pres">
      <dgm:prSet presAssocID="{A0022948-1E0F-485D-B450-6B19A739925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8FDFF23-BB47-4ED2-852F-C93AA1F55ED8}" type="presOf" srcId="{6A6DED43-7DC7-4D58-B7EE-846F954DA4E8}" destId="{55F2B4E9-B817-4E6E-B07B-981276302A18}" srcOrd="0" destOrd="0" presId="urn:microsoft.com/office/officeart/2018/2/layout/IconVerticalSolidList"/>
    <dgm:cxn modelId="{41472F6D-D88E-4D73-A566-B3D2B741F676}" type="presOf" srcId="{432EACF1-3C59-4301-B37A-5D4AE4D87E52}" destId="{9C8EF3D9-0802-4A2F-B6C8-BE73A7833F4C}" srcOrd="0" destOrd="0" presId="urn:microsoft.com/office/officeart/2018/2/layout/IconVerticalSolidList"/>
    <dgm:cxn modelId="{F5D03E55-86F3-4CF8-85C3-C02CE6BC9FED}" srcId="{432EACF1-3C59-4301-B37A-5D4AE4D87E52}" destId="{6A6DED43-7DC7-4D58-B7EE-846F954DA4E8}" srcOrd="0" destOrd="0" parTransId="{F8B35ECF-CC4D-415E-933D-7F6BA9445CE7}" sibTransId="{6E70E998-9988-4EA2-80D3-AEC7C3669CA8}"/>
    <dgm:cxn modelId="{BB8EABBC-0844-4FFF-BD8E-B27A1A36AAE7}" type="presOf" srcId="{D2C6DC67-F3F4-4179-AC41-922668201897}" destId="{B1D5024A-6951-4628-8C81-C1D78A078CEC}" srcOrd="0" destOrd="0" presId="urn:microsoft.com/office/officeart/2018/2/layout/IconVerticalSolidList"/>
    <dgm:cxn modelId="{83B1CFC2-941C-40DA-8FC6-AEC138BFBAEE}" srcId="{432EACF1-3C59-4301-B37A-5D4AE4D87E52}" destId="{A0022948-1E0F-485D-B450-6B19A7399256}" srcOrd="2" destOrd="0" parTransId="{4976DDDB-F762-40BD-9FEB-2673EA45D835}" sibTransId="{10BE5A97-C939-4099-A75C-BF0DE32F81F9}"/>
    <dgm:cxn modelId="{3C0132E6-5B88-4508-8EC5-E798C896EE3F}" type="presOf" srcId="{A0022948-1E0F-485D-B450-6B19A7399256}" destId="{AA4E00ED-05DB-4CE9-A659-6C4D1E53BC71}" srcOrd="0" destOrd="0" presId="urn:microsoft.com/office/officeart/2018/2/layout/IconVerticalSolidList"/>
    <dgm:cxn modelId="{50A28DF6-867B-4A83-95DF-C8A0AEDE0259}" srcId="{432EACF1-3C59-4301-B37A-5D4AE4D87E52}" destId="{D2C6DC67-F3F4-4179-AC41-922668201897}" srcOrd="1" destOrd="0" parTransId="{C27D143A-DF1B-4DBE-B2E2-953CFECA8584}" sibTransId="{947BADF3-F0C2-4E5D-867C-319ABC7D4C64}"/>
    <dgm:cxn modelId="{C51C615D-1F3D-455D-B498-A0E45DEAE5C0}" type="presParOf" srcId="{9C8EF3D9-0802-4A2F-B6C8-BE73A7833F4C}" destId="{5A62EB1F-1A26-4F59-B3F5-A47B4753C84B}" srcOrd="0" destOrd="0" presId="urn:microsoft.com/office/officeart/2018/2/layout/IconVerticalSolidList"/>
    <dgm:cxn modelId="{4E0DB098-E09E-4753-A63D-78DCBD5E3074}" type="presParOf" srcId="{5A62EB1F-1A26-4F59-B3F5-A47B4753C84B}" destId="{BB6880D4-7081-479F-AA7A-E9805AE7D940}" srcOrd="0" destOrd="0" presId="urn:microsoft.com/office/officeart/2018/2/layout/IconVerticalSolidList"/>
    <dgm:cxn modelId="{E32D4A86-50AE-4888-9DEB-C1DBFC9DEEBF}" type="presParOf" srcId="{5A62EB1F-1A26-4F59-B3F5-A47B4753C84B}" destId="{7795F207-2C5E-4DC9-B469-C2E18FFCE716}" srcOrd="1" destOrd="0" presId="urn:microsoft.com/office/officeart/2018/2/layout/IconVerticalSolidList"/>
    <dgm:cxn modelId="{10C55979-61A4-425D-A115-525AF83F2C2A}" type="presParOf" srcId="{5A62EB1F-1A26-4F59-B3F5-A47B4753C84B}" destId="{28A666BF-67A1-4D12-8953-48141D3D32ED}" srcOrd="2" destOrd="0" presId="urn:microsoft.com/office/officeart/2018/2/layout/IconVerticalSolidList"/>
    <dgm:cxn modelId="{5BA5D28A-F1F9-4615-87A1-9142309F37F0}" type="presParOf" srcId="{5A62EB1F-1A26-4F59-B3F5-A47B4753C84B}" destId="{55F2B4E9-B817-4E6E-B07B-981276302A18}" srcOrd="3" destOrd="0" presId="urn:microsoft.com/office/officeart/2018/2/layout/IconVerticalSolidList"/>
    <dgm:cxn modelId="{A25B3BD9-A522-4F78-9648-6B1E00FB69FE}" type="presParOf" srcId="{9C8EF3D9-0802-4A2F-B6C8-BE73A7833F4C}" destId="{258030DA-5CC5-4DD2-945C-78B1799B66AA}" srcOrd="1" destOrd="0" presId="urn:microsoft.com/office/officeart/2018/2/layout/IconVerticalSolidList"/>
    <dgm:cxn modelId="{FFD736D8-320E-4535-ACAE-A9A8E0D3239E}" type="presParOf" srcId="{9C8EF3D9-0802-4A2F-B6C8-BE73A7833F4C}" destId="{2A6ACFBD-7864-4EBE-BBFA-286516601A41}" srcOrd="2" destOrd="0" presId="urn:microsoft.com/office/officeart/2018/2/layout/IconVerticalSolidList"/>
    <dgm:cxn modelId="{846C878F-8AE6-4B96-8C3D-397C4D325960}" type="presParOf" srcId="{2A6ACFBD-7864-4EBE-BBFA-286516601A41}" destId="{7D5DEB9D-7CD9-4B5C-B25B-FBC851B2ABB2}" srcOrd="0" destOrd="0" presId="urn:microsoft.com/office/officeart/2018/2/layout/IconVerticalSolidList"/>
    <dgm:cxn modelId="{E2BE3D37-B027-4E7C-B364-B585ABD25512}" type="presParOf" srcId="{2A6ACFBD-7864-4EBE-BBFA-286516601A41}" destId="{43C3C594-CC41-43FC-8C91-6FE9F45188C0}" srcOrd="1" destOrd="0" presId="urn:microsoft.com/office/officeart/2018/2/layout/IconVerticalSolidList"/>
    <dgm:cxn modelId="{EAF9D89D-7187-4395-A2C0-3A4441C05DE7}" type="presParOf" srcId="{2A6ACFBD-7864-4EBE-BBFA-286516601A41}" destId="{E3236778-6428-4E3B-816B-A8229EFF4813}" srcOrd="2" destOrd="0" presId="urn:microsoft.com/office/officeart/2018/2/layout/IconVerticalSolidList"/>
    <dgm:cxn modelId="{C76AF4F3-F168-46D3-BCAD-923D3DEE1523}" type="presParOf" srcId="{2A6ACFBD-7864-4EBE-BBFA-286516601A41}" destId="{B1D5024A-6951-4628-8C81-C1D78A078CEC}" srcOrd="3" destOrd="0" presId="urn:microsoft.com/office/officeart/2018/2/layout/IconVerticalSolidList"/>
    <dgm:cxn modelId="{96575098-F871-4E10-8BC7-5A4E440C7613}" type="presParOf" srcId="{9C8EF3D9-0802-4A2F-B6C8-BE73A7833F4C}" destId="{E1EC4CC8-DBE5-4DC6-8C7D-08FCAD9F5058}" srcOrd="3" destOrd="0" presId="urn:microsoft.com/office/officeart/2018/2/layout/IconVerticalSolidList"/>
    <dgm:cxn modelId="{E2422479-5D69-4E98-9E69-0C2E1394616E}" type="presParOf" srcId="{9C8EF3D9-0802-4A2F-B6C8-BE73A7833F4C}" destId="{39580891-4939-46AD-9C53-F626EAC374CB}" srcOrd="4" destOrd="0" presId="urn:microsoft.com/office/officeart/2018/2/layout/IconVerticalSolidList"/>
    <dgm:cxn modelId="{781A53B4-16FB-46C0-AF89-D676B976E055}" type="presParOf" srcId="{39580891-4939-46AD-9C53-F626EAC374CB}" destId="{B600FDE5-077A-4EC4-8B66-05B718D65819}" srcOrd="0" destOrd="0" presId="urn:microsoft.com/office/officeart/2018/2/layout/IconVerticalSolidList"/>
    <dgm:cxn modelId="{FBFA0BE1-785D-41A2-B5F5-F90E193249A1}" type="presParOf" srcId="{39580891-4939-46AD-9C53-F626EAC374CB}" destId="{00921169-379E-4313-BC4B-188BBC7DDE09}" srcOrd="1" destOrd="0" presId="urn:microsoft.com/office/officeart/2018/2/layout/IconVerticalSolidList"/>
    <dgm:cxn modelId="{26E1676D-C41D-4C34-BD6F-D82BFA8BE136}" type="presParOf" srcId="{39580891-4939-46AD-9C53-F626EAC374CB}" destId="{8800D129-F820-4EA1-9F18-36A78D7EA99B}" srcOrd="2" destOrd="0" presId="urn:microsoft.com/office/officeart/2018/2/layout/IconVerticalSolidList"/>
    <dgm:cxn modelId="{0E408201-9FAF-4C09-A265-294357A318D5}" type="presParOf" srcId="{39580891-4939-46AD-9C53-F626EAC374CB}" destId="{AA4E00ED-05DB-4CE9-A659-6C4D1E53BC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E2650A8-EC44-4C84-99C4-0207ABC29A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94D7DDC-74A1-4513-A68F-4E7A957073E3}">
      <dgm:prSet/>
      <dgm:spPr/>
      <dgm:t>
        <a:bodyPr/>
        <a:lstStyle/>
        <a:p>
          <a:r>
            <a:rPr lang="en-GB" dirty="0"/>
            <a:t>This will optimise muscle increase</a:t>
          </a:r>
          <a:endParaRPr lang="en-US" dirty="0"/>
        </a:p>
      </dgm:t>
    </dgm:pt>
    <dgm:pt modelId="{B7F9078C-5226-47CA-BC98-3B8E8ECB6D12}" type="parTrans" cxnId="{0F42E95D-CBFF-4209-90B6-B0DDB68CB1E0}">
      <dgm:prSet/>
      <dgm:spPr/>
      <dgm:t>
        <a:bodyPr/>
        <a:lstStyle/>
        <a:p>
          <a:endParaRPr lang="en-US"/>
        </a:p>
      </dgm:t>
    </dgm:pt>
    <dgm:pt modelId="{C20E38D7-DCF9-4905-A617-041B8F48DEF5}" type="sibTrans" cxnId="{0F42E95D-CBFF-4209-90B6-B0DDB68CB1E0}">
      <dgm:prSet/>
      <dgm:spPr/>
      <dgm:t>
        <a:bodyPr/>
        <a:lstStyle/>
        <a:p>
          <a:endParaRPr lang="en-US"/>
        </a:p>
      </dgm:t>
    </dgm:pt>
    <dgm:pt modelId="{C0550A03-5ADB-4AC3-9FB3-F097B868E2D6}">
      <dgm:prSet/>
      <dgm:spPr/>
      <dgm:t>
        <a:bodyPr/>
        <a:lstStyle/>
        <a:p>
          <a:r>
            <a:rPr lang="en-GB" dirty="0"/>
            <a:t>Pre training – consume CHO 50 -100g in the 2-3 hours before</a:t>
          </a:r>
          <a:endParaRPr lang="en-US" dirty="0"/>
        </a:p>
      </dgm:t>
    </dgm:pt>
    <dgm:pt modelId="{300E363F-3F0E-4929-A0E4-4248204A42EB}" type="parTrans" cxnId="{66728473-6C3B-43C9-AF74-3231147B05CE}">
      <dgm:prSet/>
      <dgm:spPr/>
      <dgm:t>
        <a:bodyPr/>
        <a:lstStyle/>
        <a:p>
          <a:endParaRPr lang="en-US"/>
        </a:p>
      </dgm:t>
    </dgm:pt>
    <dgm:pt modelId="{719C1CDE-F42E-4A71-9D54-F80735D19782}" type="sibTrans" cxnId="{66728473-6C3B-43C9-AF74-3231147B05CE}">
      <dgm:prSet/>
      <dgm:spPr/>
      <dgm:t>
        <a:bodyPr/>
        <a:lstStyle/>
        <a:p>
          <a:endParaRPr lang="en-US"/>
        </a:p>
      </dgm:t>
    </dgm:pt>
    <dgm:pt modelId="{4B540EFF-6EBF-4875-A413-288FF971DDE6}">
      <dgm:prSet/>
      <dgm:spPr/>
      <dgm:t>
        <a:bodyPr/>
        <a:lstStyle/>
        <a:p>
          <a:r>
            <a:rPr lang="en-GB" dirty="0"/>
            <a:t>Post training 1 – 1.2gCHO / kg – 70 -100g combined with protein</a:t>
          </a:r>
          <a:endParaRPr lang="en-US" dirty="0"/>
        </a:p>
      </dgm:t>
    </dgm:pt>
    <dgm:pt modelId="{946C8CC7-2C0A-4B7D-AC39-F13F5D8505E3}" type="parTrans" cxnId="{D04DF887-839A-4CB8-AD5A-C583E882A0A6}">
      <dgm:prSet/>
      <dgm:spPr/>
      <dgm:t>
        <a:bodyPr/>
        <a:lstStyle/>
        <a:p>
          <a:endParaRPr lang="en-US"/>
        </a:p>
      </dgm:t>
    </dgm:pt>
    <dgm:pt modelId="{F80F762C-27CA-477B-AB41-B1B4552C17BC}" type="sibTrans" cxnId="{D04DF887-839A-4CB8-AD5A-C583E882A0A6}">
      <dgm:prSet/>
      <dgm:spPr/>
      <dgm:t>
        <a:bodyPr/>
        <a:lstStyle/>
        <a:p>
          <a:endParaRPr lang="en-US"/>
        </a:p>
      </dgm:t>
    </dgm:pt>
    <dgm:pt modelId="{6202FCEF-6FB0-4FF1-BD49-35B2E96225E1}">
      <dgm:prSet/>
      <dgm:spPr/>
      <dgm:t>
        <a:bodyPr/>
        <a:lstStyle/>
        <a:p>
          <a:r>
            <a:rPr lang="en-GB" dirty="0"/>
            <a:t>Studies suggest that the optimum protein is 0.25g/kg is probably around 20-25g protein for the average athlete</a:t>
          </a:r>
          <a:endParaRPr lang="en-US" dirty="0"/>
        </a:p>
      </dgm:t>
    </dgm:pt>
    <dgm:pt modelId="{E5A4B3FC-09B2-4BDD-8EE6-67D1375B6B96}" type="parTrans" cxnId="{7D486759-06C3-4977-947E-339804D36FB1}">
      <dgm:prSet/>
      <dgm:spPr/>
      <dgm:t>
        <a:bodyPr/>
        <a:lstStyle/>
        <a:p>
          <a:endParaRPr lang="en-US"/>
        </a:p>
      </dgm:t>
    </dgm:pt>
    <dgm:pt modelId="{ADC5E358-738B-4651-9E54-102B7E12707C}" type="sibTrans" cxnId="{7D486759-06C3-4977-947E-339804D36FB1}">
      <dgm:prSet/>
      <dgm:spPr/>
      <dgm:t>
        <a:bodyPr/>
        <a:lstStyle/>
        <a:p>
          <a:endParaRPr lang="en-US"/>
        </a:p>
      </dgm:t>
    </dgm:pt>
    <dgm:pt modelId="{2C4F587F-57E7-4D09-AD95-7FAC0B73515B}" type="pres">
      <dgm:prSet presAssocID="{7E2650A8-EC44-4C84-99C4-0207ABC29AE1}" presName="root" presStyleCnt="0">
        <dgm:presLayoutVars>
          <dgm:dir/>
          <dgm:resizeHandles val="exact"/>
        </dgm:presLayoutVars>
      </dgm:prSet>
      <dgm:spPr/>
    </dgm:pt>
    <dgm:pt modelId="{1C7C7840-8607-4FA3-98E6-2FE35125CA38}" type="pres">
      <dgm:prSet presAssocID="{294D7DDC-74A1-4513-A68F-4E7A957073E3}" presName="compNode" presStyleCnt="0"/>
      <dgm:spPr/>
    </dgm:pt>
    <dgm:pt modelId="{0409EDC6-1BBB-496B-89AA-BF686804D690}" type="pres">
      <dgm:prSet presAssocID="{294D7DDC-74A1-4513-A68F-4E7A957073E3}" presName="bgRect" presStyleLbl="bgShp" presStyleIdx="0" presStyleCnt="4"/>
      <dgm:spPr/>
    </dgm:pt>
    <dgm:pt modelId="{AF6B74AD-263E-4C70-BC4B-4D8550B5B7E8}" type="pres">
      <dgm:prSet presAssocID="{294D7DDC-74A1-4513-A68F-4E7A957073E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ning"/>
        </a:ext>
      </dgm:extLst>
    </dgm:pt>
    <dgm:pt modelId="{A94B0964-759B-48B7-A612-153CAA94CE47}" type="pres">
      <dgm:prSet presAssocID="{294D7DDC-74A1-4513-A68F-4E7A957073E3}" presName="spaceRect" presStyleCnt="0"/>
      <dgm:spPr/>
    </dgm:pt>
    <dgm:pt modelId="{14DAE6E1-32A8-4883-9F17-E991FC630D04}" type="pres">
      <dgm:prSet presAssocID="{294D7DDC-74A1-4513-A68F-4E7A957073E3}" presName="parTx" presStyleLbl="revTx" presStyleIdx="0" presStyleCnt="4">
        <dgm:presLayoutVars>
          <dgm:chMax val="0"/>
          <dgm:chPref val="0"/>
        </dgm:presLayoutVars>
      </dgm:prSet>
      <dgm:spPr/>
    </dgm:pt>
    <dgm:pt modelId="{35477F0F-B115-4718-9C4F-E12FFD9295EC}" type="pres">
      <dgm:prSet presAssocID="{C20E38D7-DCF9-4905-A617-041B8F48DEF5}" presName="sibTrans" presStyleCnt="0"/>
      <dgm:spPr/>
    </dgm:pt>
    <dgm:pt modelId="{D9DEB7F6-C238-40C5-9AC4-7256128B7A95}" type="pres">
      <dgm:prSet presAssocID="{C0550A03-5ADB-4AC3-9FB3-F097B868E2D6}" presName="compNode" presStyleCnt="0"/>
      <dgm:spPr/>
    </dgm:pt>
    <dgm:pt modelId="{BBA01EF1-6ED2-487A-A849-B61D44DF142F}" type="pres">
      <dgm:prSet presAssocID="{C0550A03-5ADB-4AC3-9FB3-F097B868E2D6}" presName="bgRect" presStyleLbl="bgShp" presStyleIdx="1" presStyleCnt="4"/>
      <dgm:spPr/>
    </dgm:pt>
    <dgm:pt modelId="{B8D66740-70A1-4B07-B95C-94652230C264}" type="pres">
      <dgm:prSet presAssocID="{C0550A03-5ADB-4AC3-9FB3-F097B868E2D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938D10CE-D478-4072-B6C1-33140BF7B468}" type="pres">
      <dgm:prSet presAssocID="{C0550A03-5ADB-4AC3-9FB3-F097B868E2D6}" presName="spaceRect" presStyleCnt="0"/>
      <dgm:spPr/>
    </dgm:pt>
    <dgm:pt modelId="{81C7F523-B638-4590-B4AC-1190B2B55C93}" type="pres">
      <dgm:prSet presAssocID="{C0550A03-5ADB-4AC3-9FB3-F097B868E2D6}" presName="parTx" presStyleLbl="revTx" presStyleIdx="1" presStyleCnt="4">
        <dgm:presLayoutVars>
          <dgm:chMax val="0"/>
          <dgm:chPref val="0"/>
        </dgm:presLayoutVars>
      </dgm:prSet>
      <dgm:spPr/>
    </dgm:pt>
    <dgm:pt modelId="{2FD766D2-0723-4C63-A036-3D8190183BD8}" type="pres">
      <dgm:prSet presAssocID="{719C1CDE-F42E-4A71-9D54-F80735D19782}" presName="sibTrans" presStyleCnt="0"/>
      <dgm:spPr/>
    </dgm:pt>
    <dgm:pt modelId="{DE33677E-F7B2-4572-8F67-45C5158309FA}" type="pres">
      <dgm:prSet presAssocID="{4B540EFF-6EBF-4875-A413-288FF971DDE6}" presName="compNode" presStyleCnt="0"/>
      <dgm:spPr/>
    </dgm:pt>
    <dgm:pt modelId="{89109D86-6C21-4740-B544-B4ECF134464D}" type="pres">
      <dgm:prSet presAssocID="{4B540EFF-6EBF-4875-A413-288FF971DDE6}" presName="bgRect" presStyleLbl="bgShp" presStyleIdx="2" presStyleCnt="4"/>
      <dgm:spPr/>
    </dgm:pt>
    <dgm:pt modelId="{88E5BFFB-0A7B-4697-BA9F-E1B9100748F5}" type="pres">
      <dgm:prSet presAssocID="{4B540EFF-6EBF-4875-A413-288FF971DDE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D9FDEEF-81EE-49AD-ABB9-5E609FB4127C}" type="pres">
      <dgm:prSet presAssocID="{4B540EFF-6EBF-4875-A413-288FF971DDE6}" presName="spaceRect" presStyleCnt="0"/>
      <dgm:spPr/>
    </dgm:pt>
    <dgm:pt modelId="{F7491FD1-B208-48B9-AD56-5F82D7C71310}" type="pres">
      <dgm:prSet presAssocID="{4B540EFF-6EBF-4875-A413-288FF971DDE6}" presName="parTx" presStyleLbl="revTx" presStyleIdx="2" presStyleCnt="4">
        <dgm:presLayoutVars>
          <dgm:chMax val="0"/>
          <dgm:chPref val="0"/>
        </dgm:presLayoutVars>
      </dgm:prSet>
      <dgm:spPr/>
    </dgm:pt>
    <dgm:pt modelId="{0DEC40BB-C0E1-4808-A57C-11124CEDF3FE}" type="pres">
      <dgm:prSet presAssocID="{F80F762C-27CA-477B-AB41-B1B4552C17BC}" presName="sibTrans" presStyleCnt="0"/>
      <dgm:spPr/>
    </dgm:pt>
    <dgm:pt modelId="{8714B7E8-D3D1-4FE7-BAFA-D76558D4B6FF}" type="pres">
      <dgm:prSet presAssocID="{6202FCEF-6FB0-4FF1-BD49-35B2E96225E1}" presName="compNode" presStyleCnt="0"/>
      <dgm:spPr/>
    </dgm:pt>
    <dgm:pt modelId="{0439D89E-691B-40E1-BDBA-D1439BC0B575}" type="pres">
      <dgm:prSet presAssocID="{6202FCEF-6FB0-4FF1-BD49-35B2E96225E1}" presName="bgRect" presStyleLbl="bgShp" presStyleIdx="3" presStyleCnt="4"/>
      <dgm:spPr/>
    </dgm:pt>
    <dgm:pt modelId="{439D14BD-BEF6-42C0-A9B7-609032354F5D}" type="pres">
      <dgm:prSet presAssocID="{6202FCEF-6FB0-4FF1-BD49-35B2E96225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s"/>
        </a:ext>
      </dgm:extLst>
    </dgm:pt>
    <dgm:pt modelId="{95072689-4BC4-4F16-802B-D03CE13468D3}" type="pres">
      <dgm:prSet presAssocID="{6202FCEF-6FB0-4FF1-BD49-35B2E96225E1}" presName="spaceRect" presStyleCnt="0"/>
      <dgm:spPr/>
    </dgm:pt>
    <dgm:pt modelId="{E87D9F3E-9C4C-4AB3-A563-A698048FF138}" type="pres">
      <dgm:prSet presAssocID="{6202FCEF-6FB0-4FF1-BD49-35B2E96225E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2F69934-1FDE-47EB-B77C-3A5FE3B67F22}" type="presOf" srcId="{C0550A03-5ADB-4AC3-9FB3-F097B868E2D6}" destId="{81C7F523-B638-4590-B4AC-1190B2B55C93}" srcOrd="0" destOrd="0" presId="urn:microsoft.com/office/officeart/2018/2/layout/IconVerticalSolidList"/>
    <dgm:cxn modelId="{02E9BA38-E9DD-4B08-AD46-85488D52DF3C}" type="presOf" srcId="{294D7DDC-74A1-4513-A68F-4E7A957073E3}" destId="{14DAE6E1-32A8-4883-9F17-E991FC630D04}" srcOrd="0" destOrd="0" presId="urn:microsoft.com/office/officeart/2018/2/layout/IconVerticalSolidList"/>
    <dgm:cxn modelId="{0F42E95D-CBFF-4209-90B6-B0DDB68CB1E0}" srcId="{7E2650A8-EC44-4C84-99C4-0207ABC29AE1}" destId="{294D7DDC-74A1-4513-A68F-4E7A957073E3}" srcOrd="0" destOrd="0" parTransId="{B7F9078C-5226-47CA-BC98-3B8E8ECB6D12}" sibTransId="{C20E38D7-DCF9-4905-A617-041B8F48DEF5}"/>
    <dgm:cxn modelId="{8D4C1046-FB21-4B99-A575-73D941453D5F}" type="presOf" srcId="{4B540EFF-6EBF-4875-A413-288FF971DDE6}" destId="{F7491FD1-B208-48B9-AD56-5F82D7C71310}" srcOrd="0" destOrd="0" presId="urn:microsoft.com/office/officeart/2018/2/layout/IconVerticalSolidList"/>
    <dgm:cxn modelId="{66728473-6C3B-43C9-AF74-3231147B05CE}" srcId="{7E2650A8-EC44-4C84-99C4-0207ABC29AE1}" destId="{C0550A03-5ADB-4AC3-9FB3-F097B868E2D6}" srcOrd="1" destOrd="0" parTransId="{300E363F-3F0E-4929-A0E4-4248204A42EB}" sibTransId="{719C1CDE-F42E-4A71-9D54-F80735D19782}"/>
    <dgm:cxn modelId="{7D486759-06C3-4977-947E-339804D36FB1}" srcId="{7E2650A8-EC44-4C84-99C4-0207ABC29AE1}" destId="{6202FCEF-6FB0-4FF1-BD49-35B2E96225E1}" srcOrd="3" destOrd="0" parTransId="{E5A4B3FC-09B2-4BDD-8EE6-67D1375B6B96}" sibTransId="{ADC5E358-738B-4651-9E54-102B7E12707C}"/>
    <dgm:cxn modelId="{8B4A1F82-FC1D-4F72-99F9-DFE2FB0095C8}" type="presOf" srcId="{7E2650A8-EC44-4C84-99C4-0207ABC29AE1}" destId="{2C4F587F-57E7-4D09-AD95-7FAC0B73515B}" srcOrd="0" destOrd="0" presId="urn:microsoft.com/office/officeart/2018/2/layout/IconVerticalSolidList"/>
    <dgm:cxn modelId="{D04DF887-839A-4CB8-AD5A-C583E882A0A6}" srcId="{7E2650A8-EC44-4C84-99C4-0207ABC29AE1}" destId="{4B540EFF-6EBF-4875-A413-288FF971DDE6}" srcOrd="2" destOrd="0" parTransId="{946C8CC7-2C0A-4B7D-AC39-F13F5D8505E3}" sibTransId="{F80F762C-27CA-477B-AB41-B1B4552C17BC}"/>
    <dgm:cxn modelId="{1526D1C3-4F67-4F3F-A90F-3694F688871F}" type="presOf" srcId="{6202FCEF-6FB0-4FF1-BD49-35B2E96225E1}" destId="{E87D9F3E-9C4C-4AB3-A563-A698048FF138}" srcOrd="0" destOrd="0" presId="urn:microsoft.com/office/officeart/2018/2/layout/IconVerticalSolidList"/>
    <dgm:cxn modelId="{622C53C3-DA9C-41AB-B52C-93BF0ECB0799}" type="presParOf" srcId="{2C4F587F-57E7-4D09-AD95-7FAC0B73515B}" destId="{1C7C7840-8607-4FA3-98E6-2FE35125CA38}" srcOrd="0" destOrd="0" presId="urn:microsoft.com/office/officeart/2018/2/layout/IconVerticalSolidList"/>
    <dgm:cxn modelId="{F59311DE-C5EB-4135-9242-B3A3E0F2301B}" type="presParOf" srcId="{1C7C7840-8607-4FA3-98E6-2FE35125CA38}" destId="{0409EDC6-1BBB-496B-89AA-BF686804D690}" srcOrd="0" destOrd="0" presId="urn:microsoft.com/office/officeart/2018/2/layout/IconVerticalSolidList"/>
    <dgm:cxn modelId="{AE52ECED-20AD-4C6E-8114-FD179DB79469}" type="presParOf" srcId="{1C7C7840-8607-4FA3-98E6-2FE35125CA38}" destId="{AF6B74AD-263E-4C70-BC4B-4D8550B5B7E8}" srcOrd="1" destOrd="0" presId="urn:microsoft.com/office/officeart/2018/2/layout/IconVerticalSolidList"/>
    <dgm:cxn modelId="{3DA5A5D2-6FC5-41A4-8DA5-AFDC7DF7CF36}" type="presParOf" srcId="{1C7C7840-8607-4FA3-98E6-2FE35125CA38}" destId="{A94B0964-759B-48B7-A612-153CAA94CE47}" srcOrd="2" destOrd="0" presId="urn:microsoft.com/office/officeart/2018/2/layout/IconVerticalSolidList"/>
    <dgm:cxn modelId="{A4114380-53DA-48E6-B439-6A52AA1281B4}" type="presParOf" srcId="{1C7C7840-8607-4FA3-98E6-2FE35125CA38}" destId="{14DAE6E1-32A8-4883-9F17-E991FC630D04}" srcOrd="3" destOrd="0" presId="urn:microsoft.com/office/officeart/2018/2/layout/IconVerticalSolidList"/>
    <dgm:cxn modelId="{E7B12BF1-CB39-4790-A3DE-E9250F934AE3}" type="presParOf" srcId="{2C4F587F-57E7-4D09-AD95-7FAC0B73515B}" destId="{35477F0F-B115-4718-9C4F-E12FFD9295EC}" srcOrd="1" destOrd="0" presId="urn:microsoft.com/office/officeart/2018/2/layout/IconVerticalSolidList"/>
    <dgm:cxn modelId="{483F3B5D-A495-4174-A3A4-159FD814620A}" type="presParOf" srcId="{2C4F587F-57E7-4D09-AD95-7FAC0B73515B}" destId="{D9DEB7F6-C238-40C5-9AC4-7256128B7A95}" srcOrd="2" destOrd="0" presId="urn:microsoft.com/office/officeart/2018/2/layout/IconVerticalSolidList"/>
    <dgm:cxn modelId="{FD552506-7732-44B2-9BA6-A786A1E7A33F}" type="presParOf" srcId="{D9DEB7F6-C238-40C5-9AC4-7256128B7A95}" destId="{BBA01EF1-6ED2-487A-A849-B61D44DF142F}" srcOrd="0" destOrd="0" presId="urn:microsoft.com/office/officeart/2018/2/layout/IconVerticalSolidList"/>
    <dgm:cxn modelId="{7579B44D-512C-4BBB-99A6-5712C3E5D15D}" type="presParOf" srcId="{D9DEB7F6-C238-40C5-9AC4-7256128B7A95}" destId="{B8D66740-70A1-4B07-B95C-94652230C264}" srcOrd="1" destOrd="0" presId="urn:microsoft.com/office/officeart/2018/2/layout/IconVerticalSolidList"/>
    <dgm:cxn modelId="{EA7F341B-1FF0-455A-BE01-19B48466F6A3}" type="presParOf" srcId="{D9DEB7F6-C238-40C5-9AC4-7256128B7A95}" destId="{938D10CE-D478-4072-B6C1-33140BF7B468}" srcOrd="2" destOrd="0" presId="urn:microsoft.com/office/officeart/2018/2/layout/IconVerticalSolidList"/>
    <dgm:cxn modelId="{30336CE8-DFA9-4133-A078-4A705B5F5A53}" type="presParOf" srcId="{D9DEB7F6-C238-40C5-9AC4-7256128B7A95}" destId="{81C7F523-B638-4590-B4AC-1190B2B55C93}" srcOrd="3" destOrd="0" presId="urn:microsoft.com/office/officeart/2018/2/layout/IconVerticalSolidList"/>
    <dgm:cxn modelId="{64EB809D-1F51-45D9-9AD6-3574B95DA768}" type="presParOf" srcId="{2C4F587F-57E7-4D09-AD95-7FAC0B73515B}" destId="{2FD766D2-0723-4C63-A036-3D8190183BD8}" srcOrd="3" destOrd="0" presId="urn:microsoft.com/office/officeart/2018/2/layout/IconVerticalSolidList"/>
    <dgm:cxn modelId="{6D533B72-A634-447E-AEFD-A71470552947}" type="presParOf" srcId="{2C4F587F-57E7-4D09-AD95-7FAC0B73515B}" destId="{DE33677E-F7B2-4572-8F67-45C5158309FA}" srcOrd="4" destOrd="0" presId="urn:microsoft.com/office/officeart/2018/2/layout/IconVerticalSolidList"/>
    <dgm:cxn modelId="{3113D550-6E9D-40E2-AEAF-20DB89638087}" type="presParOf" srcId="{DE33677E-F7B2-4572-8F67-45C5158309FA}" destId="{89109D86-6C21-4740-B544-B4ECF134464D}" srcOrd="0" destOrd="0" presId="urn:microsoft.com/office/officeart/2018/2/layout/IconVerticalSolidList"/>
    <dgm:cxn modelId="{51703587-EC79-4A7F-9964-E77CB30657E1}" type="presParOf" srcId="{DE33677E-F7B2-4572-8F67-45C5158309FA}" destId="{88E5BFFB-0A7B-4697-BA9F-E1B9100748F5}" srcOrd="1" destOrd="0" presId="urn:microsoft.com/office/officeart/2018/2/layout/IconVerticalSolidList"/>
    <dgm:cxn modelId="{7DDA6274-5D80-41E5-85E3-D583C140101D}" type="presParOf" srcId="{DE33677E-F7B2-4572-8F67-45C5158309FA}" destId="{6D9FDEEF-81EE-49AD-ABB9-5E609FB4127C}" srcOrd="2" destOrd="0" presId="urn:microsoft.com/office/officeart/2018/2/layout/IconVerticalSolidList"/>
    <dgm:cxn modelId="{2947FA10-927A-4A1D-A3BF-40254A81F2CE}" type="presParOf" srcId="{DE33677E-F7B2-4572-8F67-45C5158309FA}" destId="{F7491FD1-B208-48B9-AD56-5F82D7C71310}" srcOrd="3" destOrd="0" presId="urn:microsoft.com/office/officeart/2018/2/layout/IconVerticalSolidList"/>
    <dgm:cxn modelId="{A010FFAB-5B30-40FC-B6AA-ED1DC818995C}" type="presParOf" srcId="{2C4F587F-57E7-4D09-AD95-7FAC0B73515B}" destId="{0DEC40BB-C0E1-4808-A57C-11124CEDF3FE}" srcOrd="5" destOrd="0" presId="urn:microsoft.com/office/officeart/2018/2/layout/IconVerticalSolidList"/>
    <dgm:cxn modelId="{15301DD2-7535-4CF8-95B9-25131E35C33C}" type="presParOf" srcId="{2C4F587F-57E7-4D09-AD95-7FAC0B73515B}" destId="{8714B7E8-D3D1-4FE7-BAFA-D76558D4B6FF}" srcOrd="6" destOrd="0" presId="urn:microsoft.com/office/officeart/2018/2/layout/IconVerticalSolidList"/>
    <dgm:cxn modelId="{D0070D78-4E59-40CC-9341-6FDBB726497E}" type="presParOf" srcId="{8714B7E8-D3D1-4FE7-BAFA-D76558D4B6FF}" destId="{0439D89E-691B-40E1-BDBA-D1439BC0B575}" srcOrd="0" destOrd="0" presId="urn:microsoft.com/office/officeart/2018/2/layout/IconVerticalSolidList"/>
    <dgm:cxn modelId="{8DA19ECA-1C2A-4B5A-BB57-3DB82E08F718}" type="presParOf" srcId="{8714B7E8-D3D1-4FE7-BAFA-D76558D4B6FF}" destId="{439D14BD-BEF6-42C0-A9B7-609032354F5D}" srcOrd="1" destOrd="0" presId="urn:microsoft.com/office/officeart/2018/2/layout/IconVerticalSolidList"/>
    <dgm:cxn modelId="{287D9AEE-0020-49DD-8D64-28C0BD35C2C7}" type="presParOf" srcId="{8714B7E8-D3D1-4FE7-BAFA-D76558D4B6FF}" destId="{95072689-4BC4-4F16-802B-D03CE13468D3}" srcOrd="2" destOrd="0" presId="urn:microsoft.com/office/officeart/2018/2/layout/IconVerticalSolidList"/>
    <dgm:cxn modelId="{78214DCA-2D7F-417B-AB34-6450BA037BFC}" type="presParOf" srcId="{8714B7E8-D3D1-4FE7-BAFA-D76558D4B6FF}" destId="{E87D9F3E-9C4C-4AB3-A563-A698048FF1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47788AA-75F9-41AA-B89D-DFC825061E6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631B8C-8B2A-45C8-9A16-063C3EF56FC6}">
      <dgm:prSet/>
      <dgm:spPr/>
      <dgm:t>
        <a:bodyPr/>
        <a:lstStyle/>
        <a:p>
          <a:r>
            <a:rPr lang="en-GB" dirty="0"/>
            <a:t>The window for muscle recovery has been shown to be around 24 hours post training although it may be longer </a:t>
          </a:r>
          <a:endParaRPr lang="en-US" dirty="0"/>
        </a:p>
      </dgm:t>
    </dgm:pt>
    <dgm:pt modelId="{950DE79C-688B-4393-A53B-F852DC6C7BF1}" type="parTrans" cxnId="{89ADF30E-14B7-44AF-AF3F-6E5F861E4558}">
      <dgm:prSet/>
      <dgm:spPr/>
      <dgm:t>
        <a:bodyPr/>
        <a:lstStyle/>
        <a:p>
          <a:endParaRPr lang="en-US"/>
        </a:p>
      </dgm:t>
    </dgm:pt>
    <dgm:pt modelId="{6E108D65-0BDC-46C3-B3CD-A3469A1BADCE}" type="sibTrans" cxnId="{89ADF30E-14B7-44AF-AF3F-6E5F861E4558}">
      <dgm:prSet/>
      <dgm:spPr/>
      <dgm:t>
        <a:bodyPr/>
        <a:lstStyle/>
        <a:p>
          <a:endParaRPr lang="en-US" dirty="0"/>
        </a:p>
      </dgm:t>
    </dgm:pt>
    <dgm:pt modelId="{B2DAA57A-8D4E-4261-82D3-3C5A4641FF18}">
      <dgm:prSet/>
      <dgm:spPr/>
      <dgm:t>
        <a:bodyPr/>
        <a:lstStyle/>
        <a:p>
          <a:r>
            <a:rPr lang="en-GB" dirty="0"/>
            <a:t>It is also important to space protein out throughout the day</a:t>
          </a:r>
          <a:endParaRPr lang="en-US" dirty="0"/>
        </a:p>
      </dgm:t>
    </dgm:pt>
    <dgm:pt modelId="{1CDD5559-461C-4262-90C4-B6D93A4BDC75}" type="parTrans" cxnId="{B0F9DBB3-6B8B-43F9-88D7-DA4974EC825B}">
      <dgm:prSet/>
      <dgm:spPr/>
      <dgm:t>
        <a:bodyPr/>
        <a:lstStyle/>
        <a:p>
          <a:endParaRPr lang="en-US"/>
        </a:p>
      </dgm:t>
    </dgm:pt>
    <dgm:pt modelId="{D564CEA1-00C8-400E-B57E-02C2C114D76F}" type="sibTrans" cxnId="{B0F9DBB3-6B8B-43F9-88D7-DA4974EC825B}">
      <dgm:prSet/>
      <dgm:spPr/>
      <dgm:t>
        <a:bodyPr/>
        <a:lstStyle/>
        <a:p>
          <a:endParaRPr lang="en-US" dirty="0"/>
        </a:p>
      </dgm:t>
    </dgm:pt>
    <dgm:pt modelId="{67F52E1E-1AA3-4C4E-8C05-4B6EF2007B74}">
      <dgm:prSet/>
      <dgm:spPr/>
      <dgm:t>
        <a:bodyPr/>
        <a:lstStyle/>
        <a:p>
          <a:r>
            <a:rPr lang="en-GB" dirty="0"/>
            <a:t>There is also some evidence that protein before sleep may also improve muscle gains</a:t>
          </a:r>
          <a:endParaRPr lang="en-US" dirty="0"/>
        </a:p>
      </dgm:t>
    </dgm:pt>
    <dgm:pt modelId="{160FEAED-7602-412D-B379-5F46DDBA9689}" type="parTrans" cxnId="{45FDB6B6-63DD-48C3-849E-E350685FBAE1}">
      <dgm:prSet/>
      <dgm:spPr/>
      <dgm:t>
        <a:bodyPr/>
        <a:lstStyle/>
        <a:p>
          <a:endParaRPr lang="en-US"/>
        </a:p>
      </dgm:t>
    </dgm:pt>
    <dgm:pt modelId="{D1DBE09C-27D7-472E-A44B-D964A8F215D4}" type="sibTrans" cxnId="{45FDB6B6-63DD-48C3-849E-E350685FBAE1}">
      <dgm:prSet/>
      <dgm:spPr/>
      <dgm:t>
        <a:bodyPr/>
        <a:lstStyle/>
        <a:p>
          <a:endParaRPr lang="en-US"/>
        </a:p>
      </dgm:t>
    </dgm:pt>
    <dgm:pt modelId="{ADC20CCE-837E-40F6-9382-239664E1CD9F}" type="pres">
      <dgm:prSet presAssocID="{447788AA-75F9-41AA-B89D-DFC825061E63}" presName="outerComposite" presStyleCnt="0">
        <dgm:presLayoutVars>
          <dgm:chMax val="5"/>
          <dgm:dir/>
          <dgm:resizeHandles val="exact"/>
        </dgm:presLayoutVars>
      </dgm:prSet>
      <dgm:spPr/>
    </dgm:pt>
    <dgm:pt modelId="{E162ED64-AB4E-4939-83C9-B39254579C35}" type="pres">
      <dgm:prSet presAssocID="{447788AA-75F9-41AA-B89D-DFC825061E63}" presName="dummyMaxCanvas" presStyleCnt="0">
        <dgm:presLayoutVars/>
      </dgm:prSet>
      <dgm:spPr/>
    </dgm:pt>
    <dgm:pt modelId="{9B9D91D6-8D47-4D6D-8015-F5D8475CACFE}" type="pres">
      <dgm:prSet presAssocID="{447788AA-75F9-41AA-B89D-DFC825061E63}" presName="ThreeNodes_1" presStyleLbl="node1" presStyleIdx="0" presStyleCnt="3">
        <dgm:presLayoutVars>
          <dgm:bulletEnabled val="1"/>
        </dgm:presLayoutVars>
      </dgm:prSet>
      <dgm:spPr/>
    </dgm:pt>
    <dgm:pt modelId="{28A16557-9C2C-4B49-A4D7-79BE4A834DEF}" type="pres">
      <dgm:prSet presAssocID="{447788AA-75F9-41AA-B89D-DFC825061E63}" presName="ThreeNodes_2" presStyleLbl="node1" presStyleIdx="1" presStyleCnt="3">
        <dgm:presLayoutVars>
          <dgm:bulletEnabled val="1"/>
        </dgm:presLayoutVars>
      </dgm:prSet>
      <dgm:spPr/>
    </dgm:pt>
    <dgm:pt modelId="{45C859B4-DA9A-44B5-AEEC-DFC075C27B53}" type="pres">
      <dgm:prSet presAssocID="{447788AA-75F9-41AA-B89D-DFC825061E63}" presName="ThreeNodes_3" presStyleLbl="node1" presStyleIdx="2" presStyleCnt="3">
        <dgm:presLayoutVars>
          <dgm:bulletEnabled val="1"/>
        </dgm:presLayoutVars>
      </dgm:prSet>
      <dgm:spPr/>
    </dgm:pt>
    <dgm:pt modelId="{EF3B7F54-B3D6-4819-9B55-8CA3C6639F29}" type="pres">
      <dgm:prSet presAssocID="{447788AA-75F9-41AA-B89D-DFC825061E63}" presName="ThreeConn_1-2" presStyleLbl="fgAccFollowNode1" presStyleIdx="0" presStyleCnt="2">
        <dgm:presLayoutVars>
          <dgm:bulletEnabled val="1"/>
        </dgm:presLayoutVars>
      </dgm:prSet>
      <dgm:spPr/>
    </dgm:pt>
    <dgm:pt modelId="{15B821ED-974F-4C9F-B90D-216009D6FFE2}" type="pres">
      <dgm:prSet presAssocID="{447788AA-75F9-41AA-B89D-DFC825061E63}" presName="ThreeConn_2-3" presStyleLbl="fgAccFollowNode1" presStyleIdx="1" presStyleCnt="2">
        <dgm:presLayoutVars>
          <dgm:bulletEnabled val="1"/>
        </dgm:presLayoutVars>
      </dgm:prSet>
      <dgm:spPr/>
    </dgm:pt>
    <dgm:pt modelId="{778D749A-BBA1-40F2-9A80-C125F5B97395}" type="pres">
      <dgm:prSet presAssocID="{447788AA-75F9-41AA-B89D-DFC825061E63}" presName="ThreeNodes_1_text" presStyleLbl="node1" presStyleIdx="2" presStyleCnt="3">
        <dgm:presLayoutVars>
          <dgm:bulletEnabled val="1"/>
        </dgm:presLayoutVars>
      </dgm:prSet>
      <dgm:spPr/>
    </dgm:pt>
    <dgm:pt modelId="{E21BAFEC-70E7-4D9F-8D16-5C47BDC7CDB7}" type="pres">
      <dgm:prSet presAssocID="{447788AA-75F9-41AA-B89D-DFC825061E63}" presName="ThreeNodes_2_text" presStyleLbl="node1" presStyleIdx="2" presStyleCnt="3">
        <dgm:presLayoutVars>
          <dgm:bulletEnabled val="1"/>
        </dgm:presLayoutVars>
      </dgm:prSet>
      <dgm:spPr/>
    </dgm:pt>
    <dgm:pt modelId="{20CE7107-9E9E-4289-B049-34413087B014}" type="pres">
      <dgm:prSet presAssocID="{447788AA-75F9-41AA-B89D-DFC825061E6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9ADF30E-14B7-44AF-AF3F-6E5F861E4558}" srcId="{447788AA-75F9-41AA-B89D-DFC825061E63}" destId="{DB631B8C-8B2A-45C8-9A16-063C3EF56FC6}" srcOrd="0" destOrd="0" parTransId="{950DE79C-688B-4393-A53B-F852DC6C7BF1}" sibTransId="{6E108D65-0BDC-46C3-B3CD-A3469A1BADCE}"/>
    <dgm:cxn modelId="{C7C5C538-08A7-4CF4-A10A-8553383CDB21}" type="presOf" srcId="{6E108D65-0BDC-46C3-B3CD-A3469A1BADCE}" destId="{EF3B7F54-B3D6-4819-9B55-8CA3C6639F29}" srcOrd="0" destOrd="0" presId="urn:microsoft.com/office/officeart/2005/8/layout/vProcess5"/>
    <dgm:cxn modelId="{4FD65F4E-EA08-4C87-A567-3ECD00BFE5E1}" type="presOf" srcId="{D564CEA1-00C8-400E-B57E-02C2C114D76F}" destId="{15B821ED-974F-4C9F-B90D-216009D6FFE2}" srcOrd="0" destOrd="0" presId="urn:microsoft.com/office/officeart/2005/8/layout/vProcess5"/>
    <dgm:cxn modelId="{9143B081-19C5-4F43-B8F9-785AD56103E2}" type="presOf" srcId="{DB631B8C-8B2A-45C8-9A16-063C3EF56FC6}" destId="{9B9D91D6-8D47-4D6D-8015-F5D8475CACFE}" srcOrd="0" destOrd="0" presId="urn:microsoft.com/office/officeart/2005/8/layout/vProcess5"/>
    <dgm:cxn modelId="{FC5C5585-6077-447A-B4F8-9237AC5C95FF}" type="presOf" srcId="{B2DAA57A-8D4E-4261-82D3-3C5A4641FF18}" destId="{28A16557-9C2C-4B49-A4D7-79BE4A834DEF}" srcOrd="0" destOrd="0" presId="urn:microsoft.com/office/officeart/2005/8/layout/vProcess5"/>
    <dgm:cxn modelId="{B0F9DBB3-6B8B-43F9-88D7-DA4974EC825B}" srcId="{447788AA-75F9-41AA-B89D-DFC825061E63}" destId="{B2DAA57A-8D4E-4261-82D3-3C5A4641FF18}" srcOrd="1" destOrd="0" parTransId="{1CDD5559-461C-4262-90C4-B6D93A4BDC75}" sibTransId="{D564CEA1-00C8-400E-B57E-02C2C114D76F}"/>
    <dgm:cxn modelId="{45FDB6B6-63DD-48C3-849E-E350685FBAE1}" srcId="{447788AA-75F9-41AA-B89D-DFC825061E63}" destId="{67F52E1E-1AA3-4C4E-8C05-4B6EF2007B74}" srcOrd="2" destOrd="0" parTransId="{160FEAED-7602-412D-B379-5F46DDBA9689}" sibTransId="{D1DBE09C-27D7-472E-A44B-D964A8F215D4}"/>
    <dgm:cxn modelId="{BAAA55C3-2270-46A5-94F8-D0DE8904458E}" type="presOf" srcId="{67F52E1E-1AA3-4C4E-8C05-4B6EF2007B74}" destId="{45C859B4-DA9A-44B5-AEEC-DFC075C27B53}" srcOrd="0" destOrd="0" presId="urn:microsoft.com/office/officeart/2005/8/layout/vProcess5"/>
    <dgm:cxn modelId="{30F6CDC5-16AD-4F86-8F70-4F0D7F5356D6}" type="presOf" srcId="{67F52E1E-1AA3-4C4E-8C05-4B6EF2007B74}" destId="{20CE7107-9E9E-4289-B049-34413087B014}" srcOrd="1" destOrd="0" presId="urn:microsoft.com/office/officeart/2005/8/layout/vProcess5"/>
    <dgm:cxn modelId="{8931C1CA-8619-4525-9824-305E9BF91064}" type="presOf" srcId="{447788AA-75F9-41AA-B89D-DFC825061E63}" destId="{ADC20CCE-837E-40F6-9382-239664E1CD9F}" srcOrd="0" destOrd="0" presId="urn:microsoft.com/office/officeart/2005/8/layout/vProcess5"/>
    <dgm:cxn modelId="{331898D5-78C7-46C5-8870-DA83EF157C28}" type="presOf" srcId="{DB631B8C-8B2A-45C8-9A16-063C3EF56FC6}" destId="{778D749A-BBA1-40F2-9A80-C125F5B97395}" srcOrd="1" destOrd="0" presId="urn:microsoft.com/office/officeart/2005/8/layout/vProcess5"/>
    <dgm:cxn modelId="{EDF341FD-7FA7-4166-9676-54ECBE434274}" type="presOf" srcId="{B2DAA57A-8D4E-4261-82D3-3C5A4641FF18}" destId="{E21BAFEC-70E7-4D9F-8D16-5C47BDC7CDB7}" srcOrd="1" destOrd="0" presId="urn:microsoft.com/office/officeart/2005/8/layout/vProcess5"/>
    <dgm:cxn modelId="{6E7664E8-CD84-4A8E-B34A-A689A6B74781}" type="presParOf" srcId="{ADC20CCE-837E-40F6-9382-239664E1CD9F}" destId="{E162ED64-AB4E-4939-83C9-B39254579C35}" srcOrd="0" destOrd="0" presId="urn:microsoft.com/office/officeart/2005/8/layout/vProcess5"/>
    <dgm:cxn modelId="{0AE1A118-D675-4752-B31A-DD1A6C924699}" type="presParOf" srcId="{ADC20CCE-837E-40F6-9382-239664E1CD9F}" destId="{9B9D91D6-8D47-4D6D-8015-F5D8475CACFE}" srcOrd="1" destOrd="0" presId="urn:microsoft.com/office/officeart/2005/8/layout/vProcess5"/>
    <dgm:cxn modelId="{2D2C5B76-650D-4D01-9489-0DB1EF70D562}" type="presParOf" srcId="{ADC20CCE-837E-40F6-9382-239664E1CD9F}" destId="{28A16557-9C2C-4B49-A4D7-79BE4A834DEF}" srcOrd="2" destOrd="0" presId="urn:microsoft.com/office/officeart/2005/8/layout/vProcess5"/>
    <dgm:cxn modelId="{50B2AF77-7BE6-48B4-90D7-4FEB58580D7B}" type="presParOf" srcId="{ADC20CCE-837E-40F6-9382-239664E1CD9F}" destId="{45C859B4-DA9A-44B5-AEEC-DFC075C27B53}" srcOrd="3" destOrd="0" presId="urn:microsoft.com/office/officeart/2005/8/layout/vProcess5"/>
    <dgm:cxn modelId="{BCA73088-6F44-40E6-BC6D-7790FA1A7789}" type="presParOf" srcId="{ADC20CCE-837E-40F6-9382-239664E1CD9F}" destId="{EF3B7F54-B3D6-4819-9B55-8CA3C6639F29}" srcOrd="4" destOrd="0" presId="urn:microsoft.com/office/officeart/2005/8/layout/vProcess5"/>
    <dgm:cxn modelId="{947FEECD-8861-4170-8486-E32BA141D79D}" type="presParOf" srcId="{ADC20CCE-837E-40F6-9382-239664E1CD9F}" destId="{15B821ED-974F-4C9F-B90D-216009D6FFE2}" srcOrd="5" destOrd="0" presId="urn:microsoft.com/office/officeart/2005/8/layout/vProcess5"/>
    <dgm:cxn modelId="{48AFDA6D-0476-4D53-B621-2FDFBCA79CA6}" type="presParOf" srcId="{ADC20CCE-837E-40F6-9382-239664E1CD9F}" destId="{778D749A-BBA1-40F2-9A80-C125F5B97395}" srcOrd="6" destOrd="0" presId="urn:microsoft.com/office/officeart/2005/8/layout/vProcess5"/>
    <dgm:cxn modelId="{3FE25CC2-C32A-4B96-9DAF-2CA86FC4502B}" type="presParOf" srcId="{ADC20CCE-837E-40F6-9382-239664E1CD9F}" destId="{E21BAFEC-70E7-4D9F-8D16-5C47BDC7CDB7}" srcOrd="7" destOrd="0" presId="urn:microsoft.com/office/officeart/2005/8/layout/vProcess5"/>
    <dgm:cxn modelId="{E0A86B4A-129E-44DB-BFF4-09FC6B283D22}" type="presParOf" srcId="{ADC20CCE-837E-40F6-9382-239664E1CD9F}" destId="{20CE7107-9E9E-4289-B049-34413087B01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3068D98-A10C-4A38-916E-31B33F71065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483AF4-4AE5-44FD-AA90-50A206D60504}">
      <dgm:prSet/>
      <dgm:spPr/>
      <dgm:t>
        <a:bodyPr/>
        <a:lstStyle/>
        <a:p>
          <a:r>
            <a:rPr lang="en-GB" dirty="0"/>
            <a:t>Best sources – meat, poultry , fish, eggs milk (whey and caesine) as they are complete proteins</a:t>
          </a:r>
          <a:endParaRPr lang="en-US" dirty="0"/>
        </a:p>
      </dgm:t>
    </dgm:pt>
    <dgm:pt modelId="{6C4EBE53-3F50-4FE8-8856-7285918E96A0}" type="parTrans" cxnId="{E5B77ADC-C60C-4D48-A788-29617E11DAF0}">
      <dgm:prSet/>
      <dgm:spPr/>
      <dgm:t>
        <a:bodyPr/>
        <a:lstStyle/>
        <a:p>
          <a:endParaRPr lang="en-US"/>
        </a:p>
      </dgm:t>
    </dgm:pt>
    <dgm:pt modelId="{F607B1A4-EEAB-471F-889A-DF3AE7DE8CCB}" type="sibTrans" cxnId="{E5B77ADC-C60C-4D48-A788-29617E11DAF0}">
      <dgm:prSet/>
      <dgm:spPr/>
      <dgm:t>
        <a:bodyPr/>
        <a:lstStyle/>
        <a:p>
          <a:endParaRPr lang="en-US"/>
        </a:p>
      </dgm:t>
    </dgm:pt>
    <dgm:pt modelId="{81E98460-89F0-466B-BF60-02344E978957}">
      <dgm:prSet/>
      <dgm:spPr/>
      <dgm:t>
        <a:bodyPr/>
        <a:lstStyle/>
        <a:p>
          <a:r>
            <a:rPr lang="en-GB" dirty="0"/>
            <a:t>A liquid version may be preferable because it is digested and absorbed quicker.</a:t>
          </a:r>
          <a:endParaRPr lang="en-US" dirty="0"/>
        </a:p>
      </dgm:t>
    </dgm:pt>
    <dgm:pt modelId="{87F2AE22-E742-44B3-A2E0-C8939C194D0E}" type="parTrans" cxnId="{0687DE18-8EE6-49E6-B5FA-DFE1A5BF4F0A}">
      <dgm:prSet/>
      <dgm:spPr/>
      <dgm:t>
        <a:bodyPr/>
        <a:lstStyle/>
        <a:p>
          <a:endParaRPr lang="en-US"/>
        </a:p>
      </dgm:t>
    </dgm:pt>
    <dgm:pt modelId="{3C73F894-17A5-49F4-B53F-60A50C81BB53}" type="sibTrans" cxnId="{0687DE18-8EE6-49E6-B5FA-DFE1A5BF4F0A}">
      <dgm:prSet/>
      <dgm:spPr/>
      <dgm:t>
        <a:bodyPr/>
        <a:lstStyle/>
        <a:p>
          <a:endParaRPr lang="en-US"/>
        </a:p>
      </dgm:t>
    </dgm:pt>
    <dgm:pt modelId="{6C03540B-F1FE-4596-9BF7-F7100793F6AF}">
      <dgm:prSet/>
      <dgm:spPr/>
      <dgm:t>
        <a:bodyPr/>
        <a:lstStyle/>
        <a:p>
          <a:r>
            <a:rPr lang="en-GB" dirty="0"/>
            <a:t>Therefore a 20g protein post workout snack maybe the best along with CHO</a:t>
          </a:r>
          <a:endParaRPr lang="en-US" dirty="0"/>
        </a:p>
      </dgm:t>
    </dgm:pt>
    <dgm:pt modelId="{2AFE9C55-6A1B-4683-8C5D-D31DA86F24C0}" type="parTrans" cxnId="{4DDD06B9-0508-4138-80CF-28959C69BB9E}">
      <dgm:prSet/>
      <dgm:spPr/>
      <dgm:t>
        <a:bodyPr/>
        <a:lstStyle/>
        <a:p>
          <a:endParaRPr lang="en-US"/>
        </a:p>
      </dgm:t>
    </dgm:pt>
    <dgm:pt modelId="{D820680E-03F6-4BC8-AFB2-69FC3784BB6D}" type="sibTrans" cxnId="{4DDD06B9-0508-4138-80CF-28959C69BB9E}">
      <dgm:prSet/>
      <dgm:spPr/>
      <dgm:t>
        <a:bodyPr/>
        <a:lstStyle/>
        <a:p>
          <a:endParaRPr lang="en-US"/>
        </a:p>
      </dgm:t>
    </dgm:pt>
    <dgm:pt modelId="{CEE6534F-BC78-491D-9F40-89312B2493D5}" type="pres">
      <dgm:prSet presAssocID="{23068D98-A10C-4A38-916E-31B33F71065C}" presName="Name0" presStyleCnt="0">
        <dgm:presLayoutVars>
          <dgm:dir/>
          <dgm:animLvl val="lvl"/>
          <dgm:resizeHandles val="exact"/>
        </dgm:presLayoutVars>
      </dgm:prSet>
      <dgm:spPr/>
    </dgm:pt>
    <dgm:pt modelId="{ABC167CF-DCA5-426A-8303-4385E3DDBA60}" type="pres">
      <dgm:prSet presAssocID="{81E98460-89F0-466B-BF60-02344E978957}" presName="boxAndChildren" presStyleCnt="0"/>
      <dgm:spPr/>
    </dgm:pt>
    <dgm:pt modelId="{6B5938A2-F5E7-40BB-A730-D8DF900E75EF}" type="pres">
      <dgm:prSet presAssocID="{81E98460-89F0-466B-BF60-02344E978957}" presName="parentTextBox" presStyleLbl="node1" presStyleIdx="0" presStyleCnt="2"/>
      <dgm:spPr/>
    </dgm:pt>
    <dgm:pt modelId="{AF8C4A85-B849-472B-9AA7-956520FA6EA4}" type="pres">
      <dgm:prSet presAssocID="{81E98460-89F0-466B-BF60-02344E978957}" presName="entireBox" presStyleLbl="node1" presStyleIdx="0" presStyleCnt="2"/>
      <dgm:spPr/>
    </dgm:pt>
    <dgm:pt modelId="{5601F48F-8570-45B9-9234-4C4A87BC51A9}" type="pres">
      <dgm:prSet presAssocID="{81E98460-89F0-466B-BF60-02344E978957}" presName="descendantBox" presStyleCnt="0"/>
      <dgm:spPr/>
    </dgm:pt>
    <dgm:pt modelId="{16924DAF-6686-40E6-9DC5-987DA13A7C0F}" type="pres">
      <dgm:prSet presAssocID="{6C03540B-F1FE-4596-9BF7-F7100793F6AF}" presName="childTextBox" presStyleLbl="fgAccFollowNode1" presStyleIdx="0" presStyleCnt="1">
        <dgm:presLayoutVars>
          <dgm:bulletEnabled val="1"/>
        </dgm:presLayoutVars>
      </dgm:prSet>
      <dgm:spPr/>
    </dgm:pt>
    <dgm:pt modelId="{45F67CEB-B5C2-47FC-B84E-6A60E3D52061}" type="pres">
      <dgm:prSet presAssocID="{F607B1A4-EEAB-471F-889A-DF3AE7DE8CCB}" presName="sp" presStyleCnt="0"/>
      <dgm:spPr/>
    </dgm:pt>
    <dgm:pt modelId="{6444C784-00AC-41E3-8958-6F88B2EB8AB1}" type="pres">
      <dgm:prSet presAssocID="{BB483AF4-4AE5-44FD-AA90-50A206D60504}" presName="arrowAndChildren" presStyleCnt="0"/>
      <dgm:spPr/>
    </dgm:pt>
    <dgm:pt modelId="{863E523C-4785-4FA3-A439-3A19F582E5ED}" type="pres">
      <dgm:prSet presAssocID="{BB483AF4-4AE5-44FD-AA90-50A206D60504}" presName="parentTextArrow" presStyleLbl="node1" presStyleIdx="1" presStyleCnt="2"/>
      <dgm:spPr/>
    </dgm:pt>
  </dgm:ptLst>
  <dgm:cxnLst>
    <dgm:cxn modelId="{0687DE18-8EE6-49E6-B5FA-DFE1A5BF4F0A}" srcId="{23068D98-A10C-4A38-916E-31B33F71065C}" destId="{81E98460-89F0-466B-BF60-02344E978957}" srcOrd="1" destOrd="0" parTransId="{87F2AE22-E742-44B3-A2E0-C8939C194D0E}" sibTransId="{3C73F894-17A5-49F4-B53F-60A50C81BB53}"/>
    <dgm:cxn modelId="{5FFC441B-7096-40F4-BAEB-5AE43BA97ADD}" type="presOf" srcId="{81E98460-89F0-466B-BF60-02344E978957}" destId="{6B5938A2-F5E7-40BB-A730-D8DF900E75EF}" srcOrd="0" destOrd="0" presId="urn:microsoft.com/office/officeart/2005/8/layout/process4"/>
    <dgm:cxn modelId="{5BFF8D67-005F-46F5-9937-69CF1A3525EC}" type="presOf" srcId="{81E98460-89F0-466B-BF60-02344E978957}" destId="{AF8C4A85-B849-472B-9AA7-956520FA6EA4}" srcOrd="1" destOrd="0" presId="urn:microsoft.com/office/officeart/2005/8/layout/process4"/>
    <dgm:cxn modelId="{74C79D97-7852-43B1-825A-A08470BEFF5D}" type="presOf" srcId="{23068D98-A10C-4A38-916E-31B33F71065C}" destId="{CEE6534F-BC78-491D-9F40-89312B2493D5}" srcOrd="0" destOrd="0" presId="urn:microsoft.com/office/officeart/2005/8/layout/process4"/>
    <dgm:cxn modelId="{4DDD06B9-0508-4138-80CF-28959C69BB9E}" srcId="{81E98460-89F0-466B-BF60-02344E978957}" destId="{6C03540B-F1FE-4596-9BF7-F7100793F6AF}" srcOrd="0" destOrd="0" parTransId="{2AFE9C55-6A1B-4683-8C5D-D31DA86F24C0}" sibTransId="{D820680E-03F6-4BC8-AFB2-69FC3784BB6D}"/>
    <dgm:cxn modelId="{E42A71D8-1669-4BC7-BC67-4B0E0E107720}" type="presOf" srcId="{6C03540B-F1FE-4596-9BF7-F7100793F6AF}" destId="{16924DAF-6686-40E6-9DC5-987DA13A7C0F}" srcOrd="0" destOrd="0" presId="urn:microsoft.com/office/officeart/2005/8/layout/process4"/>
    <dgm:cxn modelId="{E5B77ADC-C60C-4D48-A788-29617E11DAF0}" srcId="{23068D98-A10C-4A38-916E-31B33F71065C}" destId="{BB483AF4-4AE5-44FD-AA90-50A206D60504}" srcOrd="0" destOrd="0" parTransId="{6C4EBE53-3F50-4FE8-8856-7285918E96A0}" sibTransId="{F607B1A4-EEAB-471F-889A-DF3AE7DE8CCB}"/>
    <dgm:cxn modelId="{505529E8-75DD-410B-BD27-9DD27DE8895F}" type="presOf" srcId="{BB483AF4-4AE5-44FD-AA90-50A206D60504}" destId="{863E523C-4785-4FA3-A439-3A19F582E5ED}" srcOrd="0" destOrd="0" presId="urn:microsoft.com/office/officeart/2005/8/layout/process4"/>
    <dgm:cxn modelId="{6F414138-35E6-47DD-907D-819C0D217680}" type="presParOf" srcId="{CEE6534F-BC78-491D-9F40-89312B2493D5}" destId="{ABC167CF-DCA5-426A-8303-4385E3DDBA60}" srcOrd="0" destOrd="0" presId="urn:microsoft.com/office/officeart/2005/8/layout/process4"/>
    <dgm:cxn modelId="{97F8B130-34EE-4E89-B8BC-889E22CBD135}" type="presParOf" srcId="{ABC167CF-DCA5-426A-8303-4385E3DDBA60}" destId="{6B5938A2-F5E7-40BB-A730-D8DF900E75EF}" srcOrd="0" destOrd="0" presId="urn:microsoft.com/office/officeart/2005/8/layout/process4"/>
    <dgm:cxn modelId="{8ED6C0C2-EFB3-4AC6-8F0E-A59836F5086F}" type="presParOf" srcId="{ABC167CF-DCA5-426A-8303-4385E3DDBA60}" destId="{AF8C4A85-B849-472B-9AA7-956520FA6EA4}" srcOrd="1" destOrd="0" presId="urn:microsoft.com/office/officeart/2005/8/layout/process4"/>
    <dgm:cxn modelId="{88333988-0461-4787-A3BE-8437F6C52AF6}" type="presParOf" srcId="{ABC167CF-DCA5-426A-8303-4385E3DDBA60}" destId="{5601F48F-8570-45B9-9234-4C4A87BC51A9}" srcOrd="2" destOrd="0" presId="urn:microsoft.com/office/officeart/2005/8/layout/process4"/>
    <dgm:cxn modelId="{07B59709-42DE-498E-9E16-30F6DF101557}" type="presParOf" srcId="{5601F48F-8570-45B9-9234-4C4A87BC51A9}" destId="{16924DAF-6686-40E6-9DC5-987DA13A7C0F}" srcOrd="0" destOrd="0" presId="urn:microsoft.com/office/officeart/2005/8/layout/process4"/>
    <dgm:cxn modelId="{EEB1F7AE-D4CA-4081-88B8-12175479CB95}" type="presParOf" srcId="{CEE6534F-BC78-491D-9F40-89312B2493D5}" destId="{45F67CEB-B5C2-47FC-B84E-6A60E3D52061}" srcOrd="1" destOrd="0" presId="urn:microsoft.com/office/officeart/2005/8/layout/process4"/>
    <dgm:cxn modelId="{1655016B-F943-4EF4-8D3F-AB21BFFBE2D9}" type="presParOf" srcId="{CEE6534F-BC78-491D-9F40-89312B2493D5}" destId="{6444C784-00AC-41E3-8958-6F88B2EB8AB1}" srcOrd="2" destOrd="0" presId="urn:microsoft.com/office/officeart/2005/8/layout/process4"/>
    <dgm:cxn modelId="{20C057A0-8B0B-4E1A-B3C0-BD3C495ED66F}" type="presParOf" srcId="{6444C784-00AC-41E3-8958-6F88B2EB8AB1}" destId="{863E523C-4785-4FA3-A439-3A19F582E5E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502F2C3-9071-4E05-9AC5-42280A7FB10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E171DD7-434D-4196-915A-E6A914079E9A}">
      <dgm:prSet/>
      <dgm:spPr/>
      <dgm:t>
        <a:bodyPr/>
        <a:lstStyle/>
        <a:p>
          <a:r>
            <a:rPr lang="en-GB" dirty="0"/>
            <a:t>If you have a vegetarian you should aim to meet protein needs with a range of protein sources</a:t>
          </a:r>
          <a:endParaRPr lang="en-US" dirty="0"/>
        </a:p>
      </dgm:t>
    </dgm:pt>
    <dgm:pt modelId="{08647E29-64DE-4241-9BDF-15636C19204F}" type="parTrans" cxnId="{B09DD7C7-4320-4C9A-BFA9-CDFDFF14964D}">
      <dgm:prSet/>
      <dgm:spPr/>
      <dgm:t>
        <a:bodyPr/>
        <a:lstStyle/>
        <a:p>
          <a:endParaRPr lang="en-US"/>
        </a:p>
      </dgm:t>
    </dgm:pt>
    <dgm:pt modelId="{33DCB04A-FDA1-4527-BA00-D33BB75DB055}" type="sibTrans" cxnId="{B09DD7C7-4320-4C9A-BFA9-CDFDFF14964D}">
      <dgm:prSet/>
      <dgm:spPr/>
      <dgm:t>
        <a:bodyPr/>
        <a:lstStyle/>
        <a:p>
          <a:endParaRPr lang="en-US"/>
        </a:p>
      </dgm:t>
    </dgm:pt>
    <dgm:pt modelId="{F8A98B66-FE9C-4B74-A924-CF22E0D1AEC3}">
      <dgm:prSet/>
      <dgm:spPr/>
      <dgm:t>
        <a:bodyPr/>
        <a:lstStyle/>
        <a:p>
          <a:r>
            <a:rPr lang="en-GB" dirty="0"/>
            <a:t>Soya, lentils, beans, Nut based drinks etc</a:t>
          </a:r>
          <a:endParaRPr lang="en-US" dirty="0"/>
        </a:p>
      </dgm:t>
    </dgm:pt>
    <dgm:pt modelId="{89360E27-095C-4EC0-9961-0842D00CD694}" type="parTrans" cxnId="{69472A2E-D444-4437-9A19-1172FC3EC930}">
      <dgm:prSet/>
      <dgm:spPr/>
      <dgm:t>
        <a:bodyPr/>
        <a:lstStyle/>
        <a:p>
          <a:endParaRPr lang="en-US"/>
        </a:p>
      </dgm:t>
    </dgm:pt>
    <dgm:pt modelId="{1D7301F5-3373-4300-88B3-68528D320DED}" type="sibTrans" cxnId="{69472A2E-D444-4437-9A19-1172FC3EC930}">
      <dgm:prSet/>
      <dgm:spPr/>
      <dgm:t>
        <a:bodyPr/>
        <a:lstStyle/>
        <a:p>
          <a:endParaRPr lang="en-US"/>
        </a:p>
      </dgm:t>
    </dgm:pt>
    <dgm:pt modelId="{3CB76883-D877-4464-A351-26C4AC02631A}" type="pres">
      <dgm:prSet presAssocID="{6502F2C3-9071-4E05-9AC5-42280A7FB10F}" presName="linear" presStyleCnt="0">
        <dgm:presLayoutVars>
          <dgm:animLvl val="lvl"/>
          <dgm:resizeHandles val="exact"/>
        </dgm:presLayoutVars>
      </dgm:prSet>
      <dgm:spPr/>
    </dgm:pt>
    <dgm:pt modelId="{5A8DC08D-FD10-418E-B052-8928030CD4CB}" type="pres">
      <dgm:prSet presAssocID="{FE171DD7-434D-4196-915A-E6A914079E9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C805506-BD12-4309-81F1-35407A23BE76}" type="pres">
      <dgm:prSet presAssocID="{33DCB04A-FDA1-4527-BA00-D33BB75DB055}" presName="spacer" presStyleCnt="0"/>
      <dgm:spPr/>
    </dgm:pt>
    <dgm:pt modelId="{CD13C6D3-0D75-481B-825C-4A3E33B8D923}" type="pres">
      <dgm:prSet presAssocID="{F8A98B66-FE9C-4B74-A924-CF22E0D1AEC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9472A2E-D444-4437-9A19-1172FC3EC930}" srcId="{6502F2C3-9071-4E05-9AC5-42280A7FB10F}" destId="{F8A98B66-FE9C-4B74-A924-CF22E0D1AEC3}" srcOrd="1" destOrd="0" parTransId="{89360E27-095C-4EC0-9961-0842D00CD694}" sibTransId="{1D7301F5-3373-4300-88B3-68528D320DED}"/>
    <dgm:cxn modelId="{D470B45B-1C90-4EFA-BF1C-AD1F66DA4B97}" type="presOf" srcId="{FE171DD7-434D-4196-915A-E6A914079E9A}" destId="{5A8DC08D-FD10-418E-B052-8928030CD4CB}" srcOrd="0" destOrd="0" presId="urn:microsoft.com/office/officeart/2005/8/layout/vList2"/>
    <dgm:cxn modelId="{6BA56389-2A07-4EBD-A82D-E40A826A5E98}" type="presOf" srcId="{6502F2C3-9071-4E05-9AC5-42280A7FB10F}" destId="{3CB76883-D877-4464-A351-26C4AC02631A}" srcOrd="0" destOrd="0" presId="urn:microsoft.com/office/officeart/2005/8/layout/vList2"/>
    <dgm:cxn modelId="{B09DD7C7-4320-4C9A-BFA9-CDFDFF14964D}" srcId="{6502F2C3-9071-4E05-9AC5-42280A7FB10F}" destId="{FE171DD7-434D-4196-915A-E6A914079E9A}" srcOrd="0" destOrd="0" parTransId="{08647E29-64DE-4241-9BDF-15636C19204F}" sibTransId="{33DCB04A-FDA1-4527-BA00-D33BB75DB055}"/>
    <dgm:cxn modelId="{96929DD1-D994-46A5-B213-07178CD72FF7}" type="presOf" srcId="{F8A98B66-FE9C-4B74-A924-CF22E0D1AEC3}" destId="{CD13C6D3-0D75-481B-825C-4A3E33B8D923}" srcOrd="0" destOrd="0" presId="urn:microsoft.com/office/officeart/2005/8/layout/vList2"/>
    <dgm:cxn modelId="{4130BBAF-9BAC-41BA-89C0-25D97EA36700}" type="presParOf" srcId="{3CB76883-D877-4464-A351-26C4AC02631A}" destId="{5A8DC08D-FD10-418E-B052-8928030CD4CB}" srcOrd="0" destOrd="0" presId="urn:microsoft.com/office/officeart/2005/8/layout/vList2"/>
    <dgm:cxn modelId="{757F650A-9BC0-4E83-898B-CEF25AF7B2B2}" type="presParOf" srcId="{3CB76883-D877-4464-A351-26C4AC02631A}" destId="{8C805506-BD12-4309-81F1-35407A23BE76}" srcOrd="1" destOrd="0" presId="urn:microsoft.com/office/officeart/2005/8/layout/vList2"/>
    <dgm:cxn modelId="{57063695-5298-4DCC-96F0-B5C5F5AF7CED}" type="presParOf" srcId="{3CB76883-D877-4464-A351-26C4AC02631A}" destId="{CD13C6D3-0D75-481B-825C-4A3E33B8D92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A8F886E-0267-4C8D-9DA0-A997D14BC79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56A2108-BC4F-490B-97CF-8D91B94A8115}">
      <dgm:prSet/>
      <dgm:spPr/>
      <dgm:t>
        <a:bodyPr/>
        <a:lstStyle/>
        <a:p>
          <a:r>
            <a:rPr lang="en-GB" dirty="0"/>
            <a:t>Use of creatine, protein</a:t>
          </a:r>
          <a:endParaRPr lang="en-US" dirty="0"/>
        </a:p>
      </dgm:t>
    </dgm:pt>
    <dgm:pt modelId="{307AF757-784A-4A79-9368-0E5FC7270EB1}" type="parTrans" cxnId="{915760F1-A08C-418E-98B4-6983C96C9946}">
      <dgm:prSet/>
      <dgm:spPr/>
      <dgm:t>
        <a:bodyPr/>
        <a:lstStyle/>
        <a:p>
          <a:endParaRPr lang="en-US"/>
        </a:p>
      </dgm:t>
    </dgm:pt>
    <dgm:pt modelId="{E10545C6-0FE0-406F-9055-802818AC400D}" type="sibTrans" cxnId="{915760F1-A08C-418E-98B4-6983C96C9946}">
      <dgm:prSet/>
      <dgm:spPr/>
      <dgm:t>
        <a:bodyPr/>
        <a:lstStyle/>
        <a:p>
          <a:endParaRPr lang="en-US"/>
        </a:p>
      </dgm:t>
    </dgm:pt>
    <dgm:pt modelId="{C0E92D02-92E1-40E8-B506-A9D984763A17}">
      <dgm:prSet/>
      <dgm:spPr/>
      <dgm:t>
        <a:bodyPr/>
        <a:lstStyle/>
        <a:p>
          <a:r>
            <a:rPr lang="en-GB" dirty="0"/>
            <a:t>Maybe Leucine</a:t>
          </a:r>
          <a:endParaRPr lang="en-US" dirty="0"/>
        </a:p>
      </dgm:t>
    </dgm:pt>
    <dgm:pt modelId="{98E5487B-F825-4C09-ACA5-F35C84C4D724}" type="parTrans" cxnId="{15BD0119-415A-477B-990D-DBFACC7E1ECB}">
      <dgm:prSet/>
      <dgm:spPr/>
      <dgm:t>
        <a:bodyPr/>
        <a:lstStyle/>
        <a:p>
          <a:endParaRPr lang="en-US"/>
        </a:p>
      </dgm:t>
    </dgm:pt>
    <dgm:pt modelId="{0BFBA413-09B8-4FE5-9F8E-650D3C9FBBB8}" type="sibTrans" cxnId="{15BD0119-415A-477B-990D-DBFACC7E1ECB}">
      <dgm:prSet/>
      <dgm:spPr/>
      <dgm:t>
        <a:bodyPr/>
        <a:lstStyle/>
        <a:p>
          <a:endParaRPr lang="en-US"/>
        </a:p>
      </dgm:t>
    </dgm:pt>
    <dgm:pt modelId="{1E8FA92B-70B7-4E18-8900-E65C36BCDBF0}" type="pres">
      <dgm:prSet presAssocID="{8A8F886E-0267-4C8D-9DA0-A997D14BC797}" presName="linear" presStyleCnt="0">
        <dgm:presLayoutVars>
          <dgm:animLvl val="lvl"/>
          <dgm:resizeHandles val="exact"/>
        </dgm:presLayoutVars>
      </dgm:prSet>
      <dgm:spPr/>
    </dgm:pt>
    <dgm:pt modelId="{8AADDDD5-28ED-47B8-A082-BBAF21117AE9}" type="pres">
      <dgm:prSet presAssocID="{456A2108-BC4F-490B-97CF-8D91B94A811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793E7B2-ECD6-460C-A6E1-7E4DBFAE4A54}" type="pres">
      <dgm:prSet presAssocID="{E10545C6-0FE0-406F-9055-802818AC400D}" presName="spacer" presStyleCnt="0"/>
      <dgm:spPr/>
    </dgm:pt>
    <dgm:pt modelId="{8D602F9E-78C1-4B5A-85F4-BD873BA718BB}" type="pres">
      <dgm:prSet presAssocID="{C0E92D02-92E1-40E8-B506-A9D984763A1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B71880D-CC84-4084-A77E-D29E10FAEAFE}" type="presOf" srcId="{C0E92D02-92E1-40E8-B506-A9D984763A17}" destId="{8D602F9E-78C1-4B5A-85F4-BD873BA718BB}" srcOrd="0" destOrd="0" presId="urn:microsoft.com/office/officeart/2005/8/layout/vList2"/>
    <dgm:cxn modelId="{15BD0119-415A-477B-990D-DBFACC7E1ECB}" srcId="{8A8F886E-0267-4C8D-9DA0-A997D14BC797}" destId="{C0E92D02-92E1-40E8-B506-A9D984763A17}" srcOrd="1" destOrd="0" parTransId="{98E5487B-F825-4C09-ACA5-F35C84C4D724}" sibTransId="{0BFBA413-09B8-4FE5-9F8E-650D3C9FBBB8}"/>
    <dgm:cxn modelId="{0AABB4A0-F6FF-4A09-88A4-467244BFBF3A}" type="presOf" srcId="{8A8F886E-0267-4C8D-9DA0-A997D14BC797}" destId="{1E8FA92B-70B7-4E18-8900-E65C36BCDBF0}" srcOrd="0" destOrd="0" presId="urn:microsoft.com/office/officeart/2005/8/layout/vList2"/>
    <dgm:cxn modelId="{E4A77EC0-3574-40F5-BDEE-01AD8B41D83D}" type="presOf" srcId="{456A2108-BC4F-490B-97CF-8D91B94A8115}" destId="{8AADDDD5-28ED-47B8-A082-BBAF21117AE9}" srcOrd="0" destOrd="0" presId="urn:microsoft.com/office/officeart/2005/8/layout/vList2"/>
    <dgm:cxn modelId="{915760F1-A08C-418E-98B4-6983C96C9946}" srcId="{8A8F886E-0267-4C8D-9DA0-A997D14BC797}" destId="{456A2108-BC4F-490B-97CF-8D91B94A8115}" srcOrd="0" destOrd="0" parTransId="{307AF757-784A-4A79-9368-0E5FC7270EB1}" sibTransId="{E10545C6-0FE0-406F-9055-802818AC400D}"/>
    <dgm:cxn modelId="{2C5CBC01-870D-432C-B4F6-D55855EF106F}" type="presParOf" srcId="{1E8FA92B-70B7-4E18-8900-E65C36BCDBF0}" destId="{8AADDDD5-28ED-47B8-A082-BBAF21117AE9}" srcOrd="0" destOrd="0" presId="urn:microsoft.com/office/officeart/2005/8/layout/vList2"/>
    <dgm:cxn modelId="{F197176B-B292-44E9-926A-D5A76EB0ED7E}" type="presParOf" srcId="{1E8FA92B-70B7-4E18-8900-E65C36BCDBF0}" destId="{0793E7B2-ECD6-460C-A6E1-7E4DBFAE4A54}" srcOrd="1" destOrd="0" presId="urn:microsoft.com/office/officeart/2005/8/layout/vList2"/>
    <dgm:cxn modelId="{E7671A7A-ED59-43BF-985B-128ED54526CF}" type="presParOf" srcId="{1E8FA92B-70B7-4E18-8900-E65C36BCDBF0}" destId="{8D602F9E-78C1-4B5A-85F4-BD873BA718B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6A936E-DDE2-4CD2-9626-26BECF6C1C86}">
      <dsp:nvSpPr>
        <dsp:cNvPr id="0" name=""/>
        <dsp:cNvSpPr/>
      </dsp:nvSpPr>
      <dsp:spPr>
        <a:xfrm>
          <a:off x="0" y="488"/>
          <a:ext cx="10515600" cy="114226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2B336F-8F99-4525-A2D1-9A7BA972CC77}">
      <dsp:nvSpPr>
        <dsp:cNvPr id="0" name=""/>
        <dsp:cNvSpPr/>
      </dsp:nvSpPr>
      <dsp:spPr>
        <a:xfrm>
          <a:off x="345535" y="257498"/>
          <a:ext cx="628247" cy="628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145D6-96F4-43A1-A81D-7888D0C1ECFA}">
      <dsp:nvSpPr>
        <dsp:cNvPr id="0" name=""/>
        <dsp:cNvSpPr/>
      </dsp:nvSpPr>
      <dsp:spPr>
        <a:xfrm>
          <a:off x="1319319" y="488"/>
          <a:ext cx="9196280" cy="11422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90" tIns="120890" rIns="120890" bIns="12089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Research has shown that you achieve the fastest gains with heavy weights and 6-10 repetitions per set</a:t>
          </a:r>
          <a:endParaRPr lang="en-US" sz="2500" kern="1200" dirty="0"/>
        </a:p>
      </dsp:txBody>
      <dsp:txXfrm>
        <a:off x="1319319" y="488"/>
        <a:ext cx="9196280" cy="1142267"/>
      </dsp:txXfrm>
    </dsp:sp>
    <dsp:sp modelId="{CD02432E-E365-44B1-972C-83FE7EACAA73}">
      <dsp:nvSpPr>
        <dsp:cNvPr id="0" name=""/>
        <dsp:cNvSpPr/>
      </dsp:nvSpPr>
      <dsp:spPr>
        <a:xfrm>
          <a:off x="0" y="1428322"/>
          <a:ext cx="10515600" cy="114226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40048F-C41A-4413-8ED2-333630D6B604}">
      <dsp:nvSpPr>
        <dsp:cNvPr id="0" name=""/>
        <dsp:cNvSpPr/>
      </dsp:nvSpPr>
      <dsp:spPr>
        <a:xfrm>
          <a:off x="345535" y="1685332"/>
          <a:ext cx="628247" cy="628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B3A635-3161-4B7D-8AF8-AA420C620559}">
      <dsp:nvSpPr>
        <dsp:cNvPr id="0" name=""/>
        <dsp:cNvSpPr/>
      </dsp:nvSpPr>
      <dsp:spPr>
        <a:xfrm>
          <a:off x="1319319" y="1428322"/>
          <a:ext cx="9196280" cy="11422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90" tIns="120890" rIns="120890" bIns="12089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Exercises would consist of the compound type – bench press, squat, shoulder press lat pull down.</a:t>
          </a:r>
          <a:endParaRPr lang="en-US" sz="2500" kern="1200" dirty="0"/>
        </a:p>
      </dsp:txBody>
      <dsp:txXfrm>
        <a:off x="1319319" y="1428322"/>
        <a:ext cx="9196280" cy="1142267"/>
      </dsp:txXfrm>
    </dsp:sp>
    <dsp:sp modelId="{2C5D28F4-3549-4D59-8F71-6448D2978912}">
      <dsp:nvSpPr>
        <dsp:cNvPr id="0" name=""/>
        <dsp:cNvSpPr/>
      </dsp:nvSpPr>
      <dsp:spPr>
        <a:xfrm>
          <a:off x="0" y="2856157"/>
          <a:ext cx="10515600" cy="114226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8E1D4-1890-4636-AFF3-D1758C10429D}">
      <dsp:nvSpPr>
        <dsp:cNvPr id="0" name=""/>
        <dsp:cNvSpPr/>
      </dsp:nvSpPr>
      <dsp:spPr>
        <a:xfrm>
          <a:off x="345535" y="3113167"/>
          <a:ext cx="628247" cy="628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ADD4C-0D8F-4D48-A190-74C91698AA5C}">
      <dsp:nvSpPr>
        <dsp:cNvPr id="0" name=""/>
        <dsp:cNvSpPr/>
      </dsp:nvSpPr>
      <dsp:spPr>
        <a:xfrm>
          <a:off x="1319319" y="2856157"/>
          <a:ext cx="9196280" cy="11422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890" tIns="120890" rIns="120890" bIns="12089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This type of exercise stimulates the largest number of muscle fibres and produces the quickest way to gain muscle.</a:t>
          </a:r>
          <a:endParaRPr lang="en-US" sz="2500" kern="1200" dirty="0"/>
        </a:p>
      </dsp:txBody>
      <dsp:txXfrm>
        <a:off x="1319319" y="2856157"/>
        <a:ext cx="9196280" cy="11422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4F1AEA-2622-4674-AAAC-3AE852C2ADD5}">
      <dsp:nvSpPr>
        <dsp:cNvPr id="0" name=""/>
        <dsp:cNvSpPr/>
      </dsp:nvSpPr>
      <dsp:spPr>
        <a:xfrm>
          <a:off x="694" y="76521"/>
          <a:ext cx="2707160" cy="16242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Several factors:-</a:t>
          </a:r>
          <a:endParaRPr lang="en-US" sz="3500" kern="1200" dirty="0"/>
        </a:p>
      </dsp:txBody>
      <dsp:txXfrm>
        <a:off x="694" y="76521"/>
        <a:ext cx="2707160" cy="1624296"/>
      </dsp:txXfrm>
    </dsp:sp>
    <dsp:sp modelId="{718775B4-7790-4138-BDB1-6B54C8108D92}">
      <dsp:nvSpPr>
        <dsp:cNvPr id="0" name=""/>
        <dsp:cNvSpPr/>
      </dsp:nvSpPr>
      <dsp:spPr>
        <a:xfrm>
          <a:off x="2978570" y="76521"/>
          <a:ext cx="2707160" cy="162429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Genetics</a:t>
          </a:r>
          <a:endParaRPr lang="en-US" sz="3500" kern="1200" dirty="0"/>
        </a:p>
      </dsp:txBody>
      <dsp:txXfrm>
        <a:off x="2978570" y="76521"/>
        <a:ext cx="2707160" cy="1624296"/>
      </dsp:txXfrm>
    </dsp:sp>
    <dsp:sp modelId="{750229AB-CFD4-4D2D-94AA-795E1081A1C1}">
      <dsp:nvSpPr>
        <dsp:cNvPr id="0" name=""/>
        <dsp:cNvSpPr/>
      </dsp:nvSpPr>
      <dsp:spPr>
        <a:xfrm>
          <a:off x="694" y="1971533"/>
          <a:ext cx="2707160" cy="162429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Muscle type</a:t>
          </a:r>
          <a:endParaRPr lang="en-US" sz="3500" kern="1200" dirty="0"/>
        </a:p>
      </dsp:txBody>
      <dsp:txXfrm>
        <a:off x="694" y="1971533"/>
        <a:ext cx="2707160" cy="1624296"/>
      </dsp:txXfrm>
    </dsp:sp>
    <dsp:sp modelId="{37615A0A-CBE9-4C0F-B2B9-FCB2AD9106BE}">
      <dsp:nvSpPr>
        <dsp:cNvPr id="0" name=""/>
        <dsp:cNvSpPr/>
      </dsp:nvSpPr>
      <dsp:spPr>
        <a:xfrm>
          <a:off x="2978570" y="1971533"/>
          <a:ext cx="2707160" cy="16242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Hormone balance</a:t>
          </a:r>
          <a:endParaRPr lang="en-US" sz="3500" kern="1200" dirty="0"/>
        </a:p>
      </dsp:txBody>
      <dsp:txXfrm>
        <a:off x="2978570" y="1971533"/>
        <a:ext cx="2707160" cy="1624296"/>
      </dsp:txXfrm>
    </dsp:sp>
    <dsp:sp modelId="{5A1F7399-9048-414A-AE7D-D575E75B036B}">
      <dsp:nvSpPr>
        <dsp:cNvPr id="0" name=""/>
        <dsp:cNvSpPr/>
      </dsp:nvSpPr>
      <dsp:spPr>
        <a:xfrm>
          <a:off x="694" y="3866545"/>
          <a:ext cx="2707160" cy="162429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Training programme</a:t>
          </a:r>
          <a:endParaRPr lang="en-US" sz="3500" kern="1200" dirty="0"/>
        </a:p>
      </dsp:txBody>
      <dsp:txXfrm>
        <a:off x="694" y="3866545"/>
        <a:ext cx="2707160" cy="1624296"/>
      </dsp:txXfrm>
    </dsp:sp>
    <dsp:sp modelId="{9974CCE9-4982-46EA-B8A1-2A14A65BC160}">
      <dsp:nvSpPr>
        <dsp:cNvPr id="0" name=""/>
        <dsp:cNvSpPr/>
      </dsp:nvSpPr>
      <dsp:spPr>
        <a:xfrm>
          <a:off x="2978570" y="3866545"/>
          <a:ext cx="2707160" cy="162429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Diet</a:t>
          </a:r>
          <a:endParaRPr lang="en-US" sz="3500" kern="1200" dirty="0"/>
        </a:p>
      </dsp:txBody>
      <dsp:txXfrm>
        <a:off x="2978570" y="3866545"/>
        <a:ext cx="2707160" cy="16242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24AF5-B2E3-4EBD-AE49-3BDED8E81ED8}">
      <dsp:nvSpPr>
        <dsp:cNvPr id="0" name=""/>
        <dsp:cNvSpPr/>
      </dsp:nvSpPr>
      <dsp:spPr>
        <a:xfrm>
          <a:off x="497283" y="1196"/>
          <a:ext cx="4080443" cy="2591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6281C-2CDF-42AA-A937-FA7F4CCF9728}">
      <dsp:nvSpPr>
        <dsp:cNvPr id="0" name=""/>
        <dsp:cNvSpPr/>
      </dsp:nvSpPr>
      <dsp:spPr>
        <a:xfrm>
          <a:off x="950665" y="431910"/>
          <a:ext cx="4080443" cy="2591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Fast twitch fibres – generate power and increase in size the fastest</a:t>
          </a:r>
          <a:endParaRPr lang="en-US" sz="3600" kern="1200" dirty="0"/>
        </a:p>
      </dsp:txBody>
      <dsp:txXfrm>
        <a:off x="1026555" y="507800"/>
        <a:ext cx="3928663" cy="2439301"/>
      </dsp:txXfrm>
    </dsp:sp>
    <dsp:sp modelId="{F467ABFD-AB3E-48CF-B591-F600BF100BCA}">
      <dsp:nvSpPr>
        <dsp:cNvPr id="0" name=""/>
        <dsp:cNvSpPr/>
      </dsp:nvSpPr>
      <dsp:spPr>
        <a:xfrm>
          <a:off x="5484491" y="1196"/>
          <a:ext cx="4080443" cy="25910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089FB-14A5-4576-B7D7-DD752EC222C5}">
      <dsp:nvSpPr>
        <dsp:cNvPr id="0" name=""/>
        <dsp:cNvSpPr/>
      </dsp:nvSpPr>
      <dsp:spPr>
        <a:xfrm>
          <a:off x="5937873" y="431910"/>
          <a:ext cx="4080443" cy="25910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Slow twitch fibres – increase slower</a:t>
          </a:r>
          <a:endParaRPr lang="en-US" sz="3600" kern="1200" dirty="0"/>
        </a:p>
      </dsp:txBody>
      <dsp:txXfrm>
        <a:off x="6013763" y="507800"/>
        <a:ext cx="3928663" cy="24393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D2593-4A8B-4993-A94D-004DB0E49DA9}">
      <dsp:nvSpPr>
        <dsp:cNvPr id="0" name=""/>
        <dsp:cNvSpPr/>
      </dsp:nvSpPr>
      <dsp:spPr>
        <a:xfrm>
          <a:off x="0" y="649556"/>
          <a:ext cx="5686425" cy="1374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Ectomorph – naturally slim with long lean limbs, narrow shoulders and hips will find it harder to gain muscle</a:t>
          </a:r>
          <a:endParaRPr lang="en-US" sz="2500" kern="1200" dirty="0"/>
        </a:p>
      </dsp:txBody>
      <dsp:txXfrm>
        <a:off x="67110" y="716666"/>
        <a:ext cx="5552205" cy="1240530"/>
      </dsp:txXfrm>
    </dsp:sp>
    <dsp:sp modelId="{7454DB86-BD6F-413E-BBB8-F8840D0BDF4E}">
      <dsp:nvSpPr>
        <dsp:cNvPr id="0" name=""/>
        <dsp:cNvSpPr/>
      </dsp:nvSpPr>
      <dsp:spPr>
        <a:xfrm>
          <a:off x="0" y="2096306"/>
          <a:ext cx="5686425" cy="1374750"/>
        </a:xfrm>
        <a:prstGeom prst="roundRect">
          <a:avLst/>
        </a:prstGeom>
        <a:solidFill>
          <a:schemeClr val="accent2">
            <a:hueOff val="-734794"/>
            <a:satOff val="-4357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Mesomorph – muscular, athletic build, wide shoulders and narrow hips will gain muscle easier</a:t>
          </a:r>
          <a:endParaRPr lang="en-US" sz="2500" kern="1200" dirty="0"/>
        </a:p>
      </dsp:txBody>
      <dsp:txXfrm>
        <a:off x="67110" y="2163416"/>
        <a:ext cx="5552205" cy="1240530"/>
      </dsp:txXfrm>
    </dsp:sp>
    <dsp:sp modelId="{7CB97E55-E938-4F6F-B1B0-5045E079449D}">
      <dsp:nvSpPr>
        <dsp:cNvPr id="0" name=""/>
        <dsp:cNvSpPr/>
      </dsp:nvSpPr>
      <dsp:spPr>
        <a:xfrm>
          <a:off x="0" y="3543056"/>
          <a:ext cx="5686425" cy="1374750"/>
        </a:xfrm>
        <a:prstGeom prst="roundRect">
          <a:avLst/>
        </a:prstGeom>
        <a:solidFill>
          <a:schemeClr val="accent2">
            <a:hueOff val="-1469588"/>
            <a:satOff val="-8714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Endomorph – stocky with wide shoulders and hips – will gain muscle and fat easily</a:t>
          </a:r>
          <a:endParaRPr lang="en-US" sz="2500" kern="1200" dirty="0"/>
        </a:p>
      </dsp:txBody>
      <dsp:txXfrm>
        <a:off x="67110" y="3610166"/>
        <a:ext cx="5552205" cy="12405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94A54-CF4A-46FE-BD46-225B6A23BC89}">
      <dsp:nvSpPr>
        <dsp:cNvPr id="0" name=""/>
        <dsp:cNvSpPr/>
      </dsp:nvSpPr>
      <dsp:spPr>
        <a:xfrm>
          <a:off x="0" y="602801"/>
          <a:ext cx="5686425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You cannot convert the fibres into fact twitch</a:t>
          </a:r>
          <a:endParaRPr lang="en-US" sz="2600" kern="1200" dirty="0"/>
        </a:p>
      </dsp:txBody>
      <dsp:txXfrm>
        <a:off x="50489" y="653290"/>
        <a:ext cx="5585447" cy="933302"/>
      </dsp:txXfrm>
    </dsp:sp>
    <dsp:sp modelId="{B7CAE371-229F-455B-9020-1D6866D8DDE2}">
      <dsp:nvSpPr>
        <dsp:cNvPr id="0" name=""/>
        <dsp:cNvSpPr/>
      </dsp:nvSpPr>
      <dsp:spPr>
        <a:xfrm>
          <a:off x="0" y="1711961"/>
          <a:ext cx="5686425" cy="1034280"/>
        </a:xfrm>
        <a:prstGeom prst="roundRect">
          <a:avLst/>
        </a:prstGeom>
        <a:solidFill>
          <a:schemeClr val="accent2">
            <a:hueOff val="-489863"/>
            <a:satOff val="-290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Those with a higher level of testosterone will gain muscle faster</a:t>
          </a:r>
          <a:endParaRPr lang="en-US" sz="2600" kern="1200" dirty="0"/>
        </a:p>
      </dsp:txBody>
      <dsp:txXfrm>
        <a:off x="50489" y="1762450"/>
        <a:ext cx="5585447" cy="933302"/>
      </dsp:txXfrm>
    </dsp:sp>
    <dsp:sp modelId="{EF5D90BE-6BC6-4836-9EA9-96FB82171851}">
      <dsp:nvSpPr>
        <dsp:cNvPr id="0" name=""/>
        <dsp:cNvSpPr/>
      </dsp:nvSpPr>
      <dsp:spPr>
        <a:xfrm>
          <a:off x="0" y="2821121"/>
          <a:ext cx="5686425" cy="1034280"/>
        </a:xfrm>
        <a:prstGeom prst="roundRect">
          <a:avLst/>
        </a:prstGeom>
        <a:solidFill>
          <a:schemeClr val="accent2">
            <a:hueOff val="-979725"/>
            <a:satOff val="-5809"/>
            <a:lumOff val="16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This is partly why men can gain more muscle than women.</a:t>
          </a:r>
          <a:endParaRPr lang="en-US" sz="2600" kern="1200" dirty="0"/>
        </a:p>
      </dsp:txBody>
      <dsp:txXfrm>
        <a:off x="50489" y="2871610"/>
        <a:ext cx="5585447" cy="933302"/>
      </dsp:txXfrm>
    </dsp:sp>
    <dsp:sp modelId="{F5C8D2BC-103D-4597-8BD6-5A002310EE8A}">
      <dsp:nvSpPr>
        <dsp:cNvPr id="0" name=""/>
        <dsp:cNvSpPr/>
      </dsp:nvSpPr>
      <dsp:spPr>
        <a:xfrm>
          <a:off x="0" y="3930281"/>
          <a:ext cx="5686425" cy="1034280"/>
        </a:xfrm>
        <a:prstGeom prst="roundRect">
          <a:avLst/>
        </a:prstGeom>
        <a:solidFill>
          <a:schemeClr val="accent2">
            <a:hueOff val="-1469588"/>
            <a:satOff val="-8714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It will just take some people longer than others.</a:t>
          </a:r>
          <a:endParaRPr lang="en-US" sz="2600" kern="1200" dirty="0"/>
        </a:p>
      </dsp:txBody>
      <dsp:txXfrm>
        <a:off x="50489" y="3980770"/>
        <a:ext cx="5585447" cy="9333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E0F010-CF08-422B-92D9-FC0A1E0B1176}">
      <dsp:nvSpPr>
        <dsp:cNvPr id="0" name=""/>
        <dsp:cNvSpPr/>
      </dsp:nvSpPr>
      <dsp:spPr>
        <a:xfrm>
          <a:off x="0" y="0"/>
          <a:ext cx="6001080" cy="1670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There are studies that show gains of 12 – 20% of starting body weight in the first year.</a:t>
          </a:r>
          <a:endParaRPr lang="en-US" sz="2400" kern="1200" dirty="0"/>
        </a:p>
      </dsp:txBody>
      <dsp:txXfrm>
        <a:off x="48919" y="48919"/>
        <a:ext cx="4198794" cy="1572370"/>
      </dsp:txXfrm>
    </dsp:sp>
    <dsp:sp modelId="{3E57653E-2326-409D-9A53-9095B8E0272F}">
      <dsp:nvSpPr>
        <dsp:cNvPr id="0" name=""/>
        <dsp:cNvSpPr/>
      </dsp:nvSpPr>
      <dsp:spPr>
        <a:xfrm>
          <a:off x="529507" y="1948577"/>
          <a:ext cx="6001080" cy="1670208"/>
        </a:xfrm>
        <a:prstGeom prst="roundRect">
          <a:avLst>
            <a:gd name="adj" fmla="val 10000"/>
          </a:avLst>
        </a:prstGeom>
        <a:solidFill>
          <a:schemeClr val="accent2">
            <a:hueOff val="-734794"/>
            <a:satOff val="-4357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Men may gain 0.5-1kg per month </a:t>
          </a:r>
          <a:endParaRPr lang="en-US" sz="2400" kern="1200" dirty="0"/>
        </a:p>
      </dsp:txBody>
      <dsp:txXfrm>
        <a:off x="578426" y="1997496"/>
        <a:ext cx="4288099" cy="1572370"/>
      </dsp:txXfrm>
    </dsp:sp>
    <dsp:sp modelId="{96350900-CE1C-4853-A3F3-6FA4948C0E11}">
      <dsp:nvSpPr>
        <dsp:cNvPr id="0" name=""/>
        <dsp:cNvSpPr/>
      </dsp:nvSpPr>
      <dsp:spPr>
        <a:xfrm>
          <a:off x="1059014" y="3897154"/>
          <a:ext cx="6001080" cy="1670208"/>
        </a:xfrm>
        <a:prstGeom prst="roundRect">
          <a:avLst>
            <a:gd name="adj" fmla="val 10000"/>
          </a:avLst>
        </a:prstGeom>
        <a:solidFill>
          <a:schemeClr val="accent2">
            <a:hueOff val="-1469588"/>
            <a:satOff val="-8714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Women may gain 0.25 – 0.75kg per month</a:t>
          </a:r>
          <a:endParaRPr lang="en-US" sz="2400" kern="1200" dirty="0"/>
        </a:p>
      </dsp:txBody>
      <dsp:txXfrm>
        <a:off x="1107933" y="3946073"/>
        <a:ext cx="4288099" cy="1572370"/>
      </dsp:txXfrm>
    </dsp:sp>
    <dsp:sp modelId="{7B7714F9-6ADF-4798-8FCA-42F4043FFE7F}">
      <dsp:nvSpPr>
        <dsp:cNvPr id="0" name=""/>
        <dsp:cNvSpPr/>
      </dsp:nvSpPr>
      <dsp:spPr>
        <a:xfrm>
          <a:off x="4915444" y="1266575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5159712" y="1266575"/>
        <a:ext cx="597099" cy="816940"/>
      </dsp:txXfrm>
    </dsp:sp>
    <dsp:sp modelId="{7C185CE0-021A-4DBE-B510-5DD72D187B59}">
      <dsp:nvSpPr>
        <dsp:cNvPr id="0" name=""/>
        <dsp:cNvSpPr/>
      </dsp:nvSpPr>
      <dsp:spPr>
        <a:xfrm>
          <a:off x="5444952" y="3204017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26022"/>
            <a:satOff val="-48"/>
            <a:lumOff val="18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226022"/>
              <a:satOff val="-48"/>
              <a:lumOff val="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5689220" y="3204017"/>
        <a:ext cx="597099" cy="8169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59FC9-C76F-4A6D-9FE0-A5104BD47556}">
      <dsp:nvSpPr>
        <dsp:cNvPr id="0" name=""/>
        <dsp:cNvSpPr/>
      </dsp:nvSpPr>
      <dsp:spPr>
        <a:xfrm>
          <a:off x="0" y="478826"/>
          <a:ext cx="5686425" cy="1484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Calculate energy requirements based on current weight and add an extra 20%calorie</a:t>
          </a:r>
          <a:endParaRPr lang="en-US" sz="2700" kern="1200" dirty="0"/>
        </a:p>
      </dsp:txBody>
      <dsp:txXfrm>
        <a:off x="72479" y="551305"/>
        <a:ext cx="5541467" cy="1339772"/>
      </dsp:txXfrm>
    </dsp:sp>
    <dsp:sp modelId="{D696E7C2-0E42-497B-A385-088FAE73D4B9}">
      <dsp:nvSpPr>
        <dsp:cNvPr id="0" name=""/>
        <dsp:cNvSpPr/>
      </dsp:nvSpPr>
      <dsp:spPr>
        <a:xfrm>
          <a:off x="0" y="2041316"/>
          <a:ext cx="5686425" cy="1484730"/>
        </a:xfrm>
        <a:prstGeom prst="roundRect">
          <a:avLst/>
        </a:prstGeom>
        <a:solidFill>
          <a:schemeClr val="accent2">
            <a:hueOff val="-734794"/>
            <a:satOff val="-4357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CHO – this needs to be adequate as a lack of CHO (Calories) can lead to muscle breakdown</a:t>
          </a:r>
          <a:endParaRPr lang="en-US" sz="2700" kern="1200" dirty="0"/>
        </a:p>
      </dsp:txBody>
      <dsp:txXfrm>
        <a:off x="72479" y="2113795"/>
        <a:ext cx="5541467" cy="1339772"/>
      </dsp:txXfrm>
    </dsp:sp>
    <dsp:sp modelId="{7F3B5719-5FD7-4A6B-8E8C-0E29685D3A2C}">
      <dsp:nvSpPr>
        <dsp:cNvPr id="0" name=""/>
        <dsp:cNvSpPr/>
      </dsp:nvSpPr>
      <dsp:spPr>
        <a:xfrm>
          <a:off x="0" y="3603806"/>
          <a:ext cx="5686425" cy="1484730"/>
        </a:xfrm>
        <a:prstGeom prst="roundRect">
          <a:avLst/>
        </a:prstGeom>
        <a:solidFill>
          <a:schemeClr val="accent2">
            <a:hueOff val="-1469588"/>
            <a:satOff val="-8714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In a moderate training day use 5-7g/kg/day and on a heavy training day 7-10g /kg/day</a:t>
          </a:r>
          <a:endParaRPr lang="en-US" sz="2700" kern="1200" dirty="0"/>
        </a:p>
      </dsp:txBody>
      <dsp:txXfrm>
        <a:off x="72479" y="3676285"/>
        <a:ext cx="5541467" cy="133977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880D4-7081-479F-AA7A-E9805AE7D940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5F207-2C5E-4DC9-B469-C2E18FFCE716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2B4E9-B817-4E6E-B07B-981276302A18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Higher protein intakes are required – positive protein balance is required.</a:t>
          </a:r>
          <a:endParaRPr lang="en-US" sz="1900" kern="1200" dirty="0"/>
        </a:p>
      </dsp:txBody>
      <dsp:txXfrm>
        <a:off x="1836781" y="679"/>
        <a:ext cx="5223313" cy="1590286"/>
      </dsp:txXfrm>
    </dsp:sp>
    <dsp:sp modelId="{7D5DEB9D-7CD9-4B5C-B25B-FBC851B2ABB2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3C594-CC41-43FC-8C91-6FE9F45188C0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5024A-6951-4628-8C81-C1D78A078CEC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Protein requirements are at the higher end – 1.4 – 2g/kg/day.</a:t>
          </a:r>
          <a:endParaRPr lang="en-US" sz="1900" kern="1200" dirty="0"/>
        </a:p>
      </dsp:txBody>
      <dsp:txXfrm>
        <a:off x="1836781" y="1988538"/>
        <a:ext cx="5223313" cy="1590286"/>
      </dsp:txXfrm>
    </dsp:sp>
    <dsp:sp modelId="{B600FDE5-077A-4EC4-8B66-05B718D65819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921169-379E-4313-BC4B-188BBC7DDE09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E00ED-05DB-4CE9-A659-6C4D1E53BC71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More than 2g/kg is not recommended as studies have shown that there is no benefit  ( Stuart Phillips and Mike Tarnopolsky are useful researchers to look at ).</a:t>
          </a:r>
          <a:endParaRPr lang="en-US" sz="1900" kern="1200" dirty="0"/>
        </a:p>
      </dsp:txBody>
      <dsp:txXfrm>
        <a:off x="1836781" y="3976396"/>
        <a:ext cx="5223313" cy="159028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09EDC6-1BBB-496B-89AA-BF686804D690}">
      <dsp:nvSpPr>
        <dsp:cNvPr id="0" name=""/>
        <dsp:cNvSpPr/>
      </dsp:nvSpPr>
      <dsp:spPr>
        <a:xfrm>
          <a:off x="0" y="2310"/>
          <a:ext cx="7060095" cy="11711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6B74AD-263E-4C70-BC4B-4D8550B5B7E8}">
      <dsp:nvSpPr>
        <dsp:cNvPr id="0" name=""/>
        <dsp:cNvSpPr/>
      </dsp:nvSpPr>
      <dsp:spPr>
        <a:xfrm>
          <a:off x="354258" y="265808"/>
          <a:ext cx="644106" cy="644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AE6E1-32A8-4883-9F17-E991FC630D04}">
      <dsp:nvSpPr>
        <dsp:cNvPr id="0" name=""/>
        <dsp:cNvSpPr/>
      </dsp:nvSpPr>
      <dsp:spPr>
        <a:xfrm>
          <a:off x="1352624" y="2310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This will optimise muscle increase</a:t>
          </a:r>
          <a:endParaRPr lang="en-US" sz="2200" kern="1200" dirty="0"/>
        </a:p>
      </dsp:txBody>
      <dsp:txXfrm>
        <a:off x="1352624" y="2310"/>
        <a:ext cx="5707470" cy="1171103"/>
      </dsp:txXfrm>
    </dsp:sp>
    <dsp:sp modelId="{BBA01EF1-6ED2-487A-A849-B61D44DF142F}">
      <dsp:nvSpPr>
        <dsp:cNvPr id="0" name=""/>
        <dsp:cNvSpPr/>
      </dsp:nvSpPr>
      <dsp:spPr>
        <a:xfrm>
          <a:off x="0" y="1466190"/>
          <a:ext cx="7060095" cy="11711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66740-70A1-4B07-B95C-94652230C264}">
      <dsp:nvSpPr>
        <dsp:cNvPr id="0" name=""/>
        <dsp:cNvSpPr/>
      </dsp:nvSpPr>
      <dsp:spPr>
        <a:xfrm>
          <a:off x="354258" y="1729688"/>
          <a:ext cx="644106" cy="644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C7F523-B638-4590-B4AC-1190B2B55C93}">
      <dsp:nvSpPr>
        <dsp:cNvPr id="0" name=""/>
        <dsp:cNvSpPr/>
      </dsp:nvSpPr>
      <dsp:spPr>
        <a:xfrm>
          <a:off x="1352624" y="1466190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Pre training – consume CHO 50 -100g in the 2-3 hours before</a:t>
          </a:r>
          <a:endParaRPr lang="en-US" sz="2200" kern="1200" dirty="0"/>
        </a:p>
      </dsp:txBody>
      <dsp:txXfrm>
        <a:off x="1352624" y="1466190"/>
        <a:ext cx="5707470" cy="1171103"/>
      </dsp:txXfrm>
    </dsp:sp>
    <dsp:sp modelId="{89109D86-6C21-4740-B544-B4ECF134464D}">
      <dsp:nvSpPr>
        <dsp:cNvPr id="0" name=""/>
        <dsp:cNvSpPr/>
      </dsp:nvSpPr>
      <dsp:spPr>
        <a:xfrm>
          <a:off x="0" y="2930069"/>
          <a:ext cx="7060095" cy="11711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E5BFFB-0A7B-4697-BA9F-E1B9100748F5}">
      <dsp:nvSpPr>
        <dsp:cNvPr id="0" name=""/>
        <dsp:cNvSpPr/>
      </dsp:nvSpPr>
      <dsp:spPr>
        <a:xfrm>
          <a:off x="354258" y="3193567"/>
          <a:ext cx="644106" cy="644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91FD1-B208-48B9-AD56-5F82D7C71310}">
      <dsp:nvSpPr>
        <dsp:cNvPr id="0" name=""/>
        <dsp:cNvSpPr/>
      </dsp:nvSpPr>
      <dsp:spPr>
        <a:xfrm>
          <a:off x="1352624" y="2930069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Post training 1 – 1.2gCHO / kg – 70 -100g combined with protein</a:t>
          </a:r>
          <a:endParaRPr lang="en-US" sz="2200" kern="1200" dirty="0"/>
        </a:p>
      </dsp:txBody>
      <dsp:txXfrm>
        <a:off x="1352624" y="2930069"/>
        <a:ext cx="5707470" cy="1171103"/>
      </dsp:txXfrm>
    </dsp:sp>
    <dsp:sp modelId="{0439D89E-691B-40E1-BDBA-D1439BC0B575}">
      <dsp:nvSpPr>
        <dsp:cNvPr id="0" name=""/>
        <dsp:cNvSpPr/>
      </dsp:nvSpPr>
      <dsp:spPr>
        <a:xfrm>
          <a:off x="0" y="4393948"/>
          <a:ext cx="7060095" cy="11711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D14BD-BEF6-42C0-A9B7-609032354F5D}">
      <dsp:nvSpPr>
        <dsp:cNvPr id="0" name=""/>
        <dsp:cNvSpPr/>
      </dsp:nvSpPr>
      <dsp:spPr>
        <a:xfrm>
          <a:off x="354258" y="4657447"/>
          <a:ext cx="644106" cy="6441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D9F3E-9C4C-4AB3-A563-A698048FF138}">
      <dsp:nvSpPr>
        <dsp:cNvPr id="0" name=""/>
        <dsp:cNvSpPr/>
      </dsp:nvSpPr>
      <dsp:spPr>
        <a:xfrm>
          <a:off x="1352624" y="4393948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Studies suggest that the optimum protein is 0.25g/kg is probably around 20-25g protein for the average athlete</a:t>
          </a:r>
          <a:endParaRPr lang="en-US" sz="2200" kern="1200" dirty="0"/>
        </a:p>
      </dsp:txBody>
      <dsp:txXfrm>
        <a:off x="1352624" y="4393948"/>
        <a:ext cx="5707470" cy="117110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D91D6-8D47-4D6D-8015-F5D8475CACFE}">
      <dsp:nvSpPr>
        <dsp:cNvPr id="0" name=""/>
        <dsp:cNvSpPr/>
      </dsp:nvSpPr>
      <dsp:spPr>
        <a:xfrm>
          <a:off x="0" y="0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window for muscle recovery has been shown to be around 24 hours post training although it may be longer </a:t>
          </a:r>
          <a:endParaRPr lang="en-US" sz="2400" kern="1200" dirty="0"/>
        </a:p>
      </dsp:txBody>
      <dsp:txXfrm>
        <a:off x="48919" y="48919"/>
        <a:ext cx="4537076" cy="1572370"/>
      </dsp:txXfrm>
    </dsp:sp>
    <dsp:sp modelId="{28A16557-9C2C-4B49-A4D7-79BE4A834DEF}">
      <dsp:nvSpPr>
        <dsp:cNvPr id="0" name=""/>
        <dsp:cNvSpPr/>
      </dsp:nvSpPr>
      <dsp:spPr>
        <a:xfrm>
          <a:off x="559355" y="1948577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-734794"/>
            <a:satOff val="-4357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It is also important to space protein out throughout the day</a:t>
          </a:r>
          <a:endParaRPr lang="en-US" sz="2400" kern="1200" dirty="0"/>
        </a:p>
      </dsp:txBody>
      <dsp:txXfrm>
        <a:off x="608274" y="1997496"/>
        <a:ext cx="4596533" cy="1572370"/>
      </dsp:txXfrm>
    </dsp:sp>
    <dsp:sp modelId="{45C859B4-DA9A-44B5-AEEC-DFC075C27B53}">
      <dsp:nvSpPr>
        <dsp:cNvPr id="0" name=""/>
        <dsp:cNvSpPr/>
      </dsp:nvSpPr>
      <dsp:spPr>
        <a:xfrm>
          <a:off x="1118711" y="3897154"/>
          <a:ext cx="6339362" cy="1670208"/>
        </a:xfrm>
        <a:prstGeom prst="roundRect">
          <a:avLst>
            <a:gd name="adj" fmla="val 10000"/>
          </a:avLst>
        </a:prstGeom>
        <a:solidFill>
          <a:schemeClr val="accent2">
            <a:hueOff val="-1469588"/>
            <a:satOff val="-8714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There is also some evidence that protein before sleep may also improve muscle gains</a:t>
          </a:r>
          <a:endParaRPr lang="en-US" sz="2400" kern="1200" dirty="0"/>
        </a:p>
      </dsp:txBody>
      <dsp:txXfrm>
        <a:off x="1167630" y="3946073"/>
        <a:ext cx="4596533" cy="1572370"/>
      </dsp:txXfrm>
    </dsp:sp>
    <dsp:sp modelId="{EF3B7F54-B3D6-4819-9B55-8CA3C6639F29}">
      <dsp:nvSpPr>
        <dsp:cNvPr id="0" name=""/>
        <dsp:cNvSpPr/>
      </dsp:nvSpPr>
      <dsp:spPr>
        <a:xfrm>
          <a:off x="5253727" y="1266575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5497995" y="1266575"/>
        <a:ext cx="597099" cy="816940"/>
      </dsp:txXfrm>
    </dsp:sp>
    <dsp:sp modelId="{15B821ED-974F-4C9F-B90D-216009D6FFE2}">
      <dsp:nvSpPr>
        <dsp:cNvPr id="0" name=""/>
        <dsp:cNvSpPr/>
      </dsp:nvSpPr>
      <dsp:spPr>
        <a:xfrm>
          <a:off x="5813082" y="3204017"/>
          <a:ext cx="1085635" cy="108563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26022"/>
            <a:satOff val="-48"/>
            <a:lumOff val="18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226022"/>
              <a:satOff val="-48"/>
              <a:lumOff val="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/>
        </a:p>
      </dsp:txBody>
      <dsp:txXfrm>
        <a:off x="6057350" y="3204017"/>
        <a:ext cx="597099" cy="8169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8C4A85-B849-472B-9AA7-956520FA6EA4}">
      <dsp:nvSpPr>
        <dsp:cNvPr id="0" name=""/>
        <dsp:cNvSpPr/>
      </dsp:nvSpPr>
      <dsp:spPr>
        <a:xfrm>
          <a:off x="0" y="3360198"/>
          <a:ext cx="7458074" cy="22046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 liquid version may be preferable because it is digested and absorbed quicker.</a:t>
          </a:r>
          <a:endParaRPr lang="en-US" sz="2800" kern="1200" dirty="0"/>
        </a:p>
      </dsp:txBody>
      <dsp:txXfrm>
        <a:off x="0" y="3360198"/>
        <a:ext cx="7458074" cy="1190513"/>
      </dsp:txXfrm>
    </dsp:sp>
    <dsp:sp modelId="{16924DAF-6686-40E6-9DC5-987DA13A7C0F}">
      <dsp:nvSpPr>
        <dsp:cNvPr id="0" name=""/>
        <dsp:cNvSpPr/>
      </dsp:nvSpPr>
      <dsp:spPr>
        <a:xfrm>
          <a:off x="0" y="4506618"/>
          <a:ext cx="7458074" cy="101414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472" tIns="39370" rIns="220472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Therefore a 20g protein post workout snack maybe the best along with CHO</a:t>
          </a:r>
          <a:endParaRPr lang="en-US" sz="3100" kern="1200" dirty="0"/>
        </a:p>
      </dsp:txBody>
      <dsp:txXfrm>
        <a:off x="0" y="4506618"/>
        <a:ext cx="7458074" cy="1014140"/>
      </dsp:txXfrm>
    </dsp:sp>
    <dsp:sp modelId="{863E523C-4785-4FA3-A439-3A19F582E5ED}">
      <dsp:nvSpPr>
        <dsp:cNvPr id="0" name=""/>
        <dsp:cNvSpPr/>
      </dsp:nvSpPr>
      <dsp:spPr>
        <a:xfrm rot="10800000">
          <a:off x="0" y="2510"/>
          <a:ext cx="7458074" cy="3390757"/>
        </a:xfrm>
        <a:prstGeom prst="upArrowCallout">
          <a:avLst/>
        </a:prstGeom>
        <a:solidFill>
          <a:schemeClr val="accent2">
            <a:hueOff val="-1469588"/>
            <a:satOff val="-8714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Best sources – meat, poultry , fish, eggs milk (whey and caesine) as they are complete proteins</a:t>
          </a:r>
          <a:endParaRPr lang="en-US" sz="2800" kern="1200" dirty="0"/>
        </a:p>
      </dsp:txBody>
      <dsp:txXfrm rot="10800000">
        <a:off x="0" y="2510"/>
        <a:ext cx="7458074" cy="22032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DC08D-FD10-418E-B052-8928030CD4CB}">
      <dsp:nvSpPr>
        <dsp:cNvPr id="0" name=""/>
        <dsp:cNvSpPr/>
      </dsp:nvSpPr>
      <dsp:spPr>
        <a:xfrm>
          <a:off x="0" y="61361"/>
          <a:ext cx="7060095" cy="26675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If you have a vegetarian you should aim to meet protein needs with a range of protein sources</a:t>
          </a:r>
          <a:endParaRPr lang="en-US" sz="3800" kern="1200" dirty="0"/>
        </a:p>
      </dsp:txBody>
      <dsp:txXfrm>
        <a:off x="130221" y="191582"/>
        <a:ext cx="6799653" cy="2407157"/>
      </dsp:txXfrm>
    </dsp:sp>
    <dsp:sp modelId="{CD13C6D3-0D75-481B-825C-4A3E33B8D923}">
      <dsp:nvSpPr>
        <dsp:cNvPr id="0" name=""/>
        <dsp:cNvSpPr/>
      </dsp:nvSpPr>
      <dsp:spPr>
        <a:xfrm>
          <a:off x="0" y="2838401"/>
          <a:ext cx="7060095" cy="2667599"/>
        </a:xfrm>
        <a:prstGeom prst="roundRect">
          <a:avLst/>
        </a:prstGeom>
        <a:solidFill>
          <a:schemeClr val="accent5">
            <a:hueOff val="-1519076"/>
            <a:satOff val="9304"/>
            <a:lumOff val="-37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Soya, lentils, beans, Nut based drinks etc</a:t>
          </a:r>
          <a:endParaRPr lang="en-US" sz="3800" kern="1200" dirty="0"/>
        </a:p>
      </dsp:txBody>
      <dsp:txXfrm>
        <a:off x="130221" y="2968622"/>
        <a:ext cx="6799653" cy="240715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DDDD5-28ED-47B8-A082-BBAF21117AE9}">
      <dsp:nvSpPr>
        <dsp:cNvPr id="0" name=""/>
        <dsp:cNvSpPr/>
      </dsp:nvSpPr>
      <dsp:spPr>
        <a:xfrm>
          <a:off x="0" y="516581"/>
          <a:ext cx="5686425" cy="21879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Use of creatine, protein</a:t>
          </a:r>
          <a:endParaRPr lang="en-US" sz="5500" kern="1200" dirty="0"/>
        </a:p>
      </dsp:txBody>
      <dsp:txXfrm>
        <a:off x="106804" y="623385"/>
        <a:ext cx="5472817" cy="1974292"/>
      </dsp:txXfrm>
    </dsp:sp>
    <dsp:sp modelId="{8D602F9E-78C1-4B5A-85F4-BD873BA718BB}">
      <dsp:nvSpPr>
        <dsp:cNvPr id="0" name=""/>
        <dsp:cNvSpPr/>
      </dsp:nvSpPr>
      <dsp:spPr>
        <a:xfrm>
          <a:off x="0" y="2862881"/>
          <a:ext cx="5686425" cy="2187900"/>
        </a:xfrm>
        <a:prstGeom prst="roundRect">
          <a:avLst/>
        </a:prstGeom>
        <a:solidFill>
          <a:schemeClr val="accent5">
            <a:hueOff val="-1519076"/>
            <a:satOff val="9304"/>
            <a:lumOff val="-372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marL="0" lvl="0" indent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500" kern="1200" dirty="0"/>
            <a:t>Maybe Leucine</a:t>
          </a:r>
          <a:endParaRPr lang="en-US" sz="5500" kern="1200" dirty="0"/>
        </a:p>
      </dsp:txBody>
      <dsp:txXfrm>
        <a:off x="106804" y="2969685"/>
        <a:ext cx="5472817" cy="1974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233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892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72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008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696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942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47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587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376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676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4/14/2021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72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4/14/2021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127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88" r:id="rId5"/>
    <p:sldLayoutId id="2147483693" r:id="rId6"/>
    <p:sldLayoutId id="2147483689" r:id="rId7"/>
    <p:sldLayoutId id="2147483690" r:id="rId8"/>
    <p:sldLayoutId id="2147483691" r:id="rId9"/>
    <p:sldLayoutId id="2147483692" r:id="rId10"/>
    <p:sldLayoutId id="2147483694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3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C4B8E-372D-45D3-8F14-8B87E6467D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6858000" cy="23876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Managing Weight Gain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701C82-A6E7-41D0-91CB-AD4C85106F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6858000" cy="1655762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solidFill>
                  <a:schemeClr val="tx2">
                    <a:alpha val="60000"/>
                  </a:schemeClr>
                </a:solidFill>
              </a:rPr>
              <a:t>The issues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4AF70F-812F-4E0C-A19E-BC0B864B7E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40067"/>
          <a:stretch/>
        </p:blipFill>
        <p:spPr>
          <a:xfrm>
            <a:off x="8069579" y="10"/>
            <a:ext cx="411022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226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19F9CD66-32FC-448F-B4C5-67D17508A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0356C6-8F82-4BAB-85EB-0D1BEF52D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1"/>
            <a:ext cx="5890590" cy="2076450"/>
          </a:xfrm>
        </p:spPr>
        <p:txBody>
          <a:bodyPr anchor="b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What are we talking about?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C1152-8506-4C49-9652-6A121C2D8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190875"/>
            <a:ext cx="5890591" cy="298608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>
                    <a:alpha val="60000"/>
                  </a:schemeClr>
                </a:solidFill>
              </a:rPr>
              <a:t>Weight gain means either gaining muscle of body fat</a:t>
            </a:r>
          </a:p>
          <a:p>
            <a:endParaRPr lang="en-GB" sz="1800" dirty="0">
              <a:solidFill>
                <a:schemeClr val="tx2">
                  <a:alpha val="60000"/>
                </a:schemeClr>
              </a:solidFill>
            </a:endParaRPr>
          </a:p>
          <a:p>
            <a:r>
              <a:rPr lang="en-GB" sz="1800" dirty="0">
                <a:solidFill>
                  <a:schemeClr val="tx2">
                    <a:alpha val="60000"/>
                  </a:schemeClr>
                </a:solidFill>
              </a:rPr>
              <a:t>Lean weight gain can be achieved by a well planned training regime that is matched by a diet that will optimise muscle growth.</a:t>
            </a:r>
          </a:p>
        </p:txBody>
      </p:sp>
      <p:pic>
        <p:nvPicPr>
          <p:cNvPr id="5" name="Picture 4" descr="Dumbbells on a gym floor">
            <a:extLst>
              <a:ext uri="{FF2B5EF4-FFF2-40B4-BE49-F238E27FC236}">
                <a16:creationId xmlns:a16="http://schemas.microsoft.com/office/drawing/2014/main" id="{279F22BD-05DE-467E-A251-9E701ED777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89" r="1" b="1"/>
          <a:stretch/>
        </p:blipFill>
        <p:spPr>
          <a:xfrm>
            <a:off x="7236477" y="488577"/>
            <a:ext cx="4465948" cy="5880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439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ADE6D-774A-4DA2-B7DA-15CDA5CA0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Types of training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1413F6-0F41-4D03-AF87-03B66338B1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263700"/>
              </p:ext>
            </p:extLst>
          </p:nvPr>
        </p:nvGraphicFramePr>
        <p:xfrm>
          <a:off x="838200" y="2178050"/>
          <a:ext cx="10515600" cy="39989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8892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22BF5-F71E-4B7D-ACBB-6B50D6467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3"/>
            <a:ext cx="105156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Types of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28197-4709-4E46-A7F0-D178FBAB0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02038"/>
            <a:ext cx="105156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 dirty="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Smaller isolation exercises such as biceps curls, kickbacks etc produce smaller gains.</a:t>
            </a:r>
          </a:p>
        </p:txBody>
      </p:sp>
    </p:spTree>
    <p:extLst>
      <p:ext uri="{BB962C8B-B14F-4D97-AF65-F5344CB8AC3E}">
        <p14:creationId xmlns:p14="http://schemas.microsoft.com/office/powerpoint/2010/main" val="730946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91352-D84D-4404-B75C-02E35AC81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448175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How much can you gain?</a:t>
            </a:r>
            <a:b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</a:br>
            <a:endParaRPr lang="en-GB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A938AB-B354-4110-A02E-E966FB724E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0274920"/>
              </p:ext>
            </p:extLst>
          </p:nvPr>
        </p:nvGraphicFramePr>
        <p:xfrm>
          <a:off x="5667374" y="609600"/>
          <a:ext cx="568642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8476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8745BE2A-51FC-4767-8F23-FD32F628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2000">
                <a:srgbClr val="504CE5">
                  <a:alpha val="40000"/>
                </a:srgb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F2D35B-ACBC-461F-9D0B-427E8B3A9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10515600" cy="2324101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Muscle types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2FA0CB-177E-4DD6-81F1-BF6D8D7ED4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210344"/>
              </p:ext>
            </p:extLst>
          </p:nvPr>
        </p:nvGraphicFramePr>
        <p:xfrm>
          <a:off x="838200" y="3152775"/>
          <a:ext cx="10515600" cy="3024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333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B98E2-99AB-403E-9234-2EB2D2E6D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448175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What type of fibres do you have?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2A0E7A-A0D9-4DA8-B9A1-33AF21B207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4100403"/>
              </p:ext>
            </p:extLst>
          </p:nvPr>
        </p:nvGraphicFramePr>
        <p:xfrm>
          <a:off x="5667374" y="609600"/>
          <a:ext cx="568642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3977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F9C21-3D38-4821-9B30-FFF837A6D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448175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Other factors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D37CC8-0458-4AD4-92C2-EB1D0A0883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5955536"/>
              </p:ext>
            </p:extLst>
          </p:nvPr>
        </p:nvGraphicFramePr>
        <p:xfrm>
          <a:off x="5667374" y="609600"/>
          <a:ext cx="568642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2223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9422B-2962-498C-AF6C-AB6FBFD6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How much can you gain?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52A864-49FA-4557-A643-54FA8DA6C1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5897377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1153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39A7A-C0F3-471B-9757-4AA371C4F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448175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How to plan for weight gain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145C80-6DDF-47E8-A43C-FEF691B0C4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7739008"/>
              </p:ext>
            </p:extLst>
          </p:nvPr>
        </p:nvGraphicFramePr>
        <p:xfrm>
          <a:off x="5667374" y="609600"/>
          <a:ext cx="568642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0186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3BFA9-5F03-4E03-85B0-9D1C6E126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Protein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92C260-4814-4061-9291-06D9EC1705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16580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2295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DC640-006D-4AD5-9982-3626B0984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3"/>
            <a:ext cx="105156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Fat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83D8A-D8EF-45EF-8B3D-2A2FD89E4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02038"/>
            <a:ext cx="105156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 dirty="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As before 25 – 35 % of calories</a:t>
            </a:r>
          </a:p>
        </p:txBody>
      </p:sp>
    </p:spTree>
    <p:extLst>
      <p:ext uri="{BB962C8B-B14F-4D97-AF65-F5344CB8AC3E}">
        <p14:creationId xmlns:p14="http://schemas.microsoft.com/office/powerpoint/2010/main" val="842298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712357-BBC9-44C0-A897-88300F73B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Timing of eating - CHO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1B4730-1818-4DC1-B3CB-9BF1E417E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0756490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2822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E23338-5F3A-4395-A88F-EF60D4A77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Muscle gain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BCFB38-2856-4951-8C70-1F4429426A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5670248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1782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AE93A-7894-48A4-83DD-E7DF5B44D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Types of protein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0B5A26-6522-414C-9CF4-5C228ECBE3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359013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025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6F04-A2BB-47CC-9256-A02AA5AC3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Veggie protein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41E465-48F7-4B7D-9705-87F15F2EB9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4177531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3299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2846BE-460A-477B-A2F4-52F298BF43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8401D34-2155-4B53-A686-7345BE15C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E37BCD97-E1A4-4EBB-8D1C-8CC0B55A6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5EDC1F21-AC5B-4D05-9108-5E5D28948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Bowl of cereal">
            <a:extLst>
              <a:ext uri="{FF2B5EF4-FFF2-40B4-BE49-F238E27FC236}">
                <a16:creationId xmlns:a16="http://schemas.microsoft.com/office/drawing/2014/main" id="{2D3B2C3A-6C6C-4B08-B001-FA1E618620F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15088" r="-1" b="6221"/>
          <a:stretch/>
        </p:blipFill>
        <p:spPr>
          <a:xfrm>
            <a:off x="-2" y="10"/>
            <a:ext cx="121889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824257-4BAB-413E-ADF2-C5043C850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Think of some 20g protein snacks</a:t>
            </a:r>
          </a:p>
        </p:txBody>
      </p:sp>
    </p:spTree>
    <p:extLst>
      <p:ext uri="{BB962C8B-B14F-4D97-AF65-F5344CB8AC3E}">
        <p14:creationId xmlns:p14="http://schemas.microsoft.com/office/powerpoint/2010/main" val="26701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939A8-0812-4B74-9F5C-314FF78DA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4448175" cy="55673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What about supplements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770978-70E6-4951-8E42-8B0575E69D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385095"/>
              </p:ext>
            </p:extLst>
          </p:nvPr>
        </p:nvGraphicFramePr>
        <p:xfrm>
          <a:off x="5667374" y="609600"/>
          <a:ext cx="568642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92115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4CAB8-EA85-49B1-A66F-F20541191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In practice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till life wooden spoons in pitcher on kitchen counter">
            <a:extLst>
              <a:ext uri="{FF2B5EF4-FFF2-40B4-BE49-F238E27FC236}">
                <a16:creationId xmlns:a16="http://schemas.microsoft.com/office/drawing/2014/main" id="{B5D5B42E-8DB7-4871-8190-7E087C6A51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39800" r="-1" b="16026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8D91-7659-49A5-8AC3-D5FD29700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Eat regularly – probably 3 main meals and snacks between</a:t>
            </a:r>
          </a:p>
          <a:p>
            <a:r>
              <a:rPr lang="en-GB" sz="1800" dirty="0">
                <a:solidFill>
                  <a:srgbClr val="FFFFFF"/>
                </a:solidFill>
              </a:rPr>
              <a:t>Eat every 3 hours</a:t>
            </a:r>
          </a:p>
          <a:p>
            <a:endParaRPr lang="en-GB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985643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DarkSeedLeftStep">
      <a:dk1>
        <a:srgbClr val="000000"/>
      </a:dk1>
      <a:lt1>
        <a:srgbClr val="FFFFFF"/>
      </a:lt1>
      <a:dk2>
        <a:srgbClr val="223A3B"/>
      </a:dk2>
      <a:lt2>
        <a:srgbClr val="E8E2E2"/>
      </a:lt2>
      <a:accent1>
        <a:srgbClr val="2DB2B8"/>
      </a:accent1>
      <a:accent2>
        <a:srgbClr val="21B87F"/>
      </a:accent2>
      <a:accent3>
        <a:srgbClr val="2DB94B"/>
      </a:accent3>
      <a:accent4>
        <a:srgbClr val="40B821"/>
      </a:accent4>
      <a:accent5>
        <a:srgbClr val="7DAF2B"/>
      </a:accent5>
      <a:accent6>
        <a:srgbClr val="A9A31E"/>
      </a:accent6>
      <a:hlink>
        <a:srgbClr val="5B8E2F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646</Words>
  <Application>Microsoft Office PowerPoint</Application>
  <PresentationFormat>Widescreen</PresentationFormat>
  <Paragraphs>68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Avenir Next LT Pro</vt:lpstr>
      <vt:lpstr>Sabon Next LT</vt:lpstr>
      <vt:lpstr>Wingdings</vt:lpstr>
      <vt:lpstr>LuminousVTI</vt:lpstr>
      <vt:lpstr>Managing Weight Gain</vt:lpstr>
      <vt:lpstr>What are we talking about?</vt:lpstr>
      <vt:lpstr>Types of training</vt:lpstr>
      <vt:lpstr>Types of training</vt:lpstr>
      <vt:lpstr>How much can you gain? </vt:lpstr>
      <vt:lpstr>Muscle types</vt:lpstr>
      <vt:lpstr>What type of fibres do you have?</vt:lpstr>
      <vt:lpstr>Other factors </vt:lpstr>
      <vt:lpstr>How much can you gain?</vt:lpstr>
      <vt:lpstr>How to plan for weight gain</vt:lpstr>
      <vt:lpstr>Protein </vt:lpstr>
      <vt:lpstr>Fat</vt:lpstr>
      <vt:lpstr>Timing of eating - CHO</vt:lpstr>
      <vt:lpstr>Muscle gain </vt:lpstr>
      <vt:lpstr>Types of protein</vt:lpstr>
      <vt:lpstr>Veggie protein</vt:lpstr>
      <vt:lpstr>Think of some 20g protein snacks</vt:lpstr>
      <vt:lpstr>What about supplements</vt:lpstr>
      <vt:lpstr>In practice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Weight Gain</dc:title>
  <dc:creator>Chris Cashin</dc:creator>
  <cp:lastModifiedBy>Chris Cashin</cp:lastModifiedBy>
  <cp:revision>2</cp:revision>
  <dcterms:created xsi:type="dcterms:W3CDTF">2021-04-14T15:09:16Z</dcterms:created>
  <dcterms:modified xsi:type="dcterms:W3CDTF">2021-04-14T15:11:24Z</dcterms:modified>
</cp:coreProperties>
</file>