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3.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6.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7.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8.xml" ContentType="application/vnd.openxmlformats-officedocument.theme+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5" r:id="rId4"/>
    <p:sldMasterId id="2147483673" r:id="rId5"/>
    <p:sldMasterId id="2147483682" r:id="rId6"/>
    <p:sldMasterId id="2147483694" r:id="rId7"/>
    <p:sldMasterId id="2147483745" r:id="rId8"/>
    <p:sldMasterId id="2147483747" r:id="rId9"/>
    <p:sldMasterId id="2147483754" r:id="rId10"/>
    <p:sldMasterId id="2147483778" r:id="rId11"/>
    <p:sldMasterId id="2147483798" r:id="rId12"/>
  </p:sldMasterIdLst>
  <p:notesMasterIdLst>
    <p:notesMasterId r:id="rId47"/>
  </p:notesMasterIdLst>
  <p:handoutMasterIdLst>
    <p:handoutMasterId r:id="rId48"/>
  </p:handoutMasterIdLst>
  <p:sldIdLst>
    <p:sldId id="501" r:id="rId13"/>
    <p:sldId id="374" r:id="rId14"/>
    <p:sldId id="461" r:id="rId15"/>
    <p:sldId id="462" r:id="rId16"/>
    <p:sldId id="463" r:id="rId17"/>
    <p:sldId id="266" r:id="rId18"/>
    <p:sldId id="473" r:id="rId19"/>
    <p:sldId id="363" r:id="rId20"/>
    <p:sldId id="502" r:id="rId21"/>
    <p:sldId id="299" r:id="rId22"/>
    <p:sldId id="284" r:id="rId23"/>
    <p:sldId id="483" r:id="rId24"/>
    <p:sldId id="484" r:id="rId25"/>
    <p:sldId id="486" r:id="rId26"/>
    <p:sldId id="487" r:id="rId27"/>
    <p:sldId id="488" r:id="rId28"/>
    <p:sldId id="489" r:id="rId29"/>
    <p:sldId id="490" r:id="rId30"/>
    <p:sldId id="491" r:id="rId31"/>
    <p:sldId id="492" r:id="rId32"/>
    <p:sldId id="493" r:id="rId33"/>
    <p:sldId id="494" r:id="rId34"/>
    <p:sldId id="496" r:id="rId35"/>
    <p:sldId id="292" r:id="rId36"/>
    <p:sldId id="498" r:id="rId37"/>
    <p:sldId id="481" r:id="rId38"/>
    <p:sldId id="281" r:id="rId39"/>
    <p:sldId id="286" r:id="rId40"/>
    <p:sldId id="285" r:id="rId41"/>
    <p:sldId id="499" r:id="rId42"/>
    <p:sldId id="500" r:id="rId43"/>
    <p:sldId id="308" r:id="rId44"/>
    <p:sldId id="497" r:id="rId45"/>
    <p:sldId id="324" r:id="rId46"/>
  </p:sldIdLst>
  <p:sldSz cx="9144000" cy="6858000" type="screen4x3"/>
  <p:notesSz cx="6889750"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56" userDrawn="1">
          <p15:clr>
            <a:srgbClr val="A4A3A4"/>
          </p15:clr>
        </p15:guide>
        <p15:guide id="2" pos="2170"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ayne Griffith-Parry" initials="JGP" lastIdx="2" clrIdx="0">
    <p:extLst>
      <p:ext uri="{19B8F6BF-5375-455C-9EA6-DF929625EA0E}">
        <p15:presenceInfo xmlns:p15="http://schemas.microsoft.com/office/powerpoint/2012/main" userId="ad4d5f42c4de9f23"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0033"/>
    <a:srgbClr val="66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11783F-E6D7-4B35-BD65-4E835E742ABA}" v="50" dt="2023-10-25T11:58:13.9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83" autoAdjust="0"/>
    <p:restoredTop sz="95706" autoAdjust="0"/>
  </p:normalViewPr>
  <p:slideViewPr>
    <p:cSldViewPr>
      <p:cViewPr varScale="1">
        <p:scale>
          <a:sx n="95" d="100"/>
          <a:sy n="95" d="100"/>
        </p:scale>
        <p:origin x="452" y="8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156"/>
        <p:guide pos="217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xml"/><Relationship Id="rId18" Type="http://schemas.openxmlformats.org/officeDocument/2006/relationships/slide" Target="slides/slide6.xml"/><Relationship Id="rId26" Type="http://schemas.openxmlformats.org/officeDocument/2006/relationships/slide" Target="slides/slide14.xml"/><Relationship Id="rId39" Type="http://schemas.openxmlformats.org/officeDocument/2006/relationships/slide" Target="slides/slide27.xml"/><Relationship Id="rId21" Type="http://schemas.openxmlformats.org/officeDocument/2006/relationships/slide" Target="slides/slide9.xml"/><Relationship Id="rId34" Type="http://schemas.openxmlformats.org/officeDocument/2006/relationships/slide" Target="slides/slide22.xml"/><Relationship Id="rId42" Type="http://schemas.openxmlformats.org/officeDocument/2006/relationships/slide" Target="slides/slide30.xml"/><Relationship Id="rId47" Type="http://schemas.openxmlformats.org/officeDocument/2006/relationships/notesMaster" Target="notesMasters/notesMaster1.xml"/><Relationship Id="rId50" Type="http://schemas.openxmlformats.org/officeDocument/2006/relationships/presProps" Target="presProps.xml"/><Relationship Id="rId55"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4.xml"/><Relationship Id="rId29" Type="http://schemas.openxmlformats.org/officeDocument/2006/relationships/slide" Target="slides/slide17.xml"/><Relationship Id="rId11" Type="http://schemas.openxmlformats.org/officeDocument/2006/relationships/slideMaster" Target="slideMasters/slideMaster8.xml"/><Relationship Id="rId24" Type="http://schemas.openxmlformats.org/officeDocument/2006/relationships/slide" Target="slides/slide12.xml"/><Relationship Id="rId32" Type="http://schemas.openxmlformats.org/officeDocument/2006/relationships/slide" Target="slides/slide20.xml"/><Relationship Id="rId37" Type="http://schemas.openxmlformats.org/officeDocument/2006/relationships/slide" Target="slides/slide25.xml"/><Relationship Id="rId40" Type="http://schemas.openxmlformats.org/officeDocument/2006/relationships/slide" Target="slides/slide28.xml"/><Relationship Id="rId45" Type="http://schemas.openxmlformats.org/officeDocument/2006/relationships/slide" Target="slides/slide33.xml"/><Relationship Id="rId53" Type="http://schemas.openxmlformats.org/officeDocument/2006/relationships/tableStyles" Target="tableStyles.xml"/><Relationship Id="rId5" Type="http://schemas.openxmlformats.org/officeDocument/2006/relationships/slideMaster" Target="slideMasters/slideMaster2.xml"/><Relationship Id="rId10" Type="http://schemas.openxmlformats.org/officeDocument/2006/relationships/slideMaster" Target="slideMasters/slideMaster7.xml"/><Relationship Id="rId19" Type="http://schemas.openxmlformats.org/officeDocument/2006/relationships/slide" Target="slides/slide7.xml"/><Relationship Id="rId31" Type="http://schemas.openxmlformats.org/officeDocument/2006/relationships/slide" Target="slides/slide19.xml"/><Relationship Id="rId44" Type="http://schemas.openxmlformats.org/officeDocument/2006/relationships/slide" Target="slides/slide32.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2.xml"/><Relationship Id="rId22" Type="http://schemas.openxmlformats.org/officeDocument/2006/relationships/slide" Target="slides/slide10.xml"/><Relationship Id="rId27" Type="http://schemas.openxmlformats.org/officeDocument/2006/relationships/slide" Target="slides/slide15.xml"/><Relationship Id="rId30" Type="http://schemas.openxmlformats.org/officeDocument/2006/relationships/slide" Target="slides/slide18.xml"/><Relationship Id="rId35" Type="http://schemas.openxmlformats.org/officeDocument/2006/relationships/slide" Target="slides/slide23.xml"/><Relationship Id="rId43" Type="http://schemas.openxmlformats.org/officeDocument/2006/relationships/slide" Target="slides/slide31.xml"/><Relationship Id="rId48" Type="http://schemas.openxmlformats.org/officeDocument/2006/relationships/handoutMaster" Target="handoutMasters/handoutMaster1.xml"/><Relationship Id="rId8" Type="http://schemas.openxmlformats.org/officeDocument/2006/relationships/slideMaster" Target="slideMasters/slideMaster5.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 Target="slides/slide5.xml"/><Relationship Id="rId25" Type="http://schemas.openxmlformats.org/officeDocument/2006/relationships/slide" Target="slides/slide13.xml"/><Relationship Id="rId33" Type="http://schemas.openxmlformats.org/officeDocument/2006/relationships/slide" Target="slides/slide21.xml"/><Relationship Id="rId38" Type="http://schemas.openxmlformats.org/officeDocument/2006/relationships/slide" Target="slides/slide26.xml"/><Relationship Id="rId46" Type="http://schemas.openxmlformats.org/officeDocument/2006/relationships/slide" Target="slides/slide34.xml"/><Relationship Id="rId20" Type="http://schemas.openxmlformats.org/officeDocument/2006/relationships/slide" Target="slides/slide8.xml"/><Relationship Id="rId41" Type="http://schemas.openxmlformats.org/officeDocument/2006/relationships/slide" Target="slides/slide29.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3.xml"/><Relationship Id="rId23" Type="http://schemas.openxmlformats.org/officeDocument/2006/relationships/slide" Target="slides/slide11.xml"/><Relationship Id="rId28" Type="http://schemas.openxmlformats.org/officeDocument/2006/relationships/slide" Target="slides/slide16.xml"/><Relationship Id="rId36" Type="http://schemas.openxmlformats.org/officeDocument/2006/relationships/slide" Target="slides/slide24.xml"/><Relationship Id="rId49" Type="http://schemas.openxmlformats.org/officeDocument/2006/relationships/commentAuthors" Target="commen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Wilkin" userId="10363294-769d-46d1-9962-1839b2820248" providerId="ADAL" clId="{A3029C5D-D2B6-44F8-96F5-D697E866EC83}"/>
    <pc:docChg chg="custSel addSld modSld">
      <pc:chgData name="Christopher Wilkin" userId="10363294-769d-46d1-9962-1839b2820248" providerId="ADAL" clId="{A3029C5D-D2B6-44F8-96F5-D697E866EC83}" dt="2023-05-01T21:34:58.265" v="27" actId="1076"/>
      <pc:docMkLst>
        <pc:docMk/>
      </pc:docMkLst>
      <pc:sldChg chg="modSp mod">
        <pc:chgData name="Christopher Wilkin" userId="10363294-769d-46d1-9962-1839b2820248" providerId="ADAL" clId="{A3029C5D-D2B6-44F8-96F5-D697E866EC83}" dt="2023-05-01T21:33:32.405" v="13" actId="20577"/>
        <pc:sldMkLst>
          <pc:docMk/>
          <pc:sldMk cId="1131935523" sldId="288"/>
        </pc:sldMkLst>
        <pc:spChg chg="mod">
          <ac:chgData name="Christopher Wilkin" userId="10363294-769d-46d1-9962-1839b2820248" providerId="ADAL" clId="{A3029C5D-D2B6-44F8-96F5-D697E866EC83}" dt="2023-05-01T21:33:32.405" v="13" actId="20577"/>
          <ac:spMkLst>
            <pc:docMk/>
            <pc:sldMk cId="1131935523" sldId="288"/>
            <ac:spMk id="2" creationId="{39450539-3BEF-46BA-A10B-07B76B7996A5}"/>
          </ac:spMkLst>
        </pc:spChg>
      </pc:sldChg>
      <pc:sldChg chg="addSp delSp modSp add mod">
        <pc:chgData name="Christopher Wilkin" userId="10363294-769d-46d1-9962-1839b2820248" providerId="ADAL" clId="{A3029C5D-D2B6-44F8-96F5-D697E866EC83}" dt="2023-05-01T21:34:58.265" v="27" actId="1076"/>
        <pc:sldMkLst>
          <pc:docMk/>
          <pc:sldMk cId="3957160509" sldId="498"/>
        </pc:sldMkLst>
        <pc:spChg chg="del mod">
          <ac:chgData name="Christopher Wilkin" userId="10363294-769d-46d1-9962-1839b2820248" providerId="ADAL" clId="{A3029C5D-D2B6-44F8-96F5-D697E866EC83}" dt="2023-05-01T21:34:39.504" v="23" actId="478"/>
          <ac:spMkLst>
            <pc:docMk/>
            <pc:sldMk cId="3957160509" sldId="498"/>
            <ac:spMk id="2" creationId="{23F46267-3663-4BC4-E4F7-FB5899E0E048}"/>
          </ac:spMkLst>
        </pc:spChg>
        <pc:spChg chg="add mod">
          <ac:chgData name="Christopher Wilkin" userId="10363294-769d-46d1-9962-1839b2820248" providerId="ADAL" clId="{A3029C5D-D2B6-44F8-96F5-D697E866EC83}" dt="2023-05-01T21:34:58.265" v="27" actId="1076"/>
          <ac:spMkLst>
            <pc:docMk/>
            <pc:sldMk cId="3957160509" sldId="498"/>
            <ac:spMk id="7" creationId="{BBFC0FB0-53BC-A7ED-E32C-2DAB2F96D47E}"/>
          </ac:spMkLst>
        </pc:spChg>
        <pc:spChg chg="add mod">
          <ac:chgData name="Christopher Wilkin" userId="10363294-769d-46d1-9962-1839b2820248" providerId="ADAL" clId="{A3029C5D-D2B6-44F8-96F5-D697E866EC83}" dt="2023-05-01T21:34:39.504" v="23" actId="478"/>
          <ac:spMkLst>
            <pc:docMk/>
            <pc:sldMk cId="3957160509" sldId="498"/>
            <ac:spMk id="9" creationId="{AAA9E6C6-B553-661B-9ED2-EDBD7D49229A}"/>
          </ac:spMkLst>
        </pc:spChg>
      </pc:sldChg>
    </pc:docChg>
  </pc:docChgLst>
  <pc:docChgLst>
    <pc:chgData name="Helen Evans (Institute of Management and Health)" userId="d9a8b39e-a9d4-4d81-a719-001f6364ef6d" providerId="ADAL" clId="{6211783F-E6D7-4B35-BD65-4E835E742ABA}"/>
    <pc:docChg chg="undo redo custSel mod addSld delSld modSld sldOrd delMainMaster modMainMaster">
      <pc:chgData name="Helen Evans (Institute of Management and Health)" userId="d9a8b39e-a9d4-4d81-a719-001f6364ef6d" providerId="ADAL" clId="{6211783F-E6D7-4B35-BD65-4E835E742ABA}" dt="2023-10-25T11:58:56.818" v="699" actId="47"/>
      <pc:docMkLst>
        <pc:docMk/>
      </pc:docMkLst>
      <pc:sldChg chg="del">
        <pc:chgData name="Helen Evans (Institute of Management and Health)" userId="d9a8b39e-a9d4-4d81-a719-001f6364ef6d" providerId="ADAL" clId="{6211783F-E6D7-4B35-BD65-4E835E742ABA}" dt="2023-10-23T16:09:40.418" v="0" actId="47"/>
        <pc:sldMkLst>
          <pc:docMk/>
          <pc:sldMk cId="359003959" sldId="264"/>
        </pc:sldMkLst>
      </pc:sldChg>
      <pc:sldChg chg="del">
        <pc:chgData name="Helen Evans (Institute of Management and Health)" userId="d9a8b39e-a9d4-4d81-a719-001f6364ef6d" providerId="ADAL" clId="{6211783F-E6D7-4B35-BD65-4E835E742ABA}" dt="2023-10-23T16:09:40.418" v="0" actId="47"/>
        <pc:sldMkLst>
          <pc:docMk/>
          <pc:sldMk cId="3511822466" sldId="265"/>
        </pc:sldMkLst>
      </pc:sldChg>
      <pc:sldChg chg="delSp modSp mod delDesignElem">
        <pc:chgData name="Helen Evans (Institute of Management and Health)" userId="d9a8b39e-a9d4-4d81-a719-001f6364ef6d" providerId="ADAL" clId="{6211783F-E6D7-4B35-BD65-4E835E742ABA}" dt="2023-10-25T11:35:04.503" v="440" actId="1076"/>
        <pc:sldMkLst>
          <pc:docMk/>
          <pc:sldMk cId="3350539669" sldId="266"/>
        </pc:sldMkLst>
        <pc:spChg chg="mod">
          <ac:chgData name="Helen Evans (Institute of Management and Health)" userId="d9a8b39e-a9d4-4d81-a719-001f6364ef6d" providerId="ADAL" clId="{6211783F-E6D7-4B35-BD65-4E835E742ABA}" dt="2023-10-25T11:35:04.503" v="440" actId="1076"/>
          <ac:spMkLst>
            <pc:docMk/>
            <pc:sldMk cId="3350539669" sldId="266"/>
            <ac:spMk id="2" creationId="{A9A66F9E-F6C3-408D-BB9D-8EFAC2BF32F3}"/>
          </ac:spMkLst>
        </pc:spChg>
        <pc:spChg chg="del">
          <ac:chgData name="Helen Evans (Institute of Management and Health)" userId="d9a8b39e-a9d4-4d81-a719-001f6364ef6d" providerId="ADAL" clId="{6211783F-E6D7-4B35-BD65-4E835E742ABA}" dt="2023-10-23T16:12:11.833" v="37"/>
          <ac:spMkLst>
            <pc:docMk/>
            <pc:sldMk cId="3350539669" sldId="266"/>
            <ac:spMk id="8" creationId="{07322A9E-F1EC-405E-8971-BA906EFFCCB8}"/>
          </ac:spMkLst>
        </pc:spChg>
        <pc:spChg chg="del">
          <ac:chgData name="Helen Evans (Institute of Management and Health)" userId="d9a8b39e-a9d4-4d81-a719-001f6364ef6d" providerId="ADAL" clId="{6211783F-E6D7-4B35-BD65-4E835E742ABA}" dt="2023-10-23T16:12:11.833" v="37"/>
          <ac:spMkLst>
            <pc:docMk/>
            <pc:sldMk cId="3350539669" sldId="266"/>
            <ac:spMk id="10" creationId="{A5704422-1118-4FD1-95AD-29A064EB80D9}"/>
          </ac:spMkLst>
        </pc:spChg>
        <pc:spChg chg="del">
          <ac:chgData name="Helen Evans (Institute of Management and Health)" userId="d9a8b39e-a9d4-4d81-a719-001f6364ef6d" providerId="ADAL" clId="{6211783F-E6D7-4B35-BD65-4E835E742ABA}" dt="2023-10-23T16:12:11.833" v="37"/>
          <ac:spMkLst>
            <pc:docMk/>
            <pc:sldMk cId="3350539669" sldId="266"/>
            <ac:spMk id="12" creationId="{A88B2AAA-B805-498E-A9E6-98B885855498}"/>
          </ac:spMkLst>
        </pc:spChg>
        <pc:spChg chg="del">
          <ac:chgData name="Helen Evans (Institute of Management and Health)" userId="d9a8b39e-a9d4-4d81-a719-001f6364ef6d" providerId="ADAL" clId="{6211783F-E6D7-4B35-BD65-4E835E742ABA}" dt="2023-10-23T16:12:11.833" v="37"/>
          <ac:spMkLst>
            <pc:docMk/>
            <pc:sldMk cId="3350539669" sldId="266"/>
            <ac:spMk id="14" creationId="{9B8051E0-19D7-43E1-BFD9-E6DBFEB3A3F1}"/>
          </ac:spMkLst>
        </pc:spChg>
        <pc:spChg chg="del">
          <ac:chgData name="Helen Evans (Institute of Management and Health)" userId="d9a8b39e-a9d4-4d81-a719-001f6364ef6d" providerId="ADAL" clId="{6211783F-E6D7-4B35-BD65-4E835E742ABA}" dt="2023-10-23T16:12:11.833" v="37"/>
          <ac:spMkLst>
            <pc:docMk/>
            <pc:sldMk cId="3350539669" sldId="266"/>
            <ac:spMk id="16" creationId="{4EDB2B02-86A2-46F5-A4BE-B7D9B10411D6}"/>
          </ac:spMkLst>
        </pc:spChg>
        <pc:spChg chg="del">
          <ac:chgData name="Helen Evans (Institute of Management and Health)" userId="d9a8b39e-a9d4-4d81-a719-001f6364ef6d" providerId="ADAL" clId="{6211783F-E6D7-4B35-BD65-4E835E742ABA}" dt="2023-10-23T16:12:11.833" v="37"/>
          <ac:spMkLst>
            <pc:docMk/>
            <pc:sldMk cId="3350539669" sldId="266"/>
            <ac:spMk id="18" creationId="{43954639-FB5D-41F4-9560-6F6DFE778425}"/>
          </ac:spMkLst>
        </pc:spChg>
        <pc:spChg chg="del">
          <ac:chgData name="Helen Evans (Institute of Management and Health)" userId="d9a8b39e-a9d4-4d81-a719-001f6364ef6d" providerId="ADAL" clId="{6211783F-E6D7-4B35-BD65-4E835E742ABA}" dt="2023-10-23T16:12:11.833" v="37"/>
          <ac:spMkLst>
            <pc:docMk/>
            <pc:sldMk cId="3350539669" sldId="266"/>
            <ac:spMk id="20" creationId="{E898931C-0323-41FA-A036-20F818B1FF81}"/>
          </ac:spMkLst>
        </pc:spChg>
        <pc:spChg chg="del">
          <ac:chgData name="Helen Evans (Institute of Management and Health)" userId="d9a8b39e-a9d4-4d81-a719-001f6364ef6d" providerId="ADAL" clId="{6211783F-E6D7-4B35-BD65-4E835E742ABA}" dt="2023-10-23T16:12:11.833" v="37"/>
          <ac:spMkLst>
            <pc:docMk/>
            <pc:sldMk cId="3350539669" sldId="266"/>
            <ac:spMk id="22" creationId="{89AFE9DD-0792-4B98-B4EB-97ACA17E6AA8}"/>
          </ac:spMkLst>
        </pc:spChg>
        <pc:spChg chg="del">
          <ac:chgData name="Helen Evans (Institute of Management and Health)" userId="d9a8b39e-a9d4-4d81-a719-001f6364ef6d" providerId="ADAL" clId="{6211783F-E6D7-4B35-BD65-4E835E742ABA}" dt="2023-10-23T16:12:11.833" v="37"/>
          <ac:spMkLst>
            <pc:docMk/>
            <pc:sldMk cId="3350539669" sldId="266"/>
            <ac:spMk id="24" creationId="{3981F5C4-9AE1-404E-AF44-A4E6DB374F9D}"/>
          </ac:spMkLst>
        </pc:spChg>
        <pc:spChg chg="del">
          <ac:chgData name="Helen Evans (Institute of Management and Health)" userId="d9a8b39e-a9d4-4d81-a719-001f6364ef6d" providerId="ADAL" clId="{6211783F-E6D7-4B35-BD65-4E835E742ABA}" dt="2023-10-23T16:12:11.833" v="37"/>
          <ac:spMkLst>
            <pc:docMk/>
            <pc:sldMk cId="3350539669" sldId="266"/>
            <ac:spMk id="26" creationId="{763C1781-8726-4FAC-8C45-FF40376BE409}"/>
          </ac:spMkLst>
        </pc:spChg>
        <pc:spChg chg="del">
          <ac:chgData name="Helen Evans (Institute of Management and Health)" userId="d9a8b39e-a9d4-4d81-a719-001f6364ef6d" providerId="ADAL" clId="{6211783F-E6D7-4B35-BD65-4E835E742ABA}" dt="2023-10-23T16:12:11.833" v="37"/>
          <ac:spMkLst>
            <pc:docMk/>
            <pc:sldMk cId="3350539669" sldId="266"/>
            <ac:spMk id="28" creationId="{301491B5-56C7-43DC-A3D9-861EECCA056A}"/>
          </ac:spMkLst>
        </pc:spChg>
        <pc:spChg chg="del">
          <ac:chgData name="Helen Evans (Institute of Management and Health)" userId="d9a8b39e-a9d4-4d81-a719-001f6364ef6d" providerId="ADAL" clId="{6211783F-E6D7-4B35-BD65-4E835E742ABA}" dt="2023-10-23T16:12:11.833" v="37"/>
          <ac:spMkLst>
            <pc:docMk/>
            <pc:sldMk cId="3350539669" sldId="266"/>
            <ac:spMk id="30" creationId="{237E2353-22DF-46E0-A200-FB30F8F394E2}"/>
          </ac:spMkLst>
        </pc:spChg>
        <pc:spChg chg="del">
          <ac:chgData name="Helen Evans (Institute of Management and Health)" userId="d9a8b39e-a9d4-4d81-a719-001f6364ef6d" providerId="ADAL" clId="{6211783F-E6D7-4B35-BD65-4E835E742ABA}" dt="2023-10-23T16:12:11.833" v="37"/>
          <ac:spMkLst>
            <pc:docMk/>
            <pc:sldMk cId="3350539669" sldId="266"/>
            <ac:spMk id="32" creationId="{DD6138DB-057B-45F7-A5F4-E7BFDA20D02C}"/>
          </ac:spMkLst>
        </pc:spChg>
        <pc:spChg chg="del">
          <ac:chgData name="Helen Evans (Institute of Management and Health)" userId="d9a8b39e-a9d4-4d81-a719-001f6364ef6d" providerId="ADAL" clId="{6211783F-E6D7-4B35-BD65-4E835E742ABA}" dt="2023-10-23T16:12:11.833" v="37"/>
          <ac:spMkLst>
            <pc:docMk/>
            <pc:sldMk cId="3350539669" sldId="266"/>
            <ac:spMk id="34" creationId="{79A54AB1-B64F-4843-BFAB-81CB74E66B65}"/>
          </ac:spMkLst>
        </pc:spChg>
      </pc:sldChg>
      <pc:sldChg chg="del">
        <pc:chgData name="Helen Evans (Institute of Management and Health)" userId="d9a8b39e-a9d4-4d81-a719-001f6364ef6d" providerId="ADAL" clId="{6211783F-E6D7-4B35-BD65-4E835E742ABA}" dt="2023-10-23T16:09:40.418" v="0" actId="47"/>
        <pc:sldMkLst>
          <pc:docMk/>
          <pc:sldMk cId="2941564429" sldId="273"/>
        </pc:sldMkLst>
      </pc:sldChg>
      <pc:sldChg chg="delSp modSp mod delDesignElem">
        <pc:chgData name="Helen Evans (Institute of Management and Health)" userId="d9a8b39e-a9d4-4d81-a719-001f6364ef6d" providerId="ADAL" clId="{6211783F-E6D7-4B35-BD65-4E835E742ABA}" dt="2023-10-23T16:21:54.610" v="192" actId="403"/>
        <pc:sldMkLst>
          <pc:docMk/>
          <pc:sldMk cId="3058932009" sldId="281"/>
        </pc:sldMkLst>
        <pc:spChg chg="mod">
          <ac:chgData name="Helen Evans (Institute of Management and Health)" userId="d9a8b39e-a9d4-4d81-a719-001f6364ef6d" providerId="ADAL" clId="{6211783F-E6D7-4B35-BD65-4E835E742ABA}" dt="2023-10-23T16:21:46.069" v="189" actId="403"/>
          <ac:spMkLst>
            <pc:docMk/>
            <pc:sldMk cId="3058932009" sldId="281"/>
            <ac:spMk id="2" creationId="{C0E0232F-B5AA-489C-A036-EE621A20DA17}"/>
          </ac:spMkLst>
        </pc:spChg>
        <pc:spChg chg="mod">
          <ac:chgData name="Helen Evans (Institute of Management and Health)" userId="d9a8b39e-a9d4-4d81-a719-001f6364ef6d" providerId="ADAL" clId="{6211783F-E6D7-4B35-BD65-4E835E742ABA}" dt="2023-10-23T16:21:54.610" v="192" actId="403"/>
          <ac:spMkLst>
            <pc:docMk/>
            <pc:sldMk cId="3058932009" sldId="281"/>
            <ac:spMk id="3" creationId="{FC537F1E-1216-4089-97B2-F635BC5B2541}"/>
          </ac:spMkLst>
        </pc:spChg>
        <pc:spChg chg="del">
          <ac:chgData name="Helen Evans (Institute of Management and Health)" userId="d9a8b39e-a9d4-4d81-a719-001f6364ef6d" providerId="ADAL" clId="{6211783F-E6D7-4B35-BD65-4E835E742ABA}" dt="2023-10-23T16:21:20.668" v="183"/>
          <ac:spMkLst>
            <pc:docMk/>
            <pc:sldMk cId="3058932009" sldId="281"/>
            <ac:spMk id="28" creationId="{F4C0B10B-D2C4-4A54-AFAD-3D27DF88BB37}"/>
          </ac:spMkLst>
        </pc:spChg>
        <pc:grpChg chg="del">
          <ac:chgData name="Helen Evans (Institute of Management and Health)" userId="d9a8b39e-a9d4-4d81-a719-001f6364ef6d" providerId="ADAL" clId="{6211783F-E6D7-4B35-BD65-4E835E742ABA}" dt="2023-10-23T16:21:20.668" v="183"/>
          <ac:grpSpMkLst>
            <pc:docMk/>
            <pc:sldMk cId="3058932009" sldId="281"/>
            <ac:grpSpMk id="30" creationId="{B6BADB90-C74B-40D6-86DC-503F65FCE8DC}"/>
          </ac:grpSpMkLst>
        </pc:grpChg>
        <pc:picChg chg="mod">
          <ac:chgData name="Helen Evans (Institute of Management and Health)" userId="d9a8b39e-a9d4-4d81-a719-001f6364ef6d" providerId="ADAL" clId="{6211783F-E6D7-4B35-BD65-4E835E742ABA}" dt="2023-10-23T16:21:09.488" v="177" actId="14100"/>
          <ac:picMkLst>
            <pc:docMk/>
            <pc:sldMk cId="3058932009" sldId="281"/>
            <ac:picMk id="4" creationId="{A4C346A5-2880-4886-E236-F6B103A1A425}"/>
          </ac:picMkLst>
        </pc:picChg>
      </pc:sldChg>
      <pc:sldChg chg="delSp modSp mod modClrScheme delDesignElem chgLayout">
        <pc:chgData name="Helen Evans (Institute of Management and Health)" userId="d9a8b39e-a9d4-4d81-a719-001f6364ef6d" providerId="ADAL" clId="{6211783F-E6D7-4B35-BD65-4E835E742ABA}" dt="2023-10-25T11:56:39.291" v="676" actId="1076"/>
        <pc:sldMkLst>
          <pc:docMk/>
          <pc:sldMk cId="1455613589" sldId="284"/>
        </pc:sldMkLst>
        <pc:spChg chg="mod ord">
          <ac:chgData name="Helen Evans (Institute of Management and Health)" userId="d9a8b39e-a9d4-4d81-a719-001f6364ef6d" providerId="ADAL" clId="{6211783F-E6D7-4B35-BD65-4E835E742ABA}" dt="2023-10-25T11:56:23.482" v="672" actId="700"/>
          <ac:spMkLst>
            <pc:docMk/>
            <pc:sldMk cId="1455613589" sldId="284"/>
            <ac:spMk id="2" creationId="{C0E0232F-B5AA-489C-A036-EE621A20DA17}"/>
          </ac:spMkLst>
        </pc:spChg>
        <pc:spChg chg="mod ord">
          <ac:chgData name="Helen Evans (Institute of Management and Health)" userId="d9a8b39e-a9d4-4d81-a719-001f6364ef6d" providerId="ADAL" clId="{6211783F-E6D7-4B35-BD65-4E835E742ABA}" dt="2023-10-25T11:56:23.482" v="672" actId="700"/>
          <ac:spMkLst>
            <pc:docMk/>
            <pc:sldMk cId="1455613589" sldId="284"/>
            <ac:spMk id="3" creationId="{FC537F1E-1216-4089-97B2-F635BC5B2541}"/>
          </ac:spMkLst>
        </pc:spChg>
        <pc:spChg chg="del">
          <ac:chgData name="Helen Evans (Institute of Management and Health)" userId="d9a8b39e-a9d4-4d81-a719-001f6364ef6d" providerId="ADAL" clId="{6211783F-E6D7-4B35-BD65-4E835E742ABA}" dt="2023-10-23T16:12:11.833" v="37"/>
          <ac:spMkLst>
            <pc:docMk/>
            <pc:sldMk cId="1455613589" sldId="284"/>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1455613589" sldId="284"/>
            <ac:spMk id="11" creationId="{2E92FA66-67D7-4CB4-94D3-E643A9AD4757}"/>
          </ac:spMkLst>
        </pc:spChg>
        <pc:picChg chg="mod">
          <ac:chgData name="Helen Evans (Institute of Management and Health)" userId="d9a8b39e-a9d4-4d81-a719-001f6364ef6d" providerId="ADAL" clId="{6211783F-E6D7-4B35-BD65-4E835E742ABA}" dt="2023-10-23T16:13:15.056" v="56" actId="1076"/>
          <ac:picMkLst>
            <pc:docMk/>
            <pc:sldMk cId="1455613589" sldId="284"/>
            <ac:picMk id="4" creationId="{96888C8F-92B0-4E5D-AA34-83621295D2AC}"/>
          </ac:picMkLst>
        </pc:picChg>
        <pc:picChg chg="mod">
          <ac:chgData name="Helen Evans (Institute of Management and Health)" userId="d9a8b39e-a9d4-4d81-a719-001f6364ef6d" providerId="ADAL" clId="{6211783F-E6D7-4B35-BD65-4E835E742ABA}" dt="2023-10-25T11:56:39.291" v="676" actId="1076"/>
          <ac:picMkLst>
            <pc:docMk/>
            <pc:sldMk cId="1455613589" sldId="284"/>
            <ac:picMk id="7" creationId="{7B6DA36D-BFF2-E6F9-0266-89579027AACC}"/>
          </ac:picMkLst>
        </pc:picChg>
      </pc:sldChg>
      <pc:sldChg chg="delSp modSp mod delDesignElem">
        <pc:chgData name="Helen Evans (Institute of Management and Health)" userId="d9a8b39e-a9d4-4d81-a719-001f6364ef6d" providerId="ADAL" clId="{6211783F-E6D7-4B35-BD65-4E835E742ABA}" dt="2023-10-23T16:23:53.533" v="270" actId="27636"/>
        <pc:sldMkLst>
          <pc:docMk/>
          <pc:sldMk cId="4266293014" sldId="285"/>
        </pc:sldMkLst>
        <pc:spChg chg="mod">
          <ac:chgData name="Helen Evans (Institute of Management and Health)" userId="d9a8b39e-a9d4-4d81-a719-001f6364ef6d" providerId="ADAL" clId="{6211783F-E6D7-4B35-BD65-4E835E742ABA}" dt="2023-10-23T16:23:53.533" v="270" actId="27636"/>
          <ac:spMkLst>
            <pc:docMk/>
            <pc:sldMk cId="4266293014" sldId="285"/>
            <ac:spMk id="3" creationId="{FC537F1E-1216-4089-97B2-F635BC5B2541}"/>
          </ac:spMkLst>
        </pc:spChg>
        <pc:spChg chg="del">
          <ac:chgData name="Helen Evans (Institute of Management and Health)" userId="d9a8b39e-a9d4-4d81-a719-001f6364ef6d" providerId="ADAL" clId="{6211783F-E6D7-4B35-BD65-4E835E742ABA}" dt="2023-10-23T16:21:20.668" v="183"/>
          <ac:spMkLst>
            <pc:docMk/>
            <pc:sldMk cId="4266293014" sldId="285"/>
            <ac:spMk id="92" creationId="{99F1FFA9-D672-408C-9220-ADEEC6ABDD09}"/>
          </ac:spMkLst>
        </pc:spChg>
      </pc:sldChg>
      <pc:sldChg chg="addSp delSp modSp mod delDesignElem">
        <pc:chgData name="Helen Evans (Institute of Management and Health)" userId="d9a8b39e-a9d4-4d81-a719-001f6364ef6d" providerId="ADAL" clId="{6211783F-E6D7-4B35-BD65-4E835E742ABA}" dt="2023-10-23T16:23:25.414" v="264" actId="14100"/>
        <pc:sldMkLst>
          <pc:docMk/>
          <pc:sldMk cId="3889272918" sldId="286"/>
        </pc:sldMkLst>
        <pc:spChg chg="mod">
          <ac:chgData name="Helen Evans (Institute of Management and Health)" userId="d9a8b39e-a9d4-4d81-a719-001f6364ef6d" providerId="ADAL" clId="{6211783F-E6D7-4B35-BD65-4E835E742ABA}" dt="2023-10-23T16:23:21.810" v="263" actId="1076"/>
          <ac:spMkLst>
            <pc:docMk/>
            <pc:sldMk cId="3889272918" sldId="286"/>
            <ac:spMk id="2" creationId="{C0E0232F-B5AA-489C-A036-EE621A20DA17}"/>
          </ac:spMkLst>
        </pc:spChg>
        <pc:spChg chg="mod">
          <ac:chgData name="Helen Evans (Institute of Management and Health)" userId="d9a8b39e-a9d4-4d81-a719-001f6364ef6d" providerId="ADAL" clId="{6211783F-E6D7-4B35-BD65-4E835E742ABA}" dt="2023-10-23T16:23:25.414" v="264" actId="14100"/>
          <ac:spMkLst>
            <pc:docMk/>
            <pc:sldMk cId="3889272918" sldId="286"/>
            <ac:spMk id="3" creationId="{FC537F1E-1216-4089-97B2-F635BC5B2541}"/>
          </ac:spMkLst>
        </pc:spChg>
        <pc:spChg chg="del">
          <ac:chgData name="Helen Evans (Institute of Management and Health)" userId="d9a8b39e-a9d4-4d81-a719-001f6364ef6d" providerId="ADAL" clId="{6211783F-E6D7-4B35-BD65-4E835E742ABA}" dt="2023-10-23T16:21:20.668" v="183"/>
          <ac:spMkLst>
            <pc:docMk/>
            <pc:sldMk cId="3889272918" sldId="286"/>
            <ac:spMk id="167" creationId="{84ECDE7A-6944-466D-8FFE-149A29BA6BAE}"/>
          </ac:spMkLst>
        </pc:spChg>
        <pc:spChg chg="del">
          <ac:chgData name="Helen Evans (Institute of Management and Health)" userId="d9a8b39e-a9d4-4d81-a719-001f6364ef6d" providerId="ADAL" clId="{6211783F-E6D7-4B35-BD65-4E835E742ABA}" dt="2023-10-23T16:21:20.668" v="183"/>
          <ac:spMkLst>
            <pc:docMk/>
            <pc:sldMk cId="3889272918" sldId="286"/>
            <ac:spMk id="169" creationId="{B3420082-9415-44EC-802E-C77D71D59C57}"/>
          </ac:spMkLst>
        </pc:spChg>
        <pc:spChg chg="del">
          <ac:chgData name="Helen Evans (Institute of Management and Health)" userId="d9a8b39e-a9d4-4d81-a719-001f6364ef6d" providerId="ADAL" clId="{6211783F-E6D7-4B35-BD65-4E835E742ABA}" dt="2023-10-23T16:21:20.668" v="183"/>
          <ac:spMkLst>
            <pc:docMk/>
            <pc:sldMk cId="3889272918" sldId="286"/>
            <ac:spMk id="171" creationId="{55A52C45-1FCB-4636-A80F-2849B8226C01}"/>
          </ac:spMkLst>
        </pc:spChg>
        <pc:spChg chg="del">
          <ac:chgData name="Helen Evans (Institute of Management and Health)" userId="d9a8b39e-a9d4-4d81-a719-001f6364ef6d" providerId="ADAL" clId="{6211783F-E6D7-4B35-BD65-4E835E742ABA}" dt="2023-10-23T16:21:20.668" v="183"/>
          <ac:spMkLst>
            <pc:docMk/>
            <pc:sldMk cId="3889272918" sldId="286"/>
            <ac:spMk id="173" creationId="{768EB4DD-3704-43AD-92B3-C4E0C6EA92CB}"/>
          </ac:spMkLst>
        </pc:spChg>
        <pc:grpChg chg="add">
          <ac:chgData name="Helen Evans (Institute of Management and Health)" userId="d9a8b39e-a9d4-4d81-a719-001f6364ef6d" providerId="ADAL" clId="{6211783F-E6D7-4B35-BD65-4E835E742ABA}" dt="2023-10-23T16:23:17.088" v="262" actId="26606"/>
          <ac:grpSpMkLst>
            <pc:docMk/>
            <pc:sldMk cId="3889272918" sldId="286"/>
            <ac:grpSpMk id="9" creationId="{6258F736-B256-8039-9DC6-F4E49A5C5AD5}"/>
          </ac:grpSpMkLst>
        </pc:grpChg>
        <pc:picChg chg="add mod">
          <ac:chgData name="Helen Evans (Institute of Management and Health)" userId="d9a8b39e-a9d4-4d81-a719-001f6364ef6d" providerId="ADAL" clId="{6211783F-E6D7-4B35-BD65-4E835E742ABA}" dt="2023-10-23T16:23:17.088" v="262" actId="26606"/>
          <ac:picMkLst>
            <pc:docMk/>
            <pc:sldMk cId="3889272918" sldId="286"/>
            <ac:picMk id="4" creationId="{1757D56E-5CB7-4949-9B7C-3FAF795F9536}"/>
          </ac:picMkLst>
        </pc:picChg>
        <pc:picChg chg="del">
          <ac:chgData name="Helen Evans (Institute of Management and Health)" userId="d9a8b39e-a9d4-4d81-a719-001f6364ef6d" providerId="ADAL" clId="{6211783F-E6D7-4B35-BD65-4E835E742ABA}" dt="2023-10-23T16:22:03.878" v="193" actId="478"/>
          <ac:picMkLst>
            <pc:docMk/>
            <pc:sldMk cId="3889272918" sldId="286"/>
            <ac:picMk id="5" creationId="{7FBBFCC6-81E1-39BB-3655-92CA1294E60B}"/>
          </ac:picMkLst>
        </pc:picChg>
      </pc:sldChg>
      <pc:sldChg chg="del">
        <pc:chgData name="Helen Evans (Institute of Management and Health)" userId="d9a8b39e-a9d4-4d81-a719-001f6364ef6d" providerId="ADAL" clId="{6211783F-E6D7-4B35-BD65-4E835E742ABA}" dt="2023-10-23T16:27:37.008" v="301" actId="47"/>
        <pc:sldMkLst>
          <pc:docMk/>
          <pc:sldMk cId="3204859705" sldId="287"/>
        </pc:sldMkLst>
      </pc:sldChg>
      <pc:sldChg chg="del">
        <pc:chgData name="Helen Evans (Institute of Management and Health)" userId="d9a8b39e-a9d4-4d81-a719-001f6364ef6d" providerId="ADAL" clId="{6211783F-E6D7-4B35-BD65-4E835E742ABA}" dt="2023-10-23T16:09:40.418" v="0" actId="47"/>
        <pc:sldMkLst>
          <pc:docMk/>
          <pc:sldMk cId="1131935523" sldId="288"/>
        </pc:sldMkLst>
      </pc:sldChg>
      <pc:sldChg chg="addSp delSp modSp mod modClrScheme delAnim delDesignElem chgLayout">
        <pc:chgData name="Helen Evans (Institute of Management and Health)" userId="d9a8b39e-a9d4-4d81-a719-001f6364ef6d" providerId="ADAL" clId="{6211783F-E6D7-4B35-BD65-4E835E742ABA}" dt="2023-10-25T11:58:33.873" v="694" actId="700"/>
        <pc:sldMkLst>
          <pc:docMk/>
          <pc:sldMk cId="1896875953" sldId="292"/>
        </pc:sldMkLst>
        <pc:spChg chg="mod ord">
          <ac:chgData name="Helen Evans (Institute of Management and Health)" userId="d9a8b39e-a9d4-4d81-a719-001f6364ef6d" providerId="ADAL" clId="{6211783F-E6D7-4B35-BD65-4E835E742ABA}" dt="2023-10-25T11:58:33.873" v="694" actId="700"/>
          <ac:spMkLst>
            <pc:docMk/>
            <pc:sldMk cId="1896875953" sldId="292"/>
            <ac:spMk id="2" creationId="{E83CF45E-781C-4624-A79A-4C7AEBB0D4E1}"/>
          </ac:spMkLst>
        </pc:spChg>
        <pc:spChg chg="del">
          <ac:chgData name="Helen Evans (Institute of Management and Health)" userId="d9a8b39e-a9d4-4d81-a719-001f6364ef6d" providerId="ADAL" clId="{6211783F-E6D7-4B35-BD65-4E835E742ABA}" dt="2023-10-23T16:19:05.280" v="121" actId="478"/>
          <ac:spMkLst>
            <pc:docMk/>
            <pc:sldMk cId="1896875953" sldId="292"/>
            <ac:spMk id="3" creationId="{C29C6E86-0A22-4805-B7AA-8934C1294D33}"/>
          </ac:spMkLst>
        </pc:spChg>
        <pc:spChg chg="add mod ord">
          <ac:chgData name="Helen Evans (Institute of Management and Health)" userId="d9a8b39e-a9d4-4d81-a719-001f6364ef6d" providerId="ADAL" clId="{6211783F-E6D7-4B35-BD65-4E835E742ABA}" dt="2023-10-25T11:58:33.873" v="694" actId="700"/>
          <ac:spMkLst>
            <pc:docMk/>
            <pc:sldMk cId="1896875953" sldId="292"/>
            <ac:spMk id="3" creationId="{F71D85C8-3921-45E0-A8FE-151A16266EC7}"/>
          </ac:spMkLst>
        </pc:spChg>
        <pc:spChg chg="add del mod ord">
          <ac:chgData name="Helen Evans (Institute of Management and Health)" userId="d9a8b39e-a9d4-4d81-a719-001f6364ef6d" providerId="ADAL" clId="{6211783F-E6D7-4B35-BD65-4E835E742ABA}" dt="2023-10-25T11:58:33.873" v="694" actId="700"/>
          <ac:spMkLst>
            <pc:docMk/>
            <pc:sldMk cId="1896875953" sldId="292"/>
            <ac:spMk id="7" creationId="{2A9EBF86-11B8-4993-84B9-2AA99602ABC0}"/>
          </ac:spMkLst>
        </pc:spChg>
        <pc:spChg chg="del">
          <ac:chgData name="Helen Evans (Institute of Management and Health)" userId="d9a8b39e-a9d4-4d81-a719-001f6364ef6d" providerId="ADAL" clId="{6211783F-E6D7-4B35-BD65-4E835E742ABA}" dt="2023-10-23T16:12:11.833" v="37"/>
          <ac:spMkLst>
            <pc:docMk/>
            <pc:sldMk cId="1896875953" sldId="292"/>
            <ac:spMk id="19" creationId="{FF9B822F-893E-44C8-963C-64F50ACECBB2}"/>
          </ac:spMkLst>
        </pc:spChg>
        <pc:spChg chg="del">
          <ac:chgData name="Helen Evans (Institute of Management and Health)" userId="d9a8b39e-a9d4-4d81-a719-001f6364ef6d" providerId="ADAL" clId="{6211783F-E6D7-4B35-BD65-4E835E742ABA}" dt="2023-10-23T16:12:11.833" v="37"/>
          <ac:spMkLst>
            <pc:docMk/>
            <pc:sldMk cId="1896875953" sldId="292"/>
            <ac:spMk id="21" creationId="{EBF87945-A001-489F-9D9B-7D9435F0B9CA}"/>
          </ac:spMkLst>
        </pc:spChg>
        <pc:picChg chg="mod">
          <ac:chgData name="Helen Evans (Institute of Management and Health)" userId="d9a8b39e-a9d4-4d81-a719-001f6364ef6d" providerId="ADAL" clId="{6211783F-E6D7-4B35-BD65-4E835E742ABA}" dt="2023-10-25T11:58:25.901" v="693" actId="1076"/>
          <ac:picMkLst>
            <pc:docMk/>
            <pc:sldMk cId="1896875953" sldId="292"/>
            <ac:picMk id="4" creationId="{4DB940DB-0D50-77BE-C84F-E03268818033}"/>
          </ac:picMkLst>
        </pc:picChg>
        <pc:picChg chg="del">
          <ac:chgData name="Helen Evans (Institute of Management and Health)" userId="d9a8b39e-a9d4-4d81-a719-001f6364ef6d" providerId="ADAL" clId="{6211783F-E6D7-4B35-BD65-4E835E742ABA}" dt="2023-10-23T16:19:22.437" v="123" actId="478"/>
          <ac:picMkLst>
            <pc:docMk/>
            <pc:sldMk cId="1896875953" sldId="292"/>
            <ac:picMk id="5" creationId="{F42493A4-27C6-1D93-57BC-5C63D12A0039}"/>
          </ac:picMkLst>
        </pc:picChg>
      </pc:sldChg>
      <pc:sldChg chg="addSp delSp modSp add del mod setBg modClrScheme delDesignElem chgLayout">
        <pc:chgData name="Helen Evans (Institute of Management and Health)" userId="d9a8b39e-a9d4-4d81-a719-001f6364ef6d" providerId="ADAL" clId="{6211783F-E6D7-4B35-BD65-4E835E742ABA}" dt="2023-10-25T11:54:51.878" v="666" actId="313"/>
        <pc:sldMkLst>
          <pc:docMk/>
          <pc:sldMk cId="3462930043" sldId="299"/>
        </pc:sldMkLst>
        <pc:spChg chg="mod ord">
          <ac:chgData name="Helen Evans (Institute of Management and Health)" userId="d9a8b39e-a9d4-4d81-a719-001f6364ef6d" providerId="ADAL" clId="{6211783F-E6D7-4B35-BD65-4E835E742ABA}" dt="2023-10-25T11:38:11.132" v="455" actId="700"/>
          <ac:spMkLst>
            <pc:docMk/>
            <pc:sldMk cId="3462930043" sldId="299"/>
            <ac:spMk id="2" creationId="{B804779B-2B16-4DDC-AF67-1B3AAA66A25C}"/>
          </ac:spMkLst>
        </pc:spChg>
        <pc:spChg chg="mod ord">
          <ac:chgData name="Helen Evans (Institute of Management and Health)" userId="d9a8b39e-a9d4-4d81-a719-001f6364ef6d" providerId="ADAL" clId="{6211783F-E6D7-4B35-BD65-4E835E742ABA}" dt="2023-10-25T11:54:51.878" v="666" actId="313"/>
          <ac:spMkLst>
            <pc:docMk/>
            <pc:sldMk cId="3462930043" sldId="299"/>
            <ac:spMk id="3" creationId="{949D959F-003D-4633-9D7F-267EDB141616}"/>
          </ac:spMkLst>
        </pc:spChg>
        <pc:spChg chg="del">
          <ac:chgData name="Helen Evans (Institute of Management and Health)" userId="d9a8b39e-a9d4-4d81-a719-001f6364ef6d" providerId="ADAL" clId="{6211783F-E6D7-4B35-BD65-4E835E742ABA}" dt="2023-10-23T16:12:11.833" v="37"/>
          <ac:spMkLst>
            <pc:docMk/>
            <pc:sldMk cId="3462930043" sldId="299"/>
            <ac:spMk id="1031" creationId="{04812C46-200A-4DEB-A05E-3ED6C68C2387}"/>
          </ac:spMkLst>
        </pc:spChg>
        <pc:spChg chg="del">
          <ac:chgData name="Helen Evans (Institute of Management and Health)" userId="d9a8b39e-a9d4-4d81-a719-001f6364ef6d" providerId="ADAL" clId="{6211783F-E6D7-4B35-BD65-4E835E742ABA}" dt="2023-10-23T16:12:11.833" v="37"/>
          <ac:spMkLst>
            <pc:docMk/>
            <pc:sldMk cId="3462930043" sldId="299"/>
            <ac:spMk id="1033" creationId="{D1EA859B-E555-4109-94F3-6700E046E008}"/>
          </ac:spMkLst>
        </pc:spChg>
        <pc:picChg chg="add mod">
          <ac:chgData name="Helen Evans (Institute of Management and Health)" userId="d9a8b39e-a9d4-4d81-a719-001f6364ef6d" providerId="ADAL" clId="{6211783F-E6D7-4B35-BD65-4E835E742ABA}" dt="2023-10-25T11:54:15.896" v="535" actId="1076"/>
          <ac:picMkLst>
            <pc:docMk/>
            <pc:sldMk cId="3462930043" sldId="299"/>
            <ac:picMk id="4" creationId="{1DCDA38C-EDB6-40B7-B947-CBC37F261F42}"/>
          </ac:picMkLst>
        </pc:picChg>
        <pc:picChg chg="del mod ord">
          <ac:chgData name="Helen Evans (Institute of Management and Health)" userId="d9a8b39e-a9d4-4d81-a719-001f6364ef6d" providerId="ADAL" clId="{6211783F-E6D7-4B35-BD65-4E835E742ABA}" dt="2023-10-25T11:38:13.018" v="456" actId="478"/>
          <ac:picMkLst>
            <pc:docMk/>
            <pc:sldMk cId="3462930043" sldId="299"/>
            <ac:picMk id="1026" creationId="{C02C4A2A-8308-4668-9E1D-4B80AA2C3F10}"/>
          </ac:picMkLst>
        </pc:picChg>
      </pc:sldChg>
      <pc:sldChg chg="addSp delSp modSp mod delAnim delDesignElem">
        <pc:chgData name="Helen Evans (Institute of Management and Health)" userId="d9a8b39e-a9d4-4d81-a719-001f6364ef6d" providerId="ADAL" clId="{6211783F-E6D7-4B35-BD65-4E835E742ABA}" dt="2023-10-23T16:33:38.013" v="406" actId="403"/>
        <pc:sldMkLst>
          <pc:docMk/>
          <pc:sldMk cId="1753001433" sldId="308"/>
        </pc:sldMkLst>
        <pc:spChg chg="mod">
          <ac:chgData name="Helen Evans (Institute of Management and Health)" userId="d9a8b39e-a9d4-4d81-a719-001f6364ef6d" providerId="ADAL" clId="{6211783F-E6D7-4B35-BD65-4E835E742ABA}" dt="2023-10-23T16:33:38.013" v="406" actId="403"/>
          <ac:spMkLst>
            <pc:docMk/>
            <pc:sldMk cId="1753001433" sldId="308"/>
            <ac:spMk id="3" creationId="{9501446F-122D-473B-87D0-F929B7F95FB5}"/>
          </ac:spMkLst>
        </pc:spChg>
        <pc:spChg chg="del">
          <ac:chgData name="Helen Evans (Institute of Management and Health)" userId="d9a8b39e-a9d4-4d81-a719-001f6364ef6d" providerId="ADAL" clId="{6211783F-E6D7-4B35-BD65-4E835E742ABA}" dt="2023-10-23T16:12:11.833" v="37"/>
          <ac:spMkLst>
            <pc:docMk/>
            <pc:sldMk cId="1753001433" sldId="308"/>
            <ac:spMk id="26" creationId="{8C4161AE-11A2-4436-A7FB-4433458658C9}"/>
          </ac:spMkLst>
        </pc:spChg>
        <pc:spChg chg="del">
          <ac:chgData name="Helen Evans (Institute of Management and Health)" userId="d9a8b39e-a9d4-4d81-a719-001f6364ef6d" providerId="ADAL" clId="{6211783F-E6D7-4B35-BD65-4E835E742ABA}" dt="2023-10-23T16:12:11.833" v="37"/>
          <ac:spMkLst>
            <pc:docMk/>
            <pc:sldMk cId="1753001433" sldId="308"/>
            <ac:spMk id="27" creationId="{178229D1-C16F-4EBF-AA2C-B7ECDCC85164}"/>
          </ac:spMkLst>
        </pc:spChg>
        <pc:picChg chg="add mod">
          <ac:chgData name="Helen Evans (Institute of Management and Health)" userId="d9a8b39e-a9d4-4d81-a719-001f6364ef6d" providerId="ADAL" clId="{6211783F-E6D7-4B35-BD65-4E835E742ABA}" dt="2023-10-23T16:32:37.860" v="359" actId="1076"/>
          <ac:picMkLst>
            <pc:docMk/>
            <pc:sldMk cId="1753001433" sldId="308"/>
            <ac:picMk id="4" creationId="{04C203DE-B816-4C5A-B3D6-44515D49A6D9}"/>
          </ac:picMkLst>
        </pc:picChg>
        <pc:picChg chg="del">
          <ac:chgData name="Helen Evans (Institute of Management and Health)" userId="d9a8b39e-a9d4-4d81-a719-001f6364ef6d" providerId="ADAL" clId="{6211783F-E6D7-4B35-BD65-4E835E742ABA}" dt="2023-10-23T16:30:43.438" v="356" actId="478"/>
          <ac:picMkLst>
            <pc:docMk/>
            <pc:sldMk cId="1753001433" sldId="308"/>
            <ac:picMk id="5" creationId="{F4040042-667C-4C3F-A5E9-1D9ABB674BA8}"/>
          </ac:picMkLst>
        </pc:picChg>
        <pc:picChg chg="del">
          <ac:chgData name="Helen Evans (Institute of Management and Health)" userId="d9a8b39e-a9d4-4d81-a719-001f6364ef6d" providerId="ADAL" clId="{6211783F-E6D7-4B35-BD65-4E835E742ABA}" dt="2023-10-23T16:30:42.282" v="355" actId="478"/>
          <ac:picMkLst>
            <pc:docMk/>
            <pc:sldMk cId="1753001433" sldId="308"/>
            <ac:picMk id="7" creationId="{16F8AADD-8016-4F47-8CE0-03F18869E681}"/>
          </ac:picMkLst>
        </pc:picChg>
        <pc:picChg chg="del">
          <ac:chgData name="Helen Evans (Institute of Management and Health)" userId="d9a8b39e-a9d4-4d81-a719-001f6364ef6d" providerId="ADAL" clId="{6211783F-E6D7-4B35-BD65-4E835E742ABA}" dt="2023-10-23T16:30:37.201" v="354" actId="478"/>
          <ac:picMkLst>
            <pc:docMk/>
            <pc:sldMk cId="1753001433" sldId="308"/>
            <ac:picMk id="9" creationId="{EA45F370-484B-4536-9250-5D319F3F4F11}"/>
          </ac:picMkLst>
        </pc:picChg>
        <pc:picChg chg="del">
          <ac:chgData name="Helen Evans (Institute of Management and Health)" userId="d9a8b39e-a9d4-4d81-a719-001f6364ef6d" providerId="ADAL" clId="{6211783F-E6D7-4B35-BD65-4E835E742ABA}" dt="2023-10-23T16:30:46.003" v="357" actId="478"/>
          <ac:picMkLst>
            <pc:docMk/>
            <pc:sldMk cId="1753001433" sldId="308"/>
            <ac:picMk id="11" creationId="{2422C10B-676F-452F-A879-4226101A33FD}"/>
          </ac:picMkLst>
        </pc:picChg>
      </pc:sldChg>
      <pc:sldChg chg="del">
        <pc:chgData name="Helen Evans (Institute of Management and Health)" userId="d9a8b39e-a9d4-4d81-a719-001f6364ef6d" providerId="ADAL" clId="{6211783F-E6D7-4B35-BD65-4E835E742ABA}" dt="2023-10-23T16:09:40.418" v="0" actId="47"/>
        <pc:sldMkLst>
          <pc:docMk/>
          <pc:sldMk cId="0" sldId="315"/>
        </pc:sldMkLst>
      </pc:sldChg>
      <pc:sldChg chg="del">
        <pc:chgData name="Helen Evans (Institute of Management and Health)" userId="d9a8b39e-a9d4-4d81-a719-001f6364ef6d" providerId="ADAL" clId="{6211783F-E6D7-4B35-BD65-4E835E742ABA}" dt="2023-10-23T16:33:58.757" v="409" actId="47"/>
        <pc:sldMkLst>
          <pc:docMk/>
          <pc:sldMk cId="1643905872" sldId="321"/>
        </pc:sldMkLst>
      </pc:sldChg>
      <pc:sldChg chg="modSp mod">
        <pc:chgData name="Helen Evans (Institute of Management and Health)" userId="d9a8b39e-a9d4-4d81-a719-001f6364ef6d" providerId="ADAL" clId="{6211783F-E6D7-4B35-BD65-4E835E742ABA}" dt="2023-10-23T16:33:55.648" v="408" actId="20577"/>
        <pc:sldMkLst>
          <pc:docMk/>
          <pc:sldMk cId="1555249484" sldId="324"/>
        </pc:sldMkLst>
        <pc:spChg chg="mod">
          <ac:chgData name="Helen Evans (Institute of Management and Health)" userId="d9a8b39e-a9d4-4d81-a719-001f6364ef6d" providerId="ADAL" clId="{6211783F-E6D7-4B35-BD65-4E835E742ABA}" dt="2023-10-23T16:33:55.648" v="408" actId="20577"/>
          <ac:spMkLst>
            <pc:docMk/>
            <pc:sldMk cId="1555249484" sldId="324"/>
            <ac:spMk id="2" creationId="{A6E9004F-BFD6-4ADC-A0B5-89A9E2C7C48E}"/>
          </ac:spMkLst>
        </pc:spChg>
      </pc:sldChg>
      <pc:sldChg chg="del">
        <pc:chgData name="Helen Evans (Institute of Management and Health)" userId="d9a8b39e-a9d4-4d81-a719-001f6364ef6d" providerId="ADAL" clId="{6211783F-E6D7-4B35-BD65-4E835E742ABA}" dt="2023-10-23T16:09:40.418" v="0" actId="47"/>
        <pc:sldMkLst>
          <pc:docMk/>
          <pc:sldMk cId="3973563362" sldId="351"/>
        </pc:sldMkLst>
      </pc:sldChg>
      <pc:sldChg chg="addSp modSp mod modClrScheme chgLayout">
        <pc:chgData name="Helen Evans (Institute of Management and Health)" userId="d9a8b39e-a9d4-4d81-a719-001f6364ef6d" providerId="ADAL" clId="{6211783F-E6D7-4B35-BD65-4E835E742ABA}" dt="2023-10-25T11:37:39.257" v="450" actId="14100"/>
        <pc:sldMkLst>
          <pc:docMk/>
          <pc:sldMk cId="3419313952" sldId="363"/>
        </pc:sldMkLst>
        <pc:spChg chg="add mod ord">
          <ac:chgData name="Helen Evans (Institute of Management and Health)" userId="d9a8b39e-a9d4-4d81-a719-001f6364ef6d" providerId="ADAL" clId="{6211783F-E6D7-4B35-BD65-4E835E742ABA}" dt="2023-10-25T11:37:39.257" v="450" actId="14100"/>
          <ac:spMkLst>
            <pc:docMk/>
            <pc:sldMk cId="3419313952" sldId="363"/>
            <ac:spMk id="2" creationId="{F93DA61C-339F-41D3-985D-4332E553D3F9}"/>
          </ac:spMkLst>
        </pc:spChg>
        <pc:spChg chg="mod">
          <ac:chgData name="Helen Evans (Institute of Management and Health)" userId="d9a8b39e-a9d4-4d81-a719-001f6364ef6d" providerId="ADAL" clId="{6211783F-E6D7-4B35-BD65-4E835E742ABA}" dt="2023-10-25T11:37:21.030" v="445" actId="20577"/>
          <ac:spMkLst>
            <pc:docMk/>
            <pc:sldMk cId="3419313952" sldId="363"/>
            <ac:spMk id="3" creationId="{00000000-0000-0000-0000-000000000000}"/>
          </ac:spMkLst>
        </pc:spChg>
        <pc:spChg chg="mod ord">
          <ac:chgData name="Helen Evans (Institute of Management and Health)" userId="d9a8b39e-a9d4-4d81-a719-001f6364ef6d" providerId="ADAL" clId="{6211783F-E6D7-4B35-BD65-4E835E742ABA}" dt="2023-10-25T11:37:14.273" v="444" actId="700"/>
          <ac:spMkLst>
            <pc:docMk/>
            <pc:sldMk cId="3419313952" sldId="363"/>
            <ac:spMk id="18435" creationId="{00000000-0000-0000-0000-000000000000}"/>
          </ac:spMkLst>
        </pc:spChg>
        <pc:picChg chg="mod">
          <ac:chgData name="Helen Evans (Institute of Management and Health)" userId="d9a8b39e-a9d4-4d81-a719-001f6364ef6d" providerId="ADAL" clId="{6211783F-E6D7-4B35-BD65-4E835E742ABA}" dt="2023-10-25T11:37:33.063" v="449" actId="14100"/>
          <ac:picMkLst>
            <pc:docMk/>
            <pc:sldMk cId="3419313952" sldId="363"/>
            <ac:picMk id="1026" creationId="{00000000-0000-0000-0000-000000000000}"/>
          </ac:picMkLst>
        </pc:picChg>
      </pc:sldChg>
      <pc:sldChg chg="addSp delSp modSp mod ord modClrScheme chgLayout">
        <pc:chgData name="Helen Evans (Institute of Management and Health)" userId="d9a8b39e-a9d4-4d81-a719-001f6364ef6d" providerId="ADAL" clId="{6211783F-E6D7-4B35-BD65-4E835E742ABA}" dt="2023-10-25T11:34:50.985" v="438" actId="14100"/>
        <pc:sldMkLst>
          <pc:docMk/>
          <pc:sldMk cId="0" sldId="374"/>
        </pc:sldMkLst>
        <pc:spChg chg="add del mod ord">
          <ac:chgData name="Helen Evans (Institute of Management and Health)" userId="d9a8b39e-a9d4-4d81-a719-001f6364ef6d" providerId="ADAL" clId="{6211783F-E6D7-4B35-BD65-4E835E742ABA}" dt="2023-10-25T11:32:58.163" v="420" actId="700"/>
          <ac:spMkLst>
            <pc:docMk/>
            <pc:sldMk cId="0" sldId="374"/>
            <ac:spMk id="3" creationId="{B6CF15D2-AF32-4111-BD22-9A53EAAB5A9F}"/>
          </ac:spMkLst>
        </pc:spChg>
        <pc:spChg chg="mod ord">
          <ac:chgData name="Helen Evans (Institute of Management and Health)" userId="d9a8b39e-a9d4-4d81-a719-001f6364ef6d" providerId="ADAL" clId="{6211783F-E6D7-4B35-BD65-4E835E742ABA}" dt="2023-10-25T11:34:47.568" v="436" actId="1076"/>
          <ac:spMkLst>
            <pc:docMk/>
            <pc:sldMk cId="0" sldId="374"/>
            <ac:spMk id="10242" creationId="{3114AC25-2C41-6DDC-094F-D84DC5F44618}"/>
          </ac:spMkLst>
        </pc:spChg>
        <pc:picChg chg="mod">
          <ac:chgData name="Helen Evans (Institute of Management and Health)" userId="d9a8b39e-a9d4-4d81-a719-001f6364ef6d" providerId="ADAL" clId="{6211783F-E6D7-4B35-BD65-4E835E742ABA}" dt="2023-10-25T11:34:50.985" v="438" actId="14100"/>
          <ac:picMkLst>
            <pc:docMk/>
            <pc:sldMk cId="0" sldId="374"/>
            <ac:picMk id="2" creationId="{EE2E3585-575E-CF98-C8B5-2080750897EB}"/>
          </ac:picMkLst>
        </pc:picChg>
      </pc:sldChg>
      <pc:sldChg chg="del">
        <pc:chgData name="Helen Evans (Institute of Management and Health)" userId="d9a8b39e-a9d4-4d81-a719-001f6364ef6d" providerId="ADAL" clId="{6211783F-E6D7-4B35-BD65-4E835E742ABA}" dt="2023-10-23T16:10:15.337" v="2" actId="47"/>
        <pc:sldMkLst>
          <pc:docMk/>
          <pc:sldMk cId="2474589536" sldId="402"/>
        </pc:sldMkLst>
      </pc:sldChg>
      <pc:sldChg chg="del">
        <pc:chgData name="Helen Evans (Institute of Management and Health)" userId="d9a8b39e-a9d4-4d81-a719-001f6364ef6d" providerId="ADAL" clId="{6211783F-E6D7-4B35-BD65-4E835E742ABA}" dt="2023-10-23T16:10:19.776" v="3" actId="47"/>
        <pc:sldMkLst>
          <pc:docMk/>
          <pc:sldMk cId="2625166417" sldId="403"/>
        </pc:sldMkLst>
      </pc:sldChg>
      <pc:sldChg chg="del">
        <pc:chgData name="Helen Evans (Institute of Management and Health)" userId="d9a8b39e-a9d4-4d81-a719-001f6364ef6d" providerId="ADAL" clId="{6211783F-E6D7-4B35-BD65-4E835E742ABA}" dt="2023-10-23T16:10:12.274" v="1" actId="47"/>
        <pc:sldMkLst>
          <pc:docMk/>
          <pc:sldMk cId="958599697" sldId="404"/>
        </pc:sldMkLst>
      </pc:sldChg>
      <pc:sldChg chg="del">
        <pc:chgData name="Helen Evans (Institute of Management and Health)" userId="d9a8b39e-a9d4-4d81-a719-001f6364ef6d" providerId="ADAL" clId="{6211783F-E6D7-4B35-BD65-4E835E742ABA}" dt="2023-10-23T16:10:32.091" v="4" actId="47"/>
        <pc:sldMkLst>
          <pc:docMk/>
          <pc:sldMk cId="2898586165" sldId="406"/>
        </pc:sldMkLst>
      </pc:sldChg>
      <pc:sldChg chg="del">
        <pc:chgData name="Helen Evans (Institute of Management and Health)" userId="d9a8b39e-a9d4-4d81-a719-001f6364ef6d" providerId="ADAL" clId="{6211783F-E6D7-4B35-BD65-4E835E742ABA}" dt="2023-10-23T16:09:40.418" v="0" actId="47"/>
        <pc:sldMkLst>
          <pc:docMk/>
          <pc:sldMk cId="2562605439" sldId="455"/>
        </pc:sldMkLst>
      </pc:sldChg>
      <pc:sldChg chg="addSp delSp modSp mod modClrScheme delAnim delDesignElem chgLayout">
        <pc:chgData name="Helen Evans (Institute of Management and Health)" userId="d9a8b39e-a9d4-4d81-a719-001f6364ef6d" providerId="ADAL" clId="{6211783F-E6D7-4B35-BD65-4E835E742ABA}" dt="2023-10-25T11:33:26.720" v="424" actId="478"/>
        <pc:sldMkLst>
          <pc:docMk/>
          <pc:sldMk cId="0" sldId="461"/>
        </pc:sldMkLst>
        <pc:spChg chg="del mod">
          <ac:chgData name="Helen Evans (Institute of Management and Health)" userId="d9a8b39e-a9d4-4d81-a719-001f6364ef6d" providerId="ADAL" clId="{6211783F-E6D7-4B35-BD65-4E835E742ABA}" dt="2023-10-25T11:33:26.720" v="424" actId="478"/>
          <ac:spMkLst>
            <pc:docMk/>
            <pc:sldMk cId="0" sldId="461"/>
            <ac:spMk id="2" creationId="{765BA59B-5E50-FF27-F7A9-CACC10A8D36C}"/>
          </ac:spMkLst>
        </pc:spChg>
        <pc:spChg chg="add mod ord">
          <ac:chgData name="Helen Evans (Institute of Management and Health)" userId="d9a8b39e-a9d4-4d81-a719-001f6364ef6d" providerId="ADAL" clId="{6211783F-E6D7-4B35-BD65-4E835E742ABA}" dt="2023-10-25T11:32:48.003" v="419" actId="700"/>
          <ac:spMkLst>
            <pc:docMk/>
            <pc:sldMk cId="0" sldId="461"/>
            <ac:spMk id="4" creationId="{8F7BAEA0-3F61-4411-A260-A945500F449B}"/>
          </ac:spMkLst>
        </pc:spChg>
        <pc:spChg chg="mod ord">
          <ac:chgData name="Helen Evans (Institute of Management and Health)" userId="d9a8b39e-a9d4-4d81-a719-001f6364ef6d" providerId="ADAL" clId="{6211783F-E6D7-4B35-BD65-4E835E742ABA}" dt="2023-10-25T11:32:48.003" v="419" actId="700"/>
          <ac:spMkLst>
            <pc:docMk/>
            <pc:sldMk cId="0" sldId="461"/>
            <ac:spMk id="7170" creationId="{9BF3CCF0-A053-5F7E-1AE9-1EED101A5F3F}"/>
          </ac:spMkLst>
        </pc:spChg>
        <pc:spChg chg="del">
          <ac:chgData name="Helen Evans (Institute of Management and Health)" userId="d9a8b39e-a9d4-4d81-a719-001f6364ef6d" providerId="ADAL" clId="{6211783F-E6D7-4B35-BD65-4E835E742ABA}" dt="2023-10-25T11:32:23.021" v="417"/>
          <ac:spMkLst>
            <pc:docMk/>
            <pc:sldMk cId="0" sldId="461"/>
            <ac:spMk id="7180" creationId="{37C89E4B-3C9F-44B9-8B86-D9E3D112D8EC}"/>
          </ac:spMkLst>
        </pc:spChg>
        <pc:cxnChg chg="del">
          <ac:chgData name="Helen Evans (Institute of Management and Health)" userId="d9a8b39e-a9d4-4d81-a719-001f6364ef6d" providerId="ADAL" clId="{6211783F-E6D7-4B35-BD65-4E835E742ABA}" dt="2023-10-25T11:32:23.021" v="417"/>
          <ac:cxnSpMkLst>
            <pc:docMk/>
            <pc:sldMk cId="0" sldId="461"/>
            <ac:cxnSpMk id="7182" creationId="{AA2EAA10-076F-46BD-8F0F-B9A2FB77A85C}"/>
          </ac:cxnSpMkLst>
        </pc:cxnChg>
        <pc:cxnChg chg="del">
          <ac:chgData name="Helen Evans (Institute of Management and Health)" userId="d9a8b39e-a9d4-4d81-a719-001f6364ef6d" providerId="ADAL" clId="{6211783F-E6D7-4B35-BD65-4E835E742ABA}" dt="2023-10-25T11:32:23.021" v="417"/>
          <ac:cxnSpMkLst>
            <pc:docMk/>
            <pc:sldMk cId="0" sldId="461"/>
            <ac:cxnSpMk id="7184" creationId="{D891E407-403B-4764-86C9-33A56D3BCAA3}"/>
          </ac:cxnSpMkLst>
        </pc:cxnChg>
      </pc:sldChg>
      <pc:sldChg chg="modSp mod modClrScheme chgLayout">
        <pc:chgData name="Helen Evans (Institute of Management and Health)" userId="d9a8b39e-a9d4-4d81-a719-001f6364ef6d" providerId="ADAL" clId="{6211783F-E6D7-4B35-BD65-4E835E742ABA}" dt="2023-10-25T11:33:40.409" v="426" actId="1076"/>
        <pc:sldMkLst>
          <pc:docMk/>
          <pc:sldMk cId="2551506216" sldId="462"/>
        </pc:sldMkLst>
        <pc:spChg chg="mod ord">
          <ac:chgData name="Helen Evans (Institute of Management and Health)" userId="d9a8b39e-a9d4-4d81-a719-001f6364ef6d" providerId="ADAL" clId="{6211783F-E6D7-4B35-BD65-4E835E742ABA}" dt="2023-10-25T11:32:48.003" v="419" actId="700"/>
          <ac:spMkLst>
            <pc:docMk/>
            <pc:sldMk cId="2551506216" sldId="462"/>
            <ac:spMk id="2" creationId="{FD6B2085-7E38-6B22-4DF2-012BA009C780}"/>
          </ac:spMkLst>
        </pc:spChg>
        <pc:spChg chg="mod ord">
          <ac:chgData name="Helen Evans (Institute of Management and Health)" userId="d9a8b39e-a9d4-4d81-a719-001f6364ef6d" providerId="ADAL" clId="{6211783F-E6D7-4B35-BD65-4E835E742ABA}" dt="2023-10-25T11:32:48.003" v="419" actId="700"/>
          <ac:spMkLst>
            <pc:docMk/>
            <pc:sldMk cId="2551506216" sldId="462"/>
            <ac:spMk id="3" creationId="{29E030F5-8B5C-4BC1-0C63-F15483E3ED1A}"/>
          </ac:spMkLst>
        </pc:spChg>
        <pc:spChg chg="mod ord">
          <ac:chgData name="Helen Evans (Institute of Management and Health)" userId="d9a8b39e-a9d4-4d81-a719-001f6364ef6d" providerId="ADAL" clId="{6211783F-E6D7-4B35-BD65-4E835E742ABA}" dt="2023-10-25T11:33:40.409" v="426" actId="1076"/>
          <ac:spMkLst>
            <pc:docMk/>
            <pc:sldMk cId="2551506216" sldId="462"/>
            <ac:spMk id="4" creationId="{B62CDF2D-DCA5-0016-F637-E6F4D00EB845}"/>
          </ac:spMkLst>
        </pc:spChg>
        <pc:picChg chg="mod">
          <ac:chgData name="Helen Evans (Institute of Management and Health)" userId="d9a8b39e-a9d4-4d81-a719-001f6364ef6d" providerId="ADAL" clId="{6211783F-E6D7-4B35-BD65-4E835E742ABA}" dt="2023-10-25T11:33:35.365" v="425" actId="1076"/>
          <ac:picMkLst>
            <pc:docMk/>
            <pc:sldMk cId="2551506216" sldId="462"/>
            <ac:picMk id="5" creationId="{092F7B26-0C65-4555-BF51-4FD24C0AF92E}"/>
          </ac:picMkLst>
        </pc:picChg>
      </pc:sldChg>
      <pc:sldChg chg="delSp modSp mod modClrScheme chgLayout">
        <pc:chgData name="Helen Evans (Institute of Management and Health)" userId="d9a8b39e-a9d4-4d81-a719-001f6364ef6d" providerId="ADAL" clId="{6211783F-E6D7-4B35-BD65-4E835E742ABA}" dt="2023-10-25T11:34:13.854" v="430" actId="478"/>
        <pc:sldMkLst>
          <pc:docMk/>
          <pc:sldMk cId="165513599" sldId="463"/>
        </pc:sldMkLst>
        <pc:spChg chg="mod ord">
          <ac:chgData name="Helen Evans (Institute of Management and Health)" userId="d9a8b39e-a9d4-4d81-a719-001f6364ef6d" providerId="ADAL" clId="{6211783F-E6D7-4B35-BD65-4E835E742ABA}" dt="2023-10-25T11:32:48.003" v="419" actId="700"/>
          <ac:spMkLst>
            <pc:docMk/>
            <pc:sldMk cId="165513599" sldId="463"/>
            <ac:spMk id="2" creationId="{FD6B2085-7E38-6B22-4DF2-012BA009C780}"/>
          </ac:spMkLst>
        </pc:spChg>
        <pc:spChg chg="mod ord">
          <ac:chgData name="Helen Evans (Institute of Management and Health)" userId="d9a8b39e-a9d4-4d81-a719-001f6364ef6d" providerId="ADAL" clId="{6211783F-E6D7-4B35-BD65-4E835E742ABA}" dt="2023-10-25T11:32:48.003" v="419" actId="700"/>
          <ac:spMkLst>
            <pc:docMk/>
            <pc:sldMk cId="165513599" sldId="463"/>
            <ac:spMk id="3" creationId="{29E030F5-8B5C-4BC1-0C63-F15483E3ED1A}"/>
          </ac:spMkLst>
        </pc:spChg>
        <pc:picChg chg="del">
          <ac:chgData name="Helen Evans (Institute of Management and Health)" userId="d9a8b39e-a9d4-4d81-a719-001f6364ef6d" providerId="ADAL" clId="{6211783F-E6D7-4B35-BD65-4E835E742ABA}" dt="2023-10-25T11:33:52.578" v="428" actId="478"/>
          <ac:picMkLst>
            <pc:docMk/>
            <pc:sldMk cId="165513599" sldId="463"/>
            <ac:picMk id="11" creationId="{0DBA0DC2-8C00-D9B7-7C81-1998EE438A45}"/>
          </ac:picMkLst>
        </pc:picChg>
        <pc:picChg chg="del mod">
          <ac:chgData name="Helen Evans (Institute of Management and Health)" userId="d9a8b39e-a9d4-4d81-a719-001f6364ef6d" providerId="ADAL" clId="{6211783F-E6D7-4B35-BD65-4E835E742ABA}" dt="2023-10-25T11:34:13.854" v="430" actId="478"/>
          <ac:picMkLst>
            <pc:docMk/>
            <pc:sldMk cId="165513599" sldId="463"/>
            <ac:picMk id="12" creationId="{7DA2C167-6EE8-1DE4-D91A-51FDE1D0DA20}"/>
          </ac:picMkLst>
        </pc:picChg>
      </pc:sldChg>
      <pc:sldChg chg="delSp del delDesignElem">
        <pc:chgData name="Helen Evans (Institute of Management and Health)" userId="d9a8b39e-a9d4-4d81-a719-001f6364ef6d" providerId="ADAL" clId="{6211783F-E6D7-4B35-BD65-4E835E742ABA}" dt="2023-10-25T11:58:56.818" v="699" actId="47"/>
        <pc:sldMkLst>
          <pc:docMk/>
          <pc:sldMk cId="2825880586" sldId="468"/>
        </pc:sldMkLst>
        <pc:spChg chg="del">
          <ac:chgData name="Helen Evans (Institute of Management and Health)" userId="d9a8b39e-a9d4-4d81-a719-001f6364ef6d" providerId="ADAL" clId="{6211783F-E6D7-4B35-BD65-4E835E742ABA}" dt="2023-10-25T11:32:23.021" v="417"/>
          <ac:spMkLst>
            <pc:docMk/>
            <pc:sldMk cId="2825880586" sldId="468"/>
            <ac:spMk id="2055" creationId="{42A4FC2C-047E-45A5-965D-8E1E3BF09BC6}"/>
          </ac:spMkLst>
        </pc:spChg>
      </pc:sldChg>
      <pc:sldChg chg="modSp del mod">
        <pc:chgData name="Helen Evans (Institute of Management and Health)" userId="d9a8b39e-a9d4-4d81-a719-001f6364ef6d" providerId="ADAL" clId="{6211783F-E6D7-4B35-BD65-4E835E742ABA}" dt="2023-10-23T16:33:44.693" v="407" actId="47"/>
        <pc:sldMkLst>
          <pc:docMk/>
          <pc:sldMk cId="2609793423" sldId="469"/>
        </pc:sldMkLst>
        <pc:spChg chg="mod">
          <ac:chgData name="Helen Evans (Institute of Management and Health)" userId="d9a8b39e-a9d4-4d81-a719-001f6364ef6d" providerId="ADAL" clId="{6211783F-E6D7-4B35-BD65-4E835E742ABA}" dt="2023-10-23T16:14:04.119" v="67" actId="27636"/>
          <ac:spMkLst>
            <pc:docMk/>
            <pc:sldMk cId="2609793423" sldId="469"/>
            <ac:spMk id="3" creationId="{0C162D24-680E-2CF1-58C8-50D9BB4965F0}"/>
          </ac:spMkLst>
        </pc:spChg>
      </pc:sldChg>
      <pc:sldChg chg="del">
        <pc:chgData name="Helen Evans (Institute of Management and Health)" userId="d9a8b39e-a9d4-4d81-a719-001f6364ef6d" providerId="ADAL" clId="{6211783F-E6D7-4B35-BD65-4E835E742ABA}" dt="2023-10-23T16:09:40.418" v="0" actId="47"/>
        <pc:sldMkLst>
          <pc:docMk/>
          <pc:sldMk cId="1724581827" sldId="471"/>
        </pc:sldMkLst>
      </pc:sldChg>
      <pc:sldChg chg="del">
        <pc:chgData name="Helen Evans (Institute of Management and Health)" userId="d9a8b39e-a9d4-4d81-a719-001f6364ef6d" providerId="ADAL" clId="{6211783F-E6D7-4B35-BD65-4E835E742ABA}" dt="2023-10-23T16:09:40.418" v="0" actId="47"/>
        <pc:sldMkLst>
          <pc:docMk/>
          <pc:sldMk cId="2550806967" sldId="472"/>
        </pc:sldMkLst>
      </pc:sldChg>
      <pc:sldChg chg="delSp ord delDesignElem">
        <pc:chgData name="Helen Evans (Institute of Management and Health)" userId="d9a8b39e-a9d4-4d81-a719-001f6364ef6d" providerId="ADAL" clId="{6211783F-E6D7-4B35-BD65-4E835E742ABA}" dt="2023-10-25T11:37:52.376" v="452"/>
        <pc:sldMkLst>
          <pc:docMk/>
          <pc:sldMk cId="4042775721" sldId="473"/>
        </pc:sldMkLst>
        <pc:spChg chg="del">
          <ac:chgData name="Helen Evans (Institute of Management and Health)" userId="d9a8b39e-a9d4-4d81-a719-001f6364ef6d" providerId="ADAL" clId="{6211783F-E6D7-4B35-BD65-4E835E742ABA}" dt="2023-10-23T16:12:11.833" v="37"/>
          <ac:spMkLst>
            <pc:docMk/>
            <pc:sldMk cId="4042775721" sldId="473"/>
            <ac:spMk id="9" creationId="{F13C74B1-5B17-4795-BED0-7140497B445A}"/>
          </ac:spMkLst>
        </pc:spChg>
        <pc:spChg chg="del">
          <ac:chgData name="Helen Evans (Institute of Management and Health)" userId="d9a8b39e-a9d4-4d81-a719-001f6364ef6d" providerId="ADAL" clId="{6211783F-E6D7-4B35-BD65-4E835E742ABA}" dt="2023-10-23T16:12:11.833" v="37"/>
          <ac:spMkLst>
            <pc:docMk/>
            <pc:sldMk cId="4042775721" sldId="473"/>
            <ac:spMk id="11" creationId="{D4974D33-8DC5-464E-8C6D-BE58F0669C17}"/>
          </ac:spMkLst>
        </pc:spChg>
      </pc:sldChg>
      <pc:sldChg chg="delSp delDesignElem">
        <pc:chgData name="Helen Evans (Institute of Management and Health)" userId="d9a8b39e-a9d4-4d81-a719-001f6364ef6d" providerId="ADAL" clId="{6211783F-E6D7-4B35-BD65-4E835E742ABA}" dt="2023-10-23T16:12:11.833" v="37"/>
        <pc:sldMkLst>
          <pc:docMk/>
          <pc:sldMk cId="1033213383" sldId="481"/>
        </pc:sldMkLst>
        <pc:spChg chg="del">
          <ac:chgData name="Helen Evans (Institute of Management and Health)" userId="d9a8b39e-a9d4-4d81-a719-001f6364ef6d" providerId="ADAL" clId="{6211783F-E6D7-4B35-BD65-4E835E742ABA}" dt="2023-10-23T16:12:11.833" v="37"/>
          <ac:spMkLst>
            <pc:docMk/>
            <pc:sldMk cId="1033213383" sldId="481"/>
            <ac:spMk id="41" creationId="{A254D376-7060-4491-9779-FC35E62F3F6F}"/>
          </ac:spMkLst>
        </pc:spChg>
      </pc:sldChg>
      <pc:sldChg chg="delSp modSp mod modClrScheme delDesignElem chgLayout">
        <pc:chgData name="Helen Evans (Institute of Management and Health)" userId="d9a8b39e-a9d4-4d81-a719-001f6364ef6d" providerId="ADAL" clId="{6211783F-E6D7-4B35-BD65-4E835E742ABA}" dt="2023-10-25T11:57:02.761" v="677" actId="700"/>
        <pc:sldMkLst>
          <pc:docMk/>
          <pc:sldMk cId="2037496043" sldId="483"/>
        </pc:sldMkLst>
        <pc:spChg chg="mod ord">
          <ac:chgData name="Helen Evans (Institute of Management and Health)" userId="d9a8b39e-a9d4-4d81-a719-001f6364ef6d" providerId="ADAL" clId="{6211783F-E6D7-4B35-BD65-4E835E742ABA}" dt="2023-10-25T11:57:02.761" v="677" actId="700"/>
          <ac:spMkLst>
            <pc:docMk/>
            <pc:sldMk cId="2037496043" sldId="483"/>
            <ac:spMk id="2" creationId="{C0E0232F-B5AA-489C-A036-EE621A20DA17}"/>
          </ac:spMkLst>
        </pc:spChg>
        <pc:spChg chg="del">
          <ac:chgData name="Helen Evans (Institute of Management and Health)" userId="d9a8b39e-a9d4-4d81-a719-001f6364ef6d" providerId="ADAL" clId="{6211783F-E6D7-4B35-BD65-4E835E742ABA}" dt="2023-10-23T16:12:11.833" v="37"/>
          <ac:spMkLst>
            <pc:docMk/>
            <pc:sldMk cId="2037496043" sldId="483"/>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2037496043" sldId="483"/>
            <ac:spMk id="11" creationId="{2E92FA66-67D7-4CB4-94D3-E643A9AD4757}"/>
          </ac:spMkLst>
        </pc:spChg>
      </pc:sldChg>
      <pc:sldChg chg="addSp delSp modSp mod modClrScheme delAnim delDesignElem chgLayout">
        <pc:chgData name="Helen Evans (Institute of Management and Health)" userId="d9a8b39e-a9d4-4d81-a719-001f6364ef6d" providerId="ADAL" clId="{6211783F-E6D7-4B35-BD65-4E835E742ABA}" dt="2023-10-25T11:57:02.761" v="677" actId="700"/>
        <pc:sldMkLst>
          <pc:docMk/>
          <pc:sldMk cId="1138031495" sldId="484"/>
        </pc:sldMkLst>
        <pc:spChg chg="mod ord">
          <ac:chgData name="Helen Evans (Institute of Management and Health)" userId="d9a8b39e-a9d4-4d81-a719-001f6364ef6d" providerId="ADAL" clId="{6211783F-E6D7-4B35-BD65-4E835E742ABA}" dt="2023-10-25T11:57:02.761" v="677" actId="700"/>
          <ac:spMkLst>
            <pc:docMk/>
            <pc:sldMk cId="1138031495" sldId="484"/>
            <ac:spMk id="2" creationId="{C0E0232F-B5AA-489C-A036-EE621A20DA17}"/>
          </ac:spMkLst>
        </pc:spChg>
        <pc:spChg chg="add del mod">
          <ac:chgData name="Helen Evans (Institute of Management and Health)" userId="d9a8b39e-a9d4-4d81-a719-001f6364ef6d" providerId="ADAL" clId="{6211783F-E6D7-4B35-BD65-4E835E742ABA}" dt="2023-10-23T16:15:20.629" v="78" actId="22"/>
          <ac:spMkLst>
            <pc:docMk/>
            <pc:sldMk cId="1138031495" sldId="484"/>
            <ac:spMk id="7" creationId="{084D593C-9EA9-4BA6-8143-11BDA19F1D62}"/>
          </ac:spMkLst>
        </pc:spChg>
        <pc:spChg chg="del">
          <ac:chgData name="Helen Evans (Institute of Management and Health)" userId="d9a8b39e-a9d4-4d81-a719-001f6364ef6d" providerId="ADAL" clId="{6211783F-E6D7-4B35-BD65-4E835E742ABA}" dt="2023-10-23T16:12:11.833" v="37"/>
          <ac:spMkLst>
            <pc:docMk/>
            <pc:sldMk cId="1138031495" sldId="484"/>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1138031495" sldId="484"/>
            <ac:spMk id="11" creationId="{2E92FA66-67D7-4CB4-94D3-E643A9AD4757}"/>
          </ac:spMkLst>
        </pc:spChg>
        <pc:spChg chg="del mod">
          <ac:chgData name="Helen Evans (Institute of Management and Health)" userId="d9a8b39e-a9d4-4d81-a719-001f6364ef6d" providerId="ADAL" clId="{6211783F-E6D7-4B35-BD65-4E835E742ABA}" dt="2023-10-23T16:14:39.430" v="74" actId="478"/>
          <ac:spMkLst>
            <pc:docMk/>
            <pc:sldMk cId="1138031495" sldId="484"/>
            <ac:spMk id="12" creationId="{4F2D64CA-0D20-BE64-8B9C-EC9A552258C8}"/>
          </ac:spMkLst>
        </pc:spChg>
        <pc:spChg chg="del mod">
          <ac:chgData name="Helen Evans (Institute of Management and Health)" userId="d9a8b39e-a9d4-4d81-a719-001f6364ef6d" providerId="ADAL" clId="{6211783F-E6D7-4B35-BD65-4E835E742ABA}" dt="2023-10-23T16:14:46.193" v="77" actId="478"/>
          <ac:spMkLst>
            <pc:docMk/>
            <pc:sldMk cId="1138031495" sldId="484"/>
            <ac:spMk id="21" creationId="{9C6BBF93-56DD-53D0-17F4-3F096AC719E1}"/>
          </ac:spMkLst>
        </pc:spChg>
        <pc:picChg chg="del">
          <ac:chgData name="Helen Evans (Institute of Management and Health)" userId="d9a8b39e-a9d4-4d81-a719-001f6364ef6d" providerId="ADAL" clId="{6211783F-E6D7-4B35-BD65-4E835E742ABA}" dt="2023-10-23T16:14:30.828" v="71" actId="478"/>
          <ac:picMkLst>
            <pc:docMk/>
            <pc:sldMk cId="1138031495" sldId="484"/>
            <ac:picMk id="4" creationId="{14319068-6912-E2B4-8D98-E0006BA0FB3B}"/>
          </ac:picMkLst>
        </pc:picChg>
        <pc:picChg chg="del">
          <ac:chgData name="Helen Evans (Institute of Management and Health)" userId="d9a8b39e-a9d4-4d81-a719-001f6364ef6d" providerId="ADAL" clId="{6211783F-E6D7-4B35-BD65-4E835E742ABA}" dt="2023-10-23T16:14:28.854" v="70" actId="478"/>
          <ac:picMkLst>
            <pc:docMk/>
            <pc:sldMk cId="1138031495" sldId="484"/>
            <ac:picMk id="8" creationId="{C1F41234-3EFF-DECF-B43D-17B223F3986B}"/>
          </ac:picMkLst>
        </pc:picChg>
        <pc:picChg chg="add mod ord">
          <ac:chgData name="Helen Evans (Institute of Management and Health)" userId="d9a8b39e-a9d4-4d81-a719-001f6364ef6d" providerId="ADAL" clId="{6211783F-E6D7-4B35-BD65-4E835E742ABA}" dt="2023-10-25T11:57:02.761" v="677" actId="700"/>
          <ac:picMkLst>
            <pc:docMk/>
            <pc:sldMk cId="1138031495" sldId="484"/>
            <ac:picMk id="14" creationId="{5123869F-7939-4A82-9BB1-101B1E1C436A}"/>
          </ac:picMkLst>
        </pc:picChg>
        <pc:picChg chg="del">
          <ac:chgData name="Helen Evans (Institute of Management and Health)" userId="d9a8b39e-a9d4-4d81-a719-001f6364ef6d" providerId="ADAL" clId="{6211783F-E6D7-4B35-BD65-4E835E742ABA}" dt="2023-10-23T16:14:24.146" v="69" actId="478"/>
          <ac:picMkLst>
            <pc:docMk/>
            <pc:sldMk cId="1138031495" sldId="484"/>
            <ac:picMk id="15" creationId="{F6428C92-E53B-0630-59B2-04487ECD4756}"/>
          </ac:picMkLst>
        </pc:picChg>
        <pc:picChg chg="del">
          <ac:chgData name="Helen Evans (Institute of Management and Health)" userId="d9a8b39e-a9d4-4d81-a719-001f6364ef6d" providerId="ADAL" clId="{6211783F-E6D7-4B35-BD65-4E835E742ABA}" dt="2023-10-23T16:14:21.315" v="68" actId="478"/>
          <ac:picMkLst>
            <pc:docMk/>
            <pc:sldMk cId="1138031495" sldId="484"/>
            <ac:picMk id="19" creationId="{A941A75F-7A3D-EC06-D75D-368C3F1C4441}"/>
          </ac:picMkLst>
        </pc:picChg>
        <pc:cxnChg chg="del">
          <ac:chgData name="Helen Evans (Institute of Management and Health)" userId="d9a8b39e-a9d4-4d81-a719-001f6364ef6d" providerId="ADAL" clId="{6211783F-E6D7-4B35-BD65-4E835E742ABA}" dt="2023-10-23T16:14:41.420" v="75" actId="478"/>
          <ac:cxnSpMkLst>
            <pc:docMk/>
            <pc:sldMk cId="1138031495" sldId="484"/>
            <ac:cxnSpMk id="5" creationId="{7B53A411-E668-C2DD-6B15-0AB0CBB5A6D6}"/>
          </ac:cxnSpMkLst>
        </pc:cxnChg>
        <pc:cxnChg chg="del">
          <ac:chgData name="Helen Evans (Institute of Management and Health)" userId="d9a8b39e-a9d4-4d81-a719-001f6364ef6d" providerId="ADAL" clId="{6211783F-E6D7-4B35-BD65-4E835E742ABA}" dt="2023-10-23T16:14:34.924" v="72" actId="478"/>
          <ac:cxnSpMkLst>
            <pc:docMk/>
            <pc:sldMk cId="1138031495" sldId="484"/>
            <ac:cxnSpMk id="17" creationId="{EC4FDB95-E76F-3F0A-FEDB-3FC6903A5EC8}"/>
          </ac:cxnSpMkLst>
        </pc:cxnChg>
      </pc:sldChg>
      <pc:sldChg chg="delSp del delDesignElem">
        <pc:chgData name="Helen Evans (Institute of Management and Health)" userId="d9a8b39e-a9d4-4d81-a719-001f6364ef6d" providerId="ADAL" clId="{6211783F-E6D7-4B35-BD65-4E835E742ABA}" dt="2023-10-23T16:15:34.202" v="80" actId="47"/>
        <pc:sldMkLst>
          <pc:docMk/>
          <pc:sldMk cId="649205055" sldId="485"/>
        </pc:sldMkLst>
        <pc:spChg chg="del">
          <ac:chgData name="Helen Evans (Institute of Management and Health)" userId="d9a8b39e-a9d4-4d81-a719-001f6364ef6d" providerId="ADAL" clId="{6211783F-E6D7-4B35-BD65-4E835E742ABA}" dt="2023-10-23T16:12:11.833" v="37"/>
          <ac:spMkLst>
            <pc:docMk/>
            <pc:sldMk cId="649205055" sldId="485"/>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649205055" sldId="485"/>
            <ac:spMk id="11" creationId="{2E92FA66-67D7-4CB4-94D3-E643A9AD4757}"/>
          </ac:spMkLst>
        </pc:spChg>
      </pc:sldChg>
      <pc:sldChg chg="delSp modSp mod modClrScheme delDesignElem chgLayout">
        <pc:chgData name="Helen Evans (Institute of Management and Health)" userId="d9a8b39e-a9d4-4d81-a719-001f6364ef6d" providerId="ADAL" clId="{6211783F-E6D7-4B35-BD65-4E835E742ABA}" dt="2023-10-25T11:57:02.761" v="677" actId="700"/>
        <pc:sldMkLst>
          <pc:docMk/>
          <pc:sldMk cId="1832857841" sldId="486"/>
        </pc:sldMkLst>
        <pc:spChg chg="mod ord">
          <ac:chgData name="Helen Evans (Institute of Management and Health)" userId="d9a8b39e-a9d4-4d81-a719-001f6364ef6d" providerId="ADAL" clId="{6211783F-E6D7-4B35-BD65-4E835E742ABA}" dt="2023-10-25T11:57:02.761" v="677" actId="700"/>
          <ac:spMkLst>
            <pc:docMk/>
            <pc:sldMk cId="1832857841" sldId="486"/>
            <ac:spMk id="2" creationId="{C0E0232F-B5AA-489C-A036-EE621A20DA17}"/>
          </ac:spMkLst>
        </pc:spChg>
        <pc:spChg chg="del">
          <ac:chgData name="Helen Evans (Institute of Management and Health)" userId="d9a8b39e-a9d4-4d81-a719-001f6364ef6d" providerId="ADAL" clId="{6211783F-E6D7-4B35-BD65-4E835E742ABA}" dt="2023-10-23T16:12:11.833" v="37"/>
          <ac:spMkLst>
            <pc:docMk/>
            <pc:sldMk cId="1832857841" sldId="486"/>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1832857841" sldId="486"/>
            <ac:spMk id="11" creationId="{2E92FA66-67D7-4CB4-94D3-E643A9AD4757}"/>
          </ac:spMkLst>
        </pc:spChg>
        <pc:spChg chg="mod ord">
          <ac:chgData name="Helen Evans (Institute of Management and Health)" userId="d9a8b39e-a9d4-4d81-a719-001f6364ef6d" providerId="ADAL" clId="{6211783F-E6D7-4B35-BD65-4E835E742ABA}" dt="2023-10-25T11:57:02.761" v="677" actId="700"/>
          <ac:spMkLst>
            <pc:docMk/>
            <pc:sldMk cId="1832857841" sldId="486"/>
            <ac:spMk id="19" creationId="{23852507-12E7-57C3-54A5-A114817A1A5E}"/>
          </ac:spMkLst>
        </pc:spChg>
        <pc:picChg chg="mod">
          <ac:chgData name="Helen Evans (Institute of Management and Health)" userId="d9a8b39e-a9d4-4d81-a719-001f6364ef6d" providerId="ADAL" clId="{6211783F-E6D7-4B35-BD65-4E835E742ABA}" dt="2023-10-23T16:17:48.336" v="110" actId="1076"/>
          <ac:picMkLst>
            <pc:docMk/>
            <pc:sldMk cId="1832857841" sldId="486"/>
            <ac:picMk id="6" creationId="{CA86DBC8-4F87-6C56-C9CC-46326C5996D8}"/>
          </ac:picMkLst>
        </pc:picChg>
        <pc:picChg chg="mod">
          <ac:chgData name="Helen Evans (Institute of Management and Health)" userId="d9a8b39e-a9d4-4d81-a719-001f6364ef6d" providerId="ADAL" clId="{6211783F-E6D7-4B35-BD65-4E835E742ABA}" dt="2023-10-23T16:17:55.159" v="113" actId="14100"/>
          <ac:picMkLst>
            <pc:docMk/>
            <pc:sldMk cId="1832857841" sldId="486"/>
            <ac:picMk id="18" creationId="{2EE6227A-FFED-193B-1563-D239A5C989AA}"/>
          </ac:picMkLst>
        </pc:picChg>
      </pc:sldChg>
      <pc:sldChg chg="delSp modSp mod modClrScheme delDesignElem chgLayout">
        <pc:chgData name="Helen Evans (Institute of Management and Health)" userId="d9a8b39e-a9d4-4d81-a719-001f6364ef6d" providerId="ADAL" clId="{6211783F-E6D7-4B35-BD65-4E835E742ABA}" dt="2023-10-25T11:57:02.761" v="677" actId="700"/>
        <pc:sldMkLst>
          <pc:docMk/>
          <pc:sldMk cId="3049112111" sldId="487"/>
        </pc:sldMkLst>
        <pc:spChg chg="mod ord">
          <ac:chgData name="Helen Evans (Institute of Management and Health)" userId="d9a8b39e-a9d4-4d81-a719-001f6364ef6d" providerId="ADAL" clId="{6211783F-E6D7-4B35-BD65-4E835E742ABA}" dt="2023-10-25T11:57:02.761" v="677" actId="700"/>
          <ac:spMkLst>
            <pc:docMk/>
            <pc:sldMk cId="3049112111" sldId="487"/>
            <ac:spMk id="2" creationId="{C0E0232F-B5AA-489C-A036-EE621A20DA17}"/>
          </ac:spMkLst>
        </pc:spChg>
        <pc:spChg chg="mod">
          <ac:chgData name="Helen Evans (Institute of Management and Health)" userId="d9a8b39e-a9d4-4d81-a719-001f6364ef6d" providerId="ADAL" clId="{6211783F-E6D7-4B35-BD65-4E835E742ABA}" dt="2023-10-23T16:16:01.161" v="104" actId="14100"/>
          <ac:spMkLst>
            <pc:docMk/>
            <pc:sldMk cId="3049112111" sldId="487"/>
            <ac:spMk id="6" creationId="{EABEBB45-F554-2C6E-B097-E23C904B90B5}"/>
          </ac:spMkLst>
        </pc:spChg>
        <pc:spChg chg="del">
          <ac:chgData name="Helen Evans (Institute of Management and Health)" userId="d9a8b39e-a9d4-4d81-a719-001f6364ef6d" providerId="ADAL" clId="{6211783F-E6D7-4B35-BD65-4E835E742ABA}" dt="2023-10-23T16:12:11.833" v="37"/>
          <ac:spMkLst>
            <pc:docMk/>
            <pc:sldMk cId="3049112111" sldId="487"/>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3049112111" sldId="487"/>
            <ac:spMk id="11" creationId="{2E92FA66-67D7-4CB4-94D3-E643A9AD4757}"/>
          </ac:spMkLst>
        </pc:spChg>
      </pc:sldChg>
      <pc:sldChg chg="delSp modSp mod modClrScheme delDesignElem chgLayout">
        <pc:chgData name="Helen Evans (Institute of Management and Health)" userId="d9a8b39e-a9d4-4d81-a719-001f6364ef6d" providerId="ADAL" clId="{6211783F-E6D7-4B35-BD65-4E835E742ABA}" dt="2023-10-25T11:57:02.761" v="677" actId="700"/>
        <pc:sldMkLst>
          <pc:docMk/>
          <pc:sldMk cId="619163041" sldId="488"/>
        </pc:sldMkLst>
        <pc:spChg chg="mod ord">
          <ac:chgData name="Helen Evans (Institute of Management and Health)" userId="d9a8b39e-a9d4-4d81-a719-001f6364ef6d" providerId="ADAL" clId="{6211783F-E6D7-4B35-BD65-4E835E742ABA}" dt="2023-10-25T11:57:02.761" v="677" actId="700"/>
          <ac:spMkLst>
            <pc:docMk/>
            <pc:sldMk cId="619163041" sldId="488"/>
            <ac:spMk id="2" creationId="{C0E0232F-B5AA-489C-A036-EE621A20DA17}"/>
          </ac:spMkLst>
        </pc:spChg>
        <pc:spChg chg="del">
          <ac:chgData name="Helen Evans (Institute of Management and Health)" userId="d9a8b39e-a9d4-4d81-a719-001f6364ef6d" providerId="ADAL" clId="{6211783F-E6D7-4B35-BD65-4E835E742ABA}" dt="2023-10-23T16:12:11.833" v="37"/>
          <ac:spMkLst>
            <pc:docMk/>
            <pc:sldMk cId="619163041" sldId="488"/>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619163041" sldId="488"/>
            <ac:spMk id="11" creationId="{2E92FA66-67D7-4CB4-94D3-E643A9AD4757}"/>
          </ac:spMkLst>
        </pc:spChg>
      </pc:sldChg>
      <pc:sldChg chg="delSp modSp mod modClrScheme delDesignElem chgLayout">
        <pc:chgData name="Helen Evans (Institute of Management and Health)" userId="d9a8b39e-a9d4-4d81-a719-001f6364ef6d" providerId="ADAL" clId="{6211783F-E6D7-4B35-BD65-4E835E742ABA}" dt="2023-10-25T11:57:02.761" v="677" actId="700"/>
        <pc:sldMkLst>
          <pc:docMk/>
          <pc:sldMk cId="432444216" sldId="489"/>
        </pc:sldMkLst>
        <pc:spChg chg="mod ord">
          <ac:chgData name="Helen Evans (Institute of Management and Health)" userId="d9a8b39e-a9d4-4d81-a719-001f6364ef6d" providerId="ADAL" clId="{6211783F-E6D7-4B35-BD65-4E835E742ABA}" dt="2023-10-25T11:57:02.761" v="677" actId="700"/>
          <ac:spMkLst>
            <pc:docMk/>
            <pc:sldMk cId="432444216" sldId="489"/>
            <ac:spMk id="2" creationId="{C0E0232F-B5AA-489C-A036-EE621A20DA17}"/>
          </ac:spMkLst>
        </pc:spChg>
        <pc:spChg chg="del">
          <ac:chgData name="Helen Evans (Institute of Management and Health)" userId="d9a8b39e-a9d4-4d81-a719-001f6364ef6d" providerId="ADAL" clId="{6211783F-E6D7-4B35-BD65-4E835E742ABA}" dt="2023-10-23T16:12:11.833" v="37"/>
          <ac:spMkLst>
            <pc:docMk/>
            <pc:sldMk cId="432444216" sldId="489"/>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432444216" sldId="489"/>
            <ac:spMk id="11" creationId="{2E92FA66-67D7-4CB4-94D3-E643A9AD4757}"/>
          </ac:spMkLst>
        </pc:spChg>
        <pc:spChg chg="mod">
          <ac:chgData name="Helen Evans (Institute of Management and Health)" userId="d9a8b39e-a9d4-4d81-a719-001f6364ef6d" providerId="ADAL" clId="{6211783F-E6D7-4B35-BD65-4E835E742ABA}" dt="2023-10-23T16:16:43.126" v="105" actId="1076"/>
          <ac:spMkLst>
            <pc:docMk/>
            <pc:sldMk cId="432444216" sldId="489"/>
            <ac:spMk id="17" creationId="{0634D2DD-21F4-9CDD-6438-6950E01D26F5}"/>
          </ac:spMkLst>
        </pc:spChg>
      </pc:sldChg>
      <pc:sldChg chg="delSp modSp mod modClrScheme delDesignElem chgLayout">
        <pc:chgData name="Helen Evans (Institute of Management and Health)" userId="d9a8b39e-a9d4-4d81-a719-001f6364ef6d" providerId="ADAL" clId="{6211783F-E6D7-4B35-BD65-4E835E742ABA}" dt="2023-10-25T11:57:02.761" v="677" actId="700"/>
        <pc:sldMkLst>
          <pc:docMk/>
          <pc:sldMk cId="2999205118" sldId="490"/>
        </pc:sldMkLst>
        <pc:spChg chg="mod ord">
          <ac:chgData name="Helen Evans (Institute of Management and Health)" userId="d9a8b39e-a9d4-4d81-a719-001f6364ef6d" providerId="ADAL" clId="{6211783F-E6D7-4B35-BD65-4E835E742ABA}" dt="2023-10-25T11:57:02.761" v="677" actId="700"/>
          <ac:spMkLst>
            <pc:docMk/>
            <pc:sldMk cId="2999205118" sldId="490"/>
            <ac:spMk id="2" creationId="{C0E0232F-B5AA-489C-A036-EE621A20DA17}"/>
          </ac:spMkLst>
        </pc:spChg>
        <pc:spChg chg="del">
          <ac:chgData name="Helen Evans (Institute of Management and Health)" userId="d9a8b39e-a9d4-4d81-a719-001f6364ef6d" providerId="ADAL" clId="{6211783F-E6D7-4B35-BD65-4E835E742ABA}" dt="2023-10-23T16:12:11.833" v="37"/>
          <ac:spMkLst>
            <pc:docMk/>
            <pc:sldMk cId="2999205118" sldId="490"/>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2999205118" sldId="490"/>
            <ac:spMk id="11" creationId="{2E92FA66-67D7-4CB4-94D3-E643A9AD4757}"/>
          </ac:spMkLst>
        </pc:spChg>
      </pc:sldChg>
      <pc:sldChg chg="delSp modSp mod modClrScheme delDesignElem chgLayout">
        <pc:chgData name="Helen Evans (Institute of Management and Health)" userId="d9a8b39e-a9d4-4d81-a719-001f6364ef6d" providerId="ADAL" clId="{6211783F-E6D7-4B35-BD65-4E835E742ABA}" dt="2023-10-25T11:57:02.761" v="677" actId="700"/>
        <pc:sldMkLst>
          <pc:docMk/>
          <pc:sldMk cId="1527962190" sldId="491"/>
        </pc:sldMkLst>
        <pc:spChg chg="mod ord">
          <ac:chgData name="Helen Evans (Institute of Management and Health)" userId="d9a8b39e-a9d4-4d81-a719-001f6364ef6d" providerId="ADAL" clId="{6211783F-E6D7-4B35-BD65-4E835E742ABA}" dt="2023-10-25T11:57:02.761" v="677" actId="700"/>
          <ac:spMkLst>
            <pc:docMk/>
            <pc:sldMk cId="1527962190" sldId="491"/>
            <ac:spMk id="2" creationId="{C0E0232F-B5AA-489C-A036-EE621A20DA17}"/>
          </ac:spMkLst>
        </pc:spChg>
        <pc:spChg chg="del">
          <ac:chgData name="Helen Evans (Institute of Management and Health)" userId="d9a8b39e-a9d4-4d81-a719-001f6364ef6d" providerId="ADAL" clId="{6211783F-E6D7-4B35-BD65-4E835E742ABA}" dt="2023-10-23T16:12:11.833" v="37"/>
          <ac:spMkLst>
            <pc:docMk/>
            <pc:sldMk cId="1527962190" sldId="491"/>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1527962190" sldId="491"/>
            <ac:spMk id="11" creationId="{2E92FA66-67D7-4CB4-94D3-E643A9AD4757}"/>
          </ac:spMkLst>
        </pc:spChg>
      </pc:sldChg>
      <pc:sldChg chg="delSp modSp mod modClrScheme delDesignElem chgLayout">
        <pc:chgData name="Helen Evans (Institute of Management and Health)" userId="d9a8b39e-a9d4-4d81-a719-001f6364ef6d" providerId="ADAL" clId="{6211783F-E6D7-4B35-BD65-4E835E742ABA}" dt="2023-10-25T11:57:02.761" v="677" actId="700"/>
        <pc:sldMkLst>
          <pc:docMk/>
          <pc:sldMk cId="2308041614" sldId="492"/>
        </pc:sldMkLst>
        <pc:spChg chg="mod ord">
          <ac:chgData name="Helen Evans (Institute of Management and Health)" userId="d9a8b39e-a9d4-4d81-a719-001f6364ef6d" providerId="ADAL" clId="{6211783F-E6D7-4B35-BD65-4E835E742ABA}" dt="2023-10-25T11:57:02.761" v="677" actId="700"/>
          <ac:spMkLst>
            <pc:docMk/>
            <pc:sldMk cId="2308041614" sldId="492"/>
            <ac:spMk id="2" creationId="{C0E0232F-B5AA-489C-A036-EE621A20DA17}"/>
          </ac:spMkLst>
        </pc:spChg>
        <pc:spChg chg="del">
          <ac:chgData name="Helen Evans (Institute of Management and Health)" userId="d9a8b39e-a9d4-4d81-a719-001f6364ef6d" providerId="ADAL" clId="{6211783F-E6D7-4B35-BD65-4E835E742ABA}" dt="2023-10-23T16:12:11.833" v="37"/>
          <ac:spMkLst>
            <pc:docMk/>
            <pc:sldMk cId="2308041614" sldId="492"/>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2308041614" sldId="492"/>
            <ac:spMk id="11" creationId="{2E92FA66-67D7-4CB4-94D3-E643A9AD4757}"/>
          </ac:spMkLst>
        </pc:spChg>
      </pc:sldChg>
      <pc:sldChg chg="delSp modSp mod modClrScheme delDesignElem chgLayout">
        <pc:chgData name="Helen Evans (Institute of Management and Health)" userId="d9a8b39e-a9d4-4d81-a719-001f6364ef6d" providerId="ADAL" clId="{6211783F-E6D7-4B35-BD65-4E835E742ABA}" dt="2023-10-25T11:57:33.161" v="684" actId="1076"/>
        <pc:sldMkLst>
          <pc:docMk/>
          <pc:sldMk cId="3850708151" sldId="493"/>
        </pc:sldMkLst>
        <pc:spChg chg="mod ord">
          <ac:chgData name="Helen Evans (Institute of Management and Health)" userId="d9a8b39e-a9d4-4d81-a719-001f6364ef6d" providerId="ADAL" clId="{6211783F-E6D7-4B35-BD65-4E835E742ABA}" dt="2023-10-25T11:57:02.761" v="677" actId="700"/>
          <ac:spMkLst>
            <pc:docMk/>
            <pc:sldMk cId="3850708151" sldId="493"/>
            <ac:spMk id="2" creationId="{C0E0232F-B5AA-489C-A036-EE621A20DA17}"/>
          </ac:spMkLst>
        </pc:spChg>
        <pc:spChg chg="mod">
          <ac:chgData name="Helen Evans (Institute of Management and Health)" userId="d9a8b39e-a9d4-4d81-a719-001f6364ef6d" providerId="ADAL" clId="{6211783F-E6D7-4B35-BD65-4E835E742ABA}" dt="2023-10-25T11:57:13.633" v="678" actId="1076"/>
          <ac:spMkLst>
            <pc:docMk/>
            <pc:sldMk cId="3850708151" sldId="493"/>
            <ac:spMk id="5" creationId="{4D4FE64E-4326-250E-4B9B-94BFB980AC48}"/>
          </ac:spMkLst>
        </pc:spChg>
        <pc:spChg chg="mod">
          <ac:chgData name="Helen Evans (Institute of Management and Health)" userId="d9a8b39e-a9d4-4d81-a719-001f6364ef6d" providerId="ADAL" clId="{6211783F-E6D7-4B35-BD65-4E835E742ABA}" dt="2023-10-25T11:57:29.468" v="683" actId="1076"/>
          <ac:spMkLst>
            <pc:docMk/>
            <pc:sldMk cId="3850708151" sldId="493"/>
            <ac:spMk id="6" creationId="{3DD88613-8CF7-FD4C-96F4-737E9A77FC7A}"/>
          </ac:spMkLst>
        </pc:spChg>
        <pc:spChg chg="del">
          <ac:chgData name="Helen Evans (Institute of Management and Health)" userId="d9a8b39e-a9d4-4d81-a719-001f6364ef6d" providerId="ADAL" clId="{6211783F-E6D7-4B35-BD65-4E835E742ABA}" dt="2023-10-23T16:12:11.833" v="37"/>
          <ac:spMkLst>
            <pc:docMk/>
            <pc:sldMk cId="3850708151" sldId="493"/>
            <ac:spMk id="9" creationId="{32AEEBC8-9D30-42EF-95F2-386C2653FBF0}"/>
          </ac:spMkLst>
        </pc:spChg>
        <pc:spChg chg="mod">
          <ac:chgData name="Helen Evans (Institute of Management and Health)" userId="d9a8b39e-a9d4-4d81-a719-001f6364ef6d" providerId="ADAL" clId="{6211783F-E6D7-4B35-BD65-4E835E742ABA}" dt="2023-10-25T11:57:33.161" v="684" actId="1076"/>
          <ac:spMkLst>
            <pc:docMk/>
            <pc:sldMk cId="3850708151" sldId="493"/>
            <ac:spMk id="10" creationId="{EB41468E-7E01-24FE-9C6B-C7D5BCE8D8A3}"/>
          </ac:spMkLst>
        </pc:spChg>
        <pc:spChg chg="del">
          <ac:chgData name="Helen Evans (Institute of Management and Health)" userId="d9a8b39e-a9d4-4d81-a719-001f6364ef6d" providerId="ADAL" clId="{6211783F-E6D7-4B35-BD65-4E835E742ABA}" dt="2023-10-23T16:12:11.833" v="37"/>
          <ac:spMkLst>
            <pc:docMk/>
            <pc:sldMk cId="3850708151" sldId="493"/>
            <ac:spMk id="11" creationId="{2E92FA66-67D7-4CB4-94D3-E643A9AD4757}"/>
          </ac:spMkLst>
        </pc:spChg>
        <pc:picChg chg="mod">
          <ac:chgData name="Helen Evans (Institute of Management and Health)" userId="d9a8b39e-a9d4-4d81-a719-001f6364ef6d" providerId="ADAL" clId="{6211783F-E6D7-4B35-BD65-4E835E742ABA}" dt="2023-10-25T11:57:25.515" v="682" actId="1076"/>
          <ac:picMkLst>
            <pc:docMk/>
            <pc:sldMk cId="3850708151" sldId="493"/>
            <ac:picMk id="7" creationId="{ED276797-6CDB-E192-6B57-1011894A7608}"/>
          </ac:picMkLst>
        </pc:picChg>
        <pc:picChg chg="mod">
          <ac:chgData name="Helen Evans (Institute of Management and Health)" userId="d9a8b39e-a9d4-4d81-a719-001f6364ef6d" providerId="ADAL" clId="{6211783F-E6D7-4B35-BD65-4E835E742ABA}" dt="2023-10-25T11:57:19.028" v="680" actId="1076"/>
          <ac:picMkLst>
            <pc:docMk/>
            <pc:sldMk cId="3850708151" sldId="493"/>
            <ac:picMk id="1026" creationId="{6F10D7AD-08B4-35B1-AA64-7D97A267C07D}"/>
          </ac:picMkLst>
        </pc:picChg>
      </pc:sldChg>
      <pc:sldChg chg="delSp modSp mod modClrScheme delDesignElem chgLayout">
        <pc:chgData name="Helen Evans (Institute of Management and Health)" userId="d9a8b39e-a9d4-4d81-a719-001f6364ef6d" providerId="ADAL" clId="{6211783F-E6D7-4B35-BD65-4E835E742ABA}" dt="2023-10-25T11:58:03.283" v="689" actId="1076"/>
        <pc:sldMkLst>
          <pc:docMk/>
          <pc:sldMk cId="676967972" sldId="494"/>
        </pc:sldMkLst>
        <pc:spChg chg="mod ord">
          <ac:chgData name="Helen Evans (Institute of Management and Health)" userId="d9a8b39e-a9d4-4d81-a719-001f6364ef6d" providerId="ADAL" clId="{6211783F-E6D7-4B35-BD65-4E835E742ABA}" dt="2023-10-25T11:57:02.761" v="677" actId="700"/>
          <ac:spMkLst>
            <pc:docMk/>
            <pc:sldMk cId="676967972" sldId="494"/>
            <ac:spMk id="2" creationId="{C0E0232F-B5AA-489C-A036-EE621A20DA17}"/>
          </ac:spMkLst>
        </pc:spChg>
        <pc:spChg chg="del">
          <ac:chgData name="Helen Evans (Institute of Management and Health)" userId="d9a8b39e-a9d4-4d81-a719-001f6364ef6d" providerId="ADAL" clId="{6211783F-E6D7-4B35-BD65-4E835E742ABA}" dt="2023-10-23T16:12:11.833" v="37"/>
          <ac:spMkLst>
            <pc:docMk/>
            <pc:sldMk cId="676967972" sldId="494"/>
            <ac:spMk id="9" creationId="{32AEEBC8-9D30-42EF-95F2-386C2653FBF0}"/>
          </ac:spMkLst>
        </pc:spChg>
        <pc:spChg chg="mod">
          <ac:chgData name="Helen Evans (Institute of Management and Health)" userId="d9a8b39e-a9d4-4d81-a719-001f6364ef6d" providerId="ADAL" clId="{6211783F-E6D7-4B35-BD65-4E835E742ABA}" dt="2023-10-25T11:58:03.283" v="689" actId="1076"/>
          <ac:spMkLst>
            <pc:docMk/>
            <pc:sldMk cId="676967972" sldId="494"/>
            <ac:spMk id="10" creationId="{EB41468E-7E01-24FE-9C6B-C7D5BCE8D8A3}"/>
          </ac:spMkLst>
        </pc:spChg>
        <pc:spChg chg="del">
          <ac:chgData name="Helen Evans (Institute of Management and Health)" userId="d9a8b39e-a9d4-4d81-a719-001f6364ef6d" providerId="ADAL" clId="{6211783F-E6D7-4B35-BD65-4E835E742ABA}" dt="2023-10-23T16:12:11.833" v="37"/>
          <ac:spMkLst>
            <pc:docMk/>
            <pc:sldMk cId="676967972" sldId="494"/>
            <ac:spMk id="11" creationId="{2E92FA66-67D7-4CB4-94D3-E643A9AD4757}"/>
          </ac:spMkLst>
        </pc:spChg>
        <pc:spChg chg="mod">
          <ac:chgData name="Helen Evans (Institute of Management and Health)" userId="d9a8b39e-a9d4-4d81-a719-001f6364ef6d" providerId="ADAL" clId="{6211783F-E6D7-4B35-BD65-4E835E742ABA}" dt="2023-10-25T11:57:57.966" v="688" actId="1076"/>
          <ac:spMkLst>
            <pc:docMk/>
            <pc:sldMk cId="676967972" sldId="494"/>
            <ac:spMk id="16" creationId="{3F58DEF9-9836-A59F-6C8E-1F685802E4CB}"/>
          </ac:spMkLst>
        </pc:spChg>
        <pc:picChg chg="mod">
          <ac:chgData name="Helen Evans (Institute of Management and Health)" userId="d9a8b39e-a9d4-4d81-a719-001f6364ef6d" providerId="ADAL" clId="{6211783F-E6D7-4B35-BD65-4E835E742ABA}" dt="2023-10-25T11:57:54.336" v="687" actId="1076"/>
          <ac:picMkLst>
            <pc:docMk/>
            <pc:sldMk cId="676967972" sldId="494"/>
            <ac:picMk id="4" creationId="{4A49E37A-2F2F-CD80-5785-F5A73F98582E}"/>
          </ac:picMkLst>
        </pc:picChg>
        <pc:picChg chg="mod">
          <ac:chgData name="Helen Evans (Institute of Management and Health)" userId="d9a8b39e-a9d4-4d81-a719-001f6364ef6d" providerId="ADAL" clId="{6211783F-E6D7-4B35-BD65-4E835E742ABA}" dt="2023-10-25T11:57:47.435" v="686" actId="1076"/>
          <ac:picMkLst>
            <pc:docMk/>
            <pc:sldMk cId="676967972" sldId="494"/>
            <ac:picMk id="1026" creationId="{6F10D7AD-08B4-35B1-AA64-7D97A267C07D}"/>
          </ac:picMkLst>
        </pc:picChg>
      </pc:sldChg>
      <pc:sldChg chg="del">
        <pc:chgData name="Helen Evans (Institute of Management and Health)" userId="d9a8b39e-a9d4-4d81-a719-001f6364ef6d" providerId="ADAL" clId="{6211783F-E6D7-4B35-BD65-4E835E742ABA}" dt="2023-10-23T16:10:33.498" v="5" actId="47"/>
        <pc:sldMkLst>
          <pc:docMk/>
          <pc:sldMk cId="222857501" sldId="495"/>
        </pc:sldMkLst>
      </pc:sldChg>
      <pc:sldChg chg="delSp modSp mod modClrScheme delDesignElem chgLayout">
        <pc:chgData name="Helen Evans (Institute of Management and Health)" userId="d9a8b39e-a9d4-4d81-a719-001f6364ef6d" providerId="ADAL" clId="{6211783F-E6D7-4B35-BD65-4E835E742ABA}" dt="2023-10-25T11:58:13.969" v="691" actId="1076"/>
        <pc:sldMkLst>
          <pc:docMk/>
          <pc:sldMk cId="1702929333" sldId="496"/>
        </pc:sldMkLst>
        <pc:spChg chg="mod ord">
          <ac:chgData name="Helen Evans (Institute of Management and Health)" userId="d9a8b39e-a9d4-4d81-a719-001f6364ef6d" providerId="ADAL" clId="{6211783F-E6D7-4B35-BD65-4E835E742ABA}" dt="2023-10-25T11:57:02.761" v="677" actId="700"/>
          <ac:spMkLst>
            <pc:docMk/>
            <pc:sldMk cId="1702929333" sldId="496"/>
            <ac:spMk id="2" creationId="{C0E0232F-B5AA-489C-A036-EE621A20DA17}"/>
          </ac:spMkLst>
        </pc:spChg>
        <pc:spChg chg="mod">
          <ac:chgData name="Helen Evans (Institute of Management and Health)" userId="d9a8b39e-a9d4-4d81-a719-001f6364ef6d" providerId="ADAL" clId="{6211783F-E6D7-4B35-BD65-4E835E742ABA}" dt="2023-10-23T16:18:53.195" v="120" actId="20577"/>
          <ac:spMkLst>
            <pc:docMk/>
            <pc:sldMk cId="1702929333" sldId="496"/>
            <ac:spMk id="6" creationId="{5354AB5C-EF7E-8A65-2584-0651F68DBDF8}"/>
          </ac:spMkLst>
        </pc:spChg>
        <pc:spChg chg="del">
          <ac:chgData name="Helen Evans (Institute of Management and Health)" userId="d9a8b39e-a9d4-4d81-a719-001f6364ef6d" providerId="ADAL" clId="{6211783F-E6D7-4B35-BD65-4E835E742ABA}" dt="2023-10-23T16:12:11.833" v="37"/>
          <ac:spMkLst>
            <pc:docMk/>
            <pc:sldMk cId="1702929333" sldId="496"/>
            <ac:spMk id="9" creationId="{32AEEBC8-9D30-42EF-95F2-386C2653FBF0}"/>
          </ac:spMkLst>
        </pc:spChg>
        <pc:spChg chg="del">
          <ac:chgData name="Helen Evans (Institute of Management and Health)" userId="d9a8b39e-a9d4-4d81-a719-001f6364ef6d" providerId="ADAL" clId="{6211783F-E6D7-4B35-BD65-4E835E742ABA}" dt="2023-10-23T16:12:11.833" v="37"/>
          <ac:spMkLst>
            <pc:docMk/>
            <pc:sldMk cId="1702929333" sldId="496"/>
            <ac:spMk id="11" creationId="{2E92FA66-67D7-4CB4-94D3-E643A9AD4757}"/>
          </ac:spMkLst>
        </pc:spChg>
        <pc:picChg chg="mod">
          <ac:chgData name="Helen Evans (Institute of Management and Health)" userId="d9a8b39e-a9d4-4d81-a719-001f6364ef6d" providerId="ADAL" clId="{6211783F-E6D7-4B35-BD65-4E835E742ABA}" dt="2023-10-25T11:58:13.969" v="691" actId="1076"/>
          <ac:picMkLst>
            <pc:docMk/>
            <pc:sldMk cId="1702929333" sldId="496"/>
            <ac:picMk id="1026" creationId="{6F10D7AD-08B4-35B1-AA64-7D97A267C07D}"/>
          </ac:picMkLst>
        </pc:picChg>
      </pc:sldChg>
      <pc:sldChg chg="addSp delSp modSp new mod modClrScheme chgLayout">
        <pc:chgData name="Helen Evans (Institute of Management and Health)" userId="d9a8b39e-a9d4-4d81-a719-001f6364ef6d" providerId="ADAL" clId="{6211783F-E6D7-4B35-BD65-4E835E742ABA}" dt="2023-10-25T11:58:50.477" v="698" actId="1076"/>
        <pc:sldMkLst>
          <pc:docMk/>
          <pc:sldMk cId="318741446" sldId="498"/>
        </pc:sldMkLst>
        <pc:spChg chg="add del mod ord">
          <ac:chgData name="Helen Evans (Institute of Management and Health)" userId="d9a8b39e-a9d4-4d81-a719-001f6364ef6d" providerId="ADAL" clId="{6211783F-E6D7-4B35-BD65-4E835E742ABA}" dt="2023-10-25T11:58:47.010" v="697" actId="478"/>
          <ac:spMkLst>
            <pc:docMk/>
            <pc:sldMk cId="318741446" sldId="498"/>
            <ac:spMk id="2" creationId="{8D8DD0C2-228B-4AA9-A60C-43F181F258F3}"/>
          </ac:spMkLst>
        </pc:spChg>
        <pc:spChg chg="del">
          <ac:chgData name="Helen Evans (Institute of Management and Health)" userId="d9a8b39e-a9d4-4d81-a719-001f6364ef6d" providerId="ADAL" clId="{6211783F-E6D7-4B35-BD65-4E835E742ABA}" dt="2023-10-23T16:19:37.257" v="128" actId="478"/>
          <ac:spMkLst>
            <pc:docMk/>
            <pc:sldMk cId="318741446" sldId="498"/>
            <ac:spMk id="2" creationId="{F6293354-4798-483C-96DC-499ABA3C570A}"/>
          </ac:spMkLst>
        </pc:spChg>
        <pc:spChg chg="del">
          <ac:chgData name="Helen Evans (Institute of Management and Health)" userId="d9a8b39e-a9d4-4d81-a719-001f6364ef6d" providerId="ADAL" clId="{6211783F-E6D7-4B35-BD65-4E835E742ABA}" dt="2023-10-23T16:19:29.768" v="125"/>
          <ac:spMkLst>
            <pc:docMk/>
            <pc:sldMk cId="318741446" sldId="498"/>
            <ac:spMk id="3" creationId="{1641F097-9309-4201-A7C1-949D4AF96BD8}"/>
          </ac:spMkLst>
        </pc:spChg>
        <pc:spChg chg="add mod ord">
          <ac:chgData name="Helen Evans (Institute of Management and Health)" userId="d9a8b39e-a9d4-4d81-a719-001f6364ef6d" providerId="ADAL" clId="{6211783F-E6D7-4B35-BD65-4E835E742ABA}" dt="2023-10-25T11:58:50.477" v="698" actId="1076"/>
          <ac:spMkLst>
            <pc:docMk/>
            <pc:sldMk cId="318741446" sldId="498"/>
            <ac:spMk id="4" creationId="{E88554FF-6C44-410A-B9C4-847627A67812}"/>
          </ac:spMkLst>
        </pc:spChg>
      </pc:sldChg>
      <pc:sldChg chg="del">
        <pc:chgData name="Helen Evans (Institute of Management and Health)" userId="d9a8b39e-a9d4-4d81-a719-001f6364ef6d" providerId="ADAL" clId="{6211783F-E6D7-4B35-BD65-4E835E742ABA}" dt="2023-10-23T16:09:40.418" v="0" actId="47"/>
        <pc:sldMkLst>
          <pc:docMk/>
          <pc:sldMk cId="3957160509" sldId="498"/>
        </pc:sldMkLst>
      </pc:sldChg>
      <pc:sldChg chg="addSp modSp new mod modNotesTx">
        <pc:chgData name="Helen Evans (Institute of Management and Health)" userId="d9a8b39e-a9d4-4d81-a719-001f6364ef6d" providerId="ADAL" clId="{6211783F-E6D7-4B35-BD65-4E835E742ABA}" dt="2023-10-23T16:27:34.537" v="300"/>
        <pc:sldMkLst>
          <pc:docMk/>
          <pc:sldMk cId="2011136335" sldId="499"/>
        </pc:sldMkLst>
        <pc:spChg chg="mod">
          <ac:chgData name="Helen Evans (Institute of Management and Health)" userId="d9a8b39e-a9d4-4d81-a719-001f6364ef6d" providerId="ADAL" clId="{6211783F-E6D7-4B35-BD65-4E835E742ABA}" dt="2023-10-23T16:25:13.528" v="275" actId="20577"/>
          <ac:spMkLst>
            <pc:docMk/>
            <pc:sldMk cId="2011136335" sldId="499"/>
            <ac:spMk id="2" creationId="{A8B7AA5E-15E1-4AF5-9F21-A153D5DAB816}"/>
          </ac:spMkLst>
        </pc:spChg>
        <pc:spChg chg="mod">
          <ac:chgData name="Helen Evans (Institute of Management and Health)" userId="d9a8b39e-a9d4-4d81-a719-001f6364ef6d" providerId="ADAL" clId="{6211783F-E6D7-4B35-BD65-4E835E742ABA}" dt="2023-10-23T16:27:11.737" v="298" actId="20577"/>
          <ac:spMkLst>
            <pc:docMk/>
            <pc:sldMk cId="2011136335" sldId="499"/>
            <ac:spMk id="3" creationId="{97F0E491-4E84-40FB-90D5-64F2CB8748C3}"/>
          </ac:spMkLst>
        </pc:spChg>
        <pc:picChg chg="add mod">
          <ac:chgData name="Helen Evans (Institute of Management and Health)" userId="d9a8b39e-a9d4-4d81-a719-001f6364ef6d" providerId="ADAL" clId="{6211783F-E6D7-4B35-BD65-4E835E742ABA}" dt="2023-10-23T16:27:08.047" v="296" actId="1076"/>
          <ac:picMkLst>
            <pc:docMk/>
            <pc:sldMk cId="2011136335" sldId="499"/>
            <ac:picMk id="4" creationId="{5AB1D4FD-8FA1-4AD3-AB48-C9CDAD28F7B2}"/>
          </ac:picMkLst>
        </pc:picChg>
      </pc:sldChg>
      <pc:sldChg chg="addSp modSp new mod">
        <pc:chgData name="Helen Evans (Institute of Management and Health)" userId="d9a8b39e-a9d4-4d81-a719-001f6364ef6d" providerId="ADAL" clId="{6211783F-E6D7-4B35-BD65-4E835E742ABA}" dt="2023-10-23T16:29:37.376" v="322" actId="1076"/>
        <pc:sldMkLst>
          <pc:docMk/>
          <pc:sldMk cId="263574382" sldId="500"/>
        </pc:sldMkLst>
        <pc:spChg chg="mod">
          <ac:chgData name="Helen Evans (Institute of Management and Health)" userId="d9a8b39e-a9d4-4d81-a719-001f6364ef6d" providerId="ADAL" clId="{6211783F-E6D7-4B35-BD65-4E835E742ABA}" dt="2023-10-23T16:28:51.307" v="317" actId="20578"/>
          <ac:spMkLst>
            <pc:docMk/>
            <pc:sldMk cId="263574382" sldId="500"/>
            <ac:spMk id="2" creationId="{A988772A-8E3C-4E97-A019-8CED3E06D287}"/>
          </ac:spMkLst>
        </pc:spChg>
        <pc:spChg chg="mod">
          <ac:chgData name="Helen Evans (Institute of Management and Health)" userId="d9a8b39e-a9d4-4d81-a719-001f6364ef6d" providerId="ADAL" clId="{6211783F-E6D7-4B35-BD65-4E835E742ABA}" dt="2023-10-23T16:28:38.729" v="316" actId="20577"/>
          <ac:spMkLst>
            <pc:docMk/>
            <pc:sldMk cId="263574382" sldId="500"/>
            <ac:spMk id="3" creationId="{23CF9C69-1DD0-44BE-9038-B23D2720BC48}"/>
          </ac:spMkLst>
        </pc:spChg>
        <pc:picChg chg="add mod">
          <ac:chgData name="Helen Evans (Institute of Management and Health)" userId="d9a8b39e-a9d4-4d81-a719-001f6364ef6d" providerId="ADAL" clId="{6211783F-E6D7-4B35-BD65-4E835E742ABA}" dt="2023-10-23T16:29:37.376" v="322" actId="1076"/>
          <ac:picMkLst>
            <pc:docMk/>
            <pc:sldMk cId="263574382" sldId="500"/>
            <ac:picMk id="4" creationId="{E8DD55DE-E029-4B1D-AAD9-CF3FBB246761}"/>
          </ac:picMkLst>
        </pc:picChg>
      </pc:sldChg>
      <pc:sldChg chg="addSp delSp modSp new mod ord modClrScheme chgLayout">
        <pc:chgData name="Helen Evans (Institute of Management and Health)" userId="d9a8b39e-a9d4-4d81-a719-001f6364ef6d" providerId="ADAL" clId="{6211783F-E6D7-4B35-BD65-4E835E742ABA}" dt="2023-10-25T11:32:38.349" v="418" actId="700"/>
        <pc:sldMkLst>
          <pc:docMk/>
          <pc:sldMk cId="4069978906" sldId="501"/>
        </pc:sldMkLst>
        <pc:spChg chg="del mod ord">
          <ac:chgData name="Helen Evans (Institute of Management and Health)" userId="d9a8b39e-a9d4-4d81-a719-001f6364ef6d" providerId="ADAL" clId="{6211783F-E6D7-4B35-BD65-4E835E742ABA}" dt="2023-10-25T11:32:38.349" v="418" actId="700"/>
          <ac:spMkLst>
            <pc:docMk/>
            <pc:sldMk cId="4069978906" sldId="501"/>
            <ac:spMk id="2" creationId="{8012EDFF-E929-4076-AC01-9698965951E2}"/>
          </ac:spMkLst>
        </pc:spChg>
        <pc:spChg chg="del mod">
          <ac:chgData name="Helen Evans (Institute of Management and Health)" userId="d9a8b39e-a9d4-4d81-a719-001f6364ef6d" providerId="ADAL" clId="{6211783F-E6D7-4B35-BD65-4E835E742ABA}" dt="2023-10-25T11:32:38.349" v="418" actId="700"/>
          <ac:spMkLst>
            <pc:docMk/>
            <pc:sldMk cId="4069978906" sldId="501"/>
            <ac:spMk id="3" creationId="{0ED54782-E23E-42AA-AFA2-33BE4D06D130}"/>
          </ac:spMkLst>
        </pc:spChg>
        <pc:spChg chg="add mod ord">
          <ac:chgData name="Helen Evans (Institute of Management and Health)" userId="d9a8b39e-a9d4-4d81-a719-001f6364ef6d" providerId="ADAL" clId="{6211783F-E6D7-4B35-BD65-4E835E742ABA}" dt="2023-10-25T11:32:38.349" v="418" actId="700"/>
          <ac:spMkLst>
            <pc:docMk/>
            <pc:sldMk cId="4069978906" sldId="501"/>
            <ac:spMk id="4" creationId="{6E4EDB05-5911-4975-94DE-742734A534BD}"/>
          </ac:spMkLst>
        </pc:spChg>
      </pc:sldChg>
      <pc:sldChg chg="modSp new mod">
        <pc:chgData name="Helen Evans (Institute of Management and Health)" userId="d9a8b39e-a9d4-4d81-a719-001f6364ef6d" providerId="ADAL" clId="{6211783F-E6D7-4B35-BD65-4E835E742ABA}" dt="2023-10-25T11:56:02.578" v="671" actId="1076"/>
        <pc:sldMkLst>
          <pc:docMk/>
          <pc:sldMk cId="1729975267" sldId="502"/>
        </pc:sldMkLst>
        <pc:spChg chg="mod">
          <ac:chgData name="Helen Evans (Institute of Management and Health)" userId="d9a8b39e-a9d4-4d81-a719-001f6364ef6d" providerId="ADAL" clId="{6211783F-E6D7-4B35-BD65-4E835E742ABA}" dt="2023-10-25T11:48:39.978" v="532" actId="20577"/>
          <ac:spMkLst>
            <pc:docMk/>
            <pc:sldMk cId="1729975267" sldId="502"/>
            <ac:spMk id="2" creationId="{6860781B-D324-4F66-8833-880E25C4D2D4}"/>
          </ac:spMkLst>
        </pc:spChg>
        <pc:spChg chg="mod">
          <ac:chgData name="Helen Evans (Institute of Management and Health)" userId="d9a8b39e-a9d4-4d81-a719-001f6364ef6d" providerId="ADAL" clId="{6211783F-E6D7-4B35-BD65-4E835E742ABA}" dt="2023-10-25T11:56:02.578" v="671" actId="1076"/>
          <ac:spMkLst>
            <pc:docMk/>
            <pc:sldMk cId="1729975267" sldId="502"/>
            <ac:spMk id="3" creationId="{6D278ED2-98E8-486D-A36A-037DA53B9B9B}"/>
          </ac:spMkLst>
        </pc:spChg>
      </pc:sldChg>
      <pc:sldMasterChg chg="delSldLayout">
        <pc:chgData name="Helen Evans (Institute of Management and Health)" userId="d9a8b39e-a9d4-4d81-a719-001f6364ef6d" providerId="ADAL" clId="{6211783F-E6D7-4B35-BD65-4E835E742ABA}" dt="2023-10-25T11:58:56.818" v="699" actId="47"/>
        <pc:sldMasterMkLst>
          <pc:docMk/>
          <pc:sldMasterMk cId="2441452077" sldId="2147483673"/>
        </pc:sldMasterMkLst>
        <pc:sldLayoutChg chg="del">
          <pc:chgData name="Helen Evans (Institute of Management and Health)" userId="d9a8b39e-a9d4-4d81-a719-001f6364ef6d" providerId="ADAL" clId="{6211783F-E6D7-4B35-BD65-4E835E742ABA}" dt="2023-10-23T16:09:40.418" v="0" actId="47"/>
          <pc:sldLayoutMkLst>
            <pc:docMk/>
            <pc:sldMasterMk cId="2441452077" sldId="2147483673"/>
            <pc:sldLayoutMk cId="2904725277" sldId="2147483777"/>
          </pc:sldLayoutMkLst>
        </pc:sldLayoutChg>
        <pc:sldLayoutChg chg="del">
          <pc:chgData name="Helen Evans (Institute of Management and Health)" userId="d9a8b39e-a9d4-4d81-a719-001f6364ef6d" providerId="ADAL" clId="{6211783F-E6D7-4B35-BD65-4E835E742ABA}" dt="2023-10-25T11:58:56.818" v="699" actId="47"/>
          <pc:sldLayoutMkLst>
            <pc:docMk/>
            <pc:sldMasterMk cId="2441452077" sldId="2147483673"/>
            <pc:sldLayoutMk cId="2266943271" sldId="2147483812"/>
          </pc:sldLayoutMkLst>
        </pc:sldLayoutChg>
      </pc:sldMasterChg>
      <pc:sldMasterChg chg="delSldLayout">
        <pc:chgData name="Helen Evans (Institute of Management and Health)" userId="d9a8b39e-a9d4-4d81-a719-001f6364ef6d" providerId="ADAL" clId="{6211783F-E6D7-4B35-BD65-4E835E742ABA}" dt="2023-10-23T16:09:40.418" v="0" actId="47"/>
        <pc:sldMasterMkLst>
          <pc:docMk/>
          <pc:sldMasterMk cId="528555701" sldId="2147483747"/>
        </pc:sldMasterMkLst>
        <pc:sldLayoutChg chg="del">
          <pc:chgData name="Helen Evans (Institute of Management and Health)" userId="d9a8b39e-a9d4-4d81-a719-001f6364ef6d" providerId="ADAL" clId="{6211783F-E6D7-4B35-BD65-4E835E742ABA}" dt="2023-10-23T16:09:40.418" v="0" actId="47"/>
          <pc:sldLayoutMkLst>
            <pc:docMk/>
            <pc:sldMasterMk cId="528555701" sldId="2147483747"/>
            <pc:sldLayoutMk cId="320732151" sldId="2147483812"/>
          </pc:sldLayoutMkLst>
        </pc:sldLayoutChg>
      </pc:sldMasterChg>
      <pc:sldMasterChg chg="del delSldLayout">
        <pc:chgData name="Helen Evans (Institute of Management and Health)" userId="d9a8b39e-a9d4-4d81-a719-001f6364ef6d" providerId="ADAL" clId="{6211783F-E6D7-4B35-BD65-4E835E742ABA}" dt="2023-10-23T16:33:58.757" v="409" actId="47"/>
        <pc:sldMasterMkLst>
          <pc:docMk/>
          <pc:sldMasterMk cId="365277771" sldId="2147483810"/>
        </pc:sldMasterMkLst>
        <pc:sldLayoutChg chg="del">
          <pc:chgData name="Helen Evans (Institute of Management and Health)" userId="d9a8b39e-a9d4-4d81-a719-001f6364ef6d" providerId="ADAL" clId="{6211783F-E6D7-4B35-BD65-4E835E742ABA}" dt="2023-10-23T16:33:58.757" v="409" actId="47"/>
          <pc:sldLayoutMkLst>
            <pc:docMk/>
            <pc:sldMasterMk cId="365277771" sldId="2147483810"/>
            <pc:sldLayoutMk cId="2878934148" sldId="2147483811"/>
          </pc:sldLayoutMkLst>
        </pc:sldLayoutChg>
      </pc:sldMasterChg>
      <pc:sldMasterChg chg="addSp">
        <pc:chgData name="Helen Evans (Institute of Management and Health)" userId="d9a8b39e-a9d4-4d81-a719-001f6364ef6d" providerId="ADAL" clId="{6211783F-E6D7-4B35-BD65-4E835E742ABA}" dt="2023-10-23T16:12:24.333" v="38"/>
        <pc:sldMasterMkLst>
          <pc:docMk/>
          <pc:sldMasterMk cId="2695310516" sldId="2147483812"/>
        </pc:sldMasterMkLst>
        <pc:picChg chg="add">
          <ac:chgData name="Helen Evans (Institute of Management and Health)" userId="d9a8b39e-a9d4-4d81-a719-001f6364ef6d" providerId="ADAL" clId="{6211783F-E6D7-4B35-BD65-4E835E742ABA}" dt="2023-10-23T16:12:24.333" v="38"/>
          <ac:picMkLst>
            <pc:docMk/>
            <pc:sldMasterMk cId="2695310516" sldId="2147483812"/>
            <ac:picMk id="7" creationId="{A4C79487-1A2C-43DB-9020-C352ABAD2650}"/>
          </ac:picMkLst>
        </pc:picChg>
      </pc:sldMasterChg>
    </pc:docChg>
  </pc:docChgLst>
  <pc:docChgLst>
    <pc:chgData name="Christopher Wilkin" userId="10363294-769d-46d1-9962-1839b2820248" providerId="ADAL" clId="{4F786CCB-1FE9-4E20-A64E-52D78C4E58E5}"/>
    <pc:docChg chg="undo custSel delSld modSld sldOrd delMainMaster">
      <pc:chgData name="Christopher Wilkin" userId="10363294-769d-46d1-9962-1839b2820248" providerId="ADAL" clId="{4F786CCB-1FE9-4E20-A64E-52D78C4E58E5}" dt="2023-02-14T21:13:08.382" v="593" actId="1076"/>
      <pc:docMkLst>
        <pc:docMk/>
      </pc:docMkLst>
      <pc:sldChg chg="ord">
        <pc:chgData name="Christopher Wilkin" userId="10363294-769d-46d1-9962-1839b2820248" providerId="ADAL" clId="{4F786CCB-1FE9-4E20-A64E-52D78C4E58E5}" dt="2023-01-12T14:24:30.561" v="81"/>
        <pc:sldMkLst>
          <pc:docMk/>
          <pc:sldMk cId="359003959" sldId="264"/>
        </pc:sldMkLst>
      </pc:sldChg>
      <pc:sldChg chg="modSp mod">
        <pc:chgData name="Christopher Wilkin" userId="10363294-769d-46d1-9962-1839b2820248" providerId="ADAL" clId="{4F786CCB-1FE9-4E20-A64E-52D78C4E58E5}" dt="2023-01-19T08:34:37.404" v="455" actId="20577"/>
        <pc:sldMkLst>
          <pc:docMk/>
          <pc:sldMk cId="1131935523" sldId="288"/>
        </pc:sldMkLst>
        <pc:spChg chg="mod">
          <ac:chgData name="Christopher Wilkin" userId="10363294-769d-46d1-9962-1839b2820248" providerId="ADAL" clId="{4F786CCB-1FE9-4E20-A64E-52D78C4E58E5}" dt="2023-01-19T08:34:37.404" v="455" actId="20577"/>
          <ac:spMkLst>
            <pc:docMk/>
            <pc:sldMk cId="1131935523" sldId="288"/>
            <ac:spMk id="2" creationId="{39450539-3BEF-46BA-A10B-07B76B7996A5}"/>
          </ac:spMkLst>
        </pc:spChg>
      </pc:sldChg>
      <pc:sldChg chg="modAnim">
        <pc:chgData name="Christopher Wilkin" userId="10363294-769d-46d1-9962-1839b2820248" providerId="ADAL" clId="{4F786CCB-1FE9-4E20-A64E-52D78C4E58E5}" dt="2023-01-17T08:55:23.676" v="429"/>
        <pc:sldMkLst>
          <pc:docMk/>
          <pc:sldMk cId="1753001433" sldId="308"/>
        </pc:sldMkLst>
      </pc:sldChg>
      <pc:sldChg chg="modSp mod modAnim">
        <pc:chgData name="Christopher Wilkin" userId="10363294-769d-46d1-9962-1839b2820248" providerId="ADAL" clId="{4F786CCB-1FE9-4E20-A64E-52D78C4E58E5}" dt="2023-01-17T08:42:32.483" v="427"/>
        <pc:sldMkLst>
          <pc:docMk/>
          <pc:sldMk cId="0" sldId="315"/>
        </pc:sldMkLst>
        <pc:picChg chg="mod">
          <ac:chgData name="Christopher Wilkin" userId="10363294-769d-46d1-9962-1839b2820248" providerId="ADAL" clId="{4F786CCB-1FE9-4E20-A64E-52D78C4E58E5}" dt="2023-01-12T14:24:02.682" v="75" actId="1076"/>
          <ac:picMkLst>
            <pc:docMk/>
            <pc:sldMk cId="0" sldId="315"/>
            <ac:picMk id="2" creationId="{C3604A0B-1FC6-FD62-DA6D-92161F276CF3}"/>
          </ac:picMkLst>
        </pc:picChg>
        <pc:picChg chg="mod">
          <ac:chgData name="Christopher Wilkin" userId="10363294-769d-46d1-9962-1839b2820248" providerId="ADAL" clId="{4F786CCB-1FE9-4E20-A64E-52D78C4E58E5}" dt="2023-01-12T14:24:09.513" v="77" actId="1076"/>
          <ac:picMkLst>
            <pc:docMk/>
            <pc:sldMk cId="0" sldId="315"/>
            <ac:picMk id="4" creationId="{03B755A0-B7DF-93FE-680B-AEF3E265D1FA}"/>
          </ac:picMkLst>
        </pc:picChg>
        <pc:picChg chg="mod">
          <ac:chgData name="Christopher Wilkin" userId="10363294-769d-46d1-9962-1839b2820248" providerId="ADAL" clId="{4F786CCB-1FE9-4E20-A64E-52D78C4E58E5}" dt="2023-01-12T14:23:59.936" v="74" actId="1076"/>
          <ac:picMkLst>
            <pc:docMk/>
            <pc:sldMk cId="0" sldId="315"/>
            <ac:picMk id="5" creationId="{8A1EC23A-E0FD-A176-6335-A11F812A03AB}"/>
          </ac:picMkLst>
        </pc:picChg>
      </pc:sldChg>
      <pc:sldChg chg="modSp mod">
        <pc:chgData name="Christopher Wilkin" userId="10363294-769d-46d1-9962-1839b2820248" providerId="ADAL" clId="{4F786CCB-1FE9-4E20-A64E-52D78C4E58E5}" dt="2023-01-12T14:28:42.288" v="222" actId="20577"/>
        <pc:sldMkLst>
          <pc:docMk/>
          <pc:sldMk cId="2474589536" sldId="402"/>
        </pc:sldMkLst>
        <pc:spChg chg="mod">
          <ac:chgData name="Christopher Wilkin" userId="10363294-769d-46d1-9962-1839b2820248" providerId="ADAL" clId="{4F786CCB-1FE9-4E20-A64E-52D78C4E58E5}" dt="2023-01-12T14:28:42.288" v="222" actId="20577"/>
          <ac:spMkLst>
            <pc:docMk/>
            <pc:sldMk cId="2474589536" sldId="402"/>
            <ac:spMk id="3" creationId="{29C955CE-327A-8669-9570-683FF4BD1BC2}"/>
          </ac:spMkLst>
        </pc:spChg>
      </pc:sldChg>
      <pc:sldChg chg="addSp modSp mod">
        <pc:chgData name="Christopher Wilkin" userId="10363294-769d-46d1-9962-1839b2820248" providerId="ADAL" clId="{4F786CCB-1FE9-4E20-A64E-52D78C4E58E5}" dt="2023-01-27T08:53:33.499" v="592" actId="1076"/>
        <pc:sldMkLst>
          <pc:docMk/>
          <pc:sldMk cId="2625166417" sldId="403"/>
        </pc:sldMkLst>
        <pc:spChg chg="mod">
          <ac:chgData name="Christopher Wilkin" userId="10363294-769d-46d1-9962-1839b2820248" providerId="ADAL" clId="{4F786CCB-1FE9-4E20-A64E-52D78C4E58E5}" dt="2023-01-12T14:30:31.064" v="223" actId="20577"/>
          <ac:spMkLst>
            <pc:docMk/>
            <pc:sldMk cId="2625166417" sldId="403"/>
            <ac:spMk id="5" creationId="{5B3FCFAD-D0A0-AB6E-F00B-3AE2F1B79D7D}"/>
          </ac:spMkLst>
        </pc:spChg>
        <pc:spChg chg="add mod">
          <ac:chgData name="Christopher Wilkin" userId="10363294-769d-46d1-9962-1839b2820248" providerId="ADAL" clId="{4F786CCB-1FE9-4E20-A64E-52D78C4E58E5}" dt="2023-01-27T08:53:33.499" v="592" actId="1076"/>
          <ac:spMkLst>
            <pc:docMk/>
            <pc:sldMk cId="2625166417" sldId="403"/>
            <ac:spMk id="6" creationId="{A767EAD5-4810-5144-26A8-5B2400C44AE6}"/>
          </ac:spMkLst>
        </pc:spChg>
      </pc:sldChg>
      <pc:sldChg chg="modSp">
        <pc:chgData name="Christopher Wilkin" userId="10363294-769d-46d1-9962-1839b2820248" providerId="ADAL" clId="{4F786CCB-1FE9-4E20-A64E-52D78C4E58E5}" dt="2023-01-12T14:27:49.385" v="203" actId="20577"/>
        <pc:sldMkLst>
          <pc:docMk/>
          <pc:sldMk cId="958599697" sldId="404"/>
        </pc:sldMkLst>
        <pc:spChg chg="mod">
          <ac:chgData name="Christopher Wilkin" userId="10363294-769d-46d1-9962-1839b2820248" providerId="ADAL" clId="{4F786CCB-1FE9-4E20-A64E-52D78C4E58E5}" dt="2023-01-12T14:27:49.385" v="203" actId="20577"/>
          <ac:spMkLst>
            <pc:docMk/>
            <pc:sldMk cId="958599697" sldId="404"/>
            <ac:spMk id="4" creationId="{C2E358D1-8E05-2A83-E5BE-E678DB311B1C}"/>
          </ac:spMkLst>
        </pc:spChg>
      </pc:sldChg>
      <pc:sldChg chg="addSp modSp mod modAnim">
        <pc:chgData name="Christopher Wilkin" userId="10363294-769d-46d1-9962-1839b2820248" providerId="ADAL" clId="{4F786CCB-1FE9-4E20-A64E-52D78C4E58E5}" dt="2023-01-19T08:36:29.708" v="497" actId="20577"/>
        <pc:sldMkLst>
          <pc:docMk/>
          <pc:sldMk cId="2898586165" sldId="406"/>
        </pc:sldMkLst>
        <pc:spChg chg="add mod">
          <ac:chgData name="Christopher Wilkin" userId="10363294-769d-46d1-9962-1839b2820248" providerId="ADAL" clId="{4F786CCB-1FE9-4E20-A64E-52D78C4E58E5}" dt="2023-01-19T08:35:42.882" v="462" actId="20577"/>
          <ac:spMkLst>
            <pc:docMk/>
            <pc:sldMk cId="2898586165" sldId="406"/>
            <ac:spMk id="6" creationId="{4E148AAF-04AA-B0CB-B330-4C4C0FF10148}"/>
          </ac:spMkLst>
        </pc:spChg>
        <pc:spChg chg="mod">
          <ac:chgData name="Christopher Wilkin" userId="10363294-769d-46d1-9962-1839b2820248" providerId="ADAL" clId="{4F786CCB-1FE9-4E20-A64E-52D78C4E58E5}" dt="2023-01-19T08:36:29.708" v="497" actId="20577"/>
          <ac:spMkLst>
            <pc:docMk/>
            <pc:sldMk cId="2898586165" sldId="406"/>
            <ac:spMk id="9" creationId="{A95A6230-6F2D-9B70-93C3-20F447462A60}"/>
          </ac:spMkLst>
        </pc:spChg>
        <pc:spChg chg="mod">
          <ac:chgData name="Christopher Wilkin" userId="10363294-769d-46d1-9962-1839b2820248" providerId="ADAL" clId="{4F786CCB-1FE9-4E20-A64E-52D78C4E58E5}" dt="2023-01-12T14:36:46.012" v="418" actId="1076"/>
          <ac:spMkLst>
            <pc:docMk/>
            <pc:sldMk cId="2898586165" sldId="406"/>
            <ac:spMk id="14" creationId="{A22A154A-9390-5324-EDC2-1E92CAE27514}"/>
          </ac:spMkLst>
        </pc:spChg>
      </pc:sldChg>
      <pc:sldChg chg="modSp mod modAnim">
        <pc:chgData name="Christopher Wilkin" userId="10363294-769d-46d1-9962-1839b2820248" providerId="ADAL" clId="{4F786CCB-1FE9-4E20-A64E-52D78C4E58E5}" dt="2023-02-14T21:13:08.382" v="593" actId="1076"/>
        <pc:sldMkLst>
          <pc:docMk/>
          <pc:sldMk cId="0" sldId="461"/>
        </pc:sldMkLst>
        <pc:spChg chg="mod">
          <ac:chgData name="Christopher Wilkin" userId="10363294-769d-46d1-9962-1839b2820248" providerId="ADAL" clId="{4F786CCB-1FE9-4E20-A64E-52D78C4E58E5}" dt="2023-02-14T21:13:08.382" v="593" actId="1076"/>
          <ac:spMkLst>
            <pc:docMk/>
            <pc:sldMk cId="0" sldId="461"/>
            <ac:spMk id="2" creationId="{765BA59B-5E50-FF27-F7A9-CACC10A8D36C}"/>
          </ac:spMkLst>
        </pc:spChg>
        <pc:picChg chg="mod">
          <ac:chgData name="Christopher Wilkin" userId="10363294-769d-46d1-9962-1839b2820248" providerId="ADAL" clId="{4F786CCB-1FE9-4E20-A64E-52D78C4E58E5}" dt="2023-01-16T22:57:10.373" v="424" actId="1076"/>
          <ac:picMkLst>
            <pc:docMk/>
            <pc:sldMk cId="0" sldId="461"/>
            <ac:picMk id="12" creationId="{3420A904-454B-F6A0-F2A7-176CAEFA703F}"/>
          </ac:picMkLst>
        </pc:picChg>
      </pc:sldChg>
      <pc:sldChg chg="modSp mod">
        <pc:chgData name="Christopher Wilkin" userId="10363294-769d-46d1-9962-1839b2820248" providerId="ADAL" clId="{4F786CCB-1FE9-4E20-A64E-52D78C4E58E5}" dt="2023-01-12T14:26:55.244" v="191" actId="20577"/>
        <pc:sldMkLst>
          <pc:docMk/>
          <pc:sldMk cId="2551506216" sldId="462"/>
        </pc:sldMkLst>
        <pc:spChg chg="mod">
          <ac:chgData name="Christopher Wilkin" userId="10363294-769d-46d1-9962-1839b2820248" providerId="ADAL" clId="{4F786CCB-1FE9-4E20-A64E-52D78C4E58E5}" dt="2023-01-12T14:26:55.244" v="191" actId="20577"/>
          <ac:spMkLst>
            <pc:docMk/>
            <pc:sldMk cId="2551506216" sldId="462"/>
            <ac:spMk id="2" creationId="{FD6B2085-7E38-6B22-4DF2-012BA009C780}"/>
          </ac:spMkLst>
        </pc:spChg>
        <pc:picChg chg="mod">
          <ac:chgData name="Christopher Wilkin" userId="10363294-769d-46d1-9962-1839b2820248" providerId="ADAL" clId="{4F786CCB-1FE9-4E20-A64E-52D78C4E58E5}" dt="2023-01-12T14:26:20.231" v="171" actId="1076"/>
          <ac:picMkLst>
            <pc:docMk/>
            <pc:sldMk cId="2551506216" sldId="462"/>
            <ac:picMk id="6" creationId="{86D260EA-C42B-6431-4A37-5A6345C55117}"/>
          </ac:picMkLst>
        </pc:picChg>
      </pc:sldChg>
      <pc:sldChg chg="modNotesTx">
        <pc:chgData name="Christopher Wilkin" userId="10363294-769d-46d1-9962-1839b2820248" providerId="ADAL" clId="{4F786CCB-1FE9-4E20-A64E-52D78C4E58E5}" dt="2023-01-12T14:25:14.881" v="170" actId="20577"/>
        <pc:sldMkLst>
          <pc:docMk/>
          <pc:sldMk cId="1724581827" sldId="471"/>
        </pc:sldMkLst>
      </pc:sldChg>
      <pc:sldChg chg="del">
        <pc:chgData name="Christopher Wilkin" userId="10363294-769d-46d1-9962-1839b2820248" providerId="ADAL" clId="{4F786CCB-1FE9-4E20-A64E-52D78C4E58E5}" dt="2023-01-12T14:44:15.373" v="420" actId="47"/>
        <pc:sldMkLst>
          <pc:docMk/>
          <pc:sldMk cId="1552610212" sldId="482"/>
        </pc:sldMkLst>
      </pc:sldChg>
      <pc:sldChg chg="modSp mod">
        <pc:chgData name="Christopher Wilkin" userId="10363294-769d-46d1-9962-1839b2820248" providerId="ADAL" clId="{4F786CCB-1FE9-4E20-A64E-52D78C4E58E5}" dt="2023-01-16T22:26:27.910" v="422" actId="313"/>
        <pc:sldMkLst>
          <pc:docMk/>
          <pc:sldMk cId="2037496043" sldId="483"/>
        </pc:sldMkLst>
        <pc:spChg chg="mod">
          <ac:chgData name="Christopher Wilkin" userId="10363294-769d-46d1-9962-1839b2820248" providerId="ADAL" clId="{4F786CCB-1FE9-4E20-A64E-52D78C4E58E5}" dt="2023-01-16T22:26:27.910" v="422" actId="313"/>
          <ac:spMkLst>
            <pc:docMk/>
            <pc:sldMk cId="2037496043" sldId="483"/>
            <ac:spMk id="2" creationId="{C0E0232F-B5AA-489C-A036-EE621A20DA17}"/>
          </ac:spMkLst>
        </pc:spChg>
      </pc:sldChg>
      <pc:sldMasterChg chg="del delSldLayout">
        <pc:chgData name="Christopher Wilkin" userId="10363294-769d-46d1-9962-1839b2820248" providerId="ADAL" clId="{4F786CCB-1FE9-4E20-A64E-52D78C4E58E5}" dt="2023-01-12T14:23:13.531" v="26" actId="2696"/>
        <pc:sldMasterMkLst>
          <pc:docMk/>
          <pc:sldMasterMk cId="3220831104" sldId="2147483660"/>
        </pc:sldMasterMkLst>
        <pc:sldLayoutChg chg="del">
          <pc:chgData name="Christopher Wilkin" userId="10363294-769d-46d1-9962-1839b2820248" providerId="ADAL" clId="{4F786CCB-1FE9-4E20-A64E-52D78C4E58E5}" dt="2023-01-12T14:23:13.514" v="23" actId="2696"/>
          <pc:sldLayoutMkLst>
            <pc:docMk/>
            <pc:sldMasterMk cId="3220831104" sldId="2147483660"/>
            <pc:sldLayoutMk cId="3565084780" sldId="2147483661"/>
          </pc:sldLayoutMkLst>
        </pc:sldLayoutChg>
        <pc:sldLayoutChg chg="del">
          <pc:chgData name="Christopher Wilkin" userId="10363294-769d-46d1-9962-1839b2820248" providerId="ADAL" clId="{4F786CCB-1FE9-4E20-A64E-52D78C4E58E5}" dt="2023-01-12T14:23:13.514" v="24" actId="2696"/>
          <pc:sldLayoutMkLst>
            <pc:docMk/>
            <pc:sldMasterMk cId="3220831104" sldId="2147483660"/>
            <pc:sldLayoutMk cId="4251355631" sldId="2147483662"/>
          </pc:sldLayoutMkLst>
        </pc:sldLayoutChg>
        <pc:sldLayoutChg chg="del">
          <pc:chgData name="Christopher Wilkin" userId="10363294-769d-46d1-9962-1839b2820248" providerId="ADAL" clId="{4F786CCB-1FE9-4E20-A64E-52D78C4E58E5}" dt="2023-01-12T14:23:13.530" v="25" actId="2696"/>
          <pc:sldLayoutMkLst>
            <pc:docMk/>
            <pc:sldMasterMk cId="3220831104" sldId="2147483660"/>
            <pc:sldLayoutMk cId="2850506070" sldId="2147483664"/>
          </pc:sldLayoutMkLst>
        </pc:sldLayoutChg>
      </pc:sldMasterChg>
      <pc:sldMasterChg chg="del delSldLayout">
        <pc:chgData name="Christopher Wilkin" userId="10363294-769d-46d1-9962-1839b2820248" providerId="ADAL" clId="{4F786CCB-1FE9-4E20-A64E-52D78C4E58E5}" dt="2023-01-12T14:23:13.541" v="45" actId="2696"/>
        <pc:sldMasterMkLst>
          <pc:docMk/>
          <pc:sldMasterMk cId="378769073" sldId="2147483667"/>
        </pc:sldMasterMkLst>
        <pc:sldLayoutChg chg="del">
          <pc:chgData name="Christopher Wilkin" userId="10363294-769d-46d1-9962-1839b2820248" providerId="ADAL" clId="{4F786CCB-1FE9-4E20-A64E-52D78C4E58E5}" dt="2023-01-12T14:23:13.541" v="44" actId="2696"/>
          <pc:sldLayoutMkLst>
            <pc:docMk/>
            <pc:sldMasterMk cId="378769073" sldId="2147483667"/>
            <pc:sldLayoutMk cId="640591493" sldId="2147483668"/>
          </pc:sldLayoutMkLst>
        </pc:sldLayoutChg>
      </pc:sldMasterChg>
      <pc:sldMasterChg chg="del delSldLayout">
        <pc:chgData name="Christopher Wilkin" userId="10363294-769d-46d1-9962-1839b2820248" providerId="ADAL" clId="{4F786CCB-1FE9-4E20-A64E-52D78C4E58E5}" dt="2023-01-12T14:23:13.541" v="50" actId="2696"/>
        <pc:sldMasterMkLst>
          <pc:docMk/>
          <pc:sldMasterMk cId="2877905666" sldId="2147483669"/>
        </pc:sldMasterMkLst>
        <pc:sldLayoutChg chg="del">
          <pc:chgData name="Christopher Wilkin" userId="10363294-769d-46d1-9962-1839b2820248" providerId="ADAL" clId="{4F786CCB-1FE9-4E20-A64E-52D78C4E58E5}" dt="2023-01-12T14:23:13.541" v="46" actId="2696"/>
          <pc:sldLayoutMkLst>
            <pc:docMk/>
            <pc:sldMasterMk cId="2877905666" sldId="2147483669"/>
            <pc:sldLayoutMk cId="133885340" sldId="2147483670"/>
          </pc:sldLayoutMkLst>
        </pc:sldLayoutChg>
        <pc:sldLayoutChg chg="del">
          <pc:chgData name="Christopher Wilkin" userId="10363294-769d-46d1-9962-1839b2820248" providerId="ADAL" clId="{4F786CCB-1FE9-4E20-A64E-52D78C4E58E5}" dt="2023-01-12T14:23:13.541" v="47" actId="2696"/>
          <pc:sldLayoutMkLst>
            <pc:docMk/>
            <pc:sldMasterMk cId="2877905666" sldId="2147483669"/>
            <pc:sldLayoutMk cId="4069578690" sldId="2147483773"/>
          </pc:sldLayoutMkLst>
        </pc:sldLayoutChg>
        <pc:sldLayoutChg chg="del">
          <pc:chgData name="Christopher Wilkin" userId="10363294-769d-46d1-9962-1839b2820248" providerId="ADAL" clId="{4F786CCB-1FE9-4E20-A64E-52D78C4E58E5}" dt="2023-01-12T14:23:13.541" v="48" actId="2696"/>
          <pc:sldLayoutMkLst>
            <pc:docMk/>
            <pc:sldMasterMk cId="2877905666" sldId="2147483669"/>
            <pc:sldLayoutMk cId="3707898868" sldId="2147483774"/>
          </pc:sldLayoutMkLst>
        </pc:sldLayoutChg>
        <pc:sldLayoutChg chg="del">
          <pc:chgData name="Christopher Wilkin" userId="10363294-769d-46d1-9962-1839b2820248" providerId="ADAL" clId="{4F786CCB-1FE9-4E20-A64E-52D78C4E58E5}" dt="2023-01-12T14:23:13.541" v="49" actId="2696"/>
          <pc:sldLayoutMkLst>
            <pc:docMk/>
            <pc:sldMasterMk cId="2877905666" sldId="2147483669"/>
            <pc:sldLayoutMk cId="2456971438" sldId="2147483775"/>
          </pc:sldLayoutMkLst>
        </pc:sldLayoutChg>
      </pc:sldMasterChg>
      <pc:sldMasterChg chg="del delSldLayout">
        <pc:chgData name="Christopher Wilkin" userId="10363294-769d-46d1-9962-1839b2820248" providerId="ADAL" clId="{4F786CCB-1FE9-4E20-A64E-52D78C4E58E5}" dt="2023-01-12T14:23:13.541" v="52" actId="2696"/>
        <pc:sldMasterMkLst>
          <pc:docMk/>
          <pc:sldMasterMk cId="2723264836" sldId="2147483671"/>
        </pc:sldMasterMkLst>
        <pc:sldLayoutChg chg="del">
          <pc:chgData name="Christopher Wilkin" userId="10363294-769d-46d1-9962-1839b2820248" providerId="ADAL" clId="{4F786CCB-1FE9-4E20-A64E-52D78C4E58E5}" dt="2023-01-12T14:23:13.541" v="51" actId="2696"/>
          <pc:sldLayoutMkLst>
            <pc:docMk/>
            <pc:sldMasterMk cId="2723264836" sldId="2147483671"/>
            <pc:sldLayoutMk cId="2816693098" sldId="2147483672"/>
          </pc:sldLayoutMkLst>
        </pc:sldLayoutChg>
      </pc:sldMasterChg>
      <pc:sldMasterChg chg="del delSldLayout">
        <pc:chgData name="Christopher Wilkin" userId="10363294-769d-46d1-9962-1839b2820248" providerId="ADAL" clId="{4F786CCB-1FE9-4E20-A64E-52D78C4E58E5}" dt="2023-01-12T14:23:13.541" v="54" actId="2696"/>
        <pc:sldMasterMkLst>
          <pc:docMk/>
          <pc:sldMasterMk cId="2605356672" sldId="2147483676"/>
        </pc:sldMasterMkLst>
        <pc:sldLayoutChg chg="del">
          <pc:chgData name="Christopher Wilkin" userId="10363294-769d-46d1-9962-1839b2820248" providerId="ADAL" clId="{4F786CCB-1FE9-4E20-A64E-52D78C4E58E5}" dt="2023-01-12T14:23:13.541" v="53" actId="2696"/>
          <pc:sldLayoutMkLst>
            <pc:docMk/>
            <pc:sldMasterMk cId="2605356672" sldId="2147483676"/>
            <pc:sldLayoutMk cId="620892184" sldId="2147483677"/>
          </pc:sldLayoutMkLst>
        </pc:sldLayoutChg>
      </pc:sldMasterChg>
      <pc:sldMasterChg chg="del delSldLayout">
        <pc:chgData name="Christopher Wilkin" userId="10363294-769d-46d1-9962-1839b2820248" providerId="ADAL" clId="{4F786CCB-1FE9-4E20-A64E-52D78C4E58E5}" dt="2023-01-12T14:23:13.558" v="68" actId="2696"/>
        <pc:sldMasterMkLst>
          <pc:docMk/>
          <pc:sldMasterMk cId="2726731138" sldId="2147483678"/>
        </pc:sldMasterMkLst>
        <pc:sldLayoutChg chg="del">
          <pc:chgData name="Christopher Wilkin" userId="10363294-769d-46d1-9962-1839b2820248" providerId="ADAL" clId="{4F786CCB-1FE9-4E20-A64E-52D78C4E58E5}" dt="2023-01-12T14:23:13.558" v="67" actId="2696"/>
          <pc:sldLayoutMkLst>
            <pc:docMk/>
            <pc:sldMasterMk cId="2726731138" sldId="2147483678"/>
            <pc:sldLayoutMk cId="288322347" sldId="2147483679"/>
          </pc:sldLayoutMkLst>
        </pc:sldLayoutChg>
      </pc:sldMasterChg>
      <pc:sldMasterChg chg="del delSldLayout">
        <pc:chgData name="Christopher Wilkin" userId="10363294-769d-46d1-9962-1839b2820248" providerId="ADAL" clId="{4F786CCB-1FE9-4E20-A64E-52D78C4E58E5}" dt="2023-01-12T14:23:13.558" v="70" actId="2696"/>
        <pc:sldMasterMkLst>
          <pc:docMk/>
          <pc:sldMasterMk cId="608704785" sldId="2147483680"/>
        </pc:sldMasterMkLst>
        <pc:sldLayoutChg chg="del">
          <pc:chgData name="Christopher Wilkin" userId="10363294-769d-46d1-9962-1839b2820248" providerId="ADAL" clId="{4F786CCB-1FE9-4E20-A64E-52D78C4E58E5}" dt="2023-01-12T14:23:13.558" v="69" actId="2696"/>
          <pc:sldLayoutMkLst>
            <pc:docMk/>
            <pc:sldMasterMk cId="608704785" sldId="2147483680"/>
            <pc:sldLayoutMk cId="3166820260" sldId="2147483681"/>
          </pc:sldLayoutMkLst>
        </pc:sldLayoutChg>
      </pc:sldMasterChg>
      <pc:sldMasterChg chg="del delSldLayout">
        <pc:chgData name="Christopher Wilkin" userId="10363294-769d-46d1-9962-1839b2820248" providerId="ADAL" clId="{4F786CCB-1FE9-4E20-A64E-52D78C4E58E5}" dt="2023-01-12T14:23:13.514" v="16" actId="2696"/>
        <pc:sldMasterMkLst>
          <pc:docMk/>
          <pc:sldMasterMk cId="3282171549" sldId="2147483699"/>
        </pc:sldMasterMkLst>
        <pc:sldLayoutChg chg="del">
          <pc:chgData name="Christopher Wilkin" userId="10363294-769d-46d1-9962-1839b2820248" providerId="ADAL" clId="{4F786CCB-1FE9-4E20-A64E-52D78C4E58E5}" dt="2023-01-12T14:23:13.514" v="13" actId="2696"/>
          <pc:sldLayoutMkLst>
            <pc:docMk/>
            <pc:sldMasterMk cId="3282171549" sldId="2147483699"/>
            <pc:sldLayoutMk cId="2625672761" sldId="2147483700"/>
          </pc:sldLayoutMkLst>
        </pc:sldLayoutChg>
        <pc:sldLayoutChg chg="del">
          <pc:chgData name="Christopher Wilkin" userId="10363294-769d-46d1-9962-1839b2820248" providerId="ADAL" clId="{4F786CCB-1FE9-4E20-A64E-52D78C4E58E5}" dt="2023-01-12T14:23:13.514" v="14" actId="2696"/>
          <pc:sldLayoutMkLst>
            <pc:docMk/>
            <pc:sldMasterMk cId="3282171549" sldId="2147483699"/>
            <pc:sldLayoutMk cId="1151987761" sldId="2147483701"/>
          </pc:sldLayoutMkLst>
        </pc:sldLayoutChg>
        <pc:sldLayoutChg chg="del">
          <pc:chgData name="Christopher Wilkin" userId="10363294-769d-46d1-9962-1839b2820248" providerId="ADAL" clId="{4F786CCB-1FE9-4E20-A64E-52D78C4E58E5}" dt="2023-01-12T14:23:13.514" v="15" actId="2696"/>
          <pc:sldLayoutMkLst>
            <pc:docMk/>
            <pc:sldMasterMk cId="3282171549" sldId="2147483699"/>
            <pc:sldLayoutMk cId="714949648" sldId="2147483702"/>
          </pc:sldLayoutMkLst>
        </pc:sldLayoutChg>
      </pc:sldMasterChg>
      <pc:sldMasterChg chg="del delSldLayout">
        <pc:chgData name="Christopher Wilkin" userId="10363294-769d-46d1-9962-1839b2820248" providerId="ADAL" clId="{4F786CCB-1FE9-4E20-A64E-52D78C4E58E5}" dt="2023-01-12T14:23:13.514" v="22" actId="2696"/>
        <pc:sldMasterMkLst>
          <pc:docMk/>
          <pc:sldMasterMk cId="2501187371" sldId="2147483703"/>
        </pc:sldMasterMkLst>
        <pc:sldLayoutChg chg="del">
          <pc:chgData name="Christopher Wilkin" userId="10363294-769d-46d1-9962-1839b2820248" providerId="ADAL" clId="{4F786CCB-1FE9-4E20-A64E-52D78C4E58E5}" dt="2023-01-12T14:23:13.514" v="17" actId="2696"/>
          <pc:sldLayoutMkLst>
            <pc:docMk/>
            <pc:sldMasterMk cId="2501187371" sldId="2147483703"/>
            <pc:sldLayoutMk cId="1815530418" sldId="2147483704"/>
          </pc:sldLayoutMkLst>
        </pc:sldLayoutChg>
        <pc:sldLayoutChg chg="del">
          <pc:chgData name="Christopher Wilkin" userId="10363294-769d-46d1-9962-1839b2820248" providerId="ADAL" clId="{4F786CCB-1FE9-4E20-A64E-52D78C4E58E5}" dt="2023-01-12T14:23:13.514" v="18" actId="2696"/>
          <pc:sldLayoutMkLst>
            <pc:docMk/>
            <pc:sldMasterMk cId="2501187371" sldId="2147483703"/>
            <pc:sldLayoutMk cId="2892961446" sldId="2147483705"/>
          </pc:sldLayoutMkLst>
        </pc:sldLayoutChg>
        <pc:sldLayoutChg chg="del">
          <pc:chgData name="Christopher Wilkin" userId="10363294-769d-46d1-9962-1839b2820248" providerId="ADAL" clId="{4F786CCB-1FE9-4E20-A64E-52D78C4E58E5}" dt="2023-01-12T14:23:13.514" v="19" actId="2696"/>
          <pc:sldLayoutMkLst>
            <pc:docMk/>
            <pc:sldMasterMk cId="2501187371" sldId="2147483703"/>
            <pc:sldLayoutMk cId="99644331" sldId="2147483706"/>
          </pc:sldLayoutMkLst>
        </pc:sldLayoutChg>
        <pc:sldLayoutChg chg="del">
          <pc:chgData name="Christopher Wilkin" userId="10363294-769d-46d1-9962-1839b2820248" providerId="ADAL" clId="{4F786CCB-1FE9-4E20-A64E-52D78C4E58E5}" dt="2023-01-12T14:23:13.514" v="20" actId="2696"/>
          <pc:sldLayoutMkLst>
            <pc:docMk/>
            <pc:sldMasterMk cId="2501187371" sldId="2147483703"/>
            <pc:sldLayoutMk cId="246506582" sldId="2147483766"/>
          </pc:sldLayoutMkLst>
        </pc:sldLayoutChg>
        <pc:sldLayoutChg chg="del">
          <pc:chgData name="Christopher Wilkin" userId="10363294-769d-46d1-9962-1839b2820248" providerId="ADAL" clId="{4F786CCB-1FE9-4E20-A64E-52D78C4E58E5}" dt="2023-01-12T14:23:13.514" v="21" actId="2696"/>
          <pc:sldLayoutMkLst>
            <pc:docMk/>
            <pc:sldMasterMk cId="2501187371" sldId="2147483703"/>
            <pc:sldLayoutMk cId="2863599057" sldId="2147483767"/>
          </pc:sldLayoutMkLst>
        </pc:sldLayoutChg>
      </pc:sldMasterChg>
      <pc:sldMasterChg chg="del delSldLayout">
        <pc:chgData name="Christopher Wilkin" userId="10363294-769d-46d1-9962-1839b2820248" providerId="ADAL" clId="{4F786CCB-1FE9-4E20-A64E-52D78C4E58E5}" dt="2023-01-12T14:23:13.531" v="38" actId="2696"/>
        <pc:sldMasterMkLst>
          <pc:docMk/>
          <pc:sldMasterMk cId="3351686617" sldId="2147483707"/>
        </pc:sldMasterMkLst>
        <pc:sldLayoutChg chg="del">
          <pc:chgData name="Christopher Wilkin" userId="10363294-769d-46d1-9962-1839b2820248" providerId="ADAL" clId="{4F786CCB-1FE9-4E20-A64E-52D78C4E58E5}" dt="2023-01-12T14:23:13.531" v="27" actId="2696"/>
          <pc:sldLayoutMkLst>
            <pc:docMk/>
            <pc:sldMasterMk cId="3351686617" sldId="2147483707"/>
            <pc:sldLayoutMk cId="3516483271" sldId="2147483708"/>
          </pc:sldLayoutMkLst>
        </pc:sldLayoutChg>
        <pc:sldLayoutChg chg="del">
          <pc:chgData name="Christopher Wilkin" userId="10363294-769d-46d1-9962-1839b2820248" providerId="ADAL" clId="{4F786CCB-1FE9-4E20-A64E-52D78C4E58E5}" dt="2023-01-12T14:23:13.531" v="28" actId="2696"/>
          <pc:sldLayoutMkLst>
            <pc:docMk/>
            <pc:sldMasterMk cId="3351686617" sldId="2147483707"/>
            <pc:sldLayoutMk cId="1161390521" sldId="2147483709"/>
          </pc:sldLayoutMkLst>
        </pc:sldLayoutChg>
        <pc:sldLayoutChg chg="del">
          <pc:chgData name="Christopher Wilkin" userId="10363294-769d-46d1-9962-1839b2820248" providerId="ADAL" clId="{4F786CCB-1FE9-4E20-A64E-52D78C4E58E5}" dt="2023-01-12T14:23:13.531" v="29" actId="2696"/>
          <pc:sldLayoutMkLst>
            <pc:docMk/>
            <pc:sldMasterMk cId="3351686617" sldId="2147483707"/>
            <pc:sldLayoutMk cId="3536316049" sldId="2147483710"/>
          </pc:sldLayoutMkLst>
        </pc:sldLayoutChg>
        <pc:sldLayoutChg chg="del">
          <pc:chgData name="Christopher Wilkin" userId="10363294-769d-46d1-9962-1839b2820248" providerId="ADAL" clId="{4F786CCB-1FE9-4E20-A64E-52D78C4E58E5}" dt="2023-01-12T14:23:13.531" v="30" actId="2696"/>
          <pc:sldLayoutMkLst>
            <pc:docMk/>
            <pc:sldMasterMk cId="3351686617" sldId="2147483707"/>
            <pc:sldLayoutMk cId="3729255681" sldId="2147483711"/>
          </pc:sldLayoutMkLst>
        </pc:sldLayoutChg>
        <pc:sldLayoutChg chg="del">
          <pc:chgData name="Christopher Wilkin" userId="10363294-769d-46d1-9962-1839b2820248" providerId="ADAL" clId="{4F786CCB-1FE9-4E20-A64E-52D78C4E58E5}" dt="2023-01-12T14:23:13.531" v="31" actId="2696"/>
          <pc:sldLayoutMkLst>
            <pc:docMk/>
            <pc:sldMasterMk cId="3351686617" sldId="2147483707"/>
            <pc:sldLayoutMk cId="2304899773" sldId="2147483712"/>
          </pc:sldLayoutMkLst>
        </pc:sldLayoutChg>
        <pc:sldLayoutChg chg="del">
          <pc:chgData name="Christopher Wilkin" userId="10363294-769d-46d1-9962-1839b2820248" providerId="ADAL" clId="{4F786CCB-1FE9-4E20-A64E-52D78C4E58E5}" dt="2023-01-12T14:23:13.531" v="32" actId="2696"/>
          <pc:sldLayoutMkLst>
            <pc:docMk/>
            <pc:sldMasterMk cId="3351686617" sldId="2147483707"/>
            <pc:sldLayoutMk cId="4013332180" sldId="2147483713"/>
          </pc:sldLayoutMkLst>
        </pc:sldLayoutChg>
        <pc:sldLayoutChg chg="del">
          <pc:chgData name="Christopher Wilkin" userId="10363294-769d-46d1-9962-1839b2820248" providerId="ADAL" clId="{4F786CCB-1FE9-4E20-A64E-52D78C4E58E5}" dt="2023-01-12T14:23:13.531" v="33" actId="2696"/>
          <pc:sldLayoutMkLst>
            <pc:docMk/>
            <pc:sldMasterMk cId="3351686617" sldId="2147483707"/>
            <pc:sldLayoutMk cId="2240169281" sldId="2147483714"/>
          </pc:sldLayoutMkLst>
        </pc:sldLayoutChg>
        <pc:sldLayoutChg chg="del">
          <pc:chgData name="Christopher Wilkin" userId="10363294-769d-46d1-9962-1839b2820248" providerId="ADAL" clId="{4F786CCB-1FE9-4E20-A64E-52D78C4E58E5}" dt="2023-01-12T14:23:13.531" v="34" actId="2696"/>
          <pc:sldLayoutMkLst>
            <pc:docMk/>
            <pc:sldMasterMk cId="3351686617" sldId="2147483707"/>
            <pc:sldLayoutMk cId="3866179606" sldId="2147483715"/>
          </pc:sldLayoutMkLst>
        </pc:sldLayoutChg>
        <pc:sldLayoutChg chg="del">
          <pc:chgData name="Christopher Wilkin" userId="10363294-769d-46d1-9962-1839b2820248" providerId="ADAL" clId="{4F786CCB-1FE9-4E20-A64E-52D78C4E58E5}" dt="2023-01-12T14:23:13.531" v="35" actId="2696"/>
          <pc:sldLayoutMkLst>
            <pc:docMk/>
            <pc:sldMasterMk cId="3351686617" sldId="2147483707"/>
            <pc:sldLayoutMk cId="4168940840" sldId="2147483716"/>
          </pc:sldLayoutMkLst>
        </pc:sldLayoutChg>
        <pc:sldLayoutChg chg="del">
          <pc:chgData name="Christopher Wilkin" userId="10363294-769d-46d1-9962-1839b2820248" providerId="ADAL" clId="{4F786CCB-1FE9-4E20-A64E-52D78C4E58E5}" dt="2023-01-12T14:23:13.531" v="36" actId="2696"/>
          <pc:sldLayoutMkLst>
            <pc:docMk/>
            <pc:sldMasterMk cId="3351686617" sldId="2147483707"/>
            <pc:sldLayoutMk cId="4231570179" sldId="2147483717"/>
          </pc:sldLayoutMkLst>
        </pc:sldLayoutChg>
        <pc:sldLayoutChg chg="del">
          <pc:chgData name="Christopher Wilkin" userId="10363294-769d-46d1-9962-1839b2820248" providerId="ADAL" clId="{4F786CCB-1FE9-4E20-A64E-52D78C4E58E5}" dt="2023-01-12T14:23:13.531" v="37" actId="2696"/>
          <pc:sldLayoutMkLst>
            <pc:docMk/>
            <pc:sldMasterMk cId="3351686617" sldId="2147483707"/>
            <pc:sldLayoutMk cId="353176793" sldId="2147483718"/>
          </pc:sldLayoutMkLst>
        </pc:sldLayoutChg>
      </pc:sldMasterChg>
      <pc:sldMasterChg chg="del delSldLayout">
        <pc:chgData name="Christopher Wilkin" userId="10363294-769d-46d1-9962-1839b2820248" providerId="ADAL" clId="{4F786CCB-1FE9-4E20-A64E-52D78C4E58E5}" dt="2023-01-12T14:23:13.557" v="66" actId="2696"/>
        <pc:sldMasterMkLst>
          <pc:docMk/>
          <pc:sldMasterMk cId="1155636135" sldId="2147483719"/>
        </pc:sldMasterMkLst>
        <pc:sldLayoutChg chg="del">
          <pc:chgData name="Christopher Wilkin" userId="10363294-769d-46d1-9962-1839b2820248" providerId="ADAL" clId="{4F786CCB-1FE9-4E20-A64E-52D78C4E58E5}" dt="2023-01-12T14:23:13.541" v="55" actId="2696"/>
          <pc:sldLayoutMkLst>
            <pc:docMk/>
            <pc:sldMasterMk cId="1155636135" sldId="2147483719"/>
            <pc:sldLayoutMk cId="1227645980" sldId="2147483720"/>
          </pc:sldLayoutMkLst>
        </pc:sldLayoutChg>
        <pc:sldLayoutChg chg="del">
          <pc:chgData name="Christopher Wilkin" userId="10363294-769d-46d1-9962-1839b2820248" providerId="ADAL" clId="{4F786CCB-1FE9-4E20-A64E-52D78C4E58E5}" dt="2023-01-12T14:23:13.541" v="56" actId="2696"/>
          <pc:sldLayoutMkLst>
            <pc:docMk/>
            <pc:sldMasterMk cId="1155636135" sldId="2147483719"/>
            <pc:sldLayoutMk cId="715168721" sldId="2147483721"/>
          </pc:sldLayoutMkLst>
        </pc:sldLayoutChg>
        <pc:sldLayoutChg chg="del">
          <pc:chgData name="Christopher Wilkin" userId="10363294-769d-46d1-9962-1839b2820248" providerId="ADAL" clId="{4F786CCB-1FE9-4E20-A64E-52D78C4E58E5}" dt="2023-01-12T14:23:13.541" v="57" actId="2696"/>
          <pc:sldLayoutMkLst>
            <pc:docMk/>
            <pc:sldMasterMk cId="1155636135" sldId="2147483719"/>
            <pc:sldLayoutMk cId="840000187" sldId="2147483722"/>
          </pc:sldLayoutMkLst>
        </pc:sldLayoutChg>
        <pc:sldLayoutChg chg="del">
          <pc:chgData name="Christopher Wilkin" userId="10363294-769d-46d1-9962-1839b2820248" providerId="ADAL" clId="{4F786CCB-1FE9-4E20-A64E-52D78C4E58E5}" dt="2023-01-12T14:23:13.541" v="58" actId="2696"/>
          <pc:sldLayoutMkLst>
            <pc:docMk/>
            <pc:sldMasterMk cId="1155636135" sldId="2147483719"/>
            <pc:sldLayoutMk cId="788066522" sldId="2147483723"/>
          </pc:sldLayoutMkLst>
        </pc:sldLayoutChg>
        <pc:sldLayoutChg chg="del">
          <pc:chgData name="Christopher Wilkin" userId="10363294-769d-46d1-9962-1839b2820248" providerId="ADAL" clId="{4F786CCB-1FE9-4E20-A64E-52D78C4E58E5}" dt="2023-01-12T14:23:13.541" v="59" actId="2696"/>
          <pc:sldLayoutMkLst>
            <pc:docMk/>
            <pc:sldMasterMk cId="1155636135" sldId="2147483719"/>
            <pc:sldLayoutMk cId="3871922505" sldId="2147483724"/>
          </pc:sldLayoutMkLst>
        </pc:sldLayoutChg>
        <pc:sldLayoutChg chg="del">
          <pc:chgData name="Christopher Wilkin" userId="10363294-769d-46d1-9962-1839b2820248" providerId="ADAL" clId="{4F786CCB-1FE9-4E20-A64E-52D78C4E58E5}" dt="2023-01-12T14:23:13.541" v="60" actId="2696"/>
          <pc:sldLayoutMkLst>
            <pc:docMk/>
            <pc:sldMasterMk cId="1155636135" sldId="2147483719"/>
            <pc:sldLayoutMk cId="832762562" sldId="2147483725"/>
          </pc:sldLayoutMkLst>
        </pc:sldLayoutChg>
        <pc:sldLayoutChg chg="del">
          <pc:chgData name="Christopher Wilkin" userId="10363294-769d-46d1-9962-1839b2820248" providerId="ADAL" clId="{4F786CCB-1FE9-4E20-A64E-52D78C4E58E5}" dt="2023-01-12T14:23:13.541" v="61" actId="2696"/>
          <pc:sldLayoutMkLst>
            <pc:docMk/>
            <pc:sldMasterMk cId="1155636135" sldId="2147483719"/>
            <pc:sldLayoutMk cId="3482487572" sldId="2147483726"/>
          </pc:sldLayoutMkLst>
        </pc:sldLayoutChg>
        <pc:sldLayoutChg chg="del">
          <pc:chgData name="Christopher Wilkin" userId="10363294-769d-46d1-9962-1839b2820248" providerId="ADAL" clId="{4F786CCB-1FE9-4E20-A64E-52D78C4E58E5}" dt="2023-01-12T14:23:13.541" v="62" actId="2696"/>
          <pc:sldLayoutMkLst>
            <pc:docMk/>
            <pc:sldMasterMk cId="1155636135" sldId="2147483719"/>
            <pc:sldLayoutMk cId="3363864361" sldId="2147483727"/>
          </pc:sldLayoutMkLst>
        </pc:sldLayoutChg>
        <pc:sldLayoutChg chg="del">
          <pc:chgData name="Christopher Wilkin" userId="10363294-769d-46d1-9962-1839b2820248" providerId="ADAL" clId="{4F786CCB-1FE9-4E20-A64E-52D78C4E58E5}" dt="2023-01-12T14:23:13.541" v="63" actId="2696"/>
          <pc:sldLayoutMkLst>
            <pc:docMk/>
            <pc:sldMasterMk cId="1155636135" sldId="2147483719"/>
            <pc:sldLayoutMk cId="3236812632" sldId="2147483728"/>
          </pc:sldLayoutMkLst>
        </pc:sldLayoutChg>
        <pc:sldLayoutChg chg="del">
          <pc:chgData name="Christopher Wilkin" userId="10363294-769d-46d1-9962-1839b2820248" providerId="ADAL" clId="{4F786CCB-1FE9-4E20-A64E-52D78C4E58E5}" dt="2023-01-12T14:23:13.541" v="64" actId="2696"/>
          <pc:sldLayoutMkLst>
            <pc:docMk/>
            <pc:sldMasterMk cId="1155636135" sldId="2147483719"/>
            <pc:sldLayoutMk cId="3067232802" sldId="2147483729"/>
          </pc:sldLayoutMkLst>
        </pc:sldLayoutChg>
        <pc:sldLayoutChg chg="del">
          <pc:chgData name="Christopher Wilkin" userId="10363294-769d-46d1-9962-1839b2820248" providerId="ADAL" clId="{4F786CCB-1FE9-4E20-A64E-52D78C4E58E5}" dt="2023-01-12T14:23:13.541" v="65" actId="2696"/>
          <pc:sldLayoutMkLst>
            <pc:docMk/>
            <pc:sldMasterMk cId="1155636135" sldId="2147483719"/>
            <pc:sldLayoutMk cId="1995934448" sldId="2147483730"/>
          </pc:sldLayoutMkLst>
        </pc:sldLayoutChg>
      </pc:sldMasterChg>
      <pc:sldMasterChg chg="del delSldLayout">
        <pc:chgData name="Christopher Wilkin" userId="10363294-769d-46d1-9962-1839b2820248" providerId="ADAL" clId="{4F786CCB-1FE9-4E20-A64E-52D78C4E58E5}" dt="2023-01-12T14:23:13.499" v="8" actId="2696"/>
        <pc:sldMasterMkLst>
          <pc:docMk/>
          <pc:sldMasterMk cId="2532297375" sldId="2147483731"/>
        </pc:sldMasterMkLst>
        <pc:sldLayoutChg chg="del">
          <pc:chgData name="Christopher Wilkin" userId="10363294-769d-46d1-9962-1839b2820248" providerId="ADAL" clId="{4F786CCB-1FE9-4E20-A64E-52D78C4E58E5}" dt="2023-01-12T14:23:13.499" v="0" actId="2696"/>
          <pc:sldLayoutMkLst>
            <pc:docMk/>
            <pc:sldMasterMk cId="2532297375" sldId="2147483731"/>
            <pc:sldLayoutMk cId="1028318291" sldId="2147483732"/>
          </pc:sldLayoutMkLst>
        </pc:sldLayoutChg>
        <pc:sldLayoutChg chg="del">
          <pc:chgData name="Christopher Wilkin" userId="10363294-769d-46d1-9962-1839b2820248" providerId="ADAL" clId="{4F786CCB-1FE9-4E20-A64E-52D78C4E58E5}" dt="2023-01-12T14:23:13.499" v="1" actId="2696"/>
          <pc:sldLayoutMkLst>
            <pc:docMk/>
            <pc:sldMasterMk cId="2532297375" sldId="2147483731"/>
            <pc:sldLayoutMk cId="1377499374" sldId="2147483733"/>
          </pc:sldLayoutMkLst>
        </pc:sldLayoutChg>
        <pc:sldLayoutChg chg="del">
          <pc:chgData name="Christopher Wilkin" userId="10363294-769d-46d1-9962-1839b2820248" providerId="ADAL" clId="{4F786CCB-1FE9-4E20-A64E-52D78C4E58E5}" dt="2023-01-12T14:23:13.499" v="2" actId="2696"/>
          <pc:sldLayoutMkLst>
            <pc:docMk/>
            <pc:sldMasterMk cId="2532297375" sldId="2147483731"/>
            <pc:sldLayoutMk cId="3517513872" sldId="2147483734"/>
          </pc:sldLayoutMkLst>
        </pc:sldLayoutChg>
        <pc:sldLayoutChg chg="del">
          <pc:chgData name="Christopher Wilkin" userId="10363294-769d-46d1-9962-1839b2820248" providerId="ADAL" clId="{4F786CCB-1FE9-4E20-A64E-52D78C4E58E5}" dt="2023-01-12T14:23:13.499" v="3" actId="2696"/>
          <pc:sldLayoutMkLst>
            <pc:docMk/>
            <pc:sldMasterMk cId="2532297375" sldId="2147483731"/>
            <pc:sldLayoutMk cId="204559440" sldId="2147483735"/>
          </pc:sldLayoutMkLst>
        </pc:sldLayoutChg>
        <pc:sldLayoutChg chg="del">
          <pc:chgData name="Christopher Wilkin" userId="10363294-769d-46d1-9962-1839b2820248" providerId="ADAL" clId="{4F786CCB-1FE9-4E20-A64E-52D78C4E58E5}" dt="2023-01-12T14:23:13.499" v="4" actId="2696"/>
          <pc:sldLayoutMkLst>
            <pc:docMk/>
            <pc:sldMasterMk cId="2532297375" sldId="2147483731"/>
            <pc:sldLayoutMk cId="3825064789" sldId="2147483736"/>
          </pc:sldLayoutMkLst>
        </pc:sldLayoutChg>
        <pc:sldLayoutChg chg="del">
          <pc:chgData name="Christopher Wilkin" userId="10363294-769d-46d1-9962-1839b2820248" providerId="ADAL" clId="{4F786CCB-1FE9-4E20-A64E-52D78C4E58E5}" dt="2023-01-12T14:23:13.499" v="5" actId="2696"/>
          <pc:sldLayoutMkLst>
            <pc:docMk/>
            <pc:sldMasterMk cId="2532297375" sldId="2147483731"/>
            <pc:sldLayoutMk cId="2217746804" sldId="2147483737"/>
          </pc:sldLayoutMkLst>
        </pc:sldLayoutChg>
        <pc:sldLayoutChg chg="del">
          <pc:chgData name="Christopher Wilkin" userId="10363294-769d-46d1-9962-1839b2820248" providerId="ADAL" clId="{4F786CCB-1FE9-4E20-A64E-52D78C4E58E5}" dt="2023-01-12T14:23:13.499" v="6" actId="2696"/>
          <pc:sldLayoutMkLst>
            <pc:docMk/>
            <pc:sldMasterMk cId="2532297375" sldId="2147483731"/>
            <pc:sldLayoutMk cId="667052357" sldId="2147483738"/>
          </pc:sldLayoutMkLst>
        </pc:sldLayoutChg>
        <pc:sldLayoutChg chg="del">
          <pc:chgData name="Christopher Wilkin" userId="10363294-769d-46d1-9962-1839b2820248" providerId="ADAL" clId="{4F786CCB-1FE9-4E20-A64E-52D78C4E58E5}" dt="2023-01-12T14:23:13.499" v="7" actId="2696"/>
          <pc:sldLayoutMkLst>
            <pc:docMk/>
            <pc:sldMasterMk cId="2532297375" sldId="2147483731"/>
            <pc:sldLayoutMk cId="770006802" sldId="2147483739"/>
          </pc:sldLayoutMkLst>
        </pc:sldLayoutChg>
      </pc:sldMasterChg>
      <pc:sldMasterChg chg="del delSldLayout">
        <pc:chgData name="Christopher Wilkin" userId="10363294-769d-46d1-9962-1839b2820248" providerId="ADAL" clId="{4F786CCB-1FE9-4E20-A64E-52D78C4E58E5}" dt="2023-01-12T14:23:13.514" v="12" actId="2696"/>
        <pc:sldMasterMkLst>
          <pc:docMk/>
          <pc:sldMasterMk cId="955917535" sldId="2147483740"/>
        </pc:sldMasterMkLst>
        <pc:sldLayoutChg chg="del">
          <pc:chgData name="Christopher Wilkin" userId="10363294-769d-46d1-9962-1839b2820248" providerId="ADAL" clId="{4F786CCB-1FE9-4E20-A64E-52D78C4E58E5}" dt="2023-01-12T14:23:13.514" v="9" actId="2696"/>
          <pc:sldLayoutMkLst>
            <pc:docMk/>
            <pc:sldMasterMk cId="955917535" sldId="2147483740"/>
            <pc:sldLayoutMk cId="3786979499" sldId="2147483741"/>
          </pc:sldLayoutMkLst>
        </pc:sldLayoutChg>
        <pc:sldLayoutChg chg="del">
          <pc:chgData name="Christopher Wilkin" userId="10363294-769d-46d1-9962-1839b2820248" providerId="ADAL" clId="{4F786CCB-1FE9-4E20-A64E-52D78C4E58E5}" dt="2023-01-12T14:23:13.514" v="10" actId="2696"/>
          <pc:sldLayoutMkLst>
            <pc:docMk/>
            <pc:sldMasterMk cId="955917535" sldId="2147483740"/>
            <pc:sldLayoutMk cId="1749170055" sldId="2147483742"/>
          </pc:sldLayoutMkLst>
        </pc:sldLayoutChg>
        <pc:sldLayoutChg chg="del">
          <pc:chgData name="Christopher Wilkin" userId="10363294-769d-46d1-9962-1839b2820248" providerId="ADAL" clId="{4F786CCB-1FE9-4E20-A64E-52D78C4E58E5}" dt="2023-01-12T14:23:13.514" v="11" actId="2696"/>
          <pc:sldLayoutMkLst>
            <pc:docMk/>
            <pc:sldMasterMk cId="955917535" sldId="2147483740"/>
            <pc:sldLayoutMk cId="3269670430" sldId="2147483768"/>
          </pc:sldLayoutMkLst>
        </pc:sldLayoutChg>
      </pc:sldMasterChg>
      <pc:sldMasterChg chg="del delSldLayout">
        <pc:chgData name="Christopher Wilkin" userId="10363294-769d-46d1-9962-1839b2820248" providerId="ADAL" clId="{4F786CCB-1FE9-4E20-A64E-52D78C4E58E5}" dt="2023-01-12T14:23:13.541" v="43" actId="2696"/>
        <pc:sldMasterMkLst>
          <pc:docMk/>
          <pc:sldMasterMk cId="2377410748" sldId="2147483750"/>
        </pc:sldMasterMkLst>
        <pc:sldLayoutChg chg="del">
          <pc:chgData name="Christopher Wilkin" userId="10363294-769d-46d1-9962-1839b2820248" providerId="ADAL" clId="{4F786CCB-1FE9-4E20-A64E-52D78C4E58E5}" dt="2023-01-12T14:23:13.531" v="39" actId="2696"/>
          <pc:sldLayoutMkLst>
            <pc:docMk/>
            <pc:sldMasterMk cId="2377410748" sldId="2147483750"/>
            <pc:sldLayoutMk cId="958440712" sldId="2147483751"/>
          </pc:sldLayoutMkLst>
        </pc:sldLayoutChg>
        <pc:sldLayoutChg chg="del">
          <pc:chgData name="Christopher Wilkin" userId="10363294-769d-46d1-9962-1839b2820248" providerId="ADAL" clId="{4F786CCB-1FE9-4E20-A64E-52D78C4E58E5}" dt="2023-01-12T14:23:13.531" v="40" actId="2696"/>
          <pc:sldLayoutMkLst>
            <pc:docMk/>
            <pc:sldMasterMk cId="2377410748" sldId="2147483750"/>
            <pc:sldLayoutMk cId="693845741" sldId="2147483752"/>
          </pc:sldLayoutMkLst>
        </pc:sldLayoutChg>
        <pc:sldLayoutChg chg="del">
          <pc:chgData name="Christopher Wilkin" userId="10363294-769d-46d1-9962-1839b2820248" providerId="ADAL" clId="{4F786CCB-1FE9-4E20-A64E-52D78C4E58E5}" dt="2023-01-12T14:23:13.531" v="41" actId="2696"/>
          <pc:sldLayoutMkLst>
            <pc:docMk/>
            <pc:sldMasterMk cId="2377410748" sldId="2147483750"/>
            <pc:sldLayoutMk cId="3455527795" sldId="2147483753"/>
          </pc:sldLayoutMkLst>
        </pc:sldLayoutChg>
        <pc:sldLayoutChg chg="del">
          <pc:chgData name="Christopher Wilkin" userId="10363294-769d-46d1-9962-1839b2820248" providerId="ADAL" clId="{4F786CCB-1FE9-4E20-A64E-52D78C4E58E5}" dt="2023-01-12T14:23:13.541" v="42" actId="2696"/>
          <pc:sldLayoutMkLst>
            <pc:docMk/>
            <pc:sldMasterMk cId="2377410748" sldId="2147483750"/>
            <pc:sldLayoutMk cId="2225552244" sldId="2147483772"/>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558" cy="500936"/>
          </a:xfrm>
          <a:prstGeom prst="rect">
            <a:avLst/>
          </a:prstGeom>
        </p:spPr>
        <p:txBody>
          <a:bodyPr vert="horz" lIns="96616" tIns="48308" rIns="96616" bIns="48308" rtlCol="0"/>
          <a:lstStyle>
            <a:lvl1pPr algn="l">
              <a:defRPr sz="1300"/>
            </a:lvl1pPr>
          </a:lstStyle>
          <a:p>
            <a:endParaRPr lang="en-GB"/>
          </a:p>
        </p:txBody>
      </p:sp>
      <p:sp>
        <p:nvSpPr>
          <p:cNvPr id="3" name="Date Placeholder 2"/>
          <p:cNvSpPr>
            <a:spLocks noGrp="1"/>
          </p:cNvSpPr>
          <p:nvPr>
            <p:ph type="dt" sz="quarter" idx="1"/>
          </p:nvPr>
        </p:nvSpPr>
        <p:spPr>
          <a:xfrm>
            <a:off x="3902597" y="0"/>
            <a:ext cx="2985558" cy="500936"/>
          </a:xfrm>
          <a:prstGeom prst="rect">
            <a:avLst/>
          </a:prstGeom>
        </p:spPr>
        <p:txBody>
          <a:bodyPr vert="horz" lIns="96616" tIns="48308" rIns="96616" bIns="48308" rtlCol="0"/>
          <a:lstStyle>
            <a:lvl1pPr algn="r">
              <a:defRPr sz="1300"/>
            </a:lvl1pPr>
          </a:lstStyle>
          <a:p>
            <a:fld id="{96D292DE-8B7A-4254-AA83-74C1F4DD4AF0}" type="datetimeFigureOut">
              <a:rPr lang="en-GB" smtClean="0"/>
              <a:t>25/10/2023</a:t>
            </a:fld>
            <a:endParaRPr lang="en-GB"/>
          </a:p>
        </p:txBody>
      </p:sp>
      <p:sp>
        <p:nvSpPr>
          <p:cNvPr id="4" name="Footer Placeholder 3"/>
          <p:cNvSpPr>
            <a:spLocks noGrp="1"/>
          </p:cNvSpPr>
          <p:nvPr>
            <p:ph type="ftr" sz="quarter" idx="2"/>
          </p:nvPr>
        </p:nvSpPr>
        <p:spPr>
          <a:xfrm>
            <a:off x="0" y="9516038"/>
            <a:ext cx="2985558" cy="500936"/>
          </a:xfrm>
          <a:prstGeom prst="rect">
            <a:avLst/>
          </a:prstGeom>
        </p:spPr>
        <p:txBody>
          <a:bodyPr vert="horz" lIns="96616" tIns="48308" rIns="96616" bIns="48308" rtlCol="0" anchor="b"/>
          <a:lstStyle>
            <a:lvl1pPr algn="l">
              <a:defRPr sz="1300"/>
            </a:lvl1pPr>
          </a:lstStyle>
          <a:p>
            <a:endParaRPr lang="en-GB"/>
          </a:p>
        </p:txBody>
      </p:sp>
      <p:sp>
        <p:nvSpPr>
          <p:cNvPr id="5" name="Slide Number Placeholder 4"/>
          <p:cNvSpPr>
            <a:spLocks noGrp="1"/>
          </p:cNvSpPr>
          <p:nvPr>
            <p:ph type="sldNum" sz="quarter" idx="3"/>
          </p:nvPr>
        </p:nvSpPr>
        <p:spPr>
          <a:xfrm>
            <a:off x="3902597" y="9516038"/>
            <a:ext cx="2985558" cy="500936"/>
          </a:xfrm>
          <a:prstGeom prst="rect">
            <a:avLst/>
          </a:prstGeom>
        </p:spPr>
        <p:txBody>
          <a:bodyPr vert="horz" lIns="96616" tIns="48308" rIns="96616" bIns="48308" rtlCol="0" anchor="b"/>
          <a:lstStyle>
            <a:lvl1pPr algn="r">
              <a:defRPr sz="13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6088" cy="50165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2075" y="0"/>
            <a:ext cx="2986088" cy="501650"/>
          </a:xfrm>
          <a:prstGeom prst="rect">
            <a:avLst/>
          </a:prstGeom>
        </p:spPr>
        <p:txBody>
          <a:bodyPr vert="horz" lIns="91440" tIns="45720" rIns="91440" bIns="45720" rtlCol="0"/>
          <a:lstStyle>
            <a:lvl1pPr algn="r">
              <a:defRPr sz="1200"/>
            </a:lvl1pPr>
          </a:lstStyle>
          <a:p>
            <a:fld id="{FAD00B0C-0069-4219-8253-86824B605357}" type="datetimeFigureOut">
              <a:rPr lang="en-GB" smtClean="0"/>
              <a:t>25/10/2023</a:t>
            </a:fld>
            <a:endParaRPr lang="en-GB"/>
          </a:p>
        </p:txBody>
      </p:sp>
      <p:sp>
        <p:nvSpPr>
          <p:cNvPr id="4" name="Slide Image Placeholder 3"/>
          <p:cNvSpPr>
            <a:spLocks noGrp="1" noRot="1" noChangeAspect="1"/>
          </p:cNvSpPr>
          <p:nvPr>
            <p:ph type="sldImg" idx="2"/>
          </p:nvPr>
        </p:nvSpPr>
        <p:spPr>
          <a:xfrm>
            <a:off x="1190625" y="1252538"/>
            <a:ext cx="4508500" cy="33813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975" y="4821238"/>
            <a:ext cx="5511800" cy="394493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7063"/>
            <a:ext cx="2986088" cy="50165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2075" y="9517063"/>
            <a:ext cx="2986088" cy="501650"/>
          </a:xfrm>
          <a:prstGeom prst="rect">
            <a:avLst/>
          </a:prstGeom>
        </p:spPr>
        <p:txBody>
          <a:bodyPr vert="horz" lIns="91440" tIns="45720" rIns="91440" bIns="45720" rtlCol="0" anchor="b"/>
          <a:lstStyle>
            <a:lvl1pPr algn="r">
              <a:defRPr sz="1200"/>
            </a:lvl1pPr>
          </a:lstStyle>
          <a:p>
            <a:fld id="{EE525F19-5284-4F97-8C54-16AC0FA31F13}" type="slidenum">
              <a:rPr lang="en-GB" smtClean="0"/>
              <a:t>‹#›</a:t>
            </a:fld>
            <a:endParaRPr lang="en-GB"/>
          </a:p>
        </p:txBody>
      </p:sp>
    </p:spTree>
    <p:extLst>
      <p:ext uri="{BB962C8B-B14F-4D97-AF65-F5344CB8AC3E}">
        <p14:creationId xmlns:p14="http://schemas.microsoft.com/office/powerpoint/2010/main" val="1949200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approaching this section of your Situational analysis section of SOSTAC it is useful to consider the 5C’s</a:t>
            </a:r>
          </a:p>
          <a:p>
            <a:endParaRPr lang="en-GB" dirty="0"/>
          </a:p>
          <a:p>
            <a:r>
              <a:rPr lang="en-GB" dirty="0"/>
              <a:t>This is internal and external, today we look at the first two,</a:t>
            </a:r>
          </a:p>
        </p:txBody>
      </p:sp>
      <p:sp>
        <p:nvSpPr>
          <p:cNvPr id="4" name="Slide Number Placeholder 3"/>
          <p:cNvSpPr>
            <a:spLocks noGrp="1"/>
          </p:cNvSpPr>
          <p:nvPr>
            <p:ph type="sldNum" sz="quarter" idx="5"/>
          </p:nvPr>
        </p:nvSpPr>
        <p:spPr/>
        <p:txBody>
          <a:bodyPr/>
          <a:lstStyle/>
          <a:p>
            <a:fld id="{EE525F19-5284-4F97-8C54-16AC0FA31F13}" type="slidenum">
              <a:rPr lang="en-GB" smtClean="0"/>
              <a:t>3</a:t>
            </a:fld>
            <a:endParaRPr lang="en-GB"/>
          </a:p>
        </p:txBody>
      </p:sp>
    </p:spTree>
    <p:extLst>
      <p:ext uri="{BB962C8B-B14F-4D97-AF65-F5344CB8AC3E}">
        <p14:creationId xmlns:p14="http://schemas.microsoft.com/office/powerpoint/2010/main" val="8947653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4</a:t>
            </a:fld>
            <a:endParaRPr lang="en-GB"/>
          </a:p>
        </p:txBody>
      </p:sp>
    </p:spTree>
    <p:extLst>
      <p:ext uri="{BB962C8B-B14F-4D97-AF65-F5344CB8AC3E}">
        <p14:creationId xmlns:p14="http://schemas.microsoft.com/office/powerpoint/2010/main" val="33656683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lnSpc>
                <a:spcPct val="90000"/>
              </a:lnSpc>
            </a:pPr>
            <a:endParaRPr lang="en-GB"/>
          </a:p>
        </p:txBody>
      </p:sp>
      <p:sp>
        <p:nvSpPr>
          <p:cNvPr id="378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1200">
                <a:solidFill>
                  <a:schemeClr val="tx1"/>
                </a:solidFill>
                <a:latin typeface="Arial" charset="0"/>
              </a:defRPr>
            </a:lvl1pPr>
            <a:lvl2pPr marL="742950" indent="-285750">
              <a:defRPr sz="1200">
                <a:solidFill>
                  <a:schemeClr val="tx1"/>
                </a:solidFill>
                <a:latin typeface="Arial" charset="0"/>
              </a:defRPr>
            </a:lvl2pPr>
            <a:lvl3pPr marL="1143000" indent="-228600">
              <a:defRPr sz="1200">
                <a:solidFill>
                  <a:schemeClr val="tx1"/>
                </a:solidFill>
                <a:latin typeface="Arial" charset="0"/>
              </a:defRPr>
            </a:lvl3pPr>
            <a:lvl4pPr marL="1600200" indent="-228600">
              <a:defRPr sz="1200">
                <a:solidFill>
                  <a:schemeClr val="tx1"/>
                </a:solidFill>
                <a:latin typeface="Arial" charset="0"/>
              </a:defRPr>
            </a:lvl4pPr>
            <a:lvl5pPr marL="2057400" indent="-228600">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fld id="{F63DFD84-B873-4167-B400-C9FB5668D528}" type="slidenum">
              <a:rPr lang="en-GB" altLang="en-US">
                <a:solidFill>
                  <a:prstClr val="black"/>
                </a:solidFill>
              </a:rPr>
              <a:pPr/>
              <a:t>8</a:t>
            </a:fld>
            <a:endParaRPr lang="en-GB" altLang="en-US">
              <a:solidFill>
                <a:prstClr val="black"/>
              </a:solidFill>
            </a:endParaRPr>
          </a:p>
        </p:txBody>
      </p:sp>
    </p:spTree>
    <p:extLst>
      <p:ext uri="{BB962C8B-B14F-4D97-AF65-F5344CB8AC3E}">
        <p14:creationId xmlns:p14="http://schemas.microsoft.com/office/powerpoint/2010/main" val="455175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12</a:t>
            </a:fld>
            <a:endParaRPr lang="en-GB"/>
          </a:p>
        </p:txBody>
      </p:sp>
    </p:spTree>
    <p:extLst>
      <p:ext uri="{BB962C8B-B14F-4D97-AF65-F5344CB8AC3E}">
        <p14:creationId xmlns:p14="http://schemas.microsoft.com/office/powerpoint/2010/main" val="183364731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2501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66058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96412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864723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090609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225106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451715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4132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030587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682852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 animation “ get started”</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859475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can use this information to paint a picture of the “ average” customer/’s by looking at each of these age ranges, incomes, device, browsing habits etc.</a:t>
            </a:r>
          </a:p>
          <a:p>
            <a:endParaRPr lang="en-GB" dirty="0"/>
          </a:p>
          <a:p>
            <a:r>
              <a:rPr lang="en-GB" dirty="0"/>
              <a:t>E.G you may have found that the most common customer profile for your brand is 18-24 range most visitors are female, they also google words like music of travel and most frequently visit your webpage via Facebook and reddit advertisements.  </a:t>
            </a:r>
          </a:p>
          <a:p>
            <a:r>
              <a:rPr lang="en-GB" dirty="0"/>
              <a:t>Now we have a bit of a picture of that customers ‘Profile’</a:t>
            </a:r>
          </a:p>
          <a:p>
            <a:endParaRPr lang="en-GB" dirty="0"/>
          </a:p>
          <a:p>
            <a:r>
              <a:rPr lang="en-GB" dirty="0"/>
              <a:t>Continue to explore this website in your own time (the trial is only 7 days and will reduce to a limited version but will still allow you to access the geographics, demographics, behaviours and some reduced website performance information but you can create new free trial by logging out and signing up with another email address (this will be an invaluable tool for assessment 1!)</a:t>
            </a:r>
          </a:p>
          <a:p>
            <a:r>
              <a:rPr lang="en-GB" dirty="0"/>
              <a:t>  </a:t>
            </a:r>
          </a:p>
        </p:txBody>
      </p:sp>
      <p:sp>
        <p:nvSpPr>
          <p:cNvPr id="4" name="Slide Number Placeholder 3"/>
          <p:cNvSpPr>
            <a:spLocks noGrp="1"/>
          </p:cNvSpPr>
          <p:nvPr>
            <p:ph type="sldNum" sz="quarter" idx="5"/>
          </p:nvPr>
        </p:nvSpPr>
        <p:spPr/>
        <p:txBody>
          <a:bodyPr/>
          <a:lstStyle/>
          <a:p>
            <a:fld id="{EE525F19-5284-4F97-8C54-16AC0FA31F13}" type="slidenum">
              <a:rPr lang="en-GB" smtClean="0"/>
              <a:t>24</a:t>
            </a:fld>
            <a:endParaRPr lang="en-GB"/>
          </a:p>
        </p:txBody>
      </p:sp>
    </p:spTree>
    <p:extLst>
      <p:ext uri="{BB962C8B-B14F-4D97-AF65-F5344CB8AC3E}">
        <p14:creationId xmlns:p14="http://schemas.microsoft.com/office/powerpoint/2010/main" val="155045231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now we know who to target, now how….</a:t>
            </a:r>
          </a:p>
        </p:txBody>
      </p:sp>
      <p:sp>
        <p:nvSpPr>
          <p:cNvPr id="4" name="Slide Number Placeholder 3"/>
          <p:cNvSpPr>
            <a:spLocks noGrp="1"/>
          </p:cNvSpPr>
          <p:nvPr>
            <p:ph type="sldNum" sz="quarter" idx="5"/>
          </p:nvPr>
        </p:nvSpPr>
        <p:spPr/>
        <p:txBody>
          <a:bodyPr/>
          <a:lstStyle/>
          <a:p>
            <a:fld id="{EE525F19-5284-4F97-8C54-16AC0FA31F13}" type="slidenum">
              <a:rPr lang="en-GB" smtClean="0"/>
              <a:t>26</a:t>
            </a:fld>
            <a:endParaRPr lang="en-GB"/>
          </a:p>
        </p:txBody>
      </p:sp>
    </p:spTree>
    <p:extLst>
      <p:ext uri="{BB962C8B-B14F-4D97-AF65-F5344CB8AC3E}">
        <p14:creationId xmlns:p14="http://schemas.microsoft.com/office/powerpoint/2010/main" val="26294764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14313" lvl="1" indent="-214313"/>
            <a:r>
              <a:rPr lang="en-GB" sz="1600" dirty="0"/>
              <a:t>Customised targeting is also known as </a:t>
            </a:r>
            <a:r>
              <a:rPr lang="en-US" sz="1600" dirty="0"/>
              <a:t>micro marketing.</a:t>
            </a:r>
          </a:p>
          <a:p>
            <a:r>
              <a:rPr lang="en-GB" sz="1600" dirty="0"/>
              <a:t> Targets individuals instead of segments e.g. made-to-order products like clothes, and food.</a:t>
            </a:r>
          </a:p>
          <a:p>
            <a:r>
              <a:rPr lang="en-GB" sz="1600" dirty="0"/>
              <a:t> More customer value, and competitive advantage but expensive and time consuming.</a:t>
            </a:r>
          </a:p>
          <a:p>
            <a:endParaRPr lang="en-GB" dirty="0"/>
          </a:p>
        </p:txBody>
      </p:sp>
      <p:sp>
        <p:nvSpPr>
          <p:cNvPr id="4" name="Slide Number Placeholder 3"/>
          <p:cNvSpPr>
            <a:spLocks noGrp="1"/>
          </p:cNvSpPr>
          <p:nvPr>
            <p:ph type="sldNum" sz="quarter" idx="5"/>
          </p:nvPr>
        </p:nvSpPr>
        <p:spPr/>
        <p:txBody>
          <a:bodyPr/>
          <a:lstStyle/>
          <a:p>
            <a:fld id="{EE525F19-5284-4F97-8C54-16AC0FA31F13}" type="slidenum">
              <a:rPr lang="en-GB" smtClean="0"/>
              <a:t>30</a:t>
            </a:fld>
            <a:endParaRPr lang="en-GB"/>
          </a:p>
        </p:txBody>
      </p:sp>
    </p:spTree>
    <p:extLst>
      <p:ext uri="{BB962C8B-B14F-4D97-AF65-F5344CB8AC3E}">
        <p14:creationId xmlns:p14="http://schemas.microsoft.com/office/powerpoint/2010/main" val="18892447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EAD489B-9285-46B4-A3DF-32680CD12A70}"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242996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7445690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057982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16457819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378748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92904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508186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71025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782675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95101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5676158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85375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761351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2475099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8951806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3897365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007903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8442751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0718596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15361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9414564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6" y="1516010"/>
            <a:ext cx="3880287"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3574663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6" y="1516010"/>
            <a:ext cx="8058149"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58400414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2040227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0134611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7390375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4484974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0258039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893332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1265578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5435843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72659217"/>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9741250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5783289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7717658"/>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9762666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4866090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230364041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767289150"/>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10/25/2023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8700166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10/25/2023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7126593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10/25/2023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221606671"/>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0921231"/>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8021522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10/25/2023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54100079"/>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10/25/2023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336841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10/25/2023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3100987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10/25/2023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9311429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7"/>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9"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10/25/2023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6551820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10/25/2023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4515210"/>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10/25/2023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40754387"/>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10/25/2023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7312857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10/25/2023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90595295"/>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7"/>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10/25/2023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0323416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6"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1"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2"/>
            <a:ext cx="2057400" cy="365125"/>
          </a:xfrm>
          <a:prstGeom prst="rect">
            <a:avLst/>
          </a:prstGeom>
        </p:spPr>
        <p:txBody>
          <a:bodyPr/>
          <a:lstStyle/>
          <a:p>
            <a:fld id="{F07C6424-41DD-AF49-8D0A-B20A782F8B5F}" type="datetimeFigureOut">
              <a:rPr lang="en-US" smtClean="0"/>
              <a:t>10/25/2023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2"/>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2"/>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5615774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theme" Target="../theme/theme2.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3.xml"/><Relationship Id="rId13" Type="http://schemas.openxmlformats.org/officeDocument/2006/relationships/image" Target="../media/image3.png"/><Relationship Id="rId3" Type="http://schemas.openxmlformats.org/officeDocument/2006/relationships/slideLayout" Target="../slideLayouts/slideLayout8.xml"/><Relationship Id="rId7" Type="http://schemas.openxmlformats.org/officeDocument/2006/relationships/slideLayout" Target="../slideLayouts/slideLayout12.xml"/><Relationship Id="rId12" Type="http://schemas.openxmlformats.org/officeDocument/2006/relationships/theme" Target="../theme/theme3.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11" Type="http://schemas.openxmlformats.org/officeDocument/2006/relationships/slideLayout" Target="../slideLayouts/slideLayout16.xml"/><Relationship Id="rId5" Type="http://schemas.openxmlformats.org/officeDocument/2006/relationships/slideLayout" Target="../slideLayouts/slideLayout10.xml"/><Relationship Id="rId10" Type="http://schemas.openxmlformats.org/officeDocument/2006/relationships/slideLayout" Target="../slideLayouts/slideLayout15.xml"/><Relationship Id="rId4" Type="http://schemas.openxmlformats.org/officeDocument/2006/relationships/slideLayout" Target="../slideLayouts/slideLayout9.xml"/><Relationship Id="rId9" Type="http://schemas.openxmlformats.org/officeDocument/2006/relationships/slideLayout" Target="../slideLayouts/slideLayout14.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image" Target="../media/image4.png"/><Relationship Id="rId5" Type="http://schemas.openxmlformats.org/officeDocument/2006/relationships/theme" Target="../theme/theme4.xml"/><Relationship Id="rId4" Type="http://schemas.openxmlformats.org/officeDocument/2006/relationships/slideLayout" Target="../slideLayouts/slideLayout20.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5.xml"/><Relationship Id="rId1" Type="http://schemas.openxmlformats.org/officeDocument/2006/relationships/slideLayout" Target="../slideLayouts/slideLayout21.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6" Type="http://schemas.openxmlformats.org/officeDocument/2006/relationships/image" Target="../media/image5.png"/><Relationship Id="rId5" Type="http://schemas.openxmlformats.org/officeDocument/2006/relationships/theme" Target="../theme/theme6.xml"/><Relationship Id="rId4" Type="http://schemas.openxmlformats.org/officeDocument/2006/relationships/slideLayout" Target="../slideLayouts/slideLayout25.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3.xml"/><Relationship Id="rId13" Type="http://schemas.openxmlformats.org/officeDocument/2006/relationships/image" Target="../media/image3.png"/><Relationship Id="rId3" Type="http://schemas.openxmlformats.org/officeDocument/2006/relationships/slideLayout" Target="../slideLayouts/slideLayout28.xml"/><Relationship Id="rId7" Type="http://schemas.openxmlformats.org/officeDocument/2006/relationships/slideLayout" Target="../slideLayouts/slideLayout32.xml"/><Relationship Id="rId12" Type="http://schemas.openxmlformats.org/officeDocument/2006/relationships/theme" Target="../theme/theme7.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slideLayout" Target="../slideLayouts/slideLayout31.xml"/><Relationship Id="rId11" Type="http://schemas.openxmlformats.org/officeDocument/2006/relationships/slideLayout" Target="../slideLayouts/slideLayout36.xml"/><Relationship Id="rId5" Type="http://schemas.openxmlformats.org/officeDocument/2006/relationships/slideLayout" Target="../slideLayouts/slideLayout30.xml"/><Relationship Id="rId10" Type="http://schemas.openxmlformats.org/officeDocument/2006/relationships/slideLayout" Target="../slideLayouts/slideLayout35.xml"/><Relationship Id="rId4" Type="http://schemas.openxmlformats.org/officeDocument/2006/relationships/slideLayout" Target="../slideLayouts/slideLayout29.xml"/><Relationship Id="rId9" Type="http://schemas.openxmlformats.org/officeDocument/2006/relationships/slideLayout" Target="../slideLayouts/slideLayout34.xml"/></Relationships>
</file>

<file path=ppt/slideMasters/_rels/slideMaster8.xml.rels><?xml version="1.0" encoding="UTF-8" standalone="yes"?>
<Relationships xmlns="http://schemas.openxmlformats.org/package/2006/relationships"><Relationship Id="rId8" Type="http://schemas.openxmlformats.org/officeDocument/2006/relationships/theme" Target="../theme/theme8.xml"/><Relationship Id="rId3" Type="http://schemas.openxmlformats.org/officeDocument/2006/relationships/slideLayout" Target="../slideLayouts/slideLayout39.xml"/><Relationship Id="rId7" Type="http://schemas.openxmlformats.org/officeDocument/2006/relationships/slideLayout" Target="../slideLayouts/slideLayout43.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5" Type="http://schemas.openxmlformats.org/officeDocument/2006/relationships/slideLayout" Target="../slideLayouts/slideLayout41.xml"/><Relationship Id="rId4" Type="http://schemas.openxmlformats.org/officeDocument/2006/relationships/slideLayout" Target="../slideLayouts/slideLayout40.xml"/><Relationship Id="rId9" Type="http://schemas.openxmlformats.org/officeDocument/2006/relationships/image" Target="../media/image2.png"/></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51.xml"/><Relationship Id="rId13" Type="http://schemas.openxmlformats.org/officeDocument/2006/relationships/image" Target="../media/image6.png"/><Relationship Id="rId3" Type="http://schemas.openxmlformats.org/officeDocument/2006/relationships/slideLayout" Target="../slideLayouts/slideLayout46.xml"/><Relationship Id="rId7" Type="http://schemas.openxmlformats.org/officeDocument/2006/relationships/slideLayout" Target="../slideLayouts/slideLayout50.xml"/><Relationship Id="rId12" Type="http://schemas.openxmlformats.org/officeDocument/2006/relationships/theme" Target="../theme/theme9.xml"/><Relationship Id="rId2" Type="http://schemas.openxmlformats.org/officeDocument/2006/relationships/slideLayout" Target="../slideLayouts/slideLayout45.xml"/><Relationship Id="rId1" Type="http://schemas.openxmlformats.org/officeDocument/2006/relationships/slideLayout" Target="../slideLayouts/slideLayout44.xml"/><Relationship Id="rId6" Type="http://schemas.openxmlformats.org/officeDocument/2006/relationships/slideLayout" Target="../slideLayouts/slideLayout49.xml"/><Relationship Id="rId11" Type="http://schemas.openxmlformats.org/officeDocument/2006/relationships/slideLayout" Target="../slideLayouts/slideLayout54.xml"/><Relationship Id="rId5" Type="http://schemas.openxmlformats.org/officeDocument/2006/relationships/slideLayout" Target="../slideLayouts/slideLayout48.xml"/><Relationship Id="rId10" Type="http://schemas.openxmlformats.org/officeDocument/2006/relationships/slideLayout" Target="../slideLayouts/slideLayout53.xml"/><Relationship Id="rId4" Type="http://schemas.openxmlformats.org/officeDocument/2006/relationships/slideLayout" Target="../slideLayouts/slideLayout47.xml"/><Relationship Id="rId9"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680186456"/>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441452077"/>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810" r:id="rId3"/>
    <p:sldLayoutId id="2147483811"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8214970"/>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865665528"/>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34351936"/>
      </p:ext>
    </p:extLst>
  </p:cSld>
  <p:clrMap bg1="lt1" tx1="dk1" bg2="lt2" tx2="dk2" accent1="accent1" accent2="accent2" accent3="accent3" accent4="accent4" accent5="accent5" accent6="accent6" hlink="hlink" folHlink="folHlink"/>
  <p:sldLayoutIdLst>
    <p:sldLayoutId id="2147483746"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528555701"/>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71" r:id="rId3"/>
    <p:sldLayoutId id="2147483769" r:id="rId4"/>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176708236"/>
      </p:ext>
    </p:extLst>
  </p:cSld>
  <p:clrMap bg1="lt1" tx1="dk1" bg2="lt2" tx2="dk2" accent1="accent1" accent2="accent2" accent3="accent3" accent4="accent4" accent5="accent5" accent6="accent6" hlink="hlink" folHlink="folHlink"/>
  <p:sldLayoutIdLst>
    <p:sldLayoutId id="2147483755" r:id="rId1"/>
    <p:sldLayoutId id="2147483756" r:id="rId2"/>
    <p:sldLayoutId id="2147483757" r:id="rId3"/>
    <p:sldLayoutId id="2147483758" r:id="rId4"/>
    <p:sldLayoutId id="2147483759" r:id="rId5"/>
    <p:sldLayoutId id="2147483760" r:id="rId6"/>
    <p:sldLayoutId id="2147483761" r:id="rId7"/>
    <p:sldLayoutId id="2147483762" r:id="rId8"/>
    <p:sldLayoutId id="2147483763" r:id="rId9"/>
    <p:sldLayoutId id="2147483764" r:id="rId10"/>
    <p:sldLayoutId id="214748376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1071256399"/>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1" r:id="rId3"/>
    <p:sldLayoutId id="2147483782" r:id="rId4"/>
    <p:sldLayoutId id="2147483783" r:id="rId5"/>
    <p:sldLayoutId id="2147483784" r:id="rId6"/>
    <p:sldLayoutId id="2147483785"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262842120"/>
      </p:ext>
    </p:extLst>
  </p:cSld>
  <p:clrMap bg1="lt1" tx1="dk1" bg2="lt2" tx2="dk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5.xml"/></Relationships>
</file>

<file path=ppt/slides/_rels/slide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5.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7" Type="http://schemas.openxmlformats.org/officeDocument/2006/relationships/image" Target="../media/image21.png"/><Relationship Id="rId2" Type="http://schemas.openxmlformats.org/officeDocument/2006/relationships/notesSlide" Target="../notesSlides/notesSlide4.xml"/><Relationship Id="rId1" Type="http://schemas.openxmlformats.org/officeDocument/2006/relationships/slideLayout" Target="../slideLayouts/slideLayout11.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jpeg"/></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5.xml"/><Relationship Id="rId1" Type="http://schemas.openxmlformats.org/officeDocument/2006/relationships/slideLayout" Target="../slideLayouts/slideLayout11.xml"/><Relationship Id="rId5" Type="http://schemas.openxmlformats.org/officeDocument/2006/relationships/image" Target="../media/image18.jpeg"/><Relationship Id="rId4"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6.xml"/><Relationship Id="rId1" Type="http://schemas.openxmlformats.org/officeDocument/2006/relationships/slideLayout" Target="../slideLayouts/slideLayout11.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18.jpeg"/></Relationships>
</file>

<file path=ppt/slides/_rels/slide15.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7.xml"/><Relationship Id="rId1" Type="http://schemas.openxmlformats.org/officeDocument/2006/relationships/slideLayout" Target="../slideLayouts/slideLayout11.xml"/><Relationship Id="rId5" Type="http://schemas.openxmlformats.org/officeDocument/2006/relationships/image" Target="../media/image25.png"/><Relationship Id="rId4" Type="http://schemas.openxmlformats.org/officeDocument/2006/relationships/image" Target="../media/image18.jpeg"/></Relationships>
</file>

<file path=ppt/slides/_rels/slide16.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8.xml"/><Relationship Id="rId1" Type="http://schemas.openxmlformats.org/officeDocument/2006/relationships/slideLayout" Target="../slideLayouts/slideLayout11.xml"/><Relationship Id="rId5" Type="http://schemas.openxmlformats.org/officeDocument/2006/relationships/image" Target="../media/image26.png"/><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9.xml"/><Relationship Id="rId1" Type="http://schemas.openxmlformats.org/officeDocument/2006/relationships/slideLayout" Target="../slideLayouts/slideLayout11.xml"/><Relationship Id="rId5" Type="http://schemas.openxmlformats.org/officeDocument/2006/relationships/image" Target="../media/image27.png"/><Relationship Id="rId4" Type="http://schemas.openxmlformats.org/officeDocument/2006/relationships/image" Target="../media/image18.jpeg"/></Relationships>
</file>

<file path=ppt/slides/_rels/slide18.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0.xml"/><Relationship Id="rId1" Type="http://schemas.openxmlformats.org/officeDocument/2006/relationships/slideLayout" Target="../slideLayouts/slideLayout11.xml"/><Relationship Id="rId5" Type="http://schemas.openxmlformats.org/officeDocument/2006/relationships/image" Target="../media/image28.png"/><Relationship Id="rId4" Type="http://schemas.openxmlformats.org/officeDocument/2006/relationships/image" Target="../media/image18.jpeg"/></Relationships>
</file>

<file path=ppt/slides/_rels/slide19.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1.xml"/><Relationship Id="rId1" Type="http://schemas.openxmlformats.org/officeDocument/2006/relationships/slideLayout" Target="../slideLayouts/slideLayout11.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18.jpeg"/></Relationships>
</file>

<file path=ppt/slides/_rels/slide20.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2.xml"/><Relationship Id="rId1" Type="http://schemas.openxmlformats.org/officeDocument/2006/relationships/slideLayout" Target="../slideLayouts/slideLayout11.xml"/><Relationship Id="rId5" Type="http://schemas.openxmlformats.org/officeDocument/2006/relationships/image" Target="../media/image28.png"/><Relationship Id="rId4" Type="http://schemas.openxmlformats.org/officeDocument/2006/relationships/image" Target="../media/image18.jpeg"/></Relationships>
</file>

<file path=ppt/slides/_rels/slide21.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3.xml"/><Relationship Id="rId1" Type="http://schemas.openxmlformats.org/officeDocument/2006/relationships/slideLayout" Target="../slideLayouts/slideLayout11.xml"/><Relationship Id="rId5" Type="http://schemas.openxmlformats.org/officeDocument/2006/relationships/image" Target="../media/image31.png"/><Relationship Id="rId4" Type="http://schemas.openxmlformats.org/officeDocument/2006/relationships/image" Target="../media/image18.jpeg"/></Relationships>
</file>

<file path=ppt/slides/_rels/slide22.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4.xml"/><Relationship Id="rId1" Type="http://schemas.openxmlformats.org/officeDocument/2006/relationships/slideLayout" Target="../slideLayouts/slideLayout11.xml"/><Relationship Id="rId5" Type="http://schemas.openxmlformats.org/officeDocument/2006/relationships/image" Target="../media/image32.png"/><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3" Type="http://schemas.openxmlformats.org/officeDocument/2006/relationships/hyperlink" Target="https://www.similarweb.com/corp/lps/similarweb-traffic-analysis-2/?utm_medium=ppc&amp;utm_source=adwords&amp;utm_campaign=dmng_search_brand_cross_brand_uk&amp;utm_id=18985659106&amp;utm_content=643991718628&amp;utm_term=similarweb&amp;utm_network=g&amp;utm_group=143023704199&amp;utm_placement=&amp;utm_matchtype=e&amp;utm_adposition=&amp;affiliate_id=similarweb&amp;utm_id=18985659106&amp;utm_content=643991718628&amp;utm_term=similarweb&amp;utm_network=g&amp;utm_group=143023704199&amp;utm_placement=&amp;utm_matchtype=e&amp;affiliate_id=similarweb&amp;gclid=CjwKCAiAqt-dBhBcEiwATw-ggJA9vGijhsATM5AbcANL6hpLZ1cdPBni9p80j-E-VrQBhqzQrSTKhBoCOB0QAvD_BwE" TargetMode="External"/><Relationship Id="rId2" Type="http://schemas.openxmlformats.org/officeDocument/2006/relationships/notesSlide" Target="../notesSlides/notesSlide15.xml"/><Relationship Id="rId1" Type="http://schemas.openxmlformats.org/officeDocument/2006/relationships/slideLayout" Target="../slideLayouts/slideLayout11.xml"/><Relationship Id="rId4" Type="http://schemas.openxmlformats.org/officeDocument/2006/relationships/image" Target="../media/image18.jpe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45.xml"/></Relationships>
</file>

<file path=ppt/slides/_rels/slide2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5.xml"/></Relationships>
</file>

<file path=ppt/slides/_rels/slide2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5.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45.xml"/></Relationships>
</file>

<file path=ppt/slides/_rels/slide30.xml.rels><?xml version="1.0" encoding="UTF-8" standalone="yes"?>
<Relationships xmlns="http://schemas.openxmlformats.org/package/2006/relationships"><Relationship Id="rId3" Type="http://schemas.openxmlformats.org/officeDocument/2006/relationships/hyperlink" Target="https://www.markettailor.io/blog/how-to-use-retargeting-to-boost-conversion-rates" TargetMode="External"/><Relationship Id="rId2" Type="http://schemas.openxmlformats.org/officeDocument/2006/relationships/notesSlide" Target="../notesSlides/notesSlide18.xml"/><Relationship Id="rId1" Type="http://schemas.openxmlformats.org/officeDocument/2006/relationships/slideLayout" Target="../slideLayouts/slideLayout45.xml"/><Relationship Id="rId4" Type="http://schemas.openxmlformats.org/officeDocument/2006/relationships/image" Target="../media/image39.png"/></Relationships>
</file>

<file path=ppt/slides/_rels/slide3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5.xml"/></Relationships>
</file>

<file path=ppt/slides/_rels/slide32.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19.xml"/><Relationship Id="rId1" Type="http://schemas.openxmlformats.org/officeDocument/2006/relationships/slideLayout" Target="../slideLayouts/slideLayout45.xml"/></Relationships>
</file>

<file path=ppt/slides/_rels/slide33.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46.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4EDB05-5911-4975-94DE-742734A534B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40699789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idx="4294967295"/>
          </p:nvPr>
        </p:nvSpPr>
        <p:spPr>
          <a:xfrm>
            <a:off x="179512" y="-23691"/>
            <a:ext cx="7886700" cy="1325563"/>
          </a:xfrm>
          <a:prstGeom prst="rect">
            <a:avLst/>
          </a:prstGeom>
        </p:spPr>
        <p:txBody>
          <a:bodyPr vert="horz" lIns="91440" tIns="45720" rIns="91440" bIns="45720" rtlCol="0" anchor="b">
            <a:normAutofit/>
          </a:bodyPr>
          <a:lstStyle/>
          <a:p>
            <a:pPr algn="ctr"/>
            <a:r>
              <a:rPr lang="en-US" altLang="en-US" sz="4700" dirty="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648340" y="1484784"/>
            <a:ext cx="8100123" cy="437426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p:txBody>
          <a:bodyPr vert="horz" lIns="91440" tIns="45720" rIns="91440" bIns="45720" rtlCol="0" anchor="ctr">
            <a:noAutofit/>
          </a:bodyPr>
          <a:lstStyle/>
          <a:p>
            <a:pPr algn="ctr"/>
            <a:r>
              <a:rPr lang="en-US" altLang="en-US" dirty="0">
                <a:solidFill>
                  <a:schemeClr val="tx1">
                    <a:lumMod val="85000"/>
                    <a:lumOff val="15000"/>
                  </a:schemeClr>
                </a:solidFill>
              </a:rPr>
              <a:t>Situational analysis</a:t>
            </a:r>
            <a:br>
              <a:rPr lang="en-US" altLang="en-US" dirty="0">
                <a:solidFill>
                  <a:schemeClr val="tx1">
                    <a:lumMod val="85000"/>
                    <a:lumOff val="15000"/>
                  </a:schemeClr>
                </a:solidFill>
              </a:rPr>
            </a:br>
            <a:r>
              <a:rPr lang="en-US" altLang="en-US" dirty="0">
                <a:solidFill>
                  <a:schemeClr val="tx1">
                    <a:lumMod val="85000"/>
                    <a:lumOff val="15000"/>
                  </a:schemeClr>
                </a:solidFill>
              </a:rPr>
              <a:t>5 ‘C’s</a:t>
            </a:r>
          </a:p>
        </p:txBody>
      </p:sp>
      <p:sp>
        <p:nvSpPr>
          <p:cNvPr id="4" name="Content Placeholder 3">
            <a:extLst>
              <a:ext uri="{FF2B5EF4-FFF2-40B4-BE49-F238E27FC236}">
                <a16:creationId xmlns:a16="http://schemas.microsoft.com/office/drawing/2014/main" id="{8F7BAEA0-3F61-4411-A260-A945500F449B}"/>
              </a:ext>
            </a:extLst>
          </p:cNvPr>
          <p:cNvSpPr>
            <a:spLocks noGrp="1"/>
          </p:cNvSpPr>
          <p:nvPr>
            <p:ph idx="1"/>
          </p:nvPr>
        </p:nvSpPr>
        <p:spPr/>
        <p:txBody>
          <a:bodyPr/>
          <a:lstStyle/>
          <a:p>
            <a:endParaRPr lang="en-GB"/>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243400" y="1616016"/>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5364088" y="4550777"/>
            <a:ext cx="4584878" cy="369332"/>
          </a:xfrm>
          <a:prstGeom prst="rect">
            <a:avLst/>
          </a:prstGeom>
          <a:noFill/>
        </p:spPr>
        <p:txBody>
          <a:bodyPr wrap="square">
            <a:spAutoFit/>
          </a:bodyPr>
          <a:lstStyle/>
          <a:p>
            <a:r>
              <a:rPr lang="en-GB" dirty="0"/>
              <a:t>(Corporate finance institute, 2022)</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p:txBody>
          <a:bodyPr/>
          <a:lstStyle/>
          <a:p>
            <a:r>
              <a:rPr lang="en-GB" dirty="0"/>
              <a:t>Company</a:t>
            </a:r>
            <a:br>
              <a:rPr lang="en-GB" dirty="0"/>
            </a:br>
            <a:r>
              <a:rPr lang="en-GB" dirty="0"/>
              <a:t>Internal analysis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idx="1"/>
          </p:nvPr>
        </p:nvSpPr>
        <p:spPr/>
        <p:txBody>
          <a:bodyPr/>
          <a:lstStyle/>
          <a:p>
            <a:pPr marL="0" indent="0" algn="l">
              <a:buNone/>
            </a:pPr>
            <a:r>
              <a:rPr lang="en-GB" sz="2000" b="0" i="0" dirty="0">
                <a:solidFill>
                  <a:srgbClr val="000000"/>
                </a:solidFill>
                <a:effectLst/>
              </a:rPr>
              <a:t>What do we sell?</a:t>
            </a:r>
          </a:p>
          <a:p>
            <a:pPr marL="0" indent="0" algn="l">
              <a:buNone/>
            </a:pPr>
            <a:r>
              <a:rPr lang="en-GB" sz="2000" b="0" i="0" dirty="0">
                <a:solidFill>
                  <a:srgbClr val="000000"/>
                </a:solidFill>
                <a:effectLst/>
              </a:rPr>
              <a:t>USP?</a:t>
            </a:r>
          </a:p>
          <a:p>
            <a:pPr marL="0" indent="0" algn="l">
              <a:buNone/>
            </a:pPr>
            <a:r>
              <a:rPr lang="en-GB" sz="2000" b="0" i="0" dirty="0">
                <a:solidFill>
                  <a:srgbClr val="000000"/>
                </a:solidFill>
                <a:effectLst/>
              </a:rPr>
              <a:t>How do we differ from competitors?</a:t>
            </a:r>
          </a:p>
          <a:p>
            <a:pPr marL="0" indent="0" algn="l">
              <a:buNone/>
            </a:pPr>
            <a:r>
              <a:rPr lang="en-GB" sz="2000" dirty="0">
                <a:solidFill>
                  <a:srgbClr val="000000"/>
                </a:solidFill>
              </a:rPr>
              <a:t>What are our sources of competitive advantage?</a:t>
            </a:r>
          </a:p>
          <a:p>
            <a:pPr marL="0" indent="0" algn="l">
              <a:buNone/>
            </a:pPr>
            <a:r>
              <a:rPr lang="en-GB" sz="2000" dirty="0">
                <a:solidFill>
                  <a:srgbClr val="000000"/>
                </a:solidFill>
              </a:rPr>
              <a:t>W</a:t>
            </a:r>
            <a:r>
              <a:rPr lang="en-GB" sz="2000" b="0" i="0" dirty="0">
                <a:solidFill>
                  <a:srgbClr val="000000"/>
                </a:solidFill>
                <a:effectLst/>
              </a:rPr>
              <a:t>hat are our current goals?</a:t>
            </a:r>
          </a:p>
          <a:p>
            <a:pPr marL="0" indent="0" algn="l">
              <a:buNone/>
            </a:pPr>
            <a:r>
              <a:rPr lang="en-GB" sz="2000" dirty="0">
                <a:solidFill>
                  <a:srgbClr val="000000"/>
                </a:solidFill>
              </a:rPr>
              <a:t>Are we meeting customer needs?</a:t>
            </a:r>
          </a:p>
          <a:p>
            <a:pPr marL="0" indent="0">
              <a:buNone/>
            </a:pPr>
            <a:endParaRPr lang="en-GB" dirty="0"/>
          </a:p>
        </p:txBody>
      </p:sp>
      <p:sp>
        <p:nvSpPr>
          <p:cNvPr id="4" name="Content Placeholder 3">
            <a:extLst>
              <a:ext uri="{FF2B5EF4-FFF2-40B4-BE49-F238E27FC236}">
                <a16:creationId xmlns:a16="http://schemas.microsoft.com/office/drawing/2014/main" id="{B62CDF2D-DCA5-0016-F637-E6F4D00EB845}"/>
              </a:ext>
            </a:extLst>
          </p:cNvPr>
          <p:cNvSpPr>
            <a:spLocks noGrp="1"/>
          </p:cNvSpPr>
          <p:nvPr>
            <p:ph sz="half" idx="4294967295"/>
          </p:nvPr>
        </p:nvSpPr>
        <p:spPr>
          <a:xfrm>
            <a:off x="6444208" y="3212976"/>
            <a:ext cx="3867150" cy="4351338"/>
          </a:xfrm>
          <a:prstGeom prst="rect">
            <a:avLst/>
          </a:prstGeom>
        </p:spPr>
        <p:txBody>
          <a:bodyPr/>
          <a:lstStyle/>
          <a:p>
            <a:r>
              <a:rPr lang="en-GB" dirty="0"/>
              <a:t>Strengths </a:t>
            </a:r>
          </a:p>
          <a:p>
            <a:r>
              <a:rPr lang="en-GB" dirty="0"/>
              <a:t>Weaknesses</a:t>
            </a:r>
          </a:p>
          <a:p>
            <a:r>
              <a:rPr lang="en-GB" dirty="0"/>
              <a:t>Opportunities </a:t>
            </a:r>
          </a:p>
          <a:p>
            <a:r>
              <a:rPr lang="en-GB" dirty="0"/>
              <a:t>Threats</a:t>
            </a:r>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107504" y="4293096"/>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6539036" y="670532"/>
            <a:ext cx="2066317" cy="2018422"/>
          </a:xfrm>
          <a:prstGeom prst="rect">
            <a:avLst/>
          </a:prstGeom>
        </p:spPr>
      </p:pic>
    </p:spTree>
    <p:extLst>
      <p:ext uri="{BB962C8B-B14F-4D97-AF65-F5344CB8AC3E}">
        <p14:creationId xmlns:p14="http://schemas.microsoft.com/office/powerpoint/2010/main" val="2551506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p:txBody>
          <a:bodyPr/>
          <a:lstStyle/>
          <a:p>
            <a:r>
              <a:rPr lang="en-GB" dirty="0"/>
              <a:t>Customers</a:t>
            </a:r>
            <a:br>
              <a:rPr lang="en-GB" dirty="0"/>
            </a:br>
            <a:endParaRPr lang="en-GB" dirty="0"/>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idx="1"/>
          </p:nvPr>
        </p:nvSpPr>
        <p:spPr/>
        <p:txBody>
          <a:bodyPr/>
          <a:lstStyle/>
          <a:p>
            <a:pPr marL="0" indent="0">
              <a:buNone/>
            </a:pPr>
            <a:r>
              <a:rPr lang="en-GB" sz="2000" dirty="0"/>
              <a:t>Segmentation variables</a:t>
            </a:r>
          </a:p>
          <a:p>
            <a:pPr marL="0" indent="0">
              <a:buNone/>
            </a:pPr>
            <a:r>
              <a:rPr lang="en-GB" sz="2000" dirty="0"/>
              <a:t>Seasons/trends/events?</a:t>
            </a:r>
          </a:p>
          <a:p>
            <a:pPr marL="0" indent="0">
              <a:buNone/>
            </a:pPr>
            <a:r>
              <a:rPr lang="en-GB" sz="2000" dirty="0"/>
              <a:t>What does the ideal customer look like? </a:t>
            </a:r>
          </a:p>
          <a:p>
            <a:pPr marL="0" indent="0">
              <a:buNone/>
            </a:pPr>
            <a:r>
              <a:rPr lang="en-GB" sz="2000" dirty="0"/>
              <a:t>Who is purchasing our product?</a:t>
            </a:r>
          </a:p>
          <a:p>
            <a:pPr marL="0" indent="0">
              <a:buNone/>
            </a:pPr>
            <a:r>
              <a:rPr lang="en-GB" sz="2000" dirty="0"/>
              <a:t>Which products have good/bad reviews?</a:t>
            </a:r>
          </a:p>
          <a:p>
            <a:pPr marL="0" indent="0">
              <a:buNone/>
            </a:pPr>
            <a:r>
              <a:rPr lang="en-GB" sz="2000" dirty="0"/>
              <a:t>What do they think of us?</a:t>
            </a:r>
          </a:p>
          <a:p>
            <a:pPr marL="0" indent="0">
              <a:buNone/>
            </a:pPr>
            <a:r>
              <a:rPr lang="en-GB" sz="2000" dirty="0"/>
              <a:t>What common complaints/praise?</a:t>
            </a:r>
          </a:p>
          <a:p>
            <a:pPr marL="0" indent="0">
              <a:buNone/>
            </a:pPr>
            <a:r>
              <a:rPr lang="en-GB" sz="2000" dirty="0"/>
              <a:t>How do customers like to engage with my brand?</a:t>
            </a:r>
          </a:p>
          <a:p>
            <a:pPr marL="0" indent="0">
              <a:buNone/>
            </a:pPr>
            <a:endParaRPr lang="en-GB" sz="1800" dirty="0"/>
          </a:p>
          <a:p>
            <a:pPr marL="0" indent="0">
              <a:buNone/>
            </a:pPr>
            <a:endParaRPr lang="en-GB" sz="1800" dirty="0"/>
          </a:p>
          <a:p>
            <a:pPr marL="0" indent="0">
              <a:buNone/>
            </a:pPr>
            <a:endParaRPr lang="en-GB" dirty="0"/>
          </a:p>
          <a:p>
            <a:pPr marL="0" indent="0">
              <a:buNone/>
            </a:pPr>
            <a:endParaRPr lang="en-GB" dirty="0"/>
          </a:p>
        </p:txBody>
      </p:sp>
      <p:pic>
        <p:nvPicPr>
          <p:cNvPr id="10" name="Picture 9">
            <a:extLst>
              <a:ext uri="{FF2B5EF4-FFF2-40B4-BE49-F238E27FC236}">
                <a16:creationId xmlns:a16="http://schemas.microsoft.com/office/drawing/2014/main" id="{6EDA7EFB-0ECA-8793-BA3E-203DEBE2909D}"/>
              </a:ext>
            </a:extLst>
          </p:cNvPr>
          <p:cNvPicPr>
            <a:picLocks noChangeAspect="1"/>
          </p:cNvPicPr>
          <p:nvPr/>
        </p:nvPicPr>
        <p:blipFill rotWithShape="1">
          <a:blip r:embed="rId2"/>
          <a:srcRect l="22494" t="27334" r="58899"/>
          <a:stretch/>
        </p:blipFill>
        <p:spPr>
          <a:xfrm>
            <a:off x="7164288" y="188640"/>
            <a:ext cx="1656185" cy="2077708"/>
          </a:xfrm>
          <a:prstGeom prst="rect">
            <a:avLst/>
          </a:prstGeom>
        </p:spPr>
      </p:pic>
    </p:spTree>
    <p:extLst>
      <p:ext uri="{BB962C8B-B14F-4D97-AF65-F5344CB8AC3E}">
        <p14:creationId xmlns:p14="http://schemas.microsoft.com/office/powerpoint/2010/main" val="1655135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C4D56BE-CCEB-88AD-ABEF-E25C3C24E343}"/>
              </a:ext>
            </a:extLst>
          </p:cNvPr>
          <p:cNvPicPr>
            <a:picLocks noChangeAspect="1"/>
          </p:cNvPicPr>
          <p:nvPr/>
        </p:nvPicPr>
        <p:blipFill rotWithShape="1">
          <a:blip r:embed="rId2"/>
          <a:srcRect l="9378" r="17893" b="-2"/>
          <a:stretch/>
        </p:blipFill>
        <p:spPr>
          <a:xfrm>
            <a:off x="973517" y="1703128"/>
            <a:ext cx="4169187" cy="3826584"/>
          </a:xfrm>
          <a:custGeom>
            <a:avLst/>
            <a:gdLst/>
            <a:ahLst/>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251520" y="332656"/>
            <a:ext cx="5100991" cy="1303020"/>
          </a:xfrm>
        </p:spPr>
        <p:txBody>
          <a:bodyPr vert="horz" lIns="68580" tIns="34290" rIns="68580" bIns="34290" rtlCol="0" anchor="ctr">
            <a:normAutofit/>
          </a:bodyPr>
          <a:lstStyle/>
          <a:p>
            <a:pPr algn="ctr"/>
            <a:r>
              <a:rPr lang="en-US" sz="4500" dirty="0"/>
              <a:t>Segmentation</a:t>
            </a:r>
          </a:p>
        </p:txBody>
      </p:sp>
    </p:spTree>
    <p:extLst>
      <p:ext uri="{BB962C8B-B14F-4D97-AF65-F5344CB8AC3E}">
        <p14:creationId xmlns:p14="http://schemas.microsoft.com/office/powerpoint/2010/main" val="33505396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480060" y="325369"/>
            <a:ext cx="3276451" cy="1956841"/>
          </a:xfrm>
        </p:spPr>
        <p:txBody>
          <a:bodyPr anchor="b">
            <a:normAutofit/>
          </a:bodyPr>
          <a:lstStyle/>
          <a:p>
            <a:r>
              <a:rPr lang="en-GB" sz="4000"/>
              <a:t>What is segmentation?</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480060" y="2872899"/>
            <a:ext cx="3182691" cy="3320668"/>
          </a:xfrm>
        </p:spPr>
        <p:txBody>
          <a:bodyPr>
            <a:normAutofit/>
          </a:bodyPr>
          <a:lstStyle/>
          <a:p>
            <a:pPr marL="0" indent="0">
              <a:buNone/>
            </a:pPr>
            <a:endParaRPr lang="en-GB" sz="1900" dirty="0"/>
          </a:p>
          <a:p>
            <a:pPr marL="0" indent="0">
              <a:buNone/>
            </a:pPr>
            <a:r>
              <a:rPr lang="en-GB" sz="1900" dirty="0"/>
              <a:t>Segmentation is the process of breaking down the market into groups of customers with similar wants or needs. </a:t>
            </a:r>
          </a:p>
        </p:txBody>
      </p:sp>
      <p:pic>
        <p:nvPicPr>
          <p:cNvPr id="5" name="Picture 4" descr="A group of yellow figures and a red figure on the other side">
            <a:extLst>
              <a:ext uri="{FF2B5EF4-FFF2-40B4-BE49-F238E27FC236}">
                <a16:creationId xmlns:a16="http://schemas.microsoft.com/office/drawing/2014/main" id="{9D5F0F04-1D29-8A22-B3DB-FC7713CB257A}"/>
              </a:ext>
            </a:extLst>
          </p:cNvPr>
          <p:cNvPicPr>
            <a:picLocks noChangeAspect="1"/>
          </p:cNvPicPr>
          <p:nvPr/>
        </p:nvPicPr>
        <p:blipFill rotWithShape="1">
          <a:blip r:embed="rId2"/>
          <a:srcRect l="43204" r="6581" b="-1"/>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427757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2" descr="Target"/>
          <p:cNvPicPr>
            <a:picLocks noChangeAspect="1" noChangeArrowheads="1"/>
          </p:cNvPicPr>
          <p:nvPr/>
        </p:nvPicPr>
        <p:blipFill>
          <a:blip r:embed="rId3">
            <a:lum bright="70000" contrast="-70000"/>
            <a:extLst>
              <a:ext uri="{28A0092B-C50C-407E-A947-70E740481C1C}">
                <a14:useLocalDpi xmlns:a14="http://schemas.microsoft.com/office/drawing/2010/main" val="0"/>
              </a:ext>
            </a:extLst>
          </a:blip>
          <a:srcRect b="20622"/>
          <a:stretch>
            <a:fillRect/>
          </a:stretch>
        </p:blipFill>
        <p:spPr bwMode="auto">
          <a:xfrm>
            <a:off x="2771800" y="1916832"/>
            <a:ext cx="4126368" cy="40077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Title 1"/>
          <p:cNvSpPr>
            <a:spLocks noGrp="1"/>
          </p:cNvSpPr>
          <p:nvPr>
            <p:ph type="title"/>
          </p:nvPr>
        </p:nvSpPr>
        <p:spPr/>
        <p:txBody>
          <a:bodyPr/>
          <a:lstStyle/>
          <a:p>
            <a:r>
              <a:rPr lang="en-GB" altLang="en-US" dirty="0"/>
              <a:t>Segmentation</a:t>
            </a:r>
          </a:p>
        </p:txBody>
      </p:sp>
      <p:sp>
        <p:nvSpPr>
          <p:cNvPr id="2" name="Content Placeholder 1">
            <a:extLst>
              <a:ext uri="{FF2B5EF4-FFF2-40B4-BE49-F238E27FC236}">
                <a16:creationId xmlns:a16="http://schemas.microsoft.com/office/drawing/2014/main" id="{F93DA61C-339F-41D3-985D-4332E553D3F9}"/>
              </a:ext>
            </a:extLst>
          </p:cNvPr>
          <p:cNvSpPr>
            <a:spLocks noGrp="1"/>
          </p:cNvSpPr>
          <p:nvPr>
            <p:ph idx="1"/>
          </p:nvPr>
        </p:nvSpPr>
        <p:spPr>
          <a:xfrm>
            <a:off x="628650" y="1617081"/>
            <a:ext cx="7886700" cy="4522154"/>
          </a:xfrm>
        </p:spPr>
        <p:txBody>
          <a:bodyPr/>
          <a:lstStyle/>
          <a:p>
            <a:r>
              <a:rPr lang="en-GB" sz="2800" dirty="0">
                <a:solidFill>
                  <a:srgbClr val="402000"/>
                </a:solidFill>
              </a:rPr>
              <a:t>Market </a:t>
            </a:r>
            <a:r>
              <a:rPr lang="en-GB" sz="2800" dirty="0">
                <a:solidFill>
                  <a:srgbClr val="00B0F0"/>
                </a:solidFill>
              </a:rPr>
              <a:t>segmentation</a:t>
            </a:r>
            <a:r>
              <a:rPr lang="en-GB" sz="2800" dirty="0">
                <a:solidFill>
                  <a:srgbClr val="402000"/>
                </a:solidFill>
              </a:rPr>
              <a:t> is the process of identifying your target market.  Some factors to consider:</a:t>
            </a:r>
          </a:p>
          <a:p>
            <a:pPr marL="271463" indent="-271463">
              <a:spcBef>
                <a:spcPts val="1200"/>
              </a:spcBef>
              <a:buFont typeface="Arial" charset="0"/>
              <a:buChar char="•"/>
            </a:pPr>
            <a:r>
              <a:rPr lang="en-GB" sz="2800" b="1" dirty="0">
                <a:solidFill>
                  <a:srgbClr val="402000"/>
                </a:solidFill>
              </a:rPr>
              <a:t>Geographic</a:t>
            </a:r>
            <a:r>
              <a:rPr lang="en-GB" sz="2800" dirty="0">
                <a:solidFill>
                  <a:srgbClr val="402000"/>
                </a:solidFill>
              </a:rPr>
              <a:t> - location</a:t>
            </a:r>
          </a:p>
          <a:p>
            <a:pPr marL="271463" indent="-271463">
              <a:buFont typeface="Arial" charset="0"/>
              <a:buChar char="•"/>
            </a:pPr>
            <a:r>
              <a:rPr lang="en-GB" sz="2800" b="1" dirty="0">
                <a:solidFill>
                  <a:srgbClr val="402000"/>
                </a:solidFill>
              </a:rPr>
              <a:t>Demographic</a:t>
            </a:r>
            <a:r>
              <a:rPr lang="en-GB" sz="2800" dirty="0">
                <a:solidFill>
                  <a:srgbClr val="402000"/>
                </a:solidFill>
              </a:rPr>
              <a:t> – population and population trends</a:t>
            </a:r>
          </a:p>
          <a:p>
            <a:pPr marL="271463" indent="-271463">
              <a:buFont typeface="Arial" charset="0"/>
              <a:buChar char="•"/>
            </a:pPr>
            <a:r>
              <a:rPr lang="en-GB" sz="2800" b="1" dirty="0">
                <a:solidFill>
                  <a:srgbClr val="402000"/>
                </a:solidFill>
              </a:rPr>
              <a:t>Psychographic</a:t>
            </a:r>
            <a:r>
              <a:rPr lang="en-GB" sz="2800" dirty="0">
                <a:solidFill>
                  <a:srgbClr val="402000"/>
                </a:solidFill>
              </a:rPr>
              <a:t> – life style, values, opinions personality characteristics, interests</a:t>
            </a:r>
          </a:p>
          <a:p>
            <a:pPr marL="271463" indent="-271463">
              <a:buFont typeface="Arial" charset="0"/>
              <a:buChar char="•"/>
            </a:pPr>
            <a:r>
              <a:rPr lang="en-GB" sz="2800" b="1" dirty="0">
                <a:solidFill>
                  <a:srgbClr val="402000"/>
                </a:solidFill>
              </a:rPr>
              <a:t>Behavioural </a:t>
            </a:r>
            <a:r>
              <a:rPr lang="en-GB" sz="2800" dirty="0">
                <a:solidFill>
                  <a:srgbClr val="402000"/>
                </a:solidFill>
              </a:rPr>
              <a:t>- brand loyalty, volume usage and price sensitivity</a:t>
            </a:r>
          </a:p>
          <a:p>
            <a:endParaRPr lang="en-GB" dirty="0"/>
          </a:p>
        </p:txBody>
      </p:sp>
      <p:sp>
        <p:nvSpPr>
          <p:cNvPr id="18436" name="Rectangle 3"/>
          <p:cNvSpPr>
            <a:spLocks noChangeArrowheads="1"/>
          </p:cNvSpPr>
          <p:nvPr/>
        </p:nvSpPr>
        <p:spPr bwMode="auto">
          <a:xfrm>
            <a:off x="357188" y="1000125"/>
            <a:ext cx="8501062" cy="5643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355600" indent="-355600"/>
            <a:endParaRPr lang="en-GB" altLang="en-US" sz="3000" b="1">
              <a:solidFill>
                <a:srgbClr val="402000"/>
              </a:solidFill>
            </a:endParaRPr>
          </a:p>
          <a:p>
            <a:pPr marL="355600" indent="-355600"/>
            <a:endParaRPr lang="en-GB" altLang="en-US" sz="3000" b="1">
              <a:solidFill>
                <a:srgbClr val="402000"/>
              </a:solidFill>
            </a:endParaRPr>
          </a:p>
          <a:p>
            <a:pPr marL="355600" indent="-355600"/>
            <a:endParaRPr lang="en-GB" altLang="en-US" sz="3000" b="1">
              <a:solidFill>
                <a:srgbClr val="402000"/>
              </a:solidFill>
            </a:endParaRPr>
          </a:p>
          <a:p>
            <a:pPr marL="355600" indent="-355600"/>
            <a:endParaRPr lang="en-GB" altLang="en-US" sz="3000" b="1">
              <a:solidFill>
                <a:srgbClr val="402000"/>
              </a:solidFill>
            </a:endParaRPr>
          </a:p>
          <a:p>
            <a:pPr marL="355600" indent="-355600"/>
            <a:endParaRPr lang="en-GB" altLang="en-US" sz="3000" b="1">
              <a:solidFill>
                <a:srgbClr val="402000"/>
              </a:solidFill>
            </a:endParaRPr>
          </a:p>
          <a:p>
            <a:pPr marL="355600" indent="-355600"/>
            <a:endParaRPr lang="en-GB" altLang="en-US" sz="3000" b="1">
              <a:solidFill>
                <a:srgbClr val="402000"/>
              </a:solidFill>
            </a:endParaRPr>
          </a:p>
          <a:p>
            <a:pPr marL="355600" indent="-355600">
              <a:buFont typeface="Arial" charset="0"/>
              <a:buChar char="•"/>
            </a:pPr>
            <a:endParaRPr lang="en-GB" altLang="en-US" sz="3000" b="1">
              <a:solidFill>
                <a:srgbClr val="402000"/>
              </a:solidFill>
            </a:endParaRPr>
          </a:p>
          <a:p>
            <a:pPr marL="355600" indent="-355600"/>
            <a:endParaRPr lang="en-GB" altLang="en-US" sz="1000" b="1">
              <a:solidFill>
                <a:srgbClr val="402000"/>
              </a:solidFill>
            </a:endParaRPr>
          </a:p>
        </p:txBody>
      </p:sp>
      <p:sp>
        <p:nvSpPr>
          <p:cNvPr id="3" name="Rectangle 3"/>
          <p:cNvSpPr>
            <a:spLocks noChangeArrowheads="1"/>
          </p:cNvSpPr>
          <p:nvPr/>
        </p:nvSpPr>
        <p:spPr bwMode="auto">
          <a:xfrm>
            <a:off x="467544" y="1487065"/>
            <a:ext cx="8129021" cy="5643563"/>
          </a:xfrm>
          <a:prstGeom prst="rect">
            <a:avLst/>
          </a:prstGeom>
          <a:noFill/>
          <a:ln w="9525">
            <a:noFill/>
            <a:miter lim="800000"/>
            <a:headEnd/>
            <a:tailEnd/>
          </a:ln>
        </p:spPr>
        <p:txBody>
          <a:bodyPr/>
          <a:lstStyle/>
          <a:p>
            <a:endParaRPr lang="en-GB" sz="2800" dirty="0">
              <a:solidFill>
                <a:srgbClr val="402000"/>
              </a:solidFill>
            </a:endParaRPr>
          </a:p>
          <a:p>
            <a:pPr>
              <a:buFont typeface="Arial" charset="0"/>
              <a:buChar char="•"/>
            </a:pPr>
            <a:endParaRPr lang="en-GB" sz="2800" dirty="0">
              <a:solidFill>
                <a:srgbClr val="402000"/>
              </a:solidFill>
            </a:endParaRPr>
          </a:p>
          <a:p>
            <a:endParaRPr lang="en-US" dirty="0">
              <a:solidFill>
                <a:srgbClr val="402000"/>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32240" y="354916"/>
            <a:ext cx="1864325" cy="12519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4193139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0781B-D324-4F66-8833-880E25C4D2D4}"/>
              </a:ext>
            </a:extLst>
          </p:cNvPr>
          <p:cNvSpPr>
            <a:spLocks noGrp="1"/>
          </p:cNvSpPr>
          <p:nvPr>
            <p:ph type="title"/>
          </p:nvPr>
        </p:nvSpPr>
        <p:spPr/>
        <p:txBody>
          <a:bodyPr/>
          <a:lstStyle/>
          <a:p>
            <a:r>
              <a:rPr lang="en-GB" dirty="0"/>
              <a:t>Tourism Segmentation</a:t>
            </a:r>
          </a:p>
        </p:txBody>
      </p:sp>
      <p:sp>
        <p:nvSpPr>
          <p:cNvPr id="3" name="Content Placeholder 2">
            <a:extLst>
              <a:ext uri="{FF2B5EF4-FFF2-40B4-BE49-F238E27FC236}">
                <a16:creationId xmlns:a16="http://schemas.microsoft.com/office/drawing/2014/main" id="{6D278ED2-98E8-486D-A36A-037DA53B9B9B}"/>
              </a:ext>
            </a:extLst>
          </p:cNvPr>
          <p:cNvSpPr>
            <a:spLocks noGrp="1"/>
          </p:cNvSpPr>
          <p:nvPr>
            <p:ph idx="1"/>
          </p:nvPr>
        </p:nvSpPr>
        <p:spPr>
          <a:xfrm>
            <a:off x="539552" y="1039366"/>
            <a:ext cx="7886700" cy="4351338"/>
          </a:xfrm>
        </p:spPr>
        <p:txBody>
          <a:bodyPr/>
          <a:lstStyle/>
          <a:p>
            <a:r>
              <a:rPr lang="en-GB" b="0" i="0" dirty="0">
                <a:solidFill>
                  <a:srgbClr val="333333"/>
                </a:solidFill>
                <a:effectLst/>
                <a:latin typeface="-apple-system"/>
              </a:rPr>
              <a:t>Market segmentation is a well-established and commonly used concept in tourism. </a:t>
            </a:r>
          </a:p>
          <a:p>
            <a:r>
              <a:rPr lang="en-GB" b="0" i="0" dirty="0">
                <a:solidFill>
                  <a:srgbClr val="333333"/>
                </a:solidFill>
                <a:effectLst/>
                <a:latin typeface="-apple-system"/>
              </a:rPr>
              <a:t>Businesses and destinations benefit from a segmentation strategy because it allows them to focus on a clearly defined subset of consumers which they are best suited to serve, thus developing a long-term competitive advantage.</a:t>
            </a:r>
            <a:endParaRPr lang="en-GB" b="0" i="0" dirty="0">
              <a:solidFill>
                <a:srgbClr val="202124"/>
              </a:solidFill>
              <a:effectLst/>
              <a:latin typeface="Google Sans"/>
            </a:endParaRPr>
          </a:p>
          <a:p>
            <a:r>
              <a:rPr lang="en-GB" b="0" i="0" dirty="0">
                <a:solidFill>
                  <a:srgbClr val="202124"/>
                </a:solidFill>
                <a:effectLst/>
                <a:latin typeface="Google Sans"/>
              </a:rPr>
              <a:t>Tourism (market) segmentation denotes </a:t>
            </a:r>
            <a:r>
              <a:rPr lang="en-GB" b="0" i="0" dirty="0">
                <a:solidFill>
                  <a:srgbClr val="040C28"/>
                </a:solidFill>
                <a:effectLst/>
                <a:latin typeface="Google Sans"/>
              </a:rPr>
              <a:t>the process of classifying a population of tourists into subgroups similar in terms of geographic, demographic, socioeconomic, psychographic, or behavioural characteristics</a:t>
            </a:r>
            <a:r>
              <a:rPr lang="en-GB" b="0" i="0" dirty="0">
                <a:solidFill>
                  <a:srgbClr val="202124"/>
                </a:solidFill>
                <a:effectLst/>
                <a:latin typeface="Google Sans"/>
              </a:rPr>
              <a:t>.</a:t>
            </a:r>
            <a:endParaRPr lang="en-GB" dirty="0"/>
          </a:p>
        </p:txBody>
      </p:sp>
    </p:spTree>
    <p:extLst>
      <p:ext uri="{BB962C8B-B14F-4D97-AF65-F5344CB8AC3E}">
        <p14:creationId xmlns:p14="http://schemas.microsoft.com/office/powerpoint/2010/main" val="17299752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04779B-2B16-4DDC-AF67-1B3AAA66A25C}"/>
              </a:ext>
            </a:extLst>
          </p:cNvPr>
          <p:cNvSpPr>
            <a:spLocks noGrp="1"/>
          </p:cNvSpPr>
          <p:nvPr>
            <p:ph type="title"/>
          </p:nvPr>
        </p:nvSpPr>
        <p:spPr/>
        <p:txBody>
          <a:bodyPr anchor="ctr">
            <a:normAutofit/>
          </a:bodyPr>
          <a:lstStyle/>
          <a:p>
            <a:r>
              <a:rPr lang="en-GB" b="1"/>
              <a:t>Market segments:</a:t>
            </a:r>
          </a:p>
        </p:txBody>
      </p:sp>
      <p:sp>
        <p:nvSpPr>
          <p:cNvPr id="3" name="Content Placeholder 2">
            <a:extLst>
              <a:ext uri="{FF2B5EF4-FFF2-40B4-BE49-F238E27FC236}">
                <a16:creationId xmlns:a16="http://schemas.microsoft.com/office/drawing/2014/main" id="{949D959F-003D-4633-9D7F-267EDB141616}"/>
              </a:ext>
            </a:extLst>
          </p:cNvPr>
          <p:cNvSpPr>
            <a:spLocks noGrp="1"/>
          </p:cNvSpPr>
          <p:nvPr>
            <p:ph idx="1"/>
          </p:nvPr>
        </p:nvSpPr>
        <p:spPr>
          <a:xfrm>
            <a:off x="107504" y="1660137"/>
            <a:ext cx="7886700" cy="4351338"/>
          </a:xfrm>
        </p:spPr>
        <p:txBody>
          <a:bodyPr>
            <a:normAutofit/>
          </a:bodyPr>
          <a:lstStyle/>
          <a:p>
            <a:pPr marL="0" indent="0">
              <a:lnSpc>
                <a:spcPct val="90000"/>
              </a:lnSpc>
              <a:buNone/>
            </a:pPr>
            <a:endParaRPr lang="en-GB" sz="1600" dirty="0"/>
          </a:p>
          <a:p>
            <a:pPr marL="0" indent="0">
              <a:lnSpc>
                <a:spcPct val="90000"/>
              </a:lnSpc>
              <a:buNone/>
            </a:pPr>
            <a:r>
              <a:rPr lang="en-GB" sz="1600" dirty="0"/>
              <a:t>Marketing works best when organisations have a clear idea of who is likely to buy from them. </a:t>
            </a:r>
          </a:p>
          <a:p>
            <a:pPr marL="0" indent="0">
              <a:lnSpc>
                <a:spcPct val="90000"/>
              </a:lnSpc>
              <a:buNone/>
            </a:pPr>
            <a:r>
              <a:rPr lang="en-GB" sz="1600" dirty="0"/>
              <a:t>British Airways follows multi-segment concentration marketing strategy by offering four different service packages to different customer segments. </a:t>
            </a:r>
          </a:p>
          <a:p>
            <a:pPr marL="0" indent="0">
              <a:lnSpc>
                <a:spcPct val="90000"/>
              </a:lnSpc>
              <a:buNone/>
            </a:pPr>
            <a:r>
              <a:rPr lang="en-GB" sz="1600" dirty="0"/>
              <a:t>Specifically, British Airways targets different customer segments for its four levels of services: </a:t>
            </a:r>
          </a:p>
          <a:p>
            <a:pPr marL="342900" indent="-342900">
              <a:lnSpc>
                <a:spcPct val="90000"/>
              </a:lnSpc>
              <a:buFont typeface="+mj-lt"/>
              <a:buAutoNum type="arabicParenR"/>
            </a:pPr>
            <a:r>
              <a:rPr lang="en-GB" sz="1600" dirty="0"/>
              <a:t>Economy, </a:t>
            </a:r>
          </a:p>
          <a:p>
            <a:pPr marL="342900" indent="-342900">
              <a:lnSpc>
                <a:spcPct val="90000"/>
              </a:lnSpc>
              <a:buFont typeface="+mj-lt"/>
              <a:buAutoNum type="arabicParenR"/>
            </a:pPr>
            <a:r>
              <a:rPr lang="en-GB" sz="1600" dirty="0"/>
              <a:t>Premium economy, </a:t>
            </a:r>
          </a:p>
          <a:p>
            <a:pPr marL="342900" indent="-342900">
              <a:lnSpc>
                <a:spcPct val="90000"/>
              </a:lnSpc>
              <a:buFont typeface="+mj-lt"/>
              <a:buAutoNum type="arabicParenR"/>
            </a:pPr>
            <a:r>
              <a:rPr lang="en-GB" sz="1600" dirty="0"/>
              <a:t>Executive </a:t>
            </a:r>
          </a:p>
          <a:p>
            <a:pPr marL="342900" indent="-342900">
              <a:lnSpc>
                <a:spcPct val="90000"/>
              </a:lnSpc>
              <a:buFont typeface="+mj-lt"/>
              <a:buAutoNum type="arabicParenR"/>
            </a:pPr>
            <a:r>
              <a:rPr lang="en-GB" sz="1600" dirty="0"/>
              <a:t>First class.</a:t>
            </a:r>
            <a:endParaRPr lang="en-GB" sz="1600" b="1" dirty="0"/>
          </a:p>
          <a:p>
            <a:pPr marL="0" indent="0">
              <a:lnSpc>
                <a:spcPct val="90000"/>
              </a:lnSpc>
              <a:buNone/>
            </a:pPr>
            <a:endParaRPr lang="en-GB" sz="1600" dirty="0"/>
          </a:p>
          <a:p>
            <a:pPr marL="0" indent="0">
              <a:lnSpc>
                <a:spcPct val="90000"/>
              </a:lnSpc>
              <a:buNone/>
            </a:pPr>
            <a:r>
              <a:rPr lang="en-GB" sz="1600" dirty="0"/>
              <a:t>Which are the market segments of – </a:t>
            </a:r>
          </a:p>
          <a:p>
            <a:pPr marL="0" indent="0">
              <a:lnSpc>
                <a:spcPct val="90000"/>
              </a:lnSpc>
              <a:buNone/>
            </a:pPr>
            <a:r>
              <a:rPr lang="en-GB" sz="1600" dirty="0"/>
              <a:t>Premier Inn </a:t>
            </a:r>
          </a:p>
          <a:p>
            <a:pPr marL="0" indent="0">
              <a:lnSpc>
                <a:spcPct val="90000"/>
              </a:lnSpc>
              <a:buNone/>
            </a:pPr>
            <a:endParaRPr lang="en-GB" sz="1600" dirty="0"/>
          </a:p>
        </p:txBody>
      </p:sp>
      <p:pic>
        <p:nvPicPr>
          <p:cNvPr id="4" name="Picture 3">
            <a:extLst>
              <a:ext uri="{FF2B5EF4-FFF2-40B4-BE49-F238E27FC236}">
                <a16:creationId xmlns:a16="http://schemas.microsoft.com/office/drawing/2014/main" id="{1DCDA38C-EDB6-40B7-B947-CBC37F261F42}"/>
              </a:ext>
            </a:extLst>
          </p:cNvPr>
          <p:cNvPicPr>
            <a:picLocks noChangeAspect="1"/>
          </p:cNvPicPr>
          <p:nvPr/>
        </p:nvPicPr>
        <p:blipFill>
          <a:blip r:embed="rId2"/>
          <a:stretch>
            <a:fillRect/>
          </a:stretch>
        </p:blipFill>
        <p:spPr>
          <a:xfrm>
            <a:off x="6732240" y="56356"/>
            <a:ext cx="1943100" cy="1943100"/>
          </a:xfrm>
          <a:prstGeom prst="rect">
            <a:avLst/>
          </a:prstGeom>
        </p:spPr>
      </p:pic>
    </p:spTree>
    <p:extLst>
      <p:ext uri="{BB962C8B-B14F-4D97-AF65-F5344CB8AC3E}">
        <p14:creationId xmlns:p14="http://schemas.microsoft.com/office/powerpoint/2010/main" val="3462930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Segmentation variables</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p:txBody>
          <a:bodyPr vert="horz" lIns="68580" tIns="34290" rIns="68580" bIns="34290" rtlCol="0" anchor="ctr">
            <a:normAutofit/>
          </a:bodyPr>
          <a:lstStyle/>
          <a:p>
            <a:pPr marL="0" indent="0">
              <a:buNone/>
            </a:pPr>
            <a:r>
              <a:rPr lang="en-GB" sz="1800" dirty="0"/>
              <a:t>Segmentation is the process of breaking down the market into </a:t>
            </a:r>
          </a:p>
          <a:p>
            <a:pPr marL="0" indent="0">
              <a:buNone/>
            </a:pPr>
            <a:r>
              <a:rPr lang="en-GB" sz="1800" dirty="0"/>
              <a:t>groups of customers with similar needs. </a:t>
            </a:r>
            <a:r>
              <a:rPr lang="en-US" sz="1800" dirty="0"/>
              <a:t>These four categories can be used to assess and group consumers.</a:t>
            </a:r>
          </a:p>
        </p:txBody>
      </p:sp>
      <p:pic>
        <p:nvPicPr>
          <p:cNvPr id="7" name="Picture 6">
            <a:extLst>
              <a:ext uri="{FF2B5EF4-FFF2-40B4-BE49-F238E27FC236}">
                <a16:creationId xmlns:a16="http://schemas.microsoft.com/office/drawing/2014/main" id="{7B6DA36D-BFF2-E6F9-0266-89579027AACC}"/>
              </a:ext>
            </a:extLst>
          </p:cNvPr>
          <p:cNvPicPr>
            <a:picLocks noChangeAspect="1"/>
          </p:cNvPicPr>
          <p:nvPr/>
        </p:nvPicPr>
        <p:blipFill>
          <a:blip r:embed="rId2"/>
          <a:stretch>
            <a:fillRect/>
          </a:stretch>
        </p:blipFill>
        <p:spPr>
          <a:xfrm>
            <a:off x="6084168" y="131836"/>
            <a:ext cx="2587010" cy="1724673"/>
          </a:xfrm>
          <a:prstGeom prst="rect">
            <a:avLst/>
          </a:prstGeom>
        </p:spPr>
      </p:pic>
      <p:pic>
        <p:nvPicPr>
          <p:cNvPr id="4" name="Picture 3">
            <a:extLst>
              <a:ext uri="{FF2B5EF4-FFF2-40B4-BE49-F238E27FC236}">
                <a16:creationId xmlns:a16="http://schemas.microsoft.com/office/drawing/2014/main" id="{96888C8F-92B0-4E5D-AA34-83621295D2AC}"/>
              </a:ext>
            </a:extLst>
          </p:cNvPr>
          <p:cNvPicPr>
            <a:picLocks noChangeAspect="1"/>
          </p:cNvPicPr>
          <p:nvPr/>
        </p:nvPicPr>
        <p:blipFill rotWithShape="1">
          <a:blip r:embed="rId3"/>
          <a:srcRect b="1910"/>
          <a:stretch/>
        </p:blipFill>
        <p:spPr>
          <a:xfrm>
            <a:off x="107504" y="2357538"/>
            <a:ext cx="8188452" cy="2951777"/>
          </a:xfrm>
          <a:prstGeom prst="rect">
            <a:avLst/>
          </a:prstGeom>
          <a:effectLst>
            <a:softEdge rad="31750"/>
          </a:effectLst>
        </p:spPr>
      </p:pic>
    </p:spTree>
    <p:extLst>
      <p:ext uri="{BB962C8B-B14F-4D97-AF65-F5344CB8AC3E}">
        <p14:creationId xmlns:p14="http://schemas.microsoft.com/office/powerpoint/2010/main" val="14556135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r>
              <a:rPr lang="en-GB" dirty="0">
                <a:hlinkClick r:id="rId3"/>
              </a:rPr>
              <a:t>The Digital Intelligence Platform You Need to Win Your Market | </a:t>
            </a:r>
            <a:r>
              <a:rPr lang="en-GB" dirty="0" err="1">
                <a:hlinkClick r:id="rId3"/>
              </a:rPr>
              <a:t>Similarweb</a:t>
            </a:r>
            <a:endParaRPr lang="en-GB" dirty="0"/>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a:extLst>
              <a:ext uri="{FF2B5EF4-FFF2-40B4-BE49-F238E27FC236}">
                <a16:creationId xmlns:a16="http://schemas.microsoft.com/office/drawing/2014/main" id="{CE0D3B74-C2D4-135A-4802-5D05BE8C81AA}"/>
              </a:ext>
            </a:extLst>
          </p:cNvPr>
          <p:cNvPicPr>
            <a:picLocks noChangeAspect="1"/>
          </p:cNvPicPr>
          <p:nvPr/>
        </p:nvPicPr>
        <p:blipFill>
          <a:blip r:embed="rId5"/>
          <a:stretch>
            <a:fillRect/>
          </a:stretch>
        </p:blipFill>
        <p:spPr>
          <a:xfrm>
            <a:off x="2615578" y="1845589"/>
            <a:ext cx="6200820" cy="1714513"/>
          </a:xfrm>
          <a:prstGeom prst="rect">
            <a:avLst/>
          </a:prstGeom>
        </p:spPr>
      </p:pic>
      <p:pic>
        <p:nvPicPr>
          <p:cNvPr id="16" name="Picture 15">
            <a:extLst>
              <a:ext uri="{FF2B5EF4-FFF2-40B4-BE49-F238E27FC236}">
                <a16:creationId xmlns:a16="http://schemas.microsoft.com/office/drawing/2014/main" id="{D400A58E-9512-5809-192C-C358B3817A47}"/>
              </a:ext>
            </a:extLst>
          </p:cNvPr>
          <p:cNvPicPr>
            <a:picLocks noChangeAspect="1"/>
          </p:cNvPicPr>
          <p:nvPr/>
        </p:nvPicPr>
        <p:blipFill>
          <a:blip r:embed="rId6"/>
          <a:stretch>
            <a:fillRect/>
          </a:stretch>
        </p:blipFill>
        <p:spPr>
          <a:xfrm>
            <a:off x="4120167" y="2155871"/>
            <a:ext cx="4860032" cy="2918075"/>
          </a:xfrm>
          <a:prstGeom prst="rect">
            <a:avLst/>
          </a:prstGeom>
        </p:spPr>
      </p:pic>
      <p:pic>
        <p:nvPicPr>
          <p:cNvPr id="27" name="Picture 26">
            <a:extLst>
              <a:ext uri="{FF2B5EF4-FFF2-40B4-BE49-F238E27FC236}">
                <a16:creationId xmlns:a16="http://schemas.microsoft.com/office/drawing/2014/main" id="{0ADEA670-4682-BEC1-A8D7-709F8A8B6A4F}"/>
              </a:ext>
            </a:extLst>
          </p:cNvPr>
          <p:cNvPicPr>
            <a:picLocks noChangeAspect="1"/>
          </p:cNvPicPr>
          <p:nvPr/>
        </p:nvPicPr>
        <p:blipFill>
          <a:blip r:embed="rId7"/>
          <a:stretch>
            <a:fillRect/>
          </a:stretch>
        </p:blipFill>
        <p:spPr>
          <a:xfrm>
            <a:off x="3577450" y="3546628"/>
            <a:ext cx="4194407" cy="2889233"/>
          </a:xfrm>
          <a:prstGeom prst="rect">
            <a:avLst/>
          </a:prstGeom>
        </p:spPr>
      </p:pic>
      <p:cxnSp>
        <p:nvCxnSpPr>
          <p:cNvPr id="22" name="Straight Arrow Connector 21">
            <a:extLst>
              <a:ext uri="{FF2B5EF4-FFF2-40B4-BE49-F238E27FC236}">
                <a16:creationId xmlns:a16="http://schemas.microsoft.com/office/drawing/2014/main" id="{8E0E2BE8-DAEF-CAE4-6CB6-B4DAAEA87CD7}"/>
              </a:ext>
            </a:extLst>
          </p:cNvPr>
          <p:cNvCxnSpPr>
            <a:cxnSpLocks/>
          </p:cNvCxnSpPr>
          <p:nvPr/>
        </p:nvCxnSpPr>
        <p:spPr>
          <a:xfrm>
            <a:off x="3264407" y="4509120"/>
            <a:ext cx="1091569"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24" name="Straight Arrow Connector 23">
            <a:extLst>
              <a:ext uri="{FF2B5EF4-FFF2-40B4-BE49-F238E27FC236}">
                <a16:creationId xmlns:a16="http://schemas.microsoft.com/office/drawing/2014/main" id="{D771CD86-E60B-8EC6-0B07-344CE6239592}"/>
              </a:ext>
            </a:extLst>
          </p:cNvPr>
          <p:cNvCxnSpPr>
            <a:cxnSpLocks/>
          </p:cNvCxnSpPr>
          <p:nvPr/>
        </p:nvCxnSpPr>
        <p:spPr>
          <a:xfrm>
            <a:off x="1979712" y="3284984"/>
            <a:ext cx="731529"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28" name="Content Placeholder 2">
            <a:extLst>
              <a:ext uri="{FF2B5EF4-FFF2-40B4-BE49-F238E27FC236}">
                <a16:creationId xmlns:a16="http://schemas.microsoft.com/office/drawing/2014/main" id="{EC368E60-BA43-16F7-784B-0DABBC744784}"/>
              </a:ext>
            </a:extLst>
          </p:cNvPr>
          <p:cNvSpPr txBox="1">
            <a:spLocks/>
          </p:cNvSpPr>
          <p:nvPr/>
        </p:nvSpPr>
        <p:spPr>
          <a:xfrm>
            <a:off x="616520" y="2394229"/>
            <a:ext cx="6679692" cy="1463040"/>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dirty="0"/>
              <a:t>Google </a:t>
            </a:r>
            <a:r>
              <a:rPr lang="en-US" sz="1600" dirty="0" err="1"/>
              <a:t>Simmilarweb</a:t>
            </a:r>
            <a:r>
              <a:rPr lang="en-US" sz="1600" dirty="0"/>
              <a:t> </a:t>
            </a:r>
          </a:p>
          <a:p>
            <a:pPr marL="0" indent="0">
              <a:buFont typeface="Arial" panose="020B0604020202020204" pitchFamily="34" charset="0"/>
              <a:buNone/>
            </a:pPr>
            <a:r>
              <a:rPr lang="en-US" sz="1600" dirty="0"/>
              <a:t>Click this link!</a:t>
            </a:r>
          </a:p>
        </p:txBody>
      </p:sp>
      <p:sp>
        <p:nvSpPr>
          <p:cNvPr id="29" name="Content Placeholder 2">
            <a:extLst>
              <a:ext uri="{FF2B5EF4-FFF2-40B4-BE49-F238E27FC236}">
                <a16:creationId xmlns:a16="http://schemas.microsoft.com/office/drawing/2014/main" id="{22527B22-D63F-0E82-0477-55E00090B803}"/>
              </a:ext>
            </a:extLst>
          </p:cNvPr>
          <p:cNvSpPr txBox="1">
            <a:spLocks/>
          </p:cNvSpPr>
          <p:nvPr/>
        </p:nvSpPr>
        <p:spPr>
          <a:xfrm>
            <a:off x="2307289" y="3750013"/>
            <a:ext cx="6679692" cy="1463040"/>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dirty="0"/>
              <a:t>Click here</a:t>
            </a:r>
          </a:p>
        </p:txBody>
      </p:sp>
      <p:sp>
        <p:nvSpPr>
          <p:cNvPr id="30" name="Content Placeholder 2">
            <a:extLst>
              <a:ext uri="{FF2B5EF4-FFF2-40B4-BE49-F238E27FC236}">
                <a16:creationId xmlns:a16="http://schemas.microsoft.com/office/drawing/2014/main" id="{308FBF45-DA29-BE05-5E77-68B94D1D8FDD}"/>
              </a:ext>
            </a:extLst>
          </p:cNvPr>
          <p:cNvSpPr txBox="1">
            <a:spLocks/>
          </p:cNvSpPr>
          <p:nvPr/>
        </p:nvSpPr>
        <p:spPr>
          <a:xfrm>
            <a:off x="2300507" y="4167551"/>
            <a:ext cx="2744266" cy="1342527"/>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dirty="0"/>
              <a:t>Enter your student email address and hit continue</a:t>
            </a:r>
          </a:p>
        </p:txBody>
      </p:sp>
    </p:spTree>
    <p:extLst>
      <p:ext uri="{BB962C8B-B14F-4D97-AF65-F5344CB8AC3E}">
        <p14:creationId xmlns:p14="http://schemas.microsoft.com/office/powerpoint/2010/main" val="20374960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9"/>
                                        </p:tgtEl>
                                        <p:attrNameLst>
                                          <p:attrName>style.visibility</p:attrName>
                                        </p:attrNameLst>
                                      </p:cBhvr>
                                      <p:to>
                                        <p:strVal val="visible"/>
                                      </p:to>
                                    </p:set>
                                    <p:animEffect transition="in" filter="fade">
                                      <p:cBhvr>
                                        <p:cTn id="10" dur="500"/>
                                        <p:tgtEl>
                                          <p:spTgt spid="29"/>
                                        </p:tgtEl>
                                      </p:cBhvr>
                                    </p:animEffect>
                                  </p:childTnLst>
                                </p:cTn>
                              </p:par>
                              <p:par>
                                <p:cTn id="11" presetID="10" presetClass="entr" presetSubtype="0" fill="hold" nodeType="withEffect">
                                  <p:stCondLst>
                                    <p:cond delay="0"/>
                                  </p:stCondLst>
                                  <p:childTnLst>
                                    <p:set>
                                      <p:cBhvr>
                                        <p:cTn id="12" dur="1" fill="hold">
                                          <p:stCondLst>
                                            <p:cond delay="0"/>
                                          </p:stCondLst>
                                        </p:cTn>
                                        <p:tgtEl>
                                          <p:spTgt spid="22"/>
                                        </p:tgtEl>
                                        <p:attrNameLst>
                                          <p:attrName>style.visibility</p:attrName>
                                        </p:attrNameLst>
                                      </p:cBhvr>
                                      <p:to>
                                        <p:strVal val="visible"/>
                                      </p:to>
                                    </p:set>
                                    <p:animEffect transition="in" filter="fade">
                                      <p:cBhvr>
                                        <p:cTn id="13" dur="500"/>
                                        <p:tgtEl>
                                          <p:spTgt spid="22"/>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27"/>
                                        </p:tgtEl>
                                        <p:attrNameLst>
                                          <p:attrName>style.visibility</p:attrName>
                                        </p:attrNameLst>
                                      </p:cBhvr>
                                      <p:to>
                                        <p:strVal val="visible"/>
                                      </p:to>
                                    </p:set>
                                    <p:animEffect transition="in" filter="fade">
                                      <p:cBhvr>
                                        <p:cTn id="18" dur="500"/>
                                        <p:tgtEl>
                                          <p:spTgt spid="2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0"/>
                                        </p:tgtEl>
                                        <p:attrNameLst>
                                          <p:attrName>style.visibility</p:attrName>
                                        </p:attrNameLst>
                                      </p:cBhvr>
                                      <p:to>
                                        <p:strVal val="visible"/>
                                      </p:to>
                                    </p:set>
                                    <p:animEffect transition="in" filter="fade">
                                      <p:cBhvr>
                                        <p:cTn id="21"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 grpId="0"/>
      <p:bldP spid="30"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pic>
        <p:nvPicPr>
          <p:cNvPr id="14" name="Content Placeholder 13">
            <a:extLst>
              <a:ext uri="{FF2B5EF4-FFF2-40B4-BE49-F238E27FC236}">
                <a16:creationId xmlns:a16="http://schemas.microsoft.com/office/drawing/2014/main" id="{5123869F-7939-4A82-9BB1-101B1E1C436A}"/>
              </a:ext>
            </a:extLst>
          </p:cNvPr>
          <p:cNvPicPr>
            <a:picLocks noGrp="1" noChangeAspect="1"/>
          </p:cNvPicPr>
          <p:nvPr>
            <p:ph idx="4294967295"/>
          </p:nvPr>
        </p:nvPicPr>
        <p:blipFill>
          <a:blip r:embed="rId3"/>
          <a:stretch>
            <a:fillRect/>
          </a:stretch>
        </p:blipFill>
        <p:spPr>
          <a:xfrm>
            <a:off x="0" y="1825625"/>
            <a:ext cx="4210050" cy="4351338"/>
          </a:xfrm>
          <a:prstGeom prst="rect">
            <a:avLst/>
          </a:prstGeom>
        </p:spPr>
      </p:pic>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4"/>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4"/>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2">
            <a:extLst>
              <a:ext uri="{FF2B5EF4-FFF2-40B4-BE49-F238E27FC236}">
                <a16:creationId xmlns:a16="http://schemas.microsoft.com/office/drawing/2014/main" id="{F021655E-01E5-4271-DD0D-BBA38D48855B}"/>
              </a:ext>
            </a:extLst>
          </p:cNvPr>
          <p:cNvSpPr txBox="1">
            <a:spLocks/>
          </p:cNvSpPr>
          <p:nvPr/>
        </p:nvSpPr>
        <p:spPr>
          <a:xfrm>
            <a:off x="213278" y="2323416"/>
            <a:ext cx="2744266" cy="1342527"/>
          </a:xfrm>
          <a:prstGeom prst="rect">
            <a:avLst/>
          </a:prstGeom>
        </p:spPr>
        <p:txBody>
          <a:bodyPr vert="horz" lIns="68580" tIns="34290" rIns="68580" bIns="3429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600" dirty="0"/>
              <a:t>Enter your name and make a password</a:t>
            </a:r>
          </a:p>
        </p:txBody>
      </p:sp>
      <p:sp>
        <p:nvSpPr>
          <p:cNvPr id="23" name="TextBox 22">
            <a:extLst>
              <a:ext uri="{FF2B5EF4-FFF2-40B4-BE49-F238E27FC236}">
                <a16:creationId xmlns:a16="http://schemas.microsoft.com/office/drawing/2014/main" id="{5D7A0102-3311-DE04-74A4-2662BBB8D786}"/>
              </a:ext>
            </a:extLst>
          </p:cNvPr>
          <p:cNvSpPr txBox="1"/>
          <p:nvPr/>
        </p:nvSpPr>
        <p:spPr>
          <a:xfrm>
            <a:off x="237655" y="2612560"/>
            <a:ext cx="2836381" cy="1699696"/>
          </a:xfrm>
          <a:prstGeom prst="rect">
            <a:avLst/>
          </a:prstGeom>
          <a:solidFill>
            <a:schemeClr val="bg1"/>
          </a:solidFill>
        </p:spPr>
        <p:txBody>
          <a:bodyPr wrap="square" rtlCol="0">
            <a:spAutoFit/>
          </a:bodyPr>
          <a:lstStyle/>
          <a:p>
            <a:endParaRPr lang="en-GB" dirty="0"/>
          </a:p>
        </p:txBody>
      </p:sp>
      <p:cxnSp>
        <p:nvCxnSpPr>
          <p:cNvPr id="20" name="Straight Arrow Connector 19">
            <a:extLst>
              <a:ext uri="{FF2B5EF4-FFF2-40B4-BE49-F238E27FC236}">
                <a16:creationId xmlns:a16="http://schemas.microsoft.com/office/drawing/2014/main" id="{B952A99E-0162-D4B5-9BE5-052C46B100FB}"/>
              </a:ext>
            </a:extLst>
          </p:cNvPr>
          <p:cNvCxnSpPr>
            <a:cxnSpLocks/>
          </p:cNvCxnSpPr>
          <p:nvPr/>
        </p:nvCxnSpPr>
        <p:spPr>
          <a:xfrm>
            <a:off x="5423775" y="4869160"/>
            <a:ext cx="1091569"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138031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xit" presetSubtype="0" fill="hold" grpId="0" nodeType="withEffect">
                                  <p:stCondLst>
                                    <p:cond delay="0"/>
                                  </p:stCondLst>
                                  <p:childTnLst>
                                    <p:animEffect transition="out" filter="fade">
                                      <p:cBhvr>
                                        <p:cTn id="6" dur="500"/>
                                        <p:tgtEl>
                                          <p:spTgt spid="6"/>
                                        </p:tgtEl>
                                      </p:cBhvr>
                                    </p:animEffect>
                                    <p:set>
                                      <p:cBhvr>
                                        <p:cTn id="7" dur="1" fill="hold">
                                          <p:stCondLst>
                                            <p:cond delay="499"/>
                                          </p:stCondLst>
                                        </p:cTn>
                                        <p:tgtEl>
                                          <p:spTgt spid="6"/>
                                        </p:tgtEl>
                                        <p:attrNameLst>
                                          <p:attrName>style.visibility</p:attrName>
                                        </p:attrNameLst>
                                      </p:cBhvr>
                                      <p:to>
                                        <p:strVal val="hidden"/>
                                      </p:to>
                                    </p:set>
                                  </p:childTnLst>
                                </p:cTn>
                              </p:par>
                              <p:par>
                                <p:cTn id="8" presetID="10" presetClass="entr" presetSubtype="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3"/>
                                        </p:tgtEl>
                                        <p:attrNameLst>
                                          <p:attrName>style.visibility</p:attrName>
                                        </p:attrNameLst>
                                      </p:cBhvr>
                                      <p:to>
                                        <p:strVal val="visible"/>
                                      </p:to>
                                    </p:set>
                                    <p:animEffect transition="in" filter="fade">
                                      <p:cBhvr>
                                        <p:cTn id="13"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23"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 </a:t>
            </a:r>
          </a:p>
        </p:txBody>
      </p:sp>
      <p:sp>
        <p:nvSpPr>
          <p:cNvPr id="19" name="Content Placeholder 2">
            <a:extLst>
              <a:ext uri="{FF2B5EF4-FFF2-40B4-BE49-F238E27FC236}">
                <a16:creationId xmlns:a16="http://schemas.microsoft.com/office/drawing/2014/main" id="{23852507-12E7-57C3-54A5-A114817A1A5E}"/>
              </a:ext>
            </a:extLst>
          </p:cNvPr>
          <p:cNvSpPr>
            <a:spLocks noGrp="1"/>
          </p:cNvSpPr>
          <p:nvPr>
            <p:ph idx="4294967295"/>
          </p:nvPr>
        </p:nvSpPr>
        <p:spPr>
          <a:xfrm>
            <a:off x="0" y="2660650"/>
            <a:ext cx="3182938" cy="3319463"/>
          </a:xfrm>
          <a:prstGeom prst="rect">
            <a:avLst/>
          </a:prstGeom>
        </p:spPr>
        <p:txBody>
          <a:bodyPr>
            <a:normAutofit/>
          </a:bodyPr>
          <a:lstStyle/>
          <a:p>
            <a:pPr marL="0" indent="0">
              <a:buNone/>
            </a:pPr>
            <a:r>
              <a:rPr lang="en-GB" sz="1900" dirty="0"/>
              <a:t>Paste your brands website here</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A86DBC8-4F87-6C56-C9CC-46326C5996D8}"/>
              </a:ext>
            </a:extLst>
          </p:cNvPr>
          <p:cNvPicPr>
            <a:picLocks noChangeAspect="1"/>
          </p:cNvPicPr>
          <p:nvPr/>
        </p:nvPicPr>
        <p:blipFill>
          <a:blip r:embed="rId5"/>
          <a:stretch>
            <a:fillRect/>
          </a:stretch>
        </p:blipFill>
        <p:spPr>
          <a:xfrm>
            <a:off x="2942348" y="1826853"/>
            <a:ext cx="5953984" cy="1851641"/>
          </a:xfrm>
          <a:prstGeom prst="rect">
            <a:avLst/>
          </a:prstGeom>
        </p:spPr>
      </p:pic>
      <p:cxnSp>
        <p:nvCxnSpPr>
          <p:cNvPr id="7" name="Straight Arrow Connector 6">
            <a:extLst>
              <a:ext uri="{FF2B5EF4-FFF2-40B4-BE49-F238E27FC236}">
                <a16:creationId xmlns:a16="http://schemas.microsoft.com/office/drawing/2014/main" id="{8DAAD7F7-3B2C-BFE3-8F7B-5AEC4A1FE127}"/>
              </a:ext>
            </a:extLst>
          </p:cNvPr>
          <p:cNvCxnSpPr>
            <a:cxnSpLocks/>
          </p:cNvCxnSpPr>
          <p:nvPr/>
        </p:nvCxnSpPr>
        <p:spPr>
          <a:xfrm>
            <a:off x="1403648" y="3114680"/>
            <a:ext cx="1512168"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pic>
        <p:nvPicPr>
          <p:cNvPr id="18" name="Picture 17">
            <a:extLst>
              <a:ext uri="{FF2B5EF4-FFF2-40B4-BE49-F238E27FC236}">
                <a16:creationId xmlns:a16="http://schemas.microsoft.com/office/drawing/2014/main" id="{2EE6227A-FFED-193B-1563-D239A5C989AA}"/>
              </a:ext>
            </a:extLst>
          </p:cNvPr>
          <p:cNvPicPr>
            <a:picLocks noChangeAspect="1"/>
          </p:cNvPicPr>
          <p:nvPr/>
        </p:nvPicPr>
        <p:blipFill>
          <a:blip r:embed="rId6"/>
          <a:stretch>
            <a:fillRect/>
          </a:stretch>
        </p:blipFill>
        <p:spPr>
          <a:xfrm>
            <a:off x="2942348" y="3831443"/>
            <a:ext cx="5953984" cy="2424763"/>
          </a:xfrm>
          <a:prstGeom prst="rect">
            <a:avLst/>
          </a:prstGeom>
        </p:spPr>
      </p:pic>
      <p:cxnSp>
        <p:nvCxnSpPr>
          <p:cNvPr id="20" name="Straight Arrow Connector 19">
            <a:extLst>
              <a:ext uri="{FF2B5EF4-FFF2-40B4-BE49-F238E27FC236}">
                <a16:creationId xmlns:a16="http://schemas.microsoft.com/office/drawing/2014/main" id="{D4152F06-F5AF-C5F5-C70A-A4361CD3F2BF}"/>
              </a:ext>
            </a:extLst>
          </p:cNvPr>
          <p:cNvCxnSpPr>
            <a:cxnSpLocks/>
          </p:cNvCxnSpPr>
          <p:nvPr/>
        </p:nvCxnSpPr>
        <p:spPr>
          <a:xfrm>
            <a:off x="585728" y="5229200"/>
            <a:ext cx="1815348" cy="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22" name="Content Placeholder 2">
            <a:extLst>
              <a:ext uri="{FF2B5EF4-FFF2-40B4-BE49-F238E27FC236}">
                <a16:creationId xmlns:a16="http://schemas.microsoft.com/office/drawing/2014/main" id="{A7233005-0D94-2A35-FCBF-B4D7B1DD08DB}"/>
              </a:ext>
            </a:extLst>
          </p:cNvPr>
          <p:cNvSpPr txBox="1">
            <a:spLocks/>
          </p:cNvSpPr>
          <p:nvPr/>
        </p:nvSpPr>
        <p:spPr>
          <a:xfrm>
            <a:off x="41971" y="4819137"/>
            <a:ext cx="3182691" cy="332066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900" dirty="0"/>
              <a:t>Lets look at geographics</a:t>
            </a:r>
          </a:p>
        </p:txBody>
      </p:sp>
    </p:spTree>
    <p:extLst>
      <p:ext uri="{BB962C8B-B14F-4D97-AF65-F5344CB8AC3E}">
        <p14:creationId xmlns:p14="http://schemas.microsoft.com/office/powerpoint/2010/main" val="1832857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19">
                                            <p:txEl>
                                              <p:pRg st="0" end="0"/>
                                            </p:txEl>
                                          </p:spTgt>
                                        </p:tgtEl>
                                      </p:cBhvr>
                                    </p:animEffect>
                                    <p:set>
                                      <p:cBhvr>
                                        <p:cTn id="10" dur="1" fill="hold">
                                          <p:stCondLst>
                                            <p:cond delay="499"/>
                                          </p:stCondLst>
                                        </p:cTn>
                                        <p:tgtEl>
                                          <p:spTgt spid="19">
                                            <p:txEl>
                                              <p:pRg st="0" end="0"/>
                                            </p:txEl>
                                          </p:spTgt>
                                        </p:tgtEl>
                                        <p:attrNameLst>
                                          <p:attrName>style.visibility</p:attrName>
                                        </p:attrNameLst>
                                      </p:cBhvr>
                                      <p:to>
                                        <p:strVal val="hidden"/>
                                      </p:to>
                                    </p:set>
                                  </p:childTnLst>
                                </p:cTn>
                              </p:par>
                              <p:par>
                                <p:cTn id="11" presetID="10" presetClass="exit" presetSubtype="0" fill="hold" nodeType="withEffect">
                                  <p:stCondLst>
                                    <p:cond delay="0"/>
                                  </p:stCondLst>
                                  <p:childTnLst>
                                    <p:animEffect transition="out" filter="fade">
                                      <p:cBhvr>
                                        <p:cTn id="12" dur="500"/>
                                        <p:tgtEl>
                                          <p:spTgt spid="6"/>
                                        </p:tgtEl>
                                      </p:cBhvr>
                                    </p:animEffect>
                                    <p:set>
                                      <p:cBhvr>
                                        <p:cTn id="13" dur="1" fill="hold">
                                          <p:stCondLst>
                                            <p:cond delay="499"/>
                                          </p:stCondLst>
                                        </p:cTn>
                                        <p:tgtEl>
                                          <p:spTgt spid="6"/>
                                        </p:tgtEl>
                                        <p:attrNameLst>
                                          <p:attrName>style.visibility</p:attrName>
                                        </p:attrNameLst>
                                      </p:cBhvr>
                                      <p:to>
                                        <p:strVal val="hidden"/>
                                      </p:to>
                                    </p:se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fade">
                                      <p:cBhvr>
                                        <p:cTn id="18" dur="500"/>
                                        <p:tgtEl>
                                          <p:spTgt spid="18"/>
                                        </p:tgtEl>
                                      </p:cBhvr>
                                    </p:animEffect>
                                  </p:childTnLst>
                                </p:cTn>
                              </p:par>
                              <p:par>
                                <p:cTn id="19" presetID="10" presetClass="entr" presetSubtype="0" fill="hold" nodeType="withEffect">
                                  <p:stCondLst>
                                    <p:cond delay="0"/>
                                  </p:stCondLst>
                                  <p:childTnLst>
                                    <p:set>
                                      <p:cBhvr>
                                        <p:cTn id="20" dur="1" fill="hold">
                                          <p:stCondLst>
                                            <p:cond delay="0"/>
                                          </p:stCondLst>
                                        </p:cTn>
                                        <p:tgtEl>
                                          <p:spTgt spid="20"/>
                                        </p:tgtEl>
                                        <p:attrNameLst>
                                          <p:attrName>style.visibility</p:attrName>
                                        </p:attrNameLst>
                                      </p:cBhvr>
                                      <p:to>
                                        <p:strVal val="visible"/>
                                      </p:to>
                                    </p:set>
                                    <p:animEffect transition="in" filter="fade">
                                      <p:cBhvr>
                                        <p:cTn id="21" dur="500"/>
                                        <p:tgtEl>
                                          <p:spTgt spid="20"/>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22"/>
                                        </p:tgtEl>
                                        <p:attrNameLst>
                                          <p:attrName>style.visibility</p:attrName>
                                        </p:attrNameLst>
                                      </p:cBhvr>
                                      <p:to>
                                        <p:strVal val="visible"/>
                                      </p:to>
                                    </p:set>
                                    <p:animEffect transition="in" filter="fade">
                                      <p:cBhvr>
                                        <p:cTn id="24"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build="p"/>
      <p:bldP spid="22"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ABEBB45-F554-2C6E-B097-E23C904B90B5}"/>
              </a:ext>
            </a:extLst>
          </p:cNvPr>
          <p:cNvSpPr txBox="1"/>
          <p:nvPr/>
        </p:nvSpPr>
        <p:spPr>
          <a:xfrm>
            <a:off x="2771800" y="1965960"/>
            <a:ext cx="5647958" cy="923330"/>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t>What are the top 3 country's that generate traffic for your brands website?</a:t>
            </a:r>
          </a:p>
          <a:p>
            <a:endParaRPr lang="en-GB" dirty="0">
              <a:latin typeface="Abadi" panose="020B0604020202020204" pitchFamily="34" charset="0"/>
            </a:endParaRPr>
          </a:p>
        </p:txBody>
      </p:sp>
      <p:pic>
        <p:nvPicPr>
          <p:cNvPr id="8" name="Picture 7">
            <a:extLst>
              <a:ext uri="{FF2B5EF4-FFF2-40B4-BE49-F238E27FC236}">
                <a16:creationId xmlns:a16="http://schemas.microsoft.com/office/drawing/2014/main" id="{292EB8E9-E31D-E1C8-6680-9247385A8AFC}"/>
              </a:ext>
            </a:extLst>
          </p:cNvPr>
          <p:cNvPicPr>
            <a:picLocks noChangeAspect="1"/>
          </p:cNvPicPr>
          <p:nvPr/>
        </p:nvPicPr>
        <p:blipFill>
          <a:blip r:embed="rId5"/>
          <a:stretch>
            <a:fillRect/>
          </a:stretch>
        </p:blipFill>
        <p:spPr>
          <a:xfrm>
            <a:off x="1907704" y="3133998"/>
            <a:ext cx="5184576" cy="3154869"/>
          </a:xfrm>
          <a:prstGeom prst="rect">
            <a:avLst/>
          </a:prstGeom>
        </p:spPr>
      </p:pic>
      <p:cxnSp>
        <p:nvCxnSpPr>
          <p:cNvPr id="12" name="Straight Arrow Connector 11">
            <a:extLst>
              <a:ext uri="{FF2B5EF4-FFF2-40B4-BE49-F238E27FC236}">
                <a16:creationId xmlns:a16="http://schemas.microsoft.com/office/drawing/2014/main" id="{049B0161-2520-DB04-CB70-8F4F637526FA}"/>
              </a:ext>
            </a:extLst>
          </p:cNvPr>
          <p:cNvCxnSpPr>
            <a:cxnSpLocks/>
          </p:cNvCxnSpPr>
          <p:nvPr/>
        </p:nvCxnSpPr>
        <p:spPr>
          <a:xfrm flipH="1" flipV="1">
            <a:off x="6804248" y="3628186"/>
            <a:ext cx="1167197" cy="169419"/>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7" name="TextBox 16">
            <a:extLst>
              <a:ext uri="{FF2B5EF4-FFF2-40B4-BE49-F238E27FC236}">
                <a16:creationId xmlns:a16="http://schemas.microsoft.com/office/drawing/2014/main" id="{0634D2DD-21F4-9CDD-6438-6950E01D26F5}"/>
              </a:ext>
            </a:extLst>
          </p:cNvPr>
          <p:cNvSpPr txBox="1"/>
          <p:nvPr/>
        </p:nvSpPr>
        <p:spPr>
          <a:xfrm>
            <a:off x="6985040" y="3842972"/>
            <a:ext cx="2154087" cy="1754326"/>
          </a:xfrm>
          <a:prstGeom prst="rect">
            <a:avLst/>
          </a:prstGeom>
          <a:noFill/>
        </p:spPr>
        <p:txBody>
          <a:bodyPr wrap="square">
            <a:spAutoFit/>
          </a:bodyPr>
          <a:lstStyle/>
          <a:p>
            <a:r>
              <a:rPr lang="en-GB" dirty="0"/>
              <a:t>Here you can change the time scales, is there any difference? For the change in traffic for different countries?</a:t>
            </a:r>
          </a:p>
        </p:txBody>
      </p:sp>
    </p:spTree>
    <p:extLst>
      <p:ext uri="{BB962C8B-B14F-4D97-AF65-F5344CB8AC3E}">
        <p14:creationId xmlns:p14="http://schemas.microsoft.com/office/powerpoint/2010/main" val="3049112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par>
                                <p:cTn id="8" presetID="10" presetClass="entr" presetSubtype="0" fill="hold"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fade">
                                      <p:cBhvr>
                                        <p:cTn id="1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CEBEA714-E9CA-1118-6EF7-7E976895DE95}"/>
              </a:ext>
            </a:extLst>
          </p:cNvPr>
          <p:cNvPicPr>
            <a:picLocks noChangeAspect="1"/>
          </p:cNvPicPr>
          <p:nvPr/>
        </p:nvPicPr>
        <p:blipFill>
          <a:blip r:embed="rId5"/>
          <a:stretch>
            <a:fillRect/>
          </a:stretch>
        </p:blipFill>
        <p:spPr>
          <a:xfrm>
            <a:off x="2469752" y="2091670"/>
            <a:ext cx="6233367" cy="3717261"/>
          </a:xfrm>
          <a:prstGeom prst="rect">
            <a:avLst/>
          </a:prstGeom>
        </p:spPr>
      </p:pic>
      <p:cxnSp>
        <p:nvCxnSpPr>
          <p:cNvPr id="12" name="Straight Arrow Connector 11">
            <a:extLst>
              <a:ext uri="{FF2B5EF4-FFF2-40B4-BE49-F238E27FC236}">
                <a16:creationId xmlns:a16="http://schemas.microsoft.com/office/drawing/2014/main" id="{049B0161-2520-DB04-CB70-8F4F637526FA}"/>
              </a:ext>
            </a:extLst>
          </p:cNvPr>
          <p:cNvCxnSpPr>
            <a:cxnSpLocks/>
          </p:cNvCxnSpPr>
          <p:nvPr/>
        </p:nvCxnSpPr>
        <p:spPr>
          <a:xfrm flipV="1">
            <a:off x="1805372" y="2571750"/>
            <a:ext cx="4206788" cy="909985"/>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7" name="TextBox 16">
            <a:extLst>
              <a:ext uri="{FF2B5EF4-FFF2-40B4-BE49-F238E27FC236}">
                <a16:creationId xmlns:a16="http://schemas.microsoft.com/office/drawing/2014/main" id="{0634D2DD-21F4-9CDD-6438-6950E01D26F5}"/>
              </a:ext>
            </a:extLst>
          </p:cNvPr>
          <p:cNvSpPr txBox="1"/>
          <p:nvPr/>
        </p:nvSpPr>
        <p:spPr>
          <a:xfrm>
            <a:off x="107504" y="3500150"/>
            <a:ext cx="2658144" cy="120032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Lets add some of your brands competitors (it will make recommendations for you!</a:t>
            </a:r>
          </a:p>
        </p:txBody>
      </p:sp>
    </p:spTree>
    <p:extLst>
      <p:ext uri="{BB962C8B-B14F-4D97-AF65-F5344CB8AC3E}">
        <p14:creationId xmlns:p14="http://schemas.microsoft.com/office/powerpoint/2010/main" val="6191630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creenshot of a computer&#10;&#10;Description automatically generated with medium confidence">
            <a:extLst>
              <a:ext uri="{FF2B5EF4-FFF2-40B4-BE49-F238E27FC236}">
                <a16:creationId xmlns:a16="http://schemas.microsoft.com/office/drawing/2014/main" id="{F1EDD110-C3DC-B4B4-84BA-F14400F4C3C4}"/>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l="29054" r="41688" b="55660"/>
          <a:stretch/>
        </p:blipFill>
        <p:spPr>
          <a:xfrm>
            <a:off x="2656725" y="1786112"/>
            <a:ext cx="6014449" cy="3275390"/>
          </a:xfrm>
          <a:prstGeom prst="rect">
            <a:avLst/>
          </a:prstGeom>
        </p:spPr>
      </p:pic>
      <p:cxnSp>
        <p:nvCxnSpPr>
          <p:cNvPr id="12" name="Straight Arrow Connector 11">
            <a:extLst>
              <a:ext uri="{FF2B5EF4-FFF2-40B4-BE49-F238E27FC236}">
                <a16:creationId xmlns:a16="http://schemas.microsoft.com/office/drawing/2014/main" id="{049B0161-2520-DB04-CB70-8F4F637526FA}"/>
              </a:ext>
            </a:extLst>
          </p:cNvPr>
          <p:cNvCxnSpPr>
            <a:cxnSpLocks/>
          </p:cNvCxnSpPr>
          <p:nvPr/>
        </p:nvCxnSpPr>
        <p:spPr>
          <a:xfrm flipV="1">
            <a:off x="1805372" y="2852936"/>
            <a:ext cx="4494820" cy="628799"/>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7" name="TextBox 16">
            <a:extLst>
              <a:ext uri="{FF2B5EF4-FFF2-40B4-BE49-F238E27FC236}">
                <a16:creationId xmlns:a16="http://schemas.microsoft.com/office/drawing/2014/main" id="{0634D2DD-21F4-9CDD-6438-6950E01D26F5}"/>
              </a:ext>
            </a:extLst>
          </p:cNvPr>
          <p:cNvSpPr txBox="1"/>
          <p:nvPr/>
        </p:nvSpPr>
        <p:spPr>
          <a:xfrm>
            <a:off x="179512" y="3572724"/>
            <a:ext cx="2154087" cy="1200329"/>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Hover on each bar to see what the share of web traffic is for each country.</a:t>
            </a:r>
          </a:p>
        </p:txBody>
      </p:sp>
      <p:sp>
        <p:nvSpPr>
          <p:cNvPr id="7" name="TextBox 6">
            <a:extLst>
              <a:ext uri="{FF2B5EF4-FFF2-40B4-BE49-F238E27FC236}">
                <a16:creationId xmlns:a16="http://schemas.microsoft.com/office/drawing/2014/main" id="{1CA7F46E-7EE3-2535-EB5D-7416A7889BD7}"/>
              </a:ext>
            </a:extLst>
          </p:cNvPr>
          <p:cNvSpPr txBox="1"/>
          <p:nvPr/>
        </p:nvSpPr>
        <p:spPr>
          <a:xfrm>
            <a:off x="1779196" y="5319476"/>
            <a:ext cx="4927878" cy="646331"/>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Which countries is your brand strongest? Who are the biggest competitors? </a:t>
            </a:r>
          </a:p>
        </p:txBody>
      </p:sp>
    </p:spTree>
    <p:extLst>
      <p:ext uri="{BB962C8B-B14F-4D97-AF65-F5344CB8AC3E}">
        <p14:creationId xmlns:p14="http://schemas.microsoft.com/office/powerpoint/2010/main" val="4324442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DD88613-8CF7-FD4C-96F4-737E9A77FC7A}"/>
              </a:ext>
            </a:extLst>
          </p:cNvPr>
          <p:cNvSpPr txBox="1"/>
          <p:nvPr/>
        </p:nvSpPr>
        <p:spPr>
          <a:xfrm>
            <a:off x="371227" y="2671514"/>
            <a:ext cx="2154087"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Now lets look at demographics</a:t>
            </a:r>
          </a:p>
        </p:txBody>
      </p:sp>
      <p:pic>
        <p:nvPicPr>
          <p:cNvPr id="15" name="Picture 14">
            <a:extLst>
              <a:ext uri="{FF2B5EF4-FFF2-40B4-BE49-F238E27FC236}">
                <a16:creationId xmlns:a16="http://schemas.microsoft.com/office/drawing/2014/main" id="{DAF9B653-FB2E-C2BA-CC28-91659E4F7EDC}"/>
              </a:ext>
            </a:extLst>
          </p:cNvPr>
          <p:cNvPicPr>
            <a:picLocks noChangeAspect="1"/>
          </p:cNvPicPr>
          <p:nvPr/>
        </p:nvPicPr>
        <p:blipFill>
          <a:blip r:embed="rId5"/>
          <a:stretch>
            <a:fillRect/>
          </a:stretch>
        </p:blipFill>
        <p:spPr>
          <a:xfrm>
            <a:off x="2765647" y="1905116"/>
            <a:ext cx="5362614" cy="3514751"/>
          </a:xfrm>
          <a:prstGeom prst="rect">
            <a:avLst/>
          </a:prstGeom>
        </p:spPr>
      </p:pic>
      <p:cxnSp>
        <p:nvCxnSpPr>
          <p:cNvPr id="4" name="Straight Arrow Connector 3">
            <a:extLst>
              <a:ext uri="{FF2B5EF4-FFF2-40B4-BE49-F238E27FC236}">
                <a16:creationId xmlns:a16="http://schemas.microsoft.com/office/drawing/2014/main" id="{2765527F-48CF-6B51-4016-510D8013DE56}"/>
              </a:ext>
            </a:extLst>
          </p:cNvPr>
          <p:cNvCxnSpPr>
            <a:cxnSpLocks/>
          </p:cNvCxnSpPr>
          <p:nvPr/>
        </p:nvCxnSpPr>
        <p:spPr>
          <a:xfrm>
            <a:off x="1979712" y="3111005"/>
            <a:ext cx="1008112" cy="93078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299920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DD88613-8CF7-FD4C-96F4-737E9A77FC7A}"/>
              </a:ext>
            </a:extLst>
          </p:cNvPr>
          <p:cNvSpPr txBox="1"/>
          <p:nvPr/>
        </p:nvSpPr>
        <p:spPr>
          <a:xfrm>
            <a:off x="611560" y="4990570"/>
            <a:ext cx="771090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top bar is gender</a:t>
            </a:r>
            <a:r>
              <a:rPr lang="en-GB" dirty="0">
                <a:solidFill>
                  <a:prstClr val="black"/>
                </a:solidFill>
                <a:latin typeface="Calibri" panose="020F0502020204030204"/>
              </a:rPr>
              <a:t> distribution the colour bars match each brand in the key</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46DAA8AE-1C6C-80D2-A3C3-CAB8F0C2C1C4}"/>
              </a:ext>
            </a:extLst>
          </p:cNvPr>
          <p:cNvPicPr>
            <a:picLocks noChangeAspect="1"/>
          </p:cNvPicPr>
          <p:nvPr/>
        </p:nvPicPr>
        <p:blipFill>
          <a:blip r:embed="rId5"/>
          <a:stretch>
            <a:fillRect/>
          </a:stretch>
        </p:blipFill>
        <p:spPr>
          <a:xfrm>
            <a:off x="744144" y="2304948"/>
            <a:ext cx="7441133" cy="2474010"/>
          </a:xfrm>
          <a:prstGeom prst="rect">
            <a:avLst/>
          </a:prstGeom>
        </p:spPr>
      </p:pic>
      <p:cxnSp>
        <p:nvCxnSpPr>
          <p:cNvPr id="4" name="Straight Arrow Connector 3">
            <a:extLst>
              <a:ext uri="{FF2B5EF4-FFF2-40B4-BE49-F238E27FC236}">
                <a16:creationId xmlns:a16="http://schemas.microsoft.com/office/drawing/2014/main" id="{2765527F-48CF-6B51-4016-510D8013DE56}"/>
              </a:ext>
            </a:extLst>
          </p:cNvPr>
          <p:cNvCxnSpPr>
            <a:cxnSpLocks/>
          </p:cNvCxnSpPr>
          <p:nvPr/>
        </p:nvCxnSpPr>
        <p:spPr>
          <a:xfrm flipH="1" flipV="1">
            <a:off x="6967823" y="4007154"/>
            <a:ext cx="72008" cy="1016257"/>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cxnSp>
        <p:nvCxnSpPr>
          <p:cNvPr id="12" name="Straight Arrow Connector 11">
            <a:extLst>
              <a:ext uri="{FF2B5EF4-FFF2-40B4-BE49-F238E27FC236}">
                <a16:creationId xmlns:a16="http://schemas.microsoft.com/office/drawing/2014/main" id="{2EE3033B-F262-87FE-B54E-724633D836B0}"/>
              </a:ext>
            </a:extLst>
          </p:cNvPr>
          <p:cNvCxnSpPr>
            <a:cxnSpLocks/>
          </p:cNvCxnSpPr>
          <p:nvPr/>
        </p:nvCxnSpPr>
        <p:spPr>
          <a:xfrm flipH="1" flipV="1">
            <a:off x="6103727" y="4517653"/>
            <a:ext cx="864096" cy="489008"/>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pic>
        <p:nvPicPr>
          <p:cNvPr id="18" name="Picture 17">
            <a:extLst>
              <a:ext uri="{FF2B5EF4-FFF2-40B4-BE49-F238E27FC236}">
                <a16:creationId xmlns:a16="http://schemas.microsoft.com/office/drawing/2014/main" id="{D5291320-03EF-654F-CA08-70B52E5A7348}"/>
              </a:ext>
            </a:extLst>
          </p:cNvPr>
          <p:cNvPicPr>
            <a:picLocks noChangeAspect="1"/>
          </p:cNvPicPr>
          <p:nvPr/>
        </p:nvPicPr>
        <p:blipFill>
          <a:blip r:embed="rId6"/>
          <a:stretch>
            <a:fillRect/>
          </a:stretch>
        </p:blipFill>
        <p:spPr>
          <a:xfrm>
            <a:off x="680802" y="2498151"/>
            <a:ext cx="8106996" cy="2508510"/>
          </a:xfrm>
          <a:prstGeom prst="rect">
            <a:avLst/>
          </a:prstGeom>
        </p:spPr>
      </p:pic>
      <p:sp>
        <p:nvSpPr>
          <p:cNvPr id="19" name="TextBox 18">
            <a:extLst>
              <a:ext uri="{FF2B5EF4-FFF2-40B4-BE49-F238E27FC236}">
                <a16:creationId xmlns:a16="http://schemas.microsoft.com/office/drawing/2014/main" id="{338F1AF2-76E0-92A3-A3A7-FF670AEB5909}"/>
              </a:ext>
            </a:extLst>
          </p:cNvPr>
          <p:cNvSpPr txBox="1"/>
          <p:nvPr/>
        </p:nvSpPr>
        <p:spPr>
          <a:xfrm>
            <a:off x="1254990" y="5012015"/>
            <a:ext cx="771090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The bottom bar shows ages of those that visit each brands websites</a:t>
            </a:r>
          </a:p>
        </p:txBody>
      </p:sp>
      <p:sp>
        <p:nvSpPr>
          <p:cNvPr id="20" name="TextBox 19">
            <a:extLst>
              <a:ext uri="{FF2B5EF4-FFF2-40B4-BE49-F238E27FC236}">
                <a16:creationId xmlns:a16="http://schemas.microsoft.com/office/drawing/2014/main" id="{22188411-B093-7114-072C-E75AC85F68BB}"/>
              </a:ext>
            </a:extLst>
          </p:cNvPr>
          <p:cNvSpPr txBox="1"/>
          <p:nvPr/>
        </p:nvSpPr>
        <p:spPr>
          <a:xfrm>
            <a:off x="955932" y="5611841"/>
            <a:ext cx="6784419" cy="646331"/>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What are the top 2 age ranges for your brand, is this what you expected? </a:t>
            </a:r>
          </a:p>
        </p:txBody>
      </p:sp>
    </p:spTree>
    <p:extLst>
      <p:ext uri="{BB962C8B-B14F-4D97-AF65-F5344CB8AC3E}">
        <p14:creationId xmlns:p14="http://schemas.microsoft.com/office/powerpoint/2010/main" val="1527962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4"/>
                                        </p:tgtEl>
                                      </p:cBhvr>
                                    </p:animEffect>
                                    <p:set>
                                      <p:cBhvr>
                                        <p:cTn id="7" dur="1" fill="hold">
                                          <p:stCondLst>
                                            <p:cond delay="499"/>
                                          </p:stCondLst>
                                        </p:cTn>
                                        <p:tgtEl>
                                          <p:spTgt spid="4"/>
                                        </p:tgtEl>
                                        <p:attrNameLst>
                                          <p:attrName>style.visibility</p:attrName>
                                        </p:attrNameLst>
                                      </p:cBhvr>
                                      <p:to>
                                        <p:strVal val="hidden"/>
                                      </p:to>
                                    </p:set>
                                  </p:childTnLst>
                                </p:cTn>
                              </p:par>
                              <p:par>
                                <p:cTn id="8" presetID="10" presetClass="exit" presetSubtype="0" fill="hold" nodeType="withEffect">
                                  <p:stCondLst>
                                    <p:cond delay="0"/>
                                  </p:stCondLst>
                                  <p:childTnLst>
                                    <p:animEffect transition="out" filter="fade">
                                      <p:cBhvr>
                                        <p:cTn id="9" dur="500"/>
                                        <p:tgtEl>
                                          <p:spTgt spid="5"/>
                                        </p:tgtEl>
                                      </p:cBhvr>
                                    </p:animEffect>
                                    <p:set>
                                      <p:cBhvr>
                                        <p:cTn id="10" dur="1" fill="hold">
                                          <p:stCondLst>
                                            <p:cond delay="499"/>
                                          </p:stCondLst>
                                        </p:cTn>
                                        <p:tgtEl>
                                          <p:spTgt spid="5"/>
                                        </p:tgtEl>
                                        <p:attrNameLst>
                                          <p:attrName>style.visibility</p:attrName>
                                        </p:attrNameLst>
                                      </p:cBhvr>
                                      <p:to>
                                        <p:strVal val="hidden"/>
                                      </p:to>
                                    </p:set>
                                  </p:childTnLst>
                                </p:cTn>
                              </p:par>
                              <p:par>
                                <p:cTn id="11" presetID="10" presetClass="exit" presetSubtype="0" fill="hold" grpId="0" nodeType="withEffect">
                                  <p:stCondLst>
                                    <p:cond delay="0"/>
                                  </p:stCondLst>
                                  <p:childTnLst>
                                    <p:animEffect transition="out" filter="fade">
                                      <p:cBhvr>
                                        <p:cTn id="12" dur="500"/>
                                        <p:tgtEl>
                                          <p:spTgt spid="6"/>
                                        </p:tgtEl>
                                      </p:cBhvr>
                                    </p:animEffect>
                                    <p:set>
                                      <p:cBhvr>
                                        <p:cTn id="13" dur="1" fill="hold">
                                          <p:stCondLst>
                                            <p:cond delay="499"/>
                                          </p:stCondLst>
                                        </p:cTn>
                                        <p:tgtEl>
                                          <p:spTgt spid="6"/>
                                        </p:tgtEl>
                                        <p:attrNameLst>
                                          <p:attrName>style.visibility</p:attrName>
                                        </p:attrNameLst>
                                      </p:cBhvr>
                                      <p:to>
                                        <p:strVal val="hidden"/>
                                      </p:to>
                                    </p:set>
                                  </p:childTnLst>
                                </p:cTn>
                              </p:par>
                              <p:par>
                                <p:cTn id="14" presetID="10" presetClass="exit" presetSubtype="0" fill="hold" nodeType="withEffect">
                                  <p:stCondLst>
                                    <p:cond delay="0"/>
                                  </p:stCondLst>
                                  <p:childTnLst>
                                    <p:animEffect transition="out" filter="fade">
                                      <p:cBhvr>
                                        <p:cTn id="15" dur="500"/>
                                        <p:tgtEl>
                                          <p:spTgt spid="12"/>
                                        </p:tgtEl>
                                      </p:cBhvr>
                                    </p:animEffect>
                                    <p:set>
                                      <p:cBhvr>
                                        <p:cTn id="16" dur="1" fill="hold">
                                          <p:stCondLst>
                                            <p:cond delay="499"/>
                                          </p:stCondLst>
                                        </p:cTn>
                                        <p:tgtEl>
                                          <p:spTgt spid="12"/>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8"/>
                                        </p:tgtEl>
                                        <p:attrNameLst>
                                          <p:attrName>style.visibility</p:attrName>
                                        </p:attrNameLst>
                                      </p:cBhvr>
                                      <p:to>
                                        <p:strVal val="visible"/>
                                      </p:to>
                                    </p:set>
                                    <p:animEffect transition="in" filter="fade">
                                      <p:cBhvr>
                                        <p:cTn id="21" dur="500"/>
                                        <p:tgtEl>
                                          <p:spTgt spid="18"/>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9"/>
                                        </p:tgtEl>
                                        <p:attrNameLst>
                                          <p:attrName>style.visibility</p:attrName>
                                        </p:attrNameLst>
                                      </p:cBhvr>
                                      <p:to>
                                        <p:strVal val="visible"/>
                                      </p:to>
                                    </p:set>
                                    <p:animEffect transition="in" filter="fade">
                                      <p:cBhvr>
                                        <p:cTn id="24" dur="500"/>
                                        <p:tgtEl>
                                          <p:spTgt spid="19"/>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5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9" grpId="0"/>
      <p:bldP spid="20"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1227" y="502920"/>
            <a:ext cx="2244351" cy="198884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DD88613-8CF7-FD4C-96F4-737E9A77FC7A}"/>
              </a:ext>
            </a:extLst>
          </p:cNvPr>
          <p:cNvSpPr txBox="1"/>
          <p:nvPr/>
        </p:nvSpPr>
        <p:spPr>
          <a:xfrm>
            <a:off x="371227" y="2671514"/>
            <a:ext cx="2154087"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Now lets look at Audience</a:t>
            </a:r>
            <a:r>
              <a:rPr kumimoji="0" lang="en-GB" sz="1800" b="0" i="0" u="none" strike="noStrike" kern="1200" cap="none" spc="0" normalizeH="0" noProof="0" dirty="0">
                <a:ln>
                  <a:noFill/>
                </a:ln>
                <a:solidFill>
                  <a:prstClr val="black"/>
                </a:solidFill>
                <a:effectLst/>
                <a:uLnTx/>
                <a:uFillTx/>
                <a:latin typeface="Calibri" panose="020F0502020204030204"/>
                <a:ea typeface="+mn-ea"/>
                <a:cs typeface="+mn-cs"/>
              </a:rPr>
              <a:t> interests</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DAF9B653-FB2E-C2BA-CC28-91659E4F7EDC}"/>
              </a:ext>
            </a:extLst>
          </p:cNvPr>
          <p:cNvPicPr>
            <a:picLocks noChangeAspect="1"/>
          </p:cNvPicPr>
          <p:nvPr/>
        </p:nvPicPr>
        <p:blipFill>
          <a:blip r:embed="rId5"/>
          <a:stretch>
            <a:fillRect/>
          </a:stretch>
        </p:blipFill>
        <p:spPr>
          <a:xfrm>
            <a:off x="2765647" y="1905116"/>
            <a:ext cx="5362614" cy="3514751"/>
          </a:xfrm>
          <a:prstGeom prst="rect">
            <a:avLst/>
          </a:prstGeom>
        </p:spPr>
      </p:pic>
      <p:cxnSp>
        <p:nvCxnSpPr>
          <p:cNvPr id="4" name="Straight Arrow Connector 3">
            <a:extLst>
              <a:ext uri="{FF2B5EF4-FFF2-40B4-BE49-F238E27FC236}">
                <a16:creationId xmlns:a16="http://schemas.microsoft.com/office/drawing/2014/main" id="{2765527F-48CF-6B51-4016-510D8013DE56}"/>
              </a:ext>
            </a:extLst>
          </p:cNvPr>
          <p:cNvCxnSpPr>
            <a:cxnSpLocks/>
          </p:cNvCxnSpPr>
          <p:nvPr/>
        </p:nvCxnSpPr>
        <p:spPr>
          <a:xfrm>
            <a:off x="2021258" y="3345875"/>
            <a:ext cx="1008112" cy="93078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5" name="TextBox 4">
            <a:extLst>
              <a:ext uri="{FF2B5EF4-FFF2-40B4-BE49-F238E27FC236}">
                <a16:creationId xmlns:a16="http://schemas.microsoft.com/office/drawing/2014/main" id="{4D4FE64E-4326-250E-4B9B-94BFB980AC48}"/>
              </a:ext>
            </a:extLst>
          </p:cNvPr>
          <p:cNvSpPr txBox="1"/>
          <p:nvPr/>
        </p:nvSpPr>
        <p:spPr>
          <a:xfrm>
            <a:off x="434561" y="4458870"/>
            <a:ext cx="2154087" cy="646331"/>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Scroll down to “Browsing Habits”</a:t>
            </a:r>
          </a:p>
        </p:txBody>
      </p:sp>
    </p:spTree>
    <p:extLst>
      <p:ext uri="{BB962C8B-B14F-4D97-AF65-F5344CB8AC3E}">
        <p14:creationId xmlns:p14="http://schemas.microsoft.com/office/powerpoint/2010/main" val="23080416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1547664" y="5674101"/>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63598" y="1027906"/>
            <a:ext cx="1217604" cy="1078984"/>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DD88613-8CF7-FD4C-96F4-737E9A77FC7A}"/>
              </a:ext>
            </a:extLst>
          </p:cNvPr>
          <p:cNvSpPr txBox="1"/>
          <p:nvPr/>
        </p:nvSpPr>
        <p:spPr>
          <a:xfrm>
            <a:off x="954510" y="4889378"/>
            <a:ext cx="7560840" cy="923330"/>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This shows us the key words and the types of subjects people who use this brands website also search for often and even search industry types to be more specific..</a:t>
            </a:r>
          </a:p>
        </p:txBody>
      </p:sp>
      <p:sp>
        <p:nvSpPr>
          <p:cNvPr id="5" name="TextBox 4">
            <a:extLst>
              <a:ext uri="{FF2B5EF4-FFF2-40B4-BE49-F238E27FC236}">
                <a16:creationId xmlns:a16="http://schemas.microsoft.com/office/drawing/2014/main" id="{4D4FE64E-4326-250E-4B9B-94BFB980AC48}"/>
              </a:ext>
            </a:extLst>
          </p:cNvPr>
          <p:cNvSpPr txBox="1"/>
          <p:nvPr/>
        </p:nvSpPr>
        <p:spPr>
          <a:xfrm>
            <a:off x="3011757" y="1412776"/>
            <a:ext cx="3611849"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Scroll down to “Browsing Habits”</a:t>
            </a:r>
          </a:p>
        </p:txBody>
      </p:sp>
      <p:pic>
        <p:nvPicPr>
          <p:cNvPr id="7" name="Picture 6">
            <a:extLst>
              <a:ext uri="{FF2B5EF4-FFF2-40B4-BE49-F238E27FC236}">
                <a16:creationId xmlns:a16="http://schemas.microsoft.com/office/drawing/2014/main" id="{ED276797-6CDB-E192-6B57-1011894A7608}"/>
              </a:ext>
            </a:extLst>
          </p:cNvPr>
          <p:cNvPicPr>
            <a:picLocks noChangeAspect="1"/>
          </p:cNvPicPr>
          <p:nvPr/>
        </p:nvPicPr>
        <p:blipFill>
          <a:blip r:embed="rId5"/>
          <a:stretch>
            <a:fillRect/>
          </a:stretch>
        </p:blipFill>
        <p:spPr>
          <a:xfrm>
            <a:off x="767550" y="2076762"/>
            <a:ext cx="8100261" cy="2733149"/>
          </a:xfrm>
          <a:prstGeom prst="rect">
            <a:avLst/>
          </a:prstGeom>
        </p:spPr>
      </p:pic>
      <p:cxnSp>
        <p:nvCxnSpPr>
          <p:cNvPr id="8" name="Straight Arrow Connector 7">
            <a:extLst>
              <a:ext uri="{FF2B5EF4-FFF2-40B4-BE49-F238E27FC236}">
                <a16:creationId xmlns:a16="http://schemas.microsoft.com/office/drawing/2014/main" id="{35633AFA-B99B-26D6-97E7-6F8F9B212BD2}"/>
              </a:ext>
            </a:extLst>
          </p:cNvPr>
          <p:cNvCxnSpPr>
            <a:cxnSpLocks/>
          </p:cNvCxnSpPr>
          <p:nvPr/>
        </p:nvCxnSpPr>
        <p:spPr>
          <a:xfrm flipH="1" flipV="1">
            <a:off x="3131840" y="5013176"/>
            <a:ext cx="792088" cy="599012"/>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3850708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1155869" y="5738550"/>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9654" y="1597470"/>
            <a:ext cx="1067914" cy="9463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D4FE64E-4326-250E-4B9B-94BFB980AC48}"/>
              </a:ext>
            </a:extLst>
          </p:cNvPr>
          <p:cNvSpPr txBox="1"/>
          <p:nvPr/>
        </p:nvSpPr>
        <p:spPr>
          <a:xfrm>
            <a:off x="446205" y="3232886"/>
            <a:ext cx="1629129" cy="1477328"/>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Now click on website performance and explore for 10 mins</a:t>
            </a:r>
          </a:p>
        </p:txBody>
      </p:sp>
      <p:pic>
        <p:nvPicPr>
          <p:cNvPr id="4" name="Picture 3">
            <a:extLst>
              <a:ext uri="{FF2B5EF4-FFF2-40B4-BE49-F238E27FC236}">
                <a16:creationId xmlns:a16="http://schemas.microsoft.com/office/drawing/2014/main" id="{4A49E37A-2F2F-CD80-5785-F5A73F98582E}"/>
              </a:ext>
            </a:extLst>
          </p:cNvPr>
          <p:cNvPicPr>
            <a:picLocks noChangeAspect="1"/>
          </p:cNvPicPr>
          <p:nvPr/>
        </p:nvPicPr>
        <p:blipFill>
          <a:blip r:embed="rId5"/>
          <a:stretch>
            <a:fillRect/>
          </a:stretch>
        </p:blipFill>
        <p:spPr>
          <a:xfrm>
            <a:off x="2214228" y="2048670"/>
            <a:ext cx="6369272" cy="3070280"/>
          </a:xfrm>
          <a:prstGeom prst="rect">
            <a:avLst/>
          </a:prstGeom>
        </p:spPr>
      </p:pic>
      <p:cxnSp>
        <p:nvCxnSpPr>
          <p:cNvPr id="8" name="Straight Arrow Connector 7">
            <a:extLst>
              <a:ext uri="{FF2B5EF4-FFF2-40B4-BE49-F238E27FC236}">
                <a16:creationId xmlns:a16="http://schemas.microsoft.com/office/drawing/2014/main" id="{35633AFA-B99B-26D6-97E7-6F8F9B212BD2}"/>
              </a:ext>
            </a:extLst>
          </p:cNvPr>
          <p:cNvCxnSpPr>
            <a:cxnSpLocks/>
            <a:stCxn id="5" idx="0"/>
          </p:cNvCxnSpPr>
          <p:nvPr/>
        </p:nvCxnSpPr>
        <p:spPr>
          <a:xfrm flipV="1">
            <a:off x="1260770" y="2852936"/>
            <a:ext cx="1150990" cy="379950"/>
          </a:xfrm>
          <a:prstGeom prst="straightConnector1">
            <a:avLst/>
          </a:prstGeom>
          <a:ln>
            <a:tailEnd type="triangle"/>
          </a:ln>
        </p:spPr>
        <p:style>
          <a:lnRef idx="3">
            <a:schemeClr val="accent4"/>
          </a:lnRef>
          <a:fillRef idx="0">
            <a:schemeClr val="accent4"/>
          </a:fillRef>
          <a:effectRef idx="2">
            <a:schemeClr val="accent4"/>
          </a:effectRef>
          <a:fontRef idx="minor">
            <a:schemeClr val="tx1"/>
          </a:fontRef>
        </p:style>
      </p:cxnSp>
      <p:sp>
        <p:nvSpPr>
          <p:cNvPr id="16" name="TextBox 15">
            <a:extLst>
              <a:ext uri="{FF2B5EF4-FFF2-40B4-BE49-F238E27FC236}">
                <a16:creationId xmlns:a16="http://schemas.microsoft.com/office/drawing/2014/main" id="{3F58DEF9-9836-A59F-6C8E-1F685802E4CB}"/>
              </a:ext>
            </a:extLst>
          </p:cNvPr>
          <p:cNvSpPr txBox="1"/>
          <p:nvPr/>
        </p:nvSpPr>
        <p:spPr>
          <a:xfrm>
            <a:off x="640981" y="5161699"/>
            <a:ext cx="7997431" cy="646331"/>
          </a:xfrm>
          <a:prstGeom prst="rect">
            <a:avLst/>
          </a:prstGeom>
          <a:solidFill>
            <a:schemeClr val="accent5">
              <a:lumMod val="40000"/>
              <a:lumOff val="60000"/>
            </a:schemeClr>
          </a:solidFill>
          <a:ln>
            <a:solidFill>
              <a:schemeClr val="accent1">
                <a:lumMod val="60000"/>
                <a:lumOff val="40000"/>
              </a:schemeClr>
            </a:solidFill>
          </a:ln>
          <a:effectLst>
            <a:outerShdw blurRad="50800" dist="38100" dir="5400000" algn="t" rotWithShape="0">
              <a:prstClr val="black">
                <a:alpha val="40000"/>
              </a:prstClr>
            </a:outerShdw>
          </a:effectLst>
        </p:spPr>
        <p:txBody>
          <a:bodyPr wrap="square" rtlCol="0">
            <a:spAutoFit/>
          </a:bodyPr>
          <a:lstStyle/>
          <a:p>
            <a:r>
              <a:rPr lang="en-GB" dirty="0">
                <a:latin typeface="Abadi" panose="020B0604020202020204" pitchFamily="34" charset="0"/>
              </a:rPr>
              <a:t>What is your brands global rank? Device distribution? Visit duration? Top and bottom social traffic, and advertising publishers, type up in the text box?.</a:t>
            </a:r>
          </a:p>
        </p:txBody>
      </p:sp>
    </p:spTree>
    <p:extLst>
      <p:ext uri="{BB962C8B-B14F-4D97-AF65-F5344CB8AC3E}">
        <p14:creationId xmlns:p14="http://schemas.microsoft.com/office/powerpoint/2010/main" val="676967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6"/>
                                        </p:tgtEl>
                                        <p:attrNameLst>
                                          <p:attrName>style.visibility</p:attrName>
                                        </p:attrNameLst>
                                      </p:cBhvr>
                                      <p:to>
                                        <p:strVal val="visible"/>
                                      </p:to>
                                    </p:set>
                                    <p:animEffect transition="in" filter="fade">
                                      <p:cBhvr>
                                        <p:cTn id="12"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p:txBody>
          <a:bodyPr vert="horz" lIns="68580" tIns="34290" rIns="68580" bIns="34290" rtlCol="0" anchor="ctr">
            <a:normAutofit/>
          </a:bodyPr>
          <a:lstStyle/>
          <a:p>
            <a:r>
              <a:rPr lang="en-US" sz="3300" dirty="0"/>
              <a:t>Lets </a:t>
            </a:r>
            <a:r>
              <a:rPr lang="en-GB" sz="3300" dirty="0"/>
              <a:t>analyse</a:t>
            </a:r>
            <a:r>
              <a:rPr lang="en-US" sz="3300" dirty="0"/>
              <a:t> a website and see what we can find!</a:t>
            </a:r>
          </a:p>
        </p:txBody>
      </p:sp>
      <p:sp>
        <p:nvSpPr>
          <p:cNvPr id="10" name="TextBox 9">
            <a:extLst>
              <a:ext uri="{FF2B5EF4-FFF2-40B4-BE49-F238E27FC236}">
                <a16:creationId xmlns:a16="http://schemas.microsoft.com/office/drawing/2014/main" id="{EB41468E-7E01-24FE-9C6B-C7D5BCE8D8A3}"/>
              </a:ext>
            </a:extLst>
          </p:cNvPr>
          <p:cNvSpPr txBox="1"/>
          <p:nvPr/>
        </p:nvSpPr>
        <p:spPr>
          <a:xfrm>
            <a:off x="818967" y="6531557"/>
            <a:ext cx="7997431" cy="369332"/>
          </a:xfrm>
          <a:prstGeom prst="rect">
            <a:avLst/>
          </a:prstGeom>
          <a:noFill/>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The Digital Intelligence Platform You Need to Win Your Market | </a:t>
            </a:r>
            <a:r>
              <a:rPr kumimoji="0" lang="en-GB" sz="1800" b="0" i="0" u="none" strike="noStrike" kern="1200" cap="none" spc="0" normalizeH="0" baseline="0" noProof="0" dirty="0" err="1">
                <a:ln>
                  <a:noFill/>
                </a:ln>
                <a:solidFill>
                  <a:prstClr val="black"/>
                </a:solidFill>
                <a:effectLst/>
                <a:uLnTx/>
                <a:uFillTx/>
                <a:latin typeface="Calibri" panose="020F0502020204030204"/>
                <a:ea typeface="+mn-ea"/>
                <a:cs typeface="+mn-cs"/>
                <a:hlinkClick r:id="rId3"/>
              </a:rPr>
              <a:t>Similarweb</a:t>
            </a:r>
            <a:endPar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26" name="Picture 2" descr="About Us | Our Mission, Company, and History | Similarweb">
            <a:extLst>
              <a:ext uri="{FF2B5EF4-FFF2-40B4-BE49-F238E27FC236}">
                <a16:creationId xmlns:a16="http://schemas.microsoft.com/office/drawing/2014/main" id="{6F10D7AD-08B4-35B1-AA64-7D97A267C07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892500" y="1281330"/>
            <a:ext cx="923898" cy="8187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354AB5C-EF7E-8A65-2584-0651F68DBDF8}"/>
              </a:ext>
            </a:extLst>
          </p:cNvPr>
          <p:cNvSpPr txBox="1"/>
          <p:nvPr/>
        </p:nvSpPr>
        <p:spPr>
          <a:xfrm>
            <a:off x="539552" y="2860716"/>
            <a:ext cx="7920880" cy="1754326"/>
          </a:xfrm>
          <a:prstGeom prst="rect">
            <a:avLst/>
          </a:prstGeom>
          <a:noFill/>
        </p:spPr>
        <p:txBody>
          <a:bodyPr wrap="square">
            <a:spAutoFit/>
          </a:bodyPr>
          <a:lstStyle/>
          <a:p>
            <a:pPr marL="0" indent="0">
              <a:buNone/>
            </a:pPr>
            <a:r>
              <a:rPr lang="en-GB" sz="1800" dirty="0"/>
              <a:t>Continue to explore this website in your own time (the trial is only 7 days and will reduce to a limited version but will still allow you to access the geographics, demographics, behaviours and some reduced website performance information</a:t>
            </a:r>
          </a:p>
          <a:p>
            <a:pPr marL="0" indent="0">
              <a:buNone/>
            </a:pPr>
            <a:endParaRPr lang="en-GB" dirty="0"/>
          </a:p>
          <a:p>
            <a:pPr marL="0" indent="0">
              <a:buNone/>
            </a:pPr>
            <a:r>
              <a:rPr lang="en-GB" dirty="0"/>
              <a:t>B</a:t>
            </a:r>
            <a:r>
              <a:rPr lang="en-GB" sz="1800" dirty="0"/>
              <a:t>ut you can create new free trial by logging out and signing up with another email address (this will be an invaluable tool for assessments)</a:t>
            </a:r>
          </a:p>
        </p:txBody>
      </p:sp>
    </p:spTree>
    <p:extLst>
      <p:ext uri="{BB962C8B-B14F-4D97-AF65-F5344CB8AC3E}">
        <p14:creationId xmlns:p14="http://schemas.microsoft.com/office/powerpoint/2010/main" val="170292933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3CF45E-781C-4624-A79A-4C7AEBB0D4E1}"/>
              </a:ext>
            </a:extLst>
          </p:cNvPr>
          <p:cNvSpPr>
            <a:spLocks noGrp="1"/>
          </p:cNvSpPr>
          <p:nvPr>
            <p:ph type="title"/>
          </p:nvPr>
        </p:nvSpPr>
        <p:spPr/>
        <p:txBody>
          <a:bodyPr>
            <a:normAutofit/>
          </a:bodyPr>
          <a:lstStyle/>
          <a:p>
            <a:r>
              <a:rPr lang="en-GB">
                <a:solidFill>
                  <a:schemeClr val="bg1"/>
                </a:solidFill>
              </a:rPr>
              <a:t>Customer profiles</a:t>
            </a:r>
          </a:p>
        </p:txBody>
      </p:sp>
      <p:sp>
        <p:nvSpPr>
          <p:cNvPr id="3" name="Content Placeholder 2">
            <a:extLst>
              <a:ext uri="{FF2B5EF4-FFF2-40B4-BE49-F238E27FC236}">
                <a16:creationId xmlns:a16="http://schemas.microsoft.com/office/drawing/2014/main" id="{F71D85C8-3921-45E0-A8FE-151A16266EC7}"/>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4DB940DB-0D50-77BE-C84F-E03268818033}"/>
              </a:ext>
            </a:extLst>
          </p:cNvPr>
          <p:cNvPicPr>
            <a:picLocks noChangeAspect="1"/>
          </p:cNvPicPr>
          <p:nvPr/>
        </p:nvPicPr>
        <p:blipFill rotWithShape="1">
          <a:blip r:embed="rId3"/>
          <a:srcRect l="14438" r="12086" b="1"/>
          <a:stretch/>
        </p:blipFill>
        <p:spPr>
          <a:xfrm>
            <a:off x="618651" y="980728"/>
            <a:ext cx="7740352" cy="4697029"/>
          </a:xfrm>
          <a:prstGeom prst="rect">
            <a:avLst/>
          </a:prstGeom>
        </p:spPr>
      </p:pic>
    </p:spTree>
    <p:extLst>
      <p:ext uri="{BB962C8B-B14F-4D97-AF65-F5344CB8AC3E}">
        <p14:creationId xmlns:p14="http://schemas.microsoft.com/office/powerpoint/2010/main" val="18968759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E88554FF-6C44-410A-B9C4-847627A67812}"/>
              </a:ext>
            </a:extLst>
          </p:cNvPr>
          <p:cNvSpPr>
            <a:spLocks noGrp="1"/>
          </p:cNvSpPr>
          <p:nvPr>
            <p:ph idx="1"/>
          </p:nvPr>
        </p:nvSpPr>
        <p:spPr>
          <a:xfrm>
            <a:off x="467544" y="908720"/>
            <a:ext cx="7886700" cy="4351338"/>
          </a:xfrm>
        </p:spPr>
        <p:txBody>
          <a:bodyPr anchor="ctr">
            <a:normAutofit fontScale="92500" lnSpcReduction="10000"/>
          </a:bodyPr>
          <a:lstStyle/>
          <a:p>
            <a:r>
              <a:rPr lang="en-GB" sz="2000" dirty="0"/>
              <a:t>Customer profiles help us to get a good idea of the similarities within – and the differences between – customer segments. </a:t>
            </a:r>
          </a:p>
          <a:p>
            <a:r>
              <a:rPr lang="en-GB" sz="2000" dirty="0"/>
              <a:t>Using segmentation criteria allows us to build these profiles in a way that is meaningful to our brand. </a:t>
            </a:r>
          </a:p>
          <a:p>
            <a:r>
              <a:rPr lang="en-GB" sz="2000" dirty="0"/>
              <a:t>Ideal buyer profiles are used to target the most profitable customer group as a priority. </a:t>
            </a:r>
          </a:p>
          <a:p>
            <a:r>
              <a:rPr lang="en-GB" sz="2000" dirty="0"/>
              <a:t>Organisations can use this information to paint a picture of the “ average” customer/’s by looking at each of these age ranges, incomes, device, browsing habits etc.</a:t>
            </a:r>
          </a:p>
          <a:p>
            <a:endParaRPr lang="en-GB" sz="2000" dirty="0"/>
          </a:p>
          <a:p>
            <a:r>
              <a:rPr lang="en-GB" sz="2000" dirty="0"/>
              <a:t>E.G they may have found that the most common customer profile for their brand is 18-24 range most visitors are female, they also google words like music of travel and most frequently visit your webpage via Facebook and reddit advertisements.  </a:t>
            </a:r>
          </a:p>
          <a:p>
            <a:r>
              <a:rPr lang="en-GB" sz="2000" dirty="0"/>
              <a:t>Now we have a basic picture of our main target customer!</a:t>
            </a:r>
          </a:p>
          <a:p>
            <a:pPr marL="0" indent="0">
              <a:buNone/>
            </a:pPr>
            <a:endParaRPr lang="en-GB" sz="1400" dirty="0"/>
          </a:p>
          <a:p>
            <a:pPr marL="0" indent="0">
              <a:buNone/>
            </a:pPr>
            <a:endParaRPr lang="en-GB" sz="1300" dirty="0"/>
          </a:p>
        </p:txBody>
      </p:sp>
    </p:spTree>
    <p:extLst>
      <p:ext uri="{BB962C8B-B14F-4D97-AF65-F5344CB8AC3E}">
        <p14:creationId xmlns:p14="http://schemas.microsoft.com/office/powerpoint/2010/main" val="3187414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66F9E-F6C3-408D-BB9D-8EFAC2BF32F3}"/>
              </a:ext>
            </a:extLst>
          </p:cNvPr>
          <p:cNvSpPr>
            <a:spLocks noGrp="1"/>
          </p:cNvSpPr>
          <p:nvPr>
            <p:ph type="title"/>
          </p:nvPr>
        </p:nvSpPr>
        <p:spPr>
          <a:xfrm>
            <a:off x="628650" y="5186423"/>
            <a:ext cx="7886700" cy="1114382"/>
          </a:xfrm>
        </p:spPr>
        <p:txBody>
          <a:bodyPr vert="horz" lIns="91440" tIns="45720" rIns="91440" bIns="45720" rtlCol="0" anchor="ctr">
            <a:normAutofit/>
          </a:bodyPr>
          <a:lstStyle/>
          <a:p>
            <a:pPr algn="ctr"/>
            <a:r>
              <a:rPr lang="en-US" sz="4500"/>
              <a:t>Targeting</a:t>
            </a:r>
          </a:p>
        </p:txBody>
      </p:sp>
      <p:pic>
        <p:nvPicPr>
          <p:cNvPr id="5" name="Picture 4">
            <a:extLst>
              <a:ext uri="{FF2B5EF4-FFF2-40B4-BE49-F238E27FC236}">
                <a16:creationId xmlns:a16="http://schemas.microsoft.com/office/drawing/2014/main" id="{E8DEAB91-AA56-7C26-A035-5D30D2EE40BF}"/>
              </a:ext>
            </a:extLst>
          </p:cNvPr>
          <p:cNvPicPr>
            <a:picLocks noChangeAspect="1"/>
          </p:cNvPicPr>
          <p:nvPr/>
        </p:nvPicPr>
        <p:blipFill rotWithShape="1">
          <a:blip r:embed="rId3"/>
          <a:srcRect t="15438" b="14167"/>
          <a:stretch/>
        </p:blipFill>
        <p:spPr>
          <a:xfrm>
            <a:off x="-2267" y="836712"/>
            <a:ext cx="9143980" cy="4296572"/>
          </a:xfrm>
          <a:prstGeom prst="rect">
            <a:avLst/>
          </a:prstGeom>
        </p:spPr>
      </p:pic>
    </p:spTree>
    <p:extLst>
      <p:ext uri="{BB962C8B-B14F-4D97-AF65-F5344CB8AC3E}">
        <p14:creationId xmlns:p14="http://schemas.microsoft.com/office/powerpoint/2010/main" val="10332133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323528" y="692696"/>
            <a:ext cx="7729890" cy="994172"/>
          </a:xfrm>
        </p:spPr>
        <p:txBody>
          <a:bodyPr>
            <a:normAutofit/>
          </a:bodyPr>
          <a:lstStyle/>
          <a:p>
            <a:r>
              <a:rPr lang="en-GB" sz="4000" b="1" dirty="0"/>
              <a:t>Undifferentiated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323528" y="2060848"/>
            <a:ext cx="4824536" cy="3939902"/>
          </a:xfrm>
        </p:spPr>
        <p:txBody>
          <a:bodyPr>
            <a:normAutofit/>
          </a:bodyPr>
          <a:lstStyle/>
          <a:p>
            <a:pPr marL="0" indent="0">
              <a:buNone/>
            </a:pPr>
            <a:endParaRPr lang="en-GB" sz="2000" dirty="0"/>
          </a:p>
          <a:p>
            <a:pPr marL="214313" lvl="1" indent="-214313"/>
            <a:r>
              <a:rPr lang="en-GB" sz="2000" dirty="0"/>
              <a:t>Undifferentiated targeting is also known as </a:t>
            </a:r>
            <a:r>
              <a:rPr lang="en-US" sz="2000" dirty="0"/>
              <a:t>mass marketing.</a:t>
            </a:r>
          </a:p>
          <a:p>
            <a:pPr marL="214313" lvl="1" indent="-214313"/>
            <a:r>
              <a:rPr lang="en-GB" sz="2000" dirty="0"/>
              <a:t>One product offered to an entire market with no differentiation. In doing so these companies can benefit from economies of scale by standardising operations, menus, staffing, purchasing and promotion. e.g., sugar, salt McDonalds.</a:t>
            </a:r>
          </a:p>
          <a:p>
            <a:pPr marL="214313" lvl="1" indent="-214313"/>
            <a:r>
              <a:rPr lang="en-GB" sz="2000" dirty="0"/>
              <a:t>Low cost, but unsustainable when demand decreases, or competition is introduced.</a:t>
            </a:r>
          </a:p>
        </p:txBody>
      </p:sp>
      <p:pic>
        <p:nvPicPr>
          <p:cNvPr id="4" name="Picture 3">
            <a:extLst>
              <a:ext uri="{FF2B5EF4-FFF2-40B4-BE49-F238E27FC236}">
                <a16:creationId xmlns:a16="http://schemas.microsoft.com/office/drawing/2014/main" id="{A4C346A5-2880-4886-E236-F6B103A1A425}"/>
              </a:ext>
            </a:extLst>
          </p:cNvPr>
          <p:cNvPicPr>
            <a:picLocks noChangeAspect="1"/>
          </p:cNvPicPr>
          <p:nvPr/>
        </p:nvPicPr>
        <p:blipFill>
          <a:blip r:embed="rId2"/>
          <a:stretch>
            <a:fillRect/>
          </a:stretch>
        </p:blipFill>
        <p:spPr>
          <a:xfrm>
            <a:off x="5868144" y="3098006"/>
            <a:ext cx="2795718" cy="2238375"/>
          </a:xfrm>
          <a:prstGeom prst="rect">
            <a:avLst/>
          </a:prstGeom>
        </p:spPr>
      </p:pic>
    </p:spTree>
    <p:extLst>
      <p:ext uri="{BB962C8B-B14F-4D97-AF65-F5344CB8AC3E}">
        <p14:creationId xmlns:p14="http://schemas.microsoft.com/office/powerpoint/2010/main" val="305893200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179512" y="332656"/>
            <a:ext cx="2591866" cy="1616203"/>
          </a:xfrm>
        </p:spPr>
        <p:txBody>
          <a:bodyPr anchor="b">
            <a:normAutofit/>
          </a:bodyPr>
          <a:lstStyle/>
          <a:p>
            <a:r>
              <a:rPr lang="en-GB" sz="2800" dirty="0"/>
              <a:t>Differentiated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179512" y="2420888"/>
            <a:ext cx="3069873" cy="3560420"/>
          </a:xfrm>
        </p:spPr>
        <p:txBody>
          <a:bodyPr anchor="t">
            <a:normAutofit/>
          </a:bodyPr>
          <a:lstStyle/>
          <a:p>
            <a:pPr marL="0" lvl="1" indent="0">
              <a:buNone/>
            </a:pPr>
            <a:endParaRPr lang="en-GB" sz="1400" dirty="0"/>
          </a:p>
          <a:p>
            <a:pPr marL="214313" lvl="1" indent="-214313"/>
            <a:r>
              <a:rPr lang="en-GB" sz="1400" dirty="0"/>
              <a:t>Differentiated targeting is also known as segmented marketing</a:t>
            </a:r>
            <a:r>
              <a:rPr lang="en-US" sz="1400" dirty="0"/>
              <a:t>.</a:t>
            </a:r>
          </a:p>
          <a:p>
            <a:pPr marL="214313" lvl="1" indent="-214313"/>
            <a:endParaRPr lang="en-US" sz="1400" dirty="0"/>
          </a:p>
          <a:p>
            <a:pPr marL="214313" lvl="1" indent="-214313"/>
            <a:r>
              <a:rPr lang="en-GB" sz="1400" dirty="0"/>
              <a:t>Different products are offered to different segments as unique offerings e.g. Economy/standard/premium rooms in hotels , airlines (price points), </a:t>
            </a:r>
          </a:p>
          <a:p>
            <a:pPr marL="214313" lvl="1" indent="-214313"/>
            <a:r>
              <a:rPr lang="en-GB" sz="1400" dirty="0"/>
              <a:t>Good for customer satisfaction and better market share but increases the cost of doing business.</a:t>
            </a:r>
          </a:p>
        </p:txBody>
      </p:sp>
      <p:pic>
        <p:nvPicPr>
          <p:cNvPr id="4" name="Picture 3">
            <a:extLst>
              <a:ext uri="{FF2B5EF4-FFF2-40B4-BE49-F238E27FC236}">
                <a16:creationId xmlns:a16="http://schemas.microsoft.com/office/drawing/2014/main" id="{1757D56E-5CB7-4949-9B7C-3FAF795F9536}"/>
              </a:ext>
            </a:extLst>
          </p:cNvPr>
          <p:cNvPicPr>
            <a:picLocks noChangeAspect="1"/>
          </p:cNvPicPr>
          <p:nvPr/>
        </p:nvPicPr>
        <p:blipFill>
          <a:blip r:embed="rId2"/>
          <a:stretch>
            <a:fillRect/>
          </a:stretch>
        </p:blipFill>
        <p:spPr>
          <a:xfrm>
            <a:off x="3740754" y="1468931"/>
            <a:ext cx="4792009" cy="3929447"/>
          </a:xfrm>
          <a:prstGeom prst="rect">
            <a:avLst/>
          </a:prstGeom>
        </p:spPr>
      </p:pic>
      <p:grpSp>
        <p:nvGrpSpPr>
          <p:cNvPr id="9" name="Group 8">
            <a:extLst>
              <a:ext uri="{FF2B5EF4-FFF2-40B4-BE49-F238E27FC236}">
                <a16:creationId xmlns:a16="http://schemas.microsoft.com/office/drawing/2014/main" id="{6258F736-B256-8039-9DC6-F4E49A5C5AD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9051478" y="0"/>
            <a:ext cx="92522" cy="6858000"/>
            <a:chOff x="12068638" y="0"/>
            <a:chExt cx="123362" cy="6858000"/>
          </a:xfrm>
        </p:grpSpPr>
        <p:sp>
          <p:nvSpPr>
            <p:cNvPr id="10" name="Rectangle 9">
              <a:extLst>
                <a:ext uri="{FF2B5EF4-FFF2-40B4-BE49-F238E27FC236}">
                  <a16:creationId xmlns:a16="http://schemas.microsoft.com/office/drawing/2014/main" id="{10B4520A-996E-330C-99DA-69CA4D89E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C8FA945-E356-695F-18D6-CAD4EF34F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8892729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0232F-B5AA-489C-A036-EE621A20DA17}"/>
              </a:ext>
            </a:extLst>
          </p:cNvPr>
          <p:cNvSpPr>
            <a:spLocks noGrp="1"/>
          </p:cNvSpPr>
          <p:nvPr>
            <p:ph type="title"/>
          </p:nvPr>
        </p:nvSpPr>
        <p:spPr>
          <a:xfrm>
            <a:off x="628650" y="365125"/>
            <a:ext cx="2862072" cy="1938076"/>
          </a:xfrm>
        </p:spPr>
        <p:txBody>
          <a:bodyPr>
            <a:normAutofit/>
          </a:bodyPr>
          <a:lstStyle/>
          <a:p>
            <a:r>
              <a:rPr lang="en-GB"/>
              <a:t>Concentrated targeting</a:t>
            </a:r>
          </a:p>
        </p:txBody>
      </p:sp>
      <p:sp>
        <p:nvSpPr>
          <p:cNvPr id="3" name="Content Placeholder 2">
            <a:extLst>
              <a:ext uri="{FF2B5EF4-FFF2-40B4-BE49-F238E27FC236}">
                <a16:creationId xmlns:a16="http://schemas.microsoft.com/office/drawing/2014/main" id="{FC537F1E-1216-4089-97B2-F635BC5B2541}"/>
              </a:ext>
            </a:extLst>
          </p:cNvPr>
          <p:cNvSpPr>
            <a:spLocks noGrp="1"/>
          </p:cNvSpPr>
          <p:nvPr>
            <p:ph idx="1"/>
          </p:nvPr>
        </p:nvSpPr>
        <p:spPr>
          <a:xfrm>
            <a:off x="107504" y="1484785"/>
            <a:ext cx="3383218" cy="4692178"/>
          </a:xfrm>
        </p:spPr>
        <p:txBody>
          <a:bodyPr>
            <a:normAutofit lnSpcReduction="10000"/>
          </a:bodyPr>
          <a:lstStyle/>
          <a:p>
            <a:pPr marL="214313" lvl="1" indent="-214313"/>
            <a:r>
              <a:rPr lang="en-GB" sz="1700" dirty="0"/>
              <a:t>Concentrated marketing is also known as n</a:t>
            </a:r>
            <a:r>
              <a:rPr lang="en-US" sz="1700" dirty="0" err="1"/>
              <a:t>iche</a:t>
            </a:r>
            <a:r>
              <a:rPr lang="en-US" sz="1700" dirty="0"/>
              <a:t> marketing</a:t>
            </a:r>
          </a:p>
          <a:p>
            <a:pPr lvl="0"/>
            <a:r>
              <a:rPr lang="en-GB" sz="1700" dirty="0"/>
              <a:t> An exclusive product is used to cater for one or a few market segments </a:t>
            </a:r>
          </a:p>
          <a:p>
            <a:pPr lvl="0"/>
            <a:r>
              <a:rPr lang="en-GB" sz="1700" dirty="0"/>
              <a:t>Sandals a company with 15 luxury resorts in the Caribbean is an example of adoption of a niche strategy, located within one specific geographic area, makes  them vulnerable to any instability in the area, which could impact on travel and customer demand</a:t>
            </a:r>
          </a:p>
          <a:p>
            <a:pPr marL="0" lvl="0" indent="0">
              <a:buNone/>
            </a:pPr>
            <a:endParaRPr lang="en-US" sz="1700" dirty="0"/>
          </a:p>
          <a:p>
            <a:pPr lvl="0"/>
            <a:r>
              <a:rPr lang="en-US" sz="1700" dirty="0"/>
              <a:t> </a:t>
            </a:r>
            <a:r>
              <a:rPr lang="en-GB" sz="1700" dirty="0"/>
              <a:t>Greater knowledge of customer needs and stronger market position, but riskier as businesses are more vulnerable to stronger competition.</a:t>
            </a:r>
          </a:p>
          <a:p>
            <a:pPr marL="257175" lvl="1" indent="-257175">
              <a:buFontTx/>
              <a:buChar char="•"/>
            </a:pPr>
            <a:endParaRPr lang="en-GB" sz="1700" dirty="0"/>
          </a:p>
        </p:txBody>
      </p:sp>
      <p:pic>
        <p:nvPicPr>
          <p:cNvPr id="8" name="Picture 7">
            <a:extLst>
              <a:ext uri="{FF2B5EF4-FFF2-40B4-BE49-F238E27FC236}">
                <a16:creationId xmlns:a16="http://schemas.microsoft.com/office/drawing/2014/main" id="{86E470F6-5FED-BC84-8A0E-B5EE3C014CDF}"/>
              </a:ext>
            </a:extLst>
          </p:cNvPr>
          <p:cNvPicPr>
            <a:picLocks noChangeAspect="1"/>
          </p:cNvPicPr>
          <p:nvPr/>
        </p:nvPicPr>
        <p:blipFill rotWithShape="1">
          <a:blip r:embed="rId2"/>
          <a:srcRect r="-3" b="2393"/>
          <a:stretch/>
        </p:blipFill>
        <p:spPr>
          <a:xfrm>
            <a:off x="3678237" y="-4"/>
            <a:ext cx="5465763"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7" name="Picture 6">
            <a:extLst>
              <a:ext uri="{FF2B5EF4-FFF2-40B4-BE49-F238E27FC236}">
                <a16:creationId xmlns:a16="http://schemas.microsoft.com/office/drawing/2014/main" id="{013F5FD8-CF7D-8721-87F8-67008EDDDAE3}"/>
              </a:ext>
            </a:extLst>
          </p:cNvPr>
          <p:cNvPicPr>
            <a:picLocks noChangeAspect="1"/>
          </p:cNvPicPr>
          <p:nvPr/>
        </p:nvPicPr>
        <p:blipFill rotWithShape="1">
          <a:blip r:embed="rId3"/>
          <a:srcRect t="18333" r="2" b="2"/>
          <a:stretch/>
        </p:blipFill>
        <p:spPr>
          <a:xfrm>
            <a:off x="3545046" y="3802961"/>
            <a:ext cx="5604285"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Tree>
    <p:extLst>
      <p:ext uri="{BB962C8B-B14F-4D97-AF65-F5344CB8AC3E}">
        <p14:creationId xmlns:p14="http://schemas.microsoft.com/office/powerpoint/2010/main" val="4266293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7AA5E-15E1-4AF5-9F21-A153D5DAB816}"/>
              </a:ext>
            </a:extLst>
          </p:cNvPr>
          <p:cNvSpPr>
            <a:spLocks noGrp="1"/>
          </p:cNvSpPr>
          <p:nvPr>
            <p:ph type="title"/>
          </p:nvPr>
        </p:nvSpPr>
        <p:spPr/>
        <p:txBody>
          <a:bodyPr/>
          <a:lstStyle/>
          <a:p>
            <a:r>
              <a:rPr lang="en-GB" b="1" i="0" u="none" strike="noStrike" dirty="0">
                <a:solidFill>
                  <a:srgbClr val="1E234E"/>
                </a:solidFill>
                <a:effectLst/>
                <a:latin typeface="Montserrat" panose="00000500000000000000" pitchFamily="2" charset="0"/>
              </a:rPr>
              <a:t>Case studies of successful personalised marketing campaigns in travel</a:t>
            </a:r>
            <a:br>
              <a:rPr lang="en-GB" b="1" i="0" u="none" strike="noStrike" dirty="0">
                <a:solidFill>
                  <a:srgbClr val="1E234E"/>
                </a:solidFill>
                <a:effectLst/>
                <a:latin typeface="Montserrat" panose="00000500000000000000" pitchFamily="2" charset="0"/>
              </a:rPr>
            </a:br>
            <a:endParaRPr lang="en-GB" dirty="0"/>
          </a:p>
        </p:txBody>
      </p:sp>
      <p:sp>
        <p:nvSpPr>
          <p:cNvPr id="3" name="Content Placeholder 2">
            <a:extLst>
              <a:ext uri="{FF2B5EF4-FFF2-40B4-BE49-F238E27FC236}">
                <a16:creationId xmlns:a16="http://schemas.microsoft.com/office/drawing/2014/main" id="{97F0E491-4E84-40FB-90D5-64F2CB8748C3}"/>
              </a:ext>
            </a:extLst>
          </p:cNvPr>
          <p:cNvSpPr>
            <a:spLocks noGrp="1"/>
          </p:cNvSpPr>
          <p:nvPr>
            <p:ph idx="1"/>
          </p:nvPr>
        </p:nvSpPr>
        <p:spPr>
          <a:xfrm>
            <a:off x="657072" y="2141535"/>
            <a:ext cx="7886700" cy="4351338"/>
          </a:xfrm>
        </p:spPr>
        <p:txBody>
          <a:bodyPr/>
          <a:lstStyle/>
          <a:p>
            <a:r>
              <a:rPr lang="en-GB" b="0" i="0" u="none" strike="noStrike" dirty="0">
                <a:solidFill>
                  <a:srgbClr val="000000"/>
                </a:solidFill>
                <a:effectLst/>
              </a:rPr>
              <a:t>Virgin Holidays: Virgin Holidays, a UK-based </a:t>
            </a:r>
          </a:p>
          <a:p>
            <a:pPr marL="0" indent="0">
              <a:buNone/>
            </a:pPr>
            <a:r>
              <a:rPr lang="en-GB" b="0" i="0" u="none" strike="noStrike" dirty="0">
                <a:solidFill>
                  <a:srgbClr val="000000"/>
                </a:solidFill>
                <a:effectLst/>
              </a:rPr>
              <a:t>travel company, used personalised marketing </a:t>
            </a:r>
          </a:p>
          <a:p>
            <a:pPr marL="0" indent="0">
              <a:buNone/>
            </a:pPr>
            <a:r>
              <a:rPr lang="en-GB" b="0" i="0" u="none" strike="noStrike" dirty="0">
                <a:solidFill>
                  <a:srgbClr val="000000"/>
                </a:solidFill>
                <a:effectLst/>
              </a:rPr>
              <a:t>to increase sales and customer loyalty. </a:t>
            </a:r>
          </a:p>
          <a:p>
            <a:pPr marL="0" indent="0">
              <a:buNone/>
            </a:pPr>
            <a:r>
              <a:rPr lang="en-GB" b="0" i="0" u="none" strike="noStrike" dirty="0">
                <a:solidFill>
                  <a:srgbClr val="000000"/>
                </a:solidFill>
                <a:effectLst/>
              </a:rPr>
              <a:t>They created a personalised email campaign </a:t>
            </a:r>
          </a:p>
          <a:p>
            <a:pPr marL="0" indent="0">
              <a:buNone/>
            </a:pPr>
            <a:r>
              <a:rPr lang="en-GB" b="0" i="0" u="none" strike="noStrike" dirty="0">
                <a:solidFill>
                  <a:srgbClr val="000000"/>
                </a:solidFill>
                <a:effectLst/>
              </a:rPr>
              <a:t>that featured tailored offers and </a:t>
            </a:r>
          </a:p>
          <a:p>
            <a:pPr marL="0" indent="0">
              <a:buNone/>
            </a:pPr>
            <a:r>
              <a:rPr lang="en-GB" b="0" i="0" u="none" strike="noStrike" dirty="0">
                <a:solidFill>
                  <a:srgbClr val="000000"/>
                </a:solidFill>
                <a:effectLst/>
              </a:rPr>
              <a:t>recommendations based on customers’ </a:t>
            </a:r>
          </a:p>
          <a:p>
            <a:pPr marL="0" indent="0">
              <a:buNone/>
            </a:pPr>
            <a:r>
              <a:rPr lang="en-GB" b="0" i="0" u="none" strike="noStrike" dirty="0">
                <a:solidFill>
                  <a:srgbClr val="000000"/>
                </a:solidFill>
                <a:effectLst/>
              </a:rPr>
              <a:t>previous bookings and searches. </a:t>
            </a:r>
          </a:p>
          <a:p>
            <a:pPr marL="0" indent="0">
              <a:buNone/>
            </a:pPr>
            <a:r>
              <a:rPr lang="en-GB" b="0" i="0" u="none" strike="noStrike" dirty="0">
                <a:solidFill>
                  <a:srgbClr val="000000"/>
                </a:solidFill>
                <a:effectLst/>
              </a:rPr>
              <a:t>As a result, the company saw a 15% increase </a:t>
            </a:r>
          </a:p>
          <a:p>
            <a:pPr marL="0" indent="0">
              <a:buNone/>
            </a:pPr>
            <a:r>
              <a:rPr lang="en-GB" b="0" i="0" u="none" strike="noStrike" dirty="0">
                <a:solidFill>
                  <a:srgbClr val="000000"/>
                </a:solidFill>
                <a:effectLst/>
              </a:rPr>
              <a:t>in click-through </a:t>
            </a:r>
            <a:r>
              <a:rPr lang="en-GB" b="0" i="0" u="sng" strike="noStrike" dirty="0">
                <a:solidFill>
                  <a:srgbClr val="000000"/>
                </a:solidFill>
                <a:effectLst/>
                <a:hlinkClick r:id="rId3"/>
              </a:rPr>
              <a:t>rates</a:t>
            </a:r>
            <a:r>
              <a:rPr lang="en-GB" b="0" i="0" u="none" strike="noStrike" dirty="0">
                <a:solidFill>
                  <a:srgbClr val="000000"/>
                </a:solidFill>
                <a:effectLst/>
              </a:rPr>
              <a:t> and a 70% increase </a:t>
            </a:r>
          </a:p>
          <a:p>
            <a:pPr marL="0" indent="0">
              <a:buNone/>
            </a:pPr>
            <a:r>
              <a:rPr lang="en-GB" b="0" i="0" u="none" strike="noStrike" dirty="0">
                <a:solidFill>
                  <a:srgbClr val="000000"/>
                </a:solidFill>
                <a:effectLst/>
              </a:rPr>
              <a:t>in sales!</a:t>
            </a:r>
          </a:p>
          <a:p>
            <a:endParaRPr lang="en-GB" dirty="0"/>
          </a:p>
        </p:txBody>
      </p:sp>
      <p:pic>
        <p:nvPicPr>
          <p:cNvPr id="4" name="Picture 3">
            <a:extLst>
              <a:ext uri="{FF2B5EF4-FFF2-40B4-BE49-F238E27FC236}">
                <a16:creationId xmlns:a16="http://schemas.microsoft.com/office/drawing/2014/main" id="{5AB1D4FD-8FA1-4AD3-AB48-C9CDAD28F7B2}"/>
              </a:ext>
            </a:extLst>
          </p:cNvPr>
          <p:cNvPicPr>
            <a:picLocks noChangeAspect="1"/>
          </p:cNvPicPr>
          <p:nvPr/>
        </p:nvPicPr>
        <p:blipFill>
          <a:blip r:embed="rId4"/>
          <a:stretch>
            <a:fillRect/>
          </a:stretch>
        </p:blipFill>
        <p:spPr>
          <a:xfrm>
            <a:off x="6300192" y="1772816"/>
            <a:ext cx="2533650" cy="2914650"/>
          </a:xfrm>
          <a:prstGeom prst="rect">
            <a:avLst/>
          </a:prstGeom>
        </p:spPr>
      </p:pic>
    </p:spTree>
    <p:extLst>
      <p:ext uri="{BB962C8B-B14F-4D97-AF65-F5344CB8AC3E}">
        <p14:creationId xmlns:p14="http://schemas.microsoft.com/office/powerpoint/2010/main" val="20111363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8772A-8E3C-4E97-A019-8CED3E06D287}"/>
              </a:ext>
            </a:extLst>
          </p:cNvPr>
          <p:cNvSpPr>
            <a:spLocks noGrp="1"/>
          </p:cNvSpPr>
          <p:nvPr>
            <p:ph type="title"/>
          </p:nvPr>
        </p:nvSpPr>
        <p:spPr/>
        <p:txBody>
          <a:bodyPr/>
          <a:lstStyle/>
          <a:p>
            <a:r>
              <a:rPr lang="en-GB" dirty="0"/>
              <a:t>Booking.com: </a:t>
            </a:r>
          </a:p>
        </p:txBody>
      </p:sp>
      <p:sp>
        <p:nvSpPr>
          <p:cNvPr id="3" name="Content Placeholder 2">
            <a:extLst>
              <a:ext uri="{FF2B5EF4-FFF2-40B4-BE49-F238E27FC236}">
                <a16:creationId xmlns:a16="http://schemas.microsoft.com/office/drawing/2014/main" id="{23CF9C69-1DD0-44BE-9038-B23D2720BC48}"/>
              </a:ext>
            </a:extLst>
          </p:cNvPr>
          <p:cNvSpPr>
            <a:spLocks noGrp="1"/>
          </p:cNvSpPr>
          <p:nvPr>
            <p:ph idx="1"/>
          </p:nvPr>
        </p:nvSpPr>
        <p:spPr/>
        <p:txBody>
          <a:bodyPr/>
          <a:lstStyle/>
          <a:p>
            <a:r>
              <a:rPr lang="en-GB" dirty="0"/>
              <a:t>Booking.com, an online travel booking </a:t>
            </a:r>
          </a:p>
          <a:p>
            <a:pPr marL="0" indent="0">
              <a:buNone/>
            </a:pPr>
            <a:r>
              <a:rPr lang="en-GB" dirty="0"/>
              <a:t>platform, used personalised marketing to improve </a:t>
            </a:r>
          </a:p>
          <a:p>
            <a:pPr marL="0" indent="0">
              <a:buNone/>
            </a:pPr>
            <a:r>
              <a:rPr lang="en-GB" dirty="0"/>
              <a:t>customer retention. They launched a targeted email </a:t>
            </a:r>
          </a:p>
          <a:p>
            <a:pPr marL="0" indent="0">
              <a:buNone/>
            </a:pPr>
            <a:r>
              <a:rPr lang="en-GB" dirty="0"/>
              <a:t>campaign that featured customised offers and </a:t>
            </a:r>
          </a:p>
          <a:p>
            <a:pPr marL="0" indent="0">
              <a:buNone/>
            </a:pPr>
            <a:r>
              <a:rPr lang="en-GB" dirty="0"/>
              <a:t>recommendations based on customer behaviour and </a:t>
            </a:r>
          </a:p>
          <a:p>
            <a:pPr marL="0" indent="0">
              <a:buNone/>
            </a:pPr>
            <a:r>
              <a:rPr lang="en-GB" dirty="0"/>
              <a:t>preferences. The campaign resulted in a 5% increase </a:t>
            </a:r>
          </a:p>
          <a:p>
            <a:pPr marL="0" indent="0">
              <a:buNone/>
            </a:pPr>
            <a:r>
              <a:rPr lang="en-GB" dirty="0"/>
              <a:t>in customer retention and a 3% increase in booking </a:t>
            </a:r>
          </a:p>
          <a:p>
            <a:pPr marL="0" indent="0">
              <a:buNone/>
            </a:pPr>
            <a:r>
              <a:rPr lang="en-GB" dirty="0"/>
              <a:t>conversion rates.</a:t>
            </a:r>
          </a:p>
        </p:txBody>
      </p:sp>
      <p:pic>
        <p:nvPicPr>
          <p:cNvPr id="4" name="Picture 3">
            <a:extLst>
              <a:ext uri="{FF2B5EF4-FFF2-40B4-BE49-F238E27FC236}">
                <a16:creationId xmlns:a16="http://schemas.microsoft.com/office/drawing/2014/main" id="{E8DD55DE-E029-4B1D-AAD9-CF3FBB246761}"/>
              </a:ext>
            </a:extLst>
          </p:cNvPr>
          <p:cNvPicPr>
            <a:picLocks noChangeAspect="1"/>
          </p:cNvPicPr>
          <p:nvPr/>
        </p:nvPicPr>
        <p:blipFill>
          <a:blip r:embed="rId2"/>
          <a:stretch>
            <a:fillRect/>
          </a:stretch>
        </p:blipFill>
        <p:spPr>
          <a:xfrm>
            <a:off x="6588224" y="1690690"/>
            <a:ext cx="2237796" cy="1307803"/>
          </a:xfrm>
          <a:prstGeom prst="rect">
            <a:avLst/>
          </a:prstGeom>
        </p:spPr>
      </p:pic>
    </p:spTree>
    <p:extLst>
      <p:ext uri="{BB962C8B-B14F-4D97-AF65-F5344CB8AC3E}">
        <p14:creationId xmlns:p14="http://schemas.microsoft.com/office/powerpoint/2010/main" val="2635743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533A3-5596-45F4-AD00-0897E03252B2}"/>
              </a:ext>
            </a:extLst>
          </p:cNvPr>
          <p:cNvSpPr>
            <a:spLocks noGrp="1"/>
          </p:cNvSpPr>
          <p:nvPr>
            <p:ph type="title"/>
          </p:nvPr>
        </p:nvSpPr>
        <p:spPr>
          <a:xfrm>
            <a:off x="852777" y="609600"/>
            <a:ext cx="4987728" cy="1330518"/>
          </a:xfrm>
        </p:spPr>
        <p:txBody>
          <a:bodyPr>
            <a:normAutofit/>
          </a:bodyPr>
          <a:lstStyle/>
          <a:p>
            <a:r>
              <a:rPr lang="en-GB" b="1"/>
              <a:t>Targeting, positioning &amp; differentiation</a:t>
            </a:r>
          </a:p>
        </p:txBody>
      </p:sp>
      <p:sp>
        <p:nvSpPr>
          <p:cNvPr id="3" name="Content Placeholder 2">
            <a:extLst>
              <a:ext uri="{FF2B5EF4-FFF2-40B4-BE49-F238E27FC236}">
                <a16:creationId xmlns:a16="http://schemas.microsoft.com/office/drawing/2014/main" id="{9501446F-122D-473B-87D0-F929B7F95FB5}"/>
              </a:ext>
            </a:extLst>
          </p:cNvPr>
          <p:cNvSpPr>
            <a:spLocks noGrp="1"/>
          </p:cNvSpPr>
          <p:nvPr>
            <p:ph idx="1"/>
          </p:nvPr>
        </p:nvSpPr>
        <p:spPr>
          <a:xfrm>
            <a:off x="326685" y="1844824"/>
            <a:ext cx="5613467" cy="3908909"/>
          </a:xfrm>
        </p:spPr>
        <p:txBody>
          <a:bodyPr>
            <a:normAutofit/>
          </a:bodyPr>
          <a:lstStyle/>
          <a:p>
            <a:r>
              <a:rPr lang="en-GB" sz="1600" dirty="0">
                <a:latin typeface="Arial" panose="020B0604020202020204" pitchFamily="34" charset="0"/>
                <a:cs typeface="Arial" panose="020B0604020202020204" pitchFamily="34" charset="0"/>
              </a:rPr>
              <a:t>There is so much choice for consumers that hospitality operators must try to </a:t>
            </a:r>
            <a:r>
              <a:rPr lang="en-GB" sz="1600" b="1" dirty="0">
                <a:latin typeface="Arial" panose="020B0604020202020204" pitchFamily="34" charset="0"/>
                <a:cs typeface="Arial" panose="020B0604020202020204" pitchFamily="34" charset="0"/>
              </a:rPr>
              <a:t>differentiate</a:t>
            </a:r>
            <a:r>
              <a:rPr lang="en-GB" sz="1600" dirty="0">
                <a:latin typeface="Arial" panose="020B0604020202020204" pitchFamily="34" charset="0"/>
                <a:cs typeface="Arial" panose="020B0604020202020204" pitchFamily="34" charset="0"/>
              </a:rPr>
              <a:t> themselves from the competition to </a:t>
            </a:r>
            <a:r>
              <a:rPr lang="en-GB" sz="1600" b="1" dirty="0">
                <a:latin typeface="Arial" panose="020B0604020202020204" pitchFamily="34" charset="0"/>
                <a:cs typeface="Arial" panose="020B0604020202020204" pitchFamily="34" charset="0"/>
              </a:rPr>
              <a:t>stand out &amp; be noticed.</a:t>
            </a:r>
          </a:p>
          <a:p>
            <a:r>
              <a:rPr lang="en-GB" sz="1600" dirty="0">
                <a:latin typeface="Arial" panose="020B0604020202020204" pitchFamily="34" charset="0"/>
                <a:cs typeface="Arial" panose="020B0604020202020204" pitchFamily="34" charset="0"/>
              </a:rPr>
              <a:t>Many tour operators have no real differences of core products offered the </a:t>
            </a:r>
            <a:r>
              <a:rPr lang="en-GB" sz="1600" b="1" dirty="0">
                <a:latin typeface="Arial" panose="020B0604020202020204" pitchFamily="34" charset="0"/>
                <a:cs typeface="Arial" panose="020B0604020202020204" pitchFamily="34" charset="0"/>
              </a:rPr>
              <a:t>tangible aspects </a:t>
            </a:r>
            <a:r>
              <a:rPr lang="en-GB" sz="1600" dirty="0">
                <a:latin typeface="Arial" panose="020B0604020202020204" pitchFamily="34" charset="0"/>
                <a:cs typeface="Arial" panose="020B0604020202020204" pitchFamily="34" charset="0"/>
              </a:rPr>
              <a:t>of the experience, a </a:t>
            </a:r>
            <a:r>
              <a:rPr lang="en-GB" sz="1600" b="1" dirty="0">
                <a:latin typeface="Arial" panose="020B0604020202020204" pitchFamily="34" charset="0"/>
                <a:cs typeface="Arial" panose="020B0604020202020204" pitchFamily="34" charset="0"/>
              </a:rPr>
              <a:t>hotel, flight, transfers similar to competitors.</a:t>
            </a:r>
          </a:p>
          <a:p>
            <a:r>
              <a:rPr lang="en-GB" sz="1600" b="1" dirty="0">
                <a:latin typeface="Arial" panose="020B0604020202020204" pitchFamily="34" charset="0"/>
                <a:cs typeface="Arial" panose="020B0604020202020204" pitchFamily="34" charset="0"/>
              </a:rPr>
              <a:t>Same with Cruises, music festivals etc</a:t>
            </a:r>
          </a:p>
          <a:p>
            <a:r>
              <a:rPr lang="en-GB" sz="1600" dirty="0">
                <a:latin typeface="Arial" panose="020B0604020202020204" pitchFamily="34" charset="0"/>
                <a:cs typeface="Arial" panose="020B0604020202020204" pitchFamily="34" charset="0"/>
              </a:rPr>
              <a:t>Companies share very </a:t>
            </a:r>
            <a:r>
              <a:rPr lang="en-GB" sz="1600" b="1" dirty="0">
                <a:latin typeface="Arial" panose="020B0604020202020204" pitchFamily="34" charset="0"/>
                <a:cs typeface="Arial" panose="020B0604020202020204" pitchFamily="34" charset="0"/>
              </a:rPr>
              <a:t>distinct images </a:t>
            </a:r>
            <a:r>
              <a:rPr lang="en-GB" sz="1600" dirty="0">
                <a:latin typeface="Arial" panose="020B0604020202020204" pitchFamily="34" charset="0"/>
                <a:cs typeface="Arial" panose="020B0604020202020204" pitchFamily="34" charset="0"/>
              </a:rPr>
              <a:t>compared to their rivals.</a:t>
            </a:r>
          </a:p>
          <a:p>
            <a:r>
              <a:rPr lang="en-GB" sz="1600" dirty="0">
                <a:latin typeface="Arial" panose="020B0604020202020204" pitchFamily="34" charset="0"/>
                <a:cs typeface="Arial" panose="020B0604020202020204" pitchFamily="34" charset="0"/>
              </a:rPr>
              <a:t>One key differentiator that is more difficult for competitors to imitate is the </a:t>
            </a:r>
            <a:r>
              <a:rPr lang="en-GB" sz="1600" b="1" dirty="0">
                <a:latin typeface="Arial" panose="020B0604020202020204" pitchFamily="34" charset="0"/>
                <a:cs typeface="Arial" panose="020B0604020202020204" pitchFamily="34" charset="0"/>
              </a:rPr>
              <a:t>brand and company history.</a:t>
            </a:r>
          </a:p>
          <a:p>
            <a:r>
              <a:rPr lang="en-GB" sz="1600" dirty="0">
                <a:latin typeface="Arial" panose="020B0604020202020204" pitchFamily="34" charset="0"/>
                <a:cs typeface="Arial" panose="020B0604020202020204" pitchFamily="34" charset="0"/>
              </a:rPr>
              <a:t>Well- established brands are increasingly </a:t>
            </a:r>
            <a:r>
              <a:rPr lang="en-GB" sz="1600" b="1" dirty="0">
                <a:latin typeface="Arial" panose="020B0604020202020204" pitchFamily="34" charset="0"/>
                <a:cs typeface="Arial" panose="020B0604020202020204" pitchFamily="34" charset="0"/>
              </a:rPr>
              <a:t>capitalising on these attributes to demonstrate their history of quality service.</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p>
        </p:txBody>
      </p:sp>
      <p:pic>
        <p:nvPicPr>
          <p:cNvPr id="4" name="Picture 3">
            <a:extLst>
              <a:ext uri="{FF2B5EF4-FFF2-40B4-BE49-F238E27FC236}">
                <a16:creationId xmlns:a16="http://schemas.microsoft.com/office/drawing/2014/main" id="{04C203DE-B816-4C5A-B3D6-44515D49A6D9}"/>
              </a:ext>
            </a:extLst>
          </p:cNvPr>
          <p:cNvPicPr>
            <a:picLocks noChangeAspect="1"/>
          </p:cNvPicPr>
          <p:nvPr/>
        </p:nvPicPr>
        <p:blipFill>
          <a:blip r:embed="rId3"/>
          <a:stretch>
            <a:fillRect/>
          </a:stretch>
        </p:blipFill>
        <p:spPr>
          <a:xfrm>
            <a:off x="6516216" y="2060848"/>
            <a:ext cx="2276475" cy="3571875"/>
          </a:xfrm>
          <a:prstGeom prst="rect">
            <a:avLst/>
          </a:prstGeom>
        </p:spPr>
      </p:pic>
    </p:spTree>
    <p:extLst>
      <p:ext uri="{BB962C8B-B14F-4D97-AF65-F5344CB8AC3E}">
        <p14:creationId xmlns:p14="http://schemas.microsoft.com/office/powerpoint/2010/main" val="175300143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96AC5B-D734-A682-5BCF-3ED108030E26}"/>
              </a:ext>
            </a:extLst>
          </p:cNvPr>
          <p:cNvSpPr>
            <a:spLocks noGrp="1"/>
          </p:cNvSpPr>
          <p:nvPr>
            <p:ph type="title"/>
          </p:nvPr>
        </p:nvSpPr>
        <p:spPr>
          <a:xfrm>
            <a:off x="342958" y="-397079"/>
            <a:ext cx="7886700" cy="2139553"/>
          </a:xfrm>
        </p:spPr>
        <p:txBody>
          <a:bodyPr/>
          <a:lstStyle/>
          <a:p>
            <a:r>
              <a:rPr lang="en-GB" dirty="0"/>
              <a:t>Any Questions?</a:t>
            </a:r>
          </a:p>
        </p:txBody>
      </p:sp>
      <p:pic>
        <p:nvPicPr>
          <p:cNvPr id="4" name="Picture 2" descr="See the source image">
            <a:extLst>
              <a:ext uri="{FF2B5EF4-FFF2-40B4-BE49-F238E27FC236}">
                <a16:creationId xmlns:a16="http://schemas.microsoft.com/office/drawing/2014/main" id="{3BF81206-D75A-3F98-244B-7CE96B78569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71600" y="1804422"/>
            <a:ext cx="6336704" cy="40542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378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355804" y="2076698"/>
            <a:ext cx="3282518" cy="2291472"/>
          </a:xfrm>
        </p:spPr>
        <p:txBody>
          <a:bodyPr/>
          <a:lstStyle/>
          <a:p>
            <a:r>
              <a:rPr lang="en-GB" sz="1800" b="1" i="1" dirty="0"/>
              <a:t>I look forward to seeing you next week.</a:t>
            </a:r>
            <a:br>
              <a:rPr lang="en-GB" sz="1800" b="1" i="1" dirty="0"/>
            </a:br>
            <a:br>
              <a:rPr lang="en-GB" sz="1800" b="1" i="1" dirty="0"/>
            </a:br>
            <a:endParaRPr lang="en-GB" dirty="0"/>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1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3_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2006/documentManagement/types"/>
    <ds:schemaRef ds:uri="http://schemas.microsoft.com/office/2006/metadata/properties"/>
    <ds:schemaRef ds:uri="http://schemas.microsoft.com/office/infopath/2007/PartnerControls"/>
    <ds:schemaRef ds:uri="http://purl.org/dc/elements/1.1/"/>
    <ds:schemaRef ds:uri="211f9404-bca0-4bcf-9c1d-965ccb6f8d2d"/>
    <ds:schemaRef ds:uri="303dbf9b-b85b-46a0-94f1-894078c07ecd"/>
    <ds:schemaRef ds:uri="http://www.w3.org/XML/1998/namespace"/>
    <ds:schemaRef ds:uri="http://purl.org/dc/term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1926</Words>
  <Application>Microsoft Office PowerPoint</Application>
  <PresentationFormat>On-screen Show (4:3)</PresentationFormat>
  <Paragraphs>211</Paragraphs>
  <Slides>34</Slides>
  <Notes>19</Notes>
  <HiddenSlides>0</HiddenSlides>
  <MMClips>0</MMClips>
  <ScaleCrop>false</ScaleCrop>
  <HeadingPairs>
    <vt:vector size="6" baseType="variant">
      <vt:variant>
        <vt:lpstr>Fonts Used</vt:lpstr>
      </vt:variant>
      <vt:variant>
        <vt:i4>7</vt:i4>
      </vt:variant>
      <vt:variant>
        <vt:lpstr>Theme</vt:lpstr>
      </vt:variant>
      <vt:variant>
        <vt:i4>9</vt:i4>
      </vt:variant>
      <vt:variant>
        <vt:lpstr>Slide Titles</vt:lpstr>
      </vt:variant>
      <vt:variant>
        <vt:i4>34</vt:i4>
      </vt:variant>
    </vt:vector>
  </HeadingPairs>
  <TitlesOfParts>
    <vt:vector size="50" baseType="lpstr">
      <vt:lpstr>-apple-system</vt:lpstr>
      <vt:lpstr>Google Sans</vt:lpstr>
      <vt:lpstr>Abadi</vt:lpstr>
      <vt:lpstr>Arial</vt:lpstr>
      <vt:lpstr>Calibri</vt:lpstr>
      <vt:lpstr>Calibri Light</vt:lpstr>
      <vt:lpstr>Montserrat</vt:lpstr>
      <vt:lpstr>Title Slide 1</vt:lpstr>
      <vt:lpstr>Sub Title 1</vt:lpstr>
      <vt:lpstr>Text 1</vt:lpstr>
      <vt:lpstr>Text 2</vt:lpstr>
      <vt:lpstr>1_Title Slide 1</vt:lpstr>
      <vt:lpstr>1_Sub Title 2</vt:lpstr>
      <vt:lpstr>1_Text 1</vt:lpstr>
      <vt:lpstr>3_Sub Title 1</vt:lpstr>
      <vt:lpstr>1_Text Break Info Slide 2</vt:lpstr>
      <vt:lpstr>PowerPoint Presentation</vt:lpstr>
      <vt:lpstr>Situation Analysis</vt:lpstr>
      <vt:lpstr>Situational analysis 5 ‘C’s</vt:lpstr>
      <vt:lpstr>Company Internal analysis </vt:lpstr>
      <vt:lpstr>Customers </vt:lpstr>
      <vt:lpstr>Segmentation</vt:lpstr>
      <vt:lpstr>What is segmentation?</vt:lpstr>
      <vt:lpstr>Segmentation</vt:lpstr>
      <vt:lpstr>Tourism Segmentation</vt:lpstr>
      <vt:lpstr>Market segments:</vt:lpstr>
      <vt:lpstr>Segmentation variables</vt:lpstr>
      <vt:lpstr>Let’s analyse a website and see what we can find!</vt:lpstr>
      <vt:lpstr>Lets analyse a website and see what we can find!</vt:lpstr>
      <vt:lpstr>Lets analyse a website and see what we can find! </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Lets analyse a website and see what we can find!</vt:lpstr>
      <vt:lpstr>Customer profiles</vt:lpstr>
      <vt:lpstr>PowerPoint Presentation</vt:lpstr>
      <vt:lpstr>Targeting</vt:lpstr>
      <vt:lpstr>Undifferentiated targeting</vt:lpstr>
      <vt:lpstr>Differentiated targeting</vt:lpstr>
      <vt:lpstr>Concentrated targeting</vt:lpstr>
      <vt:lpstr>Case studies of successful personalised marketing campaigns in travel </vt:lpstr>
      <vt:lpstr>Booking.com: </vt:lpstr>
      <vt:lpstr>Targeting, positioning &amp; differentiation</vt:lpstr>
      <vt:lpstr>Any Questions?</vt:lpstr>
      <vt:lpstr>I look forward to seeing you next week.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Situation Analysis</dc:title>
  <dc:creator>Helen Evans (Institute of Management and Health)</dc:creator>
  <cp:lastModifiedBy>Helen Evans (Institute of Management and Health)</cp:lastModifiedBy>
  <cp:revision>1</cp:revision>
  <dcterms:created xsi:type="dcterms:W3CDTF">2023-10-23T16:23:17Z</dcterms:created>
  <dcterms:modified xsi:type="dcterms:W3CDTF">2023-10-25T11:59:02Z</dcterms:modified>
</cp:coreProperties>
</file>