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3.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 id="2147483712" r:id="rId3"/>
    <p:sldMasterId id="2147483719" r:id="rId4"/>
  </p:sldMasterIdLst>
  <p:notesMasterIdLst>
    <p:notesMasterId r:id="rId27"/>
  </p:notesMasterIdLst>
  <p:sldIdLst>
    <p:sldId id="256" r:id="rId5"/>
    <p:sldId id="423" r:id="rId6"/>
    <p:sldId id="439" r:id="rId7"/>
    <p:sldId id="313" r:id="rId8"/>
    <p:sldId id="352" r:id="rId9"/>
    <p:sldId id="353" r:id="rId10"/>
    <p:sldId id="438" r:id="rId11"/>
    <p:sldId id="355" r:id="rId12"/>
    <p:sldId id="437" r:id="rId13"/>
    <p:sldId id="440" r:id="rId14"/>
    <p:sldId id="441" r:id="rId15"/>
    <p:sldId id="442" r:id="rId16"/>
    <p:sldId id="443" r:id="rId17"/>
    <p:sldId id="445" r:id="rId18"/>
    <p:sldId id="446" r:id="rId19"/>
    <p:sldId id="444" r:id="rId20"/>
    <p:sldId id="448" r:id="rId21"/>
    <p:sldId id="447" r:id="rId22"/>
    <p:sldId id="449" r:id="rId23"/>
    <p:sldId id="450" r:id="rId24"/>
    <p:sldId id="451" r:id="rId25"/>
    <p:sldId id="312" r:id="rId26"/>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95E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492F5A-C578-4AFA-9CFF-8D2513609797}" v="2" dt="2026-10-13T18:19:33.2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78" autoAdjust="0"/>
    <p:restoredTop sz="79857" autoAdjust="0"/>
  </p:normalViewPr>
  <p:slideViewPr>
    <p:cSldViewPr snapToGrid="0">
      <p:cViewPr varScale="1">
        <p:scale>
          <a:sx n="61" d="100"/>
          <a:sy n="61" d="100"/>
        </p:scale>
        <p:origin x="685"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gs" Target="tags/tag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Marie Bassler" userId="38f25fa2-f4e2-42aa-a629-d2ccc29b42c2" providerId="ADAL" clId="{151E9CE8-B21B-4565-A978-68B2E862EE5B}"/>
    <pc:docChg chg="undo redo custSel addSld delSld modSld sldOrd delMainMaster">
      <pc:chgData name="Lisa-Marie Bassler" userId="38f25fa2-f4e2-42aa-a629-d2ccc29b42c2" providerId="ADAL" clId="{151E9CE8-B21B-4565-A978-68B2E862EE5B}" dt="2026-10-14T18:07:16.143" v="3177" actId="20577"/>
      <pc:docMkLst>
        <pc:docMk/>
      </pc:docMkLst>
      <pc:sldChg chg="addSp delSp modSp mod">
        <pc:chgData name="Lisa-Marie Bassler" userId="38f25fa2-f4e2-42aa-a629-d2ccc29b42c2" providerId="ADAL" clId="{151E9CE8-B21B-4565-A978-68B2E862EE5B}" dt="2026-10-11T16:03:01.825" v="1412" actId="1036"/>
        <pc:sldMkLst>
          <pc:docMk/>
          <pc:sldMk cId="1209674029" sldId="313"/>
        </pc:sldMkLst>
        <pc:picChg chg="add mod modCrop">
          <ac:chgData name="Lisa-Marie Bassler" userId="38f25fa2-f4e2-42aa-a629-d2ccc29b42c2" providerId="ADAL" clId="{151E9CE8-B21B-4565-A978-68B2E862EE5B}" dt="2026-10-11T16:03:01.825" v="1412" actId="1036"/>
          <ac:picMkLst>
            <pc:docMk/>
            <pc:sldMk cId="1209674029" sldId="313"/>
            <ac:picMk id="5" creationId="{B1F3E0CC-8C59-5B86-CFF6-214376342A10}"/>
          </ac:picMkLst>
        </pc:picChg>
      </pc:sldChg>
      <pc:sldChg chg="addSp delSp modSp mod">
        <pc:chgData name="Lisa-Marie Bassler" userId="38f25fa2-f4e2-42aa-a629-d2ccc29b42c2" providerId="ADAL" clId="{151E9CE8-B21B-4565-A978-68B2E862EE5B}" dt="2026-10-11T16:03:34.985" v="1421" actId="1076"/>
        <pc:sldMkLst>
          <pc:docMk/>
          <pc:sldMk cId="2906190595" sldId="352"/>
        </pc:sldMkLst>
        <pc:picChg chg="add mod modCrop">
          <ac:chgData name="Lisa-Marie Bassler" userId="38f25fa2-f4e2-42aa-a629-d2ccc29b42c2" providerId="ADAL" clId="{151E9CE8-B21B-4565-A978-68B2E862EE5B}" dt="2026-10-11T16:03:34.985" v="1421" actId="1076"/>
          <ac:picMkLst>
            <pc:docMk/>
            <pc:sldMk cId="2906190595" sldId="352"/>
            <ac:picMk id="3" creationId="{EE01A0E5-0910-6C48-94B6-3FF421F81979}"/>
          </ac:picMkLst>
        </pc:picChg>
      </pc:sldChg>
      <pc:sldChg chg="addSp delSp modSp mod">
        <pc:chgData name="Lisa-Marie Bassler" userId="38f25fa2-f4e2-42aa-a629-d2ccc29b42c2" providerId="ADAL" clId="{151E9CE8-B21B-4565-A978-68B2E862EE5B}" dt="2026-10-11T16:04:07.542" v="1430" actId="1076"/>
        <pc:sldMkLst>
          <pc:docMk/>
          <pc:sldMk cId="760498495" sldId="353"/>
        </pc:sldMkLst>
        <pc:picChg chg="add mod modCrop">
          <ac:chgData name="Lisa-Marie Bassler" userId="38f25fa2-f4e2-42aa-a629-d2ccc29b42c2" providerId="ADAL" clId="{151E9CE8-B21B-4565-A978-68B2E862EE5B}" dt="2026-10-11T16:04:07.542" v="1430" actId="1076"/>
          <ac:picMkLst>
            <pc:docMk/>
            <pc:sldMk cId="760498495" sldId="353"/>
            <ac:picMk id="5" creationId="{B2C62412-1415-4184-2277-469CAD18E104}"/>
          </ac:picMkLst>
        </pc:picChg>
      </pc:sldChg>
      <pc:sldChg chg="modSp mod">
        <pc:chgData name="Lisa-Marie Bassler" userId="38f25fa2-f4e2-42aa-a629-d2ccc29b42c2" providerId="ADAL" clId="{151E9CE8-B21B-4565-A978-68B2E862EE5B}" dt="2026-10-11T16:19:46.749" v="1905" actId="2711"/>
        <pc:sldMkLst>
          <pc:docMk/>
          <pc:sldMk cId="925724639" sldId="355"/>
        </pc:sldMkLst>
        <pc:spChg chg="mod">
          <ac:chgData name="Lisa-Marie Bassler" userId="38f25fa2-f4e2-42aa-a629-d2ccc29b42c2" providerId="ADAL" clId="{151E9CE8-B21B-4565-A978-68B2E862EE5B}" dt="2026-10-11T16:19:46.749" v="1905" actId="2711"/>
          <ac:spMkLst>
            <pc:docMk/>
            <pc:sldMk cId="925724639" sldId="355"/>
            <ac:spMk id="2" creationId="{3F9F5428-D8FA-851C-EE84-EE1B6B2F723D}"/>
          </ac:spMkLst>
        </pc:spChg>
        <pc:spChg chg="mod">
          <ac:chgData name="Lisa-Marie Bassler" userId="38f25fa2-f4e2-42aa-a629-d2ccc29b42c2" providerId="ADAL" clId="{151E9CE8-B21B-4565-A978-68B2E862EE5B}" dt="2026-10-11T16:05:44.904" v="1497" actId="6549"/>
          <ac:spMkLst>
            <pc:docMk/>
            <pc:sldMk cId="925724639" sldId="355"/>
            <ac:spMk id="5" creationId="{98CFD6D8-CE53-8C16-43FF-ECA3ACCE1EC1}"/>
          </ac:spMkLst>
        </pc:spChg>
      </pc:sldChg>
      <pc:sldChg chg="modSp mod">
        <pc:chgData name="Lisa-Marie Bassler" userId="38f25fa2-f4e2-42aa-a629-d2ccc29b42c2" providerId="ADAL" clId="{151E9CE8-B21B-4565-A978-68B2E862EE5B}" dt="2026-10-11T16:01:41.098" v="1391" actId="6549"/>
        <pc:sldMkLst>
          <pc:docMk/>
          <pc:sldMk cId="896165092" sldId="423"/>
        </pc:sldMkLst>
        <pc:spChg chg="mod">
          <ac:chgData name="Lisa-Marie Bassler" userId="38f25fa2-f4e2-42aa-a629-d2ccc29b42c2" providerId="ADAL" clId="{151E9CE8-B21B-4565-A978-68B2E862EE5B}" dt="2026-10-11T16:01:41.098" v="1391" actId="6549"/>
          <ac:spMkLst>
            <pc:docMk/>
            <pc:sldMk cId="896165092" sldId="423"/>
            <ac:spMk id="10" creationId="{A2DD0C3F-C220-340D-8D8A-9DD956531E66}"/>
          </ac:spMkLst>
        </pc:spChg>
      </pc:sldChg>
      <pc:sldChg chg="addSp delSp modSp mod">
        <pc:chgData name="Lisa-Marie Bassler" userId="38f25fa2-f4e2-42aa-a629-d2ccc29b42c2" providerId="ADAL" clId="{151E9CE8-B21B-4565-A978-68B2E862EE5B}" dt="2026-10-13T18:15:44.194" v="3022" actId="1076"/>
        <pc:sldMkLst>
          <pc:docMk/>
          <pc:sldMk cId="850710987" sldId="437"/>
        </pc:sldMkLst>
        <pc:spChg chg="mod">
          <ac:chgData name="Lisa-Marie Bassler" userId="38f25fa2-f4e2-42aa-a629-d2ccc29b42c2" providerId="ADAL" clId="{151E9CE8-B21B-4565-A978-68B2E862EE5B}" dt="2026-10-11T16:07:03.522" v="1545" actId="20577"/>
          <ac:spMkLst>
            <pc:docMk/>
            <pc:sldMk cId="850710987" sldId="437"/>
            <ac:spMk id="4" creationId="{E618DF98-7946-3AF2-0AF9-A3D8C96B092A}"/>
          </ac:spMkLst>
        </pc:spChg>
        <pc:spChg chg="mod">
          <ac:chgData name="Lisa-Marie Bassler" userId="38f25fa2-f4e2-42aa-a629-d2ccc29b42c2" providerId="ADAL" clId="{151E9CE8-B21B-4565-A978-68B2E862EE5B}" dt="2026-10-11T16:07:07.419" v="1546" actId="1076"/>
          <ac:spMkLst>
            <pc:docMk/>
            <pc:sldMk cId="850710987" sldId="437"/>
            <ac:spMk id="6" creationId="{A49DB0AB-6AB9-9152-1B83-4E51396A7729}"/>
          </ac:spMkLst>
        </pc:spChg>
        <pc:spChg chg="add mod">
          <ac:chgData name="Lisa-Marie Bassler" userId="38f25fa2-f4e2-42aa-a629-d2ccc29b42c2" providerId="ADAL" clId="{151E9CE8-B21B-4565-A978-68B2E862EE5B}" dt="2026-10-13T18:15:44.194" v="3022" actId="1076"/>
          <ac:spMkLst>
            <pc:docMk/>
            <pc:sldMk cId="850710987" sldId="437"/>
            <ac:spMk id="13" creationId="{2EEB6449-76FA-16F8-BFC9-E98F246471EA}"/>
          </ac:spMkLst>
        </pc:spChg>
      </pc:sldChg>
      <pc:sldChg chg="addSp delSp modSp add mod ord">
        <pc:chgData name="Lisa-Marie Bassler" userId="38f25fa2-f4e2-42aa-a629-d2ccc29b42c2" providerId="ADAL" clId="{151E9CE8-B21B-4565-A978-68B2E862EE5B}" dt="2026-10-11T16:05:32.517" v="1493" actId="6549"/>
        <pc:sldMkLst>
          <pc:docMk/>
          <pc:sldMk cId="3857231393" sldId="438"/>
        </pc:sldMkLst>
        <pc:spChg chg="mod">
          <ac:chgData name="Lisa-Marie Bassler" userId="38f25fa2-f4e2-42aa-a629-d2ccc29b42c2" providerId="ADAL" clId="{151E9CE8-B21B-4565-A978-68B2E862EE5B}" dt="2026-10-11T16:05:32.517" v="1493" actId="6549"/>
          <ac:spMkLst>
            <pc:docMk/>
            <pc:sldMk cId="3857231393" sldId="438"/>
            <ac:spMk id="2" creationId="{AEB6D569-3C5C-B9E0-06D0-39FF4CB6F598}"/>
          </ac:spMkLst>
        </pc:spChg>
        <pc:spChg chg="add">
          <ac:chgData name="Lisa-Marie Bassler" userId="38f25fa2-f4e2-42aa-a629-d2ccc29b42c2" providerId="ADAL" clId="{151E9CE8-B21B-4565-A978-68B2E862EE5B}" dt="2026-10-11T16:04:50.981" v="1452" actId="22"/>
          <ac:spMkLst>
            <pc:docMk/>
            <pc:sldMk cId="3857231393" sldId="438"/>
            <ac:spMk id="4" creationId="{402F5398-FE79-D53B-DA1E-D722C5BA485F}"/>
          </ac:spMkLst>
        </pc:spChg>
        <pc:spChg chg="add mod">
          <ac:chgData name="Lisa-Marie Bassler" userId="38f25fa2-f4e2-42aa-a629-d2ccc29b42c2" providerId="ADAL" clId="{151E9CE8-B21B-4565-A978-68B2E862EE5B}" dt="2026-10-11T16:05:28.280" v="1490" actId="1076"/>
          <ac:spMkLst>
            <pc:docMk/>
            <pc:sldMk cId="3857231393" sldId="438"/>
            <ac:spMk id="5" creationId="{896CCC86-ABEC-B246-F462-6658CF976CB7}"/>
          </ac:spMkLst>
        </pc:spChg>
        <pc:spChg chg="mod">
          <ac:chgData name="Lisa-Marie Bassler" userId="38f25fa2-f4e2-42aa-a629-d2ccc29b42c2" providerId="ADAL" clId="{151E9CE8-B21B-4565-A978-68B2E862EE5B}" dt="2026-10-11T16:05:18.375" v="1488"/>
          <ac:spMkLst>
            <pc:docMk/>
            <pc:sldMk cId="3857231393" sldId="438"/>
            <ac:spMk id="7" creationId="{D6DB5954-F716-1925-C3F9-E6442238FCB0}"/>
          </ac:spMkLst>
        </pc:spChg>
        <pc:spChg chg="mod">
          <ac:chgData name="Lisa-Marie Bassler" userId="38f25fa2-f4e2-42aa-a629-d2ccc29b42c2" providerId="ADAL" clId="{151E9CE8-B21B-4565-A978-68B2E862EE5B}" dt="2026-10-11T16:05:18.375" v="1488"/>
          <ac:spMkLst>
            <pc:docMk/>
            <pc:sldMk cId="3857231393" sldId="438"/>
            <ac:spMk id="8" creationId="{8ADECC70-8EA9-36B8-B64A-F248B29EAF54}"/>
          </ac:spMkLst>
        </pc:spChg>
        <pc:spChg chg="mod">
          <ac:chgData name="Lisa-Marie Bassler" userId="38f25fa2-f4e2-42aa-a629-d2ccc29b42c2" providerId="ADAL" clId="{151E9CE8-B21B-4565-A978-68B2E862EE5B}" dt="2026-10-11T16:05:18.375" v="1488"/>
          <ac:spMkLst>
            <pc:docMk/>
            <pc:sldMk cId="3857231393" sldId="438"/>
            <ac:spMk id="9" creationId="{8DE0BF62-F14E-D20A-A44D-900EBFD8D9CA}"/>
          </ac:spMkLst>
        </pc:spChg>
        <pc:spChg chg="mod">
          <ac:chgData name="Lisa-Marie Bassler" userId="38f25fa2-f4e2-42aa-a629-d2ccc29b42c2" providerId="ADAL" clId="{151E9CE8-B21B-4565-A978-68B2E862EE5B}" dt="2026-10-11T16:05:18.375" v="1488"/>
          <ac:spMkLst>
            <pc:docMk/>
            <pc:sldMk cId="3857231393" sldId="438"/>
            <ac:spMk id="10" creationId="{37A7CDE9-01BA-ED8E-5508-33D171D17322}"/>
          </ac:spMkLst>
        </pc:spChg>
        <pc:spChg chg="mod">
          <ac:chgData name="Lisa-Marie Bassler" userId="38f25fa2-f4e2-42aa-a629-d2ccc29b42c2" providerId="ADAL" clId="{151E9CE8-B21B-4565-A978-68B2E862EE5B}" dt="2026-10-11T16:05:18.375" v="1488"/>
          <ac:spMkLst>
            <pc:docMk/>
            <pc:sldMk cId="3857231393" sldId="438"/>
            <ac:spMk id="13" creationId="{81D9E666-5AE6-A738-0BDA-00574D8453BC}"/>
          </ac:spMkLst>
        </pc:spChg>
        <pc:spChg chg="mod">
          <ac:chgData name="Lisa-Marie Bassler" userId="38f25fa2-f4e2-42aa-a629-d2ccc29b42c2" providerId="ADAL" clId="{151E9CE8-B21B-4565-A978-68B2E862EE5B}" dt="2026-10-11T16:05:18.375" v="1488"/>
          <ac:spMkLst>
            <pc:docMk/>
            <pc:sldMk cId="3857231393" sldId="438"/>
            <ac:spMk id="14" creationId="{975D273B-F97F-90D3-A1F4-797CD2FA7E16}"/>
          </ac:spMkLst>
        </pc:spChg>
        <pc:grpChg chg="add mod">
          <ac:chgData name="Lisa-Marie Bassler" userId="38f25fa2-f4e2-42aa-a629-d2ccc29b42c2" providerId="ADAL" clId="{151E9CE8-B21B-4565-A978-68B2E862EE5B}" dt="2026-10-11T16:05:18.375" v="1488"/>
          <ac:grpSpMkLst>
            <pc:docMk/>
            <pc:sldMk cId="3857231393" sldId="438"/>
            <ac:grpSpMk id="6" creationId="{47C8942B-660F-A990-4015-9710FD8A5094}"/>
          </ac:grpSpMkLst>
        </pc:grpChg>
        <pc:picChg chg="add mod">
          <ac:chgData name="Lisa-Marie Bassler" userId="38f25fa2-f4e2-42aa-a629-d2ccc29b42c2" providerId="ADAL" clId="{151E9CE8-B21B-4565-A978-68B2E862EE5B}" dt="2026-10-11T16:05:18.375" v="1488"/>
          <ac:picMkLst>
            <pc:docMk/>
            <pc:sldMk cId="3857231393" sldId="438"/>
            <ac:picMk id="15" creationId="{C2DA78ED-1159-49CC-6B9A-E2408DCDC747}"/>
          </ac:picMkLst>
        </pc:picChg>
      </pc:sldChg>
      <pc:sldChg chg="modSp add mod ord">
        <pc:chgData name="Lisa-Marie Bassler" userId="38f25fa2-f4e2-42aa-a629-d2ccc29b42c2" providerId="ADAL" clId="{151E9CE8-B21B-4565-A978-68B2E862EE5B}" dt="2026-10-11T16:13:10.704" v="1903" actId="255"/>
        <pc:sldMkLst>
          <pc:docMk/>
          <pc:sldMk cId="615692547" sldId="439"/>
        </pc:sldMkLst>
        <pc:spChg chg="mod">
          <ac:chgData name="Lisa-Marie Bassler" userId="38f25fa2-f4e2-42aa-a629-d2ccc29b42c2" providerId="ADAL" clId="{151E9CE8-B21B-4565-A978-68B2E862EE5B}" dt="2026-10-11T16:12:05.489" v="1805" actId="20577"/>
          <ac:spMkLst>
            <pc:docMk/>
            <pc:sldMk cId="615692547" sldId="439"/>
            <ac:spMk id="2" creationId="{8D592C46-BE55-C073-9166-B13F0AF7DC97}"/>
          </ac:spMkLst>
        </pc:spChg>
        <pc:spChg chg="mod">
          <ac:chgData name="Lisa-Marie Bassler" userId="38f25fa2-f4e2-42aa-a629-d2ccc29b42c2" providerId="ADAL" clId="{151E9CE8-B21B-4565-A978-68B2E862EE5B}" dt="2026-10-11T16:13:10.704" v="1903" actId="255"/>
          <ac:spMkLst>
            <pc:docMk/>
            <pc:sldMk cId="615692547" sldId="439"/>
            <ac:spMk id="12" creationId="{E1A46732-DFB2-2642-9FB2-401F7FAA3ED7}"/>
          </ac:spMkLst>
        </pc:spChg>
      </pc:sldChg>
      <pc:sldChg chg="addSp modSp add mod ord">
        <pc:chgData name="Lisa-Marie Bassler" userId="38f25fa2-f4e2-42aa-a629-d2ccc29b42c2" providerId="ADAL" clId="{151E9CE8-B21B-4565-A978-68B2E862EE5B}" dt="2026-10-13T18:15:59.446" v="3026" actId="20577"/>
        <pc:sldMkLst>
          <pc:docMk/>
          <pc:sldMk cId="3484379101" sldId="440"/>
        </pc:sldMkLst>
        <pc:spChg chg="mod">
          <ac:chgData name="Lisa-Marie Bassler" userId="38f25fa2-f4e2-42aa-a629-d2ccc29b42c2" providerId="ADAL" clId="{151E9CE8-B21B-4565-A978-68B2E862EE5B}" dt="2026-10-11T16:20:34.326" v="1969" actId="20577"/>
          <ac:spMkLst>
            <pc:docMk/>
            <pc:sldMk cId="3484379101" sldId="440"/>
            <ac:spMk id="2" creationId="{4B630301-1706-8037-0947-69E374CCAEAB}"/>
          </ac:spMkLst>
        </pc:spChg>
        <pc:spChg chg="mod">
          <ac:chgData name="Lisa-Marie Bassler" userId="38f25fa2-f4e2-42aa-a629-d2ccc29b42c2" providerId="ADAL" clId="{151E9CE8-B21B-4565-A978-68B2E862EE5B}" dt="2026-10-13T18:15:59.446" v="3026" actId="20577"/>
          <ac:spMkLst>
            <pc:docMk/>
            <pc:sldMk cId="3484379101" sldId="440"/>
            <ac:spMk id="12" creationId="{96D4408F-0A1E-F324-E53E-F7FCF595E7DA}"/>
          </ac:spMkLst>
        </pc:spChg>
        <pc:picChg chg="add mod">
          <ac:chgData name="Lisa-Marie Bassler" userId="38f25fa2-f4e2-42aa-a629-d2ccc29b42c2" providerId="ADAL" clId="{151E9CE8-B21B-4565-A978-68B2E862EE5B}" dt="2026-10-11T16:22:13.511" v="1998" actId="1076"/>
          <ac:picMkLst>
            <pc:docMk/>
            <pc:sldMk cId="3484379101" sldId="440"/>
            <ac:picMk id="4" creationId="{3AD32548-03DE-3A7E-E3C2-C6D26A85C17C}"/>
          </ac:picMkLst>
        </pc:picChg>
      </pc:sldChg>
      <pc:sldChg chg="addSp delSp modSp add mod">
        <pc:chgData name="Lisa-Marie Bassler" userId="38f25fa2-f4e2-42aa-a629-d2ccc29b42c2" providerId="ADAL" clId="{151E9CE8-B21B-4565-A978-68B2E862EE5B}" dt="2026-10-14T09:52:42.975" v="3163" actId="2710"/>
        <pc:sldMkLst>
          <pc:docMk/>
          <pc:sldMk cId="1037830255" sldId="441"/>
        </pc:sldMkLst>
        <pc:spChg chg="mod">
          <ac:chgData name="Lisa-Marie Bassler" userId="38f25fa2-f4e2-42aa-a629-d2ccc29b42c2" providerId="ADAL" clId="{151E9CE8-B21B-4565-A978-68B2E862EE5B}" dt="2026-10-11T16:29:42.848" v="2046" actId="20577"/>
          <ac:spMkLst>
            <pc:docMk/>
            <pc:sldMk cId="1037830255" sldId="441"/>
            <ac:spMk id="2" creationId="{B1D8F9CE-8D33-3062-363E-779B2B317BCE}"/>
          </ac:spMkLst>
        </pc:spChg>
        <pc:spChg chg="mod">
          <ac:chgData name="Lisa-Marie Bassler" userId="38f25fa2-f4e2-42aa-a629-d2ccc29b42c2" providerId="ADAL" clId="{151E9CE8-B21B-4565-A978-68B2E862EE5B}" dt="2026-10-14T09:52:42.975" v="3163" actId="2710"/>
          <ac:spMkLst>
            <pc:docMk/>
            <pc:sldMk cId="1037830255" sldId="441"/>
            <ac:spMk id="12" creationId="{09454AC3-E3D7-02AF-F626-2500A22BCD1F}"/>
          </ac:spMkLst>
        </pc:spChg>
        <pc:picChg chg="add mod">
          <ac:chgData name="Lisa-Marie Bassler" userId="38f25fa2-f4e2-42aa-a629-d2ccc29b42c2" providerId="ADAL" clId="{151E9CE8-B21B-4565-A978-68B2E862EE5B}" dt="2026-10-14T09:52:28.430" v="3162" actId="14100"/>
          <ac:picMkLst>
            <pc:docMk/>
            <pc:sldMk cId="1037830255" sldId="441"/>
            <ac:picMk id="4" creationId="{A3AC3AAB-CA22-022D-5B5F-C92F392893F0}"/>
          </ac:picMkLst>
        </pc:picChg>
        <pc:picChg chg="add mod modCrop">
          <ac:chgData name="Lisa-Marie Bassler" userId="38f25fa2-f4e2-42aa-a629-d2ccc29b42c2" providerId="ADAL" clId="{151E9CE8-B21B-4565-A978-68B2E862EE5B}" dt="2026-10-14T09:52:21.721" v="3159" actId="1076"/>
          <ac:picMkLst>
            <pc:docMk/>
            <pc:sldMk cId="1037830255" sldId="441"/>
            <ac:picMk id="5" creationId="{297BF126-1FBE-70FA-A66D-978FBB23C309}"/>
          </ac:picMkLst>
        </pc:picChg>
        <pc:picChg chg="add mod">
          <ac:chgData name="Lisa-Marie Bassler" userId="38f25fa2-f4e2-42aa-a629-d2ccc29b42c2" providerId="ADAL" clId="{151E9CE8-B21B-4565-A978-68B2E862EE5B}" dt="2026-10-11T18:47:32.428" v="2865" actId="1076"/>
          <ac:picMkLst>
            <pc:docMk/>
            <pc:sldMk cId="1037830255" sldId="441"/>
            <ac:picMk id="10" creationId="{FD979F33-B4C5-9030-B999-726C42C3B492}"/>
          </ac:picMkLst>
        </pc:picChg>
      </pc:sldChg>
      <pc:sldChg chg="addSp delSp modSp add mod">
        <pc:chgData name="Lisa-Marie Bassler" userId="38f25fa2-f4e2-42aa-a629-d2ccc29b42c2" providerId="ADAL" clId="{151E9CE8-B21B-4565-A978-68B2E862EE5B}" dt="2026-10-11T18:46:38.996" v="2853" actId="1076"/>
        <pc:sldMkLst>
          <pc:docMk/>
          <pc:sldMk cId="2457415676" sldId="442"/>
        </pc:sldMkLst>
        <pc:spChg chg="add mod">
          <ac:chgData name="Lisa-Marie Bassler" userId="38f25fa2-f4e2-42aa-a629-d2ccc29b42c2" providerId="ADAL" clId="{151E9CE8-B21B-4565-A978-68B2E862EE5B}" dt="2026-10-11T18:32:57.581" v="2487" actId="1076"/>
          <ac:spMkLst>
            <pc:docMk/>
            <pc:sldMk cId="2457415676" sldId="442"/>
            <ac:spMk id="3" creationId="{58CEC9DD-1E84-8B41-4387-7724B6344A1F}"/>
          </ac:spMkLst>
        </pc:spChg>
        <pc:spChg chg="mod">
          <ac:chgData name="Lisa-Marie Bassler" userId="38f25fa2-f4e2-42aa-a629-d2ccc29b42c2" providerId="ADAL" clId="{151E9CE8-B21B-4565-A978-68B2E862EE5B}" dt="2026-10-11T16:36:09.271" v="2092" actId="2710"/>
          <ac:spMkLst>
            <pc:docMk/>
            <pc:sldMk cId="2457415676" sldId="442"/>
            <ac:spMk id="12" creationId="{C621CF45-8CB7-B16E-6B14-7830E205B649}"/>
          </ac:spMkLst>
        </pc:spChg>
        <pc:picChg chg="add mod">
          <ac:chgData name="Lisa-Marie Bassler" userId="38f25fa2-f4e2-42aa-a629-d2ccc29b42c2" providerId="ADAL" clId="{151E9CE8-B21B-4565-A978-68B2E862EE5B}" dt="2026-10-11T18:46:38.996" v="2853" actId="1076"/>
          <ac:picMkLst>
            <pc:docMk/>
            <pc:sldMk cId="2457415676" sldId="442"/>
            <ac:picMk id="6" creationId="{D66DE3F2-DFD8-BA67-7B54-71CA8AFB1640}"/>
          </ac:picMkLst>
        </pc:picChg>
      </pc:sldChg>
      <pc:sldChg chg="addSp delSp modSp add mod modNotesTx">
        <pc:chgData name="Lisa-Marie Bassler" userId="38f25fa2-f4e2-42aa-a629-d2ccc29b42c2" providerId="ADAL" clId="{151E9CE8-B21B-4565-A978-68B2E862EE5B}" dt="2026-10-14T18:07:16.143" v="3177" actId="20577"/>
        <pc:sldMkLst>
          <pc:docMk/>
          <pc:sldMk cId="1802410094" sldId="443"/>
        </pc:sldMkLst>
        <pc:spChg chg="mod">
          <ac:chgData name="Lisa-Marie Bassler" userId="38f25fa2-f4e2-42aa-a629-d2ccc29b42c2" providerId="ADAL" clId="{151E9CE8-B21B-4565-A978-68B2E862EE5B}" dt="2026-10-13T18:17:43.387" v="3045" actId="14100"/>
          <ac:spMkLst>
            <pc:docMk/>
            <pc:sldMk cId="1802410094" sldId="443"/>
            <ac:spMk id="2" creationId="{609F4512-876E-53FA-3FA8-7DF52082634D}"/>
          </ac:spMkLst>
        </pc:spChg>
        <pc:spChg chg="mod">
          <ac:chgData name="Lisa-Marie Bassler" userId="38f25fa2-f4e2-42aa-a629-d2ccc29b42c2" providerId="ADAL" clId="{151E9CE8-B21B-4565-A978-68B2E862EE5B}" dt="2026-10-13T18:18:03.647" v="3069" actId="1076"/>
          <ac:spMkLst>
            <pc:docMk/>
            <pc:sldMk cId="1802410094" sldId="443"/>
            <ac:spMk id="7" creationId="{7F8B3567-0E78-6E32-E0A2-73EFDFEA46E1}"/>
          </ac:spMkLst>
        </pc:spChg>
        <pc:spChg chg="mod">
          <ac:chgData name="Lisa-Marie Bassler" userId="38f25fa2-f4e2-42aa-a629-d2ccc29b42c2" providerId="ADAL" clId="{151E9CE8-B21B-4565-A978-68B2E862EE5B}" dt="2026-10-13T18:17:46.488" v="3062" actId="1035"/>
          <ac:spMkLst>
            <pc:docMk/>
            <pc:sldMk cId="1802410094" sldId="443"/>
            <ac:spMk id="12" creationId="{332CF5FC-BA1F-5187-C952-9022DE5A2A91}"/>
          </ac:spMkLst>
        </pc:spChg>
        <pc:picChg chg="add mod">
          <ac:chgData name="Lisa-Marie Bassler" userId="38f25fa2-f4e2-42aa-a629-d2ccc29b42c2" providerId="ADAL" clId="{151E9CE8-B21B-4565-A978-68B2E862EE5B}" dt="2026-10-13T18:17:54.965" v="3065" actId="1076"/>
          <ac:picMkLst>
            <pc:docMk/>
            <pc:sldMk cId="1802410094" sldId="443"/>
            <ac:picMk id="5" creationId="{FEBE68E7-F85F-6C18-4CCB-0A5B14B8169C}"/>
          </ac:picMkLst>
        </pc:picChg>
      </pc:sldChg>
      <pc:sldChg chg="addSp delSp modSp add mod ord">
        <pc:chgData name="Lisa-Marie Bassler" userId="38f25fa2-f4e2-42aa-a629-d2ccc29b42c2" providerId="ADAL" clId="{151E9CE8-B21B-4565-A978-68B2E862EE5B}" dt="2026-10-13T18:19:45.396" v="3135" actId="20577"/>
        <pc:sldMkLst>
          <pc:docMk/>
          <pc:sldMk cId="3409076016" sldId="444"/>
        </pc:sldMkLst>
        <pc:spChg chg="mod">
          <ac:chgData name="Lisa-Marie Bassler" userId="38f25fa2-f4e2-42aa-a629-d2ccc29b42c2" providerId="ADAL" clId="{151E9CE8-B21B-4565-A978-68B2E862EE5B}" dt="2026-10-11T18:28:16.045" v="2302" actId="20577"/>
          <ac:spMkLst>
            <pc:docMk/>
            <pc:sldMk cId="3409076016" sldId="444"/>
            <ac:spMk id="2" creationId="{74E22008-9A69-A8D2-5C61-12C7CA418BB4}"/>
          </ac:spMkLst>
        </pc:spChg>
        <pc:spChg chg="mod">
          <ac:chgData name="Lisa-Marie Bassler" userId="38f25fa2-f4e2-42aa-a629-d2ccc29b42c2" providerId="ADAL" clId="{151E9CE8-B21B-4565-A978-68B2E862EE5B}" dt="2026-10-13T18:19:45.396" v="3135" actId="20577"/>
          <ac:spMkLst>
            <pc:docMk/>
            <pc:sldMk cId="3409076016" sldId="444"/>
            <ac:spMk id="7" creationId="{7196F7BC-12C0-68EA-8E95-6F40B4235224}"/>
          </ac:spMkLst>
        </pc:spChg>
        <pc:spChg chg="mod">
          <ac:chgData name="Lisa-Marie Bassler" userId="38f25fa2-f4e2-42aa-a629-d2ccc29b42c2" providerId="ADAL" clId="{151E9CE8-B21B-4565-A978-68B2E862EE5B}" dt="2026-10-11T16:42:30.234" v="2243" actId="1076"/>
          <ac:spMkLst>
            <pc:docMk/>
            <pc:sldMk cId="3409076016" sldId="444"/>
            <ac:spMk id="11" creationId="{E0044C82-BADB-80AB-9352-DC7DED2480CB}"/>
          </ac:spMkLst>
        </pc:spChg>
        <pc:spChg chg="mod">
          <ac:chgData name="Lisa-Marie Bassler" userId="38f25fa2-f4e2-42aa-a629-d2ccc29b42c2" providerId="ADAL" clId="{151E9CE8-B21B-4565-A978-68B2E862EE5B}" dt="2026-10-13T18:19:13.322" v="3097" actId="1076"/>
          <ac:spMkLst>
            <pc:docMk/>
            <pc:sldMk cId="3409076016" sldId="444"/>
            <ac:spMk id="12" creationId="{942F6F16-CE43-6B9B-0EF6-5A94B8BAF5D4}"/>
          </ac:spMkLst>
        </pc:spChg>
        <pc:picChg chg="add mod">
          <ac:chgData name="Lisa-Marie Bassler" userId="38f25fa2-f4e2-42aa-a629-d2ccc29b42c2" providerId="ADAL" clId="{151E9CE8-B21B-4565-A978-68B2E862EE5B}" dt="2026-10-11T18:34:45.540" v="2505" actId="14100"/>
          <ac:picMkLst>
            <pc:docMk/>
            <pc:sldMk cId="3409076016" sldId="444"/>
            <ac:picMk id="5" creationId="{3C716EB4-6D09-C8DB-00D7-F74A52950AC3}"/>
          </ac:picMkLst>
        </pc:picChg>
      </pc:sldChg>
      <pc:sldChg chg="addSp delSp modSp add mod ord">
        <pc:chgData name="Lisa-Marie Bassler" userId="38f25fa2-f4e2-42aa-a629-d2ccc29b42c2" providerId="ADAL" clId="{151E9CE8-B21B-4565-A978-68B2E862EE5B}" dt="2026-10-11T18:47:17.584" v="2863" actId="1076"/>
        <pc:sldMkLst>
          <pc:docMk/>
          <pc:sldMk cId="677314524" sldId="445"/>
        </pc:sldMkLst>
        <pc:spChg chg="mod">
          <ac:chgData name="Lisa-Marie Bassler" userId="38f25fa2-f4e2-42aa-a629-d2ccc29b42c2" providerId="ADAL" clId="{151E9CE8-B21B-4565-A978-68B2E862EE5B}" dt="2026-10-11T18:38:31.429" v="2592" actId="1076"/>
          <ac:spMkLst>
            <pc:docMk/>
            <pc:sldMk cId="677314524" sldId="445"/>
            <ac:spMk id="5" creationId="{835E8C65-1FE3-6B29-F120-D95FCA915C8C}"/>
          </ac:spMkLst>
        </pc:spChg>
        <pc:spChg chg="mod">
          <ac:chgData name="Lisa-Marie Bassler" userId="38f25fa2-f4e2-42aa-a629-d2ccc29b42c2" providerId="ADAL" clId="{151E9CE8-B21B-4565-A978-68B2E862EE5B}" dt="2026-10-11T18:38:24.007" v="2589" actId="2710"/>
          <ac:spMkLst>
            <pc:docMk/>
            <pc:sldMk cId="677314524" sldId="445"/>
            <ac:spMk id="12" creationId="{F3BE8770-E8E9-775A-CEDB-74B7F5707256}"/>
          </ac:spMkLst>
        </pc:spChg>
        <pc:picChg chg="add mod">
          <ac:chgData name="Lisa-Marie Bassler" userId="38f25fa2-f4e2-42aa-a629-d2ccc29b42c2" providerId="ADAL" clId="{151E9CE8-B21B-4565-A978-68B2E862EE5B}" dt="2026-10-11T18:47:17.584" v="2863" actId="1076"/>
          <ac:picMkLst>
            <pc:docMk/>
            <pc:sldMk cId="677314524" sldId="445"/>
            <ac:picMk id="6" creationId="{2268A43E-73CD-24E8-8BCE-9EE9E2C81B02}"/>
          </ac:picMkLst>
        </pc:picChg>
      </pc:sldChg>
      <pc:sldChg chg="addSp delSp modSp add mod">
        <pc:chgData name="Lisa-Marie Bassler" userId="38f25fa2-f4e2-42aa-a629-d2ccc29b42c2" providerId="ADAL" clId="{151E9CE8-B21B-4565-A978-68B2E862EE5B}" dt="2026-10-14T09:55:20.732" v="3164" actId="123"/>
        <pc:sldMkLst>
          <pc:docMk/>
          <pc:sldMk cId="2696724878" sldId="446"/>
        </pc:sldMkLst>
        <pc:spChg chg="add mod">
          <ac:chgData name="Lisa-Marie Bassler" userId="38f25fa2-f4e2-42aa-a629-d2ccc29b42c2" providerId="ADAL" clId="{151E9CE8-B21B-4565-A978-68B2E862EE5B}" dt="2026-10-11T18:39:47.654" v="2694" actId="1076"/>
          <ac:spMkLst>
            <pc:docMk/>
            <pc:sldMk cId="2696724878" sldId="446"/>
            <ac:spMk id="7" creationId="{32F8B485-000D-E06B-9201-E2583EAF43D4}"/>
          </ac:spMkLst>
        </pc:spChg>
        <pc:spChg chg="mod">
          <ac:chgData name="Lisa-Marie Bassler" userId="38f25fa2-f4e2-42aa-a629-d2ccc29b42c2" providerId="ADAL" clId="{151E9CE8-B21B-4565-A978-68B2E862EE5B}" dt="2026-10-14T09:55:20.732" v="3164" actId="123"/>
          <ac:spMkLst>
            <pc:docMk/>
            <pc:sldMk cId="2696724878" sldId="446"/>
            <ac:spMk id="12" creationId="{0EB5A8C2-1E32-6179-E5A8-B5CDD1FE2D40}"/>
          </ac:spMkLst>
        </pc:spChg>
        <pc:picChg chg="add mod">
          <ac:chgData name="Lisa-Marie Bassler" userId="38f25fa2-f4e2-42aa-a629-d2ccc29b42c2" providerId="ADAL" clId="{151E9CE8-B21B-4565-A978-68B2E862EE5B}" dt="2026-10-11T18:31:40.301" v="2432" actId="1076"/>
          <ac:picMkLst>
            <pc:docMk/>
            <pc:sldMk cId="2696724878" sldId="446"/>
            <ac:picMk id="4" creationId="{48A66153-BEB3-DD15-885D-76018E5F3F5F}"/>
          </ac:picMkLst>
        </pc:picChg>
      </pc:sldChg>
      <pc:sldChg chg="addSp delSp modSp add mod">
        <pc:chgData name="Lisa-Marie Bassler" userId="38f25fa2-f4e2-42aa-a629-d2ccc29b42c2" providerId="ADAL" clId="{151E9CE8-B21B-4565-A978-68B2E862EE5B}" dt="2026-10-14T09:57:23.039" v="3176" actId="20577"/>
        <pc:sldMkLst>
          <pc:docMk/>
          <pc:sldMk cId="2930945041" sldId="447"/>
        </pc:sldMkLst>
        <pc:spChg chg="mod">
          <ac:chgData name="Lisa-Marie Bassler" userId="38f25fa2-f4e2-42aa-a629-d2ccc29b42c2" providerId="ADAL" clId="{151E9CE8-B21B-4565-A978-68B2E862EE5B}" dt="2026-10-11T18:29:12.649" v="2356" actId="20577"/>
          <ac:spMkLst>
            <pc:docMk/>
            <pc:sldMk cId="2930945041" sldId="447"/>
            <ac:spMk id="2" creationId="{C6885CAC-ADF0-99A5-E489-B45327FCF26B}"/>
          </ac:spMkLst>
        </pc:spChg>
        <pc:spChg chg="mod">
          <ac:chgData name="Lisa-Marie Bassler" userId="38f25fa2-f4e2-42aa-a629-d2ccc29b42c2" providerId="ADAL" clId="{151E9CE8-B21B-4565-A978-68B2E862EE5B}" dt="2026-10-14T09:57:23.039" v="3176" actId="20577"/>
          <ac:spMkLst>
            <pc:docMk/>
            <pc:sldMk cId="2930945041" sldId="447"/>
            <ac:spMk id="12" creationId="{CBC31003-D310-4362-A160-FE8ED3E0EE8F}"/>
          </ac:spMkLst>
        </pc:spChg>
        <pc:picChg chg="add mod">
          <ac:chgData name="Lisa-Marie Bassler" userId="38f25fa2-f4e2-42aa-a629-d2ccc29b42c2" providerId="ADAL" clId="{151E9CE8-B21B-4565-A978-68B2E862EE5B}" dt="2026-10-11T18:41:10.799" v="2815" actId="1076"/>
          <ac:picMkLst>
            <pc:docMk/>
            <pc:sldMk cId="2930945041" sldId="447"/>
            <ac:picMk id="5" creationId="{5F1C21F0-B12B-4F76-E425-97189998ACC9}"/>
          </ac:picMkLst>
        </pc:picChg>
      </pc:sldChg>
      <pc:sldChg chg="delSp modSp add mod">
        <pc:chgData name="Lisa-Marie Bassler" userId="38f25fa2-f4e2-42aa-a629-d2ccc29b42c2" providerId="ADAL" clId="{151E9CE8-B21B-4565-A978-68B2E862EE5B}" dt="2026-10-13T18:20:11.068" v="3154" actId="20577"/>
        <pc:sldMkLst>
          <pc:docMk/>
          <pc:sldMk cId="2806659982" sldId="448"/>
        </pc:sldMkLst>
        <pc:spChg chg="mod">
          <ac:chgData name="Lisa-Marie Bassler" userId="38f25fa2-f4e2-42aa-a629-d2ccc29b42c2" providerId="ADAL" clId="{151E9CE8-B21B-4565-A978-68B2E862EE5B}" dt="2026-10-11T18:36:14.721" v="2549" actId="6549"/>
          <ac:spMkLst>
            <pc:docMk/>
            <pc:sldMk cId="2806659982" sldId="448"/>
            <ac:spMk id="2" creationId="{0B59036A-61F5-EEC1-5BF3-B0D6BD45E7A9}"/>
          </ac:spMkLst>
        </pc:spChg>
        <pc:spChg chg="mod">
          <ac:chgData name="Lisa-Marie Bassler" userId="38f25fa2-f4e2-42aa-a629-d2ccc29b42c2" providerId="ADAL" clId="{151E9CE8-B21B-4565-A978-68B2E862EE5B}" dt="2026-10-13T18:20:11.068" v="3154" actId="20577"/>
          <ac:spMkLst>
            <pc:docMk/>
            <pc:sldMk cId="2806659982" sldId="448"/>
            <ac:spMk id="12" creationId="{2AC38823-97CC-1CF1-168D-0F5F9BCAC587}"/>
          </ac:spMkLst>
        </pc:spChg>
      </pc:sldChg>
      <pc:sldChg chg="modSp add mod">
        <pc:chgData name="Lisa-Marie Bassler" userId="38f25fa2-f4e2-42aa-a629-d2ccc29b42c2" providerId="ADAL" clId="{151E9CE8-B21B-4565-A978-68B2E862EE5B}" dt="2026-10-11T18:42:12.774" v="2842" actId="122"/>
        <pc:sldMkLst>
          <pc:docMk/>
          <pc:sldMk cId="2483008475" sldId="449"/>
        </pc:sldMkLst>
        <pc:spChg chg="mod">
          <ac:chgData name="Lisa-Marie Bassler" userId="38f25fa2-f4e2-42aa-a629-d2ccc29b42c2" providerId="ADAL" clId="{151E9CE8-B21B-4565-A978-68B2E862EE5B}" dt="2026-10-11T18:41:37.544" v="2832" actId="6549"/>
          <ac:spMkLst>
            <pc:docMk/>
            <pc:sldMk cId="2483008475" sldId="449"/>
            <ac:spMk id="2" creationId="{77EA06B9-E894-C129-6ED5-FF13FB9D370C}"/>
          </ac:spMkLst>
        </pc:spChg>
        <pc:spChg chg="mod">
          <ac:chgData name="Lisa-Marie Bassler" userId="38f25fa2-f4e2-42aa-a629-d2ccc29b42c2" providerId="ADAL" clId="{151E9CE8-B21B-4565-A978-68B2E862EE5B}" dt="2026-10-11T18:42:12.774" v="2842" actId="122"/>
          <ac:spMkLst>
            <pc:docMk/>
            <pc:sldMk cId="2483008475" sldId="449"/>
            <ac:spMk id="12" creationId="{FC98EDE8-77E9-9338-B746-2B12C7BB3D17}"/>
          </ac:spMkLst>
        </pc:spChg>
        <pc:picChg chg="mod">
          <ac:chgData name="Lisa-Marie Bassler" userId="38f25fa2-f4e2-42aa-a629-d2ccc29b42c2" providerId="ADAL" clId="{151E9CE8-B21B-4565-A978-68B2E862EE5B}" dt="2026-10-11T18:42:07.426" v="2841" actId="14100"/>
          <ac:picMkLst>
            <pc:docMk/>
            <pc:sldMk cId="2483008475" sldId="449"/>
            <ac:picMk id="5" creationId="{20191884-6CCD-6E79-E88F-2D74D20D9112}"/>
          </ac:picMkLst>
        </pc:picChg>
      </pc:sldChg>
      <pc:sldChg chg="addSp delSp modSp add mod ord">
        <pc:chgData name="Lisa-Marie Bassler" userId="38f25fa2-f4e2-42aa-a629-d2ccc29b42c2" providerId="ADAL" clId="{151E9CE8-B21B-4565-A978-68B2E862EE5B}" dt="2026-10-13T18:20:51.197" v="3155" actId="207"/>
        <pc:sldMkLst>
          <pc:docMk/>
          <pc:sldMk cId="1063549003" sldId="450"/>
        </pc:sldMkLst>
        <pc:spChg chg="mod">
          <ac:chgData name="Lisa-Marie Bassler" userId="38f25fa2-f4e2-42aa-a629-d2ccc29b42c2" providerId="ADAL" clId="{151E9CE8-B21B-4565-A978-68B2E862EE5B}" dt="2026-10-11T19:50:03.152" v="2922" actId="20577"/>
          <ac:spMkLst>
            <pc:docMk/>
            <pc:sldMk cId="1063549003" sldId="450"/>
            <ac:spMk id="2" creationId="{30F1B464-12B9-0E64-F70D-24AA75B8653D}"/>
          </ac:spMkLst>
        </pc:spChg>
        <pc:spChg chg="mod">
          <ac:chgData name="Lisa-Marie Bassler" userId="38f25fa2-f4e2-42aa-a629-d2ccc29b42c2" providerId="ADAL" clId="{151E9CE8-B21B-4565-A978-68B2E862EE5B}" dt="2026-10-13T18:20:51.197" v="3155" actId="207"/>
          <ac:spMkLst>
            <pc:docMk/>
            <pc:sldMk cId="1063549003" sldId="450"/>
            <ac:spMk id="12" creationId="{C36D6C87-1984-9890-F988-1F600E9058B2}"/>
          </ac:spMkLst>
        </pc:spChg>
      </pc:sldChg>
      <pc:sldChg chg="modSp add mod">
        <pc:chgData name="Lisa-Marie Bassler" userId="38f25fa2-f4e2-42aa-a629-d2ccc29b42c2" providerId="ADAL" clId="{151E9CE8-B21B-4565-A978-68B2E862EE5B}" dt="2026-10-13T18:21:06.186" v="3156" actId="1076"/>
        <pc:sldMkLst>
          <pc:docMk/>
          <pc:sldMk cId="2872220711" sldId="451"/>
        </pc:sldMkLst>
        <pc:spChg chg="mod">
          <ac:chgData name="Lisa-Marie Bassler" userId="38f25fa2-f4e2-42aa-a629-d2ccc29b42c2" providerId="ADAL" clId="{151E9CE8-B21B-4565-A978-68B2E862EE5B}" dt="2026-10-13T18:21:06.186" v="3156" actId="1076"/>
          <ac:spMkLst>
            <pc:docMk/>
            <pc:sldMk cId="2872220711" sldId="451"/>
            <ac:spMk id="12" creationId="{27A12D3D-C667-8E80-FE7D-0AB31D7797E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005EB5-A7A9-4F17-87D5-3283E081434A}" type="datetimeFigureOut">
              <a:rPr lang="en-GB" smtClean="0"/>
              <a:t>14/10/2026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6F252E-9641-4246-9FEB-8220527B77E0}" type="slidenum">
              <a:rPr lang="en-GB" smtClean="0"/>
              <a:t>‹#›</a:t>
            </a:fld>
            <a:endParaRPr lang="en-GB"/>
          </a:p>
        </p:txBody>
      </p:sp>
    </p:spTree>
    <p:extLst>
      <p:ext uri="{BB962C8B-B14F-4D97-AF65-F5344CB8AC3E}">
        <p14:creationId xmlns:p14="http://schemas.microsoft.com/office/powerpoint/2010/main" val="32477200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A56C88-31B5-E86C-0976-C1BE4E707E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6456DA-659F-1F85-2806-592F0F957A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40F5D3-E3DC-1BA9-BF8A-1F6FB84F30D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55EAC8B-30B8-A392-ECF2-5B824331E104}"/>
              </a:ext>
            </a:extLst>
          </p:cNvPr>
          <p:cNvSpPr>
            <a:spLocks noGrp="1"/>
          </p:cNvSpPr>
          <p:nvPr>
            <p:ph type="sldNum" sz="quarter" idx="5"/>
          </p:nvPr>
        </p:nvSpPr>
        <p:spPr/>
        <p:txBody>
          <a:bodyPr/>
          <a:lstStyle/>
          <a:p>
            <a:fld id="{196F252E-9641-4246-9FEB-8220527B77E0}" type="slidenum">
              <a:rPr lang="en-GB" smtClean="0"/>
              <a:t>2</a:t>
            </a:fld>
            <a:endParaRPr lang="en-GB"/>
          </a:p>
        </p:txBody>
      </p:sp>
    </p:spTree>
    <p:extLst>
      <p:ext uri="{BB962C8B-B14F-4D97-AF65-F5344CB8AC3E}">
        <p14:creationId xmlns:p14="http://schemas.microsoft.com/office/powerpoint/2010/main" val="5054153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F85076-8969-7749-58C4-2713628A56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4ABB0F-666D-1156-D187-8F4F8037D7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183CD2-F049-9A59-5C9F-220472796E9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59A45F6-A089-579D-15C5-55833E040DF6}"/>
              </a:ext>
            </a:extLst>
          </p:cNvPr>
          <p:cNvSpPr>
            <a:spLocks noGrp="1"/>
          </p:cNvSpPr>
          <p:nvPr>
            <p:ph type="sldNum" sz="quarter" idx="5"/>
          </p:nvPr>
        </p:nvSpPr>
        <p:spPr/>
        <p:txBody>
          <a:bodyPr/>
          <a:lstStyle/>
          <a:p>
            <a:fld id="{196F252E-9641-4246-9FEB-8220527B77E0}" type="slidenum">
              <a:rPr lang="en-GB" smtClean="0"/>
              <a:t>3</a:t>
            </a:fld>
            <a:endParaRPr lang="en-GB"/>
          </a:p>
        </p:txBody>
      </p:sp>
    </p:spTree>
    <p:extLst>
      <p:ext uri="{BB962C8B-B14F-4D97-AF65-F5344CB8AC3E}">
        <p14:creationId xmlns:p14="http://schemas.microsoft.com/office/powerpoint/2010/main" val="8322537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4</a:t>
            </a:fld>
            <a:endParaRPr lang="en-GB"/>
          </a:p>
        </p:txBody>
      </p:sp>
    </p:spTree>
    <p:extLst>
      <p:ext uri="{BB962C8B-B14F-4D97-AF65-F5344CB8AC3E}">
        <p14:creationId xmlns:p14="http://schemas.microsoft.com/office/powerpoint/2010/main" val="2817223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0F6BDB-15DF-74BF-0E50-4D62385523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953FF9-A9DA-E117-0BCF-64210F3EEE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80A3A7-5D47-65DC-FE8E-DB811092092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21018C4-1561-5601-D1B7-8237CFE1856B}"/>
              </a:ext>
            </a:extLst>
          </p:cNvPr>
          <p:cNvSpPr>
            <a:spLocks noGrp="1"/>
          </p:cNvSpPr>
          <p:nvPr>
            <p:ph type="sldNum" sz="quarter" idx="5"/>
          </p:nvPr>
        </p:nvSpPr>
        <p:spPr/>
        <p:txBody>
          <a:bodyPr/>
          <a:lstStyle/>
          <a:p>
            <a:fld id="{196F252E-9641-4246-9FEB-8220527B77E0}" type="slidenum">
              <a:rPr lang="en-GB" smtClean="0"/>
              <a:t>5</a:t>
            </a:fld>
            <a:endParaRPr lang="en-GB"/>
          </a:p>
        </p:txBody>
      </p:sp>
    </p:spTree>
    <p:extLst>
      <p:ext uri="{BB962C8B-B14F-4D97-AF65-F5344CB8AC3E}">
        <p14:creationId xmlns:p14="http://schemas.microsoft.com/office/powerpoint/2010/main" val="11153142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3600EE-B305-5363-C38E-DEF4FCD16F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450340-6910-56A4-600C-8707E66966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726213-672D-DA6E-AE50-1A002A4338DF}"/>
              </a:ext>
            </a:extLst>
          </p:cNvPr>
          <p:cNvSpPr>
            <a:spLocks noGrp="1"/>
          </p:cNvSpPr>
          <p:nvPr>
            <p:ph type="body" idx="1"/>
          </p:nvPr>
        </p:nvSpPr>
        <p:spPr/>
        <p:txBody>
          <a:bodyPr/>
          <a:lstStyle/>
          <a:p>
            <a:pPr algn="l"/>
            <a:endParaRPr lang="en-GB" dirty="0"/>
          </a:p>
        </p:txBody>
      </p:sp>
      <p:sp>
        <p:nvSpPr>
          <p:cNvPr id="4" name="Slide Number Placeholder 3">
            <a:extLst>
              <a:ext uri="{FF2B5EF4-FFF2-40B4-BE49-F238E27FC236}">
                <a16:creationId xmlns:a16="http://schemas.microsoft.com/office/drawing/2014/main" id="{E5E6D78E-9DDC-C367-B8FA-5B9F4B568BAC}"/>
              </a:ext>
            </a:extLst>
          </p:cNvPr>
          <p:cNvSpPr>
            <a:spLocks noGrp="1"/>
          </p:cNvSpPr>
          <p:nvPr>
            <p:ph type="sldNum" sz="quarter" idx="5"/>
          </p:nvPr>
        </p:nvSpPr>
        <p:spPr/>
        <p:txBody>
          <a:bodyPr/>
          <a:lstStyle/>
          <a:p>
            <a:fld id="{196F252E-9641-4246-9FEB-8220527B77E0}" type="slidenum">
              <a:rPr lang="en-GB" smtClean="0"/>
              <a:t>6</a:t>
            </a:fld>
            <a:endParaRPr lang="en-GB"/>
          </a:p>
        </p:txBody>
      </p:sp>
    </p:spTree>
    <p:extLst>
      <p:ext uri="{BB962C8B-B14F-4D97-AF65-F5344CB8AC3E}">
        <p14:creationId xmlns:p14="http://schemas.microsoft.com/office/powerpoint/2010/main" val="18506853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CA032C-AAE9-566D-7A21-09B5268B5D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0192ED-8407-74A0-0A0F-8CF2778DD4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C3E263-A87D-33B4-BB16-06198141B4A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06D3D13-E646-4CE9-3071-FCB209D9FF70}"/>
              </a:ext>
            </a:extLst>
          </p:cNvPr>
          <p:cNvSpPr>
            <a:spLocks noGrp="1"/>
          </p:cNvSpPr>
          <p:nvPr>
            <p:ph type="sldNum" sz="quarter" idx="5"/>
          </p:nvPr>
        </p:nvSpPr>
        <p:spPr/>
        <p:txBody>
          <a:bodyPr/>
          <a:lstStyle/>
          <a:p>
            <a:fld id="{196F252E-9641-4246-9FEB-8220527B77E0}" type="slidenum">
              <a:rPr lang="en-GB" smtClean="0"/>
              <a:t>7</a:t>
            </a:fld>
            <a:endParaRPr lang="en-GB"/>
          </a:p>
        </p:txBody>
      </p:sp>
    </p:spTree>
    <p:extLst>
      <p:ext uri="{BB962C8B-B14F-4D97-AF65-F5344CB8AC3E}">
        <p14:creationId xmlns:p14="http://schemas.microsoft.com/office/powerpoint/2010/main" val="6981442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781271-D75E-E110-C8CC-E6E5EE84CF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1E0DE4-7C36-F522-C805-49B94998B0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DA4431-5072-45C0-DB9D-30ACCBF57185}"/>
              </a:ext>
            </a:extLst>
          </p:cNvPr>
          <p:cNvSpPr>
            <a:spLocks noGrp="1"/>
          </p:cNvSpPr>
          <p:nvPr>
            <p:ph type="body" idx="1"/>
          </p:nvPr>
        </p:nvSpPr>
        <p:spPr/>
        <p:txBody>
          <a:bodyPr/>
          <a:lstStyle/>
          <a:p>
            <a:pPr algn="l"/>
            <a:endParaRPr lang="en-GB" dirty="0"/>
          </a:p>
        </p:txBody>
      </p:sp>
      <p:sp>
        <p:nvSpPr>
          <p:cNvPr id="4" name="Slide Number Placeholder 3">
            <a:extLst>
              <a:ext uri="{FF2B5EF4-FFF2-40B4-BE49-F238E27FC236}">
                <a16:creationId xmlns:a16="http://schemas.microsoft.com/office/drawing/2014/main" id="{F8FE36A8-F84F-DB94-68E7-DA7E0DE1324F}"/>
              </a:ext>
            </a:extLst>
          </p:cNvPr>
          <p:cNvSpPr>
            <a:spLocks noGrp="1"/>
          </p:cNvSpPr>
          <p:nvPr>
            <p:ph type="sldNum" sz="quarter" idx="5"/>
          </p:nvPr>
        </p:nvSpPr>
        <p:spPr/>
        <p:txBody>
          <a:bodyPr/>
          <a:lstStyle/>
          <a:p>
            <a:fld id="{196F252E-9641-4246-9FEB-8220527B77E0}" type="slidenum">
              <a:rPr lang="en-GB" smtClean="0"/>
              <a:t>8</a:t>
            </a:fld>
            <a:endParaRPr lang="en-GB"/>
          </a:p>
        </p:txBody>
      </p:sp>
    </p:spTree>
    <p:extLst>
      <p:ext uri="{BB962C8B-B14F-4D97-AF65-F5344CB8AC3E}">
        <p14:creationId xmlns:p14="http://schemas.microsoft.com/office/powerpoint/2010/main" val="6393977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36E2E1-534C-F360-8067-BE1D15BD92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602D74-471D-7F3B-34E9-244E4053895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FAEA73-C0F1-FFB0-87DD-4E8E0FC5853B}"/>
              </a:ext>
            </a:extLst>
          </p:cNvPr>
          <p:cNvSpPr>
            <a:spLocks noGrp="1"/>
          </p:cNvSpPr>
          <p:nvPr>
            <p:ph type="body" idx="1"/>
          </p:nvPr>
        </p:nvSpPr>
        <p:spPr/>
        <p:txBody>
          <a:bodyPr/>
          <a:lstStyle/>
          <a:p>
            <a:pPr algn="l"/>
            <a:endParaRPr lang="en-GB" dirty="0"/>
          </a:p>
        </p:txBody>
      </p:sp>
      <p:sp>
        <p:nvSpPr>
          <p:cNvPr id="4" name="Slide Number Placeholder 3">
            <a:extLst>
              <a:ext uri="{FF2B5EF4-FFF2-40B4-BE49-F238E27FC236}">
                <a16:creationId xmlns:a16="http://schemas.microsoft.com/office/drawing/2014/main" id="{AE8F8204-0FF9-22B6-B359-E624DA6FC0BF}"/>
              </a:ext>
            </a:extLst>
          </p:cNvPr>
          <p:cNvSpPr>
            <a:spLocks noGrp="1"/>
          </p:cNvSpPr>
          <p:nvPr>
            <p:ph type="sldNum" sz="quarter" idx="5"/>
          </p:nvPr>
        </p:nvSpPr>
        <p:spPr/>
        <p:txBody>
          <a:bodyPr/>
          <a:lstStyle/>
          <a:p>
            <a:fld id="{196F252E-9641-4246-9FEB-8220527B77E0}" type="slidenum">
              <a:rPr lang="en-GB" smtClean="0"/>
              <a:t>9</a:t>
            </a:fld>
            <a:endParaRPr lang="en-GB"/>
          </a:p>
        </p:txBody>
      </p:sp>
    </p:spTree>
    <p:extLst>
      <p:ext uri="{BB962C8B-B14F-4D97-AF65-F5344CB8AC3E}">
        <p14:creationId xmlns:p14="http://schemas.microsoft.com/office/powerpoint/2010/main" val="23379152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56220F-B258-6662-BCED-BED88DEF20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279F5F-8505-A3BE-182B-9994649E19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7CEE2B-6D86-F932-ACD7-4CBC1184EF3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B2AFF1A-4380-FD31-3546-676FF9DB1A9D}"/>
              </a:ext>
            </a:extLst>
          </p:cNvPr>
          <p:cNvSpPr>
            <a:spLocks noGrp="1"/>
          </p:cNvSpPr>
          <p:nvPr>
            <p:ph type="sldNum" sz="quarter" idx="5"/>
          </p:nvPr>
        </p:nvSpPr>
        <p:spPr/>
        <p:txBody>
          <a:bodyPr/>
          <a:lstStyle/>
          <a:p>
            <a:fld id="{196F252E-9641-4246-9FEB-8220527B77E0}" type="slidenum">
              <a:rPr lang="en-GB" smtClean="0"/>
              <a:t>10</a:t>
            </a:fld>
            <a:endParaRPr lang="en-GB"/>
          </a:p>
        </p:txBody>
      </p:sp>
    </p:spTree>
    <p:extLst>
      <p:ext uri="{BB962C8B-B14F-4D97-AF65-F5344CB8AC3E}">
        <p14:creationId xmlns:p14="http://schemas.microsoft.com/office/powerpoint/2010/main" val="18754427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1A771F-056D-1A91-8E9B-333A32BEDB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D07D17-1013-0DFD-E7BF-34F66532D8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2B3E1A-C2AF-7DC3-B2A4-4B10D9C2001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5D013B2-DDD1-6BA8-A95D-B70BCF978F4C}"/>
              </a:ext>
            </a:extLst>
          </p:cNvPr>
          <p:cNvSpPr>
            <a:spLocks noGrp="1"/>
          </p:cNvSpPr>
          <p:nvPr>
            <p:ph type="sldNum" sz="quarter" idx="5"/>
          </p:nvPr>
        </p:nvSpPr>
        <p:spPr/>
        <p:txBody>
          <a:bodyPr/>
          <a:lstStyle/>
          <a:p>
            <a:fld id="{196F252E-9641-4246-9FEB-8220527B77E0}" type="slidenum">
              <a:rPr lang="en-GB" smtClean="0"/>
              <a:t>11</a:t>
            </a:fld>
            <a:endParaRPr lang="en-GB"/>
          </a:p>
        </p:txBody>
      </p:sp>
    </p:spTree>
    <p:extLst>
      <p:ext uri="{BB962C8B-B14F-4D97-AF65-F5344CB8AC3E}">
        <p14:creationId xmlns:p14="http://schemas.microsoft.com/office/powerpoint/2010/main" val="4394405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F7E353-84A1-7A10-909D-3C9EFE3E33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CFB4F5-F190-DD42-B710-4240B5DF32B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329CCC4-D30A-67D2-CE45-AB46B401A61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09B56B4-1AD9-88A4-8493-97B580296498}"/>
              </a:ext>
            </a:extLst>
          </p:cNvPr>
          <p:cNvSpPr>
            <a:spLocks noGrp="1"/>
          </p:cNvSpPr>
          <p:nvPr>
            <p:ph type="sldNum" sz="quarter" idx="5"/>
          </p:nvPr>
        </p:nvSpPr>
        <p:spPr/>
        <p:txBody>
          <a:bodyPr/>
          <a:lstStyle/>
          <a:p>
            <a:fld id="{196F252E-9641-4246-9FEB-8220527B77E0}" type="slidenum">
              <a:rPr lang="en-GB" smtClean="0"/>
              <a:t>12</a:t>
            </a:fld>
            <a:endParaRPr lang="en-GB"/>
          </a:p>
        </p:txBody>
      </p:sp>
    </p:spTree>
    <p:extLst>
      <p:ext uri="{BB962C8B-B14F-4D97-AF65-F5344CB8AC3E}">
        <p14:creationId xmlns:p14="http://schemas.microsoft.com/office/powerpoint/2010/main" val="7617860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023C42-BB66-398E-2DDF-F6B356709B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5D7D22-D4BC-DA70-98E5-307FCB0801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649D5E-8919-0190-F99A-CC9A1A0676A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63089F8-BD41-AC53-FCDE-0BE4BB941D9D}"/>
              </a:ext>
            </a:extLst>
          </p:cNvPr>
          <p:cNvSpPr>
            <a:spLocks noGrp="1"/>
          </p:cNvSpPr>
          <p:nvPr>
            <p:ph type="sldNum" sz="quarter" idx="5"/>
          </p:nvPr>
        </p:nvSpPr>
        <p:spPr/>
        <p:txBody>
          <a:bodyPr/>
          <a:lstStyle/>
          <a:p>
            <a:fld id="{196F252E-9641-4246-9FEB-8220527B77E0}" type="slidenum">
              <a:rPr lang="en-GB" smtClean="0"/>
              <a:t>13</a:t>
            </a:fld>
            <a:endParaRPr lang="en-GB"/>
          </a:p>
        </p:txBody>
      </p:sp>
    </p:spTree>
    <p:extLst>
      <p:ext uri="{BB962C8B-B14F-4D97-AF65-F5344CB8AC3E}">
        <p14:creationId xmlns:p14="http://schemas.microsoft.com/office/powerpoint/2010/main" val="18462184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141799-AAE8-C727-64AF-55FC65BF17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0466DA-C891-679C-1F8C-B5F3C2B3B2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4AAC413-C993-E12D-E507-475535AD4CD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047BCF4-461B-F738-B3A6-E608C6FA8004}"/>
              </a:ext>
            </a:extLst>
          </p:cNvPr>
          <p:cNvSpPr>
            <a:spLocks noGrp="1"/>
          </p:cNvSpPr>
          <p:nvPr>
            <p:ph type="sldNum" sz="quarter" idx="5"/>
          </p:nvPr>
        </p:nvSpPr>
        <p:spPr/>
        <p:txBody>
          <a:bodyPr/>
          <a:lstStyle/>
          <a:p>
            <a:fld id="{196F252E-9641-4246-9FEB-8220527B77E0}" type="slidenum">
              <a:rPr lang="en-GB" smtClean="0"/>
              <a:t>14</a:t>
            </a:fld>
            <a:endParaRPr lang="en-GB"/>
          </a:p>
        </p:txBody>
      </p:sp>
    </p:spTree>
    <p:extLst>
      <p:ext uri="{BB962C8B-B14F-4D97-AF65-F5344CB8AC3E}">
        <p14:creationId xmlns:p14="http://schemas.microsoft.com/office/powerpoint/2010/main" val="38995932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6AAE1E-09AD-D980-6D0B-596AD9AFAE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274CDA-F946-A03F-4A18-4F717C120DB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78804D-47F9-DF26-7B1B-878008F360F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235287F-B1E6-0590-AAD0-D5CA240AD562}"/>
              </a:ext>
            </a:extLst>
          </p:cNvPr>
          <p:cNvSpPr>
            <a:spLocks noGrp="1"/>
          </p:cNvSpPr>
          <p:nvPr>
            <p:ph type="sldNum" sz="quarter" idx="5"/>
          </p:nvPr>
        </p:nvSpPr>
        <p:spPr/>
        <p:txBody>
          <a:bodyPr/>
          <a:lstStyle/>
          <a:p>
            <a:fld id="{196F252E-9641-4246-9FEB-8220527B77E0}" type="slidenum">
              <a:rPr lang="en-GB" smtClean="0"/>
              <a:t>15</a:t>
            </a:fld>
            <a:endParaRPr lang="en-GB"/>
          </a:p>
        </p:txBody>
      </p:sp>
    </p:spTree>
    <p:extLst>
      <p:ext uri="{BB962C8B-B14F-4D97-AF65-F5344CB8AC3E}">
        <p14:creationId xmlns:p14="http://schemas.microsoft.com/office/powerpoint/2010/main" val="19087661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865B27-4DB0-2999-BAB3-DFCA702ED1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6E5CDC-A7E7-C8F9-35F8-2FD9F475E6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15EF95-BD62-A02F-ECFA-5203A3A4604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AB111D5-D897-9C7D-6EC2-716CB45FAA15}"/>
              </a:ext>
            </a:extLst>
          </p:cNvPr>
          <p:cNvSpPr>
            <a:spLocks noGrp="1"/>
          </p:cNvSpPr>
          <p:nvPr>
            <p:ph type="sldNum" sz="quarter" idx="5"/>
          </p:nvPr>
        </p:nvSpPr>
        <p:spPr/>
        <p:txBody>
          <a:bodyPr/>
          <a:lstStyle/>
          <a:p>
            <a:fld id="{196F252E-9641-4246-9FEB-8220527B77E0}" type="slidenum">
              <a:rPr lang="en-GB" smtClean="0"/>
              <a:t>16</a:t>
            </a:fld>
            <a:endParaRPr lang="en-GB"/>
          </a:p>
        </p:txBody>
      </p:sp>
    </p:spTree>
    <p:extLst>
      <p:ext uri="{BB962C8B-B14F-4D97-AF65-F5344CB8AC3E}">
        <p14:creationId xmlns:p14="http://schemas.microsoft.com/office/powerpoint/2010/main" val="5812732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DC445D-4730-2E6A-0BF4-8B9121805A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0A8C3E-2D53-43FF-B579-70DC849E5F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80C9F0-2E47-FA00-C01C-647A4525D7C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43D3E4B-A157-09BD-FBFA-BB68C13A4DA0}"/>
              </a:ext>
            </a:extLst>
          </p:cNvPr>
          <p:cNvSpPr>
            <a:spLocks noGrp="1"/>
          </p:cNvSpPr>
          <p:nvPr>
            <p:ph type="sldNum" sz="quarter" idx="5"/>
          </p:nvPr>
        </p:nvSpPr>
        <p:spPr/>
        <p:txBody>
          <a:bodyPr/>
          <a:lstStyle/>
          <a:p>
            <a:fld id="{196F252E-9641-4246-9FEB-8220527B77E0}" type="slidenum">
              <a:rPr lang="en-GB" smtClean="0"/>
              <a:t>17</a:t>
            </a:fld>
            <a:endParaRPr lang="en-GB"/>
          </a:p>
        </p:txBody>
      </p:sp>
    </p:spTree>
    <p:extLst>
      <p:ext uri="{BB962C8B-B14F-4D97-AF65-F5344CB8AC3E}">
        <p14:creationId xmlns:p14="http://schemas.microsoft.com/office/powerpoint/2010/main" val="20857895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A805DB-A38B-F36F-6FF6-C2BDDB4AC2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D631AD-364E-F655-2278-5EBBF5234E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5AC302D-FCC7-B5D4-7AF4-BBF8BB070DE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A4EB876-7F74-2C6F-1128-93A32BC72C16}"/>
              </a:ext>
            </a:extLst>
          </p:cNvPr>
          <p:cNvSpPr>
            <a:spLocks noGrp="1"/>
          </p:cNvSpPr>
          <p:nvPr>
            <p:ph type="sldNum" sz="quarter" idx="5"/>
          </p:nvPr>
        </p:nvSpPr>
        <p:spPr/>
        <p:txBody>
          <a:bodyPr/>
          <a:lstStyle/>
          <a:p>
            <a:fld id="{196F252E-9641-4246-9FEB-8220527B77E0}" type="slidenum">
              <a:rPr lang="en-GB" smtClean="0"/>
              <a:t>18</a:t>
            </a:fld>
            <a:endParaRPr lang="en-GB"/>
          </a:p>
        </p:txBody>
      </p:sp>
    </p:spTree>
    <p:extLst>
      <p:ext uri="{BB962C8B-B14F-4D97-AF65-F5344CB8AC3E}">
        <p14:creationId xmlns:p14="http://schemas.microsoft.com/office/powerpoint/2010/main" val="4612675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46797A-32C4-1BF6-498E-6DE5C6056F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42234E-8CD1-FB4F-D21C-6264CBCFB9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6B5CE5-B35B-2318-3E86-7779BBEAF93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43662D3-7610-D366-75BA-818DA39A53DA}"/>
              </a:ext>
            </a:extLst>
          </p:cNvPr>
          <p:cNvSpPr>
            <a:spLocks noGrp="1"/>
          </p:cNvSpPr>
          <p:nvPr>
            <p:ph type="sldNum" sz="quarter" idx="5"/>
          </p:nvPr>
        </p:nvSpPr>
        <p:spPr/>
        <p:txBody>
          <a:bodyPr/>
          <a:lstStyle/>
          <a:p>
            <a:fld id="{196F252E-9641-4246-9FEB-8220527B77E0}" type="slidenum">
              <a:rPr lang="en-GB" smtClean="0"/>
              <a:t>19</a:t>
            </a:fld>
            <a:endParaRPr lang="en-GB"/>
          </a:p>
        </p:txBody>
      </p:sp>
    </p:spTree>
    <p:extLst>
      <p:ext uri="{BB962C8B-B14F-4D97-AF65-F5344CB8AC3E}">
        <p14:creationId xmlns:p14="http://schemas.microsoft.com/office/powerpoint/2010/main" val="9203406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401CEB-FD50-3A52-9CDC-424276F4F0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071DE0-23E3-E3D4-6E8F-E013426A97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6822AB1-99A1-C187-F00B-83E84642EC7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3384BDD-A3D4-1577-A9F4-A5F62ABF7D82}"/>
              </a:ext>
            </a:extLst>
          </p:cNvPr>
          <p:cNvSpPr>
            <a:spLocks noGrp="1"/>
          </p:cNvSpPr>
          <p:nvPr>
            <p:ph type="sldNum" sz="quarter" idx="5"/>
          </p:nvPr>
        </p:nvSpPr>
        <p:spPr/>
        <p:txBody>
          <a:bodyPr/>
          <a:lstStyle/>
          <a:p>
            <a:fld id="{196F252E-9641-4246-9FEB-8220527B77E0}" type="slidenum">
              <a:rPr lang="en-GB" smtClean="0"/>
              <a:t>20</a:t>
            </a:fld>
            <a:endParaRPr lang="en-GB"/>
          </a:p>
        </p:txBody>
      </p:sp>
    </p:spTree>
    <p:extLst>
      <p:ext uri="{BB962C8B-B14F-4D97-AF65-F5344CB8AC3E}">
        <p14:creationId xmlns:p14="http://schemas.microsoft.com/office/powerpoint/2010/main" val="35117073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F92E97-1614-1DFF-7E05-283B9A4487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771171-106F-D998-503E-ABC632C9EF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C01EE6-A1E6-1EBF-1460-CDA4C26787C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A381292-1984-ECB4-EEF5-5BCEB81458AA}"/>
              </a:ext>
            </a:extLst>
          </p:cNvPr>
          <p:cNvSpPr>
            <a:spLocks noGrp="1"/>
          </p:cNvSpPr>
          <p:nvPr>
            <p:ph type="sldNum" sz="quarter" idx="5"/>
          </p:nvPr>
        </p:nvSpPr>
        <p:spPr/>
        <p:txBody>
          <a:bodyPr/>
          <a:lstStyle/>
          <a:p>
            <a:fld id="{196F252E-9641-4246-9FEB-8220527B77E0}" type="slidenum">
              <a:rPr lang="en-GB" smtClean="0"/>
              <a:t>21</a:t>
            </a:fld>
            <a:endParaRPr lang="en-GB"/>
          </a:p>
        </p:txBody>
      </p:sp>
    </p:spTree>
    <p:extLst>
      <p:ext uri="{BB962C8B-B14F-4D97-AF65-F5344CB8AC3E}">
        <p14:creationId xmlns:p14="http://schemas.microsoft.com/office/powerpoint/2010/main" val="36388649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BBC4154B-04FC-4633-BD43-0C1D80178E1C}" type="datetimeFigureOut">
              <a:rPr lang="en-GB" smtClean="0"/>
              <a:t>14/10/2026</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046465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BBC4154B-04FC-4633-BD43-0C1D80178E1C}" type="datetimeFigureOut">
              <a:rPr lang="en-GB" smtClean="0"/>
              <a:t>14/10/2026</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22998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BBC4154B-04FC-4633-BD43-0C1D80178E1C}" type="datetimeFigureOut">
              <a:rPr lang="en-GB" smtClean="0"/>
              <a:t>14/10/2026</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35582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BBC4154B-04FC-4633-BD43-0C1D80178E1C}" type="datetimeFigureOut">
              <a:rPr lang="en-GB" smtClean="0"/>
              <a:t>14/10/2026</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01818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BBC4154B-04FC-4633-BD43-0C1D80178E1C}" type="datetimeFigureOut">
              <a:rPr lang="en-GB" smtClean="0"/>
              <a:t>14/10/2026</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9346257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BBC4154B-04FC-4633-BD43-0C1D80178E1C}" type="datetimeFigureOut">
              <a:rPr lang="en-GB" smtClean="0"/>
              <a:t>14/10/2026</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125248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BBC4154B-04FC-4633-BD43-0C1D80178E1C}" type="datetimeFigureOut">
              <a:rPr lang="en-GB" smtClean="0"/>
              <a:t>14/10/2026</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5974598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BBC4154B-04FC-4633-BD43-0C1D80178E1C}" type="datetimeFigureOut">
              <a:rPr lang="en-GB" smtClean="0"/>
              <a:t>14/10/2026</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0526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BBC4154B-04FC-4633-BD43-0C1D80178E1C}" type="datetimeFigureOut">
              <a:rPr lang="en-GB" smtClean="0"/>
              <a:t>14/10/2026</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78730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BBC4154B-04FC-4633-BD43-0C1D80178E1C}" type="datetimeFigureOut">
              <a:rPr lang="en-GB" smtClean="0"/>
              <a:t>14/10/2026</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12828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BBC4154B-04FC-4633-BD43-0C1D80178E1C}" type="datetimeFigureOut">
              <a:rPr lang="en-GB" smtClean="0"/>
              <a:t>14/10/2026</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859890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100" b="0" i="0">
                <a:solidFill>
                  <a:schemeClr val="tx1"/>
                </a:solidFill>
                <a:latin typeface="Raleway" panose="020B0003030101060003" pitchFamily="34" charset="0"/>
                <a:cs typeface="Calibri"/>
              </a:defRPr>
            </a:lvl1pPr>
          </a:lstStyle>
          <a:p>
            <a:r>
              <a:rPr lang="en-US"/>
              <a:t>Click to edit Master title style</a:t>
            </a:r>
            <a:endParaRPr dirty="0"/>
          </a:p>
        </p:txBody>
      </p:sp>
      <p:sp>
        <p:nvSpPr>
          <p:cNvPr id="3" name="Holder 3"/>
          <p:cNvSpPr>
            <a:spLocks noGrp="1"/>
          </p:cNvSpPr>
          <p:nvPr>
            <p:ph sz="half" idx="2"/>
          </p:nvPr>
        </p:nvSpPr>
        <p:spPr>
          <a:xfrm>
            <a:off x="684920" y="3362145"/>
            <a:ext cx="5198533" cy="430887"/>
          </a:xfrm>
          <a:prstGeom prst="rect">
            <a:avLst/>
          </a:prstGeom>
        </p:spPr>
        <p:txBody>
          <a:bodyPr wrap="square" lIns="0" tIns="0" rIns="0" bIns="0">
            <a:spAutoFit/>
          </a:bodyPr>
          <a:lstStyle>
            <a:lvl1pPr>
              <a:defRPr sz="2800" b="0" i="0">
                <a:solidFill>
                  <a:schemeClr val="hlink"/>
                </a:solidFill>
                <a:latin typeface="Raleway" panose="020B0003030101060003" pitchFamily="34" charset="0"/>
                <a:cs typeface="Calibri"/>
              </a:defRPr>
            </a:lvl1pPr>
          </a:lstStyle>
          <a:p>
            <a:pPr lvl="0"/>
            <a:r>
              <a:rPr lang="en-US"/>
              <a:t>Click to edit Master text styles</a:t>
            </a:r>
          </a:p>
        </p:txBody>
      </p:sp>
      <p:sp>
        <p:nvSpPr>
          <p:cNvPr id="4" name="Holder 4"/>
          <p:cNvSpPr>
            <a:spLocks noGrp="1"/>
          </p:cNvSpPr>
          <p:nvPr>
            <p:ph sz="half" idx="3"/>
          </p:nvPr>
        </p:nvSpPr>
        <p:spPr>
          <a:xfrm>
            <a:off x="6303435" y="3541180"/>
            <a:ext cx="4805679" cy="430887"/>
          </a:xfrm>
          <a:prstGeom prst="rect">
            <a:avLst/>
          </a:prstGeom>
        </p:spPr>
        <p:txBody>
          <a:bodyPr wrap="square" lIns="0" tIns="0" rIns="0" bIns="0">
            <a:spAutoFit/>
          </a:bodyPr>
          <a:lstStyle>
            <a:lvl1pPr>
              <a:defRPr sz="2800" b="0" i="0" u="sng">
                <a:solidFill>
                  <a:schemeClr val="tx1"/>
                </a:solidFill>
                <a:latin typeface="Raleway" panose="020B0003030101060003" pitchFamily="34" charset="0"/>
                <a:cs typeface="Calibri"/>
              </a:defRPr>
            </a:lvl1pPr>
          </a:lstStyle>
          <a:p>
            <a:pPr lvl="0"/>
            <a:r>
              <a:rPr lang="en-US"/>
              <a:t>Click to edit Master text styles</a:t>
            </a: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lang="en-GB"/>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BBC4154B-04FC-4633-BD43-0C1D80178E1C}" type="datetimeFigureOut">
              <a:rPr lang="en-GB" smtClean="0"/>
              <a:t>14/10/2026</a:t>
            </a:fld>
            <a:endParaRPr lang="en-GB"/>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4879993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1D8BD707-D9CF-40AE-B4C6-C98DA3205C09}" type="datetimeFigureOut">
              <a:rPr lang="en-US" smtClean="0"/>
              <a:t>10/14/2026</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0368158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1D8BD707-D9CF-40AE-B4C6-C98DA3205C09}" type="datetimeFigureOut">
              <a:rPr lang="en-US" smtClean="0"/>
              <a:t>10/14/2026</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6F15528-21DE-4FAA-801E-634DDDAF4B2B}" type="slidenum">
              <a:rPr lang="en-GB" smtClean="0"/>
              <a:t>‹#›</a:t>
            </a:fld>
            <a:endParaRPr lang="en-GB"/>
          </a:p>
        </p:txBody>
      </p:sp>
      <p:pic>
        <p:nvPicPr>
          <p:cNvPr id="8" name="Picture 7" descr="A blue screen with white text&#10;&#10;Description automatically generated">
            <a:extLst>
              <a:ext uri="{FF2B5EF4-FFF2-40B4-BE49-F238E27FC236}">
                <a16:creationId xmlns:a16="http://schemas.microsoft.com/office/drawing/2014/main" id="{0D62BA6E-5B36-0752-44CD-C64805A451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006380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1D8BD707-D9CF-40AE-B4C6-C98DA3205C09}" type="datetimeFigureOut">
              <a:rPr lang="en-US" smtClean="0"/>
              <a:t>10/14/2026</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2409998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1D8BD707-D9CF-40AE-B4C6-C98DA3205C09}" type="datetimeFigureOut">
              <a:rPr lang="en-US" smtClean="0"/>
              <a:pPr/>
              <a:t>10/14/2026</a:t>
            </a:fld>
            <a:endParaRPr lang="en-US" dirty="0"/>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23701619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1D8BD707-D9CF-40AE-B4C6-C98DA3205C09}" type="datetimeFigureOut">
              <a:rPr lang="en-US" smtClean="0"/>
              <a:t>10/14/2026</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5016459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1D8BD707-D9CF-40AE-B4C6-C98DA3205C09}" type="datetimeFigureOut">
              <a:rPr lang="en-US" smtClean="0"/>
              <a:t>10/14/2026</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3526114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1D8BD707-D9CF-40AE-B4C6-C98DA3205C09}" type="datetimeFigureOut">
              <a:rPr lang="en-US" smtClean="0"/>
              <a:t>10/14/2026</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7928001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1D8BD707-D9CF-40AE-B4C6-C98DA3205C09}" type="datetimeFigureOut">
              <a:rPr lang="en-US" smtClean="0"/>
              <a:t>10/14/2026</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4394625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1D8BD707-D9CF-40AE-B4C6-C98DA3205C09}" type="datetimeFigureOut">
              <a:rPr lang="en-US" smtClean="0"/>
              <a:pPr/>
              <a:t>10/14/2026</a:t>
            </a:fld>
            <a:endParaRPr lang="en-US" dirty="0"/>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5584342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1D8BD707-D9CF-40AE-B4C6-C98DA3205C09}" type="datetimeFigureOut">
              <a:rPr lang="en-US" smtClean="0"/>
              <a:t>10/14/2026</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5905248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1D8BD707-D9CF-40AE-B4C6-C98DA3205C09}" type="datetimeFigureOut">
              <a:rPr lang="en-US" smtClean="0"/>
              <a:t>10/14/2026</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91146192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obj" preserve="1">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100" b="0" i="0">
                <a:solidFill>
                  <a:schemeClr val="tx1"/>
                </a:solidFill>
                <a:latin typeface="Raleway" panose="020B0003030101060003" pitchFamily="34" charset="0"/>
                <a:cs typeface="Calibri"/>
              </a:defRPr>
            </a:lvl1pPr>
          </a:lstStyle>
          <a:p>
            <a:r>
              <a:rPr lang="en-US"/>
              <a:t>Click to edit Master title style</a:t>
            </a:r>
            <a:endParaRPr dirty="0"/>
          </a:p>
        </p:txBody>
      </p:sp>
      <p:sp>
        <p:nvSpPr>
          <p:cNvPr id="3" name="Holder 3"/>
          <p:cNvSpPr>
            <a:spLocks noGrp="1"/>
          </p:cNvSpPr>
          <p:nvPr>
            <p:ph sz="half" idx="2"/>
          </p:nvPr>
        </p:nvSpPr>
        <p:spPr>
          <a:xfrm>
            <a:off x="684920" y="3362145"/>
            <a:ext cx="5198533" cy="430887"/>
          </a:xfrm>
          <a:prstGeom prst="rect">
            <a:avLst/>
          </a:prstGeom>
        </p:spPr>
        <p:txBody>
          <a:bodyPr wrap="square" lIns="0" tIns="0" rIns="0" bIns="0">
            <a:spAutoFit/>
          </a:bodyPr>
          <a:lstStyle>
            <a:lvl1pPr>
              <a:defRPr sz="2800" b="0" i="0">
                <a:solidFill>
                  <a:schemeClr val="hlink"/>
                </a:solidFill>
                <a:latin typeface="Raleway" panose="020B0003030101060003" pitchFamily="34" charset="0"/>
                <a:cs typeface="Calibri"/>
              </a:defRPr>
            </a:lvl1pPr>
          </a:lstStyle>
          <a:p>
            <a:pPr lvl="0"/>
            <a:r>
              <a:rPr lang="en-US"/>
              <a:t>Click to edit Master text styles</a:t>
            </a:r>
          </a:p>
        </p:txBody>
      </p:sp>
      <p:sp>
        <p:nvSpPr>
          <p:cNvPr id="4" name="Holder 4"/>
          <p:cNvSpPr>
            <a:spLocks noGrp="1"/>
          </p:cNvSpPr>
          <p:nvPr>
            <p:ph sz="half" idx="3"/>
          </p:nvPr>
        </p:nvSpPr>
        <p:spPr>
          <a:xfrm>
            <a:off x="6303435" y="3541180"/>
            <a:ext cx="4805679" cy="430887"/>
          </a:xfrm>
          <a:prstGeom prst="rect">
            <a:avLst/>
          </a:prstGeom>
        </p:spPr>
        <p:txBody>
          <a:bodyPr wrap="square" lIns="0" tIns="0" rIns="0" bIns="0">
            <a:spAutoFit/>
          </a:bodyPr>
          <a:lstStyle>
            <a:lvl1pPr>
              <a:defRPr sz="2800" b="0" i="0" u="sng">
                <a:solidFill>
                  <a:schemeClr val="tx1"/>
                </a:solidFill>
                <a:latin typeface="Raleway" panose="020B0003030101060003" pitchFamily="34" charset="0"/>
                <a:cs typeface="Calibri"/>
              </a:defRPr>
            </a:lvl1pPr>
          </a:lstStyle>
          <a:p>
            <a:pPr lvl="0"/>
            <a:r>
              <a:rPr lang="en-US"/>
              <a:t>Click to edit Master text styles</a:t>
            </a: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10/14/2026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0003804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9261740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95080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8229596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07849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0983933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06637739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3129529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25966837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904198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3.jp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2.jpg"/></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7.xml"/><Relationship Id="rId7"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5" Type="http://schemas.openxmlformats.org/officeDocument/2006/relationships/image" Target="../media/image5.png"/><Relationship Id="rId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14/10/2026</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199379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10/14/2026</a:t>
            </a:fld>
            <a:endParaRPr lang="en-US" dirty="0"/>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GB" smtClean="0"/>
              <a:pPr/>
              <a:t>‹#›</a:t>
            </a:fld>
            <a:endParaRPr lang="en-GB" dirty="0"/>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95373811"/>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10/14/2026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421795086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487136401"/>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g"/><Relationship Id="rId1" Type="http://schemas.openxmlformats.org/officeDocument/2006/relationships/slideLayout" Target="../slideLayouts/slideLayout33.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6.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6.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notesSlide" Target="../notesSlides/notesSlide6.xml"/><Relationship Id="rId1" Type="http://schemas.openxmlformats.org/officeDocument/2006/relationships/slideLayout" Target="../slideLayouts/slideLayout26.xml"/></Relationships>
</file>

<file path=ppt/slides/_rels/slide8.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notesSlide" Target="../notesSlides/notesSlide7.xml"/><Relationship Id="rId1" Type="http://schemas.openxmlformats.org/officeDocument/2006/relationships/slideLayout" Target="../slideLayouts/slideLayout26.xml"/></Relationships>
</file>

<file path=ppt/slides/_rels/slide9.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notesSlide" Target="../notesSlides/notesSlide8.xml"/><Relationship Id="rId1" Type="http://schemas.openxmlformats.org/officeDocument/2006/relationships/slideLayout" Target="../slideLayouts/slideLayout26.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6.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6.xml"/><Relationship Id="rId4" Type="http://schemas.openxmlformats.org/officeDocument/2006/relationships/image" Target="../media/image17.sv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6.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6.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3.xml"/><Relationship Id="rId1" Type="http://schemas.openxmlformats.org/officeDocument/2006/relationships/slideLayout" Target="../slideLayouts/slideLayout26.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6.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2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6.xml"/></Relationships>
</file>

<file path=ppt/slides/_rels/slide18.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notesSlide" Target="../notesSlides/notesSlide17.xml"/><Relationship Id="rId1" Type="http://schemas.openxmlformats.org/officeDocument/2006/relationships/slideLayout" Target="../slideLayouts/slideLayout26.xml"/></Relationships>
</file>

<file path=ppt/slides/_rels/slide19.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notesSlide" Target="../notesSlides/notesSlide18.xml"/><Relationship Id="rId1" Type="http://schemas.openxmlformats.org/officeDocument/2006/relationships/slideLayout" Target="../slideLayouts/slideLayout2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6.xml"/></Relationships>
</file>

<file path=ppt/slides/_rels/slide21.xml.rels><?xml version="1.0" encoding="UTF-8" standalone="yes"?>
<Relationships xmlns="http://schemas.openxmlformats.org/package/2006/relationships"><Relationship Id="rId3" Type="http://schemas.openxmlformats.org/officeDocument/2006/relationships/hyperlink" Target="https://doi.org/10.1108/IJCHM-05-2012-0065" TargetMode="External"/><Relationship Id="rId2" Type="http://schemas.openxmlformats.org/officeDocument/2006/relationships/notesSlide" Target="../notesSlides/notesSlide20.xml"/><Relationship Id="rId1" Type="http://schemas.openxmlformats.org/officeDocument/2006/relationships/slideLayout" Target="../slideLayouts/slideLayout26.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6.jpg"/><Relationship Id="rId1" Type="http://schemas.openxmlformats.org/officeDocument/2006/relationships/slideLayout" Target="../slideLayouts/slideLayout3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6E66B9-5E97-9ABB-EF4B-9D37D0CF9BE5}"/>
              </a:ext>
            </a:extLst>
          </p:cNvPr>
          <p:cNvSpPr txBox="1"/>
          <p:nvPr/>
        </p:nvSpPr>
        <p:spPr>
          <a:xfrm>
            <a:off x="456240" y="1259145"/>
            <a:ext cx="5369638" cy="2585323"/>
          </a:xfrm>
          <a:prstGeom prst="rect">
            <a:avLst/>
          </a:prstGeom>
          <a:noFill/>
        </p:spPr>
        <p:txBody>
          <a:bodyPr wrap="square" rtlCol="0">
            <a:spAutoFit/>
          </a:bodyPr>
          <a:lstStyle/>
          <a:p>
            <a:r>
              <a:rPr lang="en-GB" sz="5400" dirty="0">
                <a:solidFill>
                  <a:schemeClr val="bg1"/>
                </a:solidFill>
                <a:latin typeface="Arial" panose="020B0604020202020204" pitchFamily="34" charset="0"/>
                <a:cs typeface="Arial" panose="020B0604020202020204" pitchFamily="34" charset="0"/>
              </a:rPr>
              <a:t>Hospitality &amp; Hotel Management</a:t>
            </a:r>
          </a:p>
        </p:txBody>
      </p:sp>
      <p:sp>
        <p:nvSpPr>
          <p:cNvPr id="6" name="TextBox 5">
            <a:extLst>
              <a:ext uri="{FF2B5EF4-FFF2-40B4-BE49-F238E27FC236}">
                <a16:creationId xmlns:a16="http://schemas.microsoft.com/office/drawing/2014/main" id="{2DDBD4A8-0007-5EFA-628C-3A9FCA50BB6B}"/>
              </a:ext>
            </a:extLst>
          </p:cNvPr>
          <p:cNvSpPr txBox="1"/>
          <p:nvPr/>
        </p:nvSpPr>
        <p:spPr>
          <a:xfrm>
            <a:off x="456240" y="3844468"/>
            <a:ext cx="2416046"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Level 5</a:t>
            </a:r>
          </a:p>
        </p:txBody>
      </p:sp>
      <p:sp>
        <p:nvSpPr>
          <p:cNvPr id="11" name="Parallelogram 10">
            <a:extLst>
              <a:ext uri="{FF2B5EF4-FFF2-40B4-BE49-F238E27FC236}">
                <a16:creationId xmlns:a16="http://schemas.microsoft.com/office/drawing/2014/main" id="{E737B272-D119-492A-E2AD-89E3DA2373BE}"/>
              </a:ext>
            </a:extLst>
          </p:cNvPr>
          <p:cNvSpPr/>
          <p:nvPr/>
        </p:nvSpPr>
        <p:spPr>
          <a:xfrm>
            <a:off x="4448014" y="242683"/>
            <a:ext cx="7642386" cy="5204971"/>
          </a:xfrm>
          <a:prstGeom prst="parallelogram">
            <a:avLst/>
          </a:prstGeom>
          <a:blipFill dpi="0" rotWithShape="1">
            <a:blip r:embed="rId3">
              <a:extLst>
                <a:ext uri="{28A0092B-C50C-407E-A947-70E740481C1C}">
                  <a14:useLocalDpi xmlns:a14="http://schemas.microsoft.com/office/drawing/2010/main" val="0"/>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0F036A-3916-F518-9DF1-532AF4E8ADFE}"/>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6D5DF2B7-8E8D-74CC-1C3A-CD5F228A3123}"/>
              </a:ext>
            </a:extLst>
          </p:cNvPr>
          <p:cNvPicPr>
            <a:picLocks noChangeAspect="1"/>
          </p:cNvPicPr>
          <p:nvPr/>
        </p:nvPicPr>
        <p:blipFill>
          <a:blip r:embed="rId3"/>
          <a:srcRect t="11898" b="3632"/>
          <a:stretch>
            <a:fillRect/>
          </a:stretch>
        </p:blipFill>
        <p:spPr>
          <a:xfrm>
            <a:off x="0" y="0"/>
            <a:ext cx="12192000" cy="6006790"/>
          </a:xfrm>
          <a:prstGeom prst="rect">
            <a:avLst/>
          </a:prstGeom>
        </p:spPr>
      </p:pic>
      <p:sp>
        <p:nvSpPr>
          <p:cNvPr id="5" name="TextBox 4">
            <a:extLst>
              <a:ext uri="{FF2B5EF4-FFF2-40B4-BE49-F238E27FC236}">
                <a16:creationId xmlns:a16="http://schemas.microsoft.com/office/drawing/2014/main" id="{BAD87F42-36C6-E696-A2F2-EBEBC04FD100}"/>
              </a:ext>
            </a:extLst>
          </p:cNvPr>
          <p:cNvSpPr txBox="1"/>
          <p:nvPr/>
        </p:nvSpPr>
        <p:spPr>
          <a:xfrm rot="21086727">
            <a:off x="4155687" y="1390186"/>
            <a:ext cx="4311805" cy="1938992"/>
          </a:xfrm>
          <a:prstGeom prst="rect">
            <a:avLst/>
          </a:prstGeom>
          <a:noFill/>
        </p:spPr>
        <p:txBody>
          <a:bodyPr wrap="square" rtlCol="0">
            <a:spAutoFit/>
          </a:bodyPr>
          <a:lstStyle/>
          <a:p>
            <a:pPr algn="ctr"/>
            <a:r>
              <a:rPr lang="en-GB" sz="6000" b="1" dirty="0">
                <a:solidFill>
                  <a:schemeClr val="accent1">
                    <a:lumMod val="50000"/>
                  </a:schemeClr>
                </a:solidFill>
                <a:latin typeface="Abadi" panose="020B0604020104020204" pitchFamily="34" charset="0"/>
              </a:rPr>
              <a:t>Assignment Workshop</a:t>
            </a:r>
          </a:p>
        </p:txBody>
      </p:sp>
      <p:sp>
        <p:nvSpPr>
          <p:cNvPr id="10" name="TextBox 9">
            <a:extLst>
              <a:ext uri="{FF2B5EF4-FFF2-40B4-BE49-F238E27FC236}">
                <a16:creationId xmlns:a16="http://schemas.microsoft.com/office/drawing/2014/main" id="{A2DD0C3F-C220-340D-8D8A-9DD956531E66}"/>
              </a:ext>
            </a:extLst>
          </p:cNvPr>
          <p:cNvSpPr txBox="1"/>
          <p:nvPr/>
        </p:nvSpPr>
        <p:spPr>
          <a:xfrm rot="21086727">
            <a:off x="4133773" y="3521739"/>
            <a:ext cx="4818493" cy="523220"/>
          </a:xfrm>
          <a:prstGeom prst="rect">
            <a:avLst/>
          </a:prstGeom>
          <a:noFill/>
        </p:spPr>
        <p:txBody>
          <a:bodyPr wrap="square" rtlCol="0">
            <a:spAutoFit/>
          </a:bodyPr>
          <a:lstStyle/>
          <a:p>
            <a:pPr algn="ctr"/>
            <a:r>
              <a:rPr lang="en-GB" sz="2800" b="1" dirty="0">
                <a:solidFill>
                  <a:schemeClr val="accent2">
                    <a:lumMod val="75000"/>
                  </a:schemeClr>
                </a:solidFill>
                <a:latin typeface="Abadi" panose="020B0604020104020204" pitchFamily="34" charset="0"/>
              </a:rPr>
              <a:t>Report-Writing</a:t>
            </a:r>
          </a:p>
        </p:txBody>
      </p:sp>
    </p:spTree>
    <p:extLst>
      <p:ext uri="{BB962C8B-B14F-4D97-AF65-F5344CB8AC3E}">
        <p14:creationId xmlns:p14="http://schemas.microsoft.com/office/powerpoint/2010/main" val="8961650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7FB6DC-C928-5AD9-E6DF-068566B526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592C46-BE55-C073-9166-B13F0AF7DC97}"/>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Learning Outcomes</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46F2A7B2-ECF3-E3F6-E73B-3A8229E73F35}"/>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12" name="Subtitle 2">
            <a:extLst>
              <a:ext uri="{FF2B5EF4-FFF2-40B4-BE49-F238E27FC236}">
                <a16:creationId xmlns:a16="http://schemas.microsoft.com/office/drawing/2014/main" id="{E1A46732-DFB2-2642-9FB2-401F7FAA3ED7}"/>
              </a:ext>
            </a:extLst>
          </p:cNvPr>
          <p:cNvSpPr txBox="1">
            <a:spLocks/>
          </p:cNvSpPr>
          <p:nvPr/>
        </p:nvSpPr>
        <p:spPr>
          <a:xfrm>
            <a:off x="613775" y="1687741"/>
            <a:ext cx="10947748" cy="4035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60000"/>
              </a:lnSpc>
              <a:buNone/>
            </a:pPr>
            <a:r>
              <a:rPr lang="en-GB" sz="2400" dirty="0">
                <a:solidFill>
                  <a:srgbClr val="333333"/>
                </a:solidFill>
                <a:latin typeface="Aptos" panose="020B0004020202020204" pitchFamily="34" charset="0"/>
              </a:rPr>
              <a:t>By the end of this lecture, students should be able to:</a:t>
            </a:r>
          </a:p>
          <a:p>
            <a:pPr>
              <a:lnSpc>
                <a:spcPct val="160000"/>
              </a:lnSpc>
              <a:buFont typeface="Wingdings" panose="05000000000000000000" pitchFamily="2" charset="2"/>
              <a:buChar char="§"/>
            </a:pPr>
            <a:r>
              <a:rPr lang="en-US" sz="2400" dirty="0">
                <a:solidFill>
                  <a:srgbClr val="333333"/>
                </a:solidFill>
                <a:latin typeface="Aptos" panose="020B0004020202020204" pitchFamily="34" charset="0"/>
              </a:rPr>
              <a:t>Understand report structure</a:t>
            </a:r>
            <a:endParaRPr lang="en-US" sz="2400" dirty="0">
              <a:latin typeface="Aptos" panose="020B0004020202020204" pitchFamily="34" charset="0"/>
            </a:endParaRPr>
          </a:p>
          <a:p>
            <a:pPr>
              <a:lnSpc>
                <a:spcPct val="160000"/>
              </a:lnSpc>
              <a:buFont typeface="Wingdings" panose="05000000000000000000" pitchFamily="2" charset="2"/>
              <a:buChar char="§"/>
            </a:pPr>
            <a:r>
              <a:rPr lang="en-US" sz="2400" dirty="0">
                <a:solidFill>
                  <a:srgbClr val="333333"/>
                </a:solidFill>
                <a:latin typeface="Aptos" panose="020B0004020202020204" pitchFamily="34" charset="0"/>
              </a:rPr>
              <a:t>Use an academic style</a:t>
            </a:r>
            <a:endParaRPr lang="en-US" sz="2400" dirty="0">
              <a:latin typeface="Aptos" panose="020B0004020202020204" pitchFamily="34" charset="0"/>
            </a:endParaRPr>
          </a:p>
          <a:p>
            <a:pPr>
              <a:lnSpc>
                <a:spcPct val="160000"/>
              </a:lnSpc>
              <a:buFont typeface="Wingdings" panose="05000000000000000000" pitchFamily="2" charset="2"/>
              <a:buChar char="§"/>
            </a:pPr>
            <a:r>
              <a:rPr lang="en-US" sz="2400" dirty="0">
                <a:solidFill>
                  <a:srgbClr val="333333"/>
                </a:solidFill>
                <a:latin typeface="Aptos" panose="020B0004020202020204" pitchFamily="34" charset="0"/>
              </a:rPr>
              <a:t>Present evidence effectively</a:t>
            </a:r>
            <a:endParaRPr lang="en-US" sz="2400" dirty="0">
              <a:latin typeface="Aptos" panose="020B0004020202020204" pitchFamily="34" charset="0"/>
            </a:endParaRPr>
          </a:p>
          <a:p>
            <a:pPr>
              <a:lnSpc>
                <a:spcPct val="160000"/>
              </a:lnSpc>
              <a:buFont typeface="Wingdings" panose="05000000000000000000" pitchFamily="2" charset="2"/>
              <a:buChar char="§"/>
            </a:pPr>
            <a:r>
              <a:rPr lang="en-US" sz="2400" dirty="0">
                <a:solidFill>
                  <a:srgbClr val="333333"/>
                </a:solidFill>
                <a:latin typeface="Aptos" panose="020B0004020202020204" pitchFamily="34" charset="0"/>
              </a:rPr>
              <a:t>Avoid common mistakes</a:t>
            </a:r>
            <a:endParaRPr lang="en-US" sz="2400" dirty="0">
              <a:latin typeface="Aptos" panose="020B0004020202020204" pitchFamily="34" charset="0"/>
            </a:endParaRPr>
          </a:p>
        </p:txBody>
      </p:sp>
    </p:spTree>
    <p:extLst>
      <p:ext uri="{BB962C8B-B14F-4D97-AF65-F5344CB8AC3E}">
        <p14:creationId xmlns:p14="http://schemas.microsoft.com/office/powerpoint/2010/main" val="6156925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8435D11-DB05-FE7A-B8AF-75912D033CE7}"/>
              </a:ext>
            </a:extLst>
          </p:cNvPr>
          <p:cNvSpPr>
            <a:spLocks noGrp="1"/>
          </p:cNvSpPr>
          <p:nvPr>
            <p:ph type="title"/>
          </p:nvPr>
        </p:nvSpPr>
        <p:spPr>
          <a:xfrm>
            <a:off x="303179" y="141540"/>
            <a:ext cx="11585642" cy="695040"/>
          </a:xfrm>
          <a:solidFill>
            <a:srgbClr val="295E80"/>
          </a:solidFill>
        </p:spPr>
        <p:txBody>
          <a:bodyPr>
            <a:normAutofit fontScale="90000"/>
          </a:bodyPr>
          <a:lstStyle/>
          <a:p>
            <a:pPr algn="ctr"/>
            <a:r>
              <a:rPr lang="en-GB" sz="4800" b="1" dirty="0">
                <a:solidFill>
                  <a:schemeClr val="bg1"/>
                </a:solidFill>
                <a:effectLst>
                  <a:outerShdw blurRad="38100" dist="38100" dir="2700000" algn="tl">
                    <a:srgbClr val="000000">
                      <a:alpha val="43137"/>
                    </a:srgbClr>
                  </a:outerShdw>
                </a:effectLst>
              </a:rPr>
              <a:t>Portfolio Element Two </a:t>
            </a:r>
            <a:endParaRPr lang="en-GB" sz="4800" dirty="0">
              <a:solidFill>
                <a:schemeClr val="bg1"/>
              </a:solidFill>
              <a:effectLst>
                <a:outerShdw blurRad="38100" dist="38100" dir="2700000" algn="tl">
                  <a:srgbClr val="000000">
                    <a:alpha val="43137"/>
                  </a:srgbClr>
                </a:outerShdw>
              </a:effectLst>
            </a:endParaRPr>
          </a:p>
        </p:txBody>
      </p:sp>
      <p:pic>
        <p:nvPicPr>
          <p:cNvPr id="5" name="Picture 4">
            <a:extLst>
              <a:ext uri="{FF2B5EF4-FFF2-40B4-BE49-F238E27FC236}">
                <a16:creationId xmlns:a16="http://schemas.microsoft.com/office/drawing/2014/main" id="{B1F3E0CC-8C59-5B86-CFF6-214376342A10}"/>
              </a:ext>
            </a:extLst>
          </p:cNvPr>
          <p:cNvPicPr>
            <a:picLocks noChangeAspect="1"/>
          </p:cNvPicPr>
          <p:nvPr/>
        </p:nvPicPr>
        <p:blipFill>
          <a:blip r:embed="rId3"/>
          <a:srcRect l="20086" t="26483" r="21588" b="10594"/>
          <a:stretch>
            <a:fillRect/>
          </a:stretch>
        </p:blipFill>
        <p:spPr>
          <a:xfrm>
            <a:off x="2021910" y="914401"/>
            <a:ext cx="8148180" cy="5860224"/>
          </a:xfrm>
          <a:prstGeom prst="rect">
            <a:avLst/>
          </a:prstGeom>
          <a:ln>
            <a:solidFill>
              <a:schemeClr val="tx1"/>
            </a:solidFill>
          </a:ln>
        </p:spPr>
      </p:pic>
    </p:spTree>
    <p:extLst>
      <p:ext uri="{BB962C8B-B14F-4D97-AF65-F5344CB8AC3E}">
        <p14:creationId xmlns:p14="http://schemas.microsoft.com/office/powerpoint/2010/main" val="12096740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D64F1A-5709-0D6D-E985-B92166CA04E1}"/>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8F316742-19CD-967E-6D78-1ED3E61D2956}"/>
              </a:ext>
            </a:extLst>
          </p:cNvPr>
          <p:cNvSpPr>
            <a:spLocks noGrp="1"/>
          </p:cNvSpPr>
          <p:nvPr>
            <p:ph type="title"/>
          </p:nvPr>
        </p:nvSpPr>
        <p:spPr>
          <a:xfrm>
            <a:off x="303179" y="141540"/>
            <a:ext cx="11585642" cy="695040"/>
          </a:xfrm>
          <a:solidFill>
            <a:srgbClr val="295E80"/>
          </a:solidFill>
        </p:spPr>
        <p:txBody>
          <a:bodyPr>
            <a:normAutofit fontScale="90000"/>
          </a:bodyPr>
          <a:lstStyle/>
          <a:p>
            <a:pPr algn="ctr"/>
            <a:r>
              <a:rPr lang="en-GB" sz="4800" b="1" dirty="0">
                <a:solidFill>
                  <a:schemeClr val="bg1"/>
                </a:solidFill>
                <a:effectLst>
                  <a:outerShdw blurRad="38100" dist="38100" dir="2700000" algn="tl">
                    <a:srgbClr val="000000">
                      <a:alpha val="43137"/>
                    </a:srgbClr>
                  </a:outerShdw>
                </a:effectLst>
              </a:rPr>
              <a:t>Portfolio Element Two </a:t>
            </a:r>
            <a:endParaRPr lang="en-GB" sz="4800" dirty="0">
              <a:solidFill>
                <a:schemeClr val="bg1"/>
              </a:solidFill>
              <a:effectLst>
                <a:outerShdw blurRad="38100" dist="38100" dir="2700000" algn="tl">
                  <a:srgbClr val="000000">
                    <a:alpha val="43137"/>
                  </a:srgbClr>
                </a:outerShdw>
              </a:effectLst>
            </a:endParaRPr>
          </a:p>
        </p:txBody>
      </p:sp>
      <p:pic>
        <p:nvPicPr>
          <p:cNvPr id="3" name="Picture 2">
            <a:extLst>
              <a:ext uri="{FF2B5EF4-FFF2-40B4-BE49-F238E27FC236}">
                <a16:creationId xmlns:a16="http://schemas.microsoft.com/office/drawing/2014/main" id="{EE01A0E5-0910-6C48-94B6-3FF421F81979}"/>
              </a:ext>
            </a:extLst>
          </p:cNvPr>
          <p:cNvPicPr>
            <a:picLocks noChangeAspect="1"/>
          </p:cNvPicPr>
          <p:nvPr/>
        </p:nvPicPr>
        <p:blipFill>
          <a:blip r:embed="rId3"/>
          <a:srcRect l="20330" t="25114" r="21831" b="17899"/>
          <a:stretch>
            <a:fillRect/>
          </a:stretch>
        </p:blipFill>
        <p:spPr>
          <a:xfrm>
            <a:off x="1812857" y="995818"/>
            <a:ext cx="8566286" cy="5626697"/>
          </a:xfrm>
          <a:prstGeom prst="rect">
            <a:avLst/>
          </a:prstGeom>
          <a:ln>
            <a:solidFill>
              <a:schemeClr val="tx1"/>
            </a:solidFill>
          </a:ln>
        </p:spPr>
      </p:pic>
    </p:spTree>
    <p:extLst>
      <p:ext uri="{BB962C8B-B14F-4D97-AF65-F5344CB8AC3E}">
        <p14:creationId xmlns:p14="http://schemas.microsoft.com/office/powerpoint/2010/main" val="2906190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F5CD6E-8506-7800-4CFF-1F2DC131F770}"/>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BE3CA63A-D86A-E17F-9FB6-7E621A1C8A54}"/>
              </a:ext>
            </a:extLst>
          </p:cNvPr>
          <p:cNvSpPr>
            <a:spLocks noGrp="1"/>
          </p:cNvSpPr>
          <p:nvPr>
            <p:ph type="title"/>
          </p:nvPr>
        </p:nvSpPr>
        <p:spPr>
          <a:xfrm>
            <a:off x="303179" y="141540"/>
            <a:ext cx="11585642" cy="695040"/>
          </a:xfrm>
          <a:solidFill>
            <a:srgbClr val="295E80"/>
          </a:solidFill>
        </p:spPr>
        <p:txBody>
          <a:bodyPr>
            <a:normAutofit fontScale="90000"/>
          </a:bodyPr>
          <a:lstStyle/>
          <a:p>
            <a:pPr algn="ctr"/>
            <a:r>
              <a:rPr lang="en-GB" sz="4800" b="1" dirty="0">
                <a:solidFill>
                  <a:schemeClr val="bg1"/>
                </a:solidFill>
                <a:effectLst>
                  <a:outerShdw blurRad="38100" dist="38100" dir="2700000" algn="tl">
                    <a:srgbClr val="000000">
                      <a:alpha val="43137"/>
                    </a:srgbClr>
                  </a:outerShdw>
                </a:effectLst>
              </a:rPr>
              <a:t>Portfolio Element Two </a:t>
            </a:r>
            <a:endParaRPr lang="en-GB" sz="4800" dirty="0">
              <a:solidFill>
                <a:schemeClr val="bg1"/>
              </a:solidFill>
              <a:effectLst>
                <a:outerShdw blurRad="38100" dist="38100" dir="2700000" algn="tl">
                  <a:srgbClr val="000000">
                    <a:alpha val="43137"/>
                  </a:srgbClr>
                </a:outerShdw>
              </a:effectLst>
            </a:endParaRPr>
          </a:p>
        </p:txBody>
      </p:sp>
      <p:pic>
        <p:nvPicPr>
          <p:cNvPr id="5" name="Picture 4">
            <a:extLst>
              <a:ext uri="{FF2B5EF4-FFF2-40B4-BE49-F238E27FC236}">
                <a16:creationId xmlns:a16="http://schemas.microsoft.com/office/drawing/2014/main" id="{B2C62412-1415-4184-2277-469CAD18E104}"/>
              </a:ext>
            </a:extLst>
          </p:cNvPr>
          <p:cNvPicPr>
            <a:picLocks noChangeAspect="1"/>
          </p:cNvPicPr>
          <p:nvPr/>
        </p:nvPicPr>
        <p:blipFill>
          <a:blip r:embed="rId3"/>
          <a:srcRect l="20634" t="24292" r="25180" b="18448"/>
          <a:stretch>
            <a:fillRect/>
          </a:stretch>
        </p:blipFill>
        <p:spPr>
          <a:xfrm>
            <a:off x="2139913" y="983293"/>
            <a:ext cx="7912174" cy="5574081"/>
          </a:xfrm>
          <a:prstGeom prst="rect">
            <a:avLst/>
          </a:prstGeom>
          <a:ln>
            <a:solidFill>
              <a:schemeClr val="tx1"/>
            </a:solidFill>
          </a:ln>
        </p:spPr>
      </p:pic>
    </p:spTree>
    <p:extLst>
      <p:ext uri="{BB962C8B-B14F-4D97-AF65-F5344CB8AC3E}">
        <p14:creationId xmlns:p14="http://schemas.microsoft.com/office/powerpoint/2010/main" val="760498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F63BD3-AAE0-AE77-3946-2E2BDCDC46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B6D569-3C5C-B9E0-06D0-39FF4CB6F598}"/>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Reports</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4666261C-3771-9C5A-ECAA-B41C0D9DDD34}"/>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4" name="Speech Bubble: Oval 3">
            <a:extLst>
              <a:ext uri="{FF2B5EF4-FFF2-40B4-BE49-F238E27FC236}">
                <a16:creationId xmlns:a16="http://schemas.microsoft.com/office/drawing/2014/main" id="{402F5398-FE79-D53B-DA1E-D722C5BA485F}"/>
              </a:ext>
            </a:extLst>
          </p:cNvPr>
          <p:cNvSpPr/>
          <p:nvPr/>
        </p:nvSpPr>
        <p:spPr>
          <a:xfrm>
            <a:off x="1349445" y="1594386"/>
            <a:ext cx="6344128" cy="3742242"/>
          </a:xfrm>
          <a:prstGeom prst="wedgeEllipseCallou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5" name="TextBox 4">
            <a:extLst>
              <a:ext uri="{FF2B5EF4-FFF2-40B4-BE49-F238E27FC236}">
                <a16:creationId xmlns:a16="http://schemas.microsoft.com/office/drawing/2014/main" id="{896CCC86-ABEC-B246-F462-6658CF976CB7}"/>
              </a:ext>
            </a:extLst>
          </p:cNvPr>
          <p:cNvSpPr txBox="1"/>
          <p:nvPr/>
        </p:nvSpPr>
        <p:spPr>
          <a:xfrm>
            <a:off x="2430724" y="3055043"/>
            <a:ext cx="4415425" cy="646331"/>
          </a:xfrm>
          <a:prstGeom prst="rect">
            <a:avLst/>
          </a:prstGeom>
          <a:noFill/>
        </p:spPr>
        <p:txBody>
          <a:bodyPr wrap="square" rtlCol="0">
            <a:spAutoFit/>
          </a:bodyPr>
          <a:lstStyle/>
          <a:p>
            <a:r>
              <a:rPr lang="en-GB" sz="3600" dirty="0">
                <a:latin typeface="ADLaM Display" panose="02010000000000000000" pitchFamily="2" charset="0"/>
                <a:ea typeface="ADLaM Display" panose="02010000000000000000" pitchFamily="2" charset="0"/>
                <a:cs typeface="ADLaM Display" panose="02010000000000000000" pitchFamily="2" charset="0"/>
              </a:rPr>
              <a:t>What is a report?</a:t>
            </a:r>
          </a:p>
        </p:txBody>
      </p:sp>
      <p:grpSp>
        <p:nvGrpSpPr>
          <p:cNvPr id="6" name="Graphic 37" descr="Users with solid fill">
            <a:extLst>
              <a:ext uri="{FF2B5EF4-FFF2-40B4-BE49-F238E27FC236}">
                <a16:creationId xmlns:a16="http://schemas.microsoft.com/office/drawing/2014/main" id="{47C8942B-660F-A990-4015-9710FD8A5094}"/>
              </a:ext>
            </a:extLst>
          </p:cNvPr>
          <p:cNvGrpSpPr/>
          <p:nvPr/>
        </p:nvGrpSpPr>
        <p:grpSpPr>
          <a:xfrm>
            <a:off x="9172828" y="3558477"/>
            <a:ext cx="1665526" cy="1038971"/>
            <a:chOff x="9291283" y="3657927"/>
            <a:chExt cx="1665526" cy="1038971"/>
          </a:xfrm>
          <a:solidFill>
            <a:schemeClr val="accent1">
              <a:lumMod val="50000"/>
            </a:schemeClr>
          </a:solidFill>
        </p:grpSpPr>
        <p:sp>
          <p:nvSpPr>
            <p:cNvPr id="7" name="Oval 6">
              <a:extLst>
                <a:ext uri="{FF2B5EF4-FFF2-40B4-BE49-F238E27FC236}">
                  <a16:creationId xmlns:a16="http://schemas.microsoft.com/office/drawing/2014/main" id="{D6DB5954-F716-1925-C3F9-E6442238FCB0}"/>
                </a:ext>
              </a:extLst>
            </p:cNvPr>
            <p:cNvSpPr/>
            <p:nvPr/>
          </p:nvSpPr>
          <p:spPr>
            <a:xfrm>
              <a:off x="9469732" y="3657927"/>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8" name="Oval 7">
              <a:extLst>
                <a:ext uri="{FF2B5EF4-FFF2-40B4-BE49-F238E27FC236}">
                  <a16:creationId xmlns:a16="http://schemas.microsoft.com/office/drawing/2014/main" id="{8ADECC70-8EA9-36B8-B64A-F248B29EAF54}"/>
                </a:ext>
              </a:extLst>
            </p:cNvPr>
            <p:cNvSpPr/>
            <p:nvPr/>
          </p:nvSpPr>
          <p:spPr>
            <a:xfrm>
              <a:off x="10421461" y="3657927"/>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9" name="Freeform: Shape 8">
              <a:extLst>
                <a:ext uri="{FF2B5EF4-FFF2-40B4-BE49-F238E27FC236}">
                  <a16:creationId xmlns:a16="http://schemas.microsoft.com/office/drawing/2014/main" id="{8DE0BF62-F14E-D20A-A44D-900EBFD8D9CA}"/>
                </a:ext>
              </a:extLst>
            </p:cNvPr>
            <p:cNvSpPr/>
            <p:nvPr/>
          </p:nvSpPr>
          <p:spPr>
            <a:xfrm>
              <a:off x="9767147" y="4340000"/>
              <a:ext cx="713797" cy="356898"/>
            </a:xfrm>
            <a:custGeom>
              <a:avLst/>
              <a:gdLst>
                <a:gd name="csX0" fmla="*/ 713797 w 713797"/>
                <a:gd name="csY0" fmla="*/ 356899 h 356898"/>
                <a:gd name="csX1" fmla="*/ 713797 w 713797"/>
                <a:gd name="csY1" fmla="*/ 178449 h 356898"/>
                <a:gd name="csX2" fmla="*/ 678107 w 713797"/>
                <a:gd name="csY2" fmla="*/ 107070 h 356898"/>
                <a:gd name="csX3" fmla="*/ 503624 w 713797"/>
                <a:gd name="csY3" fmla="*/ 23793 h 356898"/>
                <a:gd name="csX4" fmla="*/ 356899 w 713797"/>
                <a:gd name="csY4" fmla="*/ 0 h 356898"/>
                <a:gd name="csX5" fmla="*/ 210174 w 713797"/>
                <a:gd name="csY5" fmla="*/ 23793 h 356898"/>
                <a:gd name="csX6" fmla="*/ 35690 w 713797"/>
                <a:gd name="csY6" fmla="*/ 107070 h 356898"/>
                <a:gd name="csX7" fmla="*/ 0 w 713797"/>
                <a:gd name="csY7" fmla="*/ 178449 h 356898"/>
                <a:gd name="csX8" fmla="*/ 0 w 713797"/>
                <a:gd name="csY8" fmla="*/ 356899 h 356898"/>
                <a:gd name="csX9" fmla="*/ 713797 w 713797"/>
                <a:gd name="csY9" fmla="*/ 356899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13797" h="356898">
                  <a:moveTo>
                    <a:pt x="713797" y="356899"/>
                  </a:moveTo>
                  <a:lnTo>
                    <a:pt x="713797" y="178449"/>
                  </a:lnTo>
                  <a:cubicBezTo>
                    <a:pt x="713797" y="150690"/>
                    <a:pt x="701901" y="122932"/>
                    <a:pt x="678107" y="107070"/>
                  </a:cubicBezTo>
                  <a:cubicBezTo>
                    <a:pt x="630521" y="67414"/>
                    <a:pt x="567072" y="39655"/>
                    <a:pt x="503624" y="23793"/>
                  </a:cubicBezTo>
                  <a:cubicBezTo>
                    <a:pt x="460003" y="11897"/>
                    <a:pt x="408451" y="0"/>
                    <a:pt x="356899" y="0"/>
                  </a:cubicBezTo>
                  <a:cubicBezTo>
                    <a:pt x="309312" y="0"/>
                    <a:pt x="257760" y="7931"/>
                    <a:pt x="210174" y="23793"/>
                  </a:cubicBezTo>
                  <a:cubicBezTo>
                    <a:pt x="146725" y="39655"/>
                    <a:pt x="87242" y="71380"/>
                    <a:pt x="35690" y="107070"/>
                  </a:cubicBezTo>
                  <a:cubicBezTo>
                    <a:pt x="11897" y="126897"/>
                    <a:pt x="0" y="150690"/>
                    <a:pt x="0" y="178449"/>
                  </a:cubicBezTo>
                  <a:lnTo>
                    <a:pt x="0" y="356899"/>
                  </a:lnTo>
                  <a:lnTo>
                    <a:pt x="713797" y="356899"/>
                  </a:lnTo>
                  <a:close/>
                </a:path>
              </a:pathLst>
            </a:custGeom>
            <a:solidFill>
              <a:schemeClr val="accent1">
                <a:lumMod val="50000"/>
              </a:schemeClr>
            </a:solidFill>
            <a:ln w="19745" cap="flat">
              <a:noFill/>
              <a:prstDash val="solid"/>
              <a:miter/>
            </a:ln>
          </p:spPr>
          <p:txBody>
            <a:bodyPr/>
            <a:lstStyle/>
            <a:p>
              <a:endParaRPr lang="en-GB"/>
            </a:p>
          </p:txBody>
        </p:sp>
        <p:sp>
          <p:nvSpPr>
            <p:cNvPr id="10" name="Oval 9">
              <a:extLst>
                <a:ext uri="{FF2B5EF4-FFF2-40B4-BE49-F238E27FC236}">
                  <a16:creationId xmlns:a16="http://schemas.microsoft.com/office/drawing/2014/main" id="{37A7CDE9-01BA-ED8E-5508-33D171D17322}"/>
                </a:ext>
              </a:extLst>
            </p:cNvPr>
            <p:cNvSpPr/>
            <p:nvPr/>
          </p:nvSpPr>
          <p:spPr>
            <a:xfrm>
              <a:off x="9945597" y="3935515"/>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13" name="Freeform: Shape 12">
              <a:extLst>
                <a:ext uri="{FF2B5EF4-FFF2-40B4-BE49-F238E27FC236}">
                  <a16:creationId xmlns:a16="http://schemas.microsoft.com/office/drawing/2014/main" id="{81D9E666-5AE6-A738-0BDA-00574D8453BC}"/>
                </a:ext>
              </a:extLst>
            </p:cNvPr>
            <p:cNvSpPr/>
            <p:nvPr/>
          </p:nvSpPr>
          <p:spPr>
            <a:xfrm>
              <a:off x="10310426" y="4062412"/>
              <a:ext cx="646382" cy="356898"/>
            </a:xfrm>
            <a:custGeom>
              <a:avLst/>
              <a:gdLst>
                <a:gd name="csX0" fmla="*/ 610693 w 646382"/>
                <a:gd name="csY0" fmla="*/ 107070 h 356898"/>
                <a:gd name="csX1" fmla="*/ 436209 w 646382"/>
                <a:gd name="csY1" fmla="*/ 23793 h 356898"/>
                <a:gd name="csX2" fmla="*/ 289484 w 646382"/>
                <a:gd name="csY2" fmla="*/ 0 h 356898"/>
                <a:gd name="csX3" fmla="*/ 142759 w 646382"/>
                <a:gd name="csY3" fmla="*/ 23793 h 356898"/>
                <a:gd name="csX4" fmla="*/ 71380 w 646382"/>
                <a:gd name="csY4" fmla="*/ 51552 h 356898"/>
                <a:gd name="csX5" fmla="*/ 71380 w 646382"/>
                <a:gd name="csY5" fmla="*/ 55518 h 356898"/>
                <a:gd name="csX6" fmla="*/ 0 w 646382"/>
                <a:gd name="csY6" fmla="*/ 230001 h 356898"/>
                <a:gd name="csX7" fmla="*/ 182415 w 646382"/>
                <a:gd name="csY7" fmla="*/ 321209 h 356898"/>
                <a:gd name="csX8" fmla="*/ 214139 w 646382"/>
                <a:gd name="csY8" fmla="*/ 356899 h 356898"/>
                <a:gd name="csX9" fmla="*/ 646383 w 646382"/>
                <a:gd name="csY9" fmla="*/ 356899 h 356898"/>
                <a:gd name="csX10" fmla="*/ 646383 w 646382"/>
                <a:gd name="csY10" fmla="*/ 178449 h 356898"/>
                <a:gd name="csX11" fmla="*/ 610693 w 646382"/>
                <a:gd name="csY11" fmla="*/ 107070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646382" h="356898">
                  <a:moveTo>
                    <a:pt x="610693" y="107070"/>
                  </a:moveTo>
                  <a:cubicBezTo>
                    <a:pt x="563107" y="67414"/>
                    <a:pt x="499658" y="39655"/>
                    <a:pt x="436209" y="23793"/>
                  </a:cubicBezTo>
                  <a:cubicBezTo>
                    <a:pt x="392588" y="11897"/>
                    <a:pt x="341036" y="0"/>
                    <a:pt x="289484" y="0"/>
                  </a:cubicBezTo>
                  <a:cubicBezTo>
                    <a:pt x="241898" y="0"/>
                    <a:pt x="190346" y="7931"/>
                    <a:pt x="142759" y="23793"/>
                  </a:cubicBezTo>
                  <a:cubicBezTo>
                    <a:pt x="118966" y="31724"/>
                    <a:pt x="95173" y="39655"/>
                    <a:pt x="71380" y="51552"/>
                  </a:cubicBezTo>
                  <a:lnTo>
                    <a:pt x="71380" y="55518"/>
                  </a:lnTo>
                  <a:cubicBezTo>
                    <a:pt x="71380" y="122932"/>
                    <a:pt x="43621" y="186380"/>
                    <a:pt x="0" y="230001"/>
                  </a:cubicBezTo>
                  <a:cubicBezTo>
                    <a:pt x="75345" y="253795"/>
                    <a:pt x="134828" y="285519"/>
                    <a:pt x="182415" y="321209"/>
                  </a:cubicBezTo>
                  <a:cubicBezTo>
                    <a:pt x="194311" y="333105"/>
                    <a:pt x="206208" y="341036"/>
                    <a:pt x="214139" y="356899"/>
                  </a:cubicBezTo>
                  <a:lnTo>
                    <a:pt x="646383" y="356899"/>
                  </a:lnTo>
                  <a:lnTo>
                    <a:pt x="646383" y="178449"/>
                  </a:lnTo>
                  <a:cubicBezTo>
                    <a:pt x="646383" y="150690"/>
                    <a:pt x="634486" y="122932"/>
                    <a:pt x="610693" y="107070"/>
                  </a:cubicBezTo>
                  <a:close/>
                </a:path>
              </a:pathLst>
            </a:custGeom>
            <a:solidFill>
              <a:schemeClr val="accent1">
                <a:lumMod val="50000"/>
              </a:schemeClr>
            </a:solidFill>
            <a:ln w="19745" cap="flat">
              <a:noFill/>
              <a:prstDash val="solid"/>
              <a:miter/>
            </a:ln>
          </p:spPr>
          <p:txBody>
            <a:bodyPr/>
            <a:lstStyle/>
            <a:p>
              <a:endParaRPr lang="en-GB"/>
            </a:p>
          </p:txBody>
        </p:sp>
        <p:sp>
          <p:nvSpPr>
            <p:cNvPr id="14" name="Freeform: Shape 13">
              <a:extLst>
                <a:ext uri="{FF2B5EF4-FFF2-40B4-BE49-F238E27FC236}">
                  <a16:creationId xmlns:a16="http://schemas.microsoft.com/office/drawing/2014/main" id="{975D273B-F97F-90D3-A1F4-797CD2FA7E16}"/>
                </a:ext>
              </a:extLst>
            </p:cNvPr>
            <p:cNvSpPr/>
            <p:nvPr/>
          </p:nvSpPr>
          <p:spPr>
            <a:xfrm>
              <a:off x="9291283" y="4062412"/>
              <a:ext cx="646382" cy="356898"/>
            </a:xfrm>
            <a:custGeom>
              <a:avLst/>
              <a:gdLst>
                <a:gd name="csX0" fmla="*/ 463968 w 646382"/>
                <a:gd name="csY0" fmla="*/ 321209 h 356898"/>
                <a:gd name="csX1" fmla="*/ 463968 w 646382"/>
                <a:gd name="csY1" fmla="*/ 321209 h 356898"/>
                <a:gd name="csX2" fmla="*/ 646383 w 646382"/>
                <a:gd name="csY2" fmla="*/ 230001 h 356898"/>
                <a:gd name="csX3" fmla="*/ 575003 w 646382"/>
                <a:gd name="csY3" fmla="*/ 55518 h 356898"/>
                <a:gd name="csX4" fmla="*/ 575003 w 646382"/>
                <a:gd name="csY4" fmla="*/ 47586 h 356898"/>
                <a:gd name="csX5" fmla="*/ 503624 w 646382"/>
                <a:gd name="csY5" fmla="*/ 23793 h 356898"/>
                <a:gd name="csX6" fmla="*/ 356899 w 646382"/>
                <a:gd name="csY6" fmla="*/ 0 h 356898"/>
                <a:gd name="csX7" fmla="*/ 210174 w 646382"/>
                <a:gd name="csY7" fmla="*/ 23793 h 356898"/>
                <a:gd name="csX8" fmla="*/ 35690 w 646382"/>
                <a:gd name="csY8" fmla="*/ 107070 h 356898"/>
                <a:gd name="csX9" fmla="*/ 0 w 646382"/>
                <a:gd name="csY9" fmla="*/ 178449 h 356898"/>
                <a:gd name="csX10" fmla="*/ 0 w 646382"/>
                <a:gd name="csY10" fmla="*/ 356899 h 356898"/>
                <a:gd name="csX11" fmla="*/ 428278 w 646382"/>
                <a:gd name="csY11" fmla="*/ 356899 h 356898"/>
                <a:gd name="csX12" fmla="*/ 463968 w 646382"/>
                <a:gd name="csY12" fmla="*/ 321209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646382" h="356898">
                  <a:moveTo>
                    <a:pt x="463968" y="321209"/>
                  </a:moveTo>
                  <a:lnTo>
                    <a:pt x="463968" y="321209"/>
                  </a:lnTo>
                  <a:cubicBezTo>
                    <a:pt x="519486" y="281553"/>
                    <a:pt x="582934" y="249829"/>
                    <a:pt x="646383" y="230001"/>
                  </a:cubicBezTo>
                  <a:cubicBezTo>
                    <a:pt x="602762" y="182415"/>
                    <a:pt x="575003" y="122932"/>
                    <a:pt x="575003" y="55518"/>
                  </a:cubicBezTo>
                  <a:cubicBezTo>
                    <a:pt x="575003" y="51552"/>
                    <a:pt x="575003" y="51552"/>
                    <a:pt x="575003" y="47586"/>
                  </a:cubicBezTo>
                  <a:cubicBezTo>
                    <a:pt x="551210" y="39655"/>
                    <a:pt x="527417" y="27759"/>
                    <a:pt x="503624" y="23793"/>
                  </a:cubicBezTo>
                  <a:cubicBezTo>
                    <a:pt x="460003" y="11897"/>
                    <a:pt x="408451" y="0"/>
                    <a:pt x="356899" y="0"/>
                  </a:cubicBezTo>
                  <a:cubicBezTo>
                    <a:pt x="309312" y="0"/>
                    <a:pt x="257760" y="7931"/>
                    <a:pt x="210174" y="23793"/>
                  </a:cubicBezTo>
                  <a:cubicBezTo>
                    <a:pt x="146725" y="43621"/>
                    <a:pt x="87242" y="71380"/>
                    <a:pt x="35690" y="107070"/>
                  </a:cubicBezTo>
                  <a:cubicBezTo>
                    <a:pt x="11897" y="122932"/>
                    <a:pt x="0" y="150690"/>
                    <a:pt x="0" y="178449"/>
                  </a:cubicBezTo>
                  <a:lnTo>
                    <a:pt x="0" y="356899"/>
                  </a:lnTo>
                  <a:lnTo>
                    <a:pt x="428278" y="356899"/>
                  </a:lnTo>
                  <a:cubicBezTo>
                    <a:pt x="440175" y="341036"/>
                    <a:pt x="448106" y="333105"/>
                    <a:pt x="463968" y="321209"/>
                  </a:cubicBezTo>
                  <a:close/>
                </a:path>
              </a:pathLst>
            </a:custGeom>
            <a:solidFill>
              <a:schemeClr val="accent1">
                <a:lumMod val="50000"/>
              </a:schemeClr>
            </a:solidFill>
            <a:ln w="19745" cap="flat">
              <a:noFill/>
              <a:prstDash val="solid"/>
              <a:miter/>
            </a:ln>
          </p:spPr>
          <p:txBody>
            <a:bodyPr/>
            <a:lstStyle/>
            <a:p>
              <a:endParaRPr lang="en-GB"/>
            </a:p>
          </p:txBody>
        </p:sp>
      </p:grpSp>
      <p:pic>
        <p:nvPicPr>
          <p:cNvPr id="15" name="Graphic 14" descr="Chat with solid fill">
            <a:extLst>
              <a:ext uri="{FF2B5EF4-FFF2-40B4-BE49-F238E27FC236}">
                <a16:creationId xmlns:a16="http://schemas.microsoft.com/office/drawing/2014/main" id="{C2DA78ED-1159-49CC-6B9A-E2408DCDC74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308572" y="2259941"/>
            <a:ext cx="1529781" cy="1529781"/>
          </a:xfrm>
          <a:prstGeom prst="rect">
            <a:avLst/>
          </a:prstGeom>
        </p:spPr>
      </p:pic>
    </p:spTree>
    <p:extLst>
      <p:ext uri="{BB962C8B-B14F-4D97-AF65-F5344CB8AC3E}">
        <p14:creationId xmlns:p14="http://schemas.microsoft.com/office/powerpoint/2010/main" val="38572313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B85A25-D918-A23C-134A-A5DE9F69532E}"/>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4EC92DA2-0EB1-016E-DFB6-91D4C201BC93}"/>
              </a:ext>
            </a:extLst>
          </p:cNvPr>
          <p:cNvSpPr>
            <a:spLocks noGrp="1"/>
          </p:cNvSpPr>
          <p:nvPr>
            <p:ph type="title"/>
          </p:nvPr>
        </p:nvSpPr>
        <p:spPr>
          <a:xfrm>
            <a:off x="303179" y="141540"/>
            <a:ext cx="11585642" cy="695040"/>
          </a:xfrm>
          <a:solidFill>
            <a:srgbClr val="295E80"/>
          </a:solidFill>
        </p:spPr>
        <p:txBody>
          <a:bodyPr>
            <a:normAutofit fontScale="90000"/>
          </a:bodyPr>
          <a:lstStyle/>
          <a:p>
            <a:pPr algn="ctr"/>
            <a:r>
              <a:rPr lang="en-GB" sz="4800" b="1" dirty="0">
                <a:solidFill>
                  <a:schemeClr val="bg1"/>
                </a:solidFill>
                <a:effectLst>
                  <a:outerShdw blurRad="38100" dist="38100" dir="2700000" algn="tl">
                    <a:srgbClr val="000000">
                      <a:alpha val="43137"/>
                    </a:srgbClr>
                  </a:outerShdw>
                </a:effectLst>
              </a:rPr>
              <a:t>Report Writing</a:t>
            </a:r>
            <a:endParaRPr lang="en-GB" sz="4800" dirty="0">
              <a:solidFill>
                <a:schemeClr val="bg1"/>
              </a:solidFill>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3F9F5428-D8FA-851C-EE84-EE1B6B2F723D}"/>
              </a:ext>
            </a:extLst>
          </p:cNvPr>
          <p:cNvSpPr txBox="1"/>
          <p:nvPr/>
        </p:nvSpPr>
        <p:spPr>
          <a:xfrm>
            <a:off x="303179" y="1194433"/>
            <a:ext cx="11585641" cy="1323439"/>
          </a:xfrm>
          <a:prstGeom prst="rect">
            <a:avLst/>
          </a:prstGeom>
          <a:noFill/>
          <a:ln w="28575">
            <a:solidFill>
              <a:schemeClr val="tx1">
                <a:lumMod val="50000"/>
                <a:lumOff val="50000"/>
              </a:schemeClr>
            </a:solidFill>
          </a:ln>
        </p:spPr>
        <p:txBody>
          <a:bodyPr wrap="square" rtlCol="0">
            <a:spAutoFit/>
          </a:bodyPr>
          <a:lstStyle/>
          <a:p>
            <a:r>
              <a:rPr lang="en-GB" sz="2000" b="1" dirty="0">
                <a:solidFill>
                  <a:schemeClr val="accent1">
                    <a:lumMod val="75000"/>
                  </a:schemeClr>
                </a:solidFill>
                <a:latin typeface="Aptos" panose="020B0004020202020204" pitchFamily="34" charset="0"/>
              </a:rPr>
              <a:t>What is a Report?</a:t>
            </a:r>
            <a:br>
              <a:rPr lang="en-GB" sz="2000" dirty="0">
                <a:latin typeface="Aptos" panose="020B0004020202020204" pitchFamily="34" charset="0"/>
              </a:rPr>
            </a:br>
            <a:endParaRPr lang="en-GB" sz="2000" dirty="0">
              <a:latin typeface="Aptos" panose="020B0004020202020204" pitchFamily="34" charset="0"/>
            </a:endParaRPr>
          </a:p>
          <a:p>
            <a:r>
              <a:rPr lang="en-US" sz="2000" dirty="0">
                <a:solidFill>
                  <a:srgbClr val="333333"/>
                </a:solidFill>
                <a:latin typeface="Aptos" panose="020B0004020202020204" pitchFamily="34" charset="0"/>
              </a:rPr>
              <a:t>A report is a structured document written for a specific purpose and audience. It presents information, analysis, findings and recommendations in a clear and logical format.</a:t>
            </a:r>
            <a:endParaRPr lang="en-US" sz="2000" dirty="0">
              <a:latin typeface="Aptos" panose="020B0004020202020204" pitchFamily="34" charset="0"/>
            </a:endParaRPr>
          </a:p>
        </p:txBody>
      </p:sp>
      <p:sp>
        <p:nvSpPr>
          <p:cNvPr id="5" name="TextBox 4">
            <a:extLst>
              <a:ext uri="{FF2B5EF4-FFF2-40B4-BE49-F238E27FC236}">
                <a16:creationId xmlns:a16="http://schemas.microsoft.com/office/drawing/2014/main" id="{98CFD6D8-CE53-8C16-43FF-ECA3ACCE1EC1}"/>
              </a:ext>
            </a:extLst>
          </p:cNvPr>
          <p:cNvSpPr txBox="1"/>
          <p:nvPr/>
        </p:nvSpPr>
        <p:spPr>
          <a:xfrm>
            <a:off x="303179" y="2854209"/>
            <a:ext cx="7162333" cy="2664063"/>
          </a:xfrm>
          <a:prstGeom prst="rect">
            <a:avLst/>
          </a:prstGeom>
          <a:noFill/>
          <a:ln w="28575">
            <a:solidFill>
              <a:schemeClr val="tx1">
                <a:lumMod val="50000"/>
                <a:lumOff val="50000"/>
              </a:schemeClr>
            </a:solidFill>
          </a:ln>
        </p:spPr>
        <p:txBody>
          <a:bodyPr wrap="square">
            <a:spAutoFit/>
          </a:bodyPr>
          <a:lstStyle/>
          <a:p>
            <a:r>
              <a:rPr lang="en-GB" sz="2000" b="1" dirty="0">
                <a:solidFill>
                  <a:schemeClr val="accent1">
                    <a:lumMod val="75000"/>
                  </a:schemeClr>
                </a:solidFill>
                <a:latin typeface="Aptos" panose="020B0004020202020204" pitchFamily="34" charset="0"/>
              </a:rPr>
              <a:t>Writing Style</a:t>
            </a:r>
            <a:r>
              <a:rPr lang="en-GB" sz="2000" dirty="0">
                <a:solidFill>
                  <a:schemeClr val="accent1">
                    <a:lumMod val="75000"/>
                  </a:schemeClr>
                </a:solidFill>
                <a:latin typeface="Aptos" panose="020B0004020202020204" pitchFamily="34" charset="0"/>
              </a:rPr>
              <a:t>:</a:t>
            </a:r>
          </a:p>
          <a:p>
            <a:pPr marL="285750" indent="-285750">
              <a:lnSpc>
                <a:spcPct val="150000"/>
              </a:lnSpc>
              <a:buFont typeface="Wingdings" panose="05000000000000000000" pitchFamily="2" charset="2"/>
              <a:buChar char="§"/>
            </a:pPr>
            <a:r>
              <a:rPr lang="en-GB" sz="2000" dirty="0">
                <a:latin typeface="Aptos" panose="020B0004020202020204" pitchFamily="34" charset="0"/>
              </a:rPr>
              <a:t>Use formal and objective language (third-person writing)</a:t>
            </a:r>
          </a:p>
          <a:p>
            <a:pPr marL="285750" indent="-285750">
              <a:lnSpc>
                <a:spcPct val="150000"/>
              </a:lnSpc>
              <a:buFont typeface="Wingdings" panose="05000000000000000000" pitchFamily="2" charset="2"/>
              <a:buChar char="§"/>
            </a:pPr>
            <a:r>
              <a:rPr lang="en-GB" sz="2000" dirty="0">
                <a:latin typeface="Aptos" panose="020B0004020202020204" pitchFamily="34" charset="0"/>
              </a:rPr>
              <a:t>Avoid jargon unless necessary, explain terminology used</a:t>
            </a:r>
          </a:p>
          <a:p>
            <a:pPr marL="285750" indent="-285750">
              <a:lnSpc>
                <a:spcPct val="150000"/>
              </a:lnSpc>
              <a:buFont typeface="Wingdings" panose="05000000000000000000" pitchFamily="2" charset="2"/>
              <a:buChar char="§"/>
            </a:pPr>
            <a:r>
              <a:rPr lang="en-GB" sz="2000" dirty="0">
                <a:latin typeface="Aptos" panose="020B0004020202020204" pitchFamily="34" charset="0"/>
              </a:rPr>
              <a:t>Be specific and precise</a:t>
            </a:r>
          </a:p>
          <a:p>
            <a:pPr marL="285750" indent="-285750">
              <a:lnSpc>
                <a:spcPct val="150000"/>
              </a:lnSpc>
              <a:buFont typeface="Wingdings" panose="05000000000000000000" pitchFamily="2" charset="2"/>
              <a:buChar char="§"/>
            </a:pPr>
            <a:r>
              <a:rPr lang="en-GB" sz="2000" dirty="0">
                <a:latin typeface="Aptos" panose="020B0004020202020204" pitchFamily="34" charset="0"/>
              </a:rPr>
              <a:t>Use visuals (tables, graphs) to support data if applicable</a:t>
            </a:r>
          </a:p>
          <a:p>
            <a:pPr marL="285750" indent="-285750">
              <a:lnSpc>
                <a:spcPct val="150000"/>
              </a:lnSpc>
              <a:buFont typeface="Wingdings" panose="05000000000000000000" pitchFamily="2" charset="2"/>
              <a:buChar char="§"/>
            </a:pPr>
            <a:r>
              <a:rPr lang="en-GB" sz="2000" dirty="0">
                <a:latin typeface="Aptos" panose="020B0004020202020204" pitchFamily="34" charset="0"/>
              </a:rPr>
              <a:t>Keep paragraphs short and focused</a:t>
            </a:r>
          </a:p>
        </p:txBody>
      </p:sp>
      <p:pic>
        <p:nvPicPr>
          <p:cNvPr id="7" name="Graphic 6" descr="Stack of books with pear">
            <a:extLst>
              <a:ext uri="{FF2B5EF4-FFF2-40B4-BE49-F238E27FC236}">
                <a16:creationId xmlns:a16="http://schemas.microsoft.com/office/drawing/2014/main" id="{E1105594-8C34-16D5-540B-0A4F5F19C1B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573603" y="2455100"/>
            <a:ext cx="4315217" cy="4315217"/>
          </a:xfrm>
          <a:prstGeom prst="rect">
            <a:avLst/>
          </a:prstGeom>
        </p:spPr>
      </p:pic>
    </p:spTree>
    <p:extLst>
      <p:ext uri="{BB962C8B-B14F-4D97-AF65-F5344CB8AC3E}">
        <p14:creationId xmlns:p14="http://schemas.microsoft.com/office/powerpoint/2010/main" val="925724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9C55B0-C413-070B-6EEE-E4EDF5472D5C}"/>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E618DF98-7946-3AF2-0AF9-A3D8C96B092A}"/>
              </a:ext>
            </a:extLst>
          </p:cNvPr>
          <p:cNvSpPr>
            <a:spLocks noGrp="1"/>
          </p:cNvSpPr>
          <p:nvPr>
            <p:ph type="title"/>
          </p:nvPr>
        </p:nvSpPr>
        <p:spPr>
          <a:xfrm>
            <a:off x="303179" y="141540"/>
            <a:ext cx="11585642" cy="695040"/>
          </a:xfrm>
          <a:solidFill>
            <a:srgbClr val="295E80"/>
          </a:solidFill>
        </p:spPr>
        <p:txBody>
          <a:bodyPr>
            <a:normAutofit fontScale="90000"/>
          </a:bodyPr>
          <a:lstStyle/>
          <a:p>
            <a:pPr algn="ctr"/>
            <a:r>
              <a:rPr lang="en-GB" sz="4800" b="1" dirty="0">
                <a:solidFill>
                  <a:schemeClr val="bg1"/>
                </a:solidFill>
                <a:effectLst>
                  <a:outerShdw blurRad="38100" dist="38100" dir="2700000" algn="tl">
                    <a:srgbClr val="000000">
                      <a:alpha val="43137"/>
                    </a:srgbClr>
                  </a:outerShdw>
                </a:effectLst>
              </a:rPr>
              <a:t>Report Structure</a:t>
            </a:r>
            <a:endParaRPr lang="en-GB" sz="4800" dirty="0">
              <a:solidFill>
                <a:schemeClr val="bg1"/>
              </a:solidFill>
              <a:effectLst>
                <a:outerShdw blurRad="38100" dist="38100" dir="2700000" algn="tl">
                  <a:srgbClr val="000000">
                    <a:alpha val="43137"/>
                  </a:srgbClr>
                </a:outerShdw>
              </a:effectLst>
            </a:endParaRPr>
          </a:p>
        </p:txBody>
      </p:sp>
      <p:sp>
        <p:nvSpPr>
          <p:cNvPr id="3" name="Scroll: Vertical 2">
            <a:extLst>
              <a:ext uri="{FF2B5EF4-FFF2-40B4-BE49-F238E27FC236}">
                <a16:creationId xmlns:a16="http://schemas.microsoft.com/office/drawing/2014/main" id="{93A04A6D-AE84-0675-4126-B66B232C0ACF}"/>
              </a:ext>
            </a:extLst>
          </p:cNvPr>
          <p:cNvSpPr/>
          <p:nvPr/>
        </p:nvSpPr>
        <p:spPr>
          <a:xfrm>
            <a:off x="601248" y="1090168"/>
            <a:ext cx="5862181" cy="4677662"/>
          </a:xfrm>
          <a:prstGeom prst="verticalScroll">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sp>
        <p:nvSpPr>
          <p:cNvPr id="6" name="TextBox 5">
            <a:extLst>
              <a:ext uri="{FF2B5EF4-FFF2-40B4-BE49-F238E27FC236}">
                <a16:creationId xmlns:a16="http://schemas.microsoft.com/office/drawing/2014/main" id="{A49DB0AB-6AB9-9152-1B83-4E51396A7729}"/>
              </a:ext>
            </a:extLst>
          </p:cNvPr>
          <p:cNvSpPr txBox="1"/>
          <p:nvPr/>
        </p:nvSpPr>
        <p:spPr>
          <a:xfrm>
            <a:off x="1480423" y="1904438"/>
            <a:ext cx="4304256" cy="3438955"/>
          </a:xfrm>
          <a:prstGeom prst="rect">
            <a:avLst/>
          </a:prstGeom>
          <a:noFill/>
        </p:spPr>
        <p:txBody>
          <a:bodyPr wrap="square">
            <a:spAutoFit/>
          </a:bodyPr>
          <a:lstStyle/>
          <a:p>
            <a:pPr marL="342900" indent="-342900">
              <a:lnSpc>
                <a:spcPct val="150000"/>
              </a:lnSpc>
              <a:buFont typeface="Wingdings" panose="05000000000000000000" pitchFamily="2" charset="2"/>
              <a:buChar char="§"/>
            </a:pPr>
            <a:r>
              <a:rPr lang="en-GB" sz="2100" dirty="0">
                <a:latin typeface="Aptos" panose="020B0004020202020204" pitchFamily="34" charset="0"/>
              </a:rPr>
              <a:t>Executive Summary</a:t>
            </a:r>
          </a:p>
          <a:p>
            <a:pPr marL="342900" indent="-342900">
              <a:lnSpc>
                <a:spcPct val="150000"/>
              </a:lnSpc>
              <a:buFont typeface="Wingdings" panose="05000000000000000000" pitchFamily="2" charset="2"/>
              <a:buChar char="§"/>
            </a:pPr>
            <a:r>
              <a:rPr lang="en-GB" sz="2100" dirty="0">
                <a:latin typeface="Aptos" panose="020B0004020202020204" pitchFamily="34" charset="0"/>
              </a:rPr>
              <a:t>Content Table</a:t>
            </a:r>
          </a:p>
          <a:p>
            <a:pPr marL="342900" indent="-342900">
              <a:lnSpc>
                <a:spcPct val="150000"/>
              </a:lnSpc>
              <a:buFont typeface="Wingdings" panose="05000000000000000000" pitchFamily="2" charset="2"/>
              <a:buChar char="§"/>
            </a:pPr>
            <a:r>
              <a:rPr lang="en-GB" sz="2100" dirty="0">
                <a:latin typeface="Aptos" panose="020B0004020202020204" pitchFamily="34" charset="0"/>
              </a:rPr>
              <a:t>Introduction</a:t>
            </a:r>
          </a:p>
          <a:p>
            <a:pPr marL="342900" indent="-342900">
              <a:lnSpc>
                <a:spcPct val="150000"/>
              </a:lnSpc>
              <a:buFont typeface="Wingdings" panose="05000000000000000000" pitchFamily="2" charset="2"/>
              <a:buChar char="§"/>
            </a:pPr>
            <a:r>
              <a:rPr lang="en-GB" sz="2100" dirty="0">
                <a:latin typeface="Aptos" panose="020B0004020202020204" pitchFamily="34" charset="0"/>
              </a:rPr>
              <a:t>Main Body (Findings/Discussion)</a:t>
            </a:r>
          </a:p>
          <a:p>
            <a:pPr marL="342900" indent="-342900">
              <a:lnSpc>
                <a:spcPct val="150000"/>
              </a:lnSpc>
              <a:buFont typeface="Wingdings" panose="05000000000000000000" pitchFamily="2" charset="2"/>
              <a:buChar char="§"/>
            </a:pPr>
            <a:r>
              <a:rPr lang="en-GB" sz="2100" dirty="0">
                <a:latin typeface="Aptos" panose="020B0004020202020204" pitchFamily="34" charset="0"/>
              </a:rPr>
              <a:t>Conclusion</a:t>
            </a:r>
          </a:p>
          <a:p>
            <a:pPr marL="342900" indent="-342900">
              <a:lnSpc>
                <a:spcPct val="150000"/>
              </a:lnSpc>
              <a:buFont typeface="Wingdings" panose="05000000000000000000" pitchFamily="2" charset="2"/>
              <a:buChar char="§"/>
            </a:pPr>
            <a:r>
              <a:rPr lang="en-GB" sz="2100" dirty="0">
                <a:latin typeface="Aptos" panose="020B0004020202020204" pitchFamily="34" charset="0"/>
              </a:rPr>
              <a:t>Recommendations</a:t>
            </a:r>
          </a:p>
          <a:p>
            <a:pPr marL="342900" indent="-342900">
              <a:lnSpc>
                <a:spcPct val="150000"/>
              </a:lnSpc>
              <a:buFont typeface="Wingdings" panose="05000000000000000000" pitchFamily="2" charset="2"/>
              <a:buChar char="§"/>
            </a:pPr>
            <a:r>
              <a:rPr lang="en-GB" sz="2100" dirty="0">
                <a:latin typeface="Aptos" panose="020B0004020202020204" pitchFamily="34" charset="0"/>
              </a:rPr>
              <a:t>Reference List</a:t>
            </a:r>
          </a:p>
        </p:txBody>
      </p:sp>
      <p:pic>
        <p:nvPicPr>
          <p:cNvPr id="9" name="Graphic 8" descr="Open book with table lamp, books, pen and pencil">
            <a:extLst>
              <a:ext uri="{FF2B5EF4-FFF2-40B4-BE49-F238E27FC236}">
                <a16:creationId xmlns:a16="http://schemas.microsoft.com/office/drawing/2014/main" id="{9784AB7C-913F-344A-B583-870284E2750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475954" y="2501696"/>
            <a:ext cx="5083217" cy="5083217"/>
          </a:xfrm>
          <a:prstGeom prst="rect">
            <a:avLst/>
          </a:prstGeom>
        </p:spPr>
      </p:pic>
      <p:sp>
        <p:nvSpPr>
          <p:cNvPr id="13" name="TextBox 12">
            <a:extLst>
              <a:ext uri="{FF2B5EF4-FFF2-40B4-BE49-F238E27FC236}">
                <a16:creationId xmlns:a16="http://schemas.microsoft.com/office/drawing/2014/main" id="{2EEB6449-76FA-16F8-BFC9-E98F246471EA}"/>
              </a:ext>
            </a:extLst>
          </p:cNvPr>
          <p:cNvSpPr txBox="1"/>
          <p:nvPr/>
        </p:nvSpPr>
        <p:spPr>
          <a:xfrm>
            <a:off x="6895577" y="1839976"/>
            <a:ext cx="4354416" cy="1323439"/>
          </a:xfrm>
          <a:prstGeom prst="rect">
            <a:avLst/>
          </a:prstGeom>
          <a:noFill/>
          <a:ln w="28575">
            <a:solidFill>
              <a:schemeClr val="tx1">
                <a:lumMod val="50000"/>
                <a:lumOff val="50000"/>
              </a:schemeClr>
            </a:solidFill>
          </a:ln>
        </p:spPr>
        <p:txBody>
          <a:bodyPr wrap="square">
            <a:spAutoFit/>
          </a:bodyPr>
          <a:lstStyle/>
          <a:p>
            <a:pPr algn="just"/>
            <a:r>
              <a:rPr lang="en-GB" sz="2000" b="1" dirty="0">
                <a:solidFill>
                  <a:schemeClr val="accent1">
                    <a:lumMod val="75000"/>
                  </a:schemeClr>
                </a:solidFill>
                <a:latin typeface="Aptos" panose="020B0004020202020204" pitchFamily="34" charset="0"/>
              </a:rPr>
              <a:t>Word Count</a:t>
            </a:r>
            <a:r>
              <a:rPr lang="en-GB" sz="2000" dirty="0">
                <a:solidFill>
                  <a:schemeClr val="accent1">
                    <a:lumMod val="75000"/>
                  </a:schemeClr>
                </a:solidFill>
                <a:latin typeface="Aptos" panose="020B0004020202020204" pitchFamily="34" charset="0"/>
              </a:rPr>
              <a:t>:</a:t>
            </a:r>
          </a:p>
          <a:p>
            <a:pPr algn="just"/>
            <a:r>
              <a:rPr lang="en-GB" sz="2000" dirty="0">
                <a:latin typeface="Aptos" panose="020B0004020202020204" pitchFamily="34" charset="0"/>
              </a:rPr>
              <a:t>The Executive Summary, Content Table and Reference List sections are </a:t>
            </a:r>
            <a:r>
              <a:rPr lang="en-GB" sz="2000" b="1" dirty="0">
                <a:latin typeface="Aptos" panose="020B0004020202020204" pitchFamily="34" charset="0"/>
              </a:rPr>
              <a:t>not</a:t>
            </a:r>
            <a:r>
              <a:rPr lang="en-GB" sz="2000" dirty="0">
                <a:latin typeface="Aptos" panose="020B0004020202020204" pitchFamily="34" charset="0"/>
              </a:rPr>
              <a:t> included in the word count. </a:t>
            </a:r>
          </a:p>
        </p:txBody>
      </p:sp>
    </p:spTree>
    <p:extLst>
      <p:ext uri="{BB962C8B-B14F-4D97-AF65-F5344CB8AC3E}">
        <p14:creationId xmlns:p14="http://schemas.microsoft.com/office/powerpoint/2010/main" val="8507109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62D0B4-D0B4-C6F5-DD6B-B3C7AAAC39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630301-1706-8037-0947-69E374CCAEAB}"/>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Executive Summary</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982EDC1B-3109-E89C-29AE-B703AAC4FF90}"/>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12" name="Subtitle 2">
            <a:extLst>
              <a:ext uri="{FF2B5EF4-FFF2-40B4-BE49-F238E27FC236}">
                <a16:creationId xmlns:a16="http://schemas.microsoft.com/office/drawing/2014/main" id="{96D4408F-0A1E-F324-E53E-F7FCF595E7DA}"/>
              </a:ext>
            </a:extLst>
          </p:cNvPr>
          <p:cNvSpPr txBox="1">
            <a:spLocks/>
          </p:cNvSpPr>
          <p:nvPr/>
        </p:nvSpPr>
        <p:spPr>
          <a:xfrm>
            <a:off x="566226" y="1606321"/>
            <a:ext cx="10801144" cy="4035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buFont typeface="Wingdings" panose="05000000000000000000" pitchFamily="2" charset="2"/>
              <a:buChar char="§"/>
            </a:pPr>
            <a:r>
              <a:rPr lang="en-US" sz="2400" dirty="0">
                <a:solidFill>
                  <a:srgbClr val="333333"/>
                </a:solidFill>
                <a:latin typeface="Aptos" panose="020B0004020202020204" pitchFamily="34" charset="0"/>
              </a:rPr>
              <a:t>Written last but placed first</a:t>
            </a:r>
          </a:p>
          <a:p>
            <a:pPr algn="just">
              <a:lnSpc>
                <a:spcPct val="150000"/>
              </a:lnSpc>
              <a:buFont typeface="Wingdings" panose="05000000000000000000" pitchFamily="2" charset="2"/>
              <a:buChar char="§"/>
            </a:pPr>
            <a:r>
              <a:rPr lang="en-US" sz="2400" dirty="0" err="1">
                <a:solidFill>
                  <a:srgbClr val="333333"/>
                </a:solidFill>
                <a:latin typeface="Aptos" panose="020B0004020202020204" pitchFamily="34" charset="0"/>
              </a:rPr>
              <a:t>Summarises</a:t>
            </a:r>
            <a:r>
              <a:rPr lang="en-US" sz="2400" dirty="0">
                <a:solidFill>
                  <a:srgbClr val="333333"/>
                </a:solidFill>
                <a:latin typeface="Aptos" panose="020B0004020202020204" pitchFamily="34" charset="0"/>
              </a:rPr>
              <a:t> purpose, methods, key findings, and recommendations</a:t>
            </a:r>
          </a:p>
          <a:p>
            <a:pPr algn="just">
              <a:lnSpc>
                <a:spcPct val="150000"/>
              </a:lnSpc>
              <a:buFont typeface="Wingdings" panose="05000000000000000000" pitchFamily="2" charset="2"/>
              <a:buChar char="§"/>
            </a:pPr>
            <a:r>
              <a:rPr lang="en-US" sz="2400" dirty="0">
                <a:solidFill>
                  <a:srgbClr val="333333"/>
                </a:solidFill>
                <a:latin typeface="Aptos" panose="020B0004020202020204" pitchFamily="34" charset="0"/>
              </a:rPr>
              <a:t>Usually 5-10% of the report length.</a:t>
            </a:r>
            <a:endParaRPr lang="en-US" sz="2400" dirty="0">
              <a:latin typeface="Aptos" panose="020B0004020202020204" pitchFamily="34" charset="0"/>
            </a:endParaRPr>
          </a:p>
          <a:p>
            <a:pPr marL="0" indent="0" algn="just">
              <a:buNone/>
            </a:pPr>
            <a:endParaRPr lang="en-GB" sz="2200" dirty="0">
              <a:latin typeface="Aptos" panose="020B0004020202020204" pitchFamily="34" charset="0"/>
            </a:endParaRPr>
          </a:p>
        </p:txBody>
      </p:sp>
      <p:pic>
        <p:nvPicPr>
          <p:cNvPr id="4" name="Picture 3">
            <a:extLst>
              <a:ext uri="{FF2B5EF4-FFF2-40B4-BE49-F238E27FC236}">
                <a16:creationId xmlns:a16="http://schemas.microsoft.com/office/drawing/2014/main" id="{3AD32548-03DE-3A7E-E3C2-C6D26A85C17C}"/>
              </a:ext>
            </a:extLst>
          </p:cNvPr>
          <p:cNvPicPr>
            <a:picLocks noChangeAspect="1"/>
          </p:cNvPicPr>
          <p:nvPr/>
        </p:nvPicPr>
        <p:blipFill>
          <a:blip r:embed="rId3"/>
          <a:stretch>
            <a:fillRect/>
          </a:stretch>
        </p:blipFill>
        <p:spPr>
          <a:xfrm>
            <a:off x="7132570" y="3261384"/>
            <a:ext cx="3804536" cy="253536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4843791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B3C8A0-FF0E-0897-10E2-D1D3C78C6A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D8F9CE-8D33-3062-363E-779B2B317BCE}"/>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Contents Page</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6884FAE5-0A62-1E8F-EE81-7045683E9807}"/>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12" name="Subtitle 2">
            <a:extLst>
              <a:ext uri="{FF2B5EF4-FFF2-40B4-BE49-F238E27FC236}">
                <a16:creationId xmlns:a16="http://schemas.microsoft.com/office/drawing/2014/main" id="{09454AC3-E3D7-02AF-F626-2500A22BCD1F}"/>
              </a:ext>
            </a:extLst>
          </p:cNvPr>
          <p:cNvSpPr txBox="1">
            <a:spLocks/>
          </p:cNvSpPr>
          <p:nvPr/>
        </p:nvSpPr>
        <p:spPr>
          <a:xfrm>
            <a:off x="566226" y="1606321"/>
            <a:ext cx="10801144" cy="4035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buFont typeface="Wingdings" panose="05000000000000000000" pitchFamily="2" charset="2"/>
              <a:buChar char="§"/>
            </a:pPr>
            <a:r>
              <a:rPr lang="en-US" sz="2400" dirty="0">
                <a:latin typeface="Aptos" panose="020B0004020202020204" pitchFamily="34" charset="0"/>
              </a:rPr>
              <a:t>Lists all major headings and page numbers.</a:t>
            </a:r>
          </a:p>
          <a:p>
            <a:pPr>
              <a:lnSpc>
                <a:spcPct val="150000"/>
              </a:lnSpc>
              <a:buFont typeface="Wingdings" panose="05000000000000000000" pitchFamily="2" charset="2"/>
              <a:buChar char="§"/>
            </a:pPr>
            <a:r>
              <a:rPr lang="en-US" sz="2400" dirty="0">
                <a:latin typeface="Aptos" panose="020B0004020202020204" pitchFamily="34" charset="0"/>
              </a:rPr>
              <a:t>Use Word automatic contents tools where possible to maintain accuracy.</a:t>
            </a:r>
            <a:r>
              <a:rPr lang="en-GB" sz="2400" dirty="0">
                <a:latin typeface="Aptos" panose="020B0004020202020204" pitchFamily="34" charset="0"/>
              </a:rPr>
              <a:t>​</a:t>
            </a:r>
            <a:endParaRPr lang="en-GB" sz="2000" dirty="0">
              <a:latin typeface="Aptos" panose="020B0004020202020204" pitchFamily="34" charset="0"/>
            </a:endParaRPr>
          </a:p>
        </p:txBody>
      </p:sp>
      <p:pic>
        <p:nvPicPr>
          <p:cNvPr id="5" name="Picture 4">
            <a:extLst>
              <a:ext uri="{FF2B5EF4-FFF2-40B4-BE49-F238E27FC236}">
                <a16:creationId xmlns:a16="http://schemas.microsoft.com/office/drawing/2014/main" id="{297BF126-1FBE-70FA-A66D-978FBB23C309}"/>
              </a:ext>
            </a:extLst>
          </p:cNvPr>
          <p:cNvPicPr>
            <a:picLocks noChangeAspect="1"/>
          </p:cNvPicPr>
          <p:nvPr/>
        </p:nvPicPr>
        <p:blipFill>
          <a:blip r:embed="rId3"/>
          <a:srcRect l="239" t="5297" r="35" b="76577"/>
          <a:stretch>
            <a:fillRect/>
          </a:stretch>
        </p:blipFill>
        <p:spPr>
          <a:xfrm>
            <a:off x="837389" y="4008612"/>
            <a:ext cx="10258817" cy="1243067"/>
          </a:xfrm>
          <a:prstGeom prst="rect">
            <a:avLst/>
          </a:prstGeom>
          <a:ln>
            <a:solidFill>
              <a:schemeClr val="tx1"/>
            </a:solidFill>
          </a:ln>
        </p:spPr>
      </p:pic>
      <p:pic>
        <p:nvPicPr>
          <p:cNvPr id="10" name="Graphic 9" descr="Arrow Right with solid fill">
            <a:extLst>
              <a:ext uri="{FF2B5EF4-FFF2-40B4-BE49-F238E27FC236}">
                <a16:creationId xmlns:a16="http://schemas.microsoft.com/office/drawing/2014/main" id="{FD979F33-B4C5-9030-B999-726C42C3B492}"/>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rot="5400000">
            <a:off x="786143" y="3394110"/>
            <a:ext cx="914400" cy="914400"/>
          </a:xfrm>
          <a:prstGeom prst="rect">
            <a:avLst/>
          </a:prstGeom>
        </p:spPr>
      </p:pic>
      <p:pic>
        <p:nvPicPr>
          <p:cNvPr id="4" name="Graphic 3" descr="Arrow Right with solid fill">
            <a:extLst>
              <a:ext uri="{FF2B5EF4-FFF2-40B4-BE49-F238E27FC236}">
                <a16:creationId xmlns:a16="http://schemas.microsoft.com/office/drawing/2014/main" id="{A3AC3AAB-CA22-022D-5B5F-C92F392893F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rot="5400000">
            <a:off x="3721202" y="3277871"/>
            <a:ext cx="681917" cy="914400"/>
          </a:xfrm>
          <a:prstGeom prst="rect">
            <a:avLst/>
          </a:prstGeom>
        </p:spPr>
      </p:pic>
    </p:spTree>
    <p:extLst>
      <p:ext uri="{BB962C8B-B14F-4D97-AF65-F5344CB8AC3E}">
        <p14:creationId xmlns:p14="http://schemas.microsoft.com/office/powerpoint/2010/main" val="10378302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D9C2B0-98D5-48B1-2574-B846700DF3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44E051-BF35-CDEE-3722-C089ECFCCCFE}"/>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Introduction</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64371AE7-0572-A97C-3BCE-921BC2383FDE}"/>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12" name="Subtitle 2">
            <a:extLst>
              <a:ext uri="{FF2B5EF4-FFF2-40B4-BE49-F238E27FC236}">
                <a16:creationId xmlns:a16="http://schemas.microsoft.com/office/drawing/2014/main" id="{C621CF45-8CB7-B16E-6B14-7830E205B649}"/>
              </a:ext>
            </a:extLst>
          </p:cNvPr>
          <p:cNvSpPr txBox="1">
            <a:spLocks/>
          </p:cNvSpPr>
          <p:nvPr/>
        </p:nvSpPr>
        <p:spPr>
          <a:xfrm>
            <a:off x="566226" y="1606321"/>
            <a:ext cx="10801144" cy="4035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buFont typeface="Wingdings" panose="05000000000000000000" pitchFamily="2" charset="2"/>
              <a:buChar char="§"/>
            </a:pPr>
            <a:r>
              <a:rPr lang="en-US" sz="2400" dirty="0">
                <a:latin typeface="Aptos" panose="020B0004020202020204" pitchFamily="34" charset="0"/>
              </a:rPr>
              <a:t>Provide background, context, aims, objectives and scope.</a:t>
            </a:r>
          </a:p>
          <a:p>
            <a:pPr>
              <a:lnSpc>
                <a:spcPct val="150000"/>
              </a:lnSpc>
              <a:buFont typeface="Wingdings" panose="05000000000000000000" pitchFamily="2" charset="2"/>
              <a:buChar char="§"/>
            </a:pPr>
            <a:r>
              <a:rPr lang="en-US" sz="2400" dirty="0">
                <a:latin typeface="Aptos" panose="020B0004020202020204" pitchFamily="34" charset="0"/>
              </a:rPr>
              <a:t>Explain what the report will cover and how it is </a:t>
            </a:r>
            <a:r>
              <a:rPr lang="en-US" sz="2400" dirty="0" err="1">
                <a:latin typeface="Aptos" panose="020B0004020202020204" pitchFamily="34" charset="0"/>
              </a:rPr>
              <a:t>organised</a:t>
            </a:r>
            <a:r>
              <a:rPr lang="en-US" sz="2400" dirty="0">
                <a:latin typeface="Aptos" panose="020B0004020202020204" pitchFamily="34" charset="0"/>
              </a:rPr>
              <a:t>.</a:t>
            </a:r>
          </a:p>
          <a:p>
            <a:pPr>
              <a:lnSpc>
                <a:spcPct val="150000"/>
              </a:lnSpc>
              <a:buFont typeface="Wingdings" panose="05000000000000000000" pitchFamily="2" charset="2"/>
              <a:buChar char="§"/>
            </a:pPr>
            <a:r>
              <a:rPr lang="en-US" sz="2400" dirty="0">
                <a:latin typeface="Aptos" panose="020B0004020202020204" pitchFamily="34" charset="0"/>
              </a:rPr>
              <a:t>Avoid discussion or conclusions.</a:t>
            </a:r>
          </a:p>
          <a:p>
            <a:pPr marL="0" indent="0" algn="just">
              <a:buNone/>
            </a:pPr>
            <a:endParaRPr lang="en-GB" sz="2200" dirty="0">
              <a:latin typeface="Aptos" panose="020B0004020202020204" pitchFamily="34" charset="0"/>
            </a:endParaRPr>
          </a:p>
        </p:txBody>
      </p:sp>
      <p:sp>
        <p:nvSpPr>
          <p:cNvPr id="3" name="TextBox 2">
            <a:extLst>
              <a:ext uri="{FF2B5EF4-FFF2-40B4-BE49-F238E27FC236}">
                <a16:creationId xmlns:a16="http://schemas.microsoft.com/office/drawing/2014/main" id="{58CEC9DD-1E84-8B41-4387-7724B6344A1F}"/>
              </a:ext>
            </a:extLst>
          </p:cNvPr>
          <p:cNvSpPr txBox="1"/>
          <p:nvPr/>
        </p:nvSpPr>
        <p:spPr>
          <a:xfrm>
            <a:off x="1227551" y="4672216"/>
            <a:ext cx="3369501" cy="400110"/>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2000" dirty="0">
                <a:latin typeface="Aptos" panose="020B0004020202020204" pitchFamily="34" charset="0"/>
              </a:rPr>
              <a:t>“This report examines […].”</a:t>
            </a:r>
          </a:p>
        </p:txBody>
      </p:sp>
      <p:pic>
        <p:nvPicPr>
          <p:cNvPr id="6" name="Picture 5">
            <a:extLst>
              <a:ext uri="{FF2B5EF4-FFF2-40B4-BE49-F238E27FC236}">
                <a16:creationId xmlns:a16="http://schemas.microsoft.com/office/drawing/2014/main" id="{D66DE3F2-DFD8-BA67-7B54-71CA8AFB1640}"/>
              </a:ext>
            </a:extLst>
          </p:cNvPr>
          <p:cNvPicPr>
            <a:picLocks noChangeAspect="1"/>
          </p:cNvPicPr>
          <p:nvPr/>
        </p:nvPicPr>
        <p:blipFill>
          <a:blip r:embed="rId3"/>
          <a:stretch>
            <a:fillRect/>
          </a:stretch>
        </p:blipFill>
        <p:spPr>
          <a:xfrm>
            <a:off x="6538585" y="3279437"/>
            <a:ext cx="3687339" cy="244286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4574156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62D733-B175-544D-0E9D-9396D0DD41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9F4512-876E-53FA-3FA8-7DF52082634D}"/>
              </a:ext>
            </a:extLst>
          </p:cNvPr>
          <p:cNvSpPr>
            <a:spLocks noGrp="1"/>
          </p:cNvSpPr>
          <p:nvPr>
            <p:ph type="title"/>
          </p:nvPr>
        </p:nvSpPr>
        <p:spPr>
          <a:xfrm>
            <a:off x="303179" y="139479"/>
            <a:ext cx="11585642" cy="858344"/>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Main Body (Discussion / Findings)</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3C8775DB-61C1-8B2A-9934-1FA7D24E9D4A}"/>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12" name="Subtitle 2">
            <a:extLst>
              <a:ext uri="{FF2B5EF4-FFF2-40B4-BE49-F238E27FC236}">
                <a16:creationId xmlns:a16="http://schemas.microsoft.com/office/drawing/2014/main" id="{332CF5FC-BA1F-5187-C952-9022DE5A2A91}"/>
              </a:ext>
            </a:extLst>
          </p:cNvPr>
          <p:cNvSpPr txBox="1">
            <a:spLocks/>
          </p:cNvSpPr>
          <p:nvPr/>
        </p:nvSpPr>
        <p:spPr>
          <a:xfrm>
            <a:off x="566225" y="1212039"/>
            <a:ext cx="11082979" cy="1919756"/>
          </a:xfrm>
          <a:prstGeom prst="rect">
            <a:avLst/>
          </a:prstGeom>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20000"/>
              </a:lnSpc>
              <a:buFont typeface="Wingdings" panose="05000000000000000000" pitchFamily="2" charset="2"/>
              <a:buChar char="§"/>
            </a:pPr>
            <a:r>
              <a:rPr lang="en-US" sz="2900" dirty="0">
                <a:latin typeface="Aptos" panose="020B0004020202020204" pitchFamily="34" charset="0"/>
              </a:rPr>
              <a:t>Present evidence, evaluate sources, compare viewpoints and </a:t>
            </a:r>
            <a:r>
              <a:rPr lang="en-US" sz="2900" dirty="0" err="1">
                <a:latin typeface="Aptos" panose="020B0004020202020204" pitchFamily="34" charset="0"/>
              </a:rPr>
              <a:t>analyse</a:t>
            </a:r>
            <a:r>
              <a:rPr lang="en-US" sz="2900" dirty="0">
                <a:latin typeface="Aptos" panose="020B0004020202020204" pitchFamily="34" charset="0"/>
              </a:rPr>
              <a:t> findings.</a:t>
            </a:r>
          </a:p>
          <a:p>
            <a:pPr algn="just">
              <a:lnSpc>
                <a:spcPct val="120000"/>
              </a:lnSpc>
              <a:buFont typeface="Wingdings" panose="05000000000000000000" pitchFamily="2" charset="2"/>
              <a:buChar char="§"/>
            </a:pPr>
            <a:r>
              <a:rPr lang="en-US" sz="2900" dirty="0">
                <a:latin typeface="Aptos" panose="020B0004020202020204" pitchFamily="34" charset="0"/>
              </a:rPr>
              <a:t>Link all discussion back to the report objectives, question and assessment task.</a:t>
            </a:r>
            <a:r>
              <a:rPr lang="en-GB" sz="2900" dirty="0">
                <a:latin typeface="Aptos" panose="020B0004020202020204" pitchFamily="34" charset="0"/>
              </a:rPr>
              <a:t>​</a:t>
            </a:r>
          </a:p>
          <a:p>
            <a:pPr algn="just">
              <a:lnSpc>
                <a:spcPct val="120000"/>
              </a:lnSpc>
              <a:buFont typeface="Wingdings" panose="05000000000000000000" pitchFamily="2" charset="2"/>
              <a:buChar char="§"/>
            </a:pPr>
            <a:r>
              <a:rPr lang="en-US" sz="2900" dirty="0" err="1">
                <a:solidFill>
                  <a:srgbClr val="333333"/>
                </a:solidFill>
                <a:latin typeface="Aptos" panose="020B0004020202020204" pitchFamily="34" charset="0"/>
              </a:rPr>
              <a:t>Organise</a:t>
            </a:r>
            <a:r>
              <a:rPr lang="en-US" sz="2900" dirty="0">
                <a:solidFill>
                  <a:srgbClr val="333333"/>
                </a:solidFill>
                <a:latin typeface="Aptos" panose="020B0004020202020204" pitchFamily="34" charset="0"/>
              </a:rPr>
              <a:t> information into logical sections using sub-headings.</a:t>
            </a:r>
          </a:p>
          <a:p>
            <a:pPr algn="just">
              <a:lnSpc>
                <a:spcPct val="120000"/>
              </a:lnSpc>
              <a:buFont typeface="Wingdings" panose="05000000000000000000" pitchFamily="2" charset="2"/>
              <a:buChar char="§"/>
            </a:pPr>
            <a:r>
              <a:rPr lang="en-US" sz="2900" b="1" dirty="0">
                <a:solidFill>
                  <a:srgbClr val="333333"/>
                </a:solidFill>
                <a:latin typeface="Aptos" panose="020B0004020202020204" pitchFamily="34" charset="0"/>
              </a:rPr>
              <a:t>Claim → Evidence → Explanation</a:t>
            </a:r>
            <a:r>
              <a:rPr lang="en-US" sz="2900" dirty="0">
                <a:solidFill>
                  <a:srgbClr val="333333"/>
                </a:solidFill>
                <a:latin typeface="Aptos" panose="020B0004020202020204" pitchFamily="34" charset="0"/>
              </a:rPr>
              <a:t>. Do not simply insert quotations or citations. Explain why the evidence is relevant and what it demonstrates.</a:t>
            </a:r>
            <a:endParaRPr lang="en-US" sz="2900" dirty="0">
              <a:latin typeface="Aptos" panose="020B0004020202020204" pitchFamily="34" charset="0"/>
            </a:endParaRPr>
          </a:p>
          <a:p>
            <a:pPr algn="just">
              <a:lnSpc>
                <a:spcPct val="110000"/>
              </a:lnSpc>
              <a:buFont typeface="Wingdings" panose="05000000000000000000" pitchFamily="2" charset="2"/>
              <a:buChar char="§"/>
            </a:pPr>
            <a:endParaRPr lang="en-GB" sz="2000" dirty="0">
              <a:latin typeface="Aptos" panose="020B0004020202020204" pitchFamily="34" charset="0"/>
            </a:endParaRPr>
          </a:p>
        </p:txBody>
      </p:sp>
      <p:pic>
        <p:nvPicPr>
          <p:cNvPr id="5" name="Picture 4">
            <a:extLst>
              <a:ext uri="{FF2B5EF4-FFF2-40B4-BE49-F238E27FC236}">
                <a16:creationId xmlns:a16="http://schemas.microsoft.com/office/drawing/2014/main" id="{FEBE68E7-F85F-6C18-4CCB-0A5B14B8169C}"/>
              </a:ext>
            </a:extLst>
          </p:cNvPr>
          <p:cNvPicPr>
            <a:picLocks noChangeAspect="1"/>
          </p:cNvPicPr>
          <p:nvPr/>
        </p:nvPicPr>
        <p:blipFill>
          <a:blip r:embed="rId3"/>
          <a:stretch>
            <a:fillRect/>
          </a:stretch>
        </p:blipFill>
        <p:spPr>
          <a:xfrm>
            <a:off x="7404219" y="3366127"/>
            <a:ext cx="3643641" cy="2428145"/>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7F8B3567-0E78-6E32-E0A2-73EFDFEA46E1}"/>
              </a:ext>
            </a:extLst>
          </p:cNvPr>
          <p:cNvSpPr txBox="1"/>
          <p:nvPr/>
        </p:nvSpPr>
        <p:spPr>
          <a:xfrm>
            <a:off x="750651" y="3426037"/>
            <a:ext cx="6365832" cy="2308324"/>
          </a:xfrm>
          <a:prstGeom prst="rect">
            <a:avLst/>
          </a:prstGeom>
          <a:solidFill>
            <a:schemeClr val="tx2">
              <a:lumMod val="20000"/>
              <a:lumOff val="80000"/>
            </a:schemeClr>
          </a:solidFill>
        </p:spPr>
        <p:txBody>
          <a:bodyPr wrap="square">
            <a:spAutoFit/>
          </a:bodyPr>
          <a:lstStyle/>
          <a:p>
            <a:pPr algn="just" fontAlgn="t">
              <a:lnSpc>
                <a:spcPct val="100000"/>
              </a:lnSpc>
              <a:buNone/>
            </a:pPr>
            <a:r>
              <a:rPr lang="en-GB" sz="1600" b="0" i="0" dirty="0">
                <a:effectLst/>
                <a:latin typeface="Aptos" panose="020B0004020202020204" pitchFamily="34" charset="0"/>
              </a:rPr>
              <a:t>Select </a:t>
            </a:r>
            <a:r>
              <a:rPr lang="en-GB" sz="1600" b="1" i="0" dirty="0">
                <a:effectLst/>
                <a:latin typeface="Aptos" panose="020B0004020202020204" pitchFamily="34" charset="0"/>
              </a:rPr>
              <a:t>3-4 areas</a:t>
            </a:r>
            <a:r>
              <a:rPr lang="en-GB" sz="1600" b="0" i="0" dirty="0">
                <a:effectLst/>
                <a:latin typeface="Aptos" panose="020B0004020202020204" pitchFamily="34" charset="0"/>
              </a:rPr>
              <a:t> from:</a:t>
            </a:r>
          </a:p>
          <a:p>
            <a:pPr marL="342900" lvl="0" indent="-342900" algn="just" fontAlgn="t">
              <a:lnSpc>
                <a:spcPct val="100000"/>
              </a:lnSpc>
              <a:buFont typeface="Wingdings" panose="05000000000000000000" pitchFamily="2" charset="2"/>
              <a:buChar char="q"/>
            </a:pPr>
            <a:r>
              <a:rPr lang="en-GB" sz="1600" b="0" i="0" dirty="0">
                <a:effectLst/>
                <a:latin typeface="Aptos" panose="020B0004020202020204" pitchFamily="34" charset="0"/>
              </a:rPr>
              <a:t>Language barriers and foreign-language ability</a:t>
            </a:r>
          </a:p>
          <a:p>
            <a:pPr marL="342900" lvl="0" indent="-342900" algn="just" fontAlgn="t">
              <a:lnSpc>
                <a:spcPct val="100000"/>
              </a:lnSpc>
              <a:buFont typeface="Wingdings" panose="05000000000000000000" pitchFamily="2" charset="2"/>
              <a:buChar char="q"/>
            </a:pPr>
            <a:r>
              <a:rPr lang="en-GB" sz="1600" b="0" i="0" dirty="0">
                <a:effectLst/>
                <a:latin typeface="Aptos" panose="020B0004020202020204" pitchFamily="34" charset="0"/>
              </a:rPr>
              <a:t>Cultural expectations</a:t>
            </a:r>
          </a:p>
          <a:p>
            <a:pPr marL="342900" lvl="0" indent="-342900" algn="just" fontAlgn="t">
              <a:lnSpc>
                <a:spcPct val="100000"/>
              </a:lnSpc>
              <a:buFont typeface="Wingdings" panose="05000000000000000000" pitchFamily="2" charset="2"/>
              <a:buChar char="q"/>
            </a:pPr>
            <a:r>
              <a:rPr lang="en-GB" sz="1600" b="0" i="0" dirty="0">
                <a:effectLst/>
                <a:latin typeface="Aptos" panose="020B0004020202020204" pitchFamily="34" charset="0"/>
              </a:rPr>
              <a:t>Verbal and non-verbal communication</a:t>
            </a:r>
          </a:p>
          <a:p>
            <a:pPr marL="342900" lvl="0" indent="-342900" algn="just" fontAlgn="t">
              <a:lnSpc>
                <a:spcPct val="100000"/>
              </a:lnSpc>
              <a:buFont typeface="Wingdings" panose="05000000000000000000" pitchFamily="2" charset="2"/>
              <a:buChar char="q"/>
            </a:pPr>
            <a:r>
              <a:rPr lang="en-GB" sz="1600" b="0" i="0" dirty="0">
                <a:effectLst/>
                <a:latin typeface="Aptos" panose="020B0004020202020204" pitchFamily="34" charset="0"/>
              </a:rPr>
              <a:t>Guest satisfaction and service quality</a:t>
            </a:r>
          </a:p>
          <a:p>
            <a:pPr marL="342900" lvl="0" indent="-342900" algn="just" fontAlgn="t">
              <a:lnSpc>
                <a:spcPct val="100000"/>
              </a:lnSpc>
              <a:buFont typeface="Wingdings" panose="05000000000000000000" pitchFamily="2" charset="2"/>
              <a:buChar char="q"/>
            </a:pPr>
            <a:r>
              <a:rPr lang="en-GB" sz="1600" b="0" i="0" dirty="0">
                <a:effectLst/>
                <a:latin typeface="Aptos" panose="020B0004020202020204" pitchFamily="34" charset="0"/>
              </a:rPr>
              <a:t>Communication breakdowns and complaint handling</a:t>
            </a:r>
          </a:p>
          <a:p>
            <a:pPr marL="342900" lvl="0" indent="-342900" algn="just" fontAlgn="t">
              <a:lnSpc>
                <a:spcPct val="100000"/>
              </a:lnSpc>
              <a:buFont typeface="Wingdings" panose="05000000000000000000" pitchFamily="2" charset="2"/>
              <a:buChar char="q"/>
            </a:pPr>
            <a:r>
              <a:rPr lang="en-GB" sz="1600" b="0" i="0" dirty="0">
                <a:effectLst/>
                <a:latin typeface="Aptos" panose="020B0004020202020204" pitchFamily="34" charset="0"/>
              </a:rPr>
              <a:t>Online reviews and guest feedback</a:t>
            </a:r>
          </a:p>
          <a:p>
            <a:pPr fontAlgn="t">
              <a:lnSpc>
                <a:spcPct val="100000"/>
              </a:lnSpc>
              <a:buNone/>
            </a:pPr>
            <a:endParaRPr lang="en-GB" sz="1600" b="1" dirty="0">
              <a:latin typeface="Aptos" panose="020B0004020202020204" pitchFamily="34" charset="0"/>
            </a:endParaRPr>
          </a:p>
          <a:p>
            <a:pPr fontAlgn="t">
              <a:lnSpc>
                <a:spcPct val="100000"/>
              </a:lnSpc>
              <a:buNone/>
            </a:pPr>
            <a:r>
              <a:rPr lang="en-GB" sz="1600" b="1" dirty="0">
                <a:latin typeface="Aptos" panose="020B0004020202020204" pitchFamily="34" charset="0"/>
              </a:rPr>
              <a:t>Tip: </a:t>
            </a:r>
            <a:r>
              <a:rPr lang="en-GB" sz="1600" dirty="0">
                <a:latin typeface="Aptos" panose="020B0004020202020204" pitchFamily="34" charset="0"/>
              </a:rPr>
              <a:t>Choose themes that naturally connect together.</a:t>
            </a:r>
          </a:p>
        </p:txBody>
      </p:sp>
    </p:spTree>
    <p:extLst>
      <p:ext uri="{BB962C8B-B14F-4D97-AF65-F5344CB8AC3E}">
        <p14:creationId xmlns:p14="http://schemas.microsoft.com/office/powerpoint/2010/main" val="18024100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B45A2C-4529-EFA7-B20B-F459DBC072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9D4220-EC2B-CFC8-02FA-4AC6A8D0CB93}"/>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Conclusion</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66B28AA7-9E0A-F381-5499-2442932C09B7}"/>
              </a:ext>
            </a:extLst>
          </p:cNvPr>
          <p:cNvSpPr txBox="1">
            <a:spLocks/>
          </p:cNvSpPr>
          <p:nvPr/>
        </p:nvSpPr>
        <p:spPr>
          <a:xfrm>
            <a:off x="731862" y="1367881"/>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12" name="Subtitle 2">
            <a:extLst>
              <a:ext uri="{FF2B5EF4-FFF2-40B4-BE49-F238E27FC236}">
                <a16:creationId xmlns:a16="http://schemas.microsoft.com/office/drawing/2014/main" id="{F3BE8770-E8E9-775A-CEDB-74B7F5707256}"/>
              </a:ext>
            </a:extLst>
          </p:cNvPr>
          <p:cNvSpPr txBox="1">
            <a:spLocks/>
          </p:cNvSpPr>
          <p:nvPr/>
        </p:nvSpPr>
        <p:spPr>
          <a:xfrm>
            <a:off x="566226" y="1606321"/>
            <a:ext cx="10801144" cy="4035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buFont typeface="Wingdings" panose="05000000000000000000" pitchFamily="2" charset="2"/>
              <a:buChar char="§"/>
            </a:pPr>
            <a:r>
              <a:rPr lang="en-US" sz="2400" dirty="0" err="1">
                <a:solidFill>
                  <a:srgbClr val="333333"/>
                </a:solidFill>
                <a:latin typeface="Aptos" panose="020B0004020202020204" pitchFamily="34" charset="0"/>
              </a:rPr>
              <a:t>Summarise</a:t>
            </a:r>
            <a:r>
              <a:rPr lang="en-US" sz="2400" dirty="0">
                <a:solidFill>
                  <a:srgbClr val="333333"/>
                </a:solidFill>
                <a:latin typeface="Aptos" panose="020B0004020202020204" pitchFamily="34" charset="0"/>
              </a:rPr>
              <a:t> the main findings and provide an overall judgement.</a:t>
            </a:r>
          </a:p>
          <a:p>
            <a:pPr>
              <a:lnSpc>
                <a:spcPct val="100000"/>
              </a:lnSpc>
              <a:buFont typeface="Wingdings" panose="05000000000000000000" pitchFamily="2" charset="2"/>
              <a:buChar char="§"/>
            </a:pPr>
            <a:r>
              <a:rPr lang="en-US" sz="2400" dirty="0">
                <a:solidFill>
                  <a:srgbClr val="333333"/>
                </a:solidFill>
                <a:latin typeface="Aptos" panose="020B0004020202020204" pitchFamily="34" charset="0"/>
              </a:rPr>
              <a:t>Do not introduce new evidence, sources or arguments.</a:t>
            </a:r>
            <a:endParaRPr lang="en-US" sz="2400" dirty="0">
              <a:latin typeface="Aptos" panose="020B0004020202020204" pitchFamily="34" charset="0"/>
            </a:endParaRPr>
          </a:p>
          <a:p>
            <a:pPr marL="0" indent="0" algn="just">
              <a:buNone/>
            </a:pPr>
            <a:endParaRPr lang="en-GB" sz="2200" dirty="0">
              <a:latin typeface="Aptos" panose="020B0004020202020204" pitchFamily="34" charset="0"/>
            </a:endParaRPr>
          </a:p>
        </p:txBody>
      </p:sp>
      <p:sp>
        <p:nvSpPr>
          <p:cNvPr id="5" name="TextBox 4">
            <a:extLst>
              <a:ext uri="{FF2B5EF4-FFF2-40B4-BE49-F238E27FC236}">
                <a16:creationId xmlns:a16="http://schemas.microsoft.com/office/drawing/2014/main" id="{835E8C65-1FE3-6B29-F120-D95FCA915C8C}"/>
              </a:ext>
            </a:extLst>
          </p:cNvPr>
          <p:cNvSpPr txBox="1"/>
          <p:nvPr/>
        </p:nvSpPr>
        <p:spPr>
          <a:xfrm>
            <a:off x="6542204" y="3128237"/>
            <a:ext cx="4555821" cy="2585323"/>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fontAlgn="t">
              <a:lnSpc>
                <a:spcPct val="100000"/>
              </a:lnSpc>
              <a:buNone/>
            </a:pPr>
            <a:r>
              <a:rPr lang="en-GB" sz="1800" b="1" i="0" dirty="0">
                <a:solidFill>
                  <a:srgbClr val="00B050"/>
                </a:solidFill>
                <a:effectLst/>
                <a:latin typeface="Aptos" panose="020B0004020202020204" pitchFamily="34" charset="0"/>
              </a:rPr>
              <a:t>Include</a:t>
            </a:r>
          </a:p>
          <a:p>
            <a:pPr marL="342900" lvl="0" indent="-342900" fontAlgn="t">
              <a:lnSpc>
                <a:spcPct val="100000"/>
              </a:lnSpc>
              <a:buFont typeface="Wingdings" panose="05000000000000000000" pitchFamily="2" charset="2"/>
              <a:buChar char="ü"/>
            </a:pPr>
            <a:r>
              <a:rPr lang="en-GB" sz="1800" b="0" i="0" dirty="0">
                <a:solidFill>
                  <a:srgbClr val="00B050"/>
                </a:solidFill>
                <a:effectLst/>
                <a:latin typeface="Aptos" panose="020B0004020202020204" pitchFamily="34" charset="0"/>
              </a:rPr>
              <a:t>Main communication issues identified</a:t>
            </a:r>
          </a:p>
          <a:p>
            <a:pPr marL="342900" lvl="0" indent="-342900" fontAlgn="t">
              <a:lnSpc>
                <a:spcPct val="100000"/>
              </a:lnSpc>
              <a:buFont typeface="Wingdings" panose="05000000000000000000" pitchFamily="2" charset="2"/>
              <a:buChar char="ü"/>
            </a:pPr>
            <a:r>
              <a:rPr lang="en-GB" sz="1800" b="0" i="0" dirty="0">
                <a:solidFill>
                  <a:srgbClr val="00B050"/>
                </a:solidFill>
                <a:effectLst/>
                <a:latin typeface="Aptos" panose="020B0004020202020204" pitchFamily="34" charset="0"/>
              </a:rPr>
              <a:t>Overall impact on guest experience</a:t>
            </a:r>
          </a:p>
          <a:p>
            <a:pPr marL="342900" lvl="0" indent="-342900" fontAlgn="t">
              <a:lnSpc>
                <a:spcPct val="100000"/>
              </a:lnSpc>
              <a:buFont typeface="Wingdings" panose="05000000000000000000" pitchFamily="2" charset="2"/>
              <a:buChar char="ü"/>
            </a:pPr>
            <a:r>
              <a:rPr lang="en-GB" sz="1800" b="0" i="0" dirty="0">
                <a:solidFill>
                  <a:srgbClr val="00B050"/>
                </a:solidFill>
                <a:effectLst/>
                <a:latin typeface="Aptos" panose="020B0004020202020204" pitchFamily="34" charset="0"/>
              </a:rPr>
              <a:t>Key message of the report</a:t>
            </a:r>
          </a:p>
          <a:p>
            <a:pPr marL="342900" lvl="0" indent="-342900" fontAlgn="t">
              <a:lnSpc>
                <a:spcPct val="100000"/>
              </a:lnSpc>
              <a:buFont typeface="Arial" panose="020B0604020202020204" pitchFamily="34" charset="0"/>
              <a:buChar char="•"/>
            </a:pPr>
            <a:endParaRPr lang="en-GB" sz="1800" b="0" i="0" dirty="0">
              <a:effectLst/>
              <a:latin typeface="Aptos" panose="020B0004020202020204" pitchFamily="34" charset="0"/>
            </a:endParaRPr>
          </a:p>
          <a:p>
            <a:pPr fontAlgn="t">
              <a:lnSpc>
                <a:spcPct val="100000"/>
              </a:lnSpc>
              <a:buNone/>
            </a:pPr>
            <a:r>
              <a:rPr lang="en-GB" sz="1800" b="1" i="0" dirty="0">
                <a:solidFill>
                  <a:srgbClr val="C00000"/>
                </a:solidFill>
                <a:effectLst/>
                <a:latin typeface="Aptos" panose="020B0004020202020204" pitchFamily="34" charset="0"/>
              </a:rPr>
              <a:t>Avoid</a:t>
            </a:r>
          </a:p>
          <a:p>
            <a:pPr lvl="0" fontAlgn="t">
              <a:lnSpc>
                <a:spcPct val="100000"/>
              </a:lnSpc>
            </a:pPr>
            <a:r>
              <a:rPr lang="en-US" dirty="0">
                <a:solidFill>
                  <a:srgbClr val="C00000"/>
                </a:solidFill>
                <a:latin typeface="Aptos" panose="020B0004020202020204" pitchFamily="34" charset="0"/>
              </a:rPr>
              <a:t>✗ </a:t>
            </a:r>
            <a:r>
              <a:rPr lang="en-GB" sz="1800" b="0" i="0" dirty="0">
                <a:solidFill>
                  <a:srgbClr val="C00000"/>
                </a:solidFill>
                <a:effectLst/>
                <a:latin typeface="Aptos" panose="020B0004020202020204" pitchFamily="34" charset="0"/>
              </a:rPr>
              <a:t>New arguments</a:t>
            </a:r>
          </a:p>
          <a:p>
            <a:pPr lvl="0" fontAlgn="t">
              <a:lnSpc>
                <a:spcPct val="100000"/>
              </a:lnSpc>
            </a:pPr>
            <a:r>
              <a:rPr lang="en-US" dirty="0">
                <a:solidFill>
                  <a:srgbClr val="C00000"/>
                </a:solidFill>
                <a:latin typeface="Aptos" panose="020B0004020202020204" pitchFamily="34" charset="0"/>
              </a:rPr>
              <a:t>✗ </a:t>
            </a:r>
            <a:r>
              <a:rPr lang="en-GB" sz="1800" b="0" i="0" dirty="0">
                <a:solidFill>
                  <a:srgbClr val="C00000"/>
                </a:solidFill>
                <a:effectLst/>
                <a:latin typeface="Aptos" panose="020B0004020202020204" pitchFamily="34" charset="0"/>
              </a:rPr>
              <a:t>New evidence</a:t>
            </a:r>
          </a:p>
          <a:p>
            <a:pPr lvl="0" fontAlgn="t">
              <a:lnSpc>
                <a:spcPct val="100000"/>
              </a:lnSpc>
            </a:pPr>
            <a:r>
              <a:rPr lang="en-US" dirty="0">
                <a:solidFill>
                  <a:srgbClr val="C00000"/>
                </a:solidFill>
                <a:latin typeface="Aptos" panose="020B0004020202020204" pitchFamily="34" charset="0"/>
              </a:rPr>
              <a:t>✗ </a:t>
            </a:r>
            <a:r>
              <a:rPr lang="en-GB" sz="1800" b="0" i="0" dirty="0">
                <a:solidFill>
                  <a:srgbClr val="C00000"/>
                </a:solidFill>
                <a:effectLst/>
                <a:latin typeface="Aptos" panose="020B0004020202020204" pitchFamily="34" charset="0"/>
              </a:rPr>
              <a:t>New recommendations</a:t>
            </a:r>
          </a:p>
        </p:txBody>
      </p:sp>
      <p:pic>
        <p:nvPicPr>
          <p:cNvPr id="6" name="Picture 5" descr="Free Man Writing photo and picture">
            <a:extLst>
              <a:ext uri="{FF2B5EF4-FFF2-40B4-BE49-F238E27FC236}">
                <a16:creationId xmlns:a16="http://schemas.microsoft.com/office/drawing/2014/main" id="{2268A43E-73CD-24E8-8BCE-9EE9E2C81B02}"/>
              </a:ext>
            </a:extLst>
          </p:cNvPr>
          <p:cNvPicPr>
            <a:picLocks noChangeAspect="1"/>
          </p:cNvPicPr>
          <p:nvPr/>
        </p:nvPicPr>
        <p:blipFill>
          <a:blip r:embed="rId3"/>
          <a:stretch>
            <a:fillRect/>
          </a:stretch>
        </p:blipFill>
        <p:spPr>
          <a:xfrm>
            <a:off x="1464634" y="3125252"/>
            <a:ext cx="3883979" cy="258830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6773145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E82D88-9998-39DB-F5BF-6FD974D78C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0B5B53-4DF3-04D1-24B0-D8A352B33AD6}"/>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Recommendations</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4A4B7013-2110-90BB-9452-8715EF5090CA}"/>
              </a:ext>
            </a:extLst>
          </p:cNvPr>
          <p:cNvSpPr txBox="1">
            <a:spLocks/>
          </p:cNvSpPr>
          <p:nvPr/>
        </p:nvSpPr>
        <p:spPr>
          <a:xfrm>
            <a:off x="731862" y="1367881"/>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12" name="Subtitle 2">
            <a:extLst>
              <a:ext uri="{FF2B5EF4-FFF2-40B4-BE49-F238E27FC236}">
                <a16:creationId xmlns:a16="http://schemas.microsoft.com/office/drawing/2014/main" id="{0EB5A8C2-1E32-6179-E5A8-B5CDD1FE2D40}"/>
              </a:ext>
            </a:extLst>
          </p:cNvPr>
          <p:cNvSpPr txBox="1">
            <a:spLocks/>
          </p:cNvSpPr>
          <p:nvPr/>
        </p:nvSpPr>
        <p:spPr>
          <a:xfrm>
            <a:off x="566226" y="1606321"/>
            <a:ext cx="10801144" cy="4035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buFont typeface="Wingdings" panose="05000000000000000000" pitchFamily="2" charset="2"/>
              <a:buChar char="§"/>
            </a:pPr>
            <a:r>
              <a:rPr lang="en-US" sz="2400" dirty="0">
                <a:solidFill>
                  <a:srgbClr val="333333"/>
                </a:solidFill>
                <a:latin typeface="Aptos" panose="020B0004020202020204" pitchFamily="34" charset="0"/>
              </a:rPr>
              <a:t>Recommendations should be specific, realistic and evidence-based.</a:t>
            </a:r>
          </a:p>
          <a:p>
            <a:pPr algn="just">
              <a:buFont typeface="Wingdings" panose="05000000000000000000" pitchFamily="2" charset="2"/>
              <a:buChar char="§"/>
            </a:pPr>
            <a:r>
              <a:rPr lang="en-US" sz="2400" dirty="0">
                <a:solidFill>
                  <a:srgbClr val="333333"/>
                </a:solidFill>
                <a:latin typeface="Aptos" panose="020B0004020202020204" pitchFamily="34" charset="0"/>
              </a:rPr>
              <a:t>Each recommendation should clearly relate to findings discussed earlier in the report.</a:t>
            </a:r>
            <a:endParaRPr lang="en-US" sz="2400" dirty="0">
              <a:latin typeface="Aptos" panose="020B0004020202020204" pitchFamily="34" charset="0"/>
            </a:endParaRPr>
          </a:p>
        </p:txBody>
      </p:sp>
      <p:pic>
        <p:nvPicPr>
          <p:cNvPr id="4" name="Picture 3">
            <a:extLst>
              <a:ext uri="{FF2B5EF4-FFF2-40B4-BE49-F238E27FC236}">
                <a16:creationId xmlns:a16="http://schemas.microsoft.com/office/drawing/2014/main" id="{48A66153-BEB3-DD15-885D-76018E5F3F5F}"/>
              </a:ext>
            </a:extLst>
          </p:cNvPr>
          <p:cNvPicPr>
            <a:picLocks noChangeAspect="1"/>
          </p:cNvPicPr>
          <p:nvPr/>
        </p:nvPicPr>
        <p:blipFill>
          <a:blip r:embed="rId3"/>
          <a:stretch>
            <a:fillRect/>
          </a:stretch>
        </p:blipFill>
        <p:spPr>
          <a:xfrm>
            <a:off x="1214858" y="3182260"/>
            <a:ext cx="3804536" cy="2535366"/>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32F8B485-000D-E06B-9201-E2583EAF43D4}"/>
              </a:ext>
            </a:extLst>
          </p:cNvPr>
          <p:cNvSpPr txBox="1"/>
          <p:nvPr/>
        </p:nvSpPr>
        <p:spPr>
          <a:xfrm>
            <a:off x="5645978" y="3495835"/>
            <a:ext cx="5979796" cy="1908215"/>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97155" marR="93980" algn="just">
              <a:lnSpc>
                <a:spcPct val="100000"/>
              </a:lnSpc>
              <a:spcBef>
                <a:spcPts val="5"/>
              </a:spcBef>
              <a:spcAft>
                <a:spcPts val="600"/>
              </a:spcAft>
              <a:buNone/>
            </a:pPr>
            <a:r>
              <a:rPr lang="en-GB" dirty="0">
                <a:effectLst/>
                <a:latin typeface="Aptos" panose="020B0004020202020204" pitchFamily="34" charset="0"/>
                <a:ea typeface="Times New Roman" panose="02020603050405020304" pitchFamily="18" charset="0"/>
              </a:rPr>
              <a:t>Based on your research, make</a:t>
            </a:r>
            <a:r>
              <a:rPr lang="en-GB" b="1" dirty="0">
                <a:effectLst/>
                <a:latin typeface="Aptos" panose="020B0004020202020204" pitchFamily="34" charset="0"/>
                <a:ea typeface="Times New Roman" panose="02020603050405020304" pitchFamily="18" charset="0"/>
              </a:rPr>
              <a:t> two practical recommendations</a:t>
            </a:r>
            <a:r>
              <a:rPr lang="en-GB" dirty="0">
                <a:effectLst/>
                <a:latin typeface="Aptos" panose="020B0004020202020204" pitchFamily="34" charset="0"/>
                <a:ea typeface="Times New Roman" panose="02020603050405020304" pitchFamily="18" charset="0"/>
              </a:rPr>
              <a:t> for how the hotel could improve language support and intercultural communication.</a:t>
            </a:r>
          </a:p>
          <a:p>
            <a:pPr marL="97155" marR="93980" algn="just">
              <a:lnSpc>
                <a:spcPct val="100000"/>
              </a:lnSpc>
              <a:spcBef>
                <a:spcPts val="5"/>
              </a:spcBef>
              <a:spcAft>
                <a:spcPts val="600"/>
              </a:spcAft>
              <a:buNone/>
            </a:pPr>
            <a:endParaRPr lang="en-GB" dirty="0">
              <a:latin typeface="Aptos" panose="020B0004020202020204" pitchFamily="34" charset="0"/>
              <a:ea typeface="Times New Roman" panose="02020603050405020304" pitchFamily="18" charset="0"/>
            </a:endParaRPr>
          </a:p>
          <a:p>
            <a:pPr marL="97155" marR="93980" algn="just">
              <a:lnSpc>
                <a:spcPct val="100000"/>
              </a:lnSpc>
              <a:spcBef>
                <a:spcPts val="5"/>
              </a:spcBef>
              <a:spcAft>
                <a:spcPts val="600"/>
              </a:spcAft>
              <a:buNone/>
            </a:pPr>
            <a:r>
              <a:rPr lang="en-GB" b="1" i="1" dirty="0">
                <a:effectLst/>
                <a:latin typeface="Aptos" panose="020B0004020202020204" pitchFamily="34" charset="0"/>
                <a:ea typeface="Times New Roman" panose="02020603050405020304" pitchFamily="18" charset="0"/>
              </a:rPr>
              <a:t>What should hotels do? Why is it necessary? How could it improve the guest experience?</a:t>
            </a:r>
          </a:p>
        </p:txBody>
      </p:sp>
    </p:spTree>
    <p:extLst>
      <p:ext uri="{BB962C8B-B14F-4D97-AF65-F5344CB8AC3E}">
        <p14:creationId xmlns:p14="http://schemas.microsoft.com/office/powerpoint/2010/main" val="26967248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FB2C55-50D4-678B-9FE6-B642C4CDB6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E22008-9A69-A8D2-5C61-12C7CA418BB4}"/>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Reference List</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E0044C82-BADB-80AB-9352-DC7DED2480CB}"/>
              </a:ext>
            </a:extLst>
          </p:cNvPr>
          <p:cNvSpPr txBox="1">
            <a:spLocks/>
          </p:cNvSpPr>
          <p:nvPr/>
        </p:nvSpPr>
        <p:spPr>
          <a:xfrm>
            <a:off x="731862" y="1367881"/>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12" name="Subtitle 2">
            <a:extLst>
              <a:ext uri="{FF2B5EF4-FFF2-40B4-BE49-F238E27FC236}">
                <a16:creationId xmlns:a16="http://schemas.microsoft.com/office/drawing/2014/main" id="{942F6F16-CE43-6B9B-0EF6-5A94B8BAF5D4}"/>
              </a:ext>
            </a:extLst>
          </p:cNvPr>
          <p:cNvSpPr txBox="1">
            <a:spLocks/>
          </p:cNvSpPr>
          <p:nvPr/>
        </p:nvSpPr>
        <p:spPr>
          <a:xfrm>
            <a:off x="580187" y="1508599"/>
            <a:ext cx="10801144" cy="4035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buFont typeface="Wingdings" panose="05000000000000000000" pitchFamily="2" charset="2"/>
              <a:buChar char="§"/>
            </a:pPr>
            <a:r>
              <a:rPr lang="en-US" sz="2200" dirty="0">
                <a:solidFill>
                  <a:srgbClr val="333333"/>
                </a:solidFill>
                <a:latin typeface="Aptos" panose="020B0004020202020204" pitchFamily="34" charset="0"/>
              </a:rPr>
              <a:t>In alphabetical order.</a:t>
            </a:r>
          </a:p>
          <a:p>
            <a:pPr algn="just">
              <a:buFont typeface="Wingdings" panose="05000000000000000000" pitchFamily="2" charset="2"/>
              <a:buChar char="§"/>
            </a:pPr>
            <a:r>
              <a:rPr lang="en-US" sz="2200" dirty="0">
                <a:solidFill>
                  <a:srgbClr val="333333"/>
                </a:solidFill>
                <a:latin typeface="Aptos" panose="020B0004020202020204" pitchFamily="34" charset="0"/>
              </a:rPr>
              <a:t>Include all cited sources and only cited sources.</a:t>
            </a:r>
          </a:p>
          <a:p>
            <a:pPr algn="just">
              <a:buFont typeface="Wingdings" panose="05000000000000000000" pitchFamily="2" charset="2"/>
              <a:buChar char="§"/>
            </a:pPr>
            <a:r>
              <a:rPr lang="en-US" sz="2200" dirty="0">
                <a:solidFill>
                  <a:srgbClr val="333333"/>
                </a:solidFill>
                <a:latin typeface="Aptos" panose="020B0004020202020204" pitchFamily="34" charset="0"/>
              </a:rPr>
              <a:t>Follow the Harvard referencing conventions consistently and carefully proofread every reference.</a:t>
            </a:r>
            <a:endParaRPr lang="en-US" sz="2200" dirty="0">
              <a:latin typeface="Aptos" panose="020B0004020202020204" pitchFamily="34" charset="0"/>
            </a:endParaRPr>
          </a:p>
        </p:txBody>
      </p:sp>
      <p:pic>
        <p:nvPicPr>
          <p:cNvPr id="5" name="Picture 4">
            <a:extLst>
              <a:ext uri="{FF2B5EF4-FFF2-40B4-BE49-F238E27FC236}">
                <a16:creationId xmlns:a16="http://schemas.microsoft.com/office/drawing/2014/main" id="{3C716EB4-6D09-C8DB-00D7-F74A52950AC3}"/>
              </a:ext>
            </a:extLst>
          </p:cNvPr>
          <p:cNvPicPr>
            <a:picLocks noChangeAspect="1"/>
          </p:cNvPicPr>
          <p:nvPr/>
        </p:nvPicPr>
        <p:blipFill>
          <a:blip r:embed="rId3"/>
          <a:stretch>
            <a:fillRect/>
          </a:stretch>
        </p:blipFill>
        <p:spPr>
          <a:xfrm>
            <a:off x="1443988" y="3273593"/>
            <a:ext cx="3647841" cy="2430945"/>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7196F7BC-12C0-68EA-8E95-6F40B4235224}"/>
              </a:ext>
            </a:extLst>
          </p:cNvPr>
          <p:cNvSpPr txBox="1"/>
          <p:nvPr/>
        </p:nvSpPr>
        <p:spPr>
          <a:xfrm>
            <a:off x="6564243" y="2839608"/>
            <a:ext cx="3573564" cy="3139321"/>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fontAlgn="t">
              <a:lnSpc>
                <a:spcPct val="100000"/>
              </a:lnSpc>
              <a:buNone/>
            </a:pPr>
            <a:r>
              <a:rPr lang="en-GB" sz="1800" b="1" i="0" dirty="0">
                <a:effectLst/>
                <a:latin typeface="Aptos" panose="020B0004020202020204" pitchFamily="34" charset="0"/>
              </a:rPr>
              <a:t>At least 10 academic </a:t>
            </a:r>
            <a:r>
              <a:rPr lang="en-GB" b="1" dirty="0">
                <a:latin typeface="Aptos" panose="020B0004020202020204" pitchFamily="34" charset="0"/>
              </a:rPr>
              <a:t>s</a:t>
            </a:r>
            <a:r>
              <a:rPr lang="en-GB" sz="1800" b="1" i="0" dirty="0">
                <a:effectLst/>
                <a:latin typeface="Aptos" panose="020B0004020202020204" pitchFamily="34" charset="0"/>
              </a:rPr>
              <a:t>ources</a:t>
            </a:r>
          </a:p>
          <a:p>
            <a:pPr fontAlgn="t">
              <a:lnSpc>
                <a:spcPct val="100000"/>
              </a:lnSpc>
              <a:buNone/>
            </a:pPr>
            <a:endParaRPr lang="en-GB" sz="1800" b="1" i="0" dirty="0">
              <a:effectLst/>
              <a:latin typeface="Aptos" panose="020B0004020202020204" pitchFamily="34" charset="0"/>
            </a:endParaRPr>
          </a:p>
          <a:p>
            <a:pPr fontAlgn="t">
              <a:lnSpc>
                <a:spcPct val="100000"/>
              </a:lnSpc>
              <a:buNone/>
            </a:pPr>
            <a:r>
              <a:rPr lang="en-GB" sz="1800" b="1" i="0" dirty="0">
                <a:solidFill>
                  <a:srgbClr val="00B050"/>
                </a:solidFill>
                <a:effectLst/>
                <a:latin typeface="Aptos" panose="020B0004020202020204" pitchFamily="34" charset="0"/>
              </a:rPr>
              <a:t>Suitable sources include</a:t>
            </a:r>
            <a:r>
              <a:rPr lang="en-GB" sz="1800" b="0" i="0" dirty="0">
                <a:solidFill>
                  <a:srgbClr val="00B050"/>
                </a:solidFill>
                <a:effectLst/>
                <a:latin typeface="Aptos" panose="020B0004020202020204" pitchFamily="34" charset="0"/>
              </a:rPr>
              <a:t>:</a:t>
            </a:r>
          </a:p>
          <a:p>
            <a:pPr marL="342900" lvl="0" indent="-342900" fontAlgn="t">
              <a:lnSpc>
                <a:spcPct val="100000"/>
              </a:lnSpc>
              <a:buFont typeface="Wingdings" panose="05000000000000000000" pitchFamily="2" charset="2"/>
              <a:buChar char="ü"/>
            </a:pPr>
            <a:r>
              <a:rPr lang="en-GB" sz="1800" b="0" i="0" dirty="0">
                <a:solidFill>
                  <a:srgbClr val="00B050"/>
                </a:solidFill>
                <a:effectLst/>
                <a:latin typeface="Aptos" panose="020B0004020202020204" pitchFamily="34" charset="0"/>
              </a:rPr>
              <a:t>Journal articles</a:t>
            </a:r>
          </a:p>
          <a:p>
            <a:pPr marL="342900" lvl="0" indent="-342900" fontAlgn="t">
              <a:lnSpc>
                <a:spcPct val="100000"/>
              </a:lnSpc>
              <a:buFont typeface="Wingdings" panose="05000000000000000000" pitchFamily="2" charset="2"/>
              <a:buChar char="ü"/>
            </a:pPr>
            <a:r>
              <a:rPr lang="en-GB" sz="1800" b="0" i="0" dirty="0">
                <a:solidFill>
                  <a:srgbClr val="00B050"/>
                </a:solidFill>
                <a:effectLst/>
                <a:latin typeface="Aptos" panose="020B0004020202020204" pitchFamily="34" charset="0"/>
              </a:rPr>
              <a:t>Academic books</a:t>
            </a:r>
          </a:p>
          <a:p>
            <a:pPr marL="342900" lvl="0" indent="-342900" fontAlgn="t">
              <a:lnSpc>
                <a:spcPct val="100000"/>
              </a:lnSpc>
              <a:buFont typeface="Wingdings" panose="05000000000000000000" pitchFamily="2" charset="2"/>
              <a:buChar char="ü"/>
            </a:pPr>
            <a:r>
              <a:rPr lang="en-GB" sz="1800" b="0" i="0" dirty="0">
                <a:solidFill>
                  <a:srgbClr val="00B050"/>
                </a:solidFill>
                <a:effectLst/>
                <a:latin typeface="Aptos" panose="020B0004020202020204" pitchFamily="34" charset="0"/>
              </a:rPr>
              <a:t>Industry</a:t>
            </a:r>
            <a:r>
              <a:rPr lang="en-GB" dirty="0">
                <a:solidFill>
                  <a:srgbClr val="00B050"/>
                </a:solidFill>
                <a:latin typeface="Aptos" panose="020B0004020202020204" pitchFamily="34" charset="0"/>
              </a:rPr>
              <a:t> reports</a:t>
            </a:r>
            <a:endParaRPr lang="en-GB" sz="1800" b="0" i="0" dirty="0">
              <a:solidFill>
                <a:srgbClr val="00B050"/>
              </a:solidFill>
              <a:effectLst/>
              <a:latin typeface="Aptos" panose="020B0004020202020204" pitchFamily="34" charset="0"/>
            </a:endParaRPr>
          </a:p>
          <a:p>
            <a:pPr marL="342900" lvl="0" indent="-342900" fontAlgn="t">
              <a:lnSpc>
                <a:spcPct val="100000"/>
              </a:lnSpc>
              <a:buFont typeface="Wingdings" panose="05000000000000000000" pitchFamily="2" charset="2"/>
              <a:buChar char="ü"/>
            </a:pPr>
            <a:endParaRPr lang="en-GB" sz="1800" b="0" i="0" dirty="0">
              <a:effectLst/>
              <a:latin typeface="Aptos" panose="020B0004020202020204" pitchFamily="34" charset="0"/>
            </a:endParaRPr>
          </a:p>
          <a:p>
            <a:pPr fontAlgn="t">
              <a:lnSpc>
                <a:spcPct val="100000"/>
              </a:lnSpc>
              <a:buNone/>
            </a:pPr>
            <a:r>
              <a:rPr lang="en-GB" sz="1800" b="1" i="0" dirty="0">
                <a:solidFill>
                  <a:srgbClr val="C00000"/>
                </a:solidFill>
                <a:effectLst/>
                <a:latin typeface="Aptos" panose="020B0004020202020204" pitchFamily="34" charset="0"/>
              </a:rPr>
              <a:t>Avoid</a:t>
            </a:r>
          </a:p>
          <a:p>
            <a:pPr lvl="0" fontAlgn="t">
              <a:lnSpc>
                <a:spcPct val="100000"/>
              </a:lnSpc>
            </a:pPr>
            <a:r>
              <a:rPr lang="en-US" dirty="0">
                <a:solidFill>
                  <a:srgbClr val="C00000"/>
                </a:solidFill>
                <a:latin typeface="Aptos" panose="020B0004020202020204" pitchFamily="34" charset="0"/>
              </a:rPr>
              <a:t>✗ </a:t>
            </a:r>
            <a:r>
              <a:rPr lang="en-GB" sz="1800" b="0" i="0" dirty="0">
                <a:solidFill>
                  <a:srgbClr val="C00000"/>
                </a:solidFill>
                <a:effectLst/>
                <a:latin typeface="Aptos" panose="020B0004020202020204" pitchFamily="34" charset="0"/>
              </a:rPr>
              <a:t>Blogs</a:t>
            </a:r>
          </a:p>
          <a:p>
            <a:pPr lvl="0" fontAlgn="t">
              <a:lnSpc>
                <a:spcPct val="100000"/>
              </a:lnSpc>
            </a:pPr>
            <a:r>
              <a:rPr lang="en-US" dirty="0">
                <a:solidFill>
                  <a:srgbClr val="C00000"/>
                </a:solidFill>
                <a:latin typeface="Aptos" panose="020B0004020202020204" pitchFamily="34" charset="0"/>
              </a:rPr>
              <a:t>✗ </a:t>
            </a:r>
            <a:r>
              <a:rPr lang="en-GB" sz="1800" b="0" i="0" dirty="0">
                <a:solidFill>
                  <a:srgbClr val="C00000"/>
                </a:solidFill>
                <a:effectLst/>
                <a:latin typeface="Aptos" panose="020B0004020202020204" pitchFamily="34" charset="0"/>
              </a:rPr>
              <a:t>Wikipedia</a:t>
            </a:r>
          </a:p>
          <a:p>
            <a:pPr lvl="0" fontAlgn="t">
              <a:lnSpc>
                <a:spcPct val="100000"/>
              </a:lnSpc>
            </a:pPr>
            <a:r>
              <a:rPr lang="en-US" dirty="0">
                <a:solidFill>
                  <a:srgbClr val="C00000"/>
                </a:solidFill>
                <a:latin typeface="Aptos" panose="020B0004020202020204" pitchFamily="34" charset="0"/>
              </a:rPr>
              <a:t>✗ </a:t>
            </a:r>
            <a:r>
              <a:rPr lang="en-GB" sz="1800" b="0" i="0" dirty="0">
                <a:solidFill>
                  <a:srgbClr val="C00000"/>
                </a:solidFill>
                <a:effectLst/>
                <a:latin typeface="Aptos" panose="020B0004020202020204" pitchFamily="34" charset="0"/>
              </a:rPr>
              <a:t>Unreliable websites</a:t>
            </a:r>
          </a:p>
        </p:txBody>
      </p:sp>
    </p:spTree>
    <p:extLst>
      <p:ext uri="{BB962C8B-B14F-4D97-AF65-F5344CB8AC3E}">
        <p14:creationId xmlns:p14="http://schemas.microsoft.com/office/powerpoint/2010/main" val="34090760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3444A5-887D-F6F8-7CCC-54A026B1C6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59036A-61F5-EEC1-5BF3-B0D6BD45E7A9}"/>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Integrating Evidence</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8AB86B2F-AB2C-C159-C30A-56F719A01335}"/>
              </a:ext>
            </a:extLst>
          </p:cNvPr>
          <p:cNvSpPr txBox="1">
            <a:spLocks/>
          </p:cNvSpPr>
          <p:nvPr/>
        </p:nvSpPr>
        <p:spPr>
          <a:xfrm>
            <a:off x="731862" y="1367881"/>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12" name="Subtitle 2">
            <a:extLst>
              <a:ext uri="{FF2B5EF4-FFF2-40B4-BE49-F238E27FC236}">
                <a16:creationId xmlns:a16="http://schemas.microsoft.com/office/drawing/2014/main" id="{2AC38823-97CC-1CF1-168D-0F5F9BCAC587}"/>
              </a:ext>
            </a:extLst>
          </p:cNvPr>
          <p:cNvSpPr txBox="1">
            <a:spLocks/>
          </p:cNvSpPr>
          <p:nvPr/>
        </p:nvSpPr>
        <p:spPr>
          <a:xfrm>
            <a:off x="566226" y="1606321"/>
            <a:ext cx="10801144" cy="4035141"/>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fontAlgn="t">
              <a:buNone/>
            </a:pPr>
            <a:r>
              <a:rPr lang="en-GB" b="1" dirty="0">
                <a:solidFill>
                  <a:srgbClr val="C00000"/>
                </a:solidFill>
                <a:latin typeface="Aptos" panose="020B0004020202020204" pitchFamily="34" charset="0"/>
              </a:rPr>
              <a:t>Weak Example</a:t>
            </a:r>
          </a:p>
          <a:p>
            <a:pPr algn="just" fontAlgn="t">
              <a:buNone/>
            </a:pPr>
            <a:r>
              <a:rPr lang="en-GB" dirty="0">
                <a:solidFill>
                  <a:srgbClr val="C00000"/>
                </a:solidFill>
                <a:latin typeface="Aptos" panose="020B0004020202020204" pitchFamily="34" charset="0"/>
              </a:rPr>
              <a:t>Communication is important in hotels (Smith, 2024).</a:t>
            </a:r>
          </a:p>
          <a:p>
            <a:pPr algn="just" fontAlgn="t">
              <a:buNone/>
            </a:pPr>
            <a:endParaRPr lang="en-GB" dirty="0">
              <a:latin typeface="Aptos" panose="020B0004020202020204" pitchFamily="34" charset="0"/>
            </a:endParaRPr>
          </a:p>
          <a:p>
            <a:pPr algn="just" fontAlgn="t">
              <a:buNone/>
            </a:pPr>
            <a:r>
              <a:rPr lang="en-GB" b="1" dirty="0">
                <a:solidFill>
                  <a:srgbClr val="00B050"/>
                </a:solidFill>
                <a:latin typeface="Aptos" panose="020B0004020202020204" pitchFamily="34" charset="0"/>
              </a:rPr>
              <a:t>Better Example</a:t>
            </a:r>
          </a:p>
          <a:p>
            <a:pPr algn="just" fontAlgn="t">
              <a:buNone/>
            </a:pPr>
            <a:r>
              <a:rPr lang="en-GB" dirty="0">
                <a:solidFill>
                  <a:srgbClr val="00B050"/>
                </a:solidFill>
                <a:latin typeface="Aptos" panose="020B0004020202020204" pitchFamily="34" charset="0"/>
              </a:rPr>
              <a:t>Effective communication plays a vital role in shaping guest perceptions of service quality because it influences understanding, trust and satisfaction, according to Smith (2024).</a:t>
            </a:r>
          </a:p>
          <a:p>
            <a:pPr algn="just" fontAlgn="t">
              <a:buNone/>
            </a:pPr>
            <a:endParaRPr lang="en-GB" dirty="0">
              <a:latin typeface="Aptos" panose="020B0004020202020204" pitchFamily="34" charset="0"/>
            </a:endParaRPr>
          </a:p>
          <a:p>
            <a:pPr algn="just" fontAlgn="t">
              <a:buNone/>
            </a:pPr>
            <a:r>
              <a:rPr lang="en-GB" b="1" dirty="0">
                <a:latin typeface="Aptos" panose="020B0004020202020204" pitchFamily="34" charset="0"/>
              </a:rPr>
              <a:t>Remember</a:t>
            </a:r>
          </a:p>
          <a:p>
            <a:pPr algn="just" fontAlgn="t">
              <a:buNone/>
            </a:pPr>
            <a:r>
              <a:rPr lang="en-GB" dirty="0">
                <a:latin typeface="Aptos" panose="020B0004020202020204" pitchFamily="34" charset="0"/>
              </a:rPr>
              <a:t>Cite and explain. Do not simply cite!</a:t>
            </a:r>
          </a:p>
        </p:txBody>
      </p:sp>
    </p:spTree>
    <p:extLst>
      <p:ext uri="{BB962C8B-B14F-4D97-AF65-F5344CB8AC3E}">
        <p14:creationId xmlns:p14="http://schemas.microsoft.com/office/powerpoint/2010/main" val="28066599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C74AB5-2D0F-D412-BAC1-31ABC2CB3F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885CAC-ADF0-99A5-E489-B45327FCF26B}"/>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Common Mistakes</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77FE0F00-E8B5-1FCD-7A5B-43DCE679D0A7}"/>
              </a:ext>
            </a:extLst>
          </p:cNvPr>
          <p:cNvSpPr txBox="1">
            <a:spLocks/>
          </p:cNvSpPr>
          <p:nvPr/>
        </p:nvSpPr>
        <p:spPr>
          <a:xfrm>
            <a:off x="731862" y="1367881"/>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12" name="Subtitle 2">
            <a:extLst>
              <a:ext uri="{FF2B5EF4-FFF2-40B4-BE49-F238E27FC236}">
                <a16:creationId xmlns:a16="http://schemas.microsoft.com/office/drawing/2014/main" id="{CBC31003-D310-4362-A160-FE8ED3E0EE8F}"/>
              </a:ext>
            </a:extLst>
          </p:cNvPr>
          <p:cNvSpPr txBox="1">
            <a:spLocks/>
          </p:cNvSpPr>
          <p:nvPr/>
        </p:nvSpPr>
        <p:spPr>
          <a:xfrm>
            <a:off x="834481" y="1624932"/>
            <a:ext cx="10801144" cy="4035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buFont typeface="Wingdings" panose="05000000000000000000" pitchFamily="2" charset="2"/>
              <a:buChar char="§"/>
            </a:pPr>
            <a:r>
              <a:rPr lang="en-US" sz="2400" dirty="0">
                <a:solidFill>
                  <a:srgbClr val="333333"/>
                </a:solidFill>
                <a:latin typeface="Aptos" panose="020B0004020202020204" pitchFamily="34" charset="0"/>
              </a:rPr>
              <a:t>Descriptive writing and no critical analysis</a:t>
            </a:r>
          </a:p>
          <a:p>
            <a:pPr>
              <a:lnSpc>
                <a:spcPct val="100000"/>
              </a:lnSpc>
              <a:buFont typeface="Wingdings" panose="05000000000000000000" pitchFamily="2" charset="2"/>
              <a:buChar char="§"/>
            </a:pPr>
            <a:r>
              <a:rPr lang="en-US" sz="2400" dirty="0">
                <a:solidFill>
                  <a:srgbClr val="333333"/>
                </a:solidFill>
                <a:latin typeface="Aptos" panose="020B0004020202020204" pitchFamily="34" charset="0"/>
              </a:rPr>
              <a:t>Not enough hospitality examples</a:t>
            </a:r>
          </a:p>
          <a:p>
            <a:pPr>
              <a:lnSpc>
                <a:spcPct val="100000"/>
              </a:lnSpc>
              <a:buFont typeface="Wingdings" panose="05000000000000000000" pitchFamily="2" charset="2"/>
              <a:buChar char="§"/>
            </a:pPr>
            <a:r>
              <a:rPr lang="en-US" sz="2400" dirty="0">
                <a:solidFill>
                  <a:srgbClr val="333333"/>
                </a:solidFill>
                <a:latin typeface="Aptos" panose="020B0004020202020204" pitchFamily="34" charset="0"/>
              </a:rPr>
              <a:t>Poor structure</a:t>
            </a:r>
          </a:p>
          <a:p>
            <a:pPr>
              <a:lnSpc>
                <a:spcPct val="100000"/>
              </a:lnSpc>
              <a:buFont typeface="Wingdings" panose="05000000000000000000" pitchFamily="2" charset="2"/>
              <a:buChar char="§"/>
            </a:pPr>
            <a:r>
              <a:rPr lang="en-US" sz="2400" dirty="0">
                <a:solidFill>
                  <a:srgbClr val="333333"/>
                </a:solidFill>
                <a:latin typeface="Aptos" panose="020B0004020202020204" pitchFamily="34" charset="0"/>
              </a:rPr>
              <a:t>Weak evidence</a:t>
            </a:r>
          </a:p>
          <a:p>
            <a:pPr>
              <a:lnSpc>
                <a:spcPct val="100000"/>
              </a:lnSpc>
              <a:buFont typeface="Wingdings" panose="05000000000000000000" pitchFamily="2" charset="2"/>
              <a:buChar char="§"/>
            </a:pPr>
            <a:r>
              <a:rPr lang="en-US" sz="2400" dirty="0">
                <a:solidFill>
                  <a:srgbClr val="333333"/>
                </a:solidFill>
                <a:latin typeface="Aptos" panose="020B0004020202020204" pitchFamily="34" charset="0"/>
              </a:rPr>
              <a:t>Inaccurate or random referencing</a:t>
            </a:r>
          </a:p>
          <a:p>
            <a:pPr>
              <a:lnSpc>
                <a:spcPct val="100000"/>
              </a:lnSpc>
              <a:buFont typeface="Wingdings" panose="05000000000000000000" pitchFamily="2" charset="2"/>
              <a:buChar char="§"/>
            </a:pPr>
            <a:r>
              <a:rPr lang="en-US" sz="2400" dirty="0">
                <a:solidFill>
                  <a:srgbClr val="333333"/>
                </a:solidFill>
                <a:latin typeface="Aptos" panose="020B0004020202020204" pitchFamily="34" charset="0"/>
              </a:rPr>
              <a:t>Unsupported recommendations</a:t>
            </a:r>
          </a:p>
          <a:p>
            <a:pPr>
              <a:lnSpc>
                <a:spcPct val="100000"/>
              </a:lnSpc>
              <a:buFont typeface="Wingdings" panose="05000000000000000000" pitchFamily="2" charset="2"/>
              <a:buChar char="§"/>
            </a:pPr>
            <a:r>
              <a:rPr lang="en-US" sz="2400" dirty="0">
                <a:solidFill>
                  <a:srgbClr val="333333"/>
                </a:solidFill>
                <a:latin typeface="Aptos" panose="020B0004020202020204" pitchFamily="34" charset="0"/>
              </a:rPr>
              <a:t>Recommendations not linked to discussion</a:t>
            </a:r>
          </a:p>
          <a:p>
            <a:pPr>
              <a:lnSpc>
                <a:spcPct val="100000"/>
              </a:lnSpc>
              <a:buFont typeface="Wingdings" panose="05000000000000000000" pitchFamily="2" charset="2"/>
              <a:buChar char="§"/>
            </a:pPr>
            <a:r>
              <a:rPr lang="en-US" sz="2400" dirty="0">
                <a:solidFill>
                  <a:srgbClr val="333333"/>
                </a:solidFill>
                <a:latin typeface="Aptos" panose="020B0004020202020204" pitchFamily="34" charset="0"/>
              </a:rPr>
              <a:t>Insufficient proofreading</a:t>
            </a:r>
            <a:endParaRPr lang="en-US" sz="2400" dirty="0">
              <a:latin typeface="Aptos" panose="020B0004020202020204" pitchFamily="34" charset="0"/>
            </a:endParaRPr>
          </a:p>
        </p:txBody>
      </p:sp>
      <p:pic>
        <p:nvPicPr>
          <p:cNvPr id="5" name="Graphic 4" descr="Laptop with phone and calculator">
            <a:extLst>
              <a:ext uri="{FF2B5EF4-FFF2-40B4-BE49-F238E27FC236}">
                <a16:creationId xmlns:a16="http://schemas.microsoft.com/office/drawing/2014/main" id="{5F1C21F0-B12B-4F76-E425-97189998ACC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263079" y="1302220"/>
            <a:ext cx="4253560" cy="4253560"/>
          </a:xfrm>
          <a:prstGeom prst="rect">
            <a:avLst/>
          </a:prstGeom>
        </p:spPr>
      </p:pic>
    </p:spTree>
    <p:extLst>
      <p:ext uri="{BB962C8B-B14F-4D97-AF65-F5344CB8AC3E}">
        <p14:creationId xmlns:p14="http://schemas.microsoft.com/office/powerpoint/2010/main" val="29309450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78806A-9437-EB94-0CBA-11361018B4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EA06B9-E894-C129-6ED5-FF13FB9D370C}"/>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Summary</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179028AB-DE4A-2E22-25F3-29EF0ADE3D88}"/>
              </a:ext>
            </a:extLst>
          </p:cNvPr>
          <p:cNvSpPr txBox="1">
            <a:spLocks/>
          </p:cNvSpPr>
          <p:nvPr/>
        </p:nvSpPr>
        <p:spPr>
          <a:xfrm>
            <a:off x="731862" y="1367881"/>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12" name="Subtitle 2">
            <a:extLst>
              <a:ext uri="{FF2B5EF4-FFF2-40B4-BE49-F238E27FC236}">
                <a16:creationId xmlns:a16="http://schemas.microsoft.com/office/drawing/2014/main" id="{FC98EDE8-77E9-9338-B746-2B12C7BB3D17}"/>
              </a:ext>
            </a:extLst>
          </p:cNvPr>
          <p:cNvSpPr txBox="1">
            <a:spLocks/>
          </p:cNvSpPr>
          <p:nvPr/>
        </p:nvSpPr>
        <p:spPr>
          <a:xfrm>
            <a:off x="834481" y="1624932"/>
            <a:ext cx="10801144" cy="4035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t">
              <a:buNone/>
            </a:pPr>
            <a:r>
              <a:rPr lang="en-GB" sz="2400" dirty="0">
                <a:latin typeface="Aptos" panose="020B0004020202020204" pitchFamily="34" charset="0"/>
              </a:rPr>
              <a:t>A strong report will:</a:t>
            </a:r>
          </a:p>
          <a:p>
            <a:pPr lvl="0" fontAlgn="t">
              <a:buFont typeface="Wingdings" panose="05000000000000000000" pitchFamily="2" charset="2"/>
              <a:buChar char="§"/>
            </a:pPr>
            <a:r>
              <a:rPr lang="en-GB" sz="2400" dirty="0">
                <a:latin typeface="Aptos" panose="020B0004020202020204" pitchFamily="34" charset="0"/>
              </a:rPr>
              <a:t>Focus on the guest experience</a:t>
            </a:r>
          </a:p>
          <a:p>
            <a:pPr lvl="0" fontAlgn="t">
              <a:buFont typeface="Wingdings" panose="05000000000000000000" pitchFamily="2" charset="2"/>
              <a:buChar char="§"/>
            </a:pPr>
            <a:r>
              <a:rPr lang="en-GB" sz="2400" dirty="0">
                <a:latin typeface="Aptos" panose="020B0004020202020204" pitchFamily="34" charset="0"/>
              </a:rPr>
              <a:t>Analyse communication issues</a:t>
            </a:r>
          </a:p>
          <a:p>
            <a:pPr lvl="0" fontAlgn="t">
              <a:buFont typeface="Wingdings" panose="05000000000000000000" pitchFamily="2" charset="2"/>
              <a:buChar char="§"/>
            </a:pPr>
            <a:r>
              <a:rPr lang="en-GB" sz="2400" dirty="0">
                <a:latin typeface="Aptos" panose="020B0004020202020204" pitchFamily="34" charset="0"/>
              </a:rPr>
              <a:t>Use credible evidence</a:t>
            </a:r>
          </a:p>
          <a:p>
            <a:pPr lvl="0" fontAlgn="t">
              <a:buFont typeface="Wingdings" panose="05000000000000000000" pitchFamily="2" charset="2"/>
              <a:buChar char="§"/>
            </a:pPr>
            <a:r>
              <a:rPr lang="en-GB" sz="2400" dirty="0">
                <a:latin typeface="Aptos" panose="020B0004020202020204" pitchFamily="34" charset="0"/>
              </a:rPr>
              <a:t>Apply discussion to hotels</a:t>
            </a:r>
          </a:p>
          <a:p>
            <a:pPr lvl="0" fontAlgn="t">
              <a:buFont typeface="Wingdings" panose="05000000000000000000" pitchFamily="2" charset="2"/>
              <a:buChar char="§"/>
            </a:pPr>
            <a:r>
              <a:rPr lang="en-GB" sz="2400" dirty="0">
                <a:latin typeface="Aptos" panose="020B0004020202020204" pitchFamily="34" charset="0"/>
              </a:rPr>
              <a:t>Make practical recommendations</a:t>
            </a:r>
          </a:p>
          <a:p>
            <a:pPr fontAlgn="t">
              <a:buNone/>
            </a:pPr>
            <a:endParaRPr lang="en-GB" sz="2400" b="1" dirty="0">
              <a:latin typeface="Aptos" panose="020B0004020202020204" pitchFamily="34" charset="0"/>
            </a:endParaRPr>
          </a:p>
          <a:p>
            <a:pPr algn="ctr" fontAlgn="t">
              <a:buNone/>
            </a:pPr>
            <a:r>
              <a:rPr lang="en-GB" sz="2400" b="1" dirty="0">
                <a:solidFill>
                  <a:schemeClr val="accent4">
                    <a:lumMod val="75000"/>
                  </a:schemeClr>
                </a:solidFill>
                <a:latin typeface="Aptos" panose="020B0004020202020204" pitchFamily="34" charset="0"/>
              </a:rPr>
              <a:t>Always remember: Explain not only what happens, but why it matters and how it impacts hotel guests.</a:t>
            </a:r>
            <a:endParaRPr lang="en-GB" sz="2400" dirty="0">
              <a:solidFill>
                <a:schemeClr val="accent4">
                  <a:lumMod val="75000"/>
                </a:schemeClr>
              </a:solidFill>
              <a:latin typeface="Aptos" panose="020B0004020202020204" pitchFamily="34" charset="0"/>
            </a:endParaRPr>
          </a:p>
        </p:txBody>
      </p:sp>
      <p:pic>
        <p:nvPicPr>
          <p:cNvPr id="5" name="Graphic 4" descr="Laptop with phone and calculator">
            <a:extLst>
              <a:ext uri="{FF2B5EF4-FFF2-40B4-BE49-F238E27FC236}">
                <a16:creationId xmlns:a16="http://schemas.microsoft.com/office/drawing/2014/main" id="{20191884-6CCD-6E79-E88F-2D74D20D911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206578" y="1113542"/>
            <a:ext cx="3572069" cy="3572069"/>
          </a:xfrm>
          <a:prstGeom prst="rect">
            <a:avLst/>
          </a:prstGeom>
        </p:spPr>
      </p:pic>
    </p:spTree>
    <p:extLst>
      <p:ext uri="{BB962C8B-B14F-4D97-AF65-F5344CB8AC3E}">
        <p14:creationId xmlns:p14="http://schemas.microsoft.com/office/powerpoint/2010/main" val="24830084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B661FD-FAFF-8594-55A0-F4EF1046D9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F1B464-12B9-0E64-F70D-24AA75B8653D}"/>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Practical Activity: Improve this Sentence</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042D2542-CEC0-F69C-88A9-AE8E57404E7F}"/>
              </a:ext>
            </a:extLst>
          </p:cNvPr>
          <p:cNvSpPr txBox="1">
            <a:spLocks/>
          </p:cNvSpPr>
          <p:nvPr/>
        </p:nvSpPr>
        <p:spPr>
          <a:xfrm>
            <a:off x="731862" y="1367881"/>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12" name="Subtitle 2">
            <a:extLst>
              <a:ext uri="{FF2B5EF4-FFF2-40B4-BE49-F238E27FC236}">
                <a16:creationId xmlns:a16="http://schemas.microsoft.com/office/drawing/2014/main" id="{C36D6C87-1984-9890-F988-1F600E9058B2}"/>
              </a:ext>
            </a:extLst>
          </p:cNvPr>
          <p:cNvSpPr txBox="1">
            <a:spLocks/>
          </p:cNvSpPr>
          <p:nvPr/>
        </p:nvSpPr>
        <p:spPr>
          <a:xfrm>
            <a:off x="834481" y="1624932"/>
            <a:ext cx="10801144" cy="4035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t">
              <a:lnSpc>
                <a:spcPct val="100000"/>
              </a:lnSpc>
              <a:buNone/>
            </a:pPr>
            <a:r>
              <a:rPr lang="en-GB" b="1" dirty="0">
                <a:latin typeface="Aptos" panose="020B0004020202020204" pitchFamily="34" charset="0"/>
              </a:rPr>
              <a:t>Task: </a:t>
            </a:r>
            <a:r>
              <a:rPr lang="en-GB" dirty="0">
                <a:latin typeface="Aptos" panose="020B0004020202020204" pitchFamily="34" charset="0"/>
              </a:rPr>
              <a:t>The following sentence is too descriptive for a Level 5 report. Work with a partner to improve it by making it more analytical.</a:t>
            </a:r>
          </a:p>
          <a:p>
            <a:pPr fontAlgn="t">
              <a:lnSpc>
                <a:spcPct val="100000"/>
              </a:lnSpc>
              <a:buNone/>
            </a:pPr>
            <a:endParaRPr lang="en-GB" b="1" dirty="0">
              <a:latin typeface="Aptos" panose="020B0004020202020204" pitchFamily="34" charset="0"/>
            </a:endParaRPr>
          </a:p>
          <a:p>
            <a:pPr fontAlgn="t">
              <a:lnSpc>
                <a:spcPct val="100000"/>
              </a:lnSpc>
              <a:buNone/>
            </a:pPr>
            <a:r>
              <a:rPr lang="en-GB" b="1" dirty="0">
                <a:solidFill>
                  <a:schemeClr val="accent1">
                    <a:lumMod val="50000"/>
                  </a:schemeClr>
                </a:solidFill>
                <a:latin typeface="Aptos" panose="020B0004020202020204" pitchFamily="34" charset="0"/>
              </a:rPr>
              <a:t>Original:</a:t>
            </a:r>
            <a:endParaRPr lang="en-GB" dirty="0">
              <a:solidFill>
                <a:schemeClr val="accent1">
                  <a:lumMod val="50000"/>
                </a:schemeClr>
              </a:solidFill>
              <a:latin typeface="Aptos" panose="020B0004020202020204" pitchFamily="34" charset="0"/>
            </a:endParaRPr>
          </a:p>
          <a:p>
            <a:pPr fontAlgn="t">
              <a:lnSpc>
                <a:spcPct val="100000"/>
              </a:lnSpc>
              <a:buNone/>
            </a:pPr>
            <a:r>
              <a:rPr lang="en-GB" dirty="0">
                <a:solidFill>
                  <a:schemeClr val="accent1">
                    <a:lumMod val="50000"/>
                  </a:schemeClr>
                </a:solidFill>
                <a:latin typeface="Aptos" panose="020B0004020202020204" pitchFamily="34" charset="0"/>
              </a:rPr>
              <a:t>Communication is important in hotels.</a:t>
            </a:r>
          </a:p>
        </p:txBody>
      </p:sp>
    </p:spTree>
    <p:extLst>
      <p:ext uri="{BB962C8B-B14F-4D97-AF65-F5344CB8AC3E}">
        <p14:creationId xmlns:p14="http://schemas.microsoft.com/office/powerpoint/2010/main" val="10635490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BEBE67-9DBA-46B9-A39F-3420A3CE5B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8C67D2-3746-D74F-F3D5-6D18B83CFFD1}"/>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Practical Activity: Improve this Sentence</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75C8C8E1-6228-DDF6-8AE8-6018AA089653}"/>
              </a:ext>
            </a:extLst>
          </p:cNvPr>
          <p:cNvSpPr txBox="1">
            <a:spLocks/>
          </p:cNvSpPr>
          <p:nvPr/>
        </p:nvSpPr>
        <p:spPr>
          <a:xfrm>
            <a:off x="731862" y="1367881"/>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12" name="Subtitle 2">
            <a:extLst>
              <a:ext uri="{FF2B5EF4-FFF2-40B4-BE49-F238E27FC236}">
                <a16:creationId xmlns:a16="http://schemas.microsoft.com/office/drawing/2014/main" id="{27A12D3D-C667-8E80-FE7D-0AB31D7797E1}"/>
              </a:ext>
            </a:extLst>
          </p:cNvPr>
          <p:cNvSpPr txBox="1">
            <a:spLocks/>
          </p:cNvSpPr>
          <p:nvPr/>
        </p:nvSpPr>
        <p:spPr>
          <a:xfrm>
            <a:off x="731862" y="1513249"/>
            <a:ext cx="10903763" cy="403514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fontAlgn="t">
              <a:lnSpc>
                <a:spcPct val="110000"/>
              </a:lnSpc>
              <a:buNone/>
            </a:pPr>
            <a:r>
              <a:rPr lang="en-GB" sz="2100" b="1" dirty="0">
                <a:latin typeface="Aptos" panose="020B0004020202020204" pitchFamily="34" charset="0"/>
              </a:rPr>
              <a:t>Improved Example:</a:t>
            </a:r>
          </a:p>
          <a:p>
            <a:pPr algn="just" fontAlgn="t">
              <a:lnSpc>
                <a:spcPct val="110000"/>
              </a:lnSpc>
              <a:buNone/>
            </a:pPr>
            <a:r>
              <a:rPr lang="en-GB" sz="2100" dirty="0">
                <a:latin typeface="Aptos" panose="020B0004020202020204" pitchFamily="34" charset="0"/>
              </a:rPr>
              <a:t>Effective communication is a critical factor in hotel operations because it influences guest satisfaction, reduces the likelihood of service errors, and supports positive customer experiences. Research suggests that clear and professional communication between staff and guests contributes to higher levels of perceived service quality and customer loyalty (Bharwani and Jauhari, 2013).</a:t>
            </a:r>
          </a:p>
          <a:p>
            <a:pPr fontAlgn="t">
              <a:lnSpc>
                <a:spcPct val="110000"/>
              </a:lnSpc>
              <a:buNone/>
            </a:pPr>
            <a:r>
              <a:rPr lang="en-GB" sz="2100" b="1" dirty="0">
                <a:latin typeface="Aptos" panose="020B0004020202020204" pitchFamily="34" charset="0"/>
              </a:rPr>
              <a:t>Reference:</a:t>
            </a:r>
            <a:br>
              <a:rPr lang="en-GB" sz="2100" dirty="0">
                <a:latin typeface="Aptos" panose="020B0004020202020204" pitchFamily="34" charset="0"/>
              </a:rPr>
            </a:br>
            <a:r>
              <a:rPr lang="en-GB" sz="2100" dirty="0">
                <a:latin typeface="Aptos" panose="020B0004020202020204" pitchFamily="34" charset="0"/>
              </a:rPr>
              <a:t>Bharwani, S. and Jauhari, V. (2013) ‘An exploratory study of competencies required to co-create memorable customer experiences in the hospitality industry’, </a:t>
            </a:r>
            <a:r>
              <a:rPr lang="en-GB" sz="2100" i="1" dirty="0">
                <a:latin typeface="Aptos" panose="020B0004020202020204" pitchFamily="34" charset="0"/>
              </a:rPr>
              <a:t>International Journal of Contemporary Hospitality Management</a:t>
            </a:r>
            <a:r>
              <a:rPr lang="en-GB" sz="2100" dirty="0">
                <a:latin typeface="Aptos" panose="020B0004020202020204" pitchFamily="34" charset="0"/>
              </a:rPr>
              <a:t>, 25(6), pp. 823-843. Available at: </a:t>
            </a:r>
            <a:r>
              <a:rPr lang="en-GB" sz="2100" dirty="0">
                <a:latin typeface="Aptos" panose="020B0004020202020204" pitchFamily="34" charset="0"/>
                <a:hlinkClick r:id="rId3"/>
              </a:rPr>
              <a:t>https://doi.org/10.1108/IJCHM-05-2012-0065</a:t>
            </a:r>
            <a:r>
              <a:rPr lang="en-GB" sz="2100" dirty="0">
                <a:latin typeface="Aptos" panose="020B0004020202020204" pitchFamily="34" charset="0"/>
              </a:rPr>
              <a:t> (Accessed: 11</a:t>
            </a:r>
            <a:r>
              <a:rPr lang="en-GB" sz="2100" baseline="30000" dirty="0">
                <a:latin typeface="Aptos" panose="020B0004020202020204" pitchFamily="34" charset="0"/>
              </a:rPr>
              <a:t>th</a:t>
            </a:r>
            <a:r>
              <a:rPr lang="en-GB" sz="2100" dirty="0">
                <a:latin typeface="Aptos" panose="020B0004020202020204" pitchFamily="34" charset="0"/>
              </a:rPr>
              <a:t> October 2026).</a:t>
            </a:r>
          </a:p>
        </p:txBody>
      </p:sp>
    </p:spTree>
    <p:extLst>
      <p:ext uri="{BB962C8B-B14F-4D97-AF65-F5344CB8AC3E}">
        <p14:creationId xmlns:p14="http://schemas.microsoft.com/office/powerpoint/2010/main" val="28722207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54A1B-F36A-2D46-CA70-97C292BD4E29}"/>
              </a:ext>
            </a:extLst>
          </p:cNvPr>
          <p:cNvSpPr txBox="1">
            <a:spLocks/>
          </p:cNvSpPr>
          <p:nvPr/>
        </p:nvSpPr>
        <p:spPr>
          <a:xfrm>
            <a:off x="772059" y="1808677"/>
            <a:ext cx="12741740" cy="213955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US" sz="20000" b="1" dirty="0">
                <a:latin typeface="Freestyle Script" panose="030804020302050B0404" pitchFamily="66" charset="0"/>
              </a:rPr>
              <a:t>Any Questions? </a:t>
            </a:r>
            <a:endParaRPr lang="en-GB" sz="20000" b="1" dirty="0">
              <a:latin typeface="Freestyle Script" panose="030804020302050B0404" pitchFamily="66" charset="0"/>
            </a:endParaRPr>
          </a:p>
        </p:txBody>
      </p:sp>
      <p:pic>
        <p:nvPicPr>
          <p:cNvPr id="3" name="Picture 2">
            <a:extLst>
              <a:ext uri="{FF2B5EF4-FFF2-40B4-BE49-F238E27FC236}">
                <a16:creationId xmlns:a16="http://schemas.microsoft.com/office/drawing/2014/main" id="{6B18FF49-1674-9229-9D60-F65FB10F6428}"/>
              </a:ext>
            </a:extLst>
          </p:cNvPr>
          <p:cNvPicPr>
            <a:picLocks noChangeAspect="1"/>
          </p:cNvPicPr>
          <p:nvPr/>
        </p:nvPicPr>
        <p:blipFill rotWithShape="1">
          <a:blip r:embed="rId3"/>
          <a:srcRect r="2319"/>
          <a:stretch/>
        </p:blipFill>
        <p:spPr>
          <a:xfrm>
            <a:off x="6679032" y="4463795"/>
            <a:ext cx="5057143" cy="2044412"/>
          </a:xfrm>
          <a:prstGeom prst="rect">
            <a:avLst/>
          </a:prstGeom>
        </p:spPr>
      </p:pic>
    </p:spTree>
    <p:extLst>
      <p:ext uri="{BB962C8B-B14F-4D97-AF65-F5344CB8AC3E}">
        <p14:creationId xmlns:p14="http://schemas.microsoft.com/office/powerpoint/2010/main" val="194184068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a9f19e53-751b-447d-8f41-9f3272970f34"/>
</p:tagLst>
</file>

<file path=ppt/theme/theme1.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F1196D12-8384-498F-ACD4-8914CEE01DFC}" vid="{C4FCF5DB-2762-4C7E-9FD9-3909436D8520}"/>
    </a:ext>
  </a:extLst>
</a:theme>
</file>

<file path=ppt/theme/theme2.xml><?xml version="1.0" encoding="utf-8"?>
<a:theme xmlns:a="http://schemas.openxmlformats.org/drawingml/2006/main" name="1_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6"/>
        </a:lnRef>
        <a:fillRef idx="1">
          <a:schemeClr val="lt1"/>
        </a:fillRef>
        <a:effectRef idx="0">
          <a:schemeClr val="accent6"/>
        </a:effectRef>
        <a:fontRef idx="minor">
          <a:schemeClr val="dk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837</Words>
  <Application>Microsoft Office PowerPoint</Application>
  <PresentationFormat>Widescreen</PresentationFormat>
  <Paragraphs>150</Paragraphs>
  <Slides>22</Slides>
  <Notes>20</Notes>
  <HiddenSlides>0</HiddenSlides>
  <MMClips>0</MMClips>
  <ScaleCrop>false</ScaleCrop>
  <HeadingPairs>
    <vt:vector size="6" baseType="variant">
      <vt:variant>
        <vt:lpstr>Fonts Used</vt:lpstr>
      </vt:variant>
      <vt:variant>
        <vt:i4>9</vt:i4>
      </vt:variant>
      <vt:variant>
        <vt:lpstr>Theme</vt:lpstr>
      </vt:variant>
      <vt:variant>
        <vt:i4>4</vt:i4>
      </vt:variant>
      <vt:variant>
        <vt:lpstr>Slide Titles</vt:lpstr>
      </vt:variant>
      <vt:variant>
        <vt:i4>22</vt:i4>
      </vt:variant>
    </vt:vector>
  </HeadingPairs>
  <TitlesOfParts>
    <vt:vector size="35" baseType="lpstr">
      <vt:lpstr>Abadi</vt:lpstr>
      <vt:lpstr>ADLaM Display</vt:lpstr>
      <vt:lpstr>Aptos</vt:lpstr>
      <vt:lpstr>Arial</vt:lpstr>
      <vt:lpstr>Calibri</vt:lpstr>
      <vt:lpstr>Calibri Light</vt:lpstr>
      <vt:lpstr>Freestyle Script</vt:lpstr>
      <vt:lpstr>Raleway</vt:lpstr>
      <vt:lpstr>Wingdings</vt:lpstr>
      <vt:lpstr>Theme4</vt:lpstr>
      <vt:lpstr>1_Theme4</vt:lpstr>
      <vt:lpstr>Accessible 2</vt:lpstr>
      <vt:lpstr>Sub Title 1</vt:lpstr>
      <vt:lpstr>PowerPoint Presentation</vt:lpstr>
      <vt:lpstr>PowerPoint Presentation</vt:lpstr>
      <vt:lpstr>Learning Outcomes</vt:lpstr>
      <vt:lpstr>Portfolio Element Two </vt:lpstr>
      <vt:lpstr>Portfolio Element Two </vt:lpstr>
      <vt:lpstr>Portfolio Element Two </vt:lpstr>
      <vt:lpstr>Reports</vt:lpstr>
      <vt:lpstr>Report Writing</vt:lpstr>
      <vt:lpstr>Report Structure</vt:lpstr>
      <vt:lpstr>Executive Summary</vt:lpstr>
      <vt:lpstr>Contents Page</vt:lpstr>
      <vt:lpstr>Introduction</vt:lpstr>
      <vt:lpstr>Main Body (Discussion / Findings)</vt:lpstr>
      <vt:lpstr>Conclusion</vt:lpstr>
      <vt:lpstr>Recommendations</vt:lpstr>
      <vt:lpstr>Reference List</vt:lpstr>
      <vt:lpstr>Integrating Evidence</vt:lpstr>
      <vt:lpstr>Common Mistakes</vt:lpstr>
      <vt:lpstr>Summary</vt:lpstr>
      <vt:lpstr>Practical Activity: Improve this Sentence</vt:lpstr>
      <vt:lpstr>Practical Activity: Improve this Sentence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Lisa-Marie Bassler</cp:lastModifiedBy>
  <cp:revision>7</cp:revision>
  <dcterms:created xsi:type="dcterms:W3CDTF">2023-09-15T09:31:09Z</dcterms:created>
  <dcterms:modified xsi:type="dcterms:W3CDTF">2026-10-14T18:07:25Z</dcterms:modified>
</cp:coreProperties>
</file>