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1"/>
    <p:sldMasterId id="2147483677" r:id="rId2"/>
  </p:sldMasterIdLst>
  <p:sldIdLst>
    <p:sldId id="323" r:id="rId3"/>
    <p:sldId id="326" r:id="rId4"/>
    <p:sldId id="300" r:id="rId5"/>
    <p:sldId id="262" r:id="rId6"/>
    <p:sldId id="268" r:id="rId7"/>
    <p:sldId id="276" r:id="rId8"/>
    <p:sldId id="277" r:id="rId9"/>
    <p:sldId id="278" r:id="rId10"/>
    <p:sldId id="279" r:id="rId11"/>
    <p:sldId id="280" r:id="rId12"/>
    <p:sldId id="270" r:id="rId13"/>
    <p:sldId id="269" r:id="rId14"/>
    <p:sldId id="271" r:id="rId15"/>
    <p:sldId id="273" r:id="rId16"/>
    <p:sldId id="272" r:id="rId17"/>
    <p:sldId id="274" r:id="rId18"/>
    <p:sldId id="275" r:id="rId19"/>
    <p:sldId id="325" r:id="rId20"/>
    <p:sldId id="327" r:id="rId21"/>
    <p:sldId id="259" r:id="rId22"/>
    <p:sldId id="281" r:id="rId23"/>
    <p:sldId id="282" r:id="rId24"/>
    <p:sldId id="284" r:id="rId25"/>
    <p:sldId id="296" r:id="rId26"/>
    <p:sldId id="285" r:id="rId27"/>
    <p:sldId id="286" r:id="rId28"/>
    <p:sldId id="301" r:id="rId29"/>
    <p:sldId id="287" r:id="rId30"/>
    <p:sldId id="302" r:id="rId31"/>
    <p:sldId id="288" r:id="rId32"/>
    <p:sldId id="289" r:id="rId33"/>
    <p:sldId id="290" r:id="rId34"/>
    <p:sldId id="291" r:id="rId35"/>
    <p:sldId id="292" r:id="rId36"/>
    <p:sldId id="294" r:id="rId37"/>
    <p:sldId id="293" r:id="rId38"/>
    <p:sldId id="295" r:id="rId39"/>
    <p:sldId id="297" r:id="rId40"/>
    <p:sldId id="298" r:id="rId41"/>
    <p:sldId id="299" r:id="rId42"/>
    <p:sldId id="303" r:id="rId43"/>
    <p:sldId id="304" r:id="rId44"/>
    <p:sldId id="305" r:id="rId45"/>
    <p:sldId id="306" r:id="rId46"/>
    <p:sldId id="307" r:id="rId47"/>
    <p:sldId id="308" r:id="rId48"/>
    <p:sldId id="309" r:id="rId49"/>
    <p:sldId id="314" r:id="rId50"/>
    <p:sldId id="315" r:id="rId51"/>
    <p:sldId id="316" r:id="rId52"/>
    <p:sldId id="317" r:id="rId53"/>
    <p:sldId id="318" r:id="rId54"/>
    <p:sldId id="319" r:id="rId55"/>
    <p:sldId id="320" r:id="rId56"/>
    <p:sldId id="321" r:id="rId57"/>
    <p:sldId id="322" r:id="rId58"/>
    <p:sldId id="263" r:id="rId59"/>
    <p:sldId id="324" r:id="rId6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FF88"/>
    <a:srgbClr val="8A67A6"/>
    <a:srgbClr val="896D9E"/>
    <a:srgbClr val="CCF9FF"/>
    <a:srgbClr val="2D65D6"/>
    <a:srgbClr val="F7C6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527B9F-4A75-2606-23C5-E93D9CCA7923}" v="8" dt="2023-03-27T08:47:17.338"/>
    <p1510:client id="{2AF5CA8E-2EC7-3EA2-FF63-ACA83C250676}" v="1" dt="2023-09-28T15:06:26.794"/>
    <p1510:client id="{2BB4BFD9-47E8-FE24-0660-84429B38E66A}" v="4299" dt="2023-01-11T17:16:54.977"/>
    <p1510:client id="{4D1DBABF-C883-CAC3-BD86-24AE22EC366D}" v="357" dt="2023-01-12T10:03:49.440"/>
    <p1510:client id="{876BAE64-7DD1-F78A-9380-D779A899E3FD}" v="199" dt="2023-01-12T10:22:08.356"/>
    <p1510:client id="{98725CF7-4B61-F7DB-02A2-BA496AB0FDE7}" v="10" dt="2023-01-12T10:11:39.487"/>
    <p1510:client id="{9F00BB78-6A3C-E7DD-C193-B1B80CB62C74}" v="616" dt="2023-01-12T16:38:25.532"/>
    <p1510:client id="{B4EFCDF2-1085-645C-AB63-8EE424CCB42B}" v="175" dt="2023-01-12T10:37:05.550"/>
    <p1510:client id="{CAA71E5C-D026-9A12-E054-9C53941082D1}" v="291" dt="2023-01-10T15:44:50.006"/>
    <p1510:client id="{D7741E20-2E6E-7E01-F02C-FC89795A0C68}" v="681" dt="2023-10-16T09:16:38.7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theme" Target="theme/them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microsoft.com/office/2015/10/relationships/revisionInfo" Target="revisionInfo.xml"/><Relationship Id="rId5" Type="http://schemas.openxmlformats.org/officeDocument/2006/relationships/slide" Target="slides/slide3.xml"/><Relationship Id="rId61" Type="http://schemas.openxmlformats.org/officeDocument/2006/relationships/presProps" Target="presProps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tableStyles" Target="tableStyle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microsoft.com/office/2016/11/relationships/changesInfo" Target="changesInfos/changesInfo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CAA71E5C-D026-9A12-E054-9C53941082D1}"/>
    <pc:docChg chg="addSld delSld modSld addMainMaster modMainMaster">
      <pc:chgData name="Mari Powell" userId="S::mari.powell@uwtsd.ac.uk::a1b98dd7-29dc-4131-8e37-1423e6a9ecca" providerId="AD" clId="Web-{CAA71E5C-D026-9A12-E054-9C53941082D1}" dt="2023-01-10T15:44:50.006" v="162"/>
      <pc:docMkLst>
        <pc:docMk/>
      </pc:docMkLst>
      <pc:sldChg chg="del">
        <pc:chgData name="Mari Powell" userId="S::mari.powell@uwtsd.ac.uk::a1b98dd7-29dc-4131-8e37-1423e6a9ecca" providerId="AD" clId="Web-{CAA71E5C-D026-9A12-E054-9C53941082D1}" dt="2023-01-10T15:39:12.919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CAA71E5C-D026-9A12-E054-9C53941082D1}" dt="2023-01-10T15:41:14.313" v="19" actId="20577"/>
        <pc:sldMkLst>
          <pc:docMk/>
          <pc:sldMk cId="2378105259" sldId="257"/>
        </pc:sldMkLst>
        <pc:spChg chg="mod">
          <ac:chgData name="Mari Powell" userId="S::mari.powell@uwtsd.ac.uk::a1b98dd7-29dc-4131-8e37-1423e6a9ecca" providerId="AD" clId="Web-{CAA71E5C-D026-9A12-E054-9C53941082D1}" dt="2023-01-10T15:41:14.313" v="19" actId="20577"/>
          <ac:spMkLst>
            <pc:docMk/>
            <pc:sldMk cId="2378105259" sldId="257"/>
            <ac:spMk id="5" creationId="{8F8274FD-B322-CC42-B45E-BB2D212C9444}"/>
          </ac:spMkLst>
        </pc:spChg>
      </pc:sldChg>
      <pc:sldChg chg="modSp add">
        <pc:chgData name="Mari Powell" userId="S::mari.powell@uwtsd.ac.uk::a1b98dd7-29dc-4131-8e37-1423e6a9ecca" providerId="AD" clId="Web-{CAA71E5C-D026-9A12-E054-9C53941082D1}" dt="2023-01-10T15:42:09.752" v="102" actId="20577"/>
        <pc:sldMkLst>
          <pc:docMk/>
          <pc:sldMk cId="2739999479" sldId="258"/>
        </pc:sldMkLst>
        <pc:spChg chg="mod">
          <ac:chgData name="Mari Powell" userId="S::mari.powell@uwtsd.ac.uk::a1b98dd7-29dc-4131-8e37-1423e6a9ecca" providerId="AD" clId="Web-{CAA71E5C-D026-9A12-E054-9C53941082D1}" dt="2023-01-10T15:42:09.752" v="102" actId="20577"/>
          <ac:spMkLst>
            <pc:docMk/>
            <pc:sldMk cId="2739999479" sldId="258"/>
            <ac:spMk id="17" creationId="{BDFADEDA-18FE-9442-A9BC-FC8EB05AFE41}"/>
          </ac:spMkLst>
        </pc:spChg>
      </pc:sldChg>
      <pc:sldChg chg="modSp add">
        <pc:chgData name="Mari Powell" userId="S::mari.powell@uwtsd.ac.uk::a1b98dd7-29dc-4131-8e37-1423e6a9ecca" providerId="AD" clId="Web-{CAA71E5C-D026-9A12-E054-9C53941082D1}" dt="2023-01-10T15:42:41.440" v="156" actId="1076"/>
        <pc:sldMkLst>
          <pc:docMk/>
          <pc:sldMk cId="83590819" sldId="259"/>
        </pc:sldMkLst>
        <pc:spChg chg="mod">
          <ac:chgData name="Mari Powell" userId="S::mari.powell@uwtsd.ac.uk::a1b98dd7-29dc-4131-8e37-1423e6a9ecca" providerId="AD" clId="Web-{CAA71E5C-D026-9A12-E054-9C53941082D1}" dt="2023-01-10T15:42:41.440" v="156" actId="1076"/>
          <ac:spMkLst>
            <pc:docMk/>
            <pc:sldMk cId="83590819" sldId="259"/>
            <ac:spMk id="3" creationId="{4188A326-7DE9-8901-145B-BA0049DDAB6B}"/>
          </ac:spMkLst>
        </pc:spChg>
      </pc:sldChg>
      <pc:sldChg chg="add del">
        <pc:chgData name="Mari Powell" userId="S::mari.powell@uwtsd.ac.uk::a1b98dd7-29dc-4131-8e37-1423e6a9ecca" providerId="AD" clId="Web-{CAA71E5C-D026-9A12-E054-9C53941082D1}" dt="2023-01-10T15:44:40.849" v="161"/>
        <pc:sldMkLst>
          <pc:docMk/>
          <pc:sldMk cId="3244707070" sldId="260"/>
        </pc:sldMkLst>
      </pc:sldChg>
      <pc:sldChg chg="add">
        <pc:chgData name="Mari Powell" userId="S::mari.powell@uwtsd.ac.uk::a1b98dd7-29dc-4131-8e37-1423e6a9ecca" providerId="AD" clId="Web-{CAA71E5C-D026-9A12-E054-9C53941082D1}" dt="2023-01-10T15:44:09.755" v="158"/>
        <pc:sldMkLst>
          <pc:docMk/>
          <pc:sldMk cId="2596740199" sldId="261"/>
        </pc:sldMkLst>
      </pc:sldChg>
      <pc:sldChg chg="add">
        <pc:chgData name="Mari Powell" userId="S::mari.powell@uwtsd.ac.uk::a1b98dd7-29dc-4131-8e37-1423e6a9ecca" providerId="AD" clId="Web-{CAA71E5C-D026-9A12-E054-9C53941082D1}" dt="2023-01-10T15:44:22.380" v="159"/>
        <pc:sldMkLst>
          <pc:docMk/>
          <pc:sldMk cId="2047717298" sldId="262"/>
        </pc:sldMkLst>
      </pc:sldChg>
      <pc:sldChg chg="add">
        <pc:chgData name="Mari Powell" userId="S::mari.powell@uwtsd.ac.uk::a1b98dd7-29dc-4131-8e37-1423e6a9ecca" providerId="AD" clId="Web-{CAA71E5C-D026-9A12-E054-9C53941082D1}" dt="2023-01-10T15:44:37.677" v="160"/>
        <pc:sldMkLst>
          <pc:docMk/>
          <pc:sldMk cId="3141585035" sldId="263"/>
        </pc:sldMkLst>
      </pc:sldChg>
      <pc:sldChg chg="add">
        <pc:chgData name="Mari Powell" userId="S::mari.powell@uwtsd.ac.uk::a1b98dd7-29dc-4131-8e37-1423e6a9ecca" providerId="AD" clId="Web-{CAA71E5C-D026-9A12-E054-9C53941082D1}" dt="2023-01-10T15:44:50.006" v="162"/>
        <pc:sldMkLst>
          <pc:docMk/>
          <pc:sldMk cId="3358625501" sldId="264"/>
        </pc:sldMkLst>
      </pc:sldChg>
      <pc:sldMasterChg chg="add addSldLayout">
        <pc:chgData name="Mari Powell" userId="S::mari.powell@uwtsd.ac.uk::a1b98dd7-29dc-4131-8e37-1423e6a9ecca" providerId="AD" clId="Web-{CAA71E5C-D026-9A12-E054-9C53941082D1}" dt="2023-01-10T15:39:08.482" v="0"/>
        <pc:sldMasterMkLst>
          <pc:docMk/>
          <pc:sldMasterMk cId="3380097178" sldId="2147483664"/>
        </pc:sldMasterMkLst>
        <pc:sldLayoutChg chg="add">
          <pc:chgData name="Mari Powell" userId="S::mari.powell@uwtsd.ac.uk::a1b98dd7-29dc-4131-8e37-1423e6a9ecca" providerId="AD" clId="Web-{CAA71E5C-D026-9A12-E054-9C53941082D1}" dt="2023-01-10T15:39:08.482" v="0"/>
          <pc:sldLayoutMkLst>
            <pc:docMk/>
            <pc:sldMasterMk cId="3380097178" sldId="2147483664"/>
            <pc:sldLayoutMk cId="1188414653" sldId="2147483663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39:08.482" v="0"/>
          <pc:sldLayoutMkLst>
            <pc:docMk/>
            <pc:sldMasterMk cId="3380097178" sldId="2147483664"/>
            <pc:sldLayoutMk cId="816939048" sldId="2147483665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39:08.482" v="0"/>
          <pc:sldLayoutMkLst>
            <pc:docMk/>
            <pc:sldMasterMk cId="3380097178" sldId="2147483664"/>
            <pc:sldLayoutMk cId="4011034508" sldId="2147483666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39:08.482" v="0"/>
          <pc:sldLayoutMkLst>
            <pc:docMk/>
            <pc:sldMasterMk cId="3380097178" sldId="2147483664"/>
            <pc:sldLayoutMk cId="3100326391" sldId="2147483667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39:08.482" v="0"/>
          <pc:sldLayoutMkLst>
            <pc:docMk/>
            <pc:sldMasterMk cId="3380097178" sldId="2147483664"/>
            <pc:sldLayoutMk cId="2349023629" sldId="2147483668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39:08.482" v="0"/>
          <pc:sldLayoutMkLst>
            <pc:docMk/>
            <pc:sldMasterMk cId="3380097178" sldId="2147483664"/>
            <pc:sldLayoutMk cId="2075266710" sldId="2147483669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39:08.482" v="0"/>
          <pc:sldLayoutMkLst>
            <pc:docMk/>
            <pc:sldMasterMk cId="3380097178" sldId="2147483664"/>
            <pc:sldLayoutMk cId="3703782030" sldId="2147483670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39:08.482" v="0"/>
          <pc:sldLayoutMkLst>
            <pc:docMk/>
            <pc:sldMasterMk cId="3380097178" sldId="2147483664"/>
            <pc:sldLayoutMk cId="2277813558" sldId="2147483671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39:08.482" v="0"/>
          <pc:sldLayoutMkLst>
            <pc:docMk/>
            <pc:sldMasterMk cId="3380097178" sldId="2147483664"/>
            <pc:sldLayoutMk cId="1604025997" sldId="2147483672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39:08.482" v="0"/>
          <pc:sldLayoutMkLst>
            <pc:docMk/>
            <pc:sldMasterMk cId="3380097178" sldId="2147483664"/>
            <pc:sldLayoutMk cId="2439007637" sldId="2147483673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39:08.482" v="0"/>
          <pc:sldLayoutMkLst>
            <pc:docMk/>
            <pc:sldMasterMk cId="3380097178" sldId="2147483664"/>
            <pc:sldLayoutMk cId="2002041824" sldId="2147483674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39:08.482" v="0"/>
          <pc:sldLayoutMkLst>
            <pc:docMk/>
            <pc:sldMasterMk cId="3380097178" sldId="2147483664"/>
            <pc:sldLayoutMk cId="2304949575" sldId="2147483675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39:08.482" v="0"/>
          <pc:sldLayoutMkLst>
            <pc:docMk/>
            <pc:sldMasterMk cId="3380097178" sldId="2147483664"/>
            <pc:sldLayoutMk cId="2424575089" sldId="2147483676"/>
          </pc:sldLayoutMkLst>
        </pc:sldLayoutChg>
      </pc:sldMasterChg>
      <pc:sldMasterChg chg="add addSldLayout">
        <pc:chgData name="Mari Powell" userId="S::mari.powell@uwtsd.ac.uk::a1b98dd7-29dc-4131-8e37-1423e6a9ecca" providerId="AD" clId="Web-{CAA71E5C-D026-9A12-E054-9C53941082D1}" dt="2023-01-10T15:42:11.736" v="103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CAA71E5C-D026-9A12-E054-9C53941082D1}" dt="2023-01-10T15:44:09.755" v="158"/>
        <pc:sldMasterMkLst>
          <pc:docMk/>
          <pc:sldMasterMk cId="1319827304" sldId="2147483743"/>
        </pc:sldMasterMkLst>
        <pc:sldLayoutChg chg="add">
          <pc:chgData name="Mari Powell" userId="S::mari.powell@uwtsd.ac.uk::a1b98dd7-29dc-4131-8e37-1423e6a9ecca" providerId="AD" clId="Web-{CAA71E5C-D026-9A12-E054-9C53941082D1}" dt="2023-01-10T15:44:09.755" v="158"/>
          <pc:sldLayoutMkLst>
            <pc:docMk/>
            <pc:sldMasterMk cId="1319827304" sldId="2147483743"/>
            <pc:sldLayoutMk cId="738033404" sldId="2147483744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4:09.755" v="158"/>
          <pc:sldLayoutMkLst>
            <pc:docMk/>
            <pc:sldMasterMk cId="1319827304" sldId="2147483743"/>
            <pc:sldLayoutMk cId="3835819906" sldId="2147483745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4:09.755" v="158"/>
          <pc:sldLayoutMkLst>
            <pc:docMk/>
            <pc:sldMasterMk cId="1319827304" sldId="2147483743"/>
            <pc:sldLayoutMk cId="4209035393" sldId="2147483746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4:09.755" v="158"/>
          <pc:sldLayoutMkLst>
            <pc:docMk/>
            <pc:sldMasterMk cId="1319827304" sldId="2147483743"/>
            <pc:sldLayoutMk cId="2721682362" sldId="2147483747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4:09.755" v="158"/>
          <pc:sldLayoutMkLst>
            <pc:docMk/>
            <pc:sldMasterMk cId="1319827304" sldId="2147483743"/>
            <pc:sldLayoutMk cId="3771136689" sldId="2147483748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4:09.755" v="158"/>
          <pc:sldLayoutMkLst>
            <pc:docMk/>
            <pc:sldMasterMk cId="1319827304" sldId="2147483743"/>
            <pc:sldLayoutMk cId="250503065" sldId="2147483749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4:09.755" v="158"/>
          <pc:sldLayoutMkLst>
            <pc:docMk/>
            <pc:sldMasterMk cId="1319827304" sldId="2147483743"/>
            <pc:sldLayoutMk cId="3066241340" sldId="2147483750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4:09.755" v="158"/>
          <pc:sldLayoutMkLst>
            <pc:docMk/>
            <pc:sldMasterMk cId="1319827304" sldId="2147483743"/>
            <pc:sldLayoutMk cId="1301803185" sldId="2147483751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4:09.755" v="158"/>
          <pc:sldLayoutMkLst>
            <pc:docMk/>
            <pc:sldMasterMk cId="1319827304" sldId="2147483743"/>
            <pc:sldLayoutMk cId="665086643" sldId="2147483752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4:09.755" v="158"/>
          <pc:sldLayoutMkLst>
            <pc:docMk/>
            <pc:sldMasterMk cId="1319827304" sldId="2147483743"/>
            <pc:sldLayoutMk cId="1843052897" sldId="2147483753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4:09.755" v="158"/>
          <pc:sldLayoutMkLst>
            <pc:docMk/>
            <pc:sldMasterMk cId="1319827304" sldId="2147483743"/>
            <pc:sldLayoutMk cId="4197973155" sldId="2147483754"/>
          </pc:sldLayoutMkLst>
        </pc:sldLayoutChg>
        <pc:sldLayoutChg chg="add">
          <pc:chgData name="Mari Powell" userId="S::mari.powell@uwtsd.ac.uk::a1b98dd7-29dc-4131-8e37-1423e6a9ecca" providerId="AD" clId="Web-{CAA71E5C-D026-9A12-E054-9C53941082D1}" dt="2023-01-10T15:44:09.755" v="158"/>
          <pc:sldLayoutMkLst>
            <pc:docMk/>
            <pc:sldMasterMk cId="1319827304" sldId="2147483743"/>
            <pc:sldLayoutMk cId="1794023351" sldId="2147483755"/>
          </pc:sldLayoutMkLst>
        </pc:sldLayoutChg>
      </pc:sldMasterChg>
      <pc:sldMasterChg chg="modSldLayout">
        <pc:chgData name="Mari Powell" userId="S::mari.powell@uwtsd.ac.uk::a1b98dd7-29dc-4131-8e37-1423e6a9ecca" providerId="AD" clId="Web-{CAA71E5C-D026-9A12-E054-9C53941082D1}" dt="2023-01-10T15:42:11.736" v="103"/>
        <pc:sldMasterMkLst>
          <pc:docMk/>
          <pc:sldMasterMk cId="2460954070" sldId="2147483756"/>
        </pc:sldMasterMkLst>
        <pc:sldLayoutChg chg="replI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2460954070" sldId="2147483756"/>
            <pc:sldLayoutMk cId="1203092039" sldId="2147483690"/>
          </pc:sldLayoutMkLst>
        </pc:sldLayoutChg>
        <pc:sldLayoutChg chg="replI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2460954070" sldId="2147483756"/>
            <pc:sldLayoutMk cId="3733172339" sldId="2147483691"/>
          </pc:sldLayoutMkLst>
        </pc:sldLayoutChg>
        <pc:sldLayoutChg chg="replI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2460954070" sldId="2147483756"/>
            <pc:sldLayoutMk cId="3210312558" sldId="2147483692"/>
          </pc:sldLayoutMkLst>
        </pc:sldLayoutChg>
        <pc:sldLayoutChg chg="replI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2460954070" sldId="2147483756"/>
            <pc:sldLayoutMk cId="3146388984" sldId="2147483693"/>
          </pc:sldLayoutMkLst>
        </pc:sldLayoutChg>
        <pc:sldLayoutChg chg="replI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2460954070" sldId="2147483756"/>
            <pc:sldLayoutMk cId="3171841454" sldId="2147483694"/>
          </pc:sldLayoutMkLst>
        </pc:sldLayoutChg>
        <pc:sldLayoutChg chg="replI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2460954070" sldId="2147483756"/>
            <pc:sldLayoutMk cId="1718958274" sldId="2147483695"/>
          </pc:sldLayoutMkLst>
        </pc:sldLayoutChg>
        <pc:sldLayoutChg chg="replI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2460954070" sldId="2147483756"/>
            <pc:sldLayoutMk cId="2202905451" sldId="2147483696"/>
          </pc:sldLayoutMkLst>
        </pc:sldLayoutChg>
        <pc:sldLayoutChg chg="replI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2460954070" sldId="2147483756"/>
            <pc:sldLayoutMk cId="3479445657" sldId="2147483697"/>
          </pc:sldLayoutMkLst>
        </pc:sldLayoutChg>
        <pc:sldLayoutChg chg="replId">
          <pc:chgData name="Mari Powell" userId="S::mari.powell@uwtsd.ac.uk::a1b98dd7-29dc-4131-8e37-1423e6a9ecca" providerId="AD" clId="Web-{CAA71E5C-D026-9A12-E054-9C53941082D1}" dt="2023-01-10T15:42:11.736" v="103"/>
          <pc:sldLayoutMkLst>
            <pc:docMk/>
            <pc:sldMasterMk cId="2460954070" sldId="2147483756"/>
            <pc:sldLayoutMk cId="2591524520" sldId="2147483742"/>
          </pc:sldLayoutMkLst>
        </pc:sldLayoutChg>
      </pc:sldMasterChg>
    </pc:docChg>
  </pc:docChgLst>
  <pc:docChgLst>
    <pc:chgData name="Mari Powell" userId="S::mari.powell@uwtsd.ac.uk::a1b98dd7-29dc-4131-8e37-1423e6a9ecca" providerId="AD" clId="Web-{B4EFCDF2-1085-645C-AB63-8EE424CCB42B}"/>
    <pc:docChg chg="delSld modSld delMainMaster">
      <pc:chgData name="Mari Powell" userId="S::mari.powell@uwtsd.ac.uk::a1b98dd7-29dc-4131-8e37-1423e6a9ecca" providerId="AD" clId="Web-{B4EFCDF2-1085-645C-AB63-8EE424CCB42B}" dt="2023-01-12T10:37:05.550" v="130" actId="1076"/>
      <pc:docMkLst>
        <pc:docMk/>
      </pc:docMkLst>
      <pc:sldChg chg="delSp mod modClrScheme delDesignElem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810325587" sldId="285"/>
        </pc:sldMkLst>
        <pc:spChg chg="del">
          <ac:chgData name="Mari Powell" userId="S::mari.powell@uwtsd.ac.uk::a1b98dd7-29dc-4131-8e37-1423e6a9ecca" providerId="AD" clId="Web-{B4EFCDF2-1085-645C-AB63-8EE424CCB42B}" dt="2023-01-12T10:24:17.462" v="2"/>
          <ac:spMkLst>
            <pc:docMk/>
            <pc:sldMk cId="810325587" sldId="285"/>
            <ac:spMk id="16" creationId="{ECC07320-C2CA-4E29-8481-9D9E143C7788}"/>
          </ac:spMkLst>
        </pc:spChg>
      </pc:sldChg>
      <pc:sldChg chg="delSp mod modClrScheme delDesignElem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591929473" sldId="286"/>
        </pc:sldMkLst>
        <pc:spChg chg="del">
          <ac:chgData name="Mari Powell" userId="S::mari.powell@uwtsd.ac.uk::a1b98dd7-29dc-4131-8e37-1423e6a9ecca" providerId="AD" clId="Web-{B4EFCDF2-1085-645C-AB63-8EE424CCB42B}" dt="2023-01-12T10:24:17.462" v="2"/>
          <ac:spMkLst>
            <pc:docMk/>
            <pc:sldMk cId="591929473" sldId="286"/>
            <ac:spMk id="26" creationId="{ECC07320-C2CA-4E29-8481-9D9E143C7788}"/>
          </ac:spMkLst>
        </pc:spChg>
      </pc:sldChg>
      <pc:sldChg chg="delSp mod modClrScheme delDesignElem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4292775413" sldId="287"/>
        </pc:sldMkLst>
        <pc:spChg chg="del">
          <ac:chgData name="Mari Powell" userId="S::mari.powell@uwtsd.ac.uk::a1b98dd7-29dc-4131-8e37-1423e6a9ecca" providerId="AD" clId="Web-{B4EFCDF2-1085-645C-AB63-8EE424CCB42B}" dt="2023-01-12T10:24:17.462" v="2"/>
          <ac:spMkLst>
            <pc:docMk/>
            <pc:sldMk cId="4292775413" sldId="287"/>
            <ac:spMk id="31" creationId="{ECC07320-C2CA-4E29-8481-9D9E143C7788}"/>
          </ac:spMkLst>
        </pc:spChg>
      </pc:sldChg>
      <pc:sldChg chg="delSp mod modClrScheme delDesignElem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3954743334" sldId="288"/>
        </pc:sldMkLst>
        <pc:spChg chg="del">
          <ac:chgData name="Mari Powell" userId="S::mari.powell@uwtsd.ac.uk::a1b98dd7-29dc-4131-8e37-1423e6a9ecca" providerId="AD" clId="Web-{B4EFCDF2-1085-645C-AB63-8EE424CCB42B}" dt="2023-01-12T10:24:17.462" v="2"/>
          <ac:spMkLst>
            <pc:docMk/>
            <pc:sldMk cId="3954743334" sldId="288"/>
            <ac:spMk id="31" creationId="{ECC07320-C2CA-4E29-8481-9D9E143C7788}"/>
          </ac:spMkLst>
        </pc:spChg>
      </pc:sldChg>
      <pc:sldChg chg="delSp mod modClrScheme delDesignElem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3433997988" sldId="289"/>
        </pc:sldMkLst>
        <pc:spChg chg="del">
          <ac:chgData name="Mari Powell" userId="S::mari.powell@uwtsd.ac.uk::a1b98dd7-29dc-4131-8e37-1423e6a9ecca" providerId="AD" clId="Web-{B4EFCDF2-1085-645C-AB63-8EE424CCB42B}" dt="2023-01-12T10:24:17.462" v="2"/>
          <ac:spMkLst>
            <pc:docMk/>
            <pc:sldMk cId="3433997988" sldId="289"/>
            <ac:spMk id="41" creationId="{ECC07320-C2CA-4E29-8481-9D9E143C7788}"/>
          </ac:spMkLst>
        </pc:spChg>
      </pc:sldChg>
      <pc:sldChg chg="delSp mod modClrScheme delDesignElem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2721806448" sldId="290"/>
        </pc:sldMkLst>
        <pc:spChg chg="del">
          <ac:chgData name="Mari Powell" userId="S::mari.powell@uwtsd.ac.uk::a1b98dd7-29dc-4131-8e37-1423e6a9ecca" providerId="AD" clId="Web-{B4EFCDF2-1085-645C-AB63-8EE424CCB42B}" dt="2023-01-12T10:24:17.462" v="2"/>
          <ac:spMkLst>
            <pc:docMk/>
            <pc:sldMk cId="2721806448" sldId="290"/>
            <ac:spMk id="46" creationId="{ECC07320-C2CA-4E29-8481-9D9E143C7788}"/>
          </ac:spMkLst>
        </pc:spChg>
      </pc:sldChg>
      <pc:sldChg chg="delSp mod modClrScheme delDesignElem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2104742388" sldId="291"/>
        </pc:sldMkLst>
        <pc:spChg chg="del">
          <ac:chgData name="Mari Powell" userId="S::mari.powell@uwtsd.ac.uk::a1b98dd7-29dc-4131-8e37-1423e6a9ecca" providerId="AD" clId="Web-{B4EFCDF2-1085-645C-AB63-8EE424CCB42B}" dt="2023-01-12T10:24:17.462" v="2"/>
          <ac:spMkLst>
            <pc:docMk/>
            <pc:sldMk cId="2104742388" sldId="291"/>
            <ac:spMk id="46" creationId="{ECC07320-C2CA-4E29-8481-9D9E143C7788}"/>
          </ac:spMkLst>
        </pc:spChg>
      </pc:sldChg>
      <pc:sldChg chg="delSp mod modClrScheme delDesignElem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343818671" sldId="292"/>
        </pc:sldMkLst>
        <pc:spChg chg="del">
          <ac:chgData name="Mari Powell" userId="S::mari.powell@uwtsd.ac.uk::a1b98dd7-29dc-4131-8e37-1423e6a9ecca" providerId="AD" clId="Web-{B4EFCDF2-1085-645C-AB63-8EE424CCB42B}" dt="2023-01-12T10:24:17.462" v="2"/>
          <ac:spMkLst>
            <pc:docMk/>
            <pc:sldMk cId="343818671" sldId="292"/>
            <ac:spMk id="46" creationId="{ECC07320-C2CA-4E29-8481-9D9E143C7788}"/>
          </ac:spMkLst>
        </pc:spChg>
      </pc:sldChg>
      <pc:sldChg chg="delSp mod modClrScheme delDesignElem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776957925" sldId="293"/>
        </pc:sldMkLst>
        <pc:spChg chg="del">
          <ac:chgData name="Mari Powell" userId="S::mari.powell@uwtsd.ac.uk::a1b98dd7-29dc-4131-8e37-1423e6a9ecca" providerId="AD" clId="Web-{B4EFCDF2-1085-645C-AB63-8EE424CCB42B}" dt="2023-01-12T10:24:17.462" v="2"/>
          <ac:spMkLst>
            <pc:docMk/>
            <pc:sldMk cId="776957925" sldId="293"/>
            <ac:spMk id="46" creationId="{ECC07320-C2CA-4E29-8481-9D9E143C7788}"/>
          </ac:spMkLst>
        </pc:spChg>
      </pc:sldChg>
      <pc:sldChg chg="delSp mod modClrScheme delDesignElem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2523574503" sldId="294"/>
        </pc:sldMkLst>
        <pc:spChg chg="del">
          <ac:chgData name="Mari Powell" userId="S::mari.powell@uwtsd.ac.uk::a1b98dd7-29dc-4131-8e37-1423e6a9ecca" providerId="AD" clId="Web-{B4EFCDF2-1085-645C-AB63-8EE424CCB42B}" dt="2023-01-12T10:24:17.462" v="2"/>
          <ac:spMkLst>
            <pc:docMk/>
            <pc:sldMk cId="2523574503" sldId="294"/>
            <ac:spMk id="43" creationId="{ECC07320-C2CA-4E29-8481-9D9E143C7788}"/>
          </ac:spMkLst>
        </pc:spChg>
      </pc:sldChg>
      <pc:sldChg chg="delSp mod modClrScheme delDesignElem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2641094963" sldId="295"/>
        </pc:sldMkLst>
        <pc:spChg chg="del">
          <ac:chgData name="Mari Powell" userId="S::mari.powell@uwtsd.ac.uk::a1b98dd7-29dc-4131-8e37-1423e6a9ecca" providerId="AD" clId="Web-{B4EFCDF2-1085-645C-AB63-8EE424CCB42B}" dt="2023-01-12T10:24:17.462" v="2"/>
          <ac:spMkLst>
            <pc:docMk/>
            <pc:sldMk cId="2641094963" sldId="295"/>
            <ac:spMk id="46" creationId="{ECC07320-C2CA-4E29-8481-9D9E143C7788}"/>
          </ac:spMkLst>
        </pc:spChg>
      </pc:sldChg>
      <pc:sldChg chg="delSp mod modClrScheme delDesignElem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1725273288" sldId="297"/>
        </pc:sldMkLst>
        <pc:spChg chg="del">
          <ac:chgData name="Mari Powell" userId="S::mari.powell@uwtsd.ac.uk::a1b98dd7-29dc-4131-8e37-1423e6a9ecca" providerId="AD" clId="Web-{B4EFCDF2-1085-645C-AB63-8EE424CCB42B}" dt="2023-01-12T10:24:17.462" v="2"/>
          <ac:spMkLst>
            <pc:docMk/>
            <pc:sldMk cId="1725273288" sldId="297"/>
            <ac:spMk id="51" creationId="{ECC07320-C2CA-4E29-8481-9D9E143C7788}"/>
          </ac:spMkLst>
        </pc:spChg>
      </pc:sldChg>
      <pc:sldChg chg="delSp mod modClrScheme delDesignElem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1530968139" sldId="298"/>
        </pc:sldMkLst>
        <pc:spChg chg="del">
          <ac:chgData name="Mari Powell" userId="S::mari.powell@uwtsd.ac.uk::a1b98dd7-29dc-4131-8e37-1423e6a9ecca" providerId="AD" clId="Web-{B4EFCDF2-1085-645C-AB63-8EE424CCB42B}" dt="2023-01-12T10:24:17.462" v="2"/>
          <ac:spMkLst>
            <pc:docMk/>
            <pc:sldMk cId="1530968139" sldId="298"/>
            <ac:spMk id="51" creationId="{DCD9C319-51C4-4B3F-AEB3-47BB3616FF6F}"/>
          </ac:spMkLst>
        </pc:spChg>
      </pc:sldChg>
      <pc:sldChg chg="delSp mod modClrScheme delDesignElem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284135771" sldId="299"/>
        </pc:sldMkLst>
        <pc:spChg chg="del">
          <ac:chgData name="Mari Powell" userId="S::mari.powell@uwtsd.ac.uk::a1b98dd7-29dc-4131-8e37-1423e6a9ecca" providerId="AD" clId="Web-{B4EFCDF2-1085-645C-AB63-8EE424CCB42B}" dt="2023-01-12T10:24:17.462" v="2"/>
          <ac:spMkLst>
            <pc:docMk/>
            <pc:sldMk cId="284135771" sldId="299"/>
            <ac:spMk id="51" creationId="{ECC07320-C2CA-4E29-8481-9D9E143C7788}"/>
          </ac:spMkLst>
        </pc:spChg>
      </pc:sldChg>
      <pc:sldChg chg="delSp mod modClrScheme delDesignElem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1598079024" sldId="301"/>
        </pc:sldMkLst>
        <pc:spChg chg="del">
          <ac:chgData name="Mari Powell" userId="S::mari.powell@uwtsd.ac.uk::a1b98dd7-29dc-4131-8e37-1423e6a9ecca" providerId="AD" clId="Web-{B4EFCDF2-1085-645C-AB63-8EE424CCB42B}" dt="2023-01-12T10:24:17.462" v="2"/>
          <ac:spMkLst>
            <pc:docMk/>
            <pc:sldMk cId="1598079024" sldId="301"/>
            <ac:spMk id="26" creationId="{ECC07320-C2CA-4E29-8481-9D9E143C7788}"/>
          </ac:spMkLst>
        </pc:spChg>
      </pc:sldChg>
      <pc:sldChg chg="delSp mod modClrScheme delDesignElem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1798516269" sldId="302"/>
        </pc:sldMkLst>
        <pc:spChg chg="del">
          <ac:chgData name="Mari Powell" userId="S::mari.powell@uwtsd.ac.uk::a1b98dd7-29dc-4131-8e37-1423e6a9ecca" providerId="AD" clId="Web-{B4EFCDF2-1085-645C-AB63-8EE424CCB42B}" dt="2023-01-12T10:24:17.462" v="2"/>
          <ac:spMkLst>
            <pc:docMk/>
            <pc:sldMk cId="1798516269" sldId="302"/>
            <ac:spMk id="31" creationId="{ECC07320-C2CA-4E29-8481-9D9E143C7788}"/>
          </ac:spMkLst>
        </pc:spChg>
      </pc:sldChg>
      <pc:sldChg chg="mod modClrScheme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3792427766" sldId="303"/>
        </pc:sldMkLst>
      </pc:sldChg>
      <pc:sldChg chg="modSp mod setBg modClrScheme chgLayout">
        <pc:chgData name="Mari Powell" userId="S::mari.powell@uwtsd.ac.uk::a1b98dd7-29dc-4131-8e37-1423e6a9ecca" providerId="AD" clId="Web-{B4EFCDF2-1085-645C-AB63-8EE424CCB42B}" dt="2023-01-12T10:32:55.994" v="90"/>
        <pc:sldMkLst>
          <pc:docMk/>
          <pc:sldMk cId="1924170586" sldId="304"/>
        </pc:sldMkLst>
        <pc:spChg chg="mod">
          <ac:chgData name="Mari Powell" userId="S::mari.powell@uwtsd.ac.uk::a1b98dd7-29dc-4131-8e37-1423e6a9ecca" providerId="AD" clId="Web-{B4EFCDF2-1085-645C-AB63-8EE424CCB42B}" dt="2023-01-12T10:32:54.010" v="89"/>
          <ac:spMkLst>
            <pc:docMk/>
            <pc:sldMk cId="1924170586" sldId="304"/>
            <ac:spMk id="6" creationId="{1D495E88-B838-4747-9B14-AA9B1F836EB2}"/>
          </ac:spMkLst>
        </pc:spChg>
        <pc:spChg chg="mod">
          <ac:chgData name="Mari Powell" userId="S::mari.powell@uwtsd.ac.uk::a1b98dd7-29dc-4131-8e37-1423e6a9ecca" providerId="AD" clId="Web-{B4EFCDF2-1085-645C-AB63-8EE424CCB42B}" dt="2023-01-12T10:32:55.994" v="90"/>
          <ac:spMkLst>
            <pc:docMk/>
            <pc:sldMk cId="1924170586" sldId="304"/>
            <ac:spMk id="7" creationId="{9D0FFF44-D654-DE43-95E7-6892357FF680}"/>
          </ac:spMkLst>
        </pc:spChg>
        <pc:picChg chg="mod modCrop">
          <ac:chgData name="Mari Powell" userId="S::mari.powell@uwtsd.ac.uk::a1b98dd7-29dc-4131-8e37-1423e6a9ecca" providerId="AD" clId="Web-{B4EFCDF2-1085-645C-AB63-8EE424CCB42B}" dt="2023-01-12T10:32:49.338" v="88"/>
          <ac:picMkLst>
            <pc:docMk/>
            <pc:sldMk cId="1924170586" sldId="304"/>
            <ac:picMk id="5" creationId="{86C1C217-3699-3740-B57E-569F23C0DA25}"/>
          </ac:picMkLst>
        </pc:picChg>
      </pc:sldChg>
      <pc:sldChg chg="modSp mod setBg modClrScheme chgLayout">
        <pc:chgData name="Mari Powell" userId="S::mari.powell@uwtsd.ac.uk::a1b98dd7-29dc-4131-8e37-1423e6a9ecca" providerId="AD" clId="Web-{B4EFCDF2-1085-645C-AB63-8EE424CCB42B}" dt="2023-01-12T10:33:36.011" v="96"/>
        <pc:sldMkLst>
          <pc:docMk/>
          <pc:sldMk cId="1675925632" sldId="305"/>
        </pc:sldMkLst>
        <pc:spChg chg="mod">
          <ac:chgData name="Mari Powell" userId="S::mari.powell@uwtsd.ac.uk::a1b98dd7-29dc-4131-8e37-1423e6a9ecca" providerId="AD" clId="Web-{B4EFCDF2-1085-645C-AB63-8EE424CCB42B}" dt="2023-01-12T10:33:34.183" v="95"/>
          <ac:spMkLst>
            <pc:docMk/>
            <pc:sldMk cId="1675925632" sldId="305"/>
            <ac:spMk id="6" creationId="{1D495E88-B838-4747-9B14-AA9B1F836EB2}"/>
          </ac:spMkLst>
        </pc:spChg>
        <pc:spChg chg="mod">
          <ac:chgData name="Mari Powell" userId="S::mari.powell@uwtsd.ac.uk::a1b98dd7-29dc-4131-8e37-1423e6a9ecca" providerId="AD" clId="Web-{B4EFCDF2-1085-645C-AB63-8EE424CCB42B}" dt="2023-01-12T10:33:36.011" v="96"/>
          <ac:spMkLst>
            <pc:docMk/>
            <pc:sldMk cId="1675925632" sldId="305"/>
            <ac:spMk id="7" creationId="{9D0FFF44-D654-DE43-95E7-6892357FF680}"/>
          </ac:spMkLst>
        </pc:spChg>
        <pc:picChg chg="mod modCrop">
          <ac:chgData name="Mari Powell" userId="S::mari.powell@uwtsd.ac.uk::a1b98dd7-29dc-4131-8e37-1423e6a9ecca" providerId="AD" clId="Web-{B4EFCDF2-1085-645C-AB63-8EE424CCB42B}" dt="2023-01-12T10:33:29.230" v="94"/>
          <ac:picMkLst>
            <pc:docMk/>
            <pc:sldMk cId="1675925632" sldId="305"/>
            <ac:picMk id="8" creationId="{5143D905-5D27-B745-8A48-F1CEDD84B154}"/>
          </ac:picMkLst>
        </pc:picChg>
      </pc:sldChg>
      <pc:sldChg chg="modSp mod setBg modClrScheme chgLayout">
        <pc:chgData name="Mari Powell" userId="S::mari.powell@uwtsd.ac.uk::a1b98dd7-29dc-4131-8e37-1423e6a9ecca" providerId="AD" clId="Web-{B4EFCDF2-1085-645C-AB63-8EE424CCB42B}" dt="2023-01-12T10:34:17.700" v="102"/>
        <pc:sldMkLst>
          <pc:docMk/>
          <pc:sldMk cId="414030458" sldId="306"/>
        </pc:sldMkLst>
        <pc:spChg chg="mod">
          <ac:chgData name="Mari Powell" userId="S::mari.powell@uwtsd.ac.uk::a1b98dd7-29dc-4131-8e37-1423e6a9ecca" providerId="AD" clId="Web-{B4EFCDF2-1085-645C-AB63-8EE424CCB42B}" dt="2023-01-12T10:34:15.716" v="101"/>
          <ac:spMkLst>
            <pc:docMk/>
            <pc:sldMk cId="414030458" sldId="306"/>
            <ac:spMk id="6" creationId="{1D495E88-B838-4747-9B14-AA9B1F836EB2}"/>
          </ac:spMkLst>
        </pc:spChg>
        <pc:spChg chg="mod">
          <ac:chgData name="Mari Powell" userId="S::mari.powell@uwtsd.ac.uk::a1b98dd7-29dc-4131-8e37-1423e6a9ecca" providerId="AD" clId="Web-{B4EFCDF2-1085-645C-AB63-8EE424CCB42B}" dt="2023-01-12T10:34:17.700" v="102"/>
          <ac:spMkLst>
            <pc:docMk/>
            <pc:sldMk cId="414030458" sldId="306"/>
            <ac:spMk id="7" creationId="{9D0FFF44-D654-DE43-95E7-6892357FF680}"/>
          </ac:spMkLst>
        </pc:spChg>
        <pc:picChg chg="mod modCrop">
          <ac:chgData name="Mari Powell" userId="S::mari.powell@uwtsd.ac.uk::a1b98dd7-29dc-4131-8e37-1423e6a9ecca" providerId="AD" clId="Web-{B4EFCDF2-1085-645C-AB63-8EE424CCB42B}" dt="2023-01-12T10:34:13.091" v="100"/>
          <ac:picMkLst>
            <pc:docMk/>
            <pc:sldMk cId="414030458" sldId="306"/>
            <ac:picMk id="9" creationId="{42F5CABB-79C6-0D40-9EDD-9FA2DBCB1EE3}"/>
          </ac:picMkLst>
        </pc:picChg>
      </pc:sldChg>
      <pc:sldChg chg="modSp mod setBg modClrScheme chgLayout">
        <pc:chgData name="Mari Powell" userId="S::mari.powell@uwtsd.ac.uk::a1b98dd7-29dc-4131-8e37-1423e6a9ecca" providerId="AD" clId="Web-{B4EFCDF2-1085-645C-AB63-8EE424CCB42B}" dt="2023-01-12T10:35:24.437" v="114"/>
        <pc:sldMkLst>
          <pc:docMk/>
          <pc:sldMk cId="2981659723" sldId="307"/>
        </pc:sldMkLst>
        <pc:spChg chg="mod">
          <ac:chgData name="Mari Powell" userId="S::mari.powell@uwtsd.ac.uk::a1b98dd7-29dc-4131-8e37-1423e6a9ecca" providerId="AD" clId="Web-{B4EFCDF2-1085-645C-AB63-8EE424CCB42B}" dt="2023-01-12T10:35:22.421" v="113"/>
          <ac:spMkLst>
            <pc:docMk/>
            <pc:sldMk cId="2981659723" sldId="307"/>
            <ac:spMk id="6" creationId="{1D495E88-B838-4747-9B14-AA9B1F836EB2}"/>
          </ac:spMkLst>
        </pc:spChg>
        <pc:spChg chg="mod">
          <ac:chgData name="Mari Powell" userId="S::mari.powell@uwtsd.ac.uk::a1b98dd7-29dc-4131-8e37-1423e6a9ecca" providerId="AD" clId="Web-{B4EFCDF2-1085-645C-AB63-8EE424CCB42B}" dt="2023-01-12T10:35:24.437" v="114"/>
          <ac:spMkLst>
            <pc:docMk/>
            <pc:sldMk cId="2981659723" sldId="307"/>
            <ac:spMk id="7" creationId="{9D0FFF44-D654-DE43-95E7-6892357FF680}"/>
          </ac:spMkLst>
        </pc:spChg>
        <pc:picChg chg="mod modCrop">
          <ac:chgData name="Mari Powell" userId="S::mari.powell@uwtsd.ac.uk::a1b98dd7-29dc-4131-8e37-1423e6a9ecca" providerId="AD" clId="Web-{B4EFCDF2-1085-645C-AB63-8EE424CCB42B}" dt="2023-01-12T10:35:15.952" v="112" actId="1076"/>
          <ac:picMkLst>
            <pc:docMk/>
            <pc:sldMk cId="2981659723" sldId="307"/>
            <ac:picMk id="8" creationId="{2D28E2E2-8310-A640-8F81-DBA97A8CFF05}"/>
          </ac:picMkLst>
        </pc:picChg>
      </pc:sldChg>
      <pc:sldChg chg="modSp mod setBg modClrScheme chgLayout">
        <pc:chgData name="Mari Powell" userId="S::mari.powell@uwtsd.ac.uk::a1b98dd7-29dc-4131-8e37-1423e6a9ecca" providerId="AD" clId="Web-{B4EFCDF2-1085-645C-AB63-8EE424CCB42B}" dt="2023-01-12T10:36:14.220" v="122" actId="1076"/>
        <pc:sldMkLst>
          <pc:docMk/>
          <pc:sldMk cId="3393872507" sldId="308"/>
        </pc:sldMkLst>
        <pc:spChg chg="mod">
          <ac:chgData name="Mari Powell" userId="S::mari.powell@uwtsd.ac.uk::a1b98dd7-29dc-4131-8e37-1423e6a9ecca" providerId="AD" clId="Web-{B4EFCDF2-1085-645C-AB63-8EE424CCB42B}" dt="2023-01-12T10:35:33.250" v="115"/>
          <ac:spMkLst>
            <pc:docMk/>
            <pc:sldMk cId="3393872507" sldId="308"/>
            <ac:spMk id="6" creationId="{1D495E88-B838-4747-9B14-AA9B1F836EB2}"/>
          </ac:spMkLst>
        </pc:spChg>
        <pc:spChg chg="mod">
          <ac:chgData name="Mari Powell" userId="S::mari.powell@uwtsd.ac.uk::a1b98dd7-29dc-4131-8e37-1423e6a9ecca" providerId="AD" clId="Web-{B4EFCDF2-1085-645C-AB63-8EE424CCB42B}" dt="2023-01-12T10:36:10.782" v="121" actId="1076"/>
          <ac:spMkLst>
            <pc:docMk/>
            <pc:sldMk cId="3393872507" sldId="308"/>
            <ac:spMk id="7" creationId="{9D0FFF44-D654-DE43-95E7-6892357FF680}"/>
          </ac:spMkLst>
        </pc:spChg>
        <pc:picChg chg="mod modCrop">
          <ac:chgData name="Mari Powell" userId="S::mari.powell@uwtsd.ac.uk::a1b98dd7-29dc-4131-8e37-1423e6a9ecca" providerId="AD" clId="Web-{B4EFCDF2-1085-645C-AB63-8EE424CCB42B}" dt="2023-01-12T10:36:14.220" v="122" actId="1076"/>
          <ac:picMkLst>
            <pc:docMk/>
            <pc:sldMk cId="3393872507" sldId="308"/>
            <ac:picMk id="9" creationId="{5F76E9CB-9B2D-A544-9A2A-802F975219C5}"/>
          </ac:picMkLst>
        </pc:picChg>
      </pc:sldChg>
      <pc:sldChg chg="modSp mod setBg modClrScheme chgLayout">
        <pc:chgData name="Mari Powell" userId="S::mari.powell@uwtsd.ac.uk::a1b98dd7-29dc-4131-8e37-1423e6a9ecca" providerId="AD" clId="Web-{B4EFCDF2-1085-645C-AB63-8EE424CCB42B}" dt="2023-01-12T10:37:05.550" v="130" actId="1076"/>
        <pc:sldMkLst>
          <pc:docMk/>
          <pc:sldMk cId="2555795250" sldId="309"/>
        </pc:sldMkLst>
        <pc:spChg chg="mod">
          <ac:chgData name="Mari Powell" userId="S::mari.powell@uwtsd.ac.uk::a1b98dd7-29dc-4131-8e37-1423e6a9ecca" providerId="AD" clId="Web-{B4EFCDF2-1085-645C-AB63-8EE424CCB42B}" dt="2023-01-12T10:36:25.892" v="123"/>
          <ac:spMkLst>
            <pc:docMk/>
            <pc:sldMk cId="2555795250" sldId="309"/>
            <ac:spMk id="6" creationId="{1D495E88-B838-4747-9B14-AA9B1F836EB2}"/>
          </ac:spMkLst>
        </pc:spChg>
        <pc:spChg chg="mod">
          <ac:chgData name="Mari Powell" userId="S::mari.powell@uwtsd.ac.uk::a1b98dd7-29dc-4131-8e37-1423e6a9ecca" providerId="AD" clId="Web-{B4EFCDF2-1085-645C-AB63-8EE424CCB42B}" dt="2023-01-12T10:37:01.268" v="129" actId="1076"/>
          <ac:spMkLst>
            <pc:docMk/>
            <pc:sldMk cId="2555795250" sldId="309"/>
            <ac:spMk id="7" creationId="{9D0FFF44-D654-DE43-95E7-6892357FF680}"/>
          </ac:spMkLst>
        </pc:spChg>
        <pc:picChg chg="mod modCrop">
          <ac:chgData name="Mari Powell" userId="S::mari.powell@uwtsd.ac.uk::a1b98dd7-29dc-4131-8e37-1423e6a9ecca" providerId="AD" clId="Web-{B4EFCDF2-1085-645C-AB63-8EE424CCB42B}" dt="2023-01-12T10:37:05.550" v="130" actId="1076"/>
          <ac:picMkLst>
            <pc:docMk/>
            <pc:sldMk cId="2555795250" sldId="309"/>
            <ac:picMk id="9" creationId="{54B0D29C-57DE-1449-8E21-B1C983F95F8D}"/>
          </ac:picMkLst>
        </pc:picChg>
      </pc:sldChg>
      <pc:sldChg chg="del">
        <pc:chgData name="Mari Powell" userId="S::mari.powell@uwtsd.ac.uk::a1b98dd7-29dc-4131-8e37-1423e6a9ecca" providerId="AD" clId="Web-{B4EFCDF2-1085-645C-AB63-8EE424CCB42B}" dt="2023-01-12T10:23:02.865" v="0"/>
        <pc:sldMkLst>
          <pc:docMk/>
          <pc:sldMk cId="3340428346" sldId="313"/>
        </pc:sldMkLst>
      </pc:sldChg>
      <pc:sldChg chg="mod modClrScheme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3238347794" sldId="314"/>
        </pc:sldMkLst>
      </pc:sldChg>
      <pc:sldChg chg="mod modClrScheme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4247545239" sldId="315"/>
        </pc:sldMkLst>
      </pc:sldChg>
      <pc:sldChg chg="mod modClrScheme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3180834475" sldId="316"/>
        </pc:sldMkLst>
      </pc:sldChg>
      <pc:sldChg chg="mod modClrScheme chgLayout">
        <pc:chgData name="Mari Powell" userId="S::mari.powell@uwtsd.ac.uk::a1b98dd7-29dc-4131-8e37-1423e6a9ecca" providerId="AD" clId="Web-{B4EFCDF2-1085-645C-AB63-8EE424CCB42B}" dt="2023-01-12T10:24:17.462" v="2"/>
        <pc:sldMkLst>
          <pc:docMk/>
          <pc:sldMk cId="2866885262" sldId="317"/>
        </pc:sldMkLst>
      </pc:sldChg>
      <pc:sldMasterChg chg="del delSldLayout">
        <pc:chgData name="Mari Powell" userId="S::mari.powell@uwtsd.ac.uk::a1b98dd7-29dc-4131-8e37-1423e6a9ecca" providerId="AD" clId="Web-{B4EFCDF2-1085-645C-AB63-8EE424CCB42B}" dt="2023-01-12T10:24:17.462" v="2"/>
        <pc:sldMasterMkLst>
          <pc:docMk/>
          <pc:sldMasterMk cId="2460445775" sldId="2147483648"/>
        </pc:sldMasterMkLst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460445775" sldId="2147483648"/>
            <pc:sldLayoutMk cId="3867363531" sldId="2147483649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460445775" sldId="2147483648"/>
            <pc:sldLayoutMk cId="3023862727" sldId="2147483650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460445775" sldId="2147483648"/>
            <pc:sldLayoutMk cId="133156012" sldId="2147483651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460445775" sldId="2147483648"/>
            <pc:sldLayoutMk cId="495605689" sldId="2147483652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460445775" sldId="2147483648"/>
            <pc:sldLayoutMk cId="2721261873" sldId="2147483653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460445775" sldId="2147483648"/>
            <pc:sldLayoutMk cId="3437395176" sldId="2147483654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460445775" sldId="2147483648"/>
            <pc:sldLayoutMk cId="753593801" sldId="2147483655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460445775" sldId="2147483648"/>
            <pc:sldLayoutMk cId="547636520" sldId="2147483656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460445775" sldId="2147483648"/>
            <pc:sldLayoutMk cId="1064912594" sldId="2147483657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460445775" sldId="2147483648"/>
            <pc:sldLayoutMk cId="1814563894" sldId="2147483658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460445775" sldId="2147483648"/>
            <pc:sldLayoutMk cId="2962117505" sldId="2147483659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460445775" sldId="2147483648"/>
            <pc:sldLayoutMk cId="184233036" sldId="2147483661"/>
          </pc:sldLayoutMkLst>
        </pc:sldLayoutChg>
      </pc:sldMasterChg>
      <pc:sldMasterChg chg="del delSldLayout">
        <pc:chgData name="Mari Powell" userId="S::mari.powell@uwtsd.ac.uk::a1b98dd7-29dc-4131-8e37-1423e6a9ecca" providerId="AD" clId="Web-{B4EFCDF2-1085-645C-AB63-8EE424CCB42B}" dt="2023-01-12T10:24:17.462" v="2"/>
        <pc:sldMasterMkLst>
          <pc:docMk/>
          <pc:sldMasterMk cId="2995595251" sldId="2147483698"/>
        </pc:sldMasterMkLst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2269700266" sldId="2147483699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4227972832" sldId="2147483700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492733152" sldId="2147483701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497499945" sldId="2147483702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1624271359" sldId="2147483703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636676358" sldId="2147483704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3474152350" sldId="2147483705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2077042600" sldId="2147483706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683172995" sldId="2147483707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1174738677" sldId="2147483708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2953563825" sldId="2147483709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1670791385" sldId="2147483710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102408608" sldId="2147483711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482475239" sldId="2147483712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2977304886" sldId="2147483713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1073891155" sldId="2147483714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3520892460" sldId="2147483715"/>
          </pc:sldLayoutMkLst>
        </pc:sldLayoutChg>
        <pc:sldLayoutChg chg="del">
          <pc:chgData name="Mari Powell" userId="S::mari.powell@uwtsd.ac.uk::a1b98dd7-29dc-4131-8e37-1423e6a9ecca" providerId="AD" clId="Web-{B4EFCDF2-1085-645C-AB63-8EE424CCB42B}" dt="2023-01-12T10:24:17.462" v="2"/>
          <pc:sldLayoutMkLst>
            <pc:docMk/>
            <pc:sldMasterMk cId="2995595251" sldId="2147483698"/>
            <pc:sldLayoutMk cId="4006963806" sldId="2147483716"/>
          </pc:sldLayoutMkLst>
        </pc:sldLayoutChg>
      </pc:sldMasterChg>
    </pc:docChg>
  </pc:docChgLst>
  <pc:docChgLst>
    <pc:chgData name="Mari Powell" userId="S::mari.powell@uwtsd.ac.uk::a1b98dd7-29dc-4131-8e37-1423e6a9ecca" providerId="AD" clId="Web-{876BAE64-7DD1-F78A-9380-D779A899E3FD}"/>
    <pc:docChg chg="addSld delSld modSld">
      <pc:chgData name="Mari Powell" userId="S::mari.powell@uwtsd.ac.uk::a1b98dd7-29dc-4131-8e37-1423e6a9ecca" providerId="AD" clId="Web-{876BAE64-7DD1-F78A-9380-D779A899E3FD}" dt="2023-01-12T10:22:08.356" v="132"/>
      <pc:docMkLst>
        <pc:docMk/>
      </pc:docMkLst>
      <pc:sldChg chg="del">
        <pc:chgData name="Mari Powell" userId="S::mari.powell@uwtsd.ac.uk::a1b98dd7-29dc-4131-8e37-1423e6a9ecca" providerId="AD" clId="Web-{876BAE64-7DD1-F78A-9380-D779A899E3FD}" dt="2023-01-12T10:20:41.870" v="123"/>
        <pc:sldMkLst>
          <pc:docMk/>
          <pc:sldMk cId="2814239433" sldId="311"/>
        </pc:sldMkLst>
      </pc:sldChg>
      <pc:sldChg chg="del">
        <pc:chgData name="Mari Powell" userId="S::mari.powell@uwtsd.ac.uk::a1b98dd7-29dc-4131-8e37-1423e6a9ecca" providerId="AD" clId="Web-{876BAE64-7DD1-F78A-9380-D779A899E3FD}" dt="2023-01-12T10:21:14.074" v="127"/>
        <pc:sldMkLst>
          <pc:docMk/>
          <pc:sldMk cId="2068356229" sldId="312"/>
        </pc:sldMkLst>
      </pc:sldChg>
      <pc:sldChg chg="modSp">
        <pc:chgData name="Mari Powell" userId="S::mari.powell@uwtsd.ac.uk::a1b98dd7-29dc-4131-8e37-1423e6a9ecca" providerId="AD" clId="Web-{876BAE64-7DD1-F78A-9380-D779A899E3FD}" dt="2023-01-12T10:20:20.510" v="119" actId="20577"/>
        <pc:sldMkLst>
          <pc:docMk/>
          <pc:sldMk cId="3238347794" sldId="314"/>
        </pc:sldMkLst>
        <pc:spChg chg="mod">
          <ac:chgData name="Mari Powell" userId="S::mari.powell@uwtsd.ac.uk::a1b98dd7-29dc-4131-8e37-1423e6a9ecca" providerId="AD" clId="Web-{876BAE64-7DD1-F78A-9380-D779A899E3FD}" dt="2023-01-12T10:20:20.510" v="119" actId="20577"/>
          <ac:spMkLst>
            <pc:docMk/>
            <pc:sldMk cId="3238347794" sldId="314"/>
            <ac:spMk id="8" creationId="{3E996DAD-F2A1-AA4F-9E37-53AF29DBE59E}"/>
          </ac:spMkLst>
        </pc:spChg>
      </pc:sldChg>
      <pc:sldChg chg="delSp modSp">
        <pc:chgData name="Mari Powell" userId="S::mari.powell@uwtsd.ac.uk::a1b98dd7-29dc-4131-8e37-1423e6a9ecca" providerId="AD" clId="Web-{876BAE64-7DD1-F78A-9380-D779A899E3FD}" dt="2023-01-12T10:20:34.667" v="122" actId="20577"/>
        <pc:sldMkLst>
          <pc:docMk/>
          <pc:sldMk cId="4247545239" sldId="315"/>
        </pc:sldMkLst>
        <pc:spChg chg="mod">
          <ac:chgData name="Mari Powell" userId="S::mari.powell@uwtsd.ac.uk::a1b98dd7-29dc-4131-8e37-1423e6a9ecca" providerId="AD" clId="Web-{876BAE64-7DD1-F78A-9380-D779A899E3FD}" dt="2023-01-12T10:19:53.431" v="111" actId="1076"/>
          <ac:spMkLst>
            <pc:docMk/>
            <pc:sldMk cId="4247545239" sldId="315"/>
            <ac:spMk id="4" creationId="{277DE514-5FF0-E947-9AB5-11A1F338E9C9}"/>
          </ac:spMkLst>
        </pc:spChg>
        <pc:spChg chg="mod">
          <ac:chgData name="Mari Powell" userId="S::mari.powell@uwtsd.ac.uk::a1b98dd7-29dc-4131-8e37-1423e6a9ecca" providerId="AD" clId="Web-{876BAE64-7DD1-F78A-9380-D779A899E3FD}" dt="2023-01-12T10:20:00.744" v="113"/>
          <ac:spMkLst>
            <pc:docMk/>
            <pc:sldMk cId="4247545239" sldId="315"/>
            <ac:spMk id="6" creationId="{F62A741B-05BC-0C49-B535-738C873C346D}"/>
          </ac:spMkLst>
        </pc:spChg>
        <pc:spChg chg="mod">
          <ac:chgData name="Mari Powell" userId="S::mari.powell@uwtsd.ac.uk::a1b98dd7-29dc-4131-8e37-1423e6a9ecca" providerId="AD" clId="Web-{876BAE64-7DD1-F78A-9380-D779A899E3FD}" dt="2023-01-12T10:20:34.667" v="122" actId="20577"/>
          <ac:spMkLst>
            <pc:docMk/>
            <pc:sldMk cId="4247545239" sldId="315"/>
            <ac:spMk id="8" creationId="{3E996DAD-F2A1-AA4F-9E37-53AF29DBE59E}"/>
          </ac:spMkLst>
        </pc:spChg>
        <pc:picChg chg="mod">
          <ac:chgData name="Mari Powell" userId="S::mari.powell@uwtsd.ac.uk::a1b98dd7-29dc-4131-8e37-1423e6a9ecca" providerId="AD" clId="Web-{876BAE64-7DD1-F78A-9380-D779A899E3FD}" dt="2023-01-12T10:13:34.501" v="24" actId="14100"/>
          <ac:picMkLst>
            <pc:docMk/>
            <pc:sldMk cId="4247545239" sldId="315"/>
            <ac:picMk id="10" creationId="{EE987572-5EFA-590F-2FAA-3F3BF62BE611}"/>
          </ac:picMkLst>
        </pc:picChg>
        <pc:cxnChg chg="del mod">
          <ac:chgData name="Mari Powell" userId="S::mari.powell@uwtsd.ac.uk::a1b98dd7-29dc-4131-8e37-1423e6a9ecca" providerId="AD" clId="Web-{876BAE64-7DD1-F78A-9380-D779A899E3FD}" dt="2023-01-12T10:16:35.943" v="63"/>
          <ac:cxnSpMkLst>
            <pc:docMk/>
            <pc:sldMk cId="4247545239" sldId="315"/>
            <ac:cxnSpMk id="3" creationId="{D0F75BA0-C5BB-FB45-939C-25FF7F45FD32}"/>
          </ac:cxnSpMkLst>
        </pc:cxnChg>
        <pc:cxnChg chg="del mod">
          <ac:chgData name="Mari Powell" userId="S::mari.powell@uwtsd.ac.uk::a1b98dd7-29dc-4131-8e37-1423e6a9ecca" providerId="AD" clId="Web-{876BAE64-7DD1-F78A-9380-D779A899E3FD}" dt="2023-01-12T10:16:07.333" v="62"/>
          <ac:cxnSpMkLst>
            <pc:docMk/>
            <pc:sldMk cId="4247545239" sldId="315"/>
            <ac:cxnSpMk id="9" creationId="{06D19CEE-42ED-6D42-BCEA-4D1D4ECB813B}"/>
          </ac:cxnSpMkLst>
        </pc:cxnChg>
      </pc:sldChg>
      <pc:sldChg chg="addSp delSp add replId">
        <pc:chgData name="Mari Powell" userId="S::mari.powell@uwtsd.ac.uk::a1b98dd7-29dc-4131-8e37-1423e6a9ecca" providerId="AD" clId="Web-{876BAE64-7DD1-F78A-9380-D779A899E3FD}" dt="2023-01-12T10:21:05.230" v="126"/>
        <pc:sldMkLst>
          <pc:docMk/>
          <pc:sldMk cId="3180834475" sldId="316"/>
        </pc:sldMkLst>
        <pc:picChg chg="add">
          <ac:chgData name="Mari Powell" userId="S::mari.powell@uwtsd.ac.uk::a1b98dd7-29dc-4131-8e37-1423e6a9ecca" providerId="AD" clId="Web-{876BAE64-7DD1-F78A-9380-D779A899E3FD}" dt="2023-01-12T10:21:05.230" v="126"/>
          <ac:picMkLst>
            <pc:docMk/>
            <pc:sldMk cId="3180834475" sldId="316"/>
            <ac:picMk id="3" creationId="{AE887FE5-C0D4-95AF-FD21-2F60E641ACE4}"/>
          </ac:picMkLst>
        </pc:picChg>
        <pc:picChg chg="del">
          <ac:chgData name="Mari Powell" userId="S::mari.powell@uwtsd.ac.uk::a1b98dd7-29dc-4131-8e37-1423e6a9ecca" providerId="AD" clId="Web-{876BAE64-7DD1-F78A-9380-D779A899E3FD}" dt="2023-01-12T10:20:51.964" v="125"/>
          <ac:picMkLst>
            <pc:docMk/>
            <pc:sldMk cId="3180834475" sldId="316"/>
            <ac:picMk id="10" creationId="{EE987572-5EFA-590F-2FAA-3F3BF62BE611}"/>
          </ac:picMkLst>
        </pc:picChg>
      </pc:sldChg>
      <pc:sldChg chg="addSp delSp add replId">
        <pc:chgData name="Mari Powell" userId="S::mari.powell@uwtsd.ac.uk::a1b98dd7-29dc-4131-8e37-1423e6a9ecca" providerId="AD" clId="Web-{876BAE64-7DD1-F78A-9380-D779A899E3FD}" dt="2023-01-12T10:22:08.356" v="132"/>
        <pc:sldMkLst>
          <pc:docMk/>
          <pc:sldMk cId="2866885262" sldId="317"/>
        </pc:sldMkLst>
        <pc:picChg chg="del">
          <ac:chgData name="Mari Powell" userId="S::mari.powell@uwtsd.ac.uk::a1b98dd7-29dc-4131-8e37-1423e6a9ecca" providerId="AD" clId="Web-{876BAE64-7DD1-F78A-9380-D779A899E3FD}" dt="2023-01-12T10:21:23.136" v="129"/>
          <ac:picMkLst>
            <pc:docMk/>
            <pc:sldMk cId="2866885262" sldId="317"/>
            <ac:picMk id="3" creationId="{AE887FE5-C0D4-95AF-FD21-2F60E641ACE4}"/>
          </ac:picMkLst>
        </pc:picChg>
        <pc:picChg chg="add">
          <ac:chgData name="Mari Powell" userId="S::mari.powell@uwtsd.ac.uk::a1b98dd7-29dc-4131-8e37-1423e6a9ecca" providerId="AD" clId="Web-{876BAE64-7DD1-F78A-9380-D779A899E3FD}" dt="2023-01-12T10:22:08.356" v="132"/>
          <ac:picMkLst>
            <pc:docMk/>
            <pc:sldMk cId="2866885262" sldId="317"/>
            <ac:picMk id="5" creationId="{0F7BB863-2DF4-1440-2B4F-665D77CBE422}"/>
          </ac:picMkLst>
        </pc:picChg>
      </pc:sldChg>
      <pc:sldChg chg="add del replId">
        <pc:chgData name="Mari Powell" userId="S::mari.powell@uwtsd.ac.uk::a1b98dd7-29dc-4131-8e37-1423e6a9ecca" providerId="AD" clId="Web-{876BAE64-7DD1-F78A-9380-D779A899E3FD}" dt="2023-01-12T10:21:51.340" v="131"/>
        <pc:sldMkLst>
          <pc:docMk/>
          <pc:sldMk cId="414870548" sldId="318"/>
        </pc:sldMkLst>
      </pc:sldChg>
    </pc:docChg>
  </pc:docChgLst>
  <pc:docChgLst>
    <pc:chgData name="Mari Powell" userId="S::mari.powell@uwtsd.ac.uk::a1b98dd7-29dc-4131-8e37-1423e6a9ecca" providerId="AD" clId="Web-{98725CF7-4B61-F7DB-02A2-BA496AB0FDE7}"/>
    <pc:docChg chg="addSld modSld">
      <pc:chgData name="Mari Powell" userId="S::mari.powell@uwtsd.ac.uk::a1b98dd7-29dc-4131-8e37-1423e6a9ecca" providerId="AD" clId="Web-{98725CF7-4B61-F7DB-02A2-BA496AB0FDE7}" dt="2023-01-12T10:11:39.487" v="6"/>
      <pc:docMkLst>
        <pc:docMk/>
      </pc:docMkLst>
      <pc:sldChg chg="addSp delSp modSp add mod replId setBg">
        <pc:chgData name="Mari Powell" userId="S::mari.powell@uwtsd.ac.uk::a1b98dd7-29dc-4131-8e37-1423e6a9ecca" providerId="AD" clId="Web-{98725CF7-4B61-F7DB-02A2-BA496AB0FDE7}" dt="2023-01-12T10:11:39.487" v="6"/>
        <pc:sldMkLst>
          <pc:docMk/>
          <pc:sldMk cId="4247545239" sldId="315"/>
        </pc:sldMkLst>
        <pc:spChg chg="mod">
          <ac:chgData name="Mari Powell" userId="S::mari.powell@uwtsd.ac.uk::a1b98dd7-29dc-4131-8e37-1423e6a9ecca" providerId="AD" clId="Web-{98725CF7-4B61-F7DB-02A2-BA496AB0FDE7}" dt="2023-01-12T10:10:57.734" v="4" actId="20577"/>
          <ac:spMkLst>
            <pc:docMk/>
            <pc:sldMk cId="4247545239" sldId="315"/>
            <ac:spMk id="4" creationId="{277DE514-5FF0-E947-9AB5-11A1F338E9C9}"/>
          </ac:spMkLst>
        </pc:spChg>
        <pc:spChg chg="del">
          <ac:chgData name="Mari Powell" userId="S::mari.powell@uwtsd.ac.uk::a1b98dd7-29dc-4131-8e37-1423e6a9ecca" providerId="AD" clId="Web-{98725CF7-4B61-F7DB-02A2-BA496AB0FDE7}" dt="2023-01-12T10:10:45.139" v="2"/>
          <ac:spMkLst>
            <pc:docMk/>
            <pc:sldMk cId="4247545239" sldId="315"/>
            <ac:spMk id="5" creationId="{0E8731FB-791D-701F-1B2D-435A9B046A09}"/>
          </ac:spMkLst>
        </pc:spChg>
        <pc:picChg chg="del">
          <ac:chgData name="Mari Powell" userId="S::mari.powell@uwtsd.ac.uk::a1b98dd7-29dc-4131-8e37-1423e6a9ecca" providerId="AD" clId="Web-{98725CF7-4B61-F7DB-02A2-BA496AB0FDE7}" dt="2023-01-12T10:10:41.936" v="1"/>
          <ac:picMkLst>
            <pc:docMk/>
            <pc:sldMk cId="4247545239" sldId="315"/>
            <ac:picMk id="2" creationId="{2573B361-0D57-E8DE-5228-EEA647FFE28E}"/>
          </ac:picMkLst>
        </pc:picChg>
        <pc:picChg chg="add">
          <ac:chgData name="Mari Powell" userId="S::mari.powell@uwtsd.ac.uk::a1b98dd7-29dc-4131-8e37-1423e6a9ecca" providerId="AD" clId="Web-{98725CF7-4B61-F7DB-02A2-BA496AB0FDE7}" dt="2023-01-12T10:11:06.797" v="5"/>
          <ac:picMkLst>
            <pc:docMk/>
            <pc:sldMk cId="4247545239" sldId="315"/>
            <ac:picMk id="10" creationId="{EE987572-5EFA-590F-2FAA-3F3BF62BE611}"/>
          </ac:picMkLst>
        </pc:picChg>
      </pc:sldChg>
    </pc:docChg>
  </pc:docChgLst>
  <pc:docChgLst>
    <pc:chgData name="Mari Powell" userId="S::mari.powell@uwtsd.ac.uk::a1b98dd7-29dc-4131-8e37-1423e6a9ecca" providerId="AD" clId="Web-{9F00BB78-6A3C-E7DD-C193-B1B80CB62C74}"/>
    <pc:docChg chg="addSld delSld modSld addMainMaster">
      <pc:chgData name="Mari Powell" userId="S::mari.powell@uwtsd.ac.uk::a1b98dd7-29dc-4131-8e37-1423e6a9ecca" providerId="AD" clId="Web-{9F00BB78-6A3C-E7DD-C193-B1B80CB62C74}" dt="2023-01-12T16:38:25.532" v="356" actId="1076"/>
      <pc:docMkLst>
        <pc:docMk/>
      </pc:docMkLst>
      <pc:sldChg chg="del">
        <pc:chgData name="Mari Powell" userId="S::mari.powell@uwtsd.ac.uk::a1b98dd7-29dc-4131-8e37-1423e6a9ecca" providerId="AD" clId="Web-{9F00BB78-6A3C-E7DD-C193-B1B80CB62C74}" dt="2023-01-12T16:23:38.900" v="220"/>
        <pc:sldMkLst>
          <pc:docMk/>
          <pc:sldMk cId="2562169754" sldId="283"/>
        </pc:sldMkLst>
      </pc:sldChg>
      <pc:sldChg chg="delSp modSp add replId">
        <pc:chgData name="Mari Powell" userId="S::mari.powell@uwtsd.ac.uk::a1b98dd7-29dc-4131-8e37-1423e6a9ecca" providerId="AD" clId="Web-{9F00BB78-6A3C-E7DD-C193-B1B80CB62C74}" dt="2023-01-12T13:55:26.623" v="90" actId="1076"/>
        <pc:sldMkLst>
          <pc:docMk/>
          <pc:sldMk cId="2966889960" sldId="318"/>
        </pc:sldMkLst>
        <pc:spChg chg="mod">
          <ac:chgData name="Mari Powell" userId="S::mari.powell@uwtsd.ac.uk::a1b98dd7-29dc-4131-8e37-1423e6a9ecca" providerId="AD" clId="Web-{9F00BB78-6A3C-E7DD-C193-B1B80CB62C74}" dt="2023-01-12T13:55:19.591" v="88" actId="20577"/>
          <ac:spMkLst>
            <pc:docMk/>
            <pc:sldMk cId="2966889960" sldId="318"/>
            <ac:spMk id="4" creationId="{277DE514-5FF0-E947-9AB5-11A1F338E9C9}"/>
          </ac:spMkLst>
        </pc:spChg>
        <pc:spChg chg="del">
          <ac:chgData name="Mari Powell" userId="S::mari.powell@uwtsd.ac.uk::a1b98dd7-29dc-4131-8e37-1423e6a9ecca" providerId="AD" clId="Web-{9F00BB78-6A3C-E7DD-C193-B1B80CB62C74}" dt="2023-01-12T13:53:38.276" v="21"/>
          <ac:spMkLst>
            <pc:docMk/>
            <pc:sldMk cId="2966889960" sldId="318"/>
            <ac:spMk id="5" creationId="{0E8731FB-791D-701F-1B2D-435A9B046A09}"/>
          </ac:spMkLst>
        </pc:spChg>
        <pc:spChg chg="del">
          <ac:chgData name="Mari Powell" userId="S::mari.powell@uwtsd.ac.uk::a1b98dd7-29dc-4131-8e37-1423e6a9ecca" providerId="AD" clId="Web-{9F00BB78-6A3C-E7DD-C193-B1B80CB62C74}" dt="2023-01-12T13:53:27.792" v="18"/>
          <ac:spMkLst>
            <pc:docMk/>
            <pc:sldMk cId="2966889960" sldId="318"/>
            <ac:spMk id="6" creationId="{F62A741B-05BC-0C49-B535-738C873C346D}"/>
          </ac:spMkLst>
        </pc:spChg>
        <pc:spChg chg="mod">
          <ac:chgData name="Mari Powell" userId="S::mari.powell@uwtsd.ac.uk::a1b98dd7-29dc-4131-8e37-1423e6a9ecca" providerId="AD" clId="Web-{9F00BB78-6A3C-E7DD-C193-B1B80CB62C74}" dt="2023-01-12T13:55:26.623" v="90" actId="1076"/>
          <ac:spMkLst>
            <pc:docMk/>
            <pc:sldMk cId="2966889960" sldId="318"/>
            <ac:spMk id="8" creationId="{3E996DAD-F2A1-AA4F-9E37-53AF29DBE59E}"/>
          </ac:spMkLst>
        </pc:spChg>
        <pc:cxnChg chg="del">
          <ac:chgData name="Mari Powell" userId="S::mari.powell@uwtsd.ac.uk::a1b98dd7-29dc-4131-8e37-1423e6a9ecca" providerId="AD" clId="Web-{9F00BB78-6A3C-E7DD-C193-B1B80CB62C74}" dt="2023-01-12T13:53:30.604" v="19"/>
          <ac:cxnSpMkLst>
            <pc:docMk/>
            <pc:sldMk cId="2966889960" sldId="318"/>
            <ac:cxnSpMk id="3" creationId="{D0F75BA0-C5BB-FB45-939C-25FF7F45FD32}"/>
          </ac:cxnSpMkLst>
        </pc:cxnChg>
        <pc:cxnChg chg="del">
          <ac:chgData name="Mari Powell" userId="S::mari.powell@uwtsd.ac.uk::a1b98dd7-29dc-4131-8e37-1423e6a9ecca" providerId="AD" clId="Web-{9F00BB78-6A3C-E7DD-C193-B1B80CB62C74}" dt="2023-01-12T13:53:32.761" v="20"/>
          <ac:cxnSpMkLst>
            <pc:docMk/>
            <pc:sldMk cId="2966889960" sldId="318"/>
            <ac:cxnSpMk id="9" creationId="{06D19CEE-42ED-6D42-BCEA-4D1D4ECB813B}"/>
          </ac:cxnSpMkLst>
        </pc:cxnChg>
      </pc:sldChg>
      <pc:sldChg chg="modSp add replId">
        <pc:chgData name="Mari Powell" userId="S::mari.powell@uwtsd.ac.uk::a1b98dd7-29dc-4131-8e37-1423e6a9ecca" providerId="AD" clId="Web-{9F00BB78-6A3C-E7DD-C193-B1B80CB62C74}" dt="2023-01-12T13:57:14.876" v="106" actId="20577"/>
        <pc:sldMkLst>
          <pc:docMk/>
          <pc:sldMk cId="3069776788" sldId="319"/>
        </pc:sldMkLst>
        <pc:spChg chg="mod">
          <ac:chgData name="Mari Powell" userId="S::mari.powell@uwtsd.ac.uk::a1b98dd7-29dc-4131-8e37-1423e6a9ecca" providerId="AD" clId="Web-{9F00BB78-6A3C-E7DD-C193-B1B80CB62C74}" dt="2023-01-12T13:57:14.876" v="106" actId="20577"/>
          <ac:spMkLst>
            <pc:docMk/>
            <pc:sldMk cId="3069776788" sldId="319"/>
            <ac:spMk id="4" creationId="{277DE514-5FF0-E947-9AB5-11A1F338E9C9}"/>
          </ac:spMkLst>
        </pc:spChg>
      </pc:sldChg>
      <pc:sldChg chg="delSp modSp add replId">
        <pc:chgData name="Mari Powell" userId="S::mari.powell@uwtsd.ac.uk::a1b98dd7-29dc-4131-8e37-1423e6a9ecca" providerId="AD" clId="Web-{9F00BB78-6A3C-E7DD-C193-B1B80CB62C74}" dt="2023-01-12T14:01:55.383" v="218" actId="1076"/>
        <pc:sldMkLst>
          <pc:docMk/>
          <pc:sldMk cId="834216183" sldId="320"/>
        </pc:sldMkLst>
        <pc:spChg chg="mod">
          <ac:chgData name="Mari Powell" userId="S::mari.powell@uwtsd.ac.uk::a1b98dd7-29dc-4131-8e37-1423e6a9ecca" providerId="AD" clId="Web-{9F00BB78-6A3C-E7DD-C193-B1B80CB62C74}" dt="2023-01-12T13:59:54.723" v="178" actId="20577"/>
          <ac:spMkLst>
            <pc:docMk/>
            <pc:sldMk cId="834216183" sldId="320"/>
            <ac:spMk id="4" creationId="{8583B7B9-3B7A-5104-6E21-1BB20011FC75}"/>
          </ac:spMkLst>
        </pc:spChg>
        <pc:spChg chg="del">
          <ac:chgData name="Mari Powell" userId="S::mari.powell@uwtsd.ac.uk::a1b98dd7-29dc-4131-8e37-1423e6a9ecca" providerId="AD" clId="Web-{9F00BB78-6A3C-E7DD-C193-B1B80CB62C74}" dt="2023-01-12T13:57:28.188" v="108"/>
          <ac:spMkLst>
            <pc:docMk/>
            <pc:sldMk cId="834216183" sldId="320"/>
            <ac:spMk id="5" creationId="{9836355E-2D7B-B874-3225-E5F53AD0A163}"/>
          </ac:spMkLst>
        </pc:spChg>
        <pc:graphicFrameChg chg="mod">
          <ac:chgData name="Mari Powell" userId="S::mari.powell@uwtsd.ac.uk::a1b98dd7-29dc-4131-8e37-1423e6a9ecca" providerId="AD" clId="Web-{9F00BB78-6A3C-E7DD-C193-B1B80CB62C74}" dt="2023-01-12T14:01:55.383" v="218" actId="1076"/>
          <ac:graphicFrameMkLst>
            <pc:docMk/>
            <pc:sldMk cId="834216183" sldId="320"/>
            <ac:graphicFrameMk id="3" creationId="{066A8EAD-81AB-752B-8FB0-813A14134218}"/>
          </ac:graphicFrameMkLst>
        </pc:graphicFrameChg>
        <pc:graphicFrameChg chg="mod">
          <ac:chgData name="Mari Powell" userId="S::mari.powell@uwtsd.ac.uk::a1b98dd7-29dc-4131-8e37-1423e6a9ecca" providerId="AD" clId="Web-{9F00BB78-6A3C-E7DD-C193-B1B80CB62C74}" dt="2023-01-12T14:01:51.992" v="217" actId="1076"/>
          <ac:graphicFrameMkLst>
            <pc:docMk/>
            <pc:sldMk cId="834216183" sldId="320"/>
            <ac:graphicFrameMk id="9" creationId="{FDA81B35-FFEA-BFF3-8E72-4B0431155720}"/>
          </ac:graphicFrameMkLst>
        </pc:graphicFrameChg>
      </pc:sldChg>
      <pc:sldChg chg="modSp add replId">
        <pc:chgData name="Mari Powell" userId="S::mari.powell@uwtsd.ac.uk::a1b98dd7-29dc-4131-8e37-1423e6a9ecca" providerId="AD" clId="Web-{9F00BB78-6A3C-E7DD-C193-B1B80CB62C74}" dt="2023-01-12T14:01:42.382" v="216" actId="1076"/>
        <pc:sldMkLst>
          <pc:docMk/>
          <pc:sldMk cId="4284962558" sldId="321"/>
        </pc:sldMkLst>
        <pc:spChg chg="mod">
          <ac:chgData name="Mari Powell" userId="S::mari.powell@uwtsd.ac.uk::a1b98dd7-29dc-4131-8e37-1423e6a9ecca" providerId="AD" clId="Web-{9F00BB78-6A3C-E7DD-C193-B1B80CB62C74}" dt="2023-01-12T14:01:11.147" v="214" actId="1076"/>
          <ac:spMkLst>
            <pc:docMk/>
            <pc:sldMk cId="4284962558" sldId="321"/>
            <ac:spMk id="4" creationId="{8583B7B9-3B7A-5104-6E21-1BB20011FC75}"/>
          </ac:spMkLst>
        </pc:spChg>
        <pc:graphicFrameChg chg="mod">
          <ac:chgData name="Mari Powell" userId="S::mari.powell@uwtsd.ac.uk::a1b98dd7-29dc-4131-8e37-1423e6a9ecca" providerId="AD" clId="Web-{9F00BB78-6A3C-E7DD-C193-B1B80CB62C74}" dt="2023-01-12T14:01:42.382" v="216" actId="1076"/>
          <ac:graphicFrameMkLst>
            <pc:docMk/>
            <pc:sldMk cId="4284962558" sldId="321"/>
            <ac:graphicFrameMk id="3" creationId="{066A8EAD-81AB-752B-8FB0-813A14134218}"/>
          </ac:graphicFrameMkLst>
        </pc:graphicFrameChg>
        <pc:graphicFrameChg chg="mod">
          <ac:chgData name="Mari Powell" userId="S::mari.powell@uwtsd.ac.uk::a1b98dd7-29dc-4131-8e37-1423e6a9ecca" providerId="AD" clId="Web-{9F00BB78-6A3C-E7DD-C193-B1B80CB62C74}" dt="2023-01-12T14:01:36.695" v="215" actId="1076"/>
          <ac:graphicFrameMkLst>
            <pc:docMk/>
            <pc:sldMk cId="4284962558" sldId="321"/>
            <ac:graphicFrameMk id="9" creationId="{FDA81B35-FFEA-BFF3-8E72-4B0431155720}"/>
          </ac:graphicFrameMkLst>
        </pc:graphicFrameChg>
      </pc:sldChg>
      <pc:sldChg chg="addSp delSp modSp add">
        <pc:chgData name="Mari Powell" userId="S::mari.powell@uwtsd.ac.uk::a1b98dd7-29dc-4131-8e37-1423e6a9ecca" providerId="AD" clId="Web-{9F00BB78-6A3C-E7DD-C193-B1B80CB62C74}" dt="2023-01-12T16:38:25.532" v="356" actId="1076"/>
        <pc:sldMkLst>
          <pc:docMk/>
          <pc:sldMk cId="1357225686" sldId="322"/>
        </pc:sldMkLst>
        <pc:spChg chg="add mod">
          <ac:chgData name="Mari Powell" userId="S::mari.powell@uwtsd.ac.uk::a1b98dd7-29dc-4131-8e37-1423e6a9ecca" providerId="AD" clId="Web-{9F00BB78-6A3C-E7DD-C193-B1B80CB62C74}" dt="2023-01-12T16:38:25.532" v="356" actId="1076"/>
          <ac:spMkLst>
            <pc:docMk/>
            <pc:sldMk cId="1357225686" sldId="322"/>
            <ac:spMk id="3" creationId="{2CE10C3E-57A1-AD36-39DC-27A696BB819A}"/>
          </ac:spMkLst>
        </pc:spChg>
        <pc:spChg chg="mod">
          <ac:chgData name="Mari Powell" userId="S::mari.powell@uwtsd.ac.uk::a1b98dd7-29dc-4131-8e37-1423e6a9ecca" providerId="AD" clId="Web-{9F00BB78-6A3C-E7DD-C193-B1B80CB62C74}" dt="2023-01-12T16:27:41" v="308" actId="1076"/>
          <ac:spMkLst>
            <pc:docMk/>
            <pc:sldMk cId="1357225686" sldId="322"/>
            <ac:spMk id="7" creationId="{AB083F80-C5CA-AA4E-A0FB-72C7EBC86799}"/>
          </ac:spMkLst>
        </pc:spChg>
        <pc:spChg chg="del mod">
          <ac:chgData name="Mari Powell" userId="S::mari.powell@uwtsd.ac.uk::a1b98dd7-29dc-4131-8e37-1423e6a9ecca" providerId="AD" clId="Web-{9F00BB78-6A3C-E7DD-C193-B1B80CB62C74}" dt="2023-01-12T16:26:37.124" v="293"/>
          <ac:spMkLst>
            <pc:docMk/>
            <pc:sldMk cId="1357225686" sldId="322"/>
            <ac:spMk id="8" creationId="{A936A408-79B9-024E-9E53-571F77DA85A7}"/>
          </ac:spMkLst>
        </pc:spChg>
        <pc:spChg chg="mod">
          <ac:chgData name="Mari Powell" userId="S::mari.powell@uwtsd.ac.uk::a1b98dd7-29dc-4131-8e37-1423e6a9ecca" providerId="AD" clId="Web-{9F00BB78-6A3C-E7DD-C193-B1B80CB62C74}" dt="2023-01-12T16:38:20.375" v="355"/>
          <ac:spMkLst>
            <pc:docMk/>
            <pc:sldMk cId="1357225686" sldId="322"/>
            <ac:spMk id="9" creationId="{3E1DA272-3CB5-0649-A066-CDDDE995D664}"/>
          </ac:spMkLst>
        </pc:spChg>
        <pc:picChg chg="mod">
          <ac:chgData name="Mari Powell" userId="S::mari.powell@uwtsd.ac.uk::a1b98dd7-29dc-4131-8e37-1423e6a9ecca" providerId="AD" clId="Web-{9F00BB78-6A3C-E7DD-C193-B1B80CB62C74}" dt="2023-01-12T16:25:48.513" v="286" actId="1076"/>
          <ac:picMkLst>
            <pc:docMk/>
            <pc:sldMk cId="1357225686" sldId="322"/>
            <ac:picMk id="2" creationId="{D4B72622-B28A-CBF4-BE38-EA5ED734133A}"/>
          </ac:picMkLst>
        </pc:picChg>
        <pc:picChg chg="add mod">
          <ac:chgData name="Mari Powell" userId="S::mari.powell@uwtsd.ac.uk::a1b98dd7-29dc-4131-8e37-1423e6a9ecca" providerId="AD" clId="Web-{9F00BB78-6A3C-E7DD-C193-B1B80CB62C74}" dt="2023-01-12T16:37:50.968" v="354"/>
          <ac:picMkLst>
            <pc:docMk/>
            <pc:sldMk cId="1357225686" sldId="322"/>
            <ac:picMk id="4" creationId="{1AEC0D6B-6C2D-DB03-53E2-E263D281C7CA}"/>
          </ac:picMkLst>
        </pc:picChg>
      </pc:sldChg>
      <pc:sldMasterChg chg="add addSldLayout">
        <pc:chgData name="Mari Powell" userId="S::mari.powell@uwtsd.ac.uk::a1b98dd7-29dc-4131-8e37-1423e6a9ecca" providerId="AD" clId="Web-{9F00BB78-6A3C-E7DD-C193-B1B80CB62C74}" dt="2023-01-12T16:23:31.212" v="219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9F00BB78-6A3C-E7DD-C193-B1B80CB62C74}" dt="2023-01-12T16:23:31.212" v="219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9F00BB78-6A3C-E7DD-C193-B1B80CB62C74}" dt="2023-01-12T16:23:31.212" v="219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9F00BB78-6A3C-E7DD-C193-B1B80CB62C74}" dt="2023-01-12T16:23:31.212" v="219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9F00BB78-6A3C-E7DD-C193-B1B80CB62C74}" dt="2023-01-12T16:23:31.212" v="219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9F00BB78-6A3C-E7DD-C193-B1B80CB62C74}" dt="2023-01-12T16:23:31.212" v="219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9F00BB78-6A3C-E7DD-C193-B1B80CB62C74}" dt="2023-01-12T16:23:31.212" v="219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9F00BB78-6A3C-E7DD-C193-B1B80CB62C74}" dt="2023-01-12T16:23:31.212" v="219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9F00BB78-6A3C-E7DD-C193-B1B80CB62C74}" dt="2023-01-12T16:23:31.212" v="219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9F00BB78-6A3C-E7DD-C193-B1B80CB62C74}" dt="2023-01-12T16:23:31.212" v="219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9F00BB78-6A3C-E7DD-C193-B1B80CB62C74}" dt="2023-01-12T16:23:31.212" v="219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9F00BB78-6A3C-E7DD-C193-B1B80CB62C74}" dt="2023-01-12T16:23:31.212" v="219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9F00BB78-6A3C-E7DD-C193-B1B80CB62C74}" dt="2023-01-12T16:23:31.212" v="219"/>
          <pc:sldLayoutMkLst>
            <pc:docMk/>
            <pc:sldMasterMk cId="1319827304" sldId="2147483677"/>
            <pc:sldLayoutMk cId="1794023351" sldId="2147483689"/>
          </pc:sldLayoutMkLst>
        </pc:sldLayoutChg>
      </pc:sldMasterChg>
    </pc:docChg>
  </pc:docChgLst>
  <pc:docChgLst>
    <pc:chgData name="Mari Powell" userId="S::mari.powell@uwtsd.ac.uk::a1b98dd7-29dc-4131-8e37-1423e6a9ecca" providerId="AD" clId="Web-{17527B9F-4A75-2606-23C5-E93D9CCA7923}"/>
    <pc:docChg chg="modSld">
      <pc:chgData name="Mari Powell" userId="S::mari.powell@uwtsd.ac.uk::a1b98dd7-29dc-4131-8e37-1423e6a9ecca" providerId="AD" clId="Web-{17527B9F-4A75-2606-23C5-E93D9CCA7923}" dt="2023-03-27T08:47:15.057" v="2" actId="20577"/>
      <pc:docMkLst>
        <pc:docMk/>
      </pc:docMkLst>
      <pc:sldChg chg="modSp">
        <pc:chgData name="Mari Powell" userId="S::mari.powell@uwtsd.ac.uk::a1b98dd7-29dc-4131-8e37-1423e6a9ecca" providerId="AD" clId="Web-{17527B9F-4A75-2606-23C5-E93D9CCA7923}" dt="2023-03-27T08:47:15.057" v="2" actId="20577"/>
        <pc:sldMkLst>
          <pc:docMk/>
          <pc:sldMk cId="2378105259" sldId="257"/>
        </pc:sldMkLst>
        <pc:spChg chg="mod">
          <ac:chgData name="Mari Powell" userId="S::mari.powell@uwtsd.ac.uk::a1b98dd7-29dc-4131-8e37-1423e6a9ecca" providerId="AD" clId="Web-{17527B9F-4A75-2606-23C5-E93D9CCA7923}" dt="2023-03-27T08:47:15.057" v="2" actId="20577"/>
          <ac:spMkLst>
            <pc:docMk/>
            <pc:sldMk cId="2378105259" sldId="257"/>
            <ac:spMk id="5" creationId="{8F8274FD-B322-CC42-B45E-BB2D212C9444}"/>
          </ac:spMkLst>
        </pc:spChg>
      </pc:sldChg>
    </pc:docChg>
  </pc:docChgLst>
  <pc:docChgLst>
    <pc:chgData name="Mari Powell" userId="S::mari.powell@uwtsd.ac.uk::a1b98dd7-29dc-4131-8e37-1423e6a9ecca" providerId="AD" clId="Web-{2BB4BFD9-47E8-FE24-0660-84429B38E66A}"/>
    <pc:docChg chg="addSld delSld modSld sldOrd addMainMaster delMainMaster modMainMaster">
      <pc:chgData name="Mari Powell" userId="S::mari.powell@uwtsd.ac.uk::a1b98dd7-29dc-4131-8e37-1423e6a9ecca" providerId="AD" clId="Web-{2BB4BFD9-47E8-FE24-0660-84429B38E66A}" dt="2023-01-11T17:16:54.977" v="3267"/>
      <pc:docMkLst>
        <pc:docMk/>
      </pc:docMkLst>
      <pc:sldChg chg="modSp mod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2378105259" sldId="257"/>
        </pc:sldMkLst>
        <pc:spChg chg="mod">
          <ac:chgData name="Mari Powell" userId="S::mari.powell@uwtsd.ac.uk::a1b98dd7-29dc-4131-8e37-1423e6a9ecca" providerId="AD" clId="Web-{2BB4BFD9-47E8-FE24-0660-84429B38E66A}" dt="2023-01-11T10:38:42.991" v="695" actId="20577"/>
          <ac:spMkLst>
            <pc:docMk/>
            <pc:sldMk cId="2378105259" sldId="257"/>
            <ac:spMk id="5" creationId="{8F8274FD-B322-CC42-B45E-BB2D212C9444}"/>
          </ac:spMkLst>
        </pc:spChg>
      </pc:sldChg>
      <pc:sldChg chg="modSp mod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2739999479" sldId="258"/>
        </pc:sldMkLst>
        <pc:spChg chg="mod">
          <ac:chgData name="Mari Powell" userId="S::mari.powell@uwtsd.ac.uk::a1b98dd7-29dc-4131-8e37-1423e6a9ecca" providerId="AD" clId="Web-{2BB4BFD9-47E8-FE24-0660-84429B38E66A}" dt="2023-01-11T09:57:07.161" v="119" actId="1076"/>
          <ac:spMkLst>
            <pc:docMk/>
            <pc:sldMk cId="2739999479" sldId="258"/>
            <ac:spMk id="14" creationId="{8A1E42D3-0192-7240-9DD2-F3A836726A30}"/>
          </ac:spMkLst>
        </pc:spChg>
        <pc:spChg chg="mod">
          <ac:chgData name="Mari Powell" userId="S::mari.powell@uwtsd.ac.uk::a1b98dd7-29dc-4131-8e37-1423e6a9ecca" providerId="AD" clId="Web-{2BB4BFD9-47E8-FE24-0660-84429B38E66A}" dt="2023-01-11T10:10:51.792" v="261" actId="14100"/>
          <ac:spMkLst>
            <pc:docMk/>
            <pc:sldMk cId="2739999479" sldId="258"/>
            <ac:spMk id="17" creationId="{BDFADEDA-18FE-9442-A9BC-FC8EB05AFE41}"/>
          </ac:spMkLst>
        </pc:spChg>
        <pc:picChg chg="mod modCrop">
          <ac:chgData name="Mari Powell" userId="S::mari.powell@uwtsd.ac.uk::a1b98dd7-29dc-4131-8e37-1423e6a9ecca" providerId="AD" clId="Web-{2BB4BFD9-47E8-FE24-0660-84429B38E66A}" dt="2023-01-11T09:56:09.972" v="82"/>
          <ac:picMkLst>
            <pc:docMk/>
            <pc:sldMk cId="2739999479" sldId="258"/>
            <ac:picMk id="2" creationId="{495BA640-BDE2-F442-994E-7EC451F4E7B1}"/>
          </ac:picMkLst>
        </pc:picChg>
      </pc:sldChg>
      <pc:sldChg chg="modSp mod setBg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83590819" sldId="259"/>
        </pc:sldMkLst>
        <pc:spChg chg="mod">
          <ac:chgData name="Mari Powell" userId="S::mari.powell@uwtsd.ac.uk::a1b98dd7-29dc-4131-8e37-1423e6a9ecca" providerId="AD" clId="Web-{2BB4BFD9-47E8-FE24-0660-84429B38E66A}" dt="2023-01-11T12:32:20.676" v="2750" actId="1076"/>
          <ac:spMkLst>
            <pc:docMk/>
            <pc:sldMk cId="83590819" sldId="259"/>
            <ac:spMk id="3" creationId="{4188A326-7DE9-8901-145B-BA0049DDAB6B}"/>
          </ac:spMkLst>
        </pc:spChg>
        <pc:picChg chg="mod">
          <ac:chgData name="Mari Powell" userId="S::mari.powell@uwtsd.ac.uk::a1b98dd7-29dc-4131-8e37-1423e6a9ecca" providerId="AD" clId="Web-{2BB4BFD9-47E8-FE24-0660-84429B38E66A}" dt="2023-01-11T12:32:15.082" v="2749" actId="1076"/>
          <ac:picMkLst>
            <pc:docMk/>
            <pc:sldMk cId="83590819" sldId="259"/>
            <ac:picMk id="2" creationId="{38D641C2-388B-9DF9-9612-B8901E4D133A}"/>
          </ac:picMkLst>
        </pc:picChg>
      </pc:sldChg>
      <pc:sldChg chg="del">
        <pc:chgData name="Mari Powell" userId="S::mari.powell@uwtsd.ac.uk::a1b98dd7-29dc-4131-8e37-1423e6a9ecca" providerId="AD" clId="Web-{2BB4BFD9-47E8-FE24-0660-84429B38E66A}" dt="2023-01-11T10:22:17.950" v="395"/>
        <pc:sldMkLst>
          <pc:docMk/>
          <pc:sldMk cId="2596740199" sldId="261"/>
        </pc:sldMkLst>
      </pc:sldChg>
      <pc:sldChg chg="modSp mod setBg modClrScheme chgLayout">
        <pc:chgData name="Mari Powell" userId="S::mari.powell@uwtsd.ac.uk::a1b98dd7-29dc-4131-8e37-1423e6a9ecca" providerId="AD" clId="Web-{2BB4BFD9-47E8-FE24-0660-84429B38E66A}" dt="2023-01-11T14:32:28.955" v="2861"/>
        <pc:sldMkLst>
          <pc:docMk/>
          <pc:sldMk cId="2047717298" sldId="262"/>
        </pc:sldMkLst>
        <pc:spChg chg="mod">
          <ac:chgData name="Mari Powell" userId="S::mari.powell@uwtsd.ac.uk::a1b98dd7-29dc-4131-8e37-1423e6a9ecca" providerId="AD" clId="Web-{2BB4BFD9-47E8-FE24-0660-84429B38E66A}" dt="2023-01-11T10:52:09.824" v="1458" actId="1076"/>
          <ac:spMkLst>
            <pc:docMk/>
            <pc:sldMk cId="2047717298" sldId="262"/>
            <ac:spMk id="3" creationId="{5937BB17-5B48-3DBB-17BA-C9089CD2ED15}"/>
          </ac:spMkLst>
        </pc:spChg>
        <pc:picChg chg="mod">
          <ac:chgData name="Mari Powell" userId="S::mari.powell@uwtsd.ac.uk::a1b98dd7-29dc-4131-8e37-1423e6a9ecca" providerId="AD" clId="Web-{2BB4BFD9-47E8-FE24-0660-84429B38E66A}" dt="2023-01-11T10:21:04.870" v="385" actId="1076"/>
          <ac:picMkLst>
            <pc:docMk/>
            <pc:sldMk cId="2047717298" sldId="262"/>
            <ac:picMk id="2" creationId="{38D641C2-388B-9DF9-9612-B8901E4D133A}"/>
          </ac:picMkLst>
        </pc:picChg>
      </pc:sldChg>
      <pc:sldChg chg="mod setBg modClrScheme chgLayout">
        <pc:chgData name="Mari Powell" userId="S::mari.powell@uwtsd.ac.uk::a1b98dd7-29dc-4131-8e37-1423e6a9ecca" providerId="AD" clId="Web-{2BB4BFD9-47E8-FE24-0660-84429B38E66A}" dt="2023-01-11T16:35:53.296" v="3182"/>
        <pc:sldMkLst>
          <pc:docMk/>
          <pc:sldMk cId="3141585035" sldId="263"/>
        </pc:sldMkLst>
      </pc:sldChg>
      <pc:sldChg chg="mod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3358625501" sldId="264"/>
        </pc:sldMkLst>
      </pc:sldChg>
      <pc:sldChg chg="addSp delSp modSp new mod ord setBg modClrScheme chgLayout">
        <pc:chgData name="Mari Powell" userId="S::mari.powell@uwtsd.ac.uk::a1b98dd7-29dc-4131-8e37-1423e6a9ecca" providerId="AD" clId="Web-{2BB4BFD9-47E8-FE24-0660-84429B38E66A}" dt="2023-01-11T15:51:08.719" v="2981"/>
        <pc:sldMkLst>
          <pc:docMk/>
          <pc:sldMk cId="829960543" sldId="265"/>
        </pc:sldMkLst>
        <pc:spChg chg="del">
          <ac:chgData name="Mari Powell" userId="S::mari.powell@uwtsd.ac.uk::a1b98dd7-29dc-4131-8e37-1423e6a9ecca" providerId="AD" clId="Web-{2BB4BFD9-47E8-FE24-0660-84429B38E66A}" dt="2023-01-11T10:11:10.152" v="263"/>
          <ac:spMkLst>
            <pc:docMk/>
            <pc:sldMk cId="829960543" sldId="265"/>
            <ac:spMk id="2" creationId="{343A8899-7BB5-B63F-0637-296C077DFB0A}"/>
          </ac:spMkLst>
        </pc:spChg>
        <pc:spChg chg="add del mod">
          <ac:chgData name="Mari Powell" userId="S::mari.powell@uwtsd.ac.uk::a1b98dd7-29dc-4131-8e37-1423e6a9ecca" providerId="AD" clId="Web-{2BB4BFD9-47E8-FE24-0660-84429B38E66A}" dt="2023-01-11T15:51:08.719" v="2981"/>
          <ac:spMkLst>
            <pc:docMk/>
            <pc:sldMk cId="829960543" sldId="265"/>
            <ac:spMk id="3" creationId="{60BEFC6B-9A9D-D043-E4AE-67C8D6AAC897}"/>
          </ac:spMkLst>
        </pc:spChg>
        <pc:spChg chg="del">
          <ac:chgData name="Mari Powell" userId="S::mari.powell@uwtsd.ac.uk::a1b98dd7-29dc-4131-8e37-1423e6a9ecca" providerId="AD" clId="Web-{2BB4BFD9-47E8-FE24-0660-84429B38E66A}" dt="2023-01-11T10:11:12.449" v="264"/>
          <ac:spMkLst>
            <pc:docMk/>
            <pc:sldMk cId="829960543" sldId="265"/>
            <ac:spMk id="3" creationId="{C8B9AF43-4180-E8F8-DB36-C88D46B1F830}"/>
          </ac:spMkLst>
        </pc:spChg>
        <pc:spChg chg="add del mod">
          <ac:chgData name="Mari Powell" userId="S::mari.powell@uwtsd.ac.uk::a1b98dd7-29dc-4131-8e37-1423e6a9ecca" providerId="AD" clId="Web-{2BB4BFD9-47E8-FE24-0660-84429B38E66A}" dt="2023-01-11T15:29:55.550" v="2932"/>
          <ac:spMkLst>
            <pc:docMk/>
            <pc:sldMk cId="829960543" sldId="265"/>
            <ac:spMk id="6" creationId="{8A7D33CB-9685-0D37-6640-9CCEEE2FF168}"/>
          </ac:spMkLst>
        </pc:spChg>
        <pc:spChg chg="add del">
          <ac:chgData name="Mari Powell" userId="S::mari.powell@uwtsd.ac.uk::a1b98dd7-29dc-4131-8e37-1423e6a9ecca" providerId="AD" clId="Web-{2BB4BFD9-47E8-FE24-0660-84429B38E66A}" dt="2023-01-11T10:11:48.747" v="268"/>
          <ac:spMkLst>
            <pc:docMk/>
            <pc:sldMk cId="829960543" sldId="265"/>
            <ac:spMk id="9" creationId="{B670DBD5-770C-4383-9F54-5B86E86BD5BB}"/>
          </ac:spMkLst>
        </pc:spChg>
        <pc:spChg chg="add del">
          <ac:chgData name="Mari Powell" userId="S::mari.powell@uwtsd.ac.uk::a1b98dd7-29dc-4131-8e37-1423e6a9ecca" providerId="AD" clId="Web-{2BB4BFD9-47E8-FE24-0660-84429B38E66A}" dt="2023-01-11T14:33:19.175" v="2865"/>
          <ac:spMkLst>
            <pc:docMk/>
            <pc:sldMk cId="829960543" sldId="265"/>
            <ac:spMk id="11" creationId="{2E614F1C-2D93-42D0-B229-768199449923}"/>
          </ac:spMkLst>
        </pc:spChg>
        <pc:picChg chg="add mod ord">
          <ac:chgData name="Mari Powell" userId="S::mari.powell@uwtsd.ac.uk::a1b98dd7-29dc-4131-8e37-1423e6a9ecca" providerId="AD" clId="Web-{2BB4BFD9-47E8-FE24-0660-84429B38E66A}" dt="2023-01-11T15:30:15.800" v="2936" actId="14100"/>
          <ac:picMkLst>
            <pc:docMk/>
            <pc:sldMk cId="829960543" sldId="265"/>
            <ac:picMk id="4" creationId="{845E5C71-C75C-C989-65A4-B22935AE0287}"/>
          </ac:picMkLst>
        </pc:picChg>
        <pc:picChg chg="add mod">
          <ac:chgData name="Mari Powell" userId="S::mari.powell@uwtsd.ac.uk::a1b98dd7-29dc-4131-8e37-1423e6a9ecca" providerId="AD" clId="Web-{2BB4BFD9-47E8-FE24-0660-84429B38E66A}" dt="2023-01-11T15:50:25.578" v="2976" actId="1076"/>
          <ac:picMkLst>
            <pc:docMk/>
            <pc:sldMk cId="829960543" sldId="265"/>
            <ac:picMk id="5" creationId="{EF06C6EF-769D-EB88-019E-46563FC06F99}"/>
          </ac:picMkLst>
        </pc:picChg>
      </pc:sldChg>
      <pc:sldChg chg="addSp delSp modSp add mod replId setBg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3427769481" sldId="266"/>
        </pc:sldMkLst>
        <pc:spChg chg="add mod">
          <ac:chgData name="Mari Powell" userId="S::mari.powell@uwtsd.ac.uk::a1b98dd7-29dc-4131-8e37-1423e6a9ecca" providerId="AD" clId="Web-{2BB4BFD9-47E8-FE24-0660-84429B38E66A}" dt="2023-01-11T10:27:48.193" v="463" actId="20577"/>
          <ac:spMkLst>
            <pc:docMk/>
            <pc:sldMk cId="3427769481" sldId="266"/>
            <ac:spMk id="5" creationId="{3D718D5E-B293-DC27-A801-FC80BF30F03B}"/>
          </ac:spMkLst>
        </pc:spChg>
        <pc:spChg chg="del">
          <ac:chgData name="Mari Powell" userId="S::mari.powell@uwtsd.ac.uk::a1b98dd7-29dc-4131-8e37-1423e6a9ecca" providerId="AD" clId="Web-{2BB4BFD9-47E8-FE24-0660-84429B38E66A}" dt="2023-01-11T10:22:25.622" v="397"/>
          <ac:spMkLst>
            <pc:docMk/>
            <pc:sldMk cId="3427769481" sldId="266"/>
            <ac:spMk id="6" creationId="{8A7D33CB-9685-0D37-6640-9CCEEE2FF168}"/>
          </ac:spMkLst>
        </pc:spChg>
        <pc:spChg chg="add del">
          <ac:chgData name="Mari Powell" userId="S::mari.powell@uwtsd.ac.uk::a1b98dd7-29dc-4131-8e37-1423e6a9ecca" providerId="AD" clId="Web-{2BB4BFD9-47E8-FE24-0660-84429B38E66A}" dt="2023-01-11T10:24:14.360" v="404"/>
          <ac:spMkLst>
            <pc:docMk/>
            <pc:sldMk cId="3427769481" sldId="266"/>
            <ac:spMk id="7" creationId="{42A4FC2C-047E-45A5-965D-8E1E3BF09BC6}"/>
          </ac:spMkLst>
        </pc:spChg>
        <pc:spChg chg="add del">
          <ac:chgData name="Mari Powell" userId="S::mari.powell@uwtsd.ac.uk::a1b98dd7-29dc-4131-8e37-1423e6a9ecca" providerId="AD" clId="Web-{2BB4BFD9-47E8-FE24-0660-84429B38E66A}" dt="2023-01-11T10:25:19.377" v="415"/>
          <ac:spMkLst>
            <pc:docMk/>
            <pc:sldMk cId="3427769481" sldId="266"/>
            <ac:spMk id="8" creationId="{42A4FC2C-047E-45A5-965D-8E1E3BF09BC6}"/>
          </ac:spMkLst>
        </pc:spChg>
        <pc:picChg chg="add del mod">
          <ac:chgData name="Mari Powell" userId="S::mari.powell@uwtsd.ac.uk::a1b98dd7-29dc-4131-8e37-1423e6a9ecca" providerId="AD" clId="Web-{2BB4BFD9-47E8-FE24-0660-84429B38E66A}" dt="2023-01-11T10:24:47.501" v="411"/>
          <ac:picMkLst>
            <pc:docMk/>
            <pc:sldMk cId="3427769481" sldId="266"/>
            <ac:picMk id="2" creationId="{DC233D69-4FEA-E2F1-41CB-682B61D28E05}"/>
          </ac:picMkLst>
        </pc:picChg>
        <pc:picChg chg="add mod modCrop">
          <ac:chgData name="Mari Powell" userId="S::mari.powell@uwtsd.ac.uk::a1b98dd7-29dc-4131-8e37-1423e6a9ecca" providerId="AD" clId="Web-{2BB4BFD9-47E8-FE24-0660-84429B38E66A}" dt="2023-01-11T10:28:11.053" v="465"/>
          <ac:picMkLst>
            <pc:docMk/>
            <pc:sldMk cId="3427769481" sldId="266"/>
            <ac:picMk id="3" creationId="{FBECC105-3A4D-F38E-2D05-2CFBB2D3D9B6}"/>
          </ac:picMkLst>
        </pc:picChg>
        <pc:picChg chg="del">
          <ac:chgData name="Mari Powell" userId="S::mari.powell@uwtsd.ac.uk::a1b98dd7-29dc-4131-8e37-1423e6a9ecca" providerId="AD" clId="Web-{2BB4BFD9-47E8-FE24-0660-84429B38E66A}" dt="2023-01-11T10:22:23.169" v="396"/>
          <ac:picMkLst>
            <pc:docMk/>
            <pc:sldMk cId="3427769481" sldId="266"/>
            <ac:picMk id="4" creationId="{845E5C71-C75C-C989-65A4-B22935AE0287}"/>
          </ac:picMkLst>
        </pc:picChg>
      </pc:sldChg>
      <pc:sldChg chg="addSp delSp modSp add mod ord setBg modClrScheme chgLayout">
        <pc:chgData name="Mari Powell" userId="S::mari.powell@uwtsd.ac.uk::a1b98dd7-29dc-4131-8e37-1423e6a9ecca" providerId="AD" clId="Web-{2BB4BFD9-47E8-FE24-0660-84429B38E66A}" dt="2023-01-11T14:30:12.982" v="2839"/>
        <pc:sldMkLst>
          <pc:docMk/>
          <pc:sldMk cId="2501235634" sldId="267"/>
        </pc:sldMkLst>
        <pc:spChg chg="del">
          <ac:chgData name="Mari Powell" userId="S::mari.powell@uwtsd.ac.uk::a1b98dd7-29dc-4131-8e37-1423e6a9ecca" providerId="AD" clId="Web-{2BB4BFD9-47E8-FE24-0660-84429B38E66A}" dt="2023-01-11T10:35:22.924" v="685"/>
          <ac:spMkLst>
            <pc:docMk/>
            <pc:sldMk cId="2501235634" sldId="267"/>
            <ac:spMk id="2" creationId="{A38269D6-53C7-8DDF-42AC-00B5A713DADD}"/>
          </ac:spMkLst>
        </pc:spChg>
        <pc:spChg chg="add del mod">
          <ac:chgData name="Mari Powell" userId="S::mari.powell@uwtsd.ac.uk::a1b98dd7-29dc-4131-8e37-1423e6a9ecca" providerId="AD" clId="Web-{2BB4BFD9-47E8-FE24-0660-84429B38E66A}" dt="2023-01-11T10:35:16.658" v="684" actId="20577"/>
          <ac:spMkLst>
            <pc:docMk/>
            <pc:sldMk cId="2501235634" sldId="267"/>
            <ac:spMk id="4" creationId="{8583B7B9-3B7A-5104-6E21-1BB20011FC75}"/>
          </ac:spMkLst>
        </pc:spChg>
        <pc:spChg chg="mod">
          <ac:chgData name="Mari Powell" userId="S::mari.powell@uwtsd.ac.uk::a1b98dd7-29dc-4131-8e37-1423e6a9ecca" providerId="AD" clId="Web-{2BB4BFD9-47E8-FE24-0660-84429B38E66A}" dt="2023-01-11T10:50:08.712" v="1441" actId="1076"/>
          <ac:spMkLst>
            <pc:docMk/>
            <pc:sldMk cId="2501235634" sldId="267"/>
            <ac:spMk id="5" creationId="{9836355E-2D7B-B874-3225-E5F53AD0A163}"/>
          </ac:spMkLst>
        </pc:spChg>
        <pc:graphicFrameChg chg="add mod modGraphic">
          <ac:chgData name="Mari Powell" userId="S::mari.powell@uwtsd.ac.uk::a1b98dd7-29dc-4131-8e37-1423e6a9ecca" providerId="AD" clId="Web-{2BB4BFD9-47E8-FE24-0660-84429B38E66A}" dt="2023-01-11T10:50:47.057" v="1447"/>
          <ac:graphicFrameMkLst>
            <pc:docMk/>
            <pc:sldMk cId="2501235634" sldId="267"/>
            <ac:graphicFrameMk id="3" creationId="{066A8EAD-81AB-752B-8FB0-813A14134218}"/>
          </ac:graphicFrameMkLst>
        </pc:graphicFrameChg>
        <pc:graphicFrameChg chg="mod modGraphic">
          <ac:chgData name="Mari Powell" userId="S::mari.powell@uwtsd.ac.uk::a1b98dd7-29dc-4131-8e37-1423e6a9ecca" providerId="AD" clId="Web-{2BB4BFD9-47E8-FE24-0660-84429B38E66A}" dt="2023-01-11T10:50:12.899" v="1442" actId="1076"/>
          <ac:graphicFrameMkLst>
            <pc:docMk/>
            <pc:sldMk cId="2501235634" sldId="267"/>
            <ac:graphicFrameMk id="9" creationId="{FDA81B35-FFEA-BFF3-8E72-4B0431155720}"/>
          </ac:graphicFrameMkLst>
        </pc:graphicFrameChg>
        <pc:graphicFrameChg chg="del mod modGraphic">
          <ac:chgData name="Mari Powell" userId="S::mari.powell@uwtsd.ac.uk::a1b98dd7-29dc-4131-8e37-1423e6a9ecca" providerId="AD" clId="Web-{2BB4BFD9-47E8-FE24-0660-84429B38E66A}" dt="2023-01-11T10:43:19.170" v="1020"/>
          <ac:graphicFrameMkLst>
            <pc:docMk/>
            <pc:sldMk cId="2501235634" sldId="267"/>
            <ac:graphicFrameMk id="11" creationId="{AA414F5D-7F70-CACC-391A-E1489414FA83}"/>
          </ac:graphicFrameMkLst>
        </pc:graphicFrameChg>
        <pc:picChg chg="mod">
          <ac:chgData name="Mari Powell" userId="S::mari.powell@uwtsd.ac.uk::a1b98dd7-29dc-4131-8e37-1423e6a9ecca" providerId="AD" clId="Web-{2BB4BFD9-47E8-FE24-0660-84429B38E66A}" dt="2023-01-11T10:35:28.517" v="687" actId="14100"/>
          <ac:picMkLst>
            <pc:docMk/>
            <pc:sldMk cId="2501235634" sldId="267"/>
            <ac:picMk id="7" creationId="{E21C9C98-93F8-50E4-710E-C5C2EE0AE8B3}"/>
          </ac:picMkLst>
        </pc:picChg>
      </pc:sldChg>
      <pc:sldChg chg="addSp delSp modSp add mod setBg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641954525" sldId="268"/>
        </pc:sldMkLst>
        <pc:spChg chg="add del mod">
          <ac:chgData name="Mari Powell" userId="S::mari.powell@uwtsd.ac.uk::a1b98dd7-29dc-4131-8e37-1423e6a9ecca" providerId="AD" clId="Web-{2BB4BFD9-47E8-FE24-0660-84429B38E66A}" dt="2023-01-11T10:59:40.008" v="1533" actId="1076"/>
          <ac:spMkLst>
            <pc:docMk/>
            <pc:sldMk cId="641954525" sldId="268"/>
            <ac:spMk id="3" creationId="{422DDC96-0369-6935-09DF-C40DEB97907A}"/>
          </ac:spMkLst>
        </pc:spChg>
        <pc:spChg chg="add mod">
          <ac:chgData name="Mari Powell" userId="S::mari.powell@uwtsd.ac.uk::a1b98dd7-29dc-4131-8e37-1423e6a9ecca" providerId="AD" clId="Web-{2BB4BFD9-47E8-FE24-0660-84429B38E66A}" dt="2023-01-11T11:39:36.856" v="1753" actId="1076"/>
          <ac:spMkLst>
            <pc:docMk/>
            <pc:sldMk cId="641954525" sldId="268"/>
            <ac:spMk id="5" creationId="{CA673157-447B-3D45-2447-6FBC01D9FCE2}"/>
          </ac:spMkLst>
        </pc:spChg>
        <pc:spChg chg="add mod">
          <ac:chgData name="Mari Powell" userId="S::mari.powell@uwtsd.ac.uk::a1b98dd7-29dc-4131-8e37-1423e6a9ecca" providerId="AD" clId="Web-{2BB4BFD9-47E8-FE24-0660-84429B38E66A}" dt="2023-01-11T10:59:34.164" v="1531" actId="1076"/>
          <ac:spMkLst>
            <pc:docMk/>
            <pc:sldMk cId="641954525" sldId="268"/>
            <ac:spMk id="6" creationId="{BC7E2DDA-6715-B2DC-5E06-D793C01CA15E}"/>
          </ac:spMkLst>
        </pc:spChg>
        <pc:spChg chg="mod">
          <ac:chgData name="Mari Powell" userId="S::mari.powell@uwtsd.ac.uk::a1b98dd7-29dc-4131-8e37-1423e6a9ecca" providerId="AD" clId="Web-{2BB4BFD9-47E8-FE24-0660-84429B38E66A}" dt="2023-01-11T10:59:35.914" v="1532" actId="1076"/>
          <ac:spMkLst>
            <pc:docMk/>
            <pc:sldMk cId="641954525" sldId="268"/>
            <ac:spMk id="16" creationId="{01A6F5D4-9554-164D-BE2D-CADBB7AF1682}"/>
          </ac:spMkLst>
        </pc:spChg>
        <pc:spChg chg="del">
          <ac:chgData name="Mari Powell" userId="S::mari.powell@uwtsd.ac.uk::a1b98dd7-29dc-4131-8e37-1423e6a9ecca" providerId="AD" clId="Web-{2BB4BFD9-47E8-FE24-0660-84429B38E66A}" dt="2023-01-11T10:54:00.233" v="1460"/>
          <ac:spMkLst>
            <pc:docMk/>
            <pc:sldMk cId="641954525" sldId="268"/>
            <ac:spMk id="17" creationId="{23F30DFB-E898-E748-81CF-B2008A91B658}"/>
          </ac:spMkLst>
        </pc:spChg>
        <pc:spChg chg="mod">
          <ac:chgData name="Mari Powell" userId="S::mari.powell@uwtsd.ac.uk::a1b98dd7-29dc-4131-8e37-1423e6a9ecca" providerId="AD" clId="Web-{2BB4BFD9-47E8-FE24-0660-84429B38E66A}" dt="2023-01-11T10:57:06.644" v="1487" actId="1076"/>
          <ac:spMkLst>
            <pc:docMk/>
            <pc:sldMk cId="641954525" sldId="268"/>
            <ac:spMk id="18" creationId="{6FB24696-FB98-6742-B5B9-D9243A5FB506}"/>
          </ac:spMkLst>
        </pc:spChg>
        <pc:spChg chg="mod">
          <ac:chgData name="Mari Powell" userId="S::mari.powell@uwtsd.ac.uk::a1b98dd7-29dc-4131-8e37-1423e6a9ecca" providerId="AD" clId="Web-{2BB4BFD9-47E8-FE24-0660-84429B38E66A}" dt="2023-01-11T11:01:09.666" v="1553" actId="1076"/>
          <ac:spMkLst>
            <pc:docMk/>
            <pc:sldMk cId="641954525" sldId="268"/>
            <ac:spMk id="19" creationId="{C1903E1A-ED06-F148-8843-5AB6F8176613}"/>
          </ac:spMkLst>
        </pc:spChg>
        <pc:spChg chg="mod">
          <ac:chgData name="Mari Powell" userId="S::mari.powell@uwtsd.ac.uk::a1b98dd7-29dc-4131-8e37-1423e6a9ecca" providerId="AD" clId="Web-{2BB4BFD9-47E8-FE24-0660-84429B38E66A}" dt="2023-01-11T10:59:59.649" v="1537" actId="1076"/>
          <ac:spMkLst>
            <pc:docMk/>
            <pc:sldMk cId="641954525" sldId="268"/>
            <ac:spMk id="20" creationId="{B7E76F4D-306B-3046-A0E4-8385F090E18B}"/>
          </ac:spMkLst>
        </pc:spChg>
        <pc:spChg chg="mod">
          <ac:chgData name="Mari Powell" userId="S::mari.powell@uwtsd.ac.uk::a1b98dd7-29dc-4131-8e37-1423e6a9ecca" providerId="AD" clId="Web-{2BB4BFD9-47E8-FE24-0660-84429B38E66A}" dt="2023-01-11T11:00:16.227" v="1541" actId="1076"/>
          <ac:spMkLst>
            <pc:docMk/>
            <pc:sldMk cId="641954525" sldId="268"/>
            <ac:spMk id="21" creationId="{C85B5209-906C-7B40-88F0-AE86ACA61111}"/>
          </ac:spMkLst>
        </pc:spChg>
        <pc:spChg chg="mod">
          <ac:chgData name="Mari Powell" userId="S::mari.powell@uwtsd.ac.uk::a1b98dd7-29dc-4131-8e37-1423e6a9ecca" providerId="AD" clId="Web-{2BB4BFD9-47E8-FE24-0660-84429B38E66A}" dt="2023-01-11T11:01:17.213" v="1556" actId="1076"/>
          <ac:spMkLst>
            <pc:docMk/>
            <pc:sldMk cId="641954525" sldId="268"/>
            <ac:spMk id="22" creationId="{C79C6C5E-F51B-1A4B-98CC-8633FE0681AF}"/>
          </ac:spMkLst>
        </pc:spChg>
        <pc:spChg chg="mod">
          <ac:chgData name="Mari Powell" userId="S::mari.powell@uwtsd.ac.uk::a1b98dd7-29dc-4131-8e37-1423e6a9ecca" providerId="AD" clId="Web-{2BB4BFD9-47E8-FE24-0660-84429B38E66A}" dt="2023-01-11T11:00:32.228" v="1545" actId="14100"/>
          <ac:spMkLst>
            <pc:docMk/>
            <pc:sldMk cId="641954525" sldId="268"/>
            <ac:spMk id="23" creationId="{C15A0EFC-01B0-3D47-9604-B3FDD0919C4F}"/>
          </ac:spMkLst>
        </pc:spChg>
        <pc:spChg chg="mod">
          <ac:chgData name="Mari Powell" userId="S::mari.powell@uwtsd.ac.uk::a1b98dd7-29dc-4131-8e37-1423e6a9ecca" providerId="AD" clId="Web-{2BB4BFD9-47E8-FE24-0660-84429B38E66A}" dt="2023-01-11T11:00:49.494" v="1549" actId="14100"/>
          <ac:spMkLst>
            <pc:docMk/>
            <pc:sldMk cId="641954525" sldId="268"/>
            <ac:spMk id="24" creationId="{E7C67B04-00EC-184C-BC88-FE2004926766}"/>
          </ac:spMkLst>
        </pc:spChg>
        <pc:spChg chg="mod">
          <ac:chgData name="Mari Powell" userId="S::mari.powell@uwtsd.ac.uk::a1b98dd7-29dc-4131-8e37-1423e6a9ecca" providerId="AD" clId="Web-{2BB4BFD9-47E8-FE24-0660-84429B38E66A}" dt="2023-01-11T11:01:21.135" v="1557" actId="1076"/>
          <ac:spMkLst>
            <pc:docMk/>
            <pc:sldMk cId="641954525" sldId="268"/>
            <ac:spMk id="25" creationId="{2804D8EE-D14E-6349-8808-F49C6181C959}"/>
          </ac:spMkLst>
        </pc:spChg>
        <pc:spChg chg="mod">
          <ac:chgData name="Mari Powell" userId="S::mari.powell@uwtsd.ac.uk::a1b98dd7-29dc-4131-8e37-1423e6a9ecca" providerId="AD" clId="Web-{2BB4BFD9-47E8-FE24-0660-84429B38E66A}" dt="2023-01-11T11:01:24.870" v="1558" actId="1076"/>
          <ac:spMkLst>
            <pc:docMk/>
            <pc:sldMk cId="641954525" sldId="268"/>
            <ac:spMk id="26" creationId="{A020750C-C8DD-A648-99AB-740E716330A0}"/>
          </ac:spMkLst>
        </pc:spChg>
        <pc:graphicFrameChg chg="del">
          <ac:chgData name="Mari Powell" userId="S::mari.powell@uwtsd.ac.uk::a1b98dd7-29dc-4131-8e37-1423e6a9ecca" providerId="AD" clId="Web-{2BB4BFD9-47E8-FE24-0660-84429B38E66A}" dt="2023-01-11T10:54:04.733" v="1461"/>
          <ac:graphicFrameMkLst>
            <pc:docMk/>
            <pc:sldMk cId="641954525" sldId="268"/>
            <ac:graphicFrameMk id="14" creationId="{FCB18E26-8EB6-424E-90FB-8E11CE29ED76}"/>
          </ac:graphicFrameMkLst>
        </pc:graphicFrameChg>
        <pc:graphicFrameChg chg="del">
          <ac:chgData name="Mari Powell" userId="S::mari.powell@uwtsd.ac.uk::a1b98dd7-29dc-4131-8e37-1423e6a9ecca" providerId="AD" clId="Web-{2BB4BFD9-47E8-FE24-0660-84429B38E66A}" dt="2023-01-11T10:54:07.093" v="1462"/>
          <ac:graphicFrameMkLst>
            <pc:docMk/>
            <pc:sldMk cId="641954525" sldId="268"/>
            <ac:graphicFrameMk id="15" creationId="{20DB89E7-A558-BD4A-8F0B-CECE234D6A6F}"/>
          </ac:graphicFrameMkLst>
        </pc:graphicFrameChg>
        <pc:picChg chg="add mod ord">
          <ac:chgData name="Mari Powell" userId="S::mari.powell@uwtsd.ac.uk::a1b98dd7-29dc-4131-8e37-1423e6a9ecca" providerId="AD" clId="Web-{2BB4BFD9-47E8-FE24-0660-84429B38E66A}" dt="2023-01-11T11:00:12.993" v="1540"/>
          <ac:picMkLst>
            <pc:docMk/>
            <pc:sldMk cId="641954525" sldId="268"/>
            <ac:picMk id="2" creationId="{7DE41214-B02D-2AD2-94AC-6DC0D6717687}"/>
          </ac:picMkLst>
        </pc:picChg>
        <pc:picChg chg="del">
          <ac:chgData name="Mari Powell" userId="S::mari.powell@uwtsd.ac.uk::a1b98dd7-29dc-4131-8e37-1423e6a9ecca" providerId="AD" clId="Web-{2BB4BFD9-47E8-FE24-0660-84429B38E66A}" dt="2023-01-11T10:54:12.093" v="1463"/>
          <ac:picMkLst>
            <pc:docMk/>
            <pc:sldMk cId="641954525" sldId="268"/>
            <ac:picMk id="4" creationId="{B10F8DFF-A06F-0C4A-BB5F-3648C1BD1200}"/>
          </ac:picMkLst>
        </pc:picChg>
      </pc:sldChg>
      <pc:sldChg chg="delSp modSp add mod setBg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1453689183" sldId="269"/>
        </pc:sldMkLst>
        <pc:spChg chg="mod">
          <ac:chgData name="Mari Powell" userId="S::mari.powell@uwtsd.ac.uk::a1b98dd7-29dc-4131-8e37-1423e6a9ecca" providerId="AD" clId="Web-{2BB4BFD9-47E8-FE24-0660-84429B38E66A}" dt="2023-01-11T11:26:11.424" v="1631" actId="1076"/>
          <ac:spMkLst>
            <pc:docMk/>
            <pc:sldMk cId="1453689183" sldId="269"/>
            <ac:spMk id="3" creationId="{6DB3127E-C1DA-BC44-A6AF-F80079AEEE22}"/>
          </ac:spMkLst>
        </pc:spChg>
        <pc:spChg chg="mod">
          <ac:chgData name="Mari Powell" userId="S::mari.powell@uwtsd.ac.uk::a1b98dd7-29dc-4131-8e37-1423e6a9ecca" providerId="AD" clId="Web-{2BB4BFD9-47E8-FE24-0660-84429B38E66A}" dt="2023-01-11T11:25:51.674" v="1627" actId="1076"/>
          <ac:spMkLst>
            <pc:docMk/>
            <pc:sldMk cId="1453689183" sldId="269"/>
            <ac:spMk id="4" creationId="{233C1A07-341C-0F4E-B31A-5D52D9F9B2A7}"/>
          </ac:spMkLst>
        </pc:spChg>
        <pc:spChg chg="mod">
          <ac:chgData name="Mari Powell" userId="S::mari.powell@uwtsd.ac.uk::a1b98dd7-29dc-4131-8e37-1423e6a9ecca" providerId="AD" clId="Web-{2BB4BFD9-47E8-FE24-0660-84429B38E66A}" dt="2023-01-11T11:26:51.144" v="1644" actId="1076"/>
          <ac:spMkLst>
            <pc:docMk/>
            <pc:sldMk cId="1453689183" sldId="269"/>
            <ac:spMk id="7" creationId="{4422B2BB-D872-D842-9CFE-E8F9C04B3A1F}"/>
          </ac:spMkLst>
        </pc:spChg>
        <pc:picChg chg="del">
          <ac:chgData name="Mari Powell" userId="S::mari.powell@uwtsd.ac.uk::a1b98dd7-29dc-4131-8e37-1423e6a9ecca" providerId="AD" clId="Web-{2BB4BFD9-47E8-FE24-0660-84429B38E66A}" dt="2023-01-11T11:22:28.417" v="1560"/>
          <ac:picMkLst>
            <pc:docMk/>
            <pc:sldMk cId="1453689183" sldId="269"/>
            <ac:picMk id="9" creationId="{4A354DBC-28B3-2E41-A0BA-204ED90FAA38}"/>
          </ac:picMkLst>
        </pc:picChg>
      </pc:sldChg>
      <pc:sldChg chg="add mod setBg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383556954" sldId="270"/>
        </pc:sldMkLst>
      </pc:sldChg>
      <pc:sldChg chg="modSp add mod replId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3049314768" sldId="271"/>
        </pc:sldMkLst>
        <pc:spChg chg="mod">
          <ac:chgData name="Mari Powell" userId="S::mari.powell@uwtsd.ac.uk::a1b98dd7-29dc-4131-8e37-1423e6a9ecca" providerId="AD" clId="Web-{2BB4BFD9-47E8-FE24-0660-84429B38E66A}" dt="2023-01-11T12:10:04.758" v="2097" actId="1076"/>
          <ac:spMkLst>
            <pc:docMk/>
            <pc:sldMk cId="3049314768" sldId="271"/>
            <ac:spMk id="3" creationId="{6DB3127E-C1DA-BC44-A6AF-F80079AEEE22}"/>
          </ac:spMkLst>
        </pc:spChg>
        <pc:spChg chg="mod">
          <ac:chgData name="Mari Powell" userId="S::mari.powell@uwtsd.ac.uk::a1b98dd7-29dc-4131-8e37-1423e6a9ecca" providerId="AD" clId="Web-{2BB4BFD9-47E8-FE24-0660-84429B38E66A}" dt="2023-01-11T11:30:25.542" v="1667" actId="20577"/>
          <ac:spMkLst>
            <pc:docMk/>
            <pc:sldMk cId="3049314768" sldId="271"/>
            <ac:spMk id="4" creationId="{233C1A07-341C-0F4E-B31A-5D52D9F9B2A7}"/>
          </ac:spMkLst>
        </pc:spChg>
        <pc:spChg chg="mod">
          <ac:chgData name="Mari Powell" userId="S::mari.powell@uwtsd.ac.uk::a1b98dd7-29dc-4131-8e37-1423e6a9ecca" providerId="AD" clId="Web-{2BB4BFD9-47E8-FE24-0660-84429B38E66A}" dt="2023-01-11T11:32:07.951" v="1710" actId="1076"/>
          <ac:spMkLst>
            <pc:docMk/>
            <pc:sldMk cId="3049314768" sldId="271"/>
            <ac:spMk id="7" creationId="{4422B2BB-D872-D842-9CFE-E8F9C04B3A1F}"/>
          </ac:spMkLst>
        </pc:spChg>
      </pc:sldChg>
      <pc:sldChg chg="modSp add mod replId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2256078988" sldId="272"/>
        </pc:sldMkLst>
        <pc:spChg chg="mod">
          <ac:chgData name="Mari Powell" userId="S::mari.powell@uwtsd.ac.uk::a1b98dd7-29dc-4131-8e37-1423e6a9ecca" providerId="AD" clId="Web-{2BB4BFD9-47E8-FE24-0660-84429B38E66A}" dt="2023-01-11T11:37:08.351" v="1740" actId="20577"/>
          <ac:spMkLst>
            <pc:docMk/>
            <pc:sldMk cId="2256078988" sldId="272"/>
            <ac:spMk id="3" creationId="{6DB3127E-C1DA-BC44-A6AF-F80079AEEE22}"/>
          </ac:spMkLst>
        </pc:spChg>
        <pc:spChg chg="mod">
          <ac:chgData name="Mari Powell" userId="S::mari.powell@uwtsd.ac.uk::a1b98dd7-29dc-4131-8e37-1423e6a9ecca" providerId="AD" clId="Web-{2BB4BFD9-47E8-FE24-0660-84429B38E66A}" dt="2023-01-11T11:37:05.133" v="1738" actId="20577"/>
          <ac:spMkLst>
            <pc:docMk/>
            <pc:sldMk cId="2256078988" sldId="272"/>
            <ac:spMk id="4" creationId="{233C1A07-341C-0F4E-B31A-5D52D9F9B2A7}"/>
          </ac:spMkLst>
        </pc:spChg>
        <pc:spChg chg="mod">
          <ac:chgData name="Mari Powell" userId="S::mari.powell@uwtsd.ac.uk::a1b98dd7-29dc-4131-8e37-1423e6a9ecca" providerId="AD" clId="Web-{2BB4BFD9-47E8-FE24-0660-84429B38E66A}" dt="2023-01-11T11:37:43.853" v="1744" actId="20577"/>
          <ac:spMkLst>
            <pc:docMk/>
            <pc:sldMk cId="2256078988" sldId="272"/>
            <ac:spMk id="7" creationId="{4422B2BB-D872-D842-9CFE-E8F9C04B3A1F}"/>
          </ac:spMkLst>
        </pc:spChg>
      </pc:sldChg>
      <pc:sldChg chg="delSp modSp add mod setBg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1946822621" sldId="273"/>
        </pc:sldMkLst>
        <pc:spChg chg="mod">
          <ac:chgData name="Mari Powell" userId="S::mari.powell@uwtsd.ac.uk::a1b98dd7-29dc-4131-8e37-1423e6a9ecca" providerId="AD" clId="Web-{2BB4BFD9-47E8-FE24-0660-84429B38E66A}" dt="2023-01-11T11:38:19.307" v="1751" actId="1076"/>
          <ac:spMkLst>
            <pc:docMk/>
            <pc:sldMk cId="1946822621" sldId="273"/>
            <ac:spMk id="10" creationId="{679649B3-662D-9B40-B394-D0C6CECC5F5F}"/>
          </ac:spMkLst>
        </pc:spChg>
        <pc:spChg chg="mod">
          <ac:chgData name="Mari Powell" userId="S::mari.powell@uwtsd.ac.uk::a1b98dd7-29dc-4131-8e37-1423e6a9ecca" providerId="AD" clId="Web-{2BB4BFD9-47E8-FE24-0660-84429B38E66A}" dt="2023-01-11T11:38:14.275" v="1750" actId="1076"/>
          <ac:spMkLst>
            <pc:docMk/>
            <pc:sldMk cId="1946822621" sldId="273"/>
            <ac:spMk id="11" creationId="{80B6767F-C405-5E46-B85C-5A56CAC3C8A1}"/>
          </ac:spMkLst>
        </pc:spChg>
        <pc:spChg chg="mod">
          <ac:chgData name="Mari Powell" userId="S::mari.powell@uwtsd.ac.uk::a1b98dd7-29dc-4131-8e37-1423e6a9ecca" providerId="AD" clId="Web-{2BB4BFD9-47E8-FE24-0660-84429B38E66A}" dt="2023-01-11T11:38:08.197" v="1749" actId="1076"/>
          <ac:spMkLst>
            <pc:docMk/>
            <pc:sldMk cId="1946822621" sldId="273"/>
            <ac:spMk id="12" creationId="{850CC87B-D05A-8A4F-A91A-3C55255A56A5}"/>
          </ac:spMkLst>
        </pc:spChg>
        <pc:spChg chg="mod">
          <ac:chgData name="Mari Powell" userId="S::mari.powell@uwtsd.ac.uk::a1b98dd7-29dc-4131-8e37-1423e6a9ecca" providerId="AD" clId="Web-{2BB4BFD9-47E8-FE24-0660-84429B38E66A}" dt="2023-01-11T11:38:23.651" v="1752" actId="1076"/>
          <ac:spMkLst>
            <pc:docMk/>
            <pc:sldMk cId="1946822621" sldId="273"/>
            <ac:spMk id="13" creationId="{EEDDEDE7-6751-A942-85F1-BE0ED8AF9CC6}"/>
          </ac:spMkLst>
        </pc:spChg>
        <pc:spChg chg="del">
          <ac:chgData name="Mari Powell" userId="S::mari.powell@uwtsd.ac.uk::a1b98dd7-29dc-4131-8e37-1423e6a9ecca" providerId="AD" clId="Web-{2BB4BFD9-47E8-FE24-0660-84429B38E66A}" dt="2023-01-11T11:37:53.306" v="1746"/>
          <ac:spMkLst>
            <pc:docMk/>
            <pc:sldMk cId="1946822621" sldId="273"/>
            <ac:spMk id="16" creationId="{63E5D252-2265-A94D-8FA1-56C3A9E910D1}"/>
          </ac:spMkLst>
        </pc:spChg>
        <pc:picChg chg="mod">
          <ac:chgData name="Mari Powell" userId="S::mari.powell@uwtsd.ac.uk::a1b98dd7-29dc-4131-8e37-1423e6a9ecca" providerId="AD" clId="Web-{2BB4BFD9-47E8-FE24-0660-84429B38E66A}" dt="2023-01-11T11:38:04.634" v="1748" actId="1076"/>
          <ac:picMkLst>
            <pc:docMk/>
            <pc:sldMk cId="1946822621" sldId="273"/>
            <ac:picMk id="15" creationId="{B9C56156-1D28-7743-B4D0-B3A886DA4410}"/>
          </ac:picMkLst>
        </pc:picChg>
      </pc:sldChg>
      <pc:sldChg chg="delSp modSp add mod setBg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2484969557" sldId="274"/>
        </pc:sldMkLst>
        <pc:spChg chg="mod">
          <ac:chgData name="Mari Powell" userId="S::mari.powell@uwtsd.ac.uk::a1b98dd7-29dc-4131-8e37-1423e6a9ecca" providerId="AD" clId="Web-{2BB4BFD9-47E8-FE24-0660-84429B38E66A}" dt="2023-01-11T11:42:35.049" v="1782"/>
          <ac:spMkLst>
            <pc:docMk/>
            <pc:sldMk cId="2484969557" sldId="274"/>
            <ac:spMk id="2" creationId="{948DC561-EF53-1342-85EE-70EC2F59F9E2}"/>
          </ac:spMkLst>
        </pc:spChg>
        <pc:spChg chg="mod">
          <ac:chgData name="Mari Powell" userId="S::mari.powell@uwtsd.ac.uk::a1b98dd7-29dc-4131-8e37-1423e6a9ecca" providerId="AD" clId="Web-{2BB4BFD9-47E8-FE24-0660-84429B38E66A}" dt="2023-01-11T11:42:10.658" v="1778"/>
          <ac:spMkLst>
            <pc:docMk/>
            <pc:sldMk cId="2484969557" sldId="274"/>
            <ac:spMk id="4" creationId="{233C1A07-341C-0F4E-B31A-5D52D9F9B2A7}"/>
          </ac:spMkLst>
        </pc:spChg>
        <pc:spChg chg="mod">
          <ac:chgData name="Mari Powell" userId="S::mari.powell@uwtsd.ac.uk::a1b98dd7-29dc-4131-8e37-1423e6a9ecca" providerId="AD" clId="Web-{2BB4BFD9-47E8-FE24-0660-84429B38E66A}" dt="2023-01-11T11:43:12.191" v="1792" actId="14100"/>
          <ac:spMkLst>
            <pc:docMk/>
            <pc:sldMk cId="2484969557" sldId="274"/>
            <ac:spMk id="7" creationId="{4422B2BB-D872-D842-9CFE-E8F9C04B3A1F}"/>
          </ac:spMkLst>
        </pc:spChg>
        <pc:spChg chg="mod">
          <ac:chgData name="Mari Powell" userId="S::mari.powell@uwtsd.ac.uk::a1b98dd7-29dc-4131-8e37-1423e6a9ecca" providerId="AD" clId="Web-{2BB4BFD9-47E8-FE24-0660-84429B38E66A}" dt="2023-01-11T11:43:54.271" v="1800" actId="20577"/>
          <ac:spMkLst>
            <pc:docMk/>
            <pc:sldMk cId="2484969557" sldId="274"/>
            <ac:spMk id="10" creationId="{164B1792-E73D-6A43-96E1-3F6419F0BCA3}"/>
          </ac:spMkLst>
        </pc:spChg>
        <pc:spChg chg="mod">
          <ac:chgData name="Mari Powell" userId="S::mari.powell@uwtsd.ac.uk::a1b98dd7-29dc-4131-8e37-1423e6a9ecca" providerId="AD" clId="Web-{2BB4BFD9-47E8-FE24-0660-84429B38E66A}" dt="2023-01-11T11:42:42.878" v="1784"/>
          <ac:spMkLst>
            <pc:docMk/>
            <pc:sldMk cId="2484969557" sldId="274"/>
            <ac:spMk id="11" creationId="{25C3A1AA-E774-034C-AC89-64D0FCB78D6B}"/>
          </ac:spMkLst>
        </pc:spChg>
        <pc:picChg chg="del">
          <ac:chgData name="Mari Powell" userId="S::mari.powell@uwtsd.ac.uk::a1b98dd7-29dc-4131-8e37-1423e6a9ecca" providerId="AD" clId="Web-{2BB4BFD9-47E8-FE24-0660-84429B38E66A}" dt="2023-01-11T11:41:12.265" v="1755"/>
          <ac:picMkLst>
            <pc:docMk/>
            <pc:sldMk cId="2484969557" sldId="274"/>
            <ac:picMk id="9" creationId="{4A354DBC-28B3-2E41-A0BA-204ED90FAA38}"/>
          </ac:picMkLst>
        </pc:picChg>
      </pc:sldChg>
      <pc:sldChg chg="modSp add mod replId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1876406235" sldId="275"/>
        </pc:sldMkLst>
        <pc:spChg chg="mod">
          <ac:chgData name="Mari Powell" userId="S::mari.powell@uwtsd.ac.uk::a1b98dd7-29dc-4131-8e37-1423e6a9ecca" providerId="AD" clId="Web-{2BB4BFD9-47E8-FE24-0660-84429B38E66A}" dt="2023-01-11T11:45:04.070" v="1824" actId="20577"/>
          <ac:spMkLst>
            <pc:docMk/>
            <pc:sldMk cId="1876406235" sldId="275"/>
            <ac:spMk id="4" creationId="{233C1A07-341C-0F4E-B31A-5D52D9F9B2A7}"/>
          </ac:spMkLst>
        </pc:spChg>
        <pc:spChg chg="mod">
          <ac:chgData name="Mari Powell" userId="S::mari.powell@uwtsd.ac.uk::a1b98dd7-29dc-4131-8e37-1423e6a9ecca" providerId="AD" clId="Web-{2BB4BFD9-47E8-FE24-0660-84429B38E66A}" dt="2023-01-11T11:45:28.242" v="1839" actId="1076"/>
          <ac:spMkLst>
            <pc:docMk/>
            <pc:sldMk cId="1876406235" sldId="275"/>
            <ac:spMk id="7" creationId="{4422B2BB-D872-D842-9CFE-E8F9C04B3A1F}"/>
          </ac:spMkLst>
        </pc:spChg>
        <pc:spChg chg="mod">
          <ac:chgData name="Mari Powell" userId="S::mari.powell@uwtsd.ac.uk::a1b98dd7-29dc-4131-8e37-1423e6a9ecca" providerId="AD" clId="Web-{2BB4BFD9-47E8-FE24-0660-84429B38E66A}" dt="2023-01-11T11:46:10.087" v="1849" actId="1076"/>
          <ac:spMkLst>
            <pc:docMk/>
            <pc:sldMk cId="1876406235" sldId="275"/>
            <ac:spMk id="10" creationId="{164B1792-E73D-6A43-96E1-3F6419F0BCA3}"/>
          </ac:spMkLst>
        </pc:spChg>
      </pc:sldChg>
      <pc:sldChg chg="modSp add mod setBg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1540123291" sldId="276"/>
        </pc:sldMkLst>
        <pc:spChg chg="mod ord">
          <ac:chgData name="Mari Powell" userId="S::mari.powell@uwtsd.ac.uk::a1b98dd7-29dc-4131-8e37-1423e6a9ecca" providerId="AD" clId="Web-{2BB4BFD9-47E8-FE24-0660-84429B38E66A}" dt="2023-01-11T14:24:55.597" v="2760"/>
          <ac:spMkLst>
            <pc:docMk/>
            <pc:sldMk cId="1540123291" sldId="276"/>
            <ac:spMk id="2" creationId="{00000000-0000-0000-0000-000000000000}"/>
          </ac:spMkLst>
        </pc:spChg>
        <pc:spChg chg="mod">
          <ac:chgData name="Mari Powell" userId="S::mari.powell@uwtsd.ac.uk::a1b98dd7-29dc-4131-8e37-1423e6a9ecca" providerId="AD" clId="Web-{2BB4BFD9-47E8-FE24-0660-84429B38E66A}" dt="2023-01-11T11:53:06.398" v="1861" actId="20577"/>
          <ac:spMkLst>
            <pc:docMk/>
            <pc:sldMk cId="1540123291" sldId="276"/>
            <ac:spMk id="7" creationId="{6212A96F-6534-5441-B32F-08A47B29E6B2}"/>
          </ac:spMkLst>
        </pc:spChg>
        <pc:spChg chg="mod">
          <ac:chgData name="Mari Powell" userId="S::mari.powell@uwtsd.ac.uk::a1b98dd7-29dc-4131-8e37-1423e6a9ecca" providerId="AD" clId="Web-{2BB4BFD9-47E8-FE24-0660-84429B38E66A}" dt="2023-01-11T11:53:14.820" v="1864" actId="20577"/>
          <ac:spMkLst>
            <pc:docMk/>
            <pc:sldMk cId="1540123291" sldId="276"/>
            <ac:spMk id="8" creationId="{ABFF736A-6EA4-364F-8CE2-9E504A5F9109}"/>
          </ac:spMkLst>
        </pc:spChg>
        <pc:spChg chg="mod">
          <ac:chgData name="Mari Powell" userId="S::mari.powell@uwtsd.ac.uk::a1b98dd7-29dc-4131-8e37-1423e6a9ecca" providerId="AD" clId="Web-{2BB4BFD9-47E8-FE24-0660-84429B38E66A}" dt="2023-01-11T11:53:22.632" v="1867" actId="20577"/>
          <ac:spMkLst>
            <pc:docMk/>
            <pc:sldMk cId="1540123291" sldId="276"/>
            <ac:spMk id="9" creationId="{D817761C-E341-9540-B863-C8AA56CEBF55}"/>
          </ac:spMkLst>
        </pc:spChg>
        <pc:spChg chg="mod">
          <ac:chgData name="Mari Powell" userId="S::mari.powell@uwtsd.ac.uk::a1b98dd7-29dc-4131-8e37-1423e6a9ecca" providerId="AD" clId="Web-{2BB4BFD9-47E8-FE24-0660-84429B38E66A}" dt="2023-01-11T11:54:13.431" v="1879" actId="1076"/>
          <ac:spMkLst>
            <pc:docMk/>
            <pc:sldMk cId="1540123291" sldId="276"/>
            <ac:spMk id="11" creationId="{FDF74A65-E132-7E4E-864E-C575CED9480A}"/>
          </ac:spMkLst>
        </pc:spChg>
      </pc:sldChg>
      <pc:sldChg chg="modSp add mod setBg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1025317219" sldId="277"/>
        </pc:sldMkLst>
        <pc:spChg chg="mod">
          <ac:chgData name="Mari Powell" userId="S::mari.powell@uwtsd.ac.uk::a1b98dd7-29dc-4131-8e37-1423e6a9ecca" providerId="AD" clId="Web-{2BB4BFD9-47E8-FE24-0660-84429B38E66A}" dt="2023-01-11T11:56:57.030" v="1914" actId="20577"/>
          <ac:spMkLst>
            <pc:docMk/>
            <pc:sldMk cId="1025317219" sldId="277"/>
            <ac:spMk id="5" creationId="{544C2E9A-4EEF-C843-B821-6F9C96D3CD4B}"/>
          </ac:spMkLst>
        </pc:spChg>
        <pc:spChg chg="mod">
          <ac:chgData name="Mari Powell" userId="S::mari.powell@uwtsd.ac.uk::a1b98dd7-29dc-4131-8e37-1423e6a9ecca" providerId="AD" clId="Web-{2BB4BFD9-47E8-FE24-0660-84429B38E66A}" dt="2023-01-11T11:57:08.999" v="1917" actId="20577"/>
          <ac:spMkLst>
            <pc:docMk/>
            <pc:sldMk cId="1025317219" sldId="277"/>
            <ac:spMk id="8" creationId="{31551B75-EBDD-C449-9830-43828AA721AF}"/>
          </ac:spMkLst>
        </pc:spChg>
        <pc:picChg chg="mod">
          <ac:chgData name="Mari Powell" userId="S::mari.powell@uwtsd.ac.uk::a1b98dd7-29dc-4131-8e37-1423e6a9ecca" providerId="AD" clId="Web-{2BB4BFD9-47E8-FE24-0660-84429B38E66A}" dt="2023-01-11T11:55:49.825" v="1902" actId="1076"/>
          <ac:picMkLst>
            <pc:docMk/>
            <pc:sldMk cId="1025317219" sldId="277"/>
            <ac:picMk id="6" creationId="{DCAEFBF4-F45E-924C-8038-CBD2BB761C71}"/>
          </ac:picMkLst>
        </pc:picChg>
      </pc:sldChg>
      <pc:sldChg chg="addSp delSp modSp add mod replId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3461693624" sldId="278"/>
        </pc:sldMkLst>
        <pc:spChg chg="mod">
          <ac:chgData name="Mari Powell" userId="S::mari.powell@uwtsd.ac.uk::a1b98dd7-29dc-4131-8e37-1423e6a9ecca" providerId="AD" clId="Web-{2BB4BFD9-47E8-FE24-0660-84429B38E66A}" dt="2023-01-11T11:58:01.938" v="1932" actId="1076"/>
          <ac:spMkLst>
            <pc:docMk/>
            <pc:sldMk cId="3461693624" sldId="278"/>
            <ac:spMk id="5" creationId="{544C2E9A-4EEF-C843-B821-6F9C96D3CD4B}"/>
          </ac:spMkLst>
        </pc:spChg>
        <pc:spChg chg="mod">
          <ac:chgData name="Mari Powell" userId="S::mari.powell@uwtsd.ac.uk::a1b98dd7-29dc-4131-8e37-1423e6a9ecca" providerId="AD" clId="Web-{2BB4BFD9-47E8-FE24-0660-84429B38E66A}" dt="2023-01-11T11:58:38.267" v="1970" actId="20577"/>
          <ac:spMkLst>
            <pc:docMk/>
            <pc:sldMk cId="3461693624" sldId="278"/>
            <ac:spMk id="8" creationId="{31551B75-EBDD-C449-9830-43828AA721AF}"/>
          </ac:spMkLst>
        </pc:spChg>
        <pc:picChg chg="add mod">
          <ac:chgData name="Mari Powell" userId="S::mari.powell@uwtsd.ac.uk::a1b98dd7-29dc-4131-8e37-1423e6a9ecca" providerId="AD" clId="Web-{2BB4BFD9-47E8-FE24-0660-84429B38E66A}" dt="2023-01-11T11:59:02.018" v="1975" actId="1076"/>
          <ac:picMkLst>
            <pc:docMk/>
            <pc:sldMk cId="3461693624" sldId="278"/>
            <ac:picMk id="2" creationId="{A14E62EB-423F-D3EF-68E1-4745E8D3F649}"/>
          </ac:picMkLst>
        </pc:picChg>
        <pc:picChg chg="del">
          <ac:chgData name="Mari Powell" userId="S::mari.powell@uwtsd.ac.uk::a1b98dd7-29dc-4131-8e37-1423e6a9ecca" providerId="AD" clId="Web-{2BB4BFD9-47E8-FE24-0660-84429B38E66A}" dt="2023-01-11T11:58:40.158" v="1971"/>
          <ac:picMkLst>
            <pc:docMk/>
            <pc:sldMk cId="3461693624" sldId="278"/>
            <ac:picMk id="6" creationId="{DCAEFBF4-F45E-924C-8038-CBD2BB761C71}"/>
          </ac:picMkLst>
        </pc:picChg>
      </pc:sldChg>
      <pc:sldChg chg="addSp delSp modSp add mod replId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2981424655" sldId="279"/>
        </pc:sldMkLst>
        <pc:spChg chg="mod">
          <ac:chgData name="Mari Powell" userId="S::mari.powell@uwtsd.ac.uk::a1b98dd7-29dc-4131-8e37-1423e6a9ecca" providerId="AD" clId="Web-{2BB4BFD9-47E8-FE24-0660-84429B38E66A}" dt="2023-01-11T11:59:39.144" v="1984" actId="20577"/>
          <ac:spMkLst>
            <pc:docMk/>
            <pc:sldMk cId="2981424655" sldId="279"/>
            <ac:spMk id="5" creationId="{544C2E9A-4EEF-C843-B821-6F9C96D3CD4B}"/>
          </ac:spMkLst>
        </pc:spChg>
        <pc:spChg chg="mod">
          <ac:chgData name="Mari Powell" userId="S::mari.powell@uwtsd.ac.uk::a1b98dd7-29dc-4131-8e37-1423e6a9ecca" providerId="AD" clId="Web-{2BB4BFD9-47E8-FE24-0660-84429B38E66A}" dt="2023-01-11T12:00:07.223" v="2025" actId="20577"/>
          <ac:spMkLst>
            <pc:docMk/>
            <pc:sldMk cId="2981424655" sldId="279"/>
            <ac:spMk id="8" creationId="{31551B75-EBDD-C449-9830-43828AA721AF}"/>
          </ac:spMkLst>
        </pc:spChg>
        <pc:picChg chg="del">
          <ac:chgData name="Mari Powell" userId="S::mari.powell@uwtsd.ac.uk::a1b98dd7-29dc-4131-8e37-1423e6a9ecca" providerId="AD" clId="Web-{2BB4BFD9-47E8-FE24-0660-84429B38E66A}" dt="2023-01-11T12:00:08.083" v="2026"/>
          <ac:picMkLst>
            <pc:docMk/>
            <pc:sldMk cId="2981424655" sldId="279"/>
            <ac:picMk id="2" creationId="{A14E62EB-423F-D3EF-68E1-4745E8D3F649}"/>
          </ac:picMkLst>
        </pc:picChg>
        <pc:picChg chg="add mod">
          <ac:chgData name="Mari Powell" userId="S::mari.powell@uwtsd.ac.uk::a1b98dd7-29dc-4131-8e37-1423e6a9ecca" providerId="AD" clId="Web-{2BB4BFD9-47E8-FE24-0660-84429B38E66A}" dt="2023-01-11T12:00:25.740" v="2029" actId="1076"/>
          <ac:picMkLst>
            <pc:docMk/>
            <pc:sldMk cId="2981424655" sldId="279"/>
            <ac:picMk id="3" creationId="{17E597F9-445D-1A1D-866B-669475A96502}"/>
          </ac:picMkLst>
        </pc:picChg>
      </pc:sldChg>
      <pc:sldChg chg="delSp modSp add mod ord setBg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3932489173" sldId="280"/>
        </pc:sldMkLst>
        <pc:spChg chg="mod">
          <ac:chgData name="Mari Powell" userId="S::mari.powell@uwtsd.ac.uk::a1b98dd7-29dc-4131-8e37-1423e6a9ecca" providerId="AD" clId="Web-{2BB4BFD9-47E8-FE24-0660-84429B38E66A}" dt="2023-01-11T12:07:34.331" v="2091" actId="20577"/>
          <ac:spMkLst>
            <pc:docMk/>
            <pc:sldMk cId="3932489173" sldId="280"/>
            <ac:spMk id="2" creationId="{DEC43BBF-0E71-C94C-B913-3BA674642039}"/>
          </ac:spMkLst>
        </pc:spChg>
        <pc:spChg chg="mod">
          <ac:chgData name="Mari Powell" userId="S::mari.powell@uwtsd.ac.uk::a1b98dd7-29dc-4131-8e37-1423e6a9ecca" providerId="AD" clId="Web-{2BB4BFD9-47E8-FE24-0660-84429B38E66A}" dt="2023-01-11T12:06:39.533" v="2079" actId="1076"/>
          <ac:spMkLst>
            <pc:docMk/>
            <pc:sldMk cId="3932489173" sldId="280"/>
            <ac:spMk id="3" creationId="{DFA67A8D-E94A-D84E-85A3-DFFB90B692C2}"/>
          </ac:spMkLst>
        </pc:spChg>
        <pc:spChg chg="mod">
          <ac:chgData name="Mari Powell" userId="S::mari.powell@uwtsd.ac.uk::a1b98dd7-29dc-4131-8e37-1423e6a9ecca" providerId="AD" clId="Web-{2BB4BFD9-47E8-FE24-0660-84429B38E66A}" dt="2023-01-11T12:06:48.892" v="2081" actId="1076"/>
          <ac:spMkLst>
            <pc:docMk/>
            <pc:sldMk cId="3932489173" sldId="280"/>
            <ac:spMk id="4" creationId="{F8150B54-1BF7-D84D-91C3-A7A90AFA612C}"/>
          </ac:spMkLst>
        </pc:spChg>
        <pc:spChg chg="mod">
          <ac:chgData name="Mari Powell" userId="S::mari.powell@uwtsd.ac.uk::a1b98dd7-29dc-4131-8e37-1423e6a9ecca" providerId="AD" clId="Web-{2BB4BFD9-47E8-FE24-0660-84429B38E66A}" dt="2023-01-11T12:07:09.784" v="2084" actId="14100"/>
          <ac:spMkLst>
            <pc:docMk/>
            <pc:sldMk cId="3932489173" sldId="280"/>
            <ac:spMk id="10" creationId="{4749507F-AE2F-CB40-96AB-E097959BFC4E}"/>
          </ac:spMkLst>
        </pc:spChg>
        <pc:spChg chg="mod">
          <ac:chgData name="Mari Powell" userId="S::mari.powell@uwtsd.ac.uk::a1b98dd7-29dc-4131-8e37-1423e6a9ecca" providerId="AD" clId="Web-{2BB4BFD9-47E8-FE24-0660-84429B38E66A}" dt="2023-01-11T12:07:20.190" v="2086" actId="1076"/>
          <ac:spMkLst>
            <pc:docMk/>
            <pc:sldMk cId="3932489173" sldId="280"/>
            <ac:spMk id="11" creationId="{3A5818E7-4C0F-A044-8A8B-9906AE1F5206}"/>
          </ac:spMkLst>
        </pc:spChg>
        <pc:picChg chg="del">
          <ac:chgData name="Mari Powell" userId="S::mari.powell@uwtsd.ac.uk::a1b98dd7-29dc-4131-8e37-1423e6a9ecca" providerId="AD" clId="Web-{2BB4BFD9-47E8-FE24-0660-84429B38E66A}" dt="2023-01-11T12:03:39.699" v="2039"/>
          <ac:picMkLst>
            <pc:docMk/>
            <pc:sldMk cId="3932489173" sldId="280"/>
            <ac:picMk id="9" creationId="{42717B6E-AA48-624A-A93B-2D9B1B5B7040}"/>
          </ac:picMkLst>
        </pc:picChg>
        <pc:picChg chg="del">
          <ac:chgData name="Mari Powell" userId="S::mari.powell@uwtsd.ac.uk::a1b98dd7-29dc-4131-8e37-1423e6a9ecca" providerId="AD" clId="Web-{2BB4BFD9-47E8-FE24-0660-84429B38E66A}" dt="2023-01-11T12:02:40.869" v="2031"/>
          <ac:picMkLst>
            <pc:docMk/>
            <pc:sldMk cId="3932489173" sldId="280"/>
            <ac:picMk id="12" creationId="{3CBA1550-C3B6-F342-8D4D-A7C8A7DFFACE}"/>
          </ac:picMkLst>
        </pc:picChg>
        <pc:cxnChg chg="mod">
          <ac:chgData name="Mari Powell" userId="S::mari.powell@uwtsd.ac.uk::a1b98dd7-29dc-4131-8e37-1423e6a9ecca" providerId="AD" clId="Web-{2BB4BFD9-47E8-FE24-0660-84429B38E66A}" dt="2023-01-11T12:06:44.689" v="2080" actId="1076"/>
          <ac:cxnSpMkLst>
            <pc:docMk/>
            <pc:sldMk cId="3932489173" sldId="280"/>
            <ac:cxnSpMk id="6" creationId="{1D115D71-C63A-354F-9F89-91065ED0FE9A}"/>
          </ac:cxnSpMkLst>
        </pc:cxnChg>
        <pc:cxnChg chg="mod">
          <ac:chgData name="Mari Powell" userId="S::mari.powell@uwtsd.ac.uk::a1b98dd7-29dc-4131-8e37-1423e6a9ecca" providerId="AD" clId="Web-{2BB4BFD9-47E8-FE24-0660-84429B38E66A}" dt="2023-01-11T12:06:52.143" v="2082" actId="1076"/>
          <ac:cxnSpMkLst>
            <pc:docMk/>
            <pc:sldMk cId="3932489173" sldId="280"/>
            <ac:cxnSpMk id="7" creationId="{55E1E8D4-8857-E245-ADDD-F8593BCC4E1C}"/>
          </ac:cxnSpMkLst>
        </pc:cxnChg>
      </pc:sldChg>
      <pc:sldChg chg="addSp delSp modSp add mod replId setBg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4104881969" sldId="281"/>
        </pc:sldMkLst>
        <pc:spChg chg="del mod">
          <ac:chgData name="Mari Powell" userId="S::mari.powell@uwtsd.ac.uk::a1b98dd7-29dc-4131-8e37-1423e6a9ecca" providerId="AD" clId="Web-{2BB4BFD9-47E8-FE24-0660-84429B38E66A}" dt="2023-01-11T12:12:56.748" v="2130"/>
          <ac:spMkLst>
            <pc:docMk/>
            <pc:sldMk cId="4104881969" sldId="281"/>
            <ac:spMk id="3" creationId="{4188A326-7DE9-8901-145B-BA0049DDAB6B}"/>
          </ac:spMkLst>
        </pc:spChg>
        <pc:spChg chg="add mod">
          <ac:chgData name="Mari Powell" userId="S::mari.powell@uwtsd.ac.uk::a1b98dd7-29dc-4131-8e37-1423e6a9ecca" providerId="AD" clId="Web-{2BB4BFD9-47E8-FE24-0660-84429B38E66A}" dt="2023-01-11T12:24:19.598" v="2586" actId="1076"/>
          <ac:spMkLst>
            <pc:docMk/>
            <pc:sldMk cId="4104881969" sldId="281"/>
            <ac:spMk id="5" creationId="{19E998DC-54B5-C53F-4D47-FD3909A4ED64}"/>
          </ac:spMkLst>
        </pc:spChg>
        <pc:spChg chg="add mod">
          <ac:chgData name="Mari Powell" userId="S::mari.powell@uwtsd.ac.uk::a1b98dd7-29dc-4131-8e37-1423e6a9ecca" providerId="AD" clId="Web-{2BB4BFD9-47E8-FE24-0660-84429B38E66A}" dt="2023-01-11T12:30:27.719" v="2693" actId="1076"/>
          <ac:spMkLst>
            <pc:docMk/>
            <pc:sldMk cId="4104881969" sldId="281"/>
            <ac:spMk id="6" creationId="{C0765502-2182-375B-4637-CCACE2341BCD}"/>
          </ac:spMkLst>
        </pc:spChg>
        <pc:graphicFrameChg chg="add mod modGraphic">
          <ac:chgData name="Mari Powell" userId="S::mari.powell@uwtsd.ac.uk::a1b98dd7-29dc-4131-8e37-1423e6a9ecca" providerId="AD" clId="Web-{2BB4BFD9-47E8-FE24-0660-84429B38E66A}" dt="2023-01-11T12:29:44.733" v="2682" actId="1076"/>
          <ac:graphicFrameMkLst>
            <pc:docMk/>
            <pc:sldMk cId="4104881969" sldId="281"/>
            <ac:graphicFrameMk id="4" creationId="{199320F2-A0A8-1ADB-A65C-4DB14F066C99}"/>
          </ac:graphicFrameMkLst>
        </pc:graphicFrameChg>
        <pc:picChg chg="del">
          <ac:chgData name="Mari Powell" userId="S::mari.powell@uwtsd.ac.uk::a1b98dd7-29dc-4131-8e37-1423e6a9ecca" providerId="AD" clId="Web-{2BB4BFD9-47E8-FE24-0660-84429B38E66A}" dt="2023-01-11T12:12:58.264" v="2131"/>
          <ac:picMkLst>
            <pc:docMk/>
            <pc:sldMk cId="4104881969" sldId="281"/>
            <ac:picMk id="2" creationId="{38D641C2-388B-9DF9-9612-B8901E4D133A}"/>
          </ac:picMkLst>
        </pc:picChg>
      </pc:sldChg>
      <pc:sldChg chg="modSp add mod replId modClrScheme chgLayout">
        <pc:chgData name="Mari Powell" userId="S::mari.powell@uwtsd.ac.uk::a1b98dd7-29dc-4131-8e37-1423e6a9ecca" providerId="AD" clId="Web-{2BB4BFD9-47E8-FE24-0660-84429B38E66A}" dt="2023-01-11T14:24:55.597" v="2760"/>
        <pc:sldMkLst>
          <pc:docMk/>
          <pc:sldMk cId="2658375464" sldId="282"/>
        </pc:sldMkLst>
        <pc:spChg chg="mod">
          <ac:chgData name="Mari Powell" userId="S::mari.powell@uwtsd.ac.uk::a1b98dd7-29dc-4131-8e37-1423e6a9ecca" providerId="AD" clId="Web-{2BB4BFD9-47E8-FE24-0660-84429B38E66A}" dt="2023-01-11T12:32:34.457" v="2753" actId="1076"/>
          <ac:spMkLst>
            <pc:docMk/>
            <pc:sldMk cId="2658375464" sldId="282"/>
            <ac:spMk id="3" creationId="{4188A326-7DE9-8901-145B-BA0049DDAB6B}"/>
          </ac:spMkLst>
        </pc:spChg>
        <pc:picChg chg="mod">
          <ac:chgData name="Mari Powell" userId="S::mari.powell@uwtsd.ac.uk::a1b98dd7-29dc-4131-8e37-1423e6a9ecca" providerId="AD" clId="Web-{2BB4BFD9-47E8-FE24-0660-84429B38E66A}" dt="2023-01-11T12:32:28.410" v="2752" actId="1076"/>
          <ac:picMkLst>
            <pc:docMk/>
            <pc:sldMk cId="2658375464" sldId="282"/>
            <ac:picMk id="2" creationId="{38D641C2-388B-9DF9-9612-B8901E4D133A}"/>
          </ac:picMkLst>
        </pc:picChg>
      </pc:sldChg>
      <pc:sldChg chg="addSp delSp modSp new mod modClrScheme chgLayout">
        <pc:chgData name="Mari Powell" userId="S::mari.powell@uwtsd.ac.uk::a1b98dd7-29dc-4131-8e37-1423e6a9ecca" providerId="AD" clId="Web-{2BB4BFD9-47E8-FE24-0660-84429B38E66A}" dt="2023-01-11T14:48:04.672" v="2890"/>
        <pc:sldMkLst>
          <pc:docMk/>
          <pc:sldMk cId="2562169754" sldId="283"/>
        </pc:sldMkLst>
        <pc:spChg chg="del">
          <ac:chgData name="Mari Powell" userId="S::mari.powell@uwtsd.ac.uk::a1b98dd7-29dc-4131-8e37-1423e6a9ecca" providerId="AD" clId="Web-{2BB4BFD9-47E8-FE24-0660-84429B38E66A}" dt="2023-01-11T12:36:04.933" v="2755"/>
          <ac:spMkLst>
            <pc:docMk/>
            <pc:sldMk cId="2562169754" sldId="283"/>
            <ac:spMk id="2" creationId="{55A0A392-C091-1A04-CFF2-269C4807AEA8}"/>
          </ac:spMkLst>
        </pc:spChg>
        <pc:spChg chg="del">
          <ac:chgData name="Mari Powell" userId="S::mari.powell@uwtsd.ac.uk::a1b98dd7-29dc-4131-8e37-1423e6a9ecca" providerId="AD" clId="Web-{2BB4BFD9-47E8-FE24-0660-84429B38E66A}" dt="2023-01-11T12:36:08.245" v="2756"/>
          <ac:spMkLst>
            <pc:docMk/>
            <pc:sldMk cId="2562169754" sldId="283"/>
            <ac:spMk id="3" creationId="{E051B028-6162-61FC-D74C-F6612A72E0C4}"/>
          </ac:spMkLst>
        </pc:spChg>
        <pc:picChg chg="add del mod">
          <ac:chgData name="Mari Powell" userId="S::mari.powell@uwtsd.ac.uk::a1b98dd7-29dc-4131-8e37-1423e6a9ecca" providerId="AD" clId="Web-{2BB4BFD9-47E8-FE24-0660-84429B38E66A}" dt="2023-01-11T14:48:04.672" v="2890"/>
          <ac:picMkLst>
            <pc:docMk/>
            <pc:sldMk cId="2562169754" sldId="283"/>
            <ac:picMk id="2" creationId="{9D0D1509-D4FB-6860-ACBA-BF3DE701C5DD}"/>
          </ac:picMkLst>
        </pc:picChg>
      </pc:sldChg>
      <pc:sldChg chg="addSp delSp modSp add mod setBg modClrScheme chgLayout">
        <pc:chgData name="Mari Powell" userId="S::mari.powell@uwtsd.ac.uk::a1b98dd7-29dc-4131-8e37-1423e6a9ecca" providerId="AD" clId="Web-{2BB4BFD9-47E8-FE24-0660-84429B38E66A}" dt="2023-01-11T14:34:54.835" v="2867" actId="20577"/>
        <pc:sldMkLst>
          <pc:docMk/>
          <pc:sldMk cId="2438671101" sldId="284"/>
        </pc:sldMkLst>
        <pc:spChg chg="add mod">
          <ac:chgData name="Mari Powell" userId="S::mari.powell@uwtsd.ac.uk::a1b98dd7-29dc-4131-8e37-1423e6a9ecca" providerId="AD" clId="Web-{2BB4BFD9-47E8-FE24-0660-84429B38E66A}" dt="2023-01-11T14:34:54.835" v="2867" actId="20577"/>
          <ac:spMkLst>
            <pc:docMk/>
            <pc:sldMk cId="2438671101" sldId="284"/>
            <ac:spMk id="5" creationId="{9EC94526-3D11-AA9A-A5E5-E81B5A0FDEFB}"/>
          </ac:spMkLst>
        </pc:spChg>
        <pc:spChg chg="del">
          <ac:chgData name="Mari Powell" userId="S::mari.powell@uwtsd.ac.uk::a1b98dd7-29dc-4131-8e37-1423e6a9ecca" providerId="AD" clId="Web-{2BB4BFD9-47E8-FE24-0660-84429B38E66A}" dt="2023-01-11T14:25:33.317" v="2761"/>
          <ac:spMkLst>
            <pc:docMk/>
            <pc:sldMk cId="2438671101" sldId="284"/>
            <ac:spMk id="10" creationId="{8004D4A2-6F4E-914C-8B40-94EC0C311BD9}"/>
          </ac:spMkLst>
        </pc:spChg>
        <pc:spChg chg="mod ord">
          <ac:chgData name="Mari Powell" userId="S::mari.powell@uwtsd.ac.uk::a1b98dd7-29dc-4131-8e37-1423e6a9ecca" providerId="AD" clId="Web-{2BB4BFD9-47E8-FE24-0660-84429B38E66A}" dt="2023-01-11T14:32:14.142" v="2860" actId="1076"/>
          <ac:spMkLst>
            <pc:docMk/>
            <pc:sldMk cId="2438671101" sldId="284"/>
            <ac:spMk id="13" creationId="{B49C7B86-E3C7-224D-A900-EF1FF3700285}"/>
          </ac:spMkLst>
        </pc:spChg>
        <pc:picChg chg="del">
          <ac:chgData name="Mari Powell" userId="S::mari.powell@uwtsd.ac.uk::a1b98dd7-29dc-4131-8e37-1423e6a9ecca" providerId="AD" clId="Web-{2BB4BFD9-47E8-FE24-0660-84429B38E66A}" dt="2023-01-11T14:25:39.645" v="2762"/>
          <ac:picMkLst>
            <pc:docMk/>
            <pc:sldMk cId="2438671101" sldId="284"/>
            <ac:picMk id="2" creationId="{8DFEFBBA-5C00-B845-8EE0-986B073B7E3C}"/>
          </ac:picMkLst>
        </pc:picChg>
        <pc:picChg chg="del">
          <ac:chgData name="Mari Powell" userId="S::mari.powell@uwtsd.ac.uk::a1b98dd7-29dc-4131-8e37-1423e6a9ecca" providerId="AD" clId="Web-{2BB4BFD9-47E8-FE24-0660-84429B38E66A}" dt="2023-01-11T14:24:31.252" v="2758"/>
          <ac:picMkLst>
            <pc:docMk/>
            <pc:sldMk cId="2438671101" sldId="284"/>
            <ac:picMk id="4" creationId="{CDB3170D-0798-0446-8C0D-9758BB8F2463}"/>
          </ac:picMkLst>
        </pc:picChg>
        <pc:picChg chg="add del mod">
          <ac:chgData name="Mari Powell" userId="S::mari.powell@uwtsd.ac.uk::a1b98dd7-29dc-4131-8e37-1423e6a9ecca" providerId="AD" clId="Web-{2BB4BFD9-47E8-FE24-0660-84429B38E66A}" dt="2023-01-11T14:30:39.092" v="2841"/>
          <ac:picMkLst>
            <pc:docMk/>
            <pc:sldMk cId="2438671101" sldId="284"/>
            <ac:picMk id="6" creationId="{6B4AB0B0-E5C5-3184-32F7-09301643E49A}"/>
          </ac:picMkLst>
        </pc:picChg>
        <pc:picChg chg="add mod">
          <ac:chgData name="Mari Powell" userId="S::mari.powell@uwtsd.ac.uk::a1b98dd7-29dc-4131-8e37-1423e6a9ecca" providerId="AD" clId="Web-{2BB4BFD9-47E8-FE24-0660-84429B38E66A}" dt="2023-01-11T14:31:05.312" v="2845"/>
          <ac:picMkLst>
            <pc:docMk/>
            <pc:sldMk cId="2438671101" sldId="284"/>
            <ac:picMk id="7" creationId="{013BD4A9-0142-2038-F972-B8B1867E3450}"/>
          </ac:picMkLst>
        </pc:picChg>
        <pc:cxnChg chg="add">
          <ac:chgData name="Mari Powell" userId="S::mari.powell@uwtsd.ac.uk::a1b98dd7-29dc-4131-8e37-1423e6a9ecca" providerId="AD" clId="Web-{2BB4BFD9-47E8-FE24-0660-84429B38E66A}" dt="2023-01-11T14:31:05.312" v="2845"/>
          <ac:cxnSpMkLst>
            <pc:docMk/>
            <pc:sldMk cId="2438671101" sldId="284"/>
            <ac:cxnSpMk id="15" creationId="{A7F400EE-A8A5-48AF-B4D6-291B52C6F0B0}"/>
          </ac:cxnSpMkLst>
        </pc:cxnChg>
        <pc:cxnChg chg="add del">
          <ac:chgData name="Mari Powell" userId="S::mari.powell@uwtsd.ac.uk::a1b98dd7-29dc-4131-8e37-1423e6a9ecca" providerId="AD" clId="Web-{2BB4BFD9-47E8-FE24-0660-84429B38E66A}" dt="2023-01-11T14:29:51.044" v="2838"/>
          <ac:cxnSpMkLst>
            <pc:docMk/>
            <pc:sldMk cId="2438671101" sldId="284"/>
            <ac:cxnSpMk id="18" creationId="{A7F400EE-A8A5-48AF-B4D6-291B52C6F0B0}"/>
          </ac:cxnSpMkLst>
        </pc:cxnChg>
      </pc:sldChg>
      <pc:sldChg chg="addSp delSp modSp add mod setBg addAnim modAnim">
        <pc:chgData name="Mari Powell" userId="S::mari.powell@uwtsd.ac.uk::a1b98dd7-29dc-4131-8e37-1423e6a9ecca" providerId="AD" clId="Web-{2BB4BFD9-47E8-FE24-0660-84429B38E66A}" dt="2023-01-11T17:15:17.975" v="3241"/>
        <pc:sldMkLst>
          <pc:docMk/>
          <pc:sldMk cId="810325587" sldId="285"/>
        </pc:sldMkLst>
        <pc:spChg chg="mod ord">
          <ac:chgData name="Mari Powell" userId="S::mari.powell@uwtsd.ac.uk::a1b98dd7-29dc-4131-8e37-1423e6a9ecca" providerId="AD" clId="Web-{2BB4BFD9-47E8-FE24-0660-84429B38E66A}" dt="2023-01-11T15:57:12.431" v="3003" actId="20577"/>
          <ac:spMkLst>
            <pc:docMk/>
            <pc:sldMk cId="810325587" sldId="285"/>
            <ac:spMk id="6" creationId="{C8E4D72B-C8E8-A046-86EF-6F10FEA77974}"/>
          </ac:spMkLst>
        </pc:spChg>
        <pc:spChg chg="add del">
          <ac:chgData name="Mari Powell" userId="S::mari.powell@uwtsd.ac.uk::a1b98dd7-29dc-4131-8e37-1423e6a9ecca" providerId="AD" clId="Web-{2BB4BFD9-47E8-FE24-0660-84429B38E66A}" dt="2023-01-11T14:44:17.180" v="2882"/>
          <ac:spMkLst>
            <pc:docMk/>
            <pc:sldMk cId="810325587" sldId="285"/>
            <ac:spMk id="11" creationId="{04812C46-200A-4DEB-A05E-3ED6C68C2387}"/>
          </ac:spMkLst>
        </pc:spChg>
        <pc:spChg chg="add">
          <ac:chgData name="Mari Powell" userId="S::mari.powell@uwtsd.ac.uk::a1b98dd7-29dc-4131-8e37-1423e6a9ecca" providerId="AD" clId="Web-{2BB4BFD9-47E8-FE24-0660-84429B38E66A}" dt="2023-01-11T14:44:17.180" v="2882"/>
          <ac:spMkLst>
            <pc:docMk/>
            <pc:sldMk cId="810325587" sldId="285"/>
            <ac:spMk id="16" creationId="{ECC07320-C2CA-4E29-8481-9D9E143C7788}"/>
          </ac:spMkLst>
        </pc:spChg>
        <pc:picChg chg="add del mod">
          <ac:chgData name="Mari Powell" userId="S::mari.powell@uwtsd.ac.uk::a1b98dd7-29dc-4131-8e37-1423e6a9ecca" providerId="AD" clId="Web-{2BB4BFD9-47E8-FE24-0660-84429B38E66A}" dt="2023-01-11T14:44:04.602" v="2881"/>
          <ac:picMkLst>
            <pc:docMk/>
            <pc:sldMk cId="810325587" sldId="285"/>
            <ac:picMk id="2" creationId="{504F2367-C502-8476-2ED9-12EF85508C89}"/>
          </ac:picMkLst>
        </pc:picChg>
        <pc:picChg chg="add mod modCrop">
          <ac:chgData name="Mari Powell" userId="S::mari.powell@uwtsd.ac.uk::a1b98dd7-29dc-4131-8e37-1423e6a9ecca" providerId="AD" clId="Web-{2BB4BFD9-47E8-FE24-0660-84429B38E66A}" dt="2023-01-11T16:34:51.826" v="3179"/>
          <ac:picMkLst>
            <pc:docMk/>
            <pc:sldMk cId="810325587" sldId="285"/>
            <ac:picMk id="3" creationId="{E66178B5-944F-31BF-B62E-E98D6F751B20}"/>
          </ac:picMkLst>
        </pc:picChg>
        <pc:picChg chg="del">
          <ac:chgData name="Mari Powell" userId="S::mari.powell@uwtsd.ac.uk::a1b98dd7-29dc-4131-8e37-1423e6a9ecca" providerId="AD" clId="Web-{2BB4BFD9-47E8-FE24-0660-84429B38E66A}" dt="2023-01-11T14:38:49.654" v="2870"/>
          <ac:picMkLst>
            <pc:docMk/>
            <pc:sldMk cId="810325587" sldId="285"/>
            <ac:picMk id="5" creationId="{51436B04-7E02-A34A-B933-12929DAC28DB}"/>
          </ac:picMkLst>
        </pc:picChg>
      </pc:sldChg>
      <pc:sldChg chg="addSp delSp modSp add replId addAnim modAnim">
        <pc:chgData name="Mari Powell" userId="S::mari.powell@uwtsd.ac.uk::a1b98dd7-29dc-4131-8e37-1423e6a9ecca" providerId="AD" clId="Web-{2BB4BFD9-47E8-FE24-0660-84429B38E66A}" dt="2023-01-11T17:15:42.710" v="3243"/>
        <pc:sldMkLst>
          <pc:docMk/>
          <pc:sldMk cId="591929473" sldId="286"/>
        </pc:sldMkLst>
        <pc:spChg chg="mod">
          <ac:chgData name="Mari Powell" userId="S::mari.powell@uwtsd.ac.uk::a1b98dd7-29dc-4131-8e37-1423e6a9ecca" providerId="AD" clId="Web-{2BB4BFD9-47E8-FE24-0660-84429B38E66A}" dt="2023-01-11T15:58:03.510" v="3009" actId="20577"/>
          <ac:spMkLst>
            <pc:docMk/>
            <pc:sldMk cId="591929473" sldId="286"/>
            <ac:spMk id="6" creationId="{C8E4D72B-C8E8-A046-86EF-6F10FEA77974}"/>
          </ac:spMkLst>
        </pc:spChg>
        <pc:spChg chg="del">
          <ac:chgData name="Mari Powell" userId="S::mari.powell@uwtsd.ac.uk::a1b98dd7-29dc-4131-8e37-1423e6a9ecca" providerId="AD" clId="Web-{2BB4BFD9-47E8-FE24-0660-84429B38E66A}" dt="2023-01-11T14:49:36.315" v="2901"/>
          <ac:spMkLst>
            <pc:docMk/>
            <pc:sldMk cId="591929473" sldId="286"/>
            <ac:spMk id="16" creationId="{ECC07320-C2CA-4E29-8481-9D9E143C7788}"/>
          </ac:spMkLst>
        </pc:spChg>
        <pc:spChg chg="add del">
          <ac:chgData name="Mari Powell" userId="S::mari.powell@uwtsd.ac.uk::a1b98dd7-29dc-4131-8e37-1423e6a9ecca" providerId="AD" clId="Web-{2BB4BFD9-47E8-FE24-0660-84429B38E66A}" dt="2023-01-11T15:57:47.338" v="3006"/>
          <ac:spMkLst>
            <pc:docMk/>
            <pc:sldMk cId="591929473" sldId="286"/>
            <ac:spMk id="21" creationId="{ECC07320-C2CA-4E29-8481-9D9E143C7788}"/>
          </ac:spMkLst>
        </pc:spChg>
        <pc:spChg chg="add">
          <ac:chgData name="Mari Powell" userId="S::mari.powell@uwtsd.ac.uk::a1b98dd7-29dc-4131-8e37-1423e6a9ecca" providerId="AD" clId="Web-{2BB4BFD9-47E8-FE24-0660-84429B38E66A}" dt="2023-01-11T15:57:47.338" v="3006"/>
          <ac:spMkLst>
            <pc:docMk/>
            <pc:sldMk cId="591929473" sldId="286"/>
            <ac:spMk id="26" creationId="{ECC07320-C2CA-4E29-8481-9D9E143C7788}"/>
          </ac:spMkLst>
        </pc:spChg>
        <pc:picChg chg="add mod">
          <ac:chgData name="Mari Powell" userId="S::mari.powell@uwtsd.ac.uk::a1b98dd7-29dc-4131-8e37-1423e6a9ecca" providerId="AD" clId="Web-{2BB4BFD9-47E8-FE24-0660-84429B38E66A}" dt="2023-01-11T15:57:47.338" v="3006"/>
          <ac:picMkLst>
            <pc:docMk/>
            <pc:sldMk cId="591929473" sldId="286"/>
            <ac:picMk id="2" creationId="{679CFAF0-2768-0418-0120-4FCA9E5FE6FB}"/>
          </ac:picMkLst>
        </pc:picChg>
        <pc:picChg chg="add del mod">
          <ac:chgData name="Mari Powell" userId="S::mari.powell@uwtsd.ac.uk::a1b98dd7-29dc-4131-8e37-1423e6a9ecca" providerId="AD" clId="Web-{2BB4BFD9-47E8-FE24-0660-84429B38E66A}" dt="2023-01-11T14:48:28.188" v="2895"/>
          <ac:picMkLst>
            <pc:docMk/>
            <pc:sldMk cId="591929473" sldId="286"/>
            <ac:picMk id="2" creationId="{DA97D2DD-7A1F-707A-DFAF-B8EACACDD42F}"/>
          </ac:picMkLst>
        </pc:picChg>
        <pc:picChg chg="del">
          <ac:chgData name="Mari Powell" userId="S::mari.powell@uwtsd.ac.uk::a1b98dd7-29dc-4131-8e37-1423e6a9ecca" providerId="AD" clId="Web-{2BB4BFD9-47E8-FE24-0660-84429B38E66A}" dt="2023-01-11T14:48:55.377" v="2899"/>
          <ac:picMkLst>
            <pc:docMk/>
            <pc:sldMk cId="591929473" sldId="286"/>
            <ac:picMk id="3" creationId="{E66178B5-944F-31BF-B62E-E98D6F751B20}"/>
          </ac:picMkLst>
        </pc:picChg>
        <pc:picChg chg="add del mod">
          <ac:chgData name="Mari Powell" userId="S::mari.powell@uwtsd.ac.uk::a1b98dd7-29dc-4131-8e37-1423e6a9ecca" providerId="AD" clId="Web-{2BB4BFD9-47E8-FE24-0660-84429B38E66A}" dt="2023-01-11T15:57:42.088" v="3004"/>
          <ac:picMkLst>
            <pc:docMk/>
            <pc:sldMk cId="591929473" sldId="286"/>
            <ac:picMk id="4" creationId="{D74E41F8-537B-A65E-C65C-B4B505165447}"/>
          </ac:picMkLst>
        </pc:picChg>
      </pc:sldChg>
      <pc:sldChg chg="addSp delSp modSp add replId addAnim modAnim">
        <pc:chgData name="Mari Powell" userId="S::mari.powell@uwtsd.ac.uk::a1b98dd7-29dc-4131-8e37-1423e6a9ecca" providerId="AD" clId="Web-{2BB4BFD9-47E8-FE24-0660-84429B38E66A}" dt="2023-01-11T17:15:48.429" v="3245"/>
        <pc:sldMkLst>
          <pc:docMk/>
          <pc:sldMk cId="4292775413" sldId="287"/>
        </pc:sldMkLst>
        <pc:spChg chg="mod">
          <ac:chgData name="Mari Powell" userId="S::mari.powell@uwtsd.ac.uk::a1b98dd7-29dc-4131-8e37-1423e6a9ecca" providerId="AD" clId="Web-{2BB4BFD9-47E8-FE24-0660-84429B38E66A}" dt="2023-01-11T15:56:35.946" v="3001" actId="20577"/>
          <ac:spMkLst>
            <pc:docMk/>
            <pc:sldMk cId="4292775413" sldId="287"/>
            <ac:spMk id="6" creationId="{C8E4D72B-C8E8-A046-86EF-6F10FEA77974}"/>
          </ac:spMkLst>
        </pc:spChg>
        <pc:spChg chg="del">
          <ac:chgData name="Mari Powell" userId="S::mari.powell@uwtsd.ac.uk::a1b98dd7-29dc-4131-8e37-1423e6a9ecca" providerId="AD" clId="Web-{2BB4BFD9-47E8-FE24-0660-84429B38E66A}" dt="2023-01-11T14:56:53.376" v="2920"/>
          <ac:spMkLst>
            <pc:docMk/>
            <pc:sldMk cId="4292775413" sldId="287"/>
            <ac:spMk id="21" creationId="{ECC07320-C2CA-4E29-8481-9D9E143C7788}"/>
          </ac:spMkLst>
        </pc:spChg>
        <pc:spChg chg="add del">
          <ac:chgData name="Mari Powell" userId="S::mari.powell@uwtsd.ac.uk::a1b98dd7-29dc-4131-8e37-1423e6a9ecca" providerId="AD" clId="Web-{2BB4BFD9-47E8-FE24-0660-84429B38E66A}" dt="2023-01-11T15:56:26.195" v="2999"/>
          <ac:spMkLst>
            <pc:docMk/>
            <pc:sldMk cId="4292775413" sldId="287"/>
            <ac:spMk id="26" creationId="{ECC07320-C2CA-4E29-8481-9D9E143C7788}"/>
          </ac:spMkLst>
        </pc:spChg>
        <pc:spChg chg="add">
          <ac:chgData name="Mari Powell" userId="S::mari.powell@uwtsd.ac.uk::a1b98dd7-29dc-4131-8e37-1423e6a9ecca" providerId="AD" clId="Web-{2BB4BFD9-47E8-FE24-0660-84429B38E66A}" dt="2023-01-11T15:56:26.195" v="2999"/>
          <ac:spMkLst>
            <pc:docMk/>
            <pc:sldMk cId="4292775413" sldId="287"/>
            <ac:spMk id="31" creationId="{ECC07320-C2CA-4E29-8481-9D9E143C7788}"/>
          </ac:spMkLst>
        </pc:spChg>
        <pc:picChg chg="add del mod">
          <ac:chgData name="Mari Powell" userId="S::mari.powell@uwtsd.ac.uk::a1b98dd7-29dc-4131-8e37-1423e6a9ecca" providerId="AD" clId="Web-{2BB4BFD9-47E8-FE24-0660-84429B38E66A}" dt="2023-01-11T15:55:54.867" v="2997"/>
          <ac:picMkLst>
            <pc:docMk/>
            <pc:sldMk cId="4292775413" sldId="287"/>
            <ac:picMk id="2" creationId="{C0929D80-BD88-BEBC-C7C8-E736521F91A4}"/>
          </ac:picMkLst>
        </pc:picChg>
        <pc:picChg chg="add mod">
          <ac:chgData name="Mari Powell" userId="S::mari.powell@uwtsd.ac.uk::a1b98dd7-29dc-4131-8e37-1423e6a9ecca" providerId="AD" clId="Web-{2BB4BFD9-47E8-FE24-0660-84429B38E66A}" dt="2023-01-11T15:56:26.195" v="2999"/>
          <ac:picMkLst>
            <pc:docMk/>
            <pc:sldMk cId="4292775413" sldId="287"/>
            <ac:picMk id="3" creationId="{62877881-2963-B497-087B-2C36835966E0}"/>
          </ac:picMkLst>
        </pc:picChg>
        <pc:picChg chg="del">
          <ac:chgData name="Mari Powell" userId="S::mari.powell@uwtsd.ac.uk::a1b98dd7-29dc-4131-8e37-1423e6a9ecca" providerId="AD" clId="Web-{2BB4BFD9-47E8-FE24-0660-84429B38E66A}" dt="2023-01-11T14:50:40.536" v="2918"/>
          <ac:picMkLst>
            <pc:docMk/>
            <pc:sldMk cId="4292775413" sldId="287"/>
            <ac:picMk id="4" creationId="{D74E41F8-537B-A65E-C65C-B4B505165447}"/>
          </ac:picMkLst>
        </pc:picChg>
      </pc:sldChg>
      <pc:sldChg chg="addSp delSp modSp add del mod replId setBg">
        <pc:chgData name="Mari Powell" userId="S::mari.powell@uwtsd.ac.uk::a1b98dd7-29dc-4131-8e37-1423e6a9ecca" providerId="AD" clId="Web-{2BB4BFD9-47E8-FE24-0660-84429B38E66A}" dt="2023-01-11T15:49:19.670" v="2970"/>
        <pc:sldMkLst>
          <pc:docMk/>
          <pc:sldMk cId="3192801273" sldId="288"/>
        </pc:sldMkLst>
        <pc:spChg chg="del">
          <ac:chgData name="Mari Powell" userId="S::mari.powell@uwtsd.ac.uk::a1b98dd7-29dc-4131-8e37-1423e6a9ecca" providerId="AD" clId="Web-{2BB4BFD9-47E8-FE24-0660-84429B38E66A}" dt="2023-01-11T15:45:24.649" v="2958"/>
          <ac:spMkLst>
            <pc:docMk/>
            <pc:sldMk cId="3192801273" sldId="288"/>
            <ac:spMk id="6" creationId="{8A7D33CB-9685-0D37-6640-9CCEEE2FF168}"/>
          </ac:spMkLst>
        </pc:spChg>
        <pc:picChg chg="add del mod">
          <ac:chgData name="Mari Powell" userId="S::mari.powell@uwtsd.ac.uk::a1b98dd7-29dc-4131-8e37-1423e6a9ecca" providerId="AD" clId="Web-{2BB4BFD9-47E8-FE24-0660-84429B38E66A}" dt="2023-01-11T15:49:14.357" v="2969"/>
          <ac:picMkLst>
            <pc:docMk/>
            <pc:sldMk cId="3192801273" sldId="288"/>
            <ac:picMk id="2" creationId="{8FE60C85-5DCE-C393-0AF0-51B55961543B}"/>
          </ac:picMkLst>
        </pc:picChg>
        <pc:picChg chg="del">
          <ac:chgData name="Mari Powell" userId="S::mari.powell@uwtsd.ac.uk::a1b98dd7-29dc-4131-8e37-1423e6a9ecca" providerId="AD" clId="Web-{2BB4BFD9-47E8-FE24-0660-84429B38E66A}" dt="2023-01-11T15:29:44.503" v="2930"/>
          <ac:picMkLst>
            <pc:docMk/>
            <pc:sldMk cId="3192801273" sldId="288"/>
            <ac:picMk id="4" creationId="{845E5C71-C75C-C989-65A4-B22935AE0287}"/>
          </ac:picMkLst>
        </pc:picChg>
      </pc:sldChg>
      <pc:sldChg chg="addSp delSp modSp add replId addAnim modAnim">
        <pc:chgData name="Mari Powell" userId="S::mari.powell@uwtsd.ac.uk::a1b98dd7-29dc-4131-8e37-1423e6a9ecca" providerId="AD" clId="Web-{2BB4BFD9-47E8-FE24-0660-84429B38E66A}" dt="2023-01-11T17:15:54.382" v="3247"/>
        <pc:sldMkLst>
          <pc:docMk/>
          <pc:sldMk cId="3954743334" sldId="288"/>
        </pc:sldMkLst>
        <pc:spChg chg="mod">
          <ac:chgData name="Mari Powell" userId="S::mari.powell@uwtsd.ac.uk::a1b98dd7-29dc-4131-8e37-1423e6a9ecca" providerId="AD" clId="Web-{2BB4BFD9-47E8-FE24-0660-84429B38E66A}" dt="2023-01-11T15:55:48.898" v="2996" actId="14100"/>
          <ac:spMkLst>
            <pc:docMk/>
            <pc:sldMk cId="3954743334" sldId="288"/>
            <ac:spMk id="6" creationId="{C8E4D72B-C8E8-A046-86EF-6F10FEA77974}"/>
          </ac:spMkLst>
        </pc:spChg>
        <pc:spChg chg="del">
          <ac:chgData name="Mari Powell" userId="S::mari.powell@uwtsd.ac.uk::a1b98dd7-29dc-4131-8e37-1423e6a9ecca" providerId="AD" clId="Web-{2BB4BFD9-47E8-FE24-0660-84429B38E66A}" dt="2023-01-11T15:55:33.850" v="2993"/>
          <ac:spMkLst>
            <pc:docMk/>
            <pc:sldMk cId="3954743334" sldId="288"/>
            <ac:spMk id="26" creationId="{ECC07320-C2CA-4E29-8481-9D9E143C7788}"/>
          </ac:spMkLst>
        </pc:spChg>
        <pc:spChg chg="add">
          <ac:chgData name="Mari Powell" userId="S::mari.powell@uwtsd.ac.uk::a1b98dd7-29dc-4131-8e37-1423e6a9ecca" providerId="AD" clId="Web-{2BB4BFD9-47E8-FE24-0660-84429B38E66A}" dt="2023-01-11T15:55:33.850" v="2993"/>
          <ac:spMkLst>
            <pc:docMk/>
            <pc:sldMk cId="3954743334" sldId="288"/>
            <ac:spMk id="31" creationId="{ECC07320-C2CA-4E29-8481-9D9E143C7788}"/>
          </ac:spMkLst>
        </pc:spChg>
        <pc:picChg chg="del">
          <ac:chgData name="Mari Powell" userId="S::mari.powell@uwtsd.ac.uk::a1b98dd7-29dc-4131-8e37-1423e6a9ecca" providerId="AD" clId="Web-{2BB4BFD9-47E8-FE24-0660-84429B38E66A}" dt="2023-01-11T15:55:22.975" v="2991"/>
          <ac:picMkLst>
            <pc:docMk/>
            <pc:sldMk cId="3954743334" sldId="288"/>
            <ac:picMk id="2" creationId="{C0929D80-BD88-BEBC-C7C8-E736521F91A4}"/>
          </ac:picMkLst>
        </pc:picChg>
        <pc:picChg chg="add mod">
          <ac:chgData name="Mari Powell" userId="S::mari.powell@uwtsd.ac.uk::a1b98dd7-29dc-4131-8e37-1423e6a9ecca" providerId="AD" clId="Web-{2BB4BFD9-47E8-FE24-0660-84429B38E66A}" dt="2023-01-11T15:55:33.850" v="2993"/>
          <ac:picMkLst>
            <pc:docMk/>
            <pc:sldMk cId="3954743334" sldId="288"/>
            <ac:picMk id="3" creationId="{69DD3797-76C0-8A9D-33D6-0DC2ADBA7425}"/>
          </ac:picMkLst>
        </pc:picChg>
      </pc:sldChg>
      <pc:sldChg chg="addSp delSp modSp add replId addAnim modAnim">
        <pc:chgData name="Mari Powell" userId="S::mari.powell@uwtsd.ac.uk::a1b98dd7-29dc-4131-8e37-1423e6a9ecca" providerId="AD" clId="Web-{2BB4BFD9-47E8-FE24-0660-84429B38E66A}" dt="2023-01-11T17:15:59.507" v="3249"/>
        <pc:sldMkLst>
          <pc:docMk/>
          <pc:sldMk cId="3433997988" sldId="289"/>
        </pc:sldMkLst>
        <pc:spChg chg="mod">
          <ac:chgData name="Mari Powell" userId="S::mari.powell@uwtsd.ac.uk::a1b98dd7-29dc-4131-8e37-1423e6a9ecca" providerId="AD" clId="Web-{2BB4BFD9-47E8-FE24-0660-84429B38E66A}" dt="2023-01-11T16:01:29.405" v="3027" actId="20577"/>
          <ac:spMkLst>
            <pc:docMk/>
            <pc:sldMk cId="3433997988" sldId="289"/>
            <ac:spMk id="6" creationId="{C8E4D72B-C8E8-A046-86EF-6F10FEA77974}"/>
          </ac:spMkLst>
        </pc:spChg>
        <pc:spChg chg="del">
          <ac:chgData name="Mari Powell" userId="S::mari.powell@uwtsd.ac.uk::a1b98dd7-29dc-4131-8e37-1423e6a9ecca" providerId="AD" clId="Web-{2BB4BFD9-47E8-FE24-0660-84429B38E66A}" dt="2023-01-11T15:59:37.668" v="3013"/>
          <ac:spMkLst>
            <pc:docMk/>
            <pc:sldMk cId="3433997988" sldId="289"/>
            <ac:spMk id="31" creationId="{ECC07320-C2CA-4E29-8481-9D9E143C7788}"/>
          </ac:spMkLst>
        </pc:spChg>
        <pc:spChg chg="add del">
          <ac:chgData name="Mari Powell" userId="S::mari.powell@uwtsd.ac.uk::a1b98dd7-29dc-4131-8e37-1423e6a9ecca" providerId="AD" clId="Web-{2BB4BFD9-47E8-FE24-0660-84429B38E66A}" dt="2023-01-11T16:00:21.748" v="3018"/>
          <ac:spMkLst>
            <pc:docMk/>
            <pc:sldMk cId="3433997988" sldId="289"/>
            <ac:spMk id="36" creationId="{ECC07320-C2CA-4E29-8481-9D9E143C7788}"/>
          </ac:spMkLst>
        </pc:spChg>
        <pc:spChg chg="add">
          <ac:chgData name="Mari Powell" userId="S::mari.powell@uwtsd.ac.uk::a1b98dd7-29dc-4131-8e37-1423e6a9ecca" providerId="AD" clId="Web-{2BB4BFD9-47E8-FE24-0660-84429B38E66A}" dt="2023-01-11T16:00:21.748" v="3018"/>
          <ac:spMkLst>
            <pc:docMk/>
            <pc:sldMk cId="3433997988" sldId="289"/>
            <ac:spMk id="41" creationId="{ECC07320-C2CA-4E29-8481-9D9E143C7788}"/>
          </ac:spMkLst>
        </pc:spChg>
        <pc:picChg chg="add del mod">
          <ac:chgData name="Mari Powell" userId="S::mari.powell@uwtsd.ac.uk::a1b98dd7-29dc-4131-8e37-1423e6a9ecca" providerId="AD" clId="Web-{2BB4BFD9-47E8-FE24-0660-84429B38E66A}" dt="2023-01-11T15:59:49.466" v="3015"/>
          <ac:picMkLst>
            <pc:docMk/>
            <pc:sldMk cId="3433997988" sldId="289"/>
            <ac:picMk id="2" creationId="{89D2E935-5270-6E8E-BC7E-0223932C969E}"/>
          </ac:picMkLst>
        </pc:picChg>
        <pc:picChg chg="del">
          <ac:chgData name="Mari Powell" userId="S::mari.powell@uwtsd.ac.uk::a1b98dd7-29dc-4131-8e37-1423e6a9ecca" providerId="AD" clId="Web-{2BB4BFD9-47E8-FE24-0660-84429B38E66A}" dt="2023-01-11T15:59:31.153" v="3011"/>
          <ac:picMkLst>
            <pc:docMk/>
            <pc:sldMk cId="3433997988" sldId="289"/>
            <ac:picMk id="3" creationId="{69DD3797-76C0-8A9D-33D6-0DC2ADBA7425}"/>
          </ac:picMkLst>
        </pc:picChg>
        <pc:picChg chg="add mod">
          <ac:chgData name="Mari Powell" userId="S::mari.powell@uwtsd.ac.uk::a1b98dd7-29dc-4131-8e37-1423e6a9ecca" providerId="AD" clId="Web-{2BB4BFD9-47E8-FE24-0660-84429B38E66A}" dt="2023-01-11T16:00:21.748" v="3018"/>
          <ac:picMkLst>
            <pc:docMk/>
            <pc:sldMk cId="3433997988" sldId="289"/>
            <ac:picMk id="4" creationId="{BCD52FEA-00E0-1485-8E28-5E836B363CE0}"/>
          </ac:picMkLst>
        </pc:picChg>
      </pc:sldChg>
      <pc:sldChg chg="addSp delSp modSp add replId addAnim modAnim">
        <pc:chgData name="Mari Powell" userId="S::mari.powell@uwtsd.ac.uk::a1b98dd7-29dc-4131-8e37-1423e6a9ecca" providerId="AD" clId="Web-{2BB4BFD9-47E8-FE24-0660-84429B38E66A}" dt="2023-01-11T17:16:05.398" v="3251"/>
        <pc:sldMkLst>
          <pc:docMk/>
          <pc:sldMk cId="2721806448" sldId="290"/>
        </pc:sldMkLst>
        <pc:spChg chg="mod">
          <ac:chgData name="Mari Powell" userId="S::mari.powell@uwtsd.ac.uk::a1b98dd7-29dc-4131-8e37-1423e6a9ecca" providerId="AD" clId="Web-{2BB4BFD9-47E8-FE24-0660-84429B38E66A}" dt="2023-01-11T16:27:20.112" v="3152" actId="20577"/>
          <ac:spMkLst>
            <pc:docMk/>
            <pc:sldMk cId="2721806448" sldId="290"/>
            <ac:spMk id="6" creationId="{C8E4D72B-C8E8-A046-86EF-6F10FEA77974}"/>
          </ac:spMkLst>
        </pc:spChg>
        <pc:spChg chg="del">
          <ac:chgData name="Mari Powell" userId="S::mari.powell@uwtsd.ac.uk::a1b98dd7-29dc-4131-8e37-1423e6a9ecca" providerId="AD" clId="Web-{2BB4BFD9-47E8-FE24-0660-84429B38E66A}" dt="2023-01-11T16:27:09.393" v="3150"/>
          <ac:spMkLst>
            <pc:docMk/>
            <pc:sldMk cId="2721806448" sldId="290"/>
            <ac:spMk id="41" creationId="{ECC07320-C2CA-4E29-8481-9D9E143C7788}"/>
          </ac:spMkLst>
        </pc:spChg>
        <pc:spChg chg="add">
          <ac:chgData name="Mari Powell" userId="S::mari.powell@uwtsd.ac.uk::a1b98dd7-29dc-4131-8e37-1423e6a9ecca" providerId="AD" clId="Web-{2BB4BFD9-47E8-FE24-0660-84429B38E66A}" dt="2023-01-11T16:27:09.393" v="3150"/>
          <ac:spMkLst>
            <pc:docMk/>
            <pc:sldMk cId="2721806448" sldId="290"/>
            <ac:spMk id="46" creationId="{ECC07320-C2CA-4E29-8481-9D9E143C7788}"/>
          </ac:spMkLst>
        </pc:spChg>
        <pc:picChg chg="add mod">
          <ac:chgData name="Mari Powell" userId="S::mari.powell@uwtsd.ac.uk::a1b98dd7-29dc-4131-8e37-1423e6a9ecca" providerId="AD" clId="Web-{2BB4BFD9-47E8-FE24-0660-84429B38E66A}" dt="2023-01-11T16:27:09.393" v="3150"/>
          <ac:picMkLst>
            <pc:docMk/>
            <pc:sldMk cId="2721806448" sldId="290"/>
            <ac:picMk id="2" creationId="{76BAD993-AC13-8685-740B-59A8DF2DE3DC}"/>
          </ac:picMkLst>
        </pc:picChg>
        <pc:picChg chg="del">
          <ac:chgData name="Mari Powell" userId="S::mari.powell@uwtsd.ac.uk::a1b98dd7-29dc-4131-8e37-1423e6a9ecca" providerId="AD" clId="Web-{2BB4BFD9-47E8-FE24-0660-84429B38E66A}" dt="2023-01-11T16:01:34.468" v="3029"/>
          <ac:picMkLst>
            <pc:docMk/>
            <pc:sldMk cId="2721806448" sldId="290"/>
            <ac:picMk id="4" creationId="{BCD52FEA-00E0-1485-8E28-5E836B363CE0}"/>
          </ac:picMkLst>
        </pc:picChg>
      </pc:sldChg>
      <pc:sldChg chg="addSp delSp modSp add replId addAnim modAnim">
        <pc:chgData name="Mari Powell" userId="S::mari.powell@uwtsd.ac.uk::a1b98dd7-29dc-4131-8e37-1423e6a9ecca" providerId="AD" clId="Web-{2BB4BFD9-47E8-FE24-0660-84429B38E66A}" dt="2023-01-11T17:16:12.398" v="3253"/>
        <pc:sldMkLst>
          <pc:docMk/>
          <pc:sldMk cId="2104742388" sldId="291"/>
        </pc:sldMkLst>
        <pc:spChg chg="mod">
          <ac:chgData name="Mari Powell" userId="S::mari.powell@uwtsd.ac.uk::a1b98dd7-29dc-4131-8e37-1423e6a9ecca" providerId="AD" clId="Web-{2BB4BFD9-47E8-FE24-0660-84429B38E66A}" dt="2023-01-11T16:23:56.920" v="3114" actId="20577"/>
          <ac:spMkLst>
            <pc:docMk/>
            <pc:sldMk cId="2104742388" sldId="291"/>
            <ac:spMk id="6" creationId="{C8E4D72B-C8E8-A046-86EF-6F10FEA77974}"/>
          </ac:spMkLst>
        </pc:spChg>
        <pc:spChg chg="del">
          <ac:chgData name="Mari Powell" userId="S::mari.powell@uwtsd.ac.uk::a1b98dd7-29dc-4131-8e37-1423e6a9ecca" providerId="AD" clId="Web-{2BB4BFD9-47E8-FE24-0660-84429B38E66A}" dt="2023-01-11T16:23:46.483" v="3111"/>
          <ac:spMkLst>
            <pc:docMk/>
            <pc:sldMk cId="2104742388" sldId="291"/>
            <ac:spMk id="41" creationId="{ECC07320-C2CA-4E29-8481-9D9E143C7788}"/>
          </ac:spMkLst>
        </pc:spChg>
        <pc:spChg chg="add">
          <ac:chgData name="Mari Powell" userId="S::mari.powell@uwtsd.ac.uk::a1b98dd7-29dc-4131-8e37-1423e6a9ecca" providerId="AD" clId="Web-{2BB4BFD9-47E8-FE24-0660-84429B38E66A}" dt="2023-01-11T16:23:46.483" v="3111"/>
          <ac:spMkLst>
            <pc:docMk/>
            <pc:sldMk cId="2104742388" sldId="291"/>
            <ac:spMk id="46" creationId="{ECC07320-C2CA-4E29-8481-9D9E143C7788}"/>
          </ac:spMkLst>
        </pc:spChg>
        <pc:picChg chg="add mod">
          <ac:chgData name="Mari Powell" userId="S::mari.powell@uwtsd.ac.uk::a1b98dd7-29dc-4131-8e37-1423e6a9ecca" providerId="AD" clId="Web-{2BB4BFD9-47E8-FE24-0660-84429B38E66A}" dt="2023-01-11T16:23:46.483" v="3111"/>
          <ac:picMkLst>
            <pc:docMk/>
            <pc:sldMk cId="2104742388" sldId="291"/>
            <ac:picMk id="2" creationId="{5D04C9DF-AAE7-B20A-F9E2-EFF8953A14D3}"/>
          </ac:picMkLst>
        </pc:picChg>
      </pc:sldChg>
      <pc:sldChg chg="addSp delSp modSp add replId addAnim modAnim">
        <pc:chgData name="Mari Powell" userId="S::mari.powell@uwtsd.ac.uk::a1b98dd7-29dc-4131-8e37-1423e6a9ecca" providerId="AD" clId="Web-{2BB4BFD9-47E8-FE24-0660-84429B38E66A}" dt="2023-01-11T17:16:18.773" v="3255"/>
        <pc:sldMkLst>
          <pc:docMk/>
          <pc:sldMk cId="343818671" sldId="292"/>
        </pc:sldMkLst>
        <pc:spChg chg="mod">
          <ac:chgData name="Mari Powell" userId="S::mari.powell@uwtsd.ac.uk::a1b98dd7-29dc-4131-8e37-1423e6a9ecca" providerId="AD" clId="Web-{2BB4BFD9-47E8-FE24-0660-84429B38E66A}" dt="2023-01-11T16:23:07.091" v="3109" actId="20577"/>
          <ac:spMkLst>
            <pc:docMk/>
            <pc:sldMk cId="343818671" sldId="292"/>
            <ac:spMk id="6" creationId="{C8E4D72B-C8E8-A046-86EF-6F10FEA77974}"/>
          </ac:spMkLst>
        </pc:spChg>
        <pc:spChg chg="del">
          <ac:chgData name="Mari Powell" userId="S::mari.powell@uwtsd.ac.uk::a1b98dd7-29dc-4131-8e37-1423e6a9ecca" providerId="AD" clId="Web-{2BB4BFD9-47E8-FE24-0660-84429B38E66A}" dt="2023-01-11T16:22:48.731" v="3107"/>
          <ac:spMkLst>
            <pc:docMk/>
            <pc:sldMk cId="343818671" sldId="292"/>
            <ac:spMk id="41" creationId="{ECC07320-C2CA-4E29-8481-9D9E143C7788}"/>
          </ac:spMkLst>
        </pc:spChg>
        <pc:spChg chg="add">
          <ac:chgData name="Mari Powell" userId="S::mari.powell@uwtsd.ac.uk::a1b98dd7-29dc-4131-8e37-1423e6a9ecca" providerId="AD" clId="Web-{2BB4BFD9-47E8-FE24-0660-84429B38E66A}" dt="2023-01-11T16:22:48.731" v="3107"/>
          <ac:spMkLst>
            <pc:docMk/>
            <pc:sldMk cId="343818671" sldId="292"/>
            <ac:spMk id="46" creationId="{ECC07320-C2CA-4E29-8481-9D9E143C7788}"/>
          </ac:spMkLst>
        </pc:spChg>
        <pc:picChg chg="add mod">
          <ac:chgData name="Mari Powell" userId="S::mari.powell@uwtsd.ac.uk::a1b98dd7-29dc-4131-8e37-1423e6a9ecca" providerId="AD" clId="Web-{2BB4BFD9-47E8-FE24-0660-84429B38E66A}" dt="2023-01-11T16:22:48.731" v="3107"/>
          <ac:picMkLst>
            <pc:docMk/>
            <pc:sldMk cId="343818671" sldId="292"/>
            <ac:picMk id="2" creationId="{DC7B70C7-E92D-F8E3-AE8A-7C5393FD30D3}"/>
          </ac:picMkLst>
        </pc:picChg>
      </pc:sldChg>
      <pc:sldChg chg="addSp delSp modSp add ord replId addAnim modAnim">
        <pc:chgData name="Mari Powell" userId="S::mari.powell@uwtsd.ac.uk::a1b98dd7-29dc-4131-8e37-1423e6a9ecca" providerId="AD" clId="Web-{2BB4BFD9-47E8-FE24-0660-84429B38E66A}" dt="2023-01-11T17:16:30.727" v="3259"/>
        <pc:sldMkLst>
          <pc:docMk/>
          <pc:sldMk cId="776957925" sldId="293"/>
        </pc:sldMkLst>
        <pc:spChg chg="mod">
          <ac:chgData name="Mari Powell" userId="S::mari.powell@uwtsd.ac.uk::a1b98dd7-29dc-4131-8e37-1423e6a9ecca" providerId="AD" clId="Web-{2BB4BFD9-47E8-FE24-0660-84429B38E66A}" dt="2023-01-11T16:45:59.513" v="3192" actId="1076"/>
          <ac:spMkLst>
            <pc:docMk/>
            <pc:sldMk cId="776957925" sldId="293"/>
            <ac:spMk id="6" creationId="{C8E4D72B-C8E8-A046-86EF-6F10FEA77974}"/>
          </ac:spMkLst>
        </pc:spChg>
        <pc:spChg chg="del">
          <ac:chgData name="Mari Powell" userId="S::mari.powell@uwtsd.ac.uk::a1b98dd7-29dc-4131-8e37-1423e6a9ecca" providerId="AD" clId="Web-{2BB4BFD9-47E8-FE24-0660-84429B38E66A}" dt="2023-01-11T16:32:44.651" v="3164"/>
          <ac:spMkLst>
            <pc:docMk/>
            <pc:sldMk cId="776957925" sldId="293"/>
            <ac:spMk id="41" creationId="{ECC07320-C2CA-4E29-8481-9D9E143C7788}"/>
          </ac:spMkLst>
        </pc:spChg>
        <pc:spChg chg="add">
          <ac:chgData name="Mari Powell" userId="S::mari.powell@uwtsd.ac.uk::a1b98dd7-29dc-4131-8e37-1423e6a9ecca" providerId="AD" clId="Web-{2BB4BFD9-47E8-FE24-0660-84429B38E66A}" dt="2023-01-11T16:32:44.651" v="3164"/>
          <ac:spMkLst>
            <pc:docMk/>
            <pc:sldMk cId="776957925" sldId="293"/>
            <ac:spMk id="46" creationId="{ECC07320-C2CA-4E29-8481-9D9E143C7788}"/>
          </ac:spMkLst>
        </pc:spChg>
        <pc:picChg chg="add mod modCrop">
          <ac:chgData name="Mari Powell" userId="S::mari.powell@uwtsd.ac.uk::a1b98dd7-29dc-4131-8e37-1423e6a9ecca" providerId="AD" clId="Web-{2BB4BFD9-47E8-FE24-0660-84429B38E66A}" dt="2023-01-11T16:33:15.652" v="3167" actId="1076"/>
          <ac:picMkLst>
            <pc:docMk/>
            <pc:sldMk cId="776957925" sldId="293"/>
            <ac:picMk id="2" creationId="{D18E2735-E966-A67E-B8D1-A0EF6B11A41B}"/>
          </ac:picMkLst>
        </pc:picChg>
      </pc:sldChg>
      <pc:sldChg chg="addSp delSp modSp add replId addAnim modAnim">
        <pc:chgData name="Mari Powell" userId="S::mari.powell@uwtsd.ac.uk::a1b98dd7-29dc-4131-8e37-1423e6a9ecca" providerId="AD" clId="Web-{2BB4BFD9-47E8-FE24-0660-84429B38E66A}" dt="2023-01-11T17:16:24.524" v="3257"/>
        <pc:sldMkLst>
          <pc:docMk/>
          <pc:sldMk cId="2523574503" sldId="294"/>
        </pc:sldMkLst>
        <pc:spChg chg="mod">
          <ac:chgData name="Mari Powell" userId="S::mari.powell@uwtsd.ac.uk::a1b98dd7-29dc-4131-8e37-1423e6a9ecca" providerId="AD" clId="Web-{2BB4BFD9-47E8-FE24-0660-84429B38E66A}" dt="2023-01-11T16:29:21.412" v="3162" actId="20577"/>
          <ac:spMkLst>
            <pc:docMk/>
            <pc:sldMk cId="2523574503" sldId="294"/>
            <ac:spMk id="6" creationId="{C8E4D72B-C8E8-A046-86EF-6F10FEA77974}"/>
          </ac:spMkLst>
        </pc:spChg>
        <pc:spChg chg="add del">
          <ac:chgData name="Mari Powell" userId="S::mari.powell@uwtsd.ac.uk::a1b98dd7-29dc-4131-8e37-1423e6a9ecca" providerId="AD" clId="Web-{2BB4BFD9-47E8-FE24-0660-84429B38E66A}" dt="2023-01-11T16:29:02.693" v="3158"/>
          <ac:spMkLst>
            <pc:docMk/>
            <pc:sldMk cId="2523574503" sldId="294"/>
            <ac:spMk id="41" creationId="{ECC07320-C2CA-4E29-8481-9D9E143C7788}"/>
          </ac:spMkLst>
        </pc:spChg>
        <pc:spChg chg="add">
          <ac:chgData name="Mari Powell" userId="S::mari.powell@uwtsd.ac.uk::a1b98dd7-29dc-4131-8e37-1423e6a9ecca" providerId="AD" clId="Web-{2BB4BFD9-47E8-FE24-0660-84429B38E66A}" dt="2023-01-11T16:29:02.693" v="3158"/>
          <ac:spMkLst>
            <pc:docMk/>
            <pc:sldMk cId="2523574503" sldId="294"/>
            <ac:spMk id="43" creationId="{ECC07320-C2CA-4E29-8481-9D9E143C7788}"/>
          </ac:spMkLst>
        </pc:spChg>
        <pc:spChg chg="add del">
          <ac:chgData name="Mari Powell" userId="S::mari.powell@uwtsd.ac.uk::a1b98dd7-29dc-4131-8e37-1423e6a9ecca" providerId="AD" clId="Web-{2BB4BFD9-47E8-FE24-0660-84429B38E66A}" dt="2023-01-11T16:28:31.739" v="3155"/>
          <ac:spMkLst>
            <pc:docMk/>
            <pc:sldMk cId="2523574503" sldId="294"/>
            <ac:spMk id="46" creationId="{ECC07320-C2CA-4E29-8481-9D9E143C7788}"/>
          </ac:spMkLst>
        </pc:spChg>
        <pc:picChg chg="add del mod">
          <ac:chgData name="Mari Powell" userId="S::mari.powell@uwtsd.ac.uk::a1b98dd7-29dc-4131-8e37-1423e6a9ecca" providerId="AD" clId="Web-{2BB4BFD9-47E8-FE24-0660-84429B38E66A}" dt="2023-01-11T16:28:35.270" v="3156"/>
          <ac:picMkLst>
            <pc:docMk/>
            <pc:sldMk cId="2523574503" sldId="294"/>
            <ac:picMk id="2" creationId="{A7CD1FFB-517B-CDA4-57E0-6BF74BDFDE67}"/>
          </ac:picMkLst>
        </pc:picChg>
        <pc:picChg chg="add mod modCrop">
          <ac:chgData name="Mari Powell" userId="S::mari.powell@uwtsd.ac.uk::a1b98dd7-29dc-4131-8e37-1423e6a9ecca" providerId="AD" clId="Web-{2BB4BFD9-47E8-FE24-0660-84429B38E66A}" dt="2023-01-11T16:34:19.106" v="3176" actId="1076"/>
          <ac:picMkLst>
            <pc:docMk/>
            <pc:sldMk cId="2523574503" sldId="294"/>
            <ac:picMk id="3" creationId="{099E870D-4F25-52C7-D49E-99411B2FE982}"/>
          </ac:picMkLst>
        </pc:picChg>
      </pc:sldChg>
      <pc:sldChg chg="addSp delSp modSp add replId addAnim modAnim">
        <pc:chgData name="Mari Powell" userId="S::mari.powell@uwtsd.ac.uk::a1b98dd7-29dc-4131-8e37-1423e6a9ecca" providerId="AD" clId="Web-{2BB4BFD9-47E8-FE24-0660-84429B38E66A}" dt="2023-01-11T17:16:36.383" v="3261"/>
        <pc:sldMkLst>
          <pc:docMk/>
          <pc:sldMk cId="2641094963" sldId="295"/>
        </pc:sldMkLst>
        <pc:spChg chg="mod">
          <ac:chgData name="Mari Powell" userId="S::mari.powell@uwtsd.ac.uk::a1b98dd7-29dc-4131-8e37-1423e6a9ecca" providerId="AD" clId="Web-{2BB4BFD9-47E8-FE24-0660-84429B38E66A}" dt="2023-01-11T16:46:15.794" v="3198" actId="1076"/>
          <ac:spMkLst>
            <pc:docMk/>
            <pc:sldMk cId="2641094963" sldId="295"/>
            <ac:spMk id="6" creationId="{C8E4D72B-C8E8-A046-86EF-6F10FEA77974}"/>
          </ac:spMkLst>
        </pc:spChg>
        <pc:spChg chg="del">
          <ac:chgData name="Mari Powell" userId="S::mari.powell@uwtsd.ac.uk::a1b98dd7-29dc-4131-8e37-1423e6a9ecca" providerId="AD" clId="Web-{2BB4BFD9-47E8-FE24-0660-84429B38E66A}" dt="2023-01-11T16:45:01.980" v="3184"/>
          <ac:spMkLst>
            <pc:docMk/>
            <pc:sldMk cId="2641094963" sldId="295"/>
            <ac:spMk id="41" creationId="{ECC07320-C2CA-4E29-8481-9D9E143C7788}"/>
          </ac:spMkLst>
        </pc:spChg>
        <pc:spChg chg="add">
          <ac:chgData name="Mari Powell" userId="S::mari.powell@uwtsd.ac.uk::a1b98dd7-29dc-4131-8e37-1423e6a9ecca" providerId="AD" clId="Web-{2BB4BFD9-47E8-FE24-0660-84429B38E66A}" dt="2023-01-11T16:45:01.980" v="3184"/>
          <ac:spMkLst>
            <pc:docMk/>
            <pc:sldMk cId="2641094963" sldId="295"/>
            <ac:spMk id="46" creationId="{ECC07320-C2CA-4E29-8481-9D9E143C7788}"/>
          </ac:spMkLst>
        </pc:spChg>
        <pc:picChg chg="add mod modCrop">
          <ac:chgData name="Mari Powell" userId="S::mari.powell@uwtsd.ac.uk::a1b98dd7-29dc-4131-8e37-1423e6a9ecca" providerId="AD" clId="Web-{2BB4BFD9-47E8-FE24-0660-84429B38E66A}" dt="2023-01-11T16:46:39.764" v="3199" actId="1076"/>
          <ac:picMkLst>
            <pc:docMk/>
            <pc:sldMk cId="2641094963" sldId="295"/>
            <ac:picMk id="2" creationId="{85EC4109-A0E7-E337-7D8F-B497C21E1EA2}"/>
          </ac:picMkLst>
        </pc:picChg>
      </pc:sldChg>
      <pc:sldChg chg="addSp delSp modSp add mod replId setBg delAnim">
        <pc:chgData name="Mari Powell" userId="S::mari.powell@uwtsd.ac.uk::a1b98dd7-29dc-4131-8e37-1423e6a9ecca" providerId="AD" clId="Web-{2BB4BFD9-47E8-FE24-0660-84429B38E66A}" dt="2023-01-11T17:13:35.442" v="3237"/>
        <pc:sldMkLst>
          <pc:docMk/>
          <pc:sldMk cId="2181485856" sldId="296"/>
        </pc:sldMkLst>
        <pc:spChg chg="mod">
          <ac:chgData name="Mari Powell" userId="S::mari.powell@uwtsd.ac.uk::a1b98dd7-29dc-4131-8e37-1423e6a9ecca" providerId="AD" clId="Web-{2BB4BFD9-47E8-FE24-0660-84429B38E66A}" dt="2023-01-11T17:13:23.816" v="3236" actId="20577"/>
          <ac:spMkLst>
            <pc:docMk/>
            <pc:sldMk cId="2181485856" sldId="296"/>
            <ac:spMk id="5" creationId="{9EC94526-3D11-AA9A-A5E5-E81B5A0FDEFB}"/>
          </ac:spMkLst>
        </pc:spChg>
        <pc:spChg chg="del">
          <ac:chgData name="Mari Powell" userId="S::mari.powell@uwtsd.ac.uk::a1b98dd7-29dc-4131-8e37-1423e6a9ecca" providerId="AD" clId="Web-{2BB4BFD9-47E8-FE24-0660-84429B38E66A}" dt="2023-01-11T16:25:26.704" v="3148"/>
          <ac:spMkLst>
            <pc:docMk/>
            <pc:sldMk cId="2181485856" sldId="296"/>
            <ac:spMk id="13" creationId="{B49C7B86-E3C7-224D-A900-EF1FF3700285}"/>
          </ac:spMkLst>
        </pc:spChg>
        <pc:spChg chg="add">
          <ac:chgData name="Mari Powell" userId="S::mari.powell@uwtsd.ac.uk::a1b98dd7-29dc-4131-8e37-1423e6a9ecca" providerId="AD" clId="Web-{2BB4BFD9-47E8-FE24-0660-84429B38E66A}" dt="2023-01-11T17:13:01.331" v="3232"/>
          <ac:spMkLst>
            <pc:docMk/>
            <pc:sldMk cId="2181485856" sldId="296"/>
            <ac:spMk id="20" creationId="{DCD9C319-51C4-4B3F-AEB3-47BB3616FF6F}"/>
          </ac:spMkLst>
        </pc:spChg>
        <pc:picChg chg="add mod">
          <ac:chgData name="Mari Powell" userId="S::mari.powell@uwtsd.ac.uk::a1b98dd7-29dc-4131-8e37-1423e6a9ecca" providerId="AD" clId="Web-{2BB4BFD9-47E8-FE24-0660-84429B38E66A}" dt="2023-01-11T17:13:01.331" v="3232"/>
          <ac:picMkLst>
            <pc:docMk/>
            <pc:sldMk cId="2181485856" sldId="296"/>
            <ac:picMk id="2" creationId="{462BE120-5BC5-C908-0479-8057B31093C5}"/>
          </ac:picMkLst>
        </pc:picChg>
        <pc:picChg chg="del">
          <ac:chgData name="Mari Powell" userId="S::mari.powell@uwtsd.ac.uk::a1b98dd7-29dc-4131-8e37-1423e6a9ecca" providerId="AD" clId="Web-{2BB4BFD9-47E8-FE24-0660-84429B38E66A}" dt="2023-01-11T16:24:47.546" v="3116"/>
          <ac:picMkLst>
            <pc:docMk/>
            <pc:sldMk cId="2181485856" sldId="296"/>
            <ac:picMk id="7" creationId="{013BD4A9-0142-2038-F972-B8B1867E3450}"/>
          </ac:picMkLst>
        </pc:picChg>
        <pc:cxnChg chg="del">
          <ac:chgData name="Mari Powell" userId="S::mari.powell@uwtsd.ac.uk::a1b98dd7-29dc-4131-8e37-1423e6a9ecca" providerId="AD" clId="Web-{2BB4BFD9-47E8-FE24-0660-84429B38E66A}" dt="2023-01-11T17:13:01.331" v="3232"/>
          <ac:cxnSpMkLst>
            <pc:docMk/>
            <pc:sldMk cId="2181485856" sldId="296"/>
            <ac:cxnSpMk id="15" creationId="{A7F400EE-A8A5-48AF-B4D6-291B52C6F0B0}"/>
          </ac:cxnSpMkLst>
        </pc:cxnChg>
      </pc:sldChg>
      <pc:sldChg chg="addSp delSp modSp add replId addAnim modAnim">
        <pc:chgData name="Mari Powell" userId="S::mari.powell@uwtsd.ac.uk::a1b98dd7-29dc-4131-8e37-1423e6a9ecca" providerId="AD" clId="Web-{2BB4BFD9-47E8-FE24-0660-84429B38E66A}" dt="2023-01-11T17:16:42.461" v="3263"/>
        <pc:sldMkLst>
          <pc:docMk/>
          <pc:sldMk cId="1725273288" sldId="297"/>
        </pc:sldMkLst>
        <pc:spChg chg="mod">
          <ac:chgData name="Mari Powell" userId="S::mari.powell@uwtsd.ac.uk::a1b98dd7-29dc-4131-8e37-1423e6a9ecca" providerId="AD" clId="Web-{2BB4BFD9-47E8-FE24-0660-84429B38E66A}" dt="2023-01-11T16:54:28.852" v="3219" actId="20577"/>
          <ac:spMkLst>
            <pc:docMk/>
            <pc:sldMk cId="1725273288" sldId="297"/>
            <ac:spMk id="6" creationId="{C8E4D72B-C8E8-A046-86EF-6F10FEA77974}"/>
          </ac:spMkLst>
        </pc:spChg>
        <pc:spChg chg="del">
          <ac:chgData name="Mari Powell" userId="S::mari.powell@uwtsd.ac.uk::a1b98dd7-29dc-4131-8e37-1423e6a9ecca" providerId="AD" clId="Web-{2BB4BFD9-47E8-FE24-0660-84429B38E66A}" dt="2023-01-11T16:54:19.602" v="3217"/>
          <ac:spMkLst>
            <pc:docMk/>
            <pc:sldMk cId="1725273288" sldId="297"/>
            <ac:spMk id="46" creationId="{ECC07320-C2CA-4E29-8481-9D9E143C7788}"/>
          </ac:spMkLst>
        </pc:spChg>
        <pc:spChg chg="add">
          <ac:chgData name="Mari Powell" userId="S::mari.powell@uwtsd.ac.uk::a1b98dd7-29dc-4131-8e37-1423e6a9ecca" providerId="AD" clId="Web-{2BB4BFD9-47E8-FE24-0660-84429B38E66A}" dt="2023-01-11T16:54:19.602" v="3217"/>
          <ac:spMkLst>
            <pc:docMk/>
            <pc:sldMk cId="1725273288" sldId="297"/>
            <ac:spMk id="51" creationId="{ECC07320-C2CA-4E29-8481-9D9E143C7788}"/>
          </ac:spMkLst>
        </pc:spChg>
        <pc:picChg chg="del">
          <ac:chgData name="Mari Powell" userId="S::mari.powell@uwtsd.ac.uk::a1b98dd7-29dc-4131-8e37-1423e6a9ecca" providerId="AD" clId="Web-{2BB4BFD9-47E8-FE24-0660-84429B38E66A}" dt="2023-01-11T16:46:54.842" v="3204"/>
          <ac:picMkLst>
            <pc:docMk/>
            <pc:sldMk cId="1725273288" sldId="297"/>
            <ac:picMk id="2" creationId="{85EC4109-A0E7-E337-7D8F-B497C21E1EA2}"/>
          </ac:picMkLst>
        </pc:picChg>
        <pc:picChg chg="add mod">
          <ac:chgData name="Mari Powell" userId="S::mari.powell@uwtsd.ac.uk::a1b98dd7-29dc-4131-8e37-1423e6a9ecca" providerId="AD" clId="Web-{2BB4BFD9-47E8-FE24-0660-84429B38E66A}" dt="2023-01-11T16:54:19.602" v="3217"/>
          <ac:picMkLst>
            <pc:docMk/>
            <pc:sldMk cId="1725273288" sldId="297"/>
            <ac:picMk id="3" creationId="{F71E51CB-11C9-D417-359C-E960D9A117C1}"/>
          </ac:picMkLst>
        </pc:picChg>
      </pc:sldChg>
      <pc:sldChg chg="addSp delSp modSp add replId addAnim modAnim">
        <pc:chgData name="Mari Powell" userId="S::mari.powell@uwtsd.ac.uk::a1b98dd7-29dc-4131-8e37-1423e6a9ecca" providerId="AD" clId="Web-{2BB4BFD9-47E8-FE24-0660-84429B38E66A}" dt="2023-01-11T17:16:48.618" v="3265"/>
        <pc:sldMkLst>
          <pc:docMk/>
          <pc:sldMk cId="1530968139" sldId="298"/>
        </pc:sldMkLst>
        <pc:spChg chg="mod">
          <ac:chgData name="Mari Powell" userId="S::mari.powell@uwtsd.ac.uk::a1b98dd7-29dc-4131-8e37-1423e6a9ecca" providerId="AD" clId="Web-{2BB4BFD9-47E8-FE24-0660-84429B38E66A}" dt="2023-01-11T16:59:25.390" v="3225" actId="1076"/>
          <ac:spMkLst>
            <pc:docMk/>
            <pc:sldMk cId="1530968139" sldId="298"/>
            <ac:spMk id="6" creationId="{C8E4D72B-C8E8-A046-86EF-6F10FEA77974}"/>
          </ac:spMkLst>
        </pc:spChg>
        <pc:spChg chg="del">
          <ac:chgData name="Mari Powell" userId="S::mari.powell@uwtsd.ac.uk::a1b98dd7-29dc-4131-8e37-1423e6a9ecca" providerId="AD" clId="Web-{2BB4BFD9-47E8-FE24-0660-84429B38E66A}" dt="2023-01-11T16:59:11.281" v="3221"/>
          <ac:spMkLst>
            <pc:docMk/>
            <pc:sldMk cId="1530968139" sldId="298"/>
            <ac:spMk id="46" creationId="{ECC07320-C2CA-4E29-8481-9D9E143C7788}"/>
          </ac:spMkLst>
        </pc:spChg>
        <pc:spChg chg="add">
          <ac:chgData name="Mari Powell" userId="S::mari.powell@uwtsd.ac.uk::a1b98dd7-29dc-4131-8e37-1423e6a9ecca" providerId="AD" clId="Web-{2BB4BFD9-47E8-FE24-0660-84429B38E66A}" dt="2023-01-11T16:59:11.281" v="3221"/>
          <ac:spMkLst>
            <pc:docMk/>
            <pc:sldMk cId="1530968139" sldId="298"/>
            <ac:spMk id="51" creationId="{DCD9C319-51C4-4B3F-AEB3-47BB3616FF6F}"/>
          </ac:spMkLst>
        </pc:spChg>
        <pc:picChg chg="add mod">
          <ac:chgData name="Mari Powell" userId="S::mari.powell@uwtsd.ac.uk::a1b98dd7-29dc-4131-8e37-1423e6a9ecca" providerId="AD" clId="Web-{2BB4BFD9-47E8-FE24-0660-84429B38E66A}" dt="2023-01-11T16:59:11.281" v="3221"/>
          <ac:picMkLst>
            <pc:docMk/>
            <pc:sldMk cId="1530968139" sldId="298"/>
            <ac:picMk id="2" creationId="{1D280406-9EF3-66BE-5010-8B001D3B8E30}"/>
          </ac:picMkLst>
        </pc:picChg>
      </pc:sldChg>
      <pc:sldChg chg="addSp delSp modSp add replId addAnim modAnim">
        <pc:chgData name="Mari Powell" userId="S::mari.powell@uwtsd.ac.uk::a1b98dd7-29dc-4131-8e37-1423e6a9ecca" providerId="AD" clId="Web-{2BB4BFD9-47E8-FE24-0660-84429B38E66A}" dt="2023-01-11T17:16:54.977" v="3267"/>
        <pc:sldMkLst>
          <pc:docMk/>
          <pc:sldMk cId="284135771" sldId="299"/>
        </pc:sldMkLst>
        <pc:spChg chg="mod">
          <ac:chgData name="Mari Powell" userId="S::mari.powell@uwtsd.ac.uk::a1b98dd7-29dc-4131-8e37-1423e6a9ecca" providerId="AD" clId="Web-{2BB4BFD9-47E8-FE24-0660-84429B38E66A}" dt="2023-01-11T17:10:34.531" v="3230" actId="20577"/>
          <ac:spMkLst>
            <pc:docMk/>
            <pc:sldMk cId="284135771" sldId="299"/>
            <ac:spMk id="6" creationId="{C8E4D72B-C8E8-A046-86EF-6F10FEA77974}"/>
          </ac:spMkLst>
        </pc:spChg>
        <pc:spChg chg="del">
          <ac:chgData name="Mari Powell" userId="S::mari.powell@uwtsd.ac.uk::a1b98dd7-29dc-4131-8e37-1423e6a9ecca" providerId="AD" clId="Web-{2BB4BFD9-47E8-FE24-0660-84429B38E66A}" dt="2023-01-11T17:10:22.953" v="3227"/>
          <ac:spMkLst>
            <pc:docMk/>
            <pc:sldMk cId="284135771" sldId="299"/>
            <ac:spMk id="46" creationId="{ECC07320-C2CA-4E29-8481-9D9E143C7788}"/>
          </ac:spMkLst>
        </pc:spChg>
        <pc:spChg chg="add">
          <ac:chgData name="Mari Powell" userId="S::mari.powell@uwtsd.ac.uk::a1b98dd7-29dc-4131-8e37-1423e6a9ecca" providerId="AD" clId="Web-{2BB4BFD9-47E8-FE24-0660-84429B38E66A}" dt="2023-01-11T17:10:22.953" v="3227"/>
          <ac:spMkLst>
            <pc:docMk/>
            <pc:sldMk cId="284135771" sldId="299"/>
            <ac:spMk id="51" creationId="{ECC07320-C2CA-4E29-8481-9D9E143C7788}"/>
          </ac:spMkLst>
        </pc:spChg>
        <pc:picChg chg="add mod">
          <ac:chgData name="Mari Powell" userId="S::mari.powell@uwtsd.ac.uk::a1b98dd7-29dc-4131-8e37-1423e6a9ecca" providerId="AD" clId="Web-{2BB4BFD9-47E8-FE24-0660-84429B38E66A}" dt="2023-01-11T17:10:22.953" v="3227"/>
          <ac:picMkLst>
            <pc:docMk/>
            <pc:sldMk cId="284135771" sldId="299"/>
            <ac:picMk id="2" creationId="{AFCADEC8-B3A4-8314-39B1-222ED2DCD7E0}"/>
          </ac:picMkLst>
        </pc:picChg>
      </pc:sldChg>
      <pc:sldMasterChg chg="add del addSldLayout delSldLayout">
        <pc:chgData name="Mari Powell" userId="S::mari.powell@uwtsd.ac.uk::a1b98dd7-29dc-4131-8e37-1423e6a9ecca" providerId="AD" clId="Web-{2BB4BFD9-47E8-FE24-0660-84429B38E66A}" dt="2023-01-11T14:24:55.597" v="2760"/>
        <pc:sldMasterMkLst>
          <pc:docMk/>
          <pc:sldMasterMk cId="1800879340" sldId="2147483648"/>
        </pc:sldMasterMkLst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800879340" sldId="2147483648"/>
            <pc:sldLayoutMk cId="537574029" sldId="2147483649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800879340" sldId="2147483648"/>
            <pc:sldLayoutMk cId="977649796" sldId="2147483650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800879340" sldId="2147483648"/>
            <pc:sldLayoutMk cId="912814951" sldId="2147483651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800879340" sldId="2147483648"/>
            <pc:sldLayoutMk cId="3694399070" sldId="2147483652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800879340" sldId="2147483648"/>
            <pc:sldLayoutMk cId="4139303439" sldId="2147483653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800879340" sldId="2147483648"/>
            <pc:sldLayoutMk cId="3379312004" sldId="2147483654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800879340" sldId="2147483648"/>
            <pc:sldLayoutMk cId="4202573655" sldId="2147483655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800879340" sldId="2147483648"/>
            <pc:sldLayoutMk cId="4105716280" sldId="2147483656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800879340" sldId="2147483648"/>
            <pc:sldLayoutMk cId="1226457956" sldId="2147483657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800879340" sldId="2147483648"/>
            <pc:sldLayoutMk cId="587404916" sldId="2147483658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800879340" sldId="2147483648"/>
            <pc:sldLayoutMk cId="3834463969" sldId="2147483659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800879340" sldId="2147483648"/>
            <pc:sldLayoutMk cId="1376996287" sldId="2147483660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800879340" sldId="2147483648"/>
            <pc:sldLayoutMk cId="1533801682" sldId="2147483661"/>
          </pc:sldLayoutMkLst>
        </pc:sldLayoutChg>
      </pc:sldMasterChg>
      <pc:sldMasterChg chg="add addSldLayout">
        <pc:chgData name="Mari Powell" userId="S::mari.powell@uwtsd.ac.uk::a1b98dd7-29dc-4131-8e37-1423e6a9ecca" providerId="AD" clId="Web-{2BB4BFD9-47E8-FE24-0660-84429B38E66A}" dt="2023-01-11T14:38:35.795" v="2868"/>
        <pc:sldMasterMkLst>
          <pc:docMk/>
          <pc:sldMasterMk cId="2460445775" sldId="2147483648"/>
        </pc:sldMasterMkLst>
        <pc:sldLayoutChg chg="add">
          <pc:chgData name="Mari Powell" userId="S::mari.powell@uwtsd.ac.uk::a1b98dd7-29dc-4131-8e37-1423e6a9ecca" providerId="AD" clId="Web-{2BB4BFD9-47E8-FE24-0660-84429B38E66A}" dt="2023-01-11T14:38:35.795" v="2868"/>
          <pc:sldLayoutMkLst>
            <pc:docMk/>
            <pc:sldMasterMk cId="2460445775" sldId="2147483648"/>
            <pc:sldLayoutMk cId="3867363531" sldId="2147483649"/>
          </pc:sldLayoutMkLst>
        </pc:sldLayoutChg>
        <pc:sldLayoutChg chg="add">
          <pc:chgData name="Mari Powell" userId="S::mari.powell@uwtsd.ac.uk::a1b98dd7-29dc-4131-8e37-1423e6a9ecca" providerId="AD" clId="Web-{2BB4BFD9-47E8-FE24-0660-84429B38E66A}" dt="2023-01-11T14:38:35.795" v="2868"/>
          <pc:sldLayoutMkLst>
            <pc:docMk/>
            <pc:sldMasterMk cId="2460445775" sldId="2147483648"/>
            <pc:sldLayoutMk cId="3023862727" sldId="2147483650"/>
          </pc:sldLayoutMkLst>
        </pc:sldLayoutChg>
        <pc:sldLayoutChg chg="add">
          <pc:chgData name="Mari Powell" userId="S::mari.powell@uwtsd.ac.uk::a1b98dd7-29dc-4131-8e37-1423e6a9ecca" providerId="AD" clId="Web-{2BB4BFD9-47E8-FE24-0660-84429B38E66A}" dt="2023-01-11T14:38:35.795" v="2868"/>
          <pc:sldLayoutMkLst>
            <pc:docMk/>
            <pc:sldMasterMk cId="2460445775" sldId="2147483648"/>
            <pc:sldLayoutMk cId="133156012" sldId="2147483651"/>
          </pc:sldLayoutMkLst>
        </pc:sldLayoutChg>
        <pc:sldLayoutChg chg="add">
          <pc:chgData name="Mari Powell" userId="S::mari.powell@uwtsd.ac.uk::a1b98dd7-29dc-4131-8e37-1423e6a9ecca" providerId="AD" clId="Web-{2BB4BFD9-47E8-FE24-0660-84429B38E66A}" dt="2023-01-11T14:38:35.795" v="2868"/>
          <pc:sldLayoutMkLst>
            <pc:docMk/>
            <pc:sldMasterMk cId="2460445775" sldId="2147483648"/>
            <pc:sldLayoutMk cId="495605689" sldId="2147483652"/>
          </pc:sldLayoutMkLst>
        </pc:sldLayoutChg>
        <pc:sldLayoutChg chg="add">
          <pc:chgData name="Mari Powell" userId="S::mari.powell@uwtsd.ac.uk::a1b98dd7-29dc-4131-8e37-1423e6a9ecca" providerId="AD" clId="Web-{2BB4BFD9-47E8-FE24-0660-84429B38E66A}" dt="2023-01-11T14:38:35.795" v="2868"/>
          <pc:sldLayoutMkLst>
            <pc:docMk/>
            <pc:sldMasterMk cId="2460445775" sldId="2147483648"/>
            <pc:sldLayoutMk cId="2721261873" sldId="2147483653"/>
          </pc:sldLayoutMkLst>
        </pc:sldLayoutChg>
        <pc:sldLayoutChg chg="add">
          <pc:chgData name="Mari Powell" userId="S::mari.powell@uwtsd.ac.uk::a1b98dd7-29dc-4131-8e37-1423e6a9ecca" providerId="AD" clId="Web-{2BB4BFD9-47E8-FE24-0660-84429B38E66A}" dt="2023-01-11T14:38:35.795" v="2868"/>
          <pc:sldLayoutMkLst>
            <pc:docMk/>
            <pc:sldMasterMk cId="2460445775" sldId="2147483648"/>
            <pc:sldLayoutMk cId="3437395176" sldId="2147483654"/>
          </pc:sldLayoutMkLst>
        </pc:sldLayoutChg>
        <pc:sldLayoutChg chg="add">
          <pc:chgData name="Mari Powell" userId="S::mari.powell@uwtsd.ac.uk::a1b98dd7-29dc-4131-8e37-1423e6a9ecca" providerId="AD" clId="Web-{2BB4BFD9-47E8-FE24-0660-84429B38E66A}" dt="2023-01-11T14:38:35.795" v="2868"/>
          <pc:sldLayoutMkLst>
            <pc:docMk/>
            <pc:sldMasterMk cId="2460445775" sldId="2147483648"/>
            <pc:sldLayoutMk cId="753593801" sldId="2147483655"/>
          </pc:sldLayoutMkLst>
        </pc:sldLayoutChg>
        <pc:sldLayoutChg chg="add">
          <pc:chgData name="Mari Powell" userId="S::mari.powell@uwtsd.ac.uk::a1b98dd7-29dc-4131-8e37-1423e6a9ecca" providerId="AD" clId="Web-{2BB4BFD9-47E8-FE24-0660-84429B38E66A}" dt="2023-01-11T14:38:35.795" v="2868"/>
          <pc:sldLayoutMkLst>
            <pc:docMk/>
            <pc:sldMasterMk cId="2460445775" sldId="2147483648"/>
            <pc:sldLayoutMk cId="547636520" sldId="2147483656"/>
          </pc:sldLayoutMkLst>
        </pc:sldLayoutChg>
        <pc:sldLayoutChg chg="add">
          <pc:chgData name="Mari Powell" userId="S::mari.powell@uwtsd.ac.uk::a1b98dd7-29dc-4131-8e37-1423e6a9ecca" providerId="AD" clId="Web-{2BB4BFD9-47E8-FE24-0660-84429B38E66A}" dt="2023-01-11T14:38:35.795" v="2868"/>
          <pc:sldLayoutMkLst>
            <pc:docMk/>
            <pc:sldMasterMk cId="2460445775" sldId="2147483648"/>
            <pc:sldLayoutMk cId="1064912594" sldId="2147483657"/>
          </pc:sldLayoutMkLst>
        </pc:sldLayoutChg>
        <pc:sldLayoutChg chg="add">
          <pc:chgData name="Mari Powell" userId="S::mari.powell@uwtsd.ac.uk::a1b98dd7-29dc-4131-8e37-1423e6a9ecca" providerId="AD" clId="Web-{2BB4BFD9-47E8-FE24-0660-84429B38E66A}" dt="2023-01-11T14:38:35.795" v="2868"/>
          <pc:sldLayoutMkLst>
            <pc:docMk/>
            <pc:sldMasterMk cId="2460445775" sldId="2147483648"/>
            <pc:sldLayoutMk cId="1814563894" sldId="2147483658"/>
          </pc:sldLayoutMkLst>
        </pc:sldLayoutChg>
        <pc:sldLayoutChg chg="add">
          <pc:chgData name="Mari Powell" userId="S::mari.powell@uwtsd.ac.uk::a1b98dd7-29dc-4131-8e37-1423e6a9ecca" providerId="AD" clId="Web-{2BB4BFD9-47E8-FE24-0660-84429B38E66A}" dt="2023-01-11T14:38:35.795" v="2868"/>
          <pc:sldLayoutMkLst>
            <pc:docMk/>
            <pc:sldMasterMk cId="2460445775" sldId="2147483648"/>
            <pc:sldLayoutMk cId="2962117505" sldId="2147483659"/>
          </pc:sldLayoutMkLst>
        </pc:sldLayoutChg>
        <pc:sldLayoutChg chg="add">
          <pc:chgData name="Mari Powell" userId="S::mari.powell@uwtsd.ac.uk::a1b98dd7-29dc-4131-8e37-1423e6a9ecca" providerId="AD" clId="Web-{2BB4BFD9-47E8-FE24-0660-84429B38E66A}" dt="2023-01-11T14:38:35.795" v="2868"/>
          <pc:sldLayoutMkLst>
            <pc:docMk/>
            <pc:sldMasterMk cId="2460445775" sldId="2147483648"/>
            <pc:sldLayoutMk cId="184233036" sldId="2147483661"/>
          </pc:sldLayoutMkLst>
        </pc:sldLayoutChg>
      </pc:sldMasterChg>
      <pc:sldMasterChg chg="del delSldLayout">
        <pc:chgData name="Mari Powell" userId="S::mari.powell@uwtsd.ac.uk::a1b98dd7-29dc-4131-8e37-1423e6a9ecca" providerId="AD" clId="Web-{2BB4BFD9-47E8-FE24-0660-84429B38E66A}" dt="2023-01-11T14:24:55.597" v="2760"/>
        <pc:sldMasterMkLst>
          <pc:docMk/>
          <pc:sldMasterMk cId="3380097178" sldId="2147483664"/>
        </pc:sldMasterMkLst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380097178" sldId="2147483664"/>
            <pc:sldLayoutMk cId="1188414653" sldId="2147483663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380097178" sldId="2147483664"/>
            <pc:sldLayoutMk cId="816939048" sldId="2147483665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380097178" sldId="2147483664"/>
            <pc:sldLayoutMk cId="4011034508" sldId="2147483666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380097178" sldId="2147483664"/>
            <pc:sldLayoutMk cId="3100326391" sldId="2147483667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380097178" sldId="2147483664"/>
            <pc:sldLayoutMk cId="2349023629" sldId="2147483668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380097178" sldId="2147483664"/>
            <pc:sldLayoutMk cId="2075266710" sldId="2147483669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380097178" sldId="2147483664"/>
            <pc:sldLayoutMk cId="3703782030" sldId="2147483670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380097178" sldId="2147483664"/>
            <pc:sldLayoutMk cId="2277813558" sldId="2147483671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380097178" sldId="2147483664"/>
            <pc:sldLayoutMk cId="1604025997" sldId="2147483672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380097178" sldId="2147483664"/>
            <pc:sldLayoutMk cId="2439007637" sldId="2147483673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380097178" sldId="2147483664"/>
            <pc:sldLayoutMk cId="2002041824" sldId="2147483674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380097178" sldId="2147483664"/>
            <pc:sldLayoutMk cId="2304949575" sldId="2147483675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380097178" sldId="2147483664"/>
            <pc:sldLayoutMk cId="2424575089" sldId="2147483676"/>
          </pc:sldLayoutMkLst>
        </pc:sldLayoutChg>
      </pc:sldMasterChg>
      <pc:sldMasterChg chg="del delSldLayout">
        <pc:chgData name="Mari Powell" userId="S::mari.powell@uwtsd.ac.uk::a1b98dd7-29dc-4131-8e37-1423e6a9ecca" providerId="AD" clId="Web-{2BB4BFD9-47E8-FE24-0660-84429B38E66A}" dt="2023-01-11T14:24:55.597" v="2760"/>
        <pc:sldMasterMkLst>
          <pc:docMk/>
          <pc:sldMasterMk cId="1319827304" sldId="2147483677"/>
        </pc:sldMasterMkLst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677"/>
            <pc:sldLayoutMk cId="738033404" sldId="2147483678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677"/>
            <pc:sldLayoutMk cId="3835819906" sldId="2147483679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677"/>
            <pc:sldLayoutMk cId="4209035393" sldId="2147483680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677"/>
            <pc:sldLayoutMk cId="2721682362" sldId="2147483681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677"/>
            <pc:sldLayoutMk cId="3771136689" sldId="2147483682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677"/>
            <pc:sldLayoutMk cId="250503065" sldId="2147483683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677"/>
            <pc:sldLayoutMk cId="3066241340" sldId="2147483684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677"/>
            <pc:sldLayoutMk cId="1301803185" sldId="2147483685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677"/>
            <pc:sldLayoutMk cId="665086643" sldId="2147483686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677"/>
            <pc:sldLayoutMk cId="1843052897" sldId="2147483687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677"/>
            <pc:sldLayoutMk cId="4197973155" sldId="2147483688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del addSldLayout delSldLayout">
        <pc:chgData name="Mari Powell" userId="S::mari.powell@uwtsd.ac.uk::a1b98dd7-29dc-4131-8e37-1423e6a9ecca" providerId="AD" clId="Web-{2BB4BFD9-47E8-FE24-0660-84429B38E66A}" dt="2023-01-11T14:24:55.597" v="2760"/>
        <pc:sldMasterMkLst>
          <pc:docMk/>
          <pc:sldMasterMk cId="2995595251" sldId="2147483698"/>
        </pc:sldMasterMkLst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2269700266" sldId="2147483699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4227972832" sldId="2147483700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492733152" sldId="2147483701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497499945" sldId="2147483702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1624271359" sldId="2147483703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636676358" sldId="2147483704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3474152350" sldId="2147483705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2077042600" sldId="2147483706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683172995" sldId="2147483707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1174738677" sldId="2147483708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2953563825" sldId="2147483709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1670791385" sldId="2147483710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102408608" sldId="2147483711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482475239" sldId="2147483712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2977304886" sldId="2147483713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1073891155" sldId="2147483714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3520892460" sldId="2147483715"/>
          </pc:sldLayoutMkLst>
        </pc:sldLayoutChg>
        <pc:sldLayoutChg chg="add 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995595251" sldId="2147483698"/>
            <pc:sldLayoutMk cId="4006963806" sldId="2147483716"/>
          </pc:sldLayoutMkLst>
        </pc:sldLayoutChg>
      </pc:sldMasterChg>
      <pc:sldMasterChg chg="add del replId addSldLayout delSldLayout modSldLayout">
        <pc:chgData name="Mari Powell" userId="S::mari.powell@uwtsd.ac.uk::a1b98dd7-29dc-4131-8e37-1423e6a9ecca" providerId="AD" clId="Web-{2BB4BFD9-47E8-FE24-0660-84429B38E66A}" dt="2023-01-11T14:24:55.597" v="2760"/>
        <pc:sldMasterMkLst>
          <pc:docMk/>
          <pc:sldMasterMk cId="192101702" sldId="2147483728"/>
        </pc:sldMasterMkLst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92101702" sldId="2147483728"/>
            <pc:sldLayoutMk cId="239319709" sldId="2147483729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92101702" sldId="2147483728"/>
            <pc:sldLayoutMk cId="1408163672" sldId="2147483730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92101702" sldId="2147483728"/>
            <pc:sldLayoutMk cId="3184012299" sldId="2147483731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92101702" sldId="2147483728"/>
            <pc:sldLayoutMk cId="2214636700" sldId="2147483732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92101702" sldId="2147483728"/>
            <pc:sldLayoutMk cId="939115774" sldId="2147483733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92101702" sldId="2147483728"/>
            <pc:sldLayoutMk cId="3266607336" sldId="2147483734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92101702" sldId="2147483728"/>
            <pc:sldLayoutMk cId="2013111484" sldId="2147483735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92101702" sldId="2147483728"/>
            <pc:sldLayoutMk cId="4112262004" sldId="2147483736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92101702" sldId="2147483728"/>
            <pc:sldLayoutMk cId="4242832061" sldId="2147483737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92101702" sldId="2147483728"/>
            <pc:sldLayoutMk cId="1512415761" sldId="2147483738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92101702" sldId="2147483728"/>
            <pc:sldLayoutMk cId="1916575637" sldId="2147483739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92101702" sldId="2147483728"/>
            <pc:sldLayoutMk cId="1133236050" sldId="2147483740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92101702" sldId="2147483728"/>
            <pc:sldLayoutMk cId="3086910363" sldId="2147483741"/>
          </pc:sldLayoutMkLst>
        </pc:sldLayoutChg>
      </pc:sldMasterChg>
      <pc:sldMasterChg chg="del replId delSldLayout modSldLayout">
        <pc:chgData name="Mari Powell" userId="S::mari.powell@uwtsd.ac.uk::a1b98dd7-29dc-4131-8e37-1423e6a9ecca" providerId="AD" clId="Web-{2BB4BFD9-47E8-FE24-0660-84429B38E66A}" dt="2023-01-11T14:24:55.597" v="2760"/>
        <pc:sldMasterMkLst>
          <pc:docMk/>
          <pc:sldMasterMk cId="1319827304" sldId="2147483743"/>
        </pc:sldMasterMkLst>
        <pc:sldLayoutChg chg="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743"/>
            <pc:sldLayoutMk cId="738033404" sldId="2147483744"/>
          </pc:sldLayoutMkLst>
        </pc:sldLayoutChg>
        <pc:sldLayoutChg chg="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743"/>
            <pc:sldLayoutMk cId="3835819906" sldId="2147483745"/>
          </pc:sldLayoutMkLst>
        </pc:sldLayoutChg>
        <pc:sldLayoutChg chg="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743"/>
            <pc:sldLayoutMk cId="4209035393" sldId="2147483746"/>
          </pc:sldLayoutMkLst>
        </pc:sldLayoutChg>
        <pc:sldLayoutChg chg="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743"/>
            <pc:sldLayoutMk cId="2721682362" sldId="2147483747"/>
          </pc:sldLayoutMkLst>
        </pc:sldLayoutChg>
        <pc:sldLayoutChg chg="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743"/>
            <pc:sldLayoutMk cId="3771136689" sldId="2147483748"/>
          </pc:sldLayoutMkLst>
        </pc:sldLayoutChg>
        <pc:sldLayoutChg chg="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743"/>
            <pc:sldLayoutMk cId="250503065" sldId="2147483749"/>
          </pc:sldLayoutMkLst>
        </pc:sldLayoutChg>
        <pc:sldLayoutChg chg="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743"/>
            <pc:sldLayoutMk cId="3066241340" sldId="2147483750"/>
          </pc:sldLayoutMkLst>
        </pc:sldLayoutChg>
        <pc:sldLayoutChg chg="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743"/>
            <pc:sldLayoutMk cId="1301803185" sldId="2147483751"/>
          </pc:sldLayoutMkLst>
        </pc:sldLayoutChg>
        <pc:sldLayoutChg chg="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743"/>
            <pc:sldLayoutMk cId="665086643" sldId="2147483752"/>
          </pc:sldLayoutMkLst>
        </pc:sldLayoutChg>
        <pc:sldLayoutChg chg="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743"/>
            <pc:sldLayoutMk cId="1843052897" sldId="2147483753"/>
          </pc:sldLayoutMkLst>
        </pc:sldLayoutChg>
        <pc:sldLayoutChg chg="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743"/>
            <pc:sldLayoutMk cId="4197973155" sldId="2147483754"/>
          </pc:sldLayoutMkLst>
        </pc:sldLayoutChg>
        <pc:sldLayoutChg chg="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1319827304" sldId="2147483743"/>
            <pc:sldLayoutMk cId="1794023351" sldId="2147483755"/>
          </pc:sldLayoutMkLst>
        </pc:sldLayoutChg>
      </pc:sldMasterChg>
      <pc:sldMasterChg chg="del replId delSldLayout modSldLayout">
        <pc:chgData name="Mari Powell" userId="S::mari.powell@uwtsd.ac.uk::a1b98dd7-29dc-4131-8e37-1423e6a9ecca" providerId="AD" clId="Web-{2BB4BFD9-47E8-FE24-0660-84429B38E66A}" dt="2023-01-11T14:24:55.597" v="2760"/>
        <pc:sldMasterMkLst>
          <pc:docMk/>
          <pc:sldMasterMk cId="2460954070" sldId="2147483756"/>
        </pc:sldMasterMkLst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460954070" sldId="2147483756"/>
            <pc:sldLayoutMk cId="949138452" sldId="2147483662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460954070" sldId="2147483756"/>
            <pc:sldLayoutMk cId="1203092039" sldId="2147483690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460954070" sldId="2147483756"/>
            <pc:sldLayoutMk cId="3733172339" sldId="2147483691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460954070" sldId="2147483756"/>
            <pc:sldLayoutMk cId="3210312558" sldId="2147483692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460954070" sldId="2147483756"/>
            <pc:sldLayoutMk cId="3146388984" sldId="2147483693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460954070" sldId="2147483756"/>
            <pc:sldLayoutMk cId="3171841454" sldId="2147483694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460954070" sldId="2147483756"/>
            <pc:sldLayoutMk cId="1718958274" sldId="2147483695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460954070" sldId="2147483756"/>
            <pc:sldLayoutMk cId="2202905451" sldId="2147483696"/>
          </pc:sldLayoutMkLst>
        </pc:sldLayoutChg>
        <pc:sldLayoutChg chg="del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460954070" sldId="2147483756"/>
            <pc:sldLayoutMk cId="3479445657" sldId="2147483697"/>
          </pc:sldLayoutMkLst>
        </pc:sldLayoutChg>
        <pc:sldLayoutChg chg="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460954070" sldId="2147483756"/>
            <pc:sldLayoutMk cId="2591524520" sldId="2147483742"/>
          </pc:sldLayoutMkLst>
        </pc:sldLayoutChg>
        <pc:sldLayoutChg chg="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460954070" sldId="2147483756"/>
            <pc:sldLayoutMk cId="2385387890" sldId="2147483757"/>
          </pc:sldLayoutMkLst>
        </pc:sldLayoutChg>
      </pc:sldMasterChg>
      <pc:sldMasterChg chg="add del replId addSldLayout delSldLayout modSldLayout">
        <pc:chgData name="Mari Powell" userId="S::mari.powell@uwtsd.ac.uk::a1b98dd7-29dc-4131-8e37-1423e6a9ecca" providerId="AD" clId="Web-{2BB4BFD9-47E8-FE24-0660-84429B38E66A}" dt="2023-01-11T14:24:55.597" v="2760"/>
        <pc:sldMasterMkLst>
          <pc:docMk/>
          <pc:sldMasterMk cId="2052654608" sldId="2147483758"/>
        </pc:sldMasterMkLst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052654608" sldId="2147483758"/>
            <pc:sldLayoutMk cId="1130214170" sldId="2147483717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052654608" sldId="2147483758"/>
            <pc:sldLayoutMk cId="2931595311" sldId="2147483718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052654608" sldId="2147483758"/>
            <pc:sldLayoutMk cId="2354718209" sldId="2147483719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052654608" sldId="2147483758"/>
            <pc:sldLayoutMk cId="3465553257" sldId="2147483720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052654608" sldId="2147483758"/>
            <pc:sldLayoutMk cId="2606325779" sldId="2147483721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052654608" sldId="2147483758"/>
            <pc:sldLayoutMk cId="979054194" sldId="2147483722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052654608" sldId="2147483758"/>
            <pc:sldLayoutMk cId="1521319876" sldId="2147483723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052654608" sldId="2147483758"/>
            <pc:sldLayoutMk cId="4251809987" sldId="2147483724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052654608" sldId="2147483758"/>
            <pc:sldLayoutMk cId="1521195670" sldId="2147483725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052654608" sldId="2147483758"/>
            <pc:sldLayoutMk cId="2574011897" sldId="2147483726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052654608" sldId="2147483758"/>
            <pc:sldLayoutMk cId="1856498019" sldId="2147483727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052654608" sldId="2147483758"/>
            <pc:sldLayoutMk cId="346938335" sldId="2147483759"/>
          </pc:sldLayoutMkLst>
        </pc:sldLayoutChg>
        <pc:sldLayoutChg chg="add del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2052654608" sldId="2147483758"/>
            <pc:sldLayoutMk cId="3230057848" sldId="2147483760"/>
          </pc:sldLayoutMkLst>
        </pc:sldLayoutChg>
      </pc:sldMasterChg>
      <pc:sldMasterChg chg="add addSldLayout modSldLayout">
        <pc:chgData name="Mari Powell" userId="S::mari.powell@uwtsd.ac.uk::a1b98dd7-29dc-4131-8e37-1423e6a9ecca" providerId="AD" clId="Web-{2BB4BFD9-47E8-FE24-0660-84429B38E66A}" dt="2023-01-11T14:24:55.597" v="2760"/>
        <pc:sldMasterMkLst>
          <pc:docMk/>
          <pc:sldMasterMk cId="3101509124" sldId="2147483761"/>
        </pc:sldMasterMkLst>
        <pc:sldLayoutChg chg="add mod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101509124" sldId="2147483761"/>
            <pc:sldLayoutMk cId="1936783936" sldId="2147483762"/>
          </pc:sldLayoutMkLst>
        </pc:sldLayoutChg>
        <pc:sldLayoutChg chg="add mod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101509124" sldId="2147483761"/>
            <pc:sldLayoutMk cId="3150516976" sldId="2147483763"/>
          </pc:sldLayoutMkLst>
        </pc:sldLayoutChg>
        <pc:sldLayoutChg chg="add mod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101509124" sldId="2147483761"/>
            <pc:sldLayoutMk cId="3860854799" sldId="2147483764"/>
          </pc:sldLayoutMkLst>
        </pc:sldLayoutChg>
        <pc:sldLayoutChg chg="add mod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101509124" sldId="2147483761"/>
            <pc:sldLayoutMk cId="12498437" sldId="2147483765"/>
          </pc:sldLayoutMkLst>
        </pc:sldLayoutChg>
        <pc:sldLayoutChg chg="add mod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101509124" sldId="2147483761"/>
            <pc:sldLayoutMk cId="1897432268" sldId="2147483766"/>
          </pc:sldLayoutMkLst>
        </pc:sldLayoutChg>
        <pc:sldLayoutChg chg="add mod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101509124" sldId="2147483761"/>
            <pc:sldLayoutMk cId="909710549" sldId="2147483767"/>
          </pc:sldLayoutMkLst>
        </pc:sldLayoutChg>
        <pc:sldLayoutChg chg="add mod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101509124" sldId="2147483761"/>
            <pc:sldLayoutMk cId="3070581987" sldId="2147483768"/>
          </pc:sldLayoutMkLst>
        </pc:sldLayoutChg>
        <pc:sldLayoutChg chg="add mod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101509124" sldId="2147483761"/>
            <pc:sldLayoutMk cId="3121213432" sldId="2147483769"/>
          </pc:sldLayoutMkLst>
        </pc:sldLayoutChg>
        <pc:sldLayoutChg chg="add mod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101509124" sldId="2147483761"/>
            <pc:sldLayoutMk cId="431869179" sldId="2147483770"/>
          </pc:sldLayoutMkLst>
        </pc:sldLayoutChg>
        <pc:sldLayoutChg chg="add mod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101509124" sldId="2147483761"/>
            <pc:sldLayoutMk cId="294025237" sldId="2147483771"/>
          </pc:sldLayoutMkLst>
        </pc:sldLayoutChg>
        <pc:sldLayoutChg chg="add mod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101509124" sldId="2147483761"/>
            <pc:sldLayoutMk cId="3797622867" sldId="2147483772"/>
          </pc:sldLayoutMkLst>
        </pc:sldLayoutChg>
        <pc:sldLayoutChg chg="add mod replId">
          <pc:chgData name="Mari Powell" userId="S::mari.powell@uwtsd.ac.uk::a1b98dd7-29dc-4131-8e37-1423e6a9ecca" providerId="AD" clId="Web-{2BB4BFD9-47E8-FE24-0660-84429B38E66A}" dt="2023-01-11T14:24:55.597" v="2760"/>
          <pc:sldLayoutMkLst>
            <pc:docMk/>
            <pc:sldMasterMk cId="3101509124" sldId="2147483761"/>
            <pc:sldLayoutMk cId="2198172456" sldId="2147483773"/>
          </pc:sldLayoutMkLst>
        </pc:sldLayoutChg>
      </pc:sldMasterChg>
    </pc:docChg>
  </pc:docChgLst>
  <pc:docChgLst>
    <pc:chgData name="Mari Powell" userId="S::mari.powell@uwtsd.ac.uk::a1b98dd7-29dc-4131-8e37-1423e6a9ecca" providerId="AD" clId="Web-{4D1DBABF-C883-CAC3-BD86-24AE22EC366D}"/>
    <pc:docChg chg="addSld delSld modSld addMainMaster">
      <pc:chgData name="Mari Powell" userId="S::mari.powell@uwtsd.ac.uk::a1b98dd7-29dc-4131-8e37-1423e6a9ecca" providerId="AD" clId="Web-{4D1DBABF-C883-CAC3-BD86-24AE22EC366D}" dt="2023-01-12T10:03:49.440" v="218"/>
      <pc:docMkLst>
        <pc:docMk/>
      </pc:docMkLst>
      <pc:sldChg chg="addSp delSp modSp mod setBg">
        <pc:chgData name="Mari Powell" userId="S::mari.powell@uwtsd.ac.uk::a1b98dd7-29dc-4131-8e37-1423e6a9ecca" providerId="AD" clId="Web-{4D1DBABF-C883-CAC3-BD86-24AE22EC366D}" dt="2023-01-12T09:38:12.392" v="16" actId="1076"/>
        <pc:sldMkLst>
          <pc:docMk/>
          <pc:sldMk cId="2739999479" sldId="258"/>
        </pc:sldMkLst>
        <pc:spChg chg="del">
          <ac:chgData name="Mari Powell" userId="S::mari.powell@uwtsd.ac.uk::a1b98dd7-29dc-4131-8e37-1423e6a9ecca" providerId="AD" clId="Web-{4D1DBABF-C883-CAC3-BD86-24AE22EC366D}" dt="2023-01-12T09:31:19.457" v="1"/>
          <ac:spMkLst>
            <pc:docMk/>
            <pc:sldMk cId="2739999479" sldId="258"/>
            <ac:spMk id="14" creationId="{8A1E42D3-0192-7240-9DD2-F3A836726A30}"/>
          </ac:spMkLst>
        </pc:spChg>
        <pc:spChg chg="del">
          <ac:chgData name="Mari Powell" userId="S::mari.powell@uwtsd.ac.uk::a1b98dd7-29dc-4131-8e37-1423e6a9ecca" providerId="AD" clId="Web-{4D1DBABF-C883-CAC3-BD86-24AE22EC366D}" dt="2023-01-12T09:31:21.973" v="2"/>
          <ac:spMkLst>
            <pc:docMk/>
            <pc:sldMk cId="2739999479" sldId="258"/>
            <ac:spMk id="17" creationId="{BDFADEDA-18FE-9442-A9BC-FC8EB05AFE41}"/>
          </ac:spMkLst>
        </pc:spChg>
        <pc:picChg chg="del">
          <ac:chgData name="Mari Powell" userId="S::mari.powell@uwtsd.ac.uk::a1b98dd7-29dc-4131-8e37-1423e6a9ecca" providerId="AD" clId="Web-{4D1DBABF-C883-CAC3-BD86-24AE22EC366D}" dt="2023-01-12T09:31:23.160" v="3"/>
          <ac:picMkLst>
            <pc:docMk/>
            <pc:sldMk cId="2739999479" sldId="258"/>
            <ac:picMk id="2" creationId="{495BA640-BDE2-F442-994E-7EC451F4E7B1}"/>
          </ac:picMkLst>
        </pc:picChg>
        <pc:picChg chg="add mod">
          <ac:chgData name="Mari Powell" userId="S::mari.powell@uwtsd.ac.uk::a1b98dd7-29dc-4131-8e37-1423e6a9ecca" providerId="AD" clId="Web-{4D1DBABF-C883-CAC3-BD86-24AE22EC366D}" dt="2023-01-12T09:34:41.073" v="15" actId="14100"/>
          <ac:picMkLst>
            <pc:docMk/>
            <pc:sldMk cId="2739999479" sldId="258"/>
            <ac:picMk id="3" creationId="{56393EF0-23A1-05C4-FBFB-CA9423FD4BFA}"/>
          </ac:picMkLst>
        </pc:picChg>
        <pc:picChg chg="add mod">
          <ac:chgData name="Mari Powell" userId="S::mari.powell@uwtsd.ac.uk::a1b98dd7-29dc-4131-8e37-1423e6a9ecca" providerId="AD" clId="Web-{4D1DBABF-C883-CAC3-BD86-24AE22EC366D}" dt="2023-01-12T09:38:12.392" v="16" actId="1076"/>
          <ac:picMkLst>
            <pc:docMk/>
            <pc:sldMk cId="2739999479" sldId="258"/>
            <ac:picMk id="4" creationId="{D104CD9C-C1D4-258A-7BDB-4A4B5AB49775}"/>
          </ac:picMkLst>
        </pc:picChg>
      </pc:sldChg>
      <pc:sldChg chg="add replId">
        <pc:chgData name="Mari Powell" userId="S::mari.powell@uwtsd.ac.uk::a1b98dd7-29dc-4131-8e37-1423e6a9ecca" providerId="AD" clId="Web-{4D1DBABF-C883-CAC3-BD86-24AE22EC366D}" dt="2023-01-12T09:31:15.035" v="0"/>
        <pc:sldMkLst>
          <pc:docMk/>
          <pc:sldMk cId="3859309470" sldId="300"/>
        </pc:sldMkLst>
      </pc:sldChg>
      <pc:sldChg chg="modSp add replId">
        <pc:chgData name="Mari Powell" userId="S::mari.powell@uwtsd.ac.uk::a1b98dd7-29dc-4131-8e37-1423e6a9ecca" providerId="AD" clId="Web-{4D1DBABF-C883-CAC3-BD86-24AE22EC366D}" dt="2023-01-12T09:41:07.132" v="35" actId="1076"/>
        <pc:sldMkLst>
          <pc:docMk/>
          <pc:sldMk cId="1598079024" sldId="301"/>
        </pc:sldMkLst>
        <pc:spChg chg="mod">
          <ac:chgData name="Mari Powell" userId="S::mari.powell@uwtsd.ac.uk::a1b98dd7-29dc-4131-8e37-1423e6a9ecca" providerId="AD" clId="Web-{4D1DBABF-C883-CAC3-BD86-24AE22EC366D}" dt="2023-01-12T09:41:07.132" v="35" actId="1076"/>
          <ac:spMkLst>
            <pc:docMk/>
            <pc:sldMk cId="1598079024" sldId="301"/>
            <ac:spMk id="6" creationId="{C8E4D72B-C8E8-A046-86EF-6F10FEA77974}"/>
          </ac:spMkLst>
        </pc:spChg>
      </pc:sldChg>
      <pc:sldChg chg="modSp add replId">
        <pc:chgData name="Mari Powell" userId="S::mari.powell@uwtsd.ac.uk::a1b98dd7-29dc-4131-8e37-1423e6a9ecca" providerId="AD" clId="Web-{4D1DBABF-C883-CAC3-BD86-24AE22EC366D}" dt="2023-01-12T09:48:48.396" v="50" actId="1076"/>
        <pc:sldMkLst>
          <pc:docMk/>
          <pc:sldMk cId="1798516269" sldId="302"/>
        </pc:sldMkLst>
        <pc:spChg chg="mod">
          <ac:chgData name="Mari Powell" userId="S::mari.powell@uwtsd.ac.uk::a1b98dd7-29dc-4131-8e37-1423e6a9ecca" providerId="AD" clId="Web-{4D1DBABF-C883-CAC3-BD86-24AE22EC366D}" dt="2023-01-12T09:48:48.396" v="50" actId="1076"/>
          <ac:spMkLst>
            <pc:docMk/>
            <pc:sldMk cId="1798516269" sldId="302"/>
            <ac:spMk id="6" creationId="{C8E4D72B-C8E8-A046-86EF-6F10FEA77974}"/>
          </ac:spMkLst>
        </pc:spChg>
      </pc:sldChg>
      <pc:sldChg chg="modSp add mod setBg">
        <pc:chgData name="Mari Powell" userId="S::mari.powell@uwtsd.ac.uk::a1b98dd7-29dc-4131-8e37-1423e6a9ecca" providerId="AD" clId="Web-{4D1DBABF-C883-CAC3-BD86-24AE22EC366D}" dt="2023-01-12T09:50:49.181" v="61" actId="20577"/>
        <pc:sldMkLst>
          <pc:docMk/>
          <pc:sldMk cId="3792427766" sldId="303"/>
        </pc:sldMkLst>
        <pc:spChg chg="mod">
          <ac:chgData name="Mari Powell" userId="S::mari.powell@uwtsd.ac.uk::a1b98dd7-29dc-4131-8e37-1423e6a9ecca" providerId="AD" clId="Web-{4D1DBABF-C883-CAC3-BD86-24AE22EC366D}" dt="2023-01-12T09:50:49.181" v="61" actId="20577"/>
          <ac:spMkLst>
            <pc:docMk/>
            <pc:sldMk cId="3792427766" sldId="303"/>
            <ac:spMk id="4" creationId="{34036FF9-6537-2E41-ADE8-13588EDD3109}"/>
          </ac:spMkLst>
        </pc:spChg>
      </pc:sldChg>
      <pc:sldChg chg="delSp add delAnim">
        <pc:chgData name="Mari Powell" userId="S::mari.powell@uwtsd.ac.uk::a1b98dd7-29dc-4131-8e37-1423e6a9ecca" providerId="AD" clId="Web-{4D1DBABF-C883-CAC3-BD86-24AE22EC366D}" dt="2023-01-12T10:03:49.440" v="218"/>
        <pc:sldMkLst>
          <pc:docMk/>
          <pc:sldMk cId="1924170586" sldId="304"/>
        </pc:sldMkLst>
        <pc:spChg chg="del">
          <ac:chgData name="Mari Powell" userId="S::mari.powell@uwtsd.ac.uk::a1b98dd7-29dc-4131-8e37-1423e6a9ecca" providerId="AD" clId="Web-{4D1DBABF-C883-CAC3-BD86-24AE22EC366D}" dt="2023-01-12T10:03:49.440" v="218"/>
          <ac:spMkLst>
            <pc:docMk/>
            <pc:sldMk cId="1924170586" sldId="304"/>
            <ac:spMk id="3" creationId="{8C46C657-7434-5548-93E2-340158FA42E0}"/>
          </ac:spMkLst>
        </pc:spChg>
      </pc:sldChg>
      <pc:sldChg chg="add">
        <pc:chgData name="Mari Powell" userId="S::mari.powell@uwtsd.ac.uk::a1b98dd7-29dc-4131-8e37-1423e6a9ecca" providerId="AD" clId="Web-{4D1DBABF-C883-CAC3-BD86-24AE22EC366D}" dt="2023-01-12T09:52:36.044" v="63"/>
        <pc:sldMkLst>
          <pc:docMk/>
          <pc:sldMk cId="1675925632" sldId="305"/>
        </pc:sldMkLst>
      </pc:sldChg>
      <pc:sldChg chg="add">
        <pc:chgData name="Mari Powell" userId="S::mari.powell@uwtsd.ac.uk::a1b98dd7-29dc-4131-8e37-1423e6a9ecca" providerId="AD" clId="Web-{4D1DBABF-C883-CAC3-BD86-24AE22EC366D}" dt="2023-01-12T09:53:02.498" v="64"/>
        <pc:sldMkLst>
          <pc:docMk/>
          <pc:sldMk cId="414030458" sldId="306"/>
        </pc:sldMkLst>
      </pc:sldChg>
      <pc:sldChg chg="add">
        <pc:chgData name="Mari Powell" userId="S::mari.powell@uwtsd.ac.uk::a1b98dd7-29dc-4131-8e37-1423e6a9ecca" providerId="AD" clId="Web-{4D1DBABF-C883-CAC3-BD86-24AE22EC366D}" dt="2023-01-12T09:53:17.374" v="65"/>
        <pc:sldMkLst>
          <pc:docMk/>
          <pc:sldMk cId="2981659723" sldId="307"/>
        </pc:sldMkLst>
      </pc:sldChg>
      <pc:sldChg chg="add">
        <pc:chgData name="Mari Powell" userId="S::mari.powell@uwtsd.ac.uk::a1b98dd7-29dc-4131-8e37-1423e6a9ecca" providerId="AD" clId="Web-{4D1DBABF-C883-CAC3-BD86-24AE22EC366D}" dt="2023-01-12T09:53:35.108" v="66"/>
        <pc:sldMkLst>
          <pc:docMk/>
          <pc:sldMk cId="3393872507" sldId="308"/>
        </pc:sldMkLst>
      </pc:sldChg>
      <pc:sldChg chg="add">
        <pc:chgData name="Mari Powell" userId="S::mari.powell@uwtsd.ac.uk::a1b98dd7-29dc-4131-8e37-1423e6a9ecca" providerId="AD" clId="Web-{4D1DBABF-C883-CAC3-BD86-24AE22EC366D}" dt="2023-01-12T09:54:45.486" v="67"/>
        <pc:sldMkLst>
          <pc:docMk/>
          <pc:sldMk cId="2555795250" sldId="309"/>
        </pc:sldMkLst>
      </pc:sldChg>
      <pc:sldChg chg="add del">
        <pc:chgData name="Mari Powell" userId="S::mari.powell@uwtsd.ac.uk::a1b98dd7-29dc-4131-8e37-1423e6a9ecca" providerId="AD" clId="Web-{4D1DBABF-C883-CAC3-BD86-24AE22EC366D}" dt="2023-01-12T10:00:47.982" v="176"/>
        <pc:sldMkLst>
          <pc:docMk/>
          <pc:sldMk cId="3588845250" sldId="310"/>
        </pc:sldMkLst>
      </pc:sldChg>
      <pc:sldChg chg="add del">
        <pc:chgData name="Mari Powell" userId="S::mari.powell@uwtsd.ac.uk::a1b98dd7-29dc-4131-8e37-1423e6a9ecca" providerId="AD" clId="Web-{4D1DBABF-C883-CAC3-BD86-24AE22EC366D}" dt="2023-01-12T10:00:42.559" v="175"/>
        <pc:sldMkLst>
          <pc:docMk/>
          <pc:sldMk cId="2814239433" sldId="311"/>
        </pc:sldMkLst>
      </pc:sldChg>
      <pc:sldChg chg="add">
        <pc:chgData name="Mari Powell" userId="S::mari.powell@uwtsd.ac.uk::a1b98dd7-29dc-4131-8e37-1423e6a9ecca" providerId="AD" clId="Web-{4D1DBABF-C883-CAC3-BD86-24AE22EC366D}" dt="2023-01-12T09:55:39.987" v="70"/>
        <pc:sldMkLst>
          <pc:docMk/>
          <pc:sldMk cId="2068356229" sldId="312"/>
        </pc:sldMkLst>
      </pc:sldChg>
      <pc:sldChg chg="add">
        <pc:chgData name="Mari Powell" userId="S::mari.powell@uwtsd.ac.uk::a1b98dd7-29dc-4131-8e37-1423e6a9ecca" providerId="AD" clId="Web-{4D1DBABF-C883-CAC3-BD86-24AE22EC366D}" dt="2023-01-12T09:55:55.019" v="71"/>
        <pc:sldMkLst>
          <pc:docMk/>
          <pc:sldMk cId="3340428346" sldId="313"/>
        </pc:sldMkLst>
      </pc:sldChg>
      <pc:sldChg chg="addSp delSp modSp add mod setBg">
        <pc:chgData name="Mari Powell" userId="S::mari.powell@uwtsd.ac.uk::a1b98dd7-29dc-4131-8e37-1423e6a9ecca" providerId="AD" clId="Web-{4D1DBABF-C883-CAC3-BD86-24AE22EC366D}" dt="2023-01-12T10:02:27.219" v="217" actId="1076"/>
        <pc:sldMkLst>
          <pc:docMk/>
          <pc:sldMk cId="3238347794" sldId="314"/>
        </pc:sldMkLst>
        <pc:spChg chg="mod">
          <ac:chgData name="Mari Powell" userId="S::mari.powell@uwtsd.ac.uk::a1b98dd7-29dc-4131-8e37-1423e6a9ecca" providerId="AD" clId="Web-{4D1DBABF-C883-CAC3-BD86-24AE22EC366D}" dt="2023-01-12T10:02:27.219" v="217" actId="1076"/>
          <ac:spMkLst>
            <pc:docMk/>
            <pc:sldMk cId="3238347794" sldId="314"/>
            <ac:spMk id="4" creationId="{277DE514-5FF0-E947-9AB5-11A1F338E9C9}"/>
          </ac:spMkLst>
        </pc:spChg>
        <pc:spChg chg="add mod">
          <ac:chgData name="Mari Powell" userId="S::mari.powell@uwtsd.ac.uk::a1b98dd7-29dc-4131-8e37-1423e6a9ecca" providerId="AD" clId="Web-{4D1DBABF-C883-CAC3-BD86-24AE22EC366D}" dt="2023-01-12T10:02:20.219" v="216" actId="1076"/>
          <ac:spMkLst>
            <pc:docMk/>
            <pc:sldMk cId="3238347794" sldId="314"/>
            <ac:spMk id="5" creationId="{0E8731FB-791D-701F-1B2D-435A9B046A09}"/>
          </ac:spMkLst>
        </pc:spChg>
        <pc:picChg chg="add mod">
          <ac:chgData name="Mari Powell" userId="S::mari.powell@uwtsd.ac.uk::a1b98dd7-29dc-4131-8e37-1423e6a9ecca" providerId="AD" clId="Web-{4D1DBABF-C883-CAC3-BD86-24AE22EC366D}" dt="2023-01-12T10:01:10.404" v="179" actId="14100"/>
          <ac:picMkLst>
            <pc:docMk/>
            <pc:sldMk cId="3238347794" sldId="314"/>
            <ac:picMk id="2" creationId="{2573B361-0D57-E8DE-5228-EEA647FFE28E}"/>
          </ac:picMkLst>
        </pc:picChg>
        <pc:picChg chg="del">
          <ac:chgData name="Mari Powell" userId="S::mari.powell@uwtsd.ac.uk::a1b98dd7-29dc-4131-8e37-1423e6a9ecca" providerId="AD" clId="Web-{4D1DBABF-C883-CAC3-BD86-24AE22EC366D}" dt="2023-01-12T09:58:05.570" v="94"/>
          <ac:picMkLst>
            <pc:docMk/>
            <pc:sldMk cId="3238347794" sldId="314"/>
            <ac:picMk id="7" creationId="{9D436009-D8AA-5746-9647-D44ED54C2FEB}"/>
          </ac:picMkLst>
        </pc:picChg>
      </pc:sldChg>
      <pc:sldMasterChg chg="add addSldLayout">
        <pc:chgData name="Mari Powell" userId="S::mari.powell@uwtsd.ac.uk::a1b98dd7-29dc-4131-8e37-1423e6a9ecca" providerId="AD" clId="Web-{4D1DBABF-C883-CAC3-BD86-24AE22EC366D}" dt="2023-01-12T09:52:19.325" v="62"/>
        <pc:sldMasterMkLst>
          <pc:docMk/>
          <pc:sldMasterMk cId="2995595251" sldId="2147483698"/>
        </pc:sldMasterMkLst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2269700266" sldId="2147483699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4227972832" sldId="2147483700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492733152" sldId="2147483701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497499945" sldId="2147483702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1624271359" sldId="2147483703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636676358" sldId="2147483704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3474152350" sldId="2147483705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2077042600" sldId="2147483706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683172995" sldId="2147483707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1174738677" sldId="2147483708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2953563825" sldId="2147483709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1670791385" sldId="2147483710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102408608" sldId="2147483711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482475239" sldId="2147483712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2977304886" sldId="2147483713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1073891155" sldId="2147483714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3520892460" sldId="2147483715"/>
          </pc:sldLayoutMkLst>
        </pc:sldLayoutChg>
        <pc:sldLayoutChg chg="add">
          <pc:chgData name="Mari Powell" userId="S::mari.powell@uwtsd.ac.uk::a1b98dd7-29dc-4131-8e37-1423e6a9ecca" providerId="AD" clId="Web-{4D1DBABF-C883-CAC3-BD86-24AE22EC366D}" dt="2023-01-12T09:52:19.325" v="62"/>
          <pc:sldLayoutMkLst>
            <pc:docMk/>
            <pc:sldMasterMk cId="2995595251" sldId="2147483698"/>
            <pc:sldLayoutMk cId="4006963806" sldId="2147483716"/>
          </pc:sldLayoutMkLst>
        </pc:sldLayoutChg>
      </pc:sldMasterChg>
    </pc:docChg>
  </pc:docChgLst>
  <pc:docChgLst>
    <pc:chgData name="Mari Powell" userId="S::mari.powell@uwtsd.ac.uk::a1b98dd7-29dc-4131-8e37-1423e6a9ecca" providerId="AD" clId="Web-{2AF5CA8E-2EC7-3EA2-FF63-ACA83C250676}"/>
    <pc:docChg chg="modSld">
      <pc:chgData name="Mari Powell" userId="S::mari.powell@uwtsd.ac.uk::a1b98dd7-29dc-4131-8e37-1423e6a9ecca" providerId="AD" clId="Web-{2AF5CA8E-2EC7-3EA2-FF63-ACA83C250676}" dt="2023-09-28T15:06:26.794" v="0" actId="14100"/>
      <pc:docMkLst>
        <pc:docMk/>
      </pc:docMkLst>
      <pc:sldChg chg="modSp">
        <pc:chgData name="Mari Powell" userId="S::mari.powell@uwtsd.ac.uk::a1b98dd7-29dc-4131-8e37-1423e6a9ecca" providerId="AD" clId="Web-{2AF5CA8E-2EC7-3EA2-FF63-ACA83C250676}" dt="2023-09-28T15:06:26.794" v="0" actId="14100"/>
        <pc:sldMkLst>
          <pc:docMk/>
          <pc:sldMk cId="1025317219" sldId="277"/>
        </pc:sldMkLst>
        <pc:spChg chg="mod">
          <ac:chgData name="Mari Powell" userId="S::mari.powell@uwtsd.ac.uk::a1b98dd7-29dc-4131-8e37-1423e6a9ecca" providerId="AD" clId="Web-{2AF5CA8E-2EC7-3EA2-FF63-ACA83C250676}" dt="2023-09-28T15:06:26.794" v="0" actId="14100"/>
          <ac:spMkLst>
            <pc:docMk/>
            <pc:sldMk cId="1025317219" sldId="277"/>
            <ac:spMk id="5" creationId="{544C2E9A-4EEF-C843-B821-6F9C96D3CD4B}"/>
          </ac:spMkLst>
        </pc:spChg>
      </pc:sldChg>
    </pc:docChg>
  </pc:docChgLst>
  <pc:docChgLst>
    <pc:chgData name="Mari Powell" userId="S::mari.powell@uwtsd.ac.uk::a1b98dd7-29dc-4131-8e37-1423e6a9ecca" providerId="AD" clId="Web-{D7741E20-2E6E-7E01-F02C-FC89795A0C68}"/>
    <pc:docChg chg="addSld delSld modSld">
      <pc:chgData name="Mari Powell" userId="S::mari.powell@uwtsd.ac.uk::a1b98dd7-29dc-4131-8e37-1423e6a9ecca" providerId="AD" clId="Web-{D7741E20-2E6E-7E01-F02C-FC89795A0C68}" dt="2023-10-16T09:16:38.767" v="547" actId="1076"/>
      <pc:docMkLst>
        <pc:docMk/>
      </pc:docMkLst>
      <pc:sldChg chg="del">
        <pc:chgData name="Mari Powell" userId="S::mari.powell@uwtsd.ac.uk::a1b98dd7-29dc-4131-8e37-1423e6a9ecca" providerId="AD" clId="Web-{D7741E20-2E6E-7E01-F02C-FC89795A0C68}" dt="2023-10-16T08:56:21.156" v="9"/>
        <pc:sldMkLst>
          <pc:docMk/>
          <pc:sldMk cId="2378105259" sldId="257"/>
        </pc:sldMkLst>
      </pc:sldChg>
      <pc:sldChg chg="del">
        <pc:chgData name="Mari Powell" userId="S::mari.powell@uwtsd.ac.uk::a1b98dd7-29dc-4131-8e37-1423e6a9ecca" providerId="AD" clId="Web-{D7741E20-2E6E-7E01-F02C-FC89795A0C68}" dt="2023-10-16T08:56:26.078" v="11"/>
        <pc:sldMkLst>
          <pc:docMk/>
          <pc:sldMk cId="2739999479" sldId="258"/>
        </pc:sldMkLst>
      </pc:sldChg>
      <pc:sldChg chg="del">
        <pc:chgData name="Mari Powell" userId="S::mari.powell@uwtsd.ac.uk::a1b98dd7-29dc-4131-8e37-1423e6a9ecca" providerId="AD" clId="Web-{D7741E20-2E6E-7E01-F02C-FC89795A0C68}" dt="2023-10-16T08:57:12.126" v="13"/>
        <pc:sldMkLst>
          <pc:docMk/>
          <pc:sldMk cId="3358625501" sldId="264"/>
        </pc:sldMkLst>
      </pc:sldChg>
      <pc:sldChg chg="del">
        <pc:chgData name="Mari Powell" userId="S::mari.powell@uwtsd.ac.uk::a1b98dd7-29dc-4131-8e37-1423e6a9ecca" providerId="AD" clId="Web-{D7741E20-2E6E-7E01-F02C-FC89795A0C68}" dt="2023-10-16T08:56:23.781" v="10"/>
        <pc:sldMkLst>
          <pc:docMk/>
          <pc:sldMk cId="829960543" sldId="265"/>
        </pc:sldMkLst>
      </pc:sldChg>
      <pc:sldChg chg="del">
        <pc:chgData name="Mari Powell" userId="S::mari.powell@uwtsd.ac.uk::a1b98dd7-29dc-4131-8e37-1423e6a9ecca" providerId="AD" clId="Web-{D7741E20-2E6E-7E01-F02C-FC89795A0C68}" dt="2023-10-16T08:56:59.297" v="12"/>
        <pc:sldMkLst>
          <pc:docMk/>
          <pc:sldMk cId="3427769481" sldId="266"/>
        </pc:sldMkLst>
      </pc:sldChg>
      <pc:sldChg chg="del">
        <pc:chgData name="Mari Powell" userId="S::mari.powell@uwtsd.ac.uk::a1b98dd7-29dc-4131-8e37-1423e6a9ecca" providerId="AD" clId="Web-{D7741E20-2E6E-7E01-F02C-FC89795A0C68}" dt="2023-10-16T09:06:20.453" v="81"/>
        <pc:sldMkLst>
          <pc:docMk/>
          <pc:sldMk cId="2501235634" sldId="267"/>
        </pc:sldMkLst>
      </pc:sldChg>
      <pc:sldChg chg="modSp">
        <pc:chgData name="Mari Powell" userId="S::mari.powell@uwtsd.ac.uk::a1b98dd7-29dc-4131-8e37-1423e6a9ecca" providerId="AD" clId="Web-{D7741E20-2E6E-7E01-F02C-FC89795A0C68}" dt="2023-10-16T09:11:21.696" v="462" actId="1076"/>
        <pc:sldMkLst>
          <pc:docMk/>
          <pc:sldMk cId="4104881969" sldId="281"/>
        </pc:sldMkLst>
        <pc:spChg chg="mod">
          <ac:chgData name="Mari Powell" userId="S::mari.powell@uwtsd.ac.uk::a1b98dd7-29dc-4131-8e37-1423e6a9ecca" providerId="AD" clId="Web-{D7741E20-2E6E-7E01-F02C-FC89795A0C68}" dt="2023-10-16T09:11:13.070" v="460" actId="1076"/>
          <ac:spMkLst>
            <pc:docMk/>
            <pc:sldMk cId="4104881969" sldId="281"/>
            <ac:spMk id="5" creationId="{19E998DC-54B5-C53F-4D47-FD3909A4ED64}"/>
          </ac:spMkLst>
        </pc:spChg>
        <pc:spChg chg="mod">
          <ac:chgData name="Mari Powell" userId="S::mari.powell@uwtsd.ac.uk::a1b98dd7-29dc-4131-8e37-1423e6a9ecca" providerId="AD" clId="Web-{D7741E20-2E6E-7E01-F02C-FC89795A0C68}" dt="2023-10-16T09:11:21.696" v="462" actId="1076"/>
          <ac:spMkLst>
            <pc:docMk/>
            <pc:sldMk cId="4104881969" sldId="281"/>
            <ac:spMk id="6" creationId="{C0765502-2182-375B-4637-CCACE2341BCD}"/>
          </ac:spMkLst>
        </pc:spChg>
        <pc:graphicFrameChg chg="mod modGraphic">
          <ac:chgData name="Mari Powell" userId="S::mari.powell@uwtsd.ac.uk::a1b98dd7-29dc-4131-8e37-1423e6a9ecca" providerId="AD" clId="Web-{D7741E20-2E6E-7E01-F02C-FC89795A0C68}" dt="2023-10-16T09:11:18.946" v="461" actId="1076"/>
          <ac:graphicFrameMkLst>
            <pc:docMk/>
            <pc:sldMk cId="4104881969" sldId="281"/>
            <ac:graphicFrameMk id="4" creationId="{199320F2-A0A8-1ADB-A65C-4DB14F066C99}"/>
          </ac:graphicFrameMkLst>
        </pc:graphicFrameChg>
      </pc:sldChg>
      <pc:sldChg chg="modSp">
        <pc:chgData name="Mari Powell" userId="S::mari.powell@uwtsd.ac.uk::a1b98dd7-29dc-4131-8e37-1423e6a9ecca" providerId="AD" clId="Web-{D7741E20-2E6E-7E01-F02C-FC89795A0C68}" dt="2023-10-16T09:12:18.244" v="464" actId="14100"/>
        <pc:sldMkLst>
          <pc:docMk/>
          <pc:sldMk cId="3238347794" sldId="314"/>
        </pc:sldMkLst>
        <pc:spChg chg="mod">
          <ac:chgData name="Mari Powell" userId="S::mari.powell@uwtsd.ac.uk::a1b98dd7-29dc-4131-8e37-1423e6a9ecca" providerId="AD" clId="Web-{D7741E20-2E6E-7E01-F02C-FC89795A0C68}" dt="2023-10-16T09:12:18.244" v="464" actId="14100"/>
          <ac:spMkLst>
            <pc:docMk/>
            <pc:sldMk cId="3238347794" sldId="314"/>
            <ac:spMk id="6" creationId="{F62A741B-05BC-0C49-B535-738C873C346D}"/>
          </ac:spMkLst>
        </pc:spChg>
        <pc:spChg chg="mod">
          <ac:chgData name="Mari Powell" userId="S::mari.powell@uwtsd.ac.uk::a1b98dd7-29dc-4131-8e37-1423e6a9ecca" providerId="AD" clId="Web-{D7741E20-2E6E-7E01-F02C-FC89795A0C68}" dt="2023-10-16T09:12:13.041" v="463" actId="14100"/>
          <ac:spMkLst>
            <pc:docMk/>
            <pc:sldMk cId="3238347794" sldId="314"/>
            <ac:spMk id="8" creationId="{3E996DAD-F2A1-AA4F-9E37-53AF29DBE59E}"/>
          </ac:spMkLst>
        </pc:spChg>
      </pc:sldChg>
      <pc:sldChg chg="addSp delSp modSp">
        <pc:chgData name="Mari Powell" userId="S::mari.powell@uwtsd.ac.uk::a1b98dd7-29dc-4131-8e37-1423e6a9ecca" providerId="AD" clId="Web-{D7741E20-2E6E-7E01-F02C-FC89795A0C68}" dt="2023-10-16T09:16:25.673" v="544" actId="20577"/>
        <pc:sldMkLst>
          <pc:docMk/>
          <pc:sldMk cId="834216183" sldId="320"/>
        </pc:sldMkLst>
        <pc:spChg chg="mod">
          <ac:chgData name="Mari Powell" userId="S::mari.powell@uwtsd.ac.uk::a1b98dd7-29dc-4131-8e37-1423e6a9ecca" providerId="AD" clId="Web-{D7741E20-2E6E-7E01-F02C-FC89795A0C68}" dt="2023-10-16T09:16:25.673" v="544" actId="20577"/>
          <ac:spMkLst>
            <pc:docMk/>
            <pc:sldMk cId="834216183" sldId="320"/>
            <ac:spMk id="4" creationId="{8583B7B9-3B7A-5104-6E21-1BB20011FC75}"/>
          </ac:spMkLst>
        </pc:spChg>
        <pc:graphicFrameChg chg="del">
          <ac:chgData name="Mari Powell" userId="S::mari.powell@uwtsd.ac.uk::a1b98dd7-29dc-4131-8e37-1423e6a9ecca" providerId="AD" clId="Web-{D7741E20-2E6E-7E01-F02C-FC89795A0C68}" dt="2023-10-16T09:12:33.307" v="466"/>
          <ac:graphicFrameMkLst>
            <pc:docMk/>
            <pc:sldMk cId="834216183" sldId="320"/>
            <ac:graphicFrameMk id="3" creationId="{066A8EAD-81AB-752B-8FB0-813A14134218}"/>
          </ac:graphicFrameMkLst>
        </pc:graphicFrameChg>
        <pc:graphicFrameChg chg="add mod modGraphic">
          <ac:chgData name="Mari Powell" userId="S::mari.powell@uwtsd.ac.uk::a1b98dd7-29dc-4131-8e37-1423e6a9ecca" providerId="AD" clId="Web-{D7741E20-2E6E-7E01-F02C-FC89795A0C68}" dt="2023-10-16T09:16:09.391" v="541" actId="1076"/>
          <ac:graphicFrameMkLst>
            <pc:docMk/>
            <pc:sldMk cId="834216183" sldId="320"/>
            <ac:graphicFrameMk id="5" creationId="{DEDCA037-5AA8-F3AB-E8E4-10EAFB830216}"/>
          </ac:graphicFrameMkLst>
        </pc:graphicFrameChg>
        <pc:graphicFrameChg chg="add mod modGraphic">
          <ac:chgData name="Mari Powell" userId="S::mari.powell@uwtsd.ac.uk::a1b98dd7-29dc-4131-8e37-1423e6a9ecca" providerId="AD" clId="Web-{D7741E20-2E6E-7E01-F02C-FC89795A0C68}" dt="2023-10-16T09:16:13.297" v="542" actId="1076"/>
          <ac:graphicFrameMkLst>
            <pc:docMk/>
            <pc:sldMk cId="834216183" sldId="320"/>
            <ac:graphicFrameMk id="8" creationId="{E51328C2-C512-8E83-5987-1CDD3ECB6B6A}"/>
          </ac:graphicFrameMkLst>
        </pc:graphicFrameChg>
        <pc:graphicFrameChg chg="del">
          <ac:chgData name="Mari Powell" userId="S::mari.powell@uwtsd.ac.uk::a1b98dd7-29dc-4131-8e37-1423e6a9ecca" providerId="AD" clId="Web-{D7741E20-2E6E-7E01-F02C-FC89795A0C68}" dt="2023-10-16T09:12:31.010" v="465"/>
          <ac:graphicFrameMkLst>
            <pc:docMk/>
            <pc:sldMk cId="834216183" sldId="320"/>
            <ac:graphicFrameMk id="9" creationId="{FDA81B35-FFEA-BFF3-8E72-4B0431155720}"/>
          </ac:graphicFrameMkLst>
        </pc:graphicFrameChg>
      </pc:sldChg>
      <pc:sldChg chg="addSp delSp modSp">
        <pc:chgData name="Mari Powell" userId="S::mari.powell@uwtsd.ac.uk::a1b98dd7-29dc-4131-8e37-1423e6a9ecca" providerId="AD" clId="Web-{D7741E20-2E6E-7E01-F02C-FC89795A0C68}" dt="2023-10-16T09:16:00.578" v="540" actId="1076"/>
        <pc:sldMkLst>
          <pc:docMk/>
          <pc:sldMk cId="4284962558" sldId="321"/>
        </pc:sldMkLst>
        <pc:spChg chg="mod">
          <ac:chgData name="Mari Powell" userId="S::mari.powell@uwtsd.ac.uk::a1b98dd7-29dc-4131-8e37-1423e6a9ecca" providerId="AD" clId="Web-{D7741E20-2E6E-7E01-F02C-FC89795A0C68}" dt="2023-10-16T09:15:53.453" v="538" actId="1076"/>
          <ac:spMkLst>
            <pc:docMk/>
            <pc:sldMk cId="4284962558" sldId="321"/>
            <ac:spMk id="4" creationId="{8583B7B9-3B7A-5104-6E21-1BB20011FC75}"/>
          </ac:spMkLst>
        </pc:spChg>
        <pc:graphicFrameChg chg="del">
          <ac:chgData name="Mari Powell" userId="S::mari.powell@uwtsd.ac.uk::a1b98dd7-29dc-4131-8e37-1423e6a9ecca" providerId="AD" clId="Web-{D7741E20-2E6E-7E01-F02C-FC89795A0C68}" dt="2023-10-16T09:12:40.729" v="470"/>
          <ac:graphicFrameMkLst>
            <pc:docMk/>
            <pc:sldMk cId="4284962558" sldId="321"/>
            <ac:graphicFrameMk id="3" creationId="{066A8EAD-81AB-752B-8FB0-813A14134218}"/>
          </ac:graphicFrameMkLst>
        </pc:graphicFrameChg>
        <pc:graphicFrameChg chg="add mod">
          <ac:chgData name="Mari Powell" userId="S::mari.powell@uwtsd.ac.uk::a1b98dd7-29dc-4131-8e37-1423e6a9ecca" providerId="AD" clId="Web-{D7741E20-2E6E-7E01-F02C-FC89795A0C68}" dt="2023-10-16T09:15:57.844" v="539" actId="1076"/>
          <ac:graphicFrameMkLst>
            <pc:docMk/>
            <pc:sldMk cId="4284962558" sldId="321"/>
            <ac:graphicFrameMk id="5" creationId="{031F9315-75B8-BE41-5797-DEE6BB67B6D6}"/>
          </ac:graphicFrameMkLst>
        </pc:graphicFrameChg>
        <pc:graphicFrameChg chg="add mod">
          <ac:chgData name="Mari Powell" userId="S::mari.powell@uwtsd.ac.uk::a1b98dd7-29dc-4131-8e37-1423e6a9ecca" providerId="AD" clId="Web-{D7741E20-2E6E-7E01-F02C-FC89795A0C68}" dt="2023-10-16T09:16:00.578" v="540" actId="1076"/>
          <ac:graphicFrameMkLst>
            <pc:docMk/>
            <pc:sldMk cId="4284962558" sldId="321"/>
            <ac:graphicFrameMk id="8" creationId="{150AE9DC-1E6E-E220-C106-80F9218C3C92}"/>
          </ac:graphicFrameMkLst>
        </pc:graphicFrameChg>
        <pc:graphicFrameChg chg="del mod modGraphic">
          <ac:chgData name="Mari Powell" userId="S::mari.powell@uwtsd.ac.uk::a1b98dd7-29dc-4131-8e37-1423e6a9ecca" providerId="AD" clId="Web-{D7741E20-2E6E-7E01-F02C-FC89795A0C68}" dt="2023-10-16T09:12:38.682" v="469"/>
          <ac:graphicFrameMkLst>
            <pc:docMk/>
            <pc:sldMk cId="4284962558" sldId="321"/>
            <ac:graphicFrameMk id="9" creationId="{FDA81B35-FFEA-BFF3-8E72-4B0431155720}"/>
          </ac:graphicFrameMkLst>
        </pc:graphicFrameChg>
      </pc:sldChg>
      <pc:sldChg chg="modSp">
        <pc:chgData name="Mari Powell" userId="S::mari.powell@uwtsd.ac.uk::a1b98dd7-29dc-4131-8e37-1423e6a9ecca" providerId="AD" clId="Web-{D7741E20-2E6E-7E01-F02C-FC89795A0C68}" dt="2023-10-16T09:16:38.767" v="547" actId="1076"/>
        <pc:sldMkLst>
          <pc:docMk/>
          <pc:sldMk cId="1357225686" sldId="322"/>
        </pc:sldMkLst>
        <pc:spChg chg="mod">
          <ac:chgData name="Mari Powell" userId="S::mari.powell@uwtsd.ac.uk::a1b98dd7-29dc-4131-8e37-1423e6a9ecca" providerId="AD" clId="Web-{D7741E20-2E6E-7E01-F02C-FC89795A0C68}" dt="2023-10-16T09:16:35.064" v="546" actId="20577"/>
          <ac:spMkLst>
            <pc:docMk/>
            <pc:sldMk cId="1357225686" sldId="322"/>
            <ac:spMk id="3" creationId="{2CE10C3E-57A1-AD36-39DC-27A696BB819A}"/>
          </ac:spMkLst>
        </pc:spChg>
        <pc:picChg chg="mod">
          <ac:chgData name="Mari Powell" userId="S::mari.powell@uwtsd.ac.uk::a1b98dd7-29dc-4131-8e37-1423e6a9ecca" providerId="AD" clId="Web-{D7741E20-2E6E-7E01-F02C-FC89795A0C68}" dt="2023-10-16T09:16:38.767" v="547" actId="1076"/>
          <ac:picMkLst>
            <pc:docMk/>
            <pc:sldMk cId="1357225686" sldId="322"/>
            <ac:picMk id="4" creationId="{1AEC0D6B-6C2D-DB03-53E2-E263D281C7CA}"/>
          </ac:picMkLst>
        </pc:picChg>
      </pc:sldChg>
      <pc:sldChg chg="modSp add">
        <pc:chgData name="Mari Powell" userId="S::mari.powell@uwtsd.ac.uk::a1b98dd7-29dc-4131-8e37-1423e6a9ecca" providerId="AD" clId="Web-{D7741E20-2E6E-7E01-F02C-FC89795A0C68}" dt="2023-10-16T08:56:18.999" v="8" actId="20577"/>
        <pc:sldMkLst>
          <pc:docMk/>
          <pc:sldMk cId="1710107983" sldId="323"/>
        </pc:sldMkLst>
        <pc:spChg chg="mod">
          <ac:chgData name="Mari Powell" userId="S::mari.powell@uwtsd.ac.uk::a1b98dd7-29dc-4131-8e37-1423e6a9ecca" providerId="AD" clId="Web-{D7741E20-2E6E-7E01-F02C-FC89795A0C68}" dt="2023-10-16T08:56:18.999" v="8" actId="20577"/>
          <ac:spMkLst>
            <pc:docMk/>
            <pc:sldMk cId="1710107983" sldId="323"/>
            <ac:spMk id="4" creationId="{5062BA96-231F-369E-477C-F092AC95A812}"/>
          </ac:spMkLst>
        </pc:spChg>
      </pc:sldChg>
      <pc:sldChg chg="add">
        <pc:chgData name="Mari Powell" userId="S::mari.powell@uwtsd.ac.uk::a1b98dd7-29dc-4131-8e37-1423e6a9ecca" providerId="AD" clId="Web-{D7741E20-2E6E-7E01-F02C-FC89795A0C68}" dt="2023-10-16T08:57:17.032" v="14"/>
        <pc:sldMkLst>
          <pc:docMk/>
          <pc:sldMk cId="2516041881" sldId="324"/>
        </pc:sldMkLst>
      </pc:sldChg>
      <pc:sldChg chg="modSp add">
        <pc:chgData name="Mari Powell" userId="S::mari.powell@uwtsd.ac.uk::a1b98dd7-29dc-4131-8e37-1423e6a9ecca" providerId="AD" clId="Web-{D7741E20-2E6E-7E01-F02C-FC89795A0C68}" dt="2023-10-16T08:58:20.174" v="22" actId="20577"/>
        <pc:sldMkLst>
          <pc:docMk/>
          <pc:sldMk cId="716799612" sldId="325"/>
        </pc:sldMkLst>
        <pc:spChg chg="mod">
          <ac:chgData name="Mari Powell" userId="S::mari.powell@uwtsd.ac.uk::a1b98dd7-29dc-4131-8e37-1423e6a9ecca" providerId="AD" clId="Web-{D7741E20-2E6E-7E01-F02C-FC89795A0C68}" dt="2023-10-16T08:58:20.174" v="22" actId="20577"/>
          <ac:spMkLst>
            <pc:docMk/>
            <pc:sldMk cId="716799612" sldId="325"/>
            <ac:spMk id="10" creationId="{23207344-6D95-0B43-B512-30F5E46DDB59}"/>
          </ac:spMkLst>
        </pc:spChg>
      </pc:sldChg>
      <pc:sldChg chg="addSp delSp modSp new mod setBg">
        <pc:chgData name="Mari Powell" userId="S::mari.powell@uwtsd.ac.uk::a1b98dd7-29dc-4131-8e37-1423e6a9ecca" providerId="AD" clId="Web-{D7741E20-2E6E-7E01-F02C-FC89795A0C68}" dt="2023-10-16T09:05:36.499" v="79" actId="14100"/>
        <pc:sldMkLst>
          <pc:docMk/>
          <pc:sldMk cId="3302015164" sldId="326"/>
        </pc:sldMkLst>
        <pc:spChg chg="del">
          <ac:chgData name="Mari Powell" userId="S::mari.powell@uwtsd.ac.uk::a1b98dd7-29dc-4131-8e37-1423e6a9ecca" providerId="AD" clId="Web-{D7741E20-2E6E-7E01-F02C-FC89795A0C68}" dt="2023-10-16T08:58:32.534" v="24"/>
          <ac:spMkLst>
            <pc:docMk/>
            <pc:sldMk cId="3302015164" sldId="326"/>
            <ac:spMk id="2" creationId="{3DC20DAB-6688-A78F-8168-C287FB6CE525}"/>
          </ac:spMkLst>
        </pc:spChg>
        <pc:spChg chg="del">
          <ac:chgData name="Mari Powell" userId="S::mari.powell@uwtsd.ac.uk::a1b98dd7-29dc-4131-8e37-1423e6a9ecca" providerId="AD" clId="Web-{D7741E20-2E6E-7E01-F02C-FC89795A0C68}" dt="2023-10-16T08:58:34.534" v="25"/>
          <ac:spMkLst>
            <pc:docMk/>
            <pc:sldMk cId="3302015164" sldId="326"/>
            <ac:spMk id="3" creationId="{CD65A019-0CDD-F9A6-871F-B6FC23315C1E}"/>
          </ac:spMkLst>
        </pc:spChg>
        <pc:spChg chg="add mod">
          <ac:chgData name="Mari Powell" userId="S::mari.powell@uwtsd.ac.uk::a1b98dd7-29dc-4131-8e37-1423e6a9ecca" providerId="AD" clId="Web-{D7741E20-2E6E-7E01-F02C-FC89795A0C68}" dt="2023-10-16T09:05:30.858" v="78" actId="1076"/>
          <ac:spMkLst>
            <pc:docMk/>
            <pc:sldMk cId="3302015164" sldId="326"/>
            <ac:spMk id="6" creationId="{F9E575C6-0C06-627D-3514-46F62CCF69F5}"/>
          </ac:spMkLst>
        </pc:spChg>
        <pc:spChg chg="add del mod">
          <ac:chgData name="Mari Powell" userId="S::mari.powell@uwtsd.ac.uk::a1b98dd7-29dc-4131-8e37-1423e6a9ecca" providerId="AD" clId="Web-{D7741E20-2E6E-7E01-F02C-FC89795A0C68}" dt="2023-10-16T09:04:05.778" v="67"/>
          <ac:spMkLst>
            <pc:docMk/>
            <pc:sldMk cId="3302015164" sldId="326"/>
            <ac:spMk id="8" creationId="{C5FEB700-D1D8-1397-FD0A-6141EE989EBE}"/>
          </ac:spMkLst>
        </pc:spChg>
        <pc:picChg chg="add mod">
          <ac:chgData name="Mari Powell" userId="S::mari.powell@uwtsd.ac.uk::a1b98dd7-29dc-4131-8e37-1423e6a9ecca" providerId="AD" clId="Web-{D7741E20-2E6E-7E01-F02C-FC89795A0C68}" dt="2023-10-16T09:05:27.639" v="77" actId="14100"/>
          <ac:picMkLst>
            <pc:docMk/>
            <pc:sldMk cId="3302015164" sldId="326"/>
            <ac:picMk id="4" creationId="{BCD5BFCC-767A-DE6B-C0E7-77B3F983098B}"/>
          </ac:picMkLst>
        </pc:picChg>
        <pc:picChg chg="add del mod">
          <ac:chgData name="Mari Powell" userId="S::mari.powell@uwtsd.ac.uk::a1b98dd7-29dc-4131-8e37-1423e6a9ecca" providerId="AD" clId="Web-{D7741E20-2E6E-7E01-F02C-FC89795A0C68}" dt="2023-10-16T08:59:45.552" v="32"/>
          <ac:picMkLst>
            <pc:docMk/>
            <pc:sldMk cId="3302015164" sldId="326"/>
            <ac:picMk id="5" creationId="{BE1CAA85-7860-DBF7-4FFD-9BC03CFB47D2}"/>
          </ac:picMkLst>
        </pc:picChg>
        <pc:picChg chg="add mod modCrop">
          <ac:chgData name="Mari Powell" userId="S::mari.powell@uwtsd.ac.uk::a1b98dd7-29dc-4131-8e37-1423e6a9ecca" providerId="AD" clId="Web-{D7741E20-2E6E-7E01-F02C-FC89795A0C68}" dt="2023-10-16T09:05:36.499" v="79" actId="14100"/>
          <ac:picMkLst>
            <pc:docMk/>
            <pc:sldMk cId="3302015164" sldId="326"/>
            <ac:picMk id="7" creationId="{A5E6202F-5C6B-5C78-2904-0C9E6877D2C5}"/>
          </ac:picMkLst>
        </pc:picChg>
      </pc:sldChg>
      <pc:sldChg chg="modSp add">
        <pc:chgData name="Mari Powell" userId="S::mari.powell@uwtsd.ac.uk::a1b98dd7-29dc-4131-8e37-1423e6a9ecca" providerId="AD" clId="Web-{D7741E20-2E6E-7E01-F02C-FC89795A0C68}" dt="2023-10-16T09:06:32.766" v="82" actId="1076"/>
        <pc:sldMkLst>
          <pc:docMk/>
          <pc:sldMk cId="262888878" sldId="327"/>
        </pc:sldMkLst>
        <pc:spChg chg="mod">
          <ac:chgData name="Mari Powell" userId="S::mari.powell@uwtsd.ac.uk::a1b98dd7-29dc-4131-8e37-1423e6a9ecca" providerId="AD" clId="Web-{D7741E20-2E6E-7E01-F02C-FC89795A0C68}" dt="2023-10-16T09:06:32.766" v="82" actId="1076"/>
          <ac:spMkLst>
            <pc:docMk/>
            <pc:sldMk cId="262888878" sldId="327"/>
            <ac:spMk id="4" creationId="{8583B7B9-3B7A-5104-6E21-1BB20011FC75}"/>
          </ac:spMkLst>
        </pc:spChg>
      </pc:sldChg>
      <pc:sldMasterChg chg="addSldLayout">
        <pc:chgData name="Mari Powell" userId="S::mari.powell@uwtsd.ac.uk::a1b98dd7-29dc-4131-8e37-1423e6a9ecca" providerId="AD" clId="Web-{D7741E20-2E6E-7E01-F02C-FC89795A0C68}" dt="2023-10-16T08:55:58.264" v="0"/>
        <pc:sldMasterMkLst>
          <pc:docMk/>
          <pc:sldMasterMk cId="3101509124" sldId="2147483761"/>
        </pc:sldMasterMkLst>
        <pc:sldLayoutChg chg="add">
          <pc:chgData name="Mari Powell" userId="S::mari.powell@uwtsd.ac.uk::a1b98dd7-29dc-4131-8e37-1423e6a9ecca" providerId="AD" clId="Web-{D7741E20-2E6E-7E01-F02C-FC89795A0C68}" dt="2023-10-16T08:55:58.264" v="0"/>
          <pc:sldLayoutMkLst>
            <pc:docMk/>
            <pc:sldMasterMk cId="3101509124" sldId="2147483761"/>
            <pc:sldLayoutMk cId="3311451031" sldId="2147483774"/>
          </pc:sldLayoutMkLst>
        </pc:sldLayoutChg>
        <pc:sldLayoutChg chg="add">
          <pc:chgData name="Mari Powell" userId="S::mari.powell@uwtsd.ac.uk::a1b98dd7-29dc-4131-8e37-1423e6a9ecca" providerId="AD" clId="Web-{D7741E20-2E6E-7E01-F02C-FC89795A0C68}" dt="2023-10-16T08:55:58.264" v="0"/>
          <pc:sldLayoutMkLst>
            <pc:docMk/>
            <pc:sldMasterMk cId="3101509124" sldId="2147483761"/>
            <pc:sldLayoutMk cId="4111712587" sldId="2147483896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10/16/2023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114510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7125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6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  <p:sldLayoutId id="2147483774" r:id="rId13"/>
    <p:sldLayoutId id="2147483896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10/16/2023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freebie.photography/events/slides/helium_balloons.htm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tiff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tiff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tiff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tiff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tiff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tiff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6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sv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91" y="133357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120" y="1428748"/>
            <a:ext cx="8561872" cy="1995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1893892" y="3426777"/>
            <a:ext cx="8505380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 dirty="0" err="1">
                <a:solidFill>
                  <a:srgbClr val="EB1064"/>
                </a:solidFill>
                <a:ea typeface="+mn-lt"/>
                <a:cs typeface="+mn-lt"/>
              </a:rPr>
              <a:t>Llwybr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dirty="0" err="1">
                <a:solidFill>
                  <a:srgbClr val="EB1064"/>
                </a:solidFill>
                <a:ea typeface="+mn-lt"/>
                <a:cs typeface="+mn-lt"/>
              </a:rPr>
              <a:t>Datblygu’r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dirty="0" err="1">
                <a:solidFill>
                  <a:srgbClr val="EB1064"/>
                </a:solidFill>
                <a:ea typeface="+mn-lt"/>
                <a:cs typeface="+mn-lt"/>
              </a:rPr>
              <a:t>Gymraeg</a:t>
            </a:r>
            <a:endParaRPr lang="en-US" sz="5400" dirty="0" err="1">
              <a:solidFill>
                <a:srgbClr val="EB1064"/>
              </a:solidFill>
              <a:ea typeface="+mn-lt"/>
              <a:cs typeface="+mn-lt"/>
            </a:endParaRPr>
          </a:p>
          <a:p>
            <a:pPr algn="ctr"/>
            <a:r>
              <a:rPr lang="en-US" sz="3200" i="1" dirty="0">
                <a:solidFill>
                  <a:srgbClr val="EB1064"/>
                </a:solidFill>
                <a:ea typeface="+mn-lt"/>
                <a:cs typeface="+mn-lt"/>
              </a:rPr>
              <a:t>Welsh Language Development Pathway</a:t>
            </a:r>
          </a:p>
          <a:p>
            <a:pPr algn="ctr"/>
            <a:endParaRPr lang="en-US" sz="3200" i="1">
              <a:solidFill>
                <a:srgbClr val="EB1064"/>
              </a:solidFill>
              <a:ea typeface="Calibri"/>
              <a:cs typeface="Calibri"/>
            </a:endParaRPr>
          </a:p>
          <a:p>
            <a:pPr algn="ctr"/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BA2 – </a:t>
            </a:r>
            <a:r>
              <a:rPr lang="en-US" sz="3200" dirty="0" err="1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Darlith</a:t>
            </a:r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 3</a:t>
            </a:r>
          </a:p>
          <a:p>
            <a:pPr algn="ctr"/>
            <a:endParaRPr lang="en-US" sz="2400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US" sz="2400" dirty="0">
                <a:solidFill>
                  <a:schemeClr val="bg1"/>
                </a:solidFill>
                <a:ea typeface="Calibri"/>
                <a:cs typeface="Calibri"/>
              </a:rPr>
              <a:t>Hydref 17eg 2023</a:t>
            </a:r>
            <a:endParaRPr lang="en-US" dirty="0">
              <a:solidFill>
                <a:schemeClr val="bg1"/>
              </a:solidFill>
            </a:endParaRPr>
          </a:p>
          <a:p>
            <a:pPr algn="ctr"/>
            <a:endParaRPr lang="en-GB" sz="3600">
              <a:solidFill>
                <a:srgbClr val="F01A7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101079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21st female - Penblwydd Hapus - Holy Mackerel">
            <a:extLst>
              <a:ext uri="{FF2B5EF4-FFF2-40B4-BE49-F238E27FC236}">
                <a16:creationId xmlns:a16="http://schemas.microsoft.com/office/drawing/2014/main" id="{BCD5BFCC-767A-DE6B-C0E7-77B3F98309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161" y="-1064"/>
            <a:ext cx="6641065" cy="685947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9E575C6-0C06-627D-3514-46F62CCF69F5}"/>
              </a:ext>
            </a:extLst>
          </p:cNvPr>
          <p:cNvSpPr txBox="1"/>
          <p:nvPr/>
        </p:nvSpPr>
        <p:spPr>
          <a:xfrm>
            <a:off x="4506310" y="5990895"/>
            <a:ext cx="212834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5400" dirty="0">
                <a:solidFill>
                  <a:schemeClr val="bg1"/>
                </a:solidFill>
                <a:latin typeface="Dreaming Outloud Pro"/>
                <a:cs typeface="Dreaming Outloud Pro"/>
              </a:rPr>
              <a:t>Holly!</a:t>
            </a:r>
          </a:p>
        </p:txBody>
      </p:sp>
      <p:pic>
        <p:nvPicPr>
          <p:cNvPr id="7" name="Picture 6" descr="A group of balloons on a white background&#10;&#10;Description automatically generated">
            <a:extLst>
              <a:ext uri="{FF2B5EF4-FFF2-40B4-BE49-F238E27FC236}">
                <a16:creationId xmlns:a16="http://schemas.microsoft.com/office/drawing/2014/main" id="{A5E6202F-5C6B-5C78-2904-0C9E6877D2C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5618" r="170" b="-321"/>
          <a:stretch/>
        </p:blipFill>
        <p:spPr>
          <a:xfrm>
            <a:off x="6630791" y="1314"/>
            <a:ext cx="5555813" cy="6906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20151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43" r="99" b="991"/>
          <a:stretch/>
        </p:blipFill>
        <p:spPr>
          <a:xfrm>
            <a:off x="4238299" y="0"/>
            <a:ext cx="7951077" cy="686517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387042" y="402809"/>
            <a:ext cx="5220555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Nod y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br>
              <a:rPr lang="en-US" sz="3600" b="1" dirty="0">
                <a:latin typeface="Calibri"/>
              </a:rPr>
            </a:b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400" i="1" dirty="0">
                <a:solidFill>
                  <a:srgbClr val="002060"/>
                </a:solidFill>
                <a:latin typeface="Calibri"/>
                <a:cs typeface="Calibri"/>
              </a:rPr>
              <a:t>The aim of today's lesson is...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9054731" y="318519"/>
            <a:ext cx="3072735" cy="66171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>
                <a:solidFill>
                  <a:srgbClr val="002060"/>
                </a:solidFill>
                <a:cs typeface="Calibri" panose="020F0502020204030204"/>
              </a:rPr>
              <a:t>Trafod</a:t>
            </a:r>
            <a:r>
              <a:rPr lang="en-US" sz="2800" b="1" dirty="0">
                <a:solidFill>
                  <a:srgbClr val="002060"/>
                </a:solidFill>
                <a:cs typeface="Calibri" panose="020F0502020204030204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 panose="020F0502020204030204"/>
              </a:rPr>
              <a:t>eich</a:t>
            </a:r>
            <a:r>
              <a:rPr lang="en-US" sz="2800" b="1" dirty="0">
                <a:solidFill>
                  <a:srgbClr val="002060"/>
                </a:solidFill>
                <a:cs typeface="Calibri" panose="020F0502020204030204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 panose="020F0502020204030204"/>
              </a:rPr>
              <a:t>Profiad</a:t>
            </a:r>
            <a:r>
              <a:rPr lang="en-US" sz="2800" b="1" dirty="0">
                <a:solidFill>
                  <a:srgbClr val="002060"/>
                </a:solidFill>
                <a:cs typeface="Calibri" panose="020F0502020204030204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 panose="020F0502020204030204"/>
              </a:rPr>
              <a:t>Addysgu</a:t>
            </a:r>
            <a:r>
              <a:rPr lang="en-US" sz="2800" b="1" dirty="0">
                <a:solidFill>
                  <a:srgbClr val="002060"/>
                </a:solidFill>
                <a:cs typeface="Calibri" panose="020F0502020204030204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 panose="020F0502020204030204"/>
              </a:rPr>
              <a:t>Proffesiynol</a:t>
            </a:r>
            <a:endParaRPr lang="en-US" sz="2800" b="1">
              <a:solidFill>
                <a:srgbClr val="002060"/>
              </a:solidFill>
              <a:cs typeface="Calibri" panose="020F0502020204030204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Discuss your </a:t>
            </a:r>
          </a:p>
          <a:p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        Professional Teaching </a:t>
            </a:r>
            <a:endParaRPr lang="en-US" dirty="0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        Experience</a:t>
            </a:r>
            <a:endParaRPr lang="en-US" dirty="0"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Adolygu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Pynciau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a 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Meysydd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Dysgu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a 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Phrofiad</a:t>
            </a:r>
            <a:endParaRPr lang="en-US" sz="28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000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Revise</a:t>
            </a:r>
            <a:r>
              <a:rPr lang="en-US" sz="2000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Subjects and </a:t>
            </a:r>
            <a:endParaRPr lang="en-US" dirty="0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        Areas of Learning and </a:t>
            </a:r>
            <a:endParaRPr lang="en-US" dirty="0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        Experience</a:t>
            </a:r>
            <a:endParaRPr lang="en-US" dirty="0">
              <a:cs typeface="Calibri"/>
            </a:endParaRPr>
          </a:p>
          <a:p>
            <a:endParaRPr lang="en-US" sz="20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Mynegi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hoffter</a:t>
            </a:r>
            <a:endParaRPr lang="en-US" sz="2800" b="1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     </a:t>
            </a:r>
            <a:r>
              <a:rPr lang="en-US" sz="2000" i="1" dirty="0">
                <a:solidFill>
                  <a:srgbClr val="002060"/>
                </a:solidFill>
                <a:ea typeface="+mn-lt"/>
                <a:cs typeface="+mn-lt"/>
              </a:rPr>
              <a:t>Discuss likes and dislikes</a:t>
            </a:r>
          </a:p>
        </p:txBody>
      </p:sp>
    </p:spTree>
    <p:extLst>
      <p:ext uri="{BB962C8B-B14F-4D97-AF65-F5344CB8AC3E}">
        <p14:creationId xmlns:p14="http://schemas.microsoft.com/office/powerpoint/2010/main" val="38593094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453730" y="4647426"/>
            <a:ext cx="5957322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 dirty="0">
                <a:solidFill>
                  <a:srgbClr val="002060"/>
                </a:solidFill>
              </a:rPr>
              <a:t>Mae </a:t>
            </a:r>
            <a:r>
              <a:rPr lang="en-US" sz="4000" b="1" dirty="0" err="1">
                <a:solidFill>
                  <a:srgbClr val="002060"/>
                </a:solidFill>
              </a:rPr>
              <a:t>hi'n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amser</a:t>
            </a:r>
            <a:r>
              <a:rPr lang="en-US" sz="4000" b="1" dirty="0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4000" b="1" dirty="0" err="1">
                <a:solidFill>
                  <a:srgbClr val="002060"/>
                </a:solidFill>
              </a:rPr>
              <a:t>cofrestru</a:t>
            </a:r>
            <a:r>
              <a:rPr lang="en-US" sz="4000" b="1" dirty="0">
                <a:solidFill>
                  <a:srgbClr val="002060"/>
                </a:solidFill>
              </a:rPr>
              <a:t>!</a:t>
            </a:r>
            <a:endParaRPr lang="en-US" sz="4000" b="1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400" i="1" dirty="0">
              <a:solidFill>
                <a:srgbClr val="002060"/>
              </a:solidFill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It's registration time!</a:t>
            </a:r>
            <a:endParaRPr lang="en-US" sz="24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477172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7DE41214-B02D-2AD2-94AC-6DC0D67176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1" y="1958837"/>
            <a:ext cx="5110842" cy="4899756"/>
          </a:xfrm>
          <a:prstGeom prst="rect">
            <a:avLst/>
          </a:prstGeom>
        </p:spPr>
      </p:pic>
      <p:sp>
        <p:nvSpPr>
          <p:cNvPr id="18" name="Oval Callout 17">
            <a:extLst>
              <a:ext uri="{FF2B5EF4-FFF2-40B4-BE49-F238E27FC236}">
                <a16:creationId xmlns:a16="http://schemas.microsoft.com/office/drawing/2014/main" id="{6FB24696-FB98-6742-B5B9-D9243A5FB506}"/>
              </a:ext>
            </a:extLst>
          </p:cNvPr>
          <p:cNvSpPr/>
          <p:nvPr/>
        </p:nvSpPr>
        <p:spPr>
          <a:xfrm>
            <a:off x="8498604" y="249565"/>
            <a:ext cx="3298747" cy="769441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rgbClr val="002060"/>
                </a:solidFill>
              </a:rPr>
              <a:t>Ydy</a:t>
            </a:r>
            <a:r>
              <a:rPr lang="en-US" sz="2000" b="1" dirty="0">
                <a:solidFill>
                  <a:srgbClr val="002060"/>
                </a:solidFill>
              </a:rPr>
              <a:t> … </a:t>
            </a:r>
            <a:r>
              <a:rPr lang="en-US" sz="2000" b="1" dirty="0" err="1">
                <a:solidFill>
                  <a:srgbClr val="002060"/>
                </a:solidFill>
              </a:rPr>
              <a:t>yma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heddiw</a:t>
            </a:r>
            <a:r>
              <a:rPr lang="en-US" sz="20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01A6F5D4-9554-164D-BE2D-CADBB7AF1682}"/>
              </a:ext>
            </a:extLst>
          </p:cNvPr>
          <p:cNvSpPr/>
          <p:nvPr/>
        </p:nvSpPr>
        <p:spPr>
          <a:xfrm>
            <a:off x="534845" y="524097"/>
            <a:ext cx="2832517" cy="851085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b="1" dirty="0">
                <a:solidFill>
                  <a:srgbClr val="002060"/>
                </a:solidFill>
              </a:rPr>
              <a:t>Bore da, </a:t>
            </a:r>
            <a:r>
              <a:rPr lang="en-US" sz="2000" b="1" dirty="0" err="1">
                <a:solidFill>
                  <a:srgbClr val="002060"/>
                </a:solidFill>
              </a:rPr>
              <a:t>bawb</a:t>
            </a:r>
            <a:r>
              <a:rPr lang="en-US" sz="2000" b="1" dirty="0">
                <a:solidFill>
                  <a:srgbClr val="002060"/>
                </a:solidFill>
              </a:rPr>
              <a:t>!, </a:t>
            </a:r>
            <a:endParaRPr lang="en-US" sz="20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20" name="Oval Callout 19">
            <a:extLst>
              <a:ext uri="{FF2B5EF4-FFF2-40B4-BE49-F238E27FC236}">
                <a16:creationId xmlns:a16="http://schemas.microsoft.com/office/drawing/2014/main" id="{B7E76F4D-306B-3046-A0E4-8385F090E18B}"/>
              </a:ext>
            </a:extLst>
          </p:cNvPr>
          <p:cNvSpPr/>
          <p:nvPr/>
        </p:nvSpPr>
        <p:spPr>
          <a:xfrm>
            <a:off x="6666987" y="1241771"/>
            <a:ext cx="4434725" cy="946333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</a:rPr>
              <a:t>Pwy sy’n absennol heddiw?</a:t>
            </a:r>
          </a:p>
        </p:txBody>
      </p:sp>
      <p:sp>
        <p:nvSpPr>
          <p:cNvPr id="19" name="Oval Callout 18">
            <a:extLst>
              <a:ext uri="{FF2B5EF4-FFF2-40B4-BE49-F238E27FC236}">
                <a16:creationId xmlns:a16="http://schemas.microsoft.com/office/drawing/2014/main" id="{C1903E1A-ED06-F148-8843-5AB6F8176613}"/>
              </a:ext>
            </a:extLst>
          </p:cNvPr>
          <p:cNvSpPr/>
          <p:nvPr/>
        </p:nvSpPr>
        <p:spPr>
          <a:xfrm>
            <a:off x="8307542" y="5914137"/>
            <a:ext cx="3757693" cy="818133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rgbClr val="002060"/>
                </a:solidFill>
              </a:rPr>
              <a:t>Wyt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ti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eisiau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cinio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ysgol</a:t>
            </a:r>
            <a:r>
              <a:rPr lang="en-US" sz="2000" b="1" dirty="0">
                <a:solidFill>
                  <a:srgbClr val="002060"/>
                </a:solidFill>
              </a:rPr>
              <a:t> neu </a:t>
            </a:r>
            <a:r>
              <a:rPr lang="en-US" sz="2000" b="1" dirty="0" err="1">
                <a:solidFill>
                  <a:srgbClr val="002060"/>
                </a:solidFill>
              </a:rPr>
              <a:t>frechdanau</a:t>
            </a:r>
            <a:r>
              <a:rPr lang="en-US" sz="20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21" name="Oval Callout 20">
            <a:extLst>
              <a:ext uri="{FF2B5EF4-FFF2-40B4-BE49-F238E27FC236}">
                <a16:creationId xmlns:a16="http://schemas.microsoft.com/office/drawing/2014/main" id="{C85B5209-906C-7B40-88F0-AE86ACA61111}"/>
              </a:ext>
            </a:extLst>
          </p:cNvPr>
          <p:cNvSpPr/>
          <p:nvPr/>
        </p:nvSpPr>
        <p:spPr>
          <a:xfrm>
            <a:off x="3364197" y="2794338"/>
            <a:ext cx="3142371" cy="947570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</a:rPr>
              <a:t>Sut mae’r tywydd heddiw?</a:t>
            </a:r>
          </a:p>
        </p:txBody>
      </p:sp>
      <p:sp>
        <p:nvSpPr>
          <p:cNvPr id="22" name="Oval Callout 21">
            <a:extLst>
              <a:ext uri="{FF2B5EF4-FFF2-40B4-BE49-F238E27FC236}">
                <a16:creationId xmlns:a16="http://schemas.microsoft.com/office/drawing/2014/main" id="{C79C6C5E-F51B-1A4B-98CC-8633FE0681AF}"/>
              </a:ext>
            </a:extLst>
          </p:cNvPr>
          <p:cNvSpPr/>
          <p:nvPr/>
        </p:nvSpPr>
        <p:spPr>
          <a:xfrm>
            <a:off x="4097584" y="4816064"/>
            <a:ext cx="3998644" cy="525749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</a:rPr>
              <a:t>Pa ddydd ydy hi heddiw?</a:t>
            </a:r>
          </a:p>
        </p:txBody>
      </p:sp>
      <p:sp>
        <p:nvSpPr>
          <p:cNvPr id="23" name="Oval Callout 22">
            <a:extLst>
              <a:ext uri="{FF2B5EF4-FFF2-40B4-BE49-F238E27FC236}">
                <a16:creationId xmlns:a16="http://schemas.microsoft.com/office/drawing/2014/main" id="{C15A0EFC-01B0-3D47-9604-B3FDD0919C4F}"/>
              </a:ext>
            </a:extLst>
          </p:cNvPr>
          <p:cNvSpPr/>
          <p:nvPr/>
        </p:nvSpPr>
        <p:spPr>
          <a:xfrm>
            <a:off x="6351346" y="3377371"/>
            <a:ext cx="3101550" cy="947570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</a:rPr>
              <a:t>Sut oedd y tywydd ddoe?</a:t>
            </a:r>
          </a:p>
        </p:txBody>
      </p:sp>
      <p:sp>
        <p:nvSpPr>
          <p:cNvPr id="24" name="Oval Callout 23">
            <a:extLst>
              <a:ext uri="{FF2B5EF4-FFF2-40B4-BE49-F238E27FC236}">
                <a16:creationId xmlns:a16="http://schemas.microsoft.com/office/drawing/2014/main" id="{E7C67B04-00EC-184C-BC88-FE2004926766}"/>
              </a:ext>
            </a:extLst>
          </p:cNvPr>
          <p:cNvSpPr/>
          <p:nvPr/>
        </p:nvSpPr>
        <p:spPr>
          <a:xfrm>
            <a:off x="8775860" y="4130125"/>
            <a:ext cx="3101550" cy="961177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</a:rPr>
              <a:t>Sut bydd y tywydd yfory?</a:t>
            </a:r>
          </a:p>
        </p:txBody>
      </p:sp>
      <p:sp>
        <p:nvSpPr>
          <p:cNvPr id="25" name="Oval Callout 24">
            <a:extLst>
              <a:ext uri="{FF2B5EF4-FFF2-40B4-BE49-F238E27FC236}">
                <a16:creationId xmlns:a16="http://schemas.microsoft.com/office/drawing/2014/main" id="{2804D8EE-D14E-6349-8808-F49C6181C959}"/>
              </a:ext>
            </a:extLst>
          </p:cNvPr>
          <p:cNvSpPr/>
          <p:nvPr/>
        </p:nvSpPr>
        <p:spPr>
          <a:xfrm>
            <a:off x="6920841" y="5433110"/>
            <a:ext cx="2360735" cy="525749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</a:rPr>
              <a:t>Pa fis ydy hi?</a:t>
            </a:r>
          </a:p>
        </p:txBody>
      </p:sp>
      <p:sp>
        <p:nvSpPr>
          <p:cNvPr id="26" name="Oval Callout 25">
            <a:extLst>
              <a:ext uri="{FF2B5EF4-FFF2-40B4-BE49-F238E27FC236}">
                <a16:creationId xmlns:a16="http://schemas.microsoft.com/office/drawing/2014/main" id="{A020750C-C8DD-A648-99AB-740E716330A0}"/>
              </a:ext>
            </a:extLst>
          </p:cNvPr>
          <p:cNvSpPr/>
          <p:nvPr/>
        </p:nvSpPr>
        <p:spPr>
          <a:xfrm>
            <a:off x="4682681" y="6111271"/>
            <a:ext cx="2826746" cy="525749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</a:rPr>
              <a:t>Pa dymor ydy hi?</a:t>
            </a:r>
          </a:p>
        </p:txBody>
      </p:sp>
      <p:sp>
        <p:nvSpPr>
          <p:cNvPr id="3" name="Oval Callout 19">
            <a:extLst>
              <a:ext uri="{FF2B5EF4-FFF2-40B4-BE49-F238E27FC236}">
                <a16:creationId xmlns:a16="http://schemas.microsoft.com/office/drawing/2014/main" id="{422DDC96-0369-6935-09DF-C40DEB97907A}"/>
              </a:ext>
            </a:extLst>
          </p:cNvPr>
          <p:cNvSpPr/>
          <p:nvPr/>
        </p:nvSpPr>
        <p:spPr>
          <a:xfrm>
            <a:off x="2870594" y="1500306"/>
            <a:ext cx="3482225" cy="919119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</a:rPr>
              <a:t>Pwy sy yma heddiw?</a:t>
            </a:r>
          </a:p>
        </p:txBody>
      </p:sp>
      <p:sp>
        <p:nvSpPr>
          <p:cNvPr id="5" name="Oval Callout 20">
            <a:extLst>
              <a:ext uri="{FF2B5EF4-FFF2-40B4-BE49-F238E27FC236}">
                <a16:creationId xmlns:a16="http://schemas.microsoft.com/office/drawing/2014/main" id="{CA673157-447B-3D45-2447-6FBC01D9FCE2}"/>
              </a:ext>
            </a:extLst>
          </p:cNvPr>
          <p:cNvSpPr/>
          <p:nvPr/>
        </p:nvSpPr>
        <p:spPr>
          <a:xfrm>
            <a:off x="8834268" y="2318088"/>
            <a:ext cx="3155978" cy="947570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  <a:ea typeface="Times New Roman" panose="02020603050405020304" pitchFamily="18" charset="0"/>
              </a:rPr>
              <a:t>Sut wyt ti heddiw?</a:t>
            </a:r>
          </a:p>
        </p:txBody>
      </p:sp>
      <p:sp>
        <p:nvSpPr>
          <p:cNvPr id="6" name="Oval Callout 15">
            <a:extLst>
              <a:ext uri="{FF2B5EF4-FFF2-40B4-BE49-F238E27FC236}">
                <a16:creationId xmlns:a16="http://schemas.microsoft.com/office/drawing/2014/main" id="{BC7E2DDA-6715-B2DC-5E06-D793C01CA15E}"/>
              </a:ext>
            </a:extLst>
          </p:cNvPr>
          <p:cNvSpPr/>
          <p:nvPr/>
        </p:nvSpPr>
        <p:spPr>
          <a:xfrm>
            <a:off x="3732523" y="211132"/>
            <a:ext cx="3676160" cy="851085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b="1" dirty="0">
                <a:solidFill>
                  <a:srgbClr val="002060"/>
                </a:solidFill>
              </a:rPr>
              <a:t> </a:t>
            </a:r>
            <a:r>
              <a:rPr lang="en-US" sz="2000" b="1" dirty="0" err="1">
                <a:solidFill>
                  <a:srgbClr val="002060"/>
                </a:solidFill>
              </a:rPr>
              <a:t>Prynhawn</a:t>
            </a:r>
            <a:r>
              <a:rPr lang="en-US" sz="2000" b="1" dirty="0">
                <a:solidFill>
                  <a:srgbClr val="002060"/>
                </a:solidFill>
              </a:rPr>
              <a:t> da, </a:t>
            </a:r>
            <a:r>
              <a:rPr lang="en-US" sz="2000" b="1" dirty="0" err="1">
                <a:solidFill>
                  <a:srgbClr val="002060"/>
                </a:solidFill>
              </a:rPr>
              <a:t>blant</a:t>
            </a:r>
            <a:r>
              <a:rPr lang="en-US" sz="2000" b="1" dirty="0">
                <a:solidFill>
                  <a:srgbClr val="002060"/>
                </a:solidFill>
              </a:rPr>
              <a:t>!, </a:t>
            </a:r>
            <a:endParaRPr lang="en-US" sz="20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419545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77291" y="2182166"/>
            <a:ext cx="5837960" cy="416148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>
            <a:noAutofit/>
          </a:bodyPr>
          <a:lstStyle/>
          <a:p>
            <a:r>
              <a:rPr lang="en-GB" sz="2800" b="1" dirty="0" err="1">
                <a:solidFill>
                  <a:srgbClr val="002060"/>
                </a:solidFill>
              </a:rPr>
              <a:t>Sut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FF0000"/>
                </a:solidFill>
              </a:rPr>
              <a:t>mae</a:t>
            </a:r>
            <a:r>
              <a:rPr lang="en-GB" sz="2800" b="1" dirty="0" err="1">
                <a:solidFill>
                  <a:srgbClr val="002060"/>
                </a:solidFill>
              </a:rPr>
              <a:t>’r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tywydd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heddiw</a:t>
            </a:r>
            <a:r>
              <a:rPr lang="en-GB" sz="2800" b="1" dirty="0"/>
              <a:t>?</a:t>
            </a:r>
          </a:p>
          <a:p>
            <a:r>
              <a:rPr lang="en-GB" sz="2800" b="1" dirty="0">
                <a:solidFill>
                  <a:srgbClr val="FF0000"/>
                </a:solidFill>
              </a:rPr>
              <a:t>Mae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hi’n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wyntog</a:t>
            </a:r>
            <a:r>
              <a:rPr lang="en-GB" sz="2800" b="1" dirty="0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 dirty="0"/>
          </a:p>
          <a:p>
            <a:r>
              <a:rPr lang="en-GB" sz="2800" b="1" dirty="0" err="1">
                <a:solidFill>
                  <a:srgbClr val="002060"/>
                </a:solidFill>
              </a:rPr>
              <a:t>Sut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FF0000"/>
                </a:solidFill>
              </a:rPr>
              <a:t>oedd</a:t>
            </a:r>
            <a:r>
              <a:rPr lang="en-GB" sz="2800" b="1" dirty="0"/>
              <a:t> </a:t>
            </a:r>
            <a:r>
              <a:rPr lang="en-GB" sz="2800" b="1" dirty="0">
                <a:solidFill>
                  <a:srgbClr val="002060"/>
                </a:solidFill>
              </a:rPr>
              <a:t>y </a:t>
            </a:r>
            <a:r>
              <a:rPr lang="en-GB" sz="2800" b="1" dirty="0" err="1">
                <a:solidFill>
                  <a:srgbClr val="002060"/>
                </a:solidFill>
              </a:rPr>
              <a:t>tywydd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ddoe</a:t>
            </a:r>
            <a:r>
              <a:rPr lang="en-GB" sz="2800" b="1" dirty="0">
                <a:solidFill>
                  <a:srgbClr val="002060"/>
                </a:solidFill>
              </a:rPr>
              <a:t>?</a:t>
            </a:r>
          </a:p>
          <a:p>
            <a:r>
              <a:rPr lang="en-GB" sz="2800" b="1" dirty="0" err="1">
                <a:solidFill>
                  <a:srgbClr val="FF0000"/>
                </a:solidFill>
              </a:rPr>
              <a:t>Roedd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hi’n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braf</a:t>
            </a:r>
            <a:r>
              <a:rPr lang="en-GB" sz="2800" b="1" dirty="0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 dirty="0"/>
          </a:p>
          <a:p>
            <a:r>
              <a:rPr lang="en-GB" sz="2800" b="1" dirty="0" err="1">
                <a:solidFill>
                  <a:srgbClr val="002060"/>
                </a:solidFill>
              </a:rPr>
              <a:t>Sut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FF0000"/>
                </a:solidFill>
              </a:rPr>
              <a:t>bydd</a:t>
            </a:r>
            <a:r>
              <a:rPr lang="en-GB" sz="2800" b="1" dirty="0"/>
              <a:t> </a:t>
            </a:r>
            <a:r>
              <a:rPr lang="en-GB" sz="2800" b="1" dirty="0">
                <a:solidFill>
                  <a:srgbClr val="002060"/>
                </a:solidFill>
              </a:rPr>
              <a:t>y </a:t>
            </a:r>
            <a:r>
              <a:rPr lang="en-GB" sz="2800" b="1" dirty="0" err="1">
                <a:solidFill>
                  <a:srgbClr val="002060"/>
                </a:solidFill>
              </a:rPr>
              <a:t>tywydd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yfory</a:t>
            </a:r>
            <a:r>
              <a:rPr lang="en-GB" sz="2800" b="1" dirty="0">
                <a:solidFill>
                  <a:srgbClr val="002060"/>
                </a:solidFill>
              </a:rPr>
              <a:t>?</a:t>
            </a:r>
          </a:p>
          <a:p>
            <a:r>
              <a:rPr lang="en-GB" sz="2800" b="1" dirty="0" err="1">
                <a:solidFill>
                  <a:srgbClr val="FF0000"/>
                </a:solidFill>
              </a:rPr>
              <a:t>Bydd</a:t>
            </a:r>
            <a:r>
              <a:rPr lang="en-GB" sz="2800" b="1" dirty="0"/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hi’n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bwrw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eira</a:t>
            </a:r>
            <a:r>
              <a:rPr lang="en-GB" b="1" dirty="0">
                <a:solidFill>
                  <a:srgbClr val="002060"/>
                </a:solidFill>
              </a:rPr>
              <a:t>.</a:t>
            </a:r>
            <a:endParaRPr lang="en-GB" sz="2800" b="1" dirty="0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12A96F-6534-5441-B32F-08A47B29E6B2}"/>
              </a:ext>
            </a:extLst>
          </p:cNvPr>
          <p:cNvSpPr txBox="1"/>
          <p:nvPr/>
        </p:nvSpPr>
        <p:spPr>
          <a:xfrm>
            <a:off x="8616489" y="2389061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Y </a:t>
            </a:r>
            <a:r>
              <a:rPr lang="en-US" sz="2400" b="1" dirty="0" err="1">
                <a:solidFill>
                  <a:srgbClr val="002060"/>
                </a:solidFill>
              </a:rPr>
              <a:t>presennol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 dirty="0">
              <a:solidFill>
                <a:srgbClr val="002060"/>
              </a:solidFill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Present tense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FF736A-6EA4-364F-8CE2-9E504A5F9109}"/>
              </a:ext>
            </a:extLst>
          </p:cNvPr>
          <p:cNvSpPr txBox="1"/>
          <p:nvPr/>
        </p:nvSpPr>
        <p:spPr>
          <a:xfrm>
            <a:off x="8616489" y="3855104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Y </a:t>
            </a:r>
            <a:r>
              <a:rPr lang="en-US" sz="2400" b="1" dirty="0" err="1">
                <a:solidFill>
                  <a:srgbClr val="002060"/>
                </a:solidFill>
              </a:rPr>
              <a:t>gorffennol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 dirty="0">
              <a:solidFill>
                <a:srgbClr val="002060"/>
              </a:solidFill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Past tense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17761C-E341-9540-B863-C8AA56CEBF55}"/>
              </a:ext>
            </a:extLst>
          </p:cNvPr>
          <p:cNvSpPr txBox="1"/>
          <p:nvPr/>
        </p:nvSpPr>
        <p:spPr>
          <a:xfrm>
            <a:off x="8616489" y="5321147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Y </a:t>
            </a:r>
            <a:r>
              <a:rPr lang="en-US" sz="2400" b="1" dirty="0" err="1">
                <a:solidFill>
                  <a:srgbClr val="002060"/>
                </a:solidFill>
              </a:rPr>
              <a:t>dyfodol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 dirty="0">
              <a:solidFill>
                <a:srgbClr val="002060"/>
              </a:solidFill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Future tense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F74A65-E132-7E4E-864E-C575CED9480A}"/>
              </a:ext>
            </a:extLst>
          </p:cNvPr>
          <p:cNvSpPr txBox="1"/>
          <p:nvPr/>
        </p:nvSpPr>
        <p:spPr>
          <a:xfrm>
            <a:off x="3754880" y="217038"/>
            <a:ext cx="425972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Trafod</a:t>
            </a:r>
            <a:r>
              <a:rPr lang="en-US" sz="4400" b="1" dirty="0">
                <a:solidFill>
                  <a:srgbClr val="002060"/>
                </a:solidFill>
              </a:rPr>
              <a:t> y </a:t>
            </a:r>
            <a:r>
              <a:rPr lang="en-US" sz="4400" b="1" dirty="0" err="1">
                <a:solidFill>
                  <a:srgbClr val="002060"/>
                </a:solidFill>
              </a:rPr>
              <a:t>tywydd</a:t>
            </a:r>
            <a:br>
              <a:rPr lang="en-US" sz="4400" b="1" dirty="0"/>
            </a:br>
            <a:r>
              <a:rPr lang="en-US" sz="3600" b="1" dirty="0">
                <a:solidFill>
                  <a:srgbClr val="002060"/>
                </a:solidFill>
              </a:rPr>
              <a:t>  </a:t>
            </a:r>
            <a:r>
              <a:rPr lang="en-US" sz="2400" i="1" dirty="0">
                <a:solidFill>
                  <a:srgbClr val="002060"/>
                </a:solidFill>
              </a:rPr>
              <a:t>Discussing the weather</a:t>
            </a:r>
            <a:endParaRPr lang="en-US" sz="2400" i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3" name="Left Arrow 2">
            <a:extLst>
              <a:ext uri="{FF2B5EF4-FFF2-40B4-BE49-F238E27FC236}">
                <a16:creationId xmlns:a16="http://schemas.microsoft.com/office/drawing/2014/main" id="{54A4ACE6-EE22-DD49-83F9-5B7263D196B3}"/>
              </a:ext>
            </a:extLst>
          </p:cNvPr>
          <p:cNvSpPr/>
          <p:nvPr/>
        </p:nvSpPr>
        <p:spPr>
          <a:xfrm>
            <a:off x="6096000" y="2592963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Left Arrow 11">
            <a:extLst>
              <a:ext uri="{FF2B5EF4-FFF2-40B4-BE49-F238E27FC236}">
                <a16:creationId xmlns:a16="http://schemas.microsoft.com/office/drawing/2014/main" id="{E08F7D98-124F-9D42-A4D8-93FB40F226CD}"/>
              </a:ext>
            </a:extLst>
          </p:cNvPr>
          <p:cNvSpPr/>
          <p:nvPr/>
        </p:nvSpPr>
        <p:spPr>
          <a:xfrm>
            <a:off x="6096000" y="5525049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Left Arrow 12">
            <a:extLst>
              <a:ext uri="{FF2B5EF4-FFF2-40B4-BE49-F238E27FC236}">
                <a16:creationId xmlns:a16="http://schemas.microsoft.com/office/drawing/2014/main" id="{F566E6DD-78C8-7249-8410-9912B6BFEF4B}"/>
              </a:ext>
            </a:extLst>
          </p:cNvPr>
          <p:cNvSpPr/>
          <p:nvPr/>
        </p:nvSpPr>
        <p:spPr>
          <a:xfrm>
            <a:off x="6096000" y="4059006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01232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619375" y="5258294"/>
            <a:ext cx="6953249" cy="1200329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Mae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bwrw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glaw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It is raining today.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DCAEFBF4-F45E-924C-8038-CBD2BB761C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7540" y="1502827"/>
            <a:ext cx="3416918" cy="3416918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44C2E9A-4EEF-C843-B821-6F9C96D3CD4B}"/>
              </a:ext>
            </a:extLst>
          </p:cNvPr>
          <p:cNvSpPr txBox="1"/>
          <p:nvPr/>
        </p:nvSpPr>
        <p:spPr>
          <a:xfrm>
            <a:off x="1688008" y="167286"/>
            <a:ext cx="9001628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6000" b="1" dirty="0">
                <a:solidFill>
                  <a:srgbClr val="002060"/>
                </a:solidFill>
              </a:rPr>
              <a:t>Sut </a:t>
            </a:r>
            <a:r>
              <a:rPr lang="en-US" sz="6000" b="1" dirty="0" err="1">
                <a:solidFill>
                  <a:srgbClr val="FF0000"/>
                </a:solidFill>
              </a:rPr>
              <a:t>mae</a:t>
            </a:r>
            <a:r>
              <a:rPr lang="en-US" sz="6000" b="1" dirty="0" err="1">
                <a:solidFill>
                  <a:srgbClr val="002060"/>
                </a:solidFill>
              </a:rPr>
              <a:t>’r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002060"/>
                </a:solidFill>
              </a:rPr>
              <a:t>tywydd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FF0000"/>
                </a:solidFill>
              </a:rPr>
              <a:t>heddiw</a:t>
            </a:r>
            <a:r>
              <a:rPr lang="en-US" sz="6000" b="1" dirty="0">
                <a:solidFill>
                  <a:srgbClr val="002060"/>
                </a:solidFill>
              </a:rPr>
              <a:t>?</a:t>
            </a:r>
            <a:endParaRPr lang="en-US" sz="60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25317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47049" y="5258294"/>
            <a:ext cx="5897898" cy="1200329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Roedd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heulog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FF0000"/>
                </a:solidFill>
              </a:rPr>
              <a:t>ddoe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It was sunny yesterday.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4C2E9A-4EEF-C843-B821-6F9C96D3CD4B}"/>
              </a:ext>
            </a:extLst>
          </p:cNvPr>
          <p:cNvSpPr txBox="1"/>
          <p:nvPr/>
        </p:nvSpPr>
        <p:spPr>
          <a:xfrm>
            <a:off x="1688008" y="221715"/>
            <a:ext cx="8821519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6000" b="1" dirty="0">
                <a:solidFill>
                  <a:srgbClr val="002060"/>
                </a:solidFill>
              </a:rPr>
              <a:t>Sut </a:t>
            </a:r>
            <a:r>
              <a:rPr lang="en-US" sz="6000" b="1" dirty="0" err="1">
                <a:solidFill>
                  <a:srgbClr val="FF0000"/>
                </a:solidFill>
              </a:rPr>
              <a:t>oedd</a:t>
            </a:r>
            <a:r>
              <a:rPr lang="en-US" sz="6000" b="1" dirty="0">
                <a:solidFill>
                  <a:srgbClr val="002060"/>
                </a:solidFill>
              </a:rPr>
              <a:t> y </a:t>
            </a:r>
            <a:r>
              <a:rPr lang="en-US" sz="6000" b="1" dirty="0" err="1">
                <a:solidFill>
                  <a:srgbClr val="002060"/>
                </a:solidFill>
              </a:rPr>
              <a:t>tywydd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FF0000"/>
                </a:solidFill>
              </a:rPr>
              <a:t>ddoe</a:t>
            </a:r>
            <a:r>
              <a:rPr lang="en-US" sz="6000" b="1" dirty="0">
                <a:solidFill>
                  <a:srgbClr val="002060"/>
                </a:solidFill>
              </a:rPr>
              <a:t>?</a:t>
            </a:r>
            <a:endParaRPr lang="en-US" sz="60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2" descr="Diagram, schematic, icon&#10;&#10;Description automatically generated">
            <a:extLst>
              <a:ext uri="{FF2B5EF4-FFF2-40B4-BE49-F238E27FC236}">
                <a16:creationId xmlns:a16="http://schemas.microsoft.com/office/drawing/2014/main" id="{A14E62EB-423F-D3EF-68E1-4745E8D3F6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9472" y="1567543"/>
            <a:ext cx="3233057" cy="3233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1693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720699" y="5258294"/>
            <a:ext cx="4750595" cy="1200329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Bydd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oer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FF0000"/>
                </a:solidFill>
              </a:rPr>
              <a:t>yfory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It will be cold tomorrow.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4C2E9A-4EEF-C843-B821-6F9C96D3CD4B}"/>
              </a:ext>
            </a:extLst>
          </p:cNvPr>
          <p:cNvSpPr txBox="1"/>
          <p:nvPr/>
        </p:nvSpPr>
        <p:spPr>
          <a:xfrm>
            <a:off x="1688008" y="221715"/>
            <a:ext cx="8821519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6000" b="1" dirty="0">
                <a:solidFill>
                  <a:srgbClr val="002060"/>
                </a:solidFill>
              </a:rPr>
              <a:t>Sut </a:t>
            </a:r>
            <a:r>
              <a:rPr lang="en-US" sz="6000" b="1" dirty="0" err="1">
                <a:solidFill>
                  <a:srgbClr val="FF0000"/>
                </a:solidFill>
              </a:rPr>
              <a:t>bydd</a:t>
            </a:r>
            <a:r>
              <a:rPr lang="en-US" sz="6000" b="1" dirty="0">
                <a:solidFill>
                  <a:srgbClr val="002060"/>
                </a:solidFill>
              </a:rPr>
              <a:t> y </a:t>
            </a:r>
            <a:r>
              <a:rPr lang="en-US" sz="6000" b="1" dirty="0" err="1">
                <a:solidFill>
                  <a:srgbClr val="002060"/>
                </a:solidFill>
              </a:rPr>
              <a:t>tywydd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FF0000"/>
                </a:solidFill>
              </a:rPr>
              <a:t>yfory</a:t>
            </a:r>
            <a:r>
              <a:rPr lang="en-US" sz="6000" b="1" dirty="0">
                <a:solidFill>
                  <a:srgbClr val="002060"/>
                </a:solidFill>
              </a:rPr>
              <a:t>?</a:t>
            </a:r>
            <a:endParaRPr lang="en-US" sz="60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" name="Picture 3" descr="Icon&#10;&#10;Description automatically generated">
            <a:extLst>
              <a:ext uri="{FF2B5EF4-FFF2-40B4-BE49-F238E27FC236}">
                <a16:creationId xmlns:a16="http://schemas.microsoft.com/office/drawing/2014/main" id="{17E597F9-445D-1A1D-866B-669475A965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5864" y="1592611"/>
            <a:ext cx="3260271" cy="3332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1424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48156" y="1798605"/>
            <a:ext cx="6276108" cy="1631216"/>
          </a:xfrm>
          <a:prstGeom prst="rect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Ydy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braf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2800" i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Is it fine today?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808886" y="4784845"/>
            <a:ext cx="4170218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, </a:t>
            </a:r>
            <a:r>
              <a:rPr lang="en-US" sz="3600" b="1" dirty="0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braf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  <a:endParaRPr lang="en-US" sz="36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476492" y="4781089"/>
            <a:ext cx="5081540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</a:rPr>
              <a:t>Nac </a:t>
            </a:r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, </a:t>
            </a:r>
            <a:r>
              <a:rPr lang="en-US" sz="3600" b="1" dirty="0" err="1">
                <a:solidFill>
                  <a:srgbClr val="002060"/>
                </a:solidFill>
              </a:rPr>
              <a:t>dydy</a:t>
            </a:r>
            <a:r>
              <a:rPr lang="en-US" sz="3600" b="1" dirty="0">
                <a:solidFill>
                  <a:srgbClr val="002060"/>
                </a:solidFill>
              </a:rPr>
              <a:t> hi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ddim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braf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  <a:endParaRPr lang="en-US" sz="3600" b="1" dirty="0">
              <a:solidFill>
                <a:srgbClr val="002060"/>
              </a:solidFill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524495" y="3586842"/>
            <a:ext cx="796639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22476" y="3586842"/>
            <a:ext cx="652317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122464"/>
            <a:ext cx="2806207" cy="2253731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 dirty="0">
                <a:solidFill>
                  <a:srgbClr val="002060"/>
                </a:solidFill>
              </a:rPr>
              <a:t>RHEOL:</a:t>
            </a:r>
            <a:endParaRPr lang="en-US" b="1" u="sng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dirty="0" err="1">
                <a:solidFill>
                  <a:srgbClr val="002060"/>
                </a:solidFill>
              </a:rPr>
              <a:t>Ydy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yn</a:t>
            </a:r>
            <a:r>
              <a:rPr lang="en-US" dirty="0">
                <a:solidFill>
                  <a:srgbClr val="002060"/>
                </a:solidFill>
              </a:rPr>
              <a:t> y </a:t>
            </a:r>
            <a:r>
              <a:rPr lang="en-US" dirty="0" err="1">
                <a:solidFill>
                  <a:srgbClr val="002060"/>
                </a:solidFill>
              </a:rPr>
              <a:t>cwestiwn</a:t>
            </a:r>
            <a:r>
              <a:rPr lang="en-US" dirty="0">
                <a:solidFill>
                  <a:srgbClr val="002060"/>
                </a:solidFill>
              </a:rPr>
              <a:t> =  </a:t>
            </a:r>
            <a:endParaRPr lang="en-US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dirty="0" err="1">
                <a:solidFill>
                  <a:srgbClr val="002060"/>
                </a:solidFill>
              </a:rPr>
              <a:t>Ydy</a:t>
            </a:r>
            <a:r>
              <a:rPr lang="en-US" b="1" dirty="0">
                <a:solidFill>
                  <a:srgbClr val="002060"/>
                </a:solidFill>
              </a:rPr>
              <a:t> / Nac </a:t>
            </a:r>
            <a:r>
              <a:rPr lang="en-US" b="1" dirty="0" err="1">
                <a:solidFill>
                  <a:srgbClr val="002060"/>
                </a:solidFill>
              </a:rPr>
              <a:t>ydy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yn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yr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ateb</a:t>
            </a:r>
            <a:endParaRPr lang="en-US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9271923" y="117141"/>
            <a:ext cx="2797613" cy="2258552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 dirty="0">
                <a:solidFill>
                  <a:srgbClr val="002060"/>
                </a:solidFill>
              </a:rPr>
              <a:t>RULE:</a:t>
            </a:r>
            <a:endParaRPr lang="en-US" b="1" u="sng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dirty="0" err="1">
                <a:solidFill>
                  <a:srgbClr val="002060"/>
                </a:solidFill>
              </a:rPr>
              <a:t>Ydy</a:t>
            </a:r>
            <a:r>
              <a:rPr lang="en-US" b="1" dirty="0">
                <a:solidFill>
                  <a:srgbClr val="002060"/>
                </a:solidFill>
              </a:rPr>
              <a:t> in the question =</a:t>
            </a:r>
            <a:endParaRPr lang="en-US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dirty="0" err="1">
                <a:solidFill>
                  <a:srgbClr val="002060"/>
                </a:solidFill>
              </a:rPr>
              <a:t>Ydy</a:t>
            </a:r>
            <a:r>
              <a:rPr lang="en-US" b="1" dirty="0">
                <a:solidFill>
                  <a:srgbClr val="002060"/>
                </a:solidFill>
              </a:rPr>
              <a:t> / Nac </a:t>
            </a:r>
            <a:r>
              <a:rPr lang="en-US" b="1" dirty="0" err="1">
                <a:solidFill>
                  <a:srgbClr val="002060"/>
                </a:solidFill>
              </a:rPr>
              <a:t>ydy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dirty="0">
                <a:solidFill>
                  <a:srgbClr val="002060"/>
                </a:solidFill>
              </a:rPr>
              <a:t>in the answer.</a:t>
            </a:r>
            <a:endParaRPr lang="en-US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324891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calendar&#10;&#10;Description automatically generated">
            <a:extLst>
              <a:ext uri="{FF2B5EF4-FFF2-40B4-BE49-F238E27FC236}">
                <a16:creationId xmlns:a16="http://schemas.microsoft.com/office/drawing/2014/main" id="{2D4F57A3-D9F2-0647-AE31-19F52BB266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2706" y="675640"/>
            <a:ext cx="4451694" cy="550672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8" name="Picture 7" descr="Text&#10;&#10;Description automatically generated">
            <a:extLst>
              <a:ext uri="{FF2B5EF4-FFF2-40B4-BE49-F238E27FC236}">
                <a16:creationId xmlns:a16="http://schemas.microsoft.com/office/drawing/2014/main" id="{1F6B2E82-8646-5546-A983-6664245DFA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7620" y="675640"/>
            <a:ext cx="3710815" cy="5506720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835569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Pa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>
                <a:solidFill>
                  <a:srgbClr val="002060"/>
                </a:solidFill>
              </a:rPr>
              <a:t>ydd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hi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Which/What day is it today? </a:t>
            </a:r>
            <a:r>
              <a:rPr lang="en-US" sz="2800" b="1" i="1" dirty="0"/>
              <a:t>                    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5333332" y="3788348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>
                <a:solidFill>
                  <a:srgbClr val="002060"/>
                </a:solidFill>
              </a:rPr>
              <a:t>    </a:t>
            </a:r>
            <a:r>
              <a:rPr lang="en-US" sz="6600" b="1" dirty="0" err="1">
                <a:solidFill>
                  <a:srgbClr val="002060"/>
                </a:solidFill>
              </a:rPr>
              <a:t>ydy</a:t>
            </a:r>
            <a:r>
              <a:rPr lang="en-US" sz="6600" b="1" dirty="0">
                <a:solidFill>
                  <a:srgbClr val="002060"/>
                </a:solidFill>
              </a:rPr>
              <a:t> hi </a:t>
            </a:r>
            <a:r>
              <a:rPr lang="en-US" sz="6600" b="1" dirty="0" err="1">
                <a:solidFill>
                  <a:srgbClr val="002060"/>
                </a:solidFill>
              </a:rPr>
              <a:t>heddiw</a:t>
            </a:r>
            <a:r>
              <a:rPr lang="en-US" sz="66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062822" y="2783983"/>
            <a:ext cx="4638995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800" b="1" dirty="0" err="1">
                <a:solidFill>
                  <a:srgbClr val="002060"/>
                </a:solidFill>
              </a:rPr>
              <a:t>Dydd</a:t>
            </a:r>
            <a:r>
              <a:rPr lang="en-US" sz="4800" b="1" dirty="0">
                <a:solidFill>
                  <a:srgbClr val="002060"/>
                </a:solidFill>
              </a:rPr>
              <a:t> Iau</a:t>
            </a:r>
            <a:endParaRPr lang="en-US" sz="48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53689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Pa </a:t>
            </a:r>
            <a:r>
              <a:rPr lang="en-US" sz="4400" b="1" dirty="0" err="1">
                <a:solidFill>
                  <a:srgbClr val="FF0000"/>
                </a:solidFill>
              </a:rPr>
              <a:t>f</a:t>
            </a:r>
            <a:r>
              <a:rPr lang="en-US" sz="4400" b="1" dirty="0" err="1">
                <a:solidFill>
                  <a:srgbClr val="002060"/>
                </a:solidFill>
              </a:rPr>
              <a:t>is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hi?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Which/What month is it? </a:t>
            </a:r>
            <a:r>
              <a:rPr lang="en-US" sz="2800" b="1" i="1" dirty="0"/>
              <a:t>                    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992654" y="3856384"/>
            <a:ext cx="11061369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6600" b="1" dirty="0">
                <a:solidFill>
                  <a:srgbClr val="002060"/>
                </a:solidFill>
              </a:rPr>
              <a:t>    Mis                               </a:t>
            </a:r>
            <a:r>
              <a:rPr lang="en-US" sz="6600" b="1" dirty="0" err="1">
                <a:solidFill>
                  <a:srgbClr val="002060"/>
                </a:solidFill>
              </a:rPr>
              <a:t>ydy</a:t>
            </a:r>
            <a:r>
              <a:rPr lang="en-US" sz="6600" b="1" dirty="0">
                <a:solidFill>
                  <a:srgbClr val="002060"/>
                </a:solidFill>
              </a:rPr>
              <a:t> hi.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770643" y="2743162"/>
            <a:ext cx="4638995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 dirty="0" err="1">
                <a:solidFill>
                  <a:srgbClr val="002060"/>
                </a:solidFill>
                <a:cs typeface="Calibri"/>
              </a:rPr>
              <a:t>Ionawr</a:t>
            </a:r>
            <a:endParaRPr lang="en-US" sz="60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49314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679649B3-662D-9B40-B394-D0C6CECC5F5F}"/>
              </a:ext>
            </a:extLst>
          </p:cNvPr>
          <p:cNvSpPr txBox="1"/>
          <p:nvPr/>
        </p:nvSpPr>
        <p:spPr>
          <a:xfrm>
            <a:off x="8629492" y="1715044"/>
            <a:ext cx="243848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gwanwyn</a:t>
            </a:r>
            <a:endParaRPr lang="en-US" sz="4400" b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Spring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B6767F-C405-5E46-B85C-5A56CAC3C8A1}"/>
              </a:ext>
            </a:extLst>
          </p:cNvPr>
          <p:cNvSpPr txBox="1"/>
          <p:nvPr/>
        </p:nvSpPr>
        <p:spPr>
          <a:xfrm>
            <a:off x="2151287" y="4258959"/>
            <a:ext cx="104868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haf</a:t>
            </a:r>
            <a:endParaRPr lang="en-US" sz="4400" b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Summer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50CC87B-D05A-8A4F-A91A-3C55255A56A5}"/>
              </a:ext>
            </a:extLst>
          </p:cNvPr>
          <p:cNvSpPr txBox="1"/>
          <p:nvPr/>
        </p:nvSpPr>
        <p:spPr>
          <a:xfrm>
            <a:off x="1945729" y="1715044"/>
            <a:ext cx="145924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gaeaf</a:t>
            </a:r>
            <a:endParaRPr lang="en-US" sz="4400" b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Winter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EDDEDE7-6751-A942-85F1-BE0ED8AF9CC6}"/>
              </a:ext>
            </a:extLst>
          </p:cNvPr>
          <p:cNvSpPr txBox="1"/>
          <p:nvPr/>
        </p:nvSpPr>
        <p:spPr>
          <a:xfrm>
            <a:off x="8999399" y="4258959"/>
            <a:ext cx="169334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hydref</a:t>
            </a:r>
            <a:endParaRPr lang="en-US" sz="4400" b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Autumn</a:t>
            </a:r>
          </a:p>
        </p:txBody>
      </p:sp>
      <p:pic>
        <p:nvPicPr>
          <p:cNvPr id="15" name="Picture 14" descr="Background pattern&#10;&#10;Description automatically generated">
            <a:extLst>
              <a:ext uri="{FF2B5EF4-FFF2-40B4-BE49-F238E27FC236}">
                <a16:creationId xmlns:a16="http://schemas.microsoft.com/office/drawing/2014/main" id="{B9C56156-1D28-7743-B4D0-B3A886DA44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8580" y="852765"/>
            <a:ext cx="4434840" cy="515791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9468226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Pa </a:t>
            </a:r>
            <a:r>
              <a:rPr lang="en-US" sz="4400" b="1" dirty="0" err="1">
                <a:solidFill>
                  <a:srgbClr val="FF0000"/>
                </a:solidFill>
              </a:rPr>
              <a:t>d</a:t>
            </a:r>
            <a:r>
              <a:rPr lang="en-US" sz="4400" b="1" dirty="0" err="1">
                <a:solidFill>
                  <a:srgbClr val="002060"/>
                </a:solidFill>
              </a:rPr>
              <a:t>ymor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hi?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Which/What season is it? </a:t>
            </a:r>
            <a:r>
              <a:rPr lang="en-US" sz="2800" b="1" i="1" dirty="0"/>
              <a:t>                    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802154" y="3856384"/>
            <a:ext cx="11061369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6600" b="1" dirty="0">
                <a:solidFill>
                  <a:srgbClr val="002060"/>
                </a:solidFill>
              </a:rPr>
              <a:t>                                   </a:t>
            </a:r>
            <a:r>
              <a:rPr lang="en-US" sz="6600" b="1" dirty="0" err="1">
                <a:solidFill>
                  <a:srgbClr val="002060"/>
                </a:solidFill>
              </a:rPr>
              <a:t>ydy</a:t>
            </a:r>
            <a:r>
              <a:rPr lang="en-US" sz="6600" b="1" dirty="0">
                <a:solidFill>
                  <a:srgbClr val="002060"/>
                </a:solidFill>
              </a:rPr>
              <a:t> hi.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2246643" y="2743162"/>
            <a:ext cx="4638995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 dirty="0" err="1">
                <a:solidFill>
                  <a:srgbClr val="002060"/>
                </a:solidFill>
                <a:cs typeface="Calibri"/>
              </a:rPr>
              <a:t>Gaeaf</a:t>
            </a:r>
          </a:p>
        </p:txBody>
      </p:sp>
    </p:spTree>
    <p:extLst>
      <p:ext uri="{BB962C8B-B14F-4D97-AF65-F5344CB8AC3E}">
        <p14:creationId xmlns:p14="http://schemas.microsoft.com/office/powerpoint/2010/main" val="2256078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>
                <a:solidFill>
                  <a:srgbClr val="002060"/>
                </a:solidFill>
              </a:rPr>
              <a:t>ydd</a:t>
            </a:r>
            <a:r>
              <a:rPr lang="en-US" sz="4400" b="1" dirty="0">
                <a:solidFill>
                  <a:srgbClr val="002060"/>
                </a:solidFill>
              </a:rPr>
              <a:t> Iau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endParaRPr lang="en-US" sz="3200" b="1" dirty="0"/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      Is it Thursday today?     </a:t>
            </a:r>
            <a:r>
              <a:rPr lang="en-US" sz="2800" b="1" i="1" dirty="0"/>
              <a:t>                </a:t>
            </a:r>
          </a:p>
          <a:p>
            <a:endParaRPr lang="en-US" sz="20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2060"/>
                </a:solidFill>
              </a:rPr>
              <a:t>ydd</a:t>
            </a:r>
            <a:r>
              <a:rPr lang="en-US" sz="2800" b="1" dirty="0">
                <a:solidFill>
                  <a:srgbClr val="002060"/>
                </a:solidFill>
              </a:rPr>
              <a:t> Iau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Nac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2060"/>
                </a:solidFill>
              </a:rPr>
              <a:t>ydd</a:t>
            </a:r>
            <a:r>
              <a:rPr lang="en-US" sz="2800" b="1" dirty="0">
                <a:solidFill>
                  <a:srgbClr val="002060"/>
                </a:solidFill>
              </a:rPr>
              <a:t> Iau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4969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FF0000"/>
                </a:solidFill>
              </a:rPr>
              <a:t>f</a:t>
            </a:r>
            <a:r>
              <a:rPr lang="en-US" sz="4400" b="1" dirty="0" err="1">
                <a:solidFill>
                  <a:srgbClr val="002060"/>
                </a:solidFill>
              </a:rPr>
              <a:t>is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Ionawr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endParaRPr lang="en-US" sz="3200" b="1" dirty="0"/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      Is it January?     </a:t>
            </a:r>
            <a:r>
              <a:rPr lang="en-US" sz="2800" b="1" i="1" dirty="0"/>
              <a:t>                </a:t>
            </a:r>
            <a:endParaRPr lang="en-US" sz="2800" b="1" i="1" dirty="0">
              <a:cs typeface="Calibri"/>
            </a:endParaRPr>
          </a:p>
          <a:p>
            <a:endParaRPr lang="en-US" sz="20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776294" y="3673491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2060"/>
                </a:solidFill>
              </a:rPr>
              <a:t>is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Ionawr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708321" y="3666745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Nac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2060"/>
                </a:solidFill>
              </a:rPr>
              <a:t>is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Ionawr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6406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55813" y="1311695"/>
            <a:ext cx="3763235" cy="25853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Beth </a:t>
            </a:r>
            <a:r>
              <a:rPr lang="en-US" sz="5400" b="1" err="1">
                <a:solidFill>
                  <a:srgbClr val="002060"/>
                </a:solidFill>
              </a:rPr>
              <a:t>ydy’r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dyddiad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heddiw</a:t>
            </a:r>
            <a:r>
              <a:rPr lang="en-US" sz="5400" b="1">
                <a:solidFill>
                  <a:srgbClr val="002060"/>
                </a:solidFill>
              </a:rPr>
              <a:t>?</a:t>
            </a:r>
            <a:endParaRPr lang="en-US" sz="5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1112360" y="5553259"/>
            <a:ext cx="9962277" cy="769441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Dydd</a:t>
            </a:r>
            <a:r>
              <a:rPr lang="en-US" sz="4400" b="1" dirty="0">
                <a:solidFill>
                  <a:srgbClr val="002060"/>
                </a:solidFill>
              </a:rPr>
              <a:t> Mawrth, Hydref </a:t>
            </a:r>
            <a:r>
              <a:rPr lang="en-US" sz="4400" b="1" dirty="0" err="1">
                <a:solidFill>
                  <a:srgbClr val="002060"/>
                </a:solidFill>
              </a:rPr>
              <a:t>yr</a:t>
            </a:r>
            <a:r>
              <a:rPr lang="en-US" sz="4400" b="1" dirty="0">
                <a:solidFill>
                  <a:srgbClr val="002060"/>
                </a:solidFill>
              </a:rPr>
              <a:t> ail </a:t>
            </a:r>
            <a:r>
              <a:rPr lang="en-US" sz="4400" b="1" dirty="0" err="1">
                <a:solidFill>
                  <a:srgbClr val="002060"/>
                </a:solidFill>
              </a:rPr>
              <a:t>ar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bymtheg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4" name="Picture 6" descr="Table&#10;&#10;Description automatically generated">
            <a:extLst>
              <a:ext uri="{FF2B5EF4-FFF2-40B4-BE49-F238E27FC236}">
                <a16:creationId xmlns:a16="http://schemas.microsoft.com/office/drawing/2014/main" id="{05187927-49D2-2900-55C9-361DB8F256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3592" y="227507"/>
            <a:ext cx="8084841" cy="4751876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716799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234417" y="172051"/>
            <a:ext cx="5466579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hi'n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amser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cofrestru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endParaRPr lang="en-US" sz="3600">
              <a:ea typeface="Calibri"/>
              <a:cs typeface="Calibri"/>
            </a:endParaRP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973" y="1760627"/>
            <a:ext cx="4212444" cy="5102072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DA81B35-FFEA-BFF3-8E72-4B04311557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9549953"/>
              </p:ext>
            </p:extLst>
          </p:nvPr>
        </p:nvGraphicFramePr>
        <p:xfrm>
          <a:off x="5999352" y="548891"/>
          <a:ext cx="2968768" cy="593308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17483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051285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46689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000" b="1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</a:p>
                  </a:txBody>
                  <a:tcPr>
                    <a:solidFill>
                      <a:srgbClr val="EBD2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000" b="1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</a:p>
                  </a:txBody>
                  <a:tcPr>
                    <a:solidFill>
                      <a:srgbClr val="EBD2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1​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Caitlin Bayliss-Clark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2​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Caitlin Maunders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3​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Cara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4​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Carly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5​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Elle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6​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Emily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7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Emma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665061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8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Emmie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870772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9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Ffion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255135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10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Holly Congdon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461174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11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Holly Davies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515400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12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Holly Drummond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420824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13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Jodie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861266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14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Kate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978581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15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Kayla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4608832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66A8EAD-81AB-752B-8FB0-813A141342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1212676"/>
              </p:ext>
            </p:extLst>
          </p:nvPr>
        </p:nvGraphicFramePr>
        <p:xfrm>
          <a:off x="9323239" y="547099"/>
          <a:ext cx="2632809" cy="482358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3656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1819153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5810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000" b="1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</a:p>
                  </a:txBody>
                  <a:tcPr>
                    <a:solidFill>
                      <a:srgbClr val="EBD2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000" b="1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</a:p>
                  </a:txBody>
                  <a:tcPr>
                    <a:solidFill>
                      <a:srgbClr val="EBD2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16</a:t>
                      </a:r>
                      <a:endParaRPr lang="en-US" sz="160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Kieran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926386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17</a:t>
                      </a:r>
                      <a:endParaRPr lang="en-US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Lauren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602480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18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Lucie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794399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1​9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Lucy Gerlach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20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Lucy Mann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21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Megan 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22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Melissa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23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Millie-Jayne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24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Nia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25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Olivia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4729614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26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Phoebe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8991303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27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solidFill>
                            <a:srgbClr val="002060"/>
                          </a:solidFill>
                          <a:effectLst/>
                        </a:rPr>
                        <a:t>Rebecca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4263715"/>
                  </a:ext>
                </a:extLst>
              </a:tr>
            </a:tbl>
          </a:graphicData>
        </a:graphic>
      </p:graphicFrame>
      <p:sp>
        <p:nvSpPr>
          <p:cNvPr id="5" name="TextBox 1">
            <a:extLst>
              <a:ext uri="{FF2B5EF4-FFF2-40B4-BE49-F238E27FC236}">
                <a16:creationId xmlns:a16="http://schemas.microsoft.com/office/drawing/2014/main" id="{9836355E-2D7B-B874-3225-E5F53AD0A163}"/>
              </a:ext>
            </a:extLst>
          </p:cNvPr>
          <p:cNvSpPr txBox="1"/>
          <p:nvPr/>
        </p:nvSpPr>
        <p:spPr>
          <a:xfrm>
            <a:off x="3173297" y="1346422"/>
            <a:ext cx="2524267" cy="203132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AutoNum type="arabicPeriod"/>
            </a:pPr>
            <a:r>
              <a:rPr lang="en-GB" b="1" i="1">
                <a:solidFill>
                  <a:srgbClr val="002060"/>
                </a:solidFill>
                <a:effectLst/>
              </a:rPr>
              <a:t>Greeting.</a:t>
            </a:r>
            <a:endParaRPr lang="en-GB" b="1" i="1">
              <a:solidFill>
                <a:srgbClr val="002060"/>
              </a:solidFill>
              <a:effectLst/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b="1" i="1">
                <a:solidFill>
                  <a:srgbClr val="002060"/>
                </a:solidFill>
                <a:cs typeface="Calibri"/>
              </a:rPr>
              <a:t>It's registration time!</a:t>
            </a:r>
            <a:endParaRPr lang="en-GB" b="1" i="1">
              <a:solidFill>
                <a:srgbClr val="002060"/>
              </a:solidFill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b="1" i="1">
                <a:solidFill>
                  <a:srgbClr val="002060"/>
                </a:solidFill>
                <a:cs typeface="Calibri"/>
              </a:rPr>
              <a:t>Is ….. here today?</a:t>
            </a:r>
            <a:endParaRPr lang="en-GB" b="1" i="1">
              <a:solidFill>
                <a:srgbClr val="002060"/>
              </a:solidFill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b="1" i="1">
                <a:solidFill>
                  <a:srgbClr val="002060"/>
                </a:solidFill>
              </a:rPr>
              <a:t>How are you</a:t>
            </a:r>
            <a:r>
              <a:rPr lang="en-GB" b="1" i="1">
                <a:solidFill>
                  <a:srgbClr val="002060"/>
                </a:solidFill>
                <a:effectLst/>
              </a:rPr>
              <a:t>?</a:t>
            </a:r>
            <a:endParaRPr lang="en-GB" b="1" i="1">
              <a:solidFill>
                <a:srgbClr val="002060"/>
              </a:solidFill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b="1" i="1">
                <a:solidFill>
                  <a:srgbClr val="002060"/>
                </a:solidFill>
                <a:ea typeface="Calibri"/>
                <a:cs typeface="Calibri"/>
              </a:rPr>
              <a:t>The Date.</a:t>
            </a:r>
          </a:p>
          <a:p>
            <a:pPr marL="342900" indent="-342900">
              <a:buAutoNum type="arabicPeriod"/>
            </a:pPr>
            <a:r>
              <a:rPr lang="en-GB" b="1" i="1">
                <a:solidFill>
                  <a:srgbClr val="002060"/>
                </a:solidFill>
                <a:cs typeface="Calibri"/>
              </a:rPr>
              <a:t>The Weather.</a:t>
            </a:r>
            <a:endParaRPr lang="en-GB" b="1" i="1">
              <a:solidFill>
                <a:srgbClr val="00206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28888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7312" y="225836"/>
            <a:ext cx="7174647" cy="66262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188A326-7DE9-8901-145B-BA0049DDAB6B}"/>
              </a:ext>
            </a:extLst>
          </p:cNvPr>
          <p:cNvSpPr txBox="1"/>
          <p:nvPr/>
        </p:nvSpPr>
        <p:spPr>
          <a:xfrm>
            <a:off x="3796068" y="4659206"/>
            <a:ext cx="4898315" cy="20621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  <a:cs typeface="Segoe UI"/>
              </a:rPr>
              <a:t>Eich </a:t>
            </a:r>
            <a:r>
              <a:rPr lang="en-US" sz="4000" b="1" dirty="0" err="1">
                <a:solidFill>
                  <a:srgbClr val="002060"/>
                </a:solidFill>
                <a:cs typeface="Segoe UI"/>
              </a:rPr>
              <a:t>Profiad</a:t>
            </a:r>
            <a:r>
              <a:rPr lang="en-US" sz="4000" b="1" dirty="0">
                <a:solidFill>
                  <a:srgbClr val="002060"/>
                </a:solidFill>
                <a:cs typeface="Segoe UI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cs typeface="Segoe UI"/>
              </a:rPr>
              <a:t>Addysgu</a:t>
            </a:r>
            <a:r>
              <a:rPr lang="en-US" sz="4000" b="1" dirty="0">
                <a:solidFill>
                  <a:srgbClr val="002060"/>
                </a:solidFill>
                <a:cs typeface="Segoe UI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cs typeface="Segoe UI"/>
              </a:rPr>
              <a:t>Proffesiynol</a:t>
            </a:r>
            <a:endParaRPr lang="en-US" sz="4000" b="1">
              <a:solidFill>
                <a:srgbClr val="002060"/>
              </a:solidFill>
              <a:cs typeface="Segoe UI"/>
            </a:endParaRPr>
          </a:p>
          <a:p>
            <a:pPr algn="ctr"/>
            <a:r>
              <a:rPr lang="en-US" dirty="0">
                <a:solidFill>
                  <a:srgbClr val="002060"/>
                </a:solidFill>
                <a:cs typeface="Segoe UI"/>
              </a:rPr>
              <a:t>  </a:t>
            </a:r>
            <a:r>
              <a:rPr lang="en-US" sz="2400" i="1" dirty="0">
                <a:solidFill>
                  <a:srgbClr val="002060"/>
                </a:solidFill>
                <a:cs typeface="Segoe UI"/>
              </a:rPr>
              <a:t>Your Professional Teaching Experience</a:t>
            </a:r>
          </a:p>
        </p:txBody>
      </p:sp>
    </p:spTree>
    <p:extLst>
      <p:ext uri="{BB962C8B-B14F-4D97-AF65-F5344CB8AC3E}">
        <p14:creationId xmlns:p14="http://schemas.microsoft.com/office/powerpoint/2010/main" val="835908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99320F2-A0A8-1ADB-A65C-4DB14F066C9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4074959"/>
              </p:ext>
            </p:extLst>
          </p:nvPr>
        </p:nvGraphicFramePr>
        <p:xfrm>
          <a:off x="1144407" y="1073557"/>
          <a:ext cx="9896765" cy="33055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9353">
                  <a:extLst>
                    <a:ext uri="{9D8B030D-6E8A-4147-A177-3AD203B41FA5}">
                      <a16:colId xmlns:a16="http://schemas.microsoft.com/office/drawing/2014/main" val="4117535866"/>
                    </a:ext>
                  </a:extLst>
                </a:gridCol>
                <a:gridCol w="1979353">
                  <a:extLst>
                    <a:ext uri="{9D8B030D-6E8A-4147-A177-3AD203B41FA5}">
                      <a16:colId xmlns:a16="http://schemas.microsoft.com/office/drawing/2014/main" val="3950560537"/>
                    </a:ext>
                  </a:extLst>
                </a:gridCol>
                <a:gridCol w="1979353">
                  <a:extLst>
                    <a:ext uri="{9D8B030D-6E8A-4147-A177-3AD203B41FA5}">
                      <a16:colId xmlns:a16="http://schemas.microsoft.com/office/drawing/2014/main" val="2940758832"/>
                    </a:ext>
                  </a:extLst>
                </a:gridCol>
                <a:gridCol w="1979353">
                  <a:extLst>
                    <a:ext uri="{9D8B030D-6E8A-4147-A177-3AD203B41FA5}">
                      <a16:colId xmlns:a16="http://schemas.microsoft.com/office/drawing/2014/main" val="2619310148"/>
                    </a:ext>
                  </a:extLst>
                </a:gridCol>
                <a:gridCol w="1979353">
                  <a:extLst>
                    <a:ext uri="{9D8B030D-6E8A-4147-A177-3AD203B41FA5}">
                      <a16:colId xmlns:a16="http://schemas.microsoft.com/office/drawing/2014/main" val="3676052944"/>
                    </a:ext>
                  </a:extLst>
                </a:gridCol>
              </a:tblGrid>
              <a:tr h="370839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err="1"/>
                        <a:t>Gr</a:t>
                      </a:r>
                      <a:r>
                        <a:rPr lang="en-GB" sz="2800" b="1" i="0" u="none" strike="noStrike" noProof="0" dirty="0" err="1">
                          <a:latin typeface="Calibri"/>
                        </a:rPr>
                        <a:t>ŵp</a:t>
                      </a:r>
                      <a:r>
                        <a:rPr lang="en-GB" sz="2800" b="1" i="0" u="none" strike="noStrike" noProof="0" dirty="0">
                          <a:latin typeface="Calibri"/>
                        </a:rPr>
                        <a:t> 1</a:t>
                      </a:r>
                      <a:endParaRPr lang="en-GB" sz="2800" b="1" dirty="0"/>
                    </a:p>
                  </a:txBody>
                  <a:tcPr anchor="ctr">
                    <a:lnL w="28575">
                      <a:solidFill>
                        <a:srgbClr val="002060"/>
                      </a:solidFill>
                    </a:lnL>
                    <a:lnR w="28575">
                      <a:solidFill>
                        <a:srgbClr val="002060"/>
                      </a:solidFill>
                    </a:lnR>
                    <a:lnT w="28575">
                      <a:solidFill>
                        <a:srgbClr val="002060"/>
                      </a:solidFill>
                    </a:lnT>
                    <a:lnB w="28575">
                      <a:solidFill>
                        <a:srgbClr val="002060"/>
                      </a:solidFill>
                    </a:lnB>
                    <a:solidFill>
                      <a:srgbClr val="2D65D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err="1"/>
                        <a:t>Gr</a:t>
                      </a:r>
                      <a:r>
                        <a:rPr lang="en-GB" sz="2800" b="1" i="0" u="none" strike="noStrike" noProof="0" err="1">
                          <a:latin typeface="Calibri"/>
                        </a:rPr>
                        <a:t>ŵp</a:t>
                      </a:r>
                      <a:r>
                        <a:rPr lang="en-GB" sz="2800" b="1" i="0" u="none" strike="noStrike" noProof="0" dirty="0">
                          <a:latin typeface="Calibri"/>
                        </a:rPr>
                        <a:t> 2</a:t>
                      </a:r>
                      <a:endParaRPr lang="en-GB" sz="2800" b="1"/>
                    </a:p>
                  </a:txBody>
                  <a:tcPr anchor="ctr">
                    <a:lnL w="28575">
                      <a:solidFill>
                        <a:srgbClr val="002060"/>
                      </a:solidFill>
                    </a:lnL>
                    <a:lnR w="28575">
                      <a:solidFill>
                        <a:srgbClr val="002060"/>
                      </a:solidFill>
                    </a:lnR>
                    <a:lnT w="28575">
                      <a:solidFill>
                        <a:srgbClr val="002060"/>
                      </a:solidFill>
                    </a:lnT>
                    <a:lnB w="28575">
                      <a:solidFill>
                        <a:srgbClr val="002060"/>
                      </a:solidFill>
                    </a:lnB>
                    <a:solidFill>
                      <a:srgbClr val="2D65D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err="1"/>
                        <a:t>Gr</a:t>
                      </a:r>
                      <a:r>
                        <a:rPr lang="en-GB" sz="2800" b="1" i="0" u="none" strike="noStrike" noProof="0" dirty="0" err="1">
                          <a:latin typeface="Calibri"/>
                        </a:rPr>
                        <a:t>ŵp</a:t>
                      </a:r>
                      <a:r>
                        <a:rPr lang="en-GB" sz="2800" b="1" i="0" u="none" strike="noStrike" noProof="0" dirty="0">
                          <a:latin typeface="Calibri"/>
                        </a:rPr>
                        <a:t> 3</a:t>
                      </a:r>
                      <a:endParaRPr lang="en-GB" sz="2800" b="1"/>
                    </a:p>
                  </a:txBody>
                  <a:tcPr anchor="ctr">
                    <a:lnL w="28575">
                      <a:solidFill>
                        <a:srgbClr val="002060"/>
                      </a:solidFill>
                    </a:lnL>
                    <a:lnR w="28575">
                      <a:solidFill>
                        <a:srgbClr val="002060"/>
                      </a:solidFill>
                    </a:lnR>
                    <a:lnT w="28575">
                      <a:solidFill>
                        <a:srgbClr val="002060"/>
                      </a:solidFill>
                    </a:lnT>
                    <a:lnB w="28575">
                      <a:solidFill>
                        <a:srgbClr val="002060"/>
                      </a:solidFill>
                    </a:lnB>
                    <a:solidFill>
                      <a:srgbClr val="2D65D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err="1"/>
                        <a:t>Gr</a:t>
                      </a:r>
                      <a:r>
                        <a:rPr lang="en-GB" sz="2800" b="1" i="0" u="none" strike="noStrike" noProof="0" dirty="0" err="1">
                          <a:latin typeface="Calibri"/>
                        </a:rPr>
                        <a:t>ŵp</a:t>
                      </a:r>
                      <a:r>
                        <a:rPr lang="en-GB" sz="2800" b="1" i="0" u="none" strike="noStrike" noProof="0" dirty="0">
                          <a:latin typeface="Calibri"/>
                        </a:rPr>
                        <a:t> 4</a:t>
                      </a:r>
                      <a:endParaRPr lang="en-GB" sz="2800" b="1"/>
                    </a:p>
                  </a:txBody>
                  <a:tcPr anchor="ctr">
                    <a:lnL w="28575">
                      <a:solidFill>
                        <a:srgbClr val="002060"/>
                      </a:solidFill>
                    </a:lnL>
                    <a:lnR w="28575">
                      <a:solidFill>
                        <a:srgbClr val="002060"/>
                      </a:solidFill>
                    </a:lnR>
                    <a:lnT w="28575">
                      <a:solidFill>
                        <a:srgbClr val="002060"/>
                      </a:solidFill>
                    </a:lnT>
                    <a:lnB w="28575">
                      <a:solidFill>
                        <a:srgbClr val="002060"/>
                      </a:solidFill>
                    </a:lnB>
                    <a:solidFill>
                      <a:srgbClr val="2D65D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err="1"/>
                        <a:t>Gr</a:t>
                      </a:r>
                      <a:r>
                        <a:rPr lang="en-GB" sz="2800" b="1" i="0" u="none" strike="noStrike" noProof="0" dirty="0" err="1">
                          <a:latin typeface="Calibri"/>
                        </a:rPr>
                        <a:t>ŵp</a:t>
                      </a:r>
                      <a:r>
                        <a:rPr lang="en-GB" sz="2800" b="1" i="0" u="none" strike="noStrike" noProof="0" dirty="0">
                          <a:latin typeface="Calibri"/>
                        </a:rPr>
                        <a:t> 5</a:t>
                      </a:r>
                      <a:endParaRPr lang="en-GB" sz="2800" b="1"/>
                    </a:p>
                  </a:txBody>
                  <a:tcPr anchor="ctr">
                    <a:lnL w="28575">
                      <a:solidFill>
                        <a:srgbClr val="002060"/>
                      </a:solidFill>
                    </a:lnL>
                    <a:lnR w="28575">
                      <a:solidFill>
                        <a:srgbClr val="002060"/>
                      </a:solidFill>
                    </a:lnR>
                    <a:lnT w="28575">
                      <a:solidFill>
                        <a:srgbClr val="002060"/>
                      </a:solidFill>
                    </a:lnT>
                    <a:lnB w="28575">
                      <a:solidFill>
                        <a:srgbClr val="002060"/>
                      </a:solidFill>
                    </a:lnB>
                    <a:solidFill>
                      <a:srgbClr val="2D65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7120301"/>
                  </a:ext>
                </a:extLst>
              </a:tr>
              <a:tr h="148335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>
                          <a:solidFill>
                            <a:srgbClr val="002060"/>
                          </a:solidFill>
                        </a:rPr>
                        <a:t>Caitlin BC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000" dirty="0">
                          <a:solidFill>
                            <a:srgbClr val="002060"/>
                          </a:solidFill>
                        </a:rPr>
                        <a:t>Caitlin Maunders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000" dirty="0">
                          <a:solidFill>
                            <a:srgbClr val="002060"/>
                          </a:solidFill>
                        </a:rPr>
                        <a:t>Cara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000" dirty="0">
                          <a:solidFill>
                            <a:srgbClr val="002060"/>
                          </a:solidFill>
                        </a:rPr>
                        <a:t>Carly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000" dirty="0">
                          <a:solidFill>
                            <a:srgbClr val="002060"/>
                          </a:solidFill>
                        </a:rPr>
                        <a:t>Elle</a:t>
                      </a:r>
                    </a:p>
                  </a:txBody>
                  <a:tcPr anchor="ctr">
                    <a:lnL w="28575">
                      <a:solidFill>
                        <a:srgbClr val="002060"/>
                      </a:solidFill>
                    </a:lnL>
                    <a:lnR w="28575">
                      <a:solidFill>
                        <a:srgbClr val="002060"/>
                      </a:solidFill>
                    </a:lnR>
                    <a:lnT w="28575">
                      <a:solidFill>
                        <a:srgbClr val="002060"/>
                      </a:solidFill>
                    </a:lnT>
                    <a:lnB w="28575">
                      <a:solidFill>
                        <a:srgbClr val="002060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>
                          <a:solidFill>
                            <a:srgbClr val="002060"/>
                          </a:solidFill>
                        </a:rPr>
                        <a:t>Emily 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000">
                          <a:solidFill>
                            <a:srgbClr val="002060"/>
                          </a:solidFill>
                        </a:rPr>
                        <a:t>Emma</a:t>
                      </a:r>
                      <a:endParaRPr lang="en-GB" sz="2000" dirty="0">
                        <a:solidFill>
                          <a:srgbClr val="002060"/>
                        </a:solidFill>
                      </a:endParaRP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000" dirty="0">
                          <a:solidFill>
                            <a:srgbClr val="002060"/>
                          </a:solidFill>
                        </a:rPr>
                        <a:t>Emmie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000" dirty="0">
                          <a:solidFill>
                            <a:srgbClr val="002060"/>
                          </a:solidFill>
                        </a:rPr>
                        <a:t>Ffion 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000" dirty="0">
                          <a:solidFill>
                            <a:srgbClr val="002060"/>
                          </a:solidFill>
                        </a:rPr>
                        <a:t>Holly Congdon</a:t>
                      </a:r>
                    </a:p>
                  </a:txBody>
                  <a:tcPr anchor="ctr">
                    <a:lnL w="28575">
                      <a:solidFill>
                        <a:srgbClr val="002060"/>
                      </a:solidFill>
                    </a:lnL>
                    <a:lnR w="28575">
                      <a:solidFill>
                        <a:srgbClr val="002060"/>
                      </a:solidFill>
                    </a:lnR>
                    <a:lnT w="28575">
                      <a:solidFill>
                        <a:srgbClr val="002060"/>
                      </a:solidFill>
                    </a:lnT>
                    <a:lnB w="28575">
                      <a:solidFill>
                        <a:srgbClr val="002060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>
                          <a:solidFill>
                            <a:srgbClr val="002060"/>
                          </a:solidFill>
                        </a:rPr>
                        <a:t>Holly Davies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000" dirty="0">
                          <a:solidFill>
                            <a:srgbClr val="002060"/>
                          </a:solidFill>
                        </a:rPr>
                        <a:t>Holly Drummond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000" dirty="0">
                          <a:solidFill>
                            <a:srgbClr val="002060"/>
                          </a:solidFill>
                        </a:rPr>
                        <a:t>Jodie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000" dirty="0">
                          <a:solidFill>
                            <a:srgbClr val="002060"/>
                          </a:solidFill>
                        </a:rPr>
                        <a:t>Kate 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000" dirty="0">
                          <a:solidFill>
                            <a:srgbClr val="002060"/>
                          </a:solidFill>
                        </a:rPr>
                        <a:t>Kayla</a:t>
                      </a:r>
                    </a:p>
                  </a:txBody>
                  <a:tcPr anchor="ctr">
                    <a:lnL w="28575">
                      <a:solidFill>
                        <a:srgbClr val="002060"/>
                      </a:solidFill>
                    </a:lnL>
                    <a:lnR w="28575">
                      <a:solidFill>
                        <a:srgbClr val="002060"/>
                      </a:solidFill>
                    </a:lnR>
                    <a:lnT w="28575">
                      <a:solidFill>
                        <a:srgbClr val="002060"/>
                      </a:solidFill>
                    </a:lnT>
                    <a:lnB w="28575">
                      <a:solidFill>
                        <a:srgbClr val="002060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>
                          <a:solidFill>
                            <a:srgbClr val="002060"/>
                          </a:solidFill>
                        </a:rPr>
                        <a:t>Kieran 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000" dirty="0">
                          <a:solidFill>
                            <a:srgbClr val="002060"/>
                          </a:solidFill>
                        </a:rPr>
                        <a:t>Lauren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000" dirty="0">
                          <a:solidFill>
                            <a:srgbClr val="002060"/>
                          </a:solidFill>
                        </a:rPr>
                        <a:t>Lucie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000" dirty="0">
                          <a:solidFill>
                            <a:srgbClr val="002060"/>
                          </a:solidFill>
                        </a:rPr>
                        <a:t>Lucy Gerlach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000" dirty="0">
                          <a:solidFill>
                            <a:srgbClr val="002060"/>
                          </a:solidFill>
                        </a:rPr>
                        <a:t>Lucy Mann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000" dirty="0">
                          <a:solidFill>
                            <a:srgbClr val="002060"/>
                          </a:solidFill>
                        </a:rPr>
                        <a:t>Megan</a:t>
                      </a:r>
                    </a:p>
                  </a:txBody>
                  <a:tcPr anchor="ctr">
                    <a:lnL w="28575">
                      <a:solidFill>
                        <a:srgbClr val="002060"/>
                      </a:solidFill>
                    </a:lnL>
                    <a:lnR w="28575">
                      <a:solidFill>
                        <a:srgbClr val="002060"/>
                      </a:solidFill>
                    </a:lnR>
                    <a:lnT w="28575">
                      <a:solidFill>
                        <a:srgbClr val="002060"/>
                      </a:solidFill>
                    </a:lnT>
                    <a:lnB w="28575">
                      <a:solidFill>
                        <a:srgbClr val="002060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 dirty="0">
                          <a:solidFill>
                            <a:srgbClr val="002060"/>
                          </a:solidFill>
                        </a:rPr>
                        <a:t>Melissa</a:t>
                      </a:r>
                      <a:endParaRPr lang="en-US" dirty="0"/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000" dirty="0">
                          <a:solidFill>
                            <a:srgbClr val="002060"/>
                          </a:solidFill>
                        </a:rPr>
                        <a:t>Millie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000">
                          <a:solidFill>
                            <a:srgbClr val="002060"/>
                          </a:solidFill>
                        </a:rPr>
                        <a:t>Nia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000" dirty="0">
                          <a:solidFill>
                            <a:srgbClr val="002060"/>
                          </a:solidFill>
                        </a:rPr>
                        <a:t>Olivia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000" dirty="0">
                          <a:solidFill>
                            <a:srgbClr val="002060"/>
                          </a:solidFill>
                        </a:rPr>
                        <a:t>Phoebe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r>
                        <a:rPr lang="en-GB" sz="2000" dirty="0">
                          <a:solidFill>
                            <a:srgbClr val="002060"/>
                          </a:solidFill>
                        </a:rPr>
                        <a:t>Rebecca</a:t>
                      </a:r>
                    </a:p>
                  </a:txBody>
                  <a:tcPr anchor="ctr">
                    <a:lnL w="28575">
                      <a:solidFill>
                        <a:srgbClr val="002060"/>
                      </a:solidFill>
                    </a:lnL>
                    <a:lnR w="28575">
                      <a:solidFill>
                        <a:srgbClr val="002060"/>
                      </a:solidFill>
                    </a:lnR>
                    <a:lnT w="28575">
                      <a:solidFill>
                        <a:srgbClr val="002060"/>
                      </a:solidFill>
                    </a:lnT>
                    <a:lnB w="28575">
                      <a:solidFill>
                        <a:srgbClr val="002060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652129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19E998DC-54B5-C53F-4D47-FD3909A4ED64}"/>
              </a:ext>
            </a:extLst>
          </p:cNvPr>
          <p:cNvSpPr txBox="1"/>
          <p:nvPr/>
        </p:nvSpPr>
        <p:spPr>
          <a:xfrm>
            <a:off x="2110421" y="117209"/>
            <a:ext cx="8049985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</a:rPr>
              <a:t>Eich </a:t>
            </a:r>
            <a:r>
              <a:rPr lang="en-US" sz="4400" b="1" dirty="0" err="1">
                <a:solidFill>
                  <a:srgbClr val="002060"/>
                </a:solidFill>
              </a:rPr>
              <a:t>Profiad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Addysgu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Proffesiynol</a:t>
            </a:r>
            <a:r>
              <a:rPr lang="en-GB" sz="4400" dirty="0">
                <a:cs typeface="Calibri"/>
              </a:rPr>
              <a:t>​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765502-2182-375B-4637-CCACE2341BCD}"/>
              </a:ext>
            </a:extLst>
          </p:cNvPr>
          <p:cNvSpPr txBox="1"/>
          <p:nvPr/>
        </p:nvSpPr>
        <p:spPr>
          <a:xfrm>
            <a:off x="1540329" y="4705632"/>
            <a:ext cx="9097736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AutoNum type="arabicPeriod"/>
            </a:pP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Share some information about the school e.g. location, number of pupils, </a:t>
            </a:r>
            <a:r>
              <a:rPr lang="en-US" sz="2400" dirty="0" err="1">
                <a:solidFill>
                  <a:srgbClr val="002060"/>
                </a:solidFill>
                <a:latin typeface="Calibri"/>
                <a:cs typeface="Calibri"/>
              </a:rPr>
              <a:t>etc</a:t>
            </a:r>
            <a:r>
              <a:rPr lang="en-US" sz="2400" dirty="0">
                <a:solidFill>
                  <a:srgbClr val="002060"/>
                </a:solidFill>
                <a:latin typeface="Calibri"/>
                <a:cs typeface="Calibri"/>
              </a:rPr>
              <a:t> (Do NOT name the school)</a:t>
            </a:r>
            <a:endParaRPr lang="en-US" sz="2400" dirty="0">
              <a:solidFill>
                <a:srgbClr val="002060"/>
              </a:solidFill>
              <a:ea typeface="+mn-lt"/>
              <a:cs typeface="+mn-lt"/>
            </a:endParaRPr>
          </a:p>
          <a:p>
            <a:pPr marL="457200" indent="-457200">
              <a:buAutoNum type="arabicPeriod"/>
            </a:pP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How much Welsh was seen and heard in the school? How much Welsh was used in your class?</a:t>
            </a:r>
          </a:p>
          <a:p>
            <a:pPr marL="457200" indent="-457200">
              <a:buAutoNum type="arabicPeriod"/>
            </a:pPr>
            <a:r>
              <a:rPr lang="en-US" sz="2400" dirty="0">
                <a:solidFill>
                  <a:srgbClr val="002060"/>
                </a:solidFill>
                <a:ea typeface="+mn-lt"/>
                <a:cs typeface="+mn-lt"/>
              </a:rPr>
              <a:t>How much WELSH did you teach? And... what want well?!</a:t>
            </a:r>
            <a:endParaRPr lang="en-US" sz="2400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048819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474" y="231485"/>
            <a:ext cx="7167459" cy="662055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188A326-7DE9-8901-145B-BA0049DDAB6B}"/>
              </a:ext>
            </a:extLst>
          </p:cNvPr>
          <p:cNvSpPr txBox="1"/>
          <p:nvPr/>
        </p:nvSpPr>
        <p:spPr>
          <a:xfrm>
            <a:off x="3888238" y="4647140"/>
            <a:ext cx="4898315" cy="20621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  <a:ea typeface="+mn-lt"/>
                <a:cs typeface="+mn-lt"/>
              </a:rPr>
              <a:t>Pynciau</a:t>
            </a:r>
            <a:r>
              <a:rPr lang="en-US" sz="4000" b="1" dirty="0">
                <a:solidFill>
                  <a:srgbClr val="002060"/>
                </a:solidFill>
                <a:ea typeface="+mn-lt"/>
                <a:cs typeface="+mn-lt"/>
              </a:rPr>
              <a:t> a </a:t>
            </a:r>
            <a:r>
              <a:rPr lang="en-US" sz="4000" b="1" dirty="0" err="1">
                <a:solidFill>
                  <a:srgbClr val="002060"/>
                </a:solidFill>
                <a:ea typeface="+mn-lt"/>
                <a:cs typeface="+mn-lt"/>
              </a:rPr>
              <a:t>Meysydd</a:t>
            </a:r>
            <a:r>
              <a:rPr lang="en-US" sz="40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endParaRPr lang="en-US" sz="4000" dirty="0">
              <a:solidFill>
                <a:srgbClr val="000000"/>
              </a:solidFill>
              <a:ea typeface="+mn-lt"/>
              <a:cs typeface="+mn-lt"/>
            </a:endParaRPr>
          </a:p>
          <a:p>
            <a:pPr algn="ctr"/>
            <a:r>
              <a:rPr lang="en-US" sz="4000" b="1" dirty="0" err="1">
                <a:solidFill>
                  <a:srgbClr val="002060"/>
                </a:solidFill>
                <a:ea typeface="+mn-lt"/>
                <a:cs typeface="+mn-lt"/>
              </a:rPr>
              <a:t>Dysgu</a:t>
            </a:r>
            <a:r>
              <a:rPr lang="en-US" sz="4000" b="1" dirty="0">
                <a:solidFill>
                  <a:srgbClr val="002060"/>
                </a:solidFill>
                <a:ea typeface="+mn-lt"/>
                <a:cs typeface="+mn-lt"/>
              </a:rPr>
              <a:t> a </a:t>
            </a:r>
            <a:r>
              <a:rPr lang="en-US" sz="4000" b="1" dirty="0" err="1">
                <a:solidFill>
                  <a:srgbClr val="002060"/>
                </a:solidFill>
                <a:ea typeface="+mn-lt"/>
                <a:cs typeface="+mn-lt"/>
              </a:rPr>
              <a:t>Phrofiad</a:t>
            </a:r>
            <a:endParaRPr lang="en-US" sz="4000" dirty="0" err="1">
              <a:ea typeface="+mn-lt"/>
              <a:cs typeface="+mn-lt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cs typeface="Segoe UI"/>
              </a:rPr>
              <a:t>Subjects and Areas of Learning and Experience</a:t>
            </a:r>
            <a:endParaRPr lang="en-US" sz="4000" b="1" dirty="0">
              <a:solidFill>
                <a:srgbClr val="002060"/>
              </a:solidFill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26583754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5360037" y="357125"/>
            <a:ext cx="6586491" cy="128616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1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Geiriau</a:t>
            </a:r>
            <a:r>
              <a:rPr lang="en-US" sz="41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41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Defnyddiol</a:t>
            </a:r>
            <a:r>
              <a:rPr lang="en-US" sz="41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    </a:t>
            </a:r>
            <a:endParaRPr lang="en-US">
              <a:solidFill>
                <a:srgbClr val="002060"/>
              </a:solidFill>
              <a:latin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i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Useful words</a:t>
            </a:r>
            <a:endParaRPr lang="en-US" sz="360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49C7B86-E3C7-224D-A900-EF1FF3700285}"/>
              </a:ext>
            </a:extLst>
          </p:cNvPr>
          <p:cNvSpPr txBox="1"/>
          <p:nvPr/>
        </p:nvSpPr>
        <p:spPr>
          <a:xfrm>
            <a:off x="5360038" y="2683329"/>
            <a:ext cx="6586489" cy="37854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 err="1">
                <a:solidFill>
                  <a:srgbClr val="002060"/>
                </a:solidFill>
              </a:rPr>
              <a:t>gwers</a:t>
            </a:r>
            <a:r>
              <a:rPr lang="en-US" sz="2800" b="1" i="1" dirty="0">
                <a:solidFill>
                  <a:srgbClr val="002060"/>
                </a:solidFill>
              </a:rPr>
              <a:t>   =   </a:t>
            </a:r>
            <a:r>
              <a:rPr lang="en-US" sz="2800" i="1" dirty="0">
                <a:solidFill>
                  <a:srgbClr val="002060"/>
                </a:solidFill>
              </a:rPr>
              <a:t>lesson</a:t>
            </a:r>
            <a:endParaRPr lang="en-US" sz="2800">
              <a:solidFill>
                <a:srgbClr val="002060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b="1" i="1" dirty="0">
              <a:solidFill>
                <a:srgbClr val="002060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 err="1">
                <a:solidFill>
                  <a:srgbClr val="002060"/>
                </a:solidFill>
              </a:rPr>
              <a:t>gwersi</a:t>
            </a:r>
            <a:r>
              <a:rPr lang="en-US" sz="2800" b="1" i="1" dirty="0">
                <a:solidFill>
                  <a:srgbClr val="002060"/>
                </a:solidFill>
              </a:rPr>
              <a:t>    =   </a:t>
            </a:r>
            <a:r>
              <a:rPr lang="en-US" sz="2800" i="1" dirty="0">
                <a:solidFill>
                  <a:srgbClr val="002060"/>
                </a:solidFill>
              </a:rPr>
              <a:t>lessons</a:t>
            </a:r>
            <a:endParaRPr lang="en-US" sz="2800" i="1">
              <a:solidFill>
                <a:srgbClr val="002060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b="1" i="1" dirty="0">
              <a:solidFill>
                <a:srgbClr val="002060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 err="1">
                <a:solidFill>
                  <a:srgbClr val="002060"/>
                </a:solidFill>
              </a:rPr>
              <a:t>pwnc</a:t>
            </a:r>
            <a:r>
              <a:rPr lang="en-US" sz="2800" b="1" dirty="0">
                <a:solidFill>
                  <a:srgbClr val="002060"/>
                </a:solidFill>
              </a:rPr>
              <a:t>  </a:t>
            </a:r>
            <a:r>
              <a:rPr lang="en-US" sz="2800" b="1" i="1" dirty="0">
                <a:solidFill>
                  <a:srgbClr val="002060"/>
                </a:solidFill>
              </a:rPr>
              <a:t> =   </a:t>
            </a:r>
            <a:r>
              <a:rPr lang="en-US" sz="2800" i="1" dirty="0">
                <a:solidFill>
                  <a:srgbClr val="002060"/>
                </a:solidFill>
              </a:rPr>
              <a:t>subject</a:t>
            </a:r>
            <a:endParaRPr lang="en-US" sz="2800" i="1">
              <a:solidFill>
                <a:srgbClr val="002060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b="1" i="1" dirty="0">
              <a:solidFill>
                <a:srgbClr val="002060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 err="1">
                <a:solidFill>
                  <a:srgbClr val="002060"/>
                </a:solidFill>
              </a:rPr>
              <a:t>pynciau</a:t>
            </a:r>
            <a:r>
              <a:rPr lang="en-US" sz="2800" b="1" i="1" dirty="0">
                <a:solidFill>
                  <a:srgbClr val="002060"/>
                </a:solidFill>
              </a:rPr>
              <a:t>    =   </a:t>
            </a:r>
            <a:r>
              <a:rPr lang="en-US" sz="2800" i="1" dirty="0">
                <a:solidFill>
                  <a:srgbClr val="002060"/>
                </a:solidFill>
              </a:rPr>
              <a:t>subjects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7" name="Picture 7" descr="A picture containing diagram&#10;&#10;Description automatically generated">
            <a:extLst>
              <a:ext uri="{FF2B5EF4-FFF2-40B4-BE49-F238E27FC236}">
                <a16:creationId xmlns:a16="http://schemas.microsoft.com/office/drawing/2014/main" id="{013BD4A9-0142-2038-F972-B8B1867E345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826" r="14023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5" name="Straight Connector 17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AF76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8671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7631933" y="365125"/>
            <a:ext cx="3952071" cy="55303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Ydych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chi'n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cofio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?! </a:t>
            </a:r>
            <a:r>
              <a:rPr lang="en-US" sz="52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  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Do you remember?!</a:t>
            </a:r>
            <a:endParaRPr lang="en-US" sz="52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62BE120-5BC5-C908-0479-8057B31093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7460"/>
          <a:stretch/>
        </p:blipFill>
        <p:spPr>
          <a:xfrm>
            <a:off x="20" y="10"/>
            <a:ext cx="71885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4858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Cymraeg</a:t>
            </a:r>
            <a:endParaRPr lang="en-US" sz="54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 descr="Logo&#10;&#10;Description automatically generated">
            <a:extLst>
              <a:ext uri="{FF2B5EF4-FFF2-40B4-BE49-F238E27FC236}">
                <a16:creationId xmlns:a16="http://schemas.microsoft.com/office/drawing/2014/main" id="{E66178B5-944F-31BF-B62E-E98D6F751B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8382" b="14140"/>
          <a:stretch/>
        </p:blipFill>
        <p:spPr>
          <a:xfrm>
            <a:off x="20" y="10"/>
            <a:ext cx="7579183" cy="6861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325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Saesneg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Logo&#10;&#10;Description automatically generated">
            <a:extLst>
              <a:ext uri="{FF2B5EF4-FFF2-40B4-BE49-F238E27FC236}">
                <a16:creationId xmlns:a16="http://schemas.microsoft.com/office/drawing/2014/main" id="{679CFAF0-2768-0418-0120-4FCA9E5FE6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89" r="4833" b="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1929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67269" y="1715654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Llythrennedd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Literacy</a:t>
            </a:r>
          </a:p>
        </p:txBody>
      </p:sp>
      <p:pic>
        <p:nvPicPr>
          <p:cNvPr id="2" name="Picture 2" descr="Logo&#10;&#10;Description automatically generated">
            <a:extLst>
              <a:ext uri="{FF2B5EF4-FFF2-40B4-BE49-F238E27FC236}">
                <a16:creationId xmlns:a16="http://schemas.microsoft.com/office/drawing/2014/main" id="{679CFAF0-2768-0418-0120-4FCA9E5FE6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89" r="4833" b="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8079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Mathemateg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62877881-2963-B497-087B-2C36835966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81" r="-1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2775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1531723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Rhifedd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Numeracy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62877881-2963-B497-087B-2C36835966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81" r="-1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516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4504063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Gwyddoniaeth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 descr="Icon&#10;&#10;Description automatically generated">
            <a:extLst>
              <a:ext uri="{FF2B5EF4-FFF2-40B4-BE49-F238E27FC236}">
                <a16:creationId xmlns:a16="http://schemas.microsoft.com/office/drawing/2014/main" id="{69DD3797-76C0-8A9D-33D6-0DC2ADBA74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26" r="4929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4743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4490456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Daearyddiaeth</a:t>
            </a:r>
          </a:p>
        </p:txBody>
      </p:sp>
      <p:pic>
        <p:nvPicPr>
          <p:cNvPr id="4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BCD52FEA-00E0-1485-8E28-5E836B363C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6" r="5407" b="-2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3997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Hanes</a:t>
            </a:r>
          </a:p>
        </p:txBody>
      </p:sp>
      <p:pic>
        <p:nvPicPr>
          <p:cNvPr id="2" name="Picture 2" descr="A picture containing logo&#10;&#10;Description automatically generated">
            <a:extLst>
              <a:ext uri="{FF2B5EF4-FFF2-40B4-BE49-F238E27FC236}">
                <a16:creationId xmlns:a16="http://schemas.microsoft.com/office/drawing/2014/main" id="{76BAD993-AC13-8685-740B-59A8DF2DE3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09" r="4376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1806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Cerddoriaeth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Logo&#10;&#10;Description automatically generated">
            <a:extLst>
              <a:ext uri="{FF2B5EF4-FFF2-40B4-BE49-F238E27FC236}">
                <a16:creationId xmlns:a16="http://schemas.microsoft.com/office/drawing/2014/main" id="{5D04C9DF-AAE7-B20A-F9E2-EFF8953A14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37" r="1137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4742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Celf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DC7B70C7-E92D-F8E3-AE8A-7C5393FD30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14" r="2707" b="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818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Addysg</a:t>
            </a:r>
            <a:r>
              <a:rPr lang="en-US" sz="5200" b="1" dirty="0">
                <a:latin typeface="+mj-lt"/>
                <a:ea typeface="+mj-ea"/>
                <a:cs typeface="+mj-cs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Gorfforol</a:t>
            </a: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099E870D-4F25-52C7-D49E-99411B2FE9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27" t="-198" r="3454" b="198"/>
          <a:stretch/>
        </p:blipFill>
        <p:spPr>
          <a:xfrm>
            <a:off x="-163266" y="10"/>
            <a:ext cx="7324578" cy="6858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3574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625336" y="770661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Addysg</a:t>
            </a:r>
            <a:r>
              <a:rPr lang="en-US" sz="5200" b="1" dirty="0">
                <a:latin typeface="+mj-lt"/>
                <a:ea typeface="+mj-ea"/>
                <a:cs typeface="+mj-cs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Grefyddol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D18E2735-E966-A67E-B8D1-A0EF6B11A4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93" r="5203" b="-199"/>
          <a:stretch/>
        </p:blipFill>
        <p:spPr>
          <a:xfrm>
            <a:off x="20" y="-13597"/>
            <a:ext cx="7256640" cy="6871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957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761407" y="757054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Technoleg</a:t>
            </a:r>
            <a:r>
              <a:rPr lang="en-US" sz="5200" b="1" dirty="0">
                <a:latin typeface="+mj-lt"/>
                <a:ea typeface="+mj-ea"/>
                <a:cs typeface="+mj-cs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Gwybodaeth</a:t>
            </a:r>
            <a:endParaRPr lang="en-US" sz="5200" b="1" dirty="0" err="1">
              <a:solidFill>
                <a:srgbClr val="002060"/>
              </a:solidFill>
              <a:latin typeface="Calibri Light" panose="020F0302020204030204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85EC4109-A0E7-E337-7D8F-B497C21E1E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38" r="2218" b="-199"/>
          <a:stretch/>
        </p:blipFill>
        <p:spPr>
          <a:xfrm>
            <a:off x="20" y="10"/>
            <a:ext cx="7266747" cy="6858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1094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Ffrangeg</a:t>
            </a:r>
          </a:p>
        </p:txBody>
      </p:sp>
      <p:pic>
        <p:nvPicPr>
          <p:cNvPr id="3" name="Picture 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F71E51CB-11C9-D417-359C-E960D9A117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85" b="2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5273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659147" y="1521732"/>
            <a:ext cx="3952071" cy="55303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Sbaeneg</a:t>
            </a:r>
            <a:endParaRPr lang="en-US" sz="5200" b="1" dirty="0" err="1">
              <a:solidFill>
                <a:srgbClr val="002060"/>
              </a:solidFill>
              <a:latin typeface="Calibri Light" panose="020F0302020204030204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1D280406-9EF3-66BE-5010-8B001D3B8E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879"/>
          <a:stretch/>
        </p:blipFill>
        <p:spPr>
          <a:xfrm>
            <a:off x="20" y="10"/>
            <a:ext cx="71885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968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Almaeneg</a:t>
            </a:r>
            <a:endParaRPr lang="en-US" sz="5200" b="1" dirty="0" err="1">
              <a:solidFill>
                <a:srgbClr val="002060"/>
              </a:solidFill>
              <a:latin typeface="Calibri Light" panose="020F0302020204030204"/>
              <a:ea typeface="+mj-ea"/>
              <a:cs typeface="Calibri Light"/>
            </a:endParaRPr>
          </a:p>
        </p:txBody>
      </p:sp>
      <p:pic>
        <p:nvPicPr>
          <p:cNvPr id="2" name="Picture 2" descr="A picture containing text, gear&#10;&#10;Description automatically generated">
            <a:extLst>
              <a:ext uri="{FF2B5EF4-FFF2-40B4-BE49-F238E27FC236}">
                <a16:creationId xmlns:a16="http://schemas.microsoft.com/office/drawing/2014/main" id="{AFCADEC8-B3A4-8314-39B1-222ED2DCD7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71" r="3254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135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application&#10;&#10;Description automatically generated">
            <a:extLst>
              <a:ext uri="{FF2B5EF4-FFF2-40B4-BE49-F238E27FC236}">
                <a16:creationId xmlns:a16="http://schemas.microsoft.com/office/drawing/2014/main" id="{4B882DCB-1B17-9849-A53B-E74CC03E1A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3435" y="1528953"/>
            <a:ext cx="8485130" cy="5065235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4036FF9-6537-2E41-ADE8-13588EDD3109}"/>
              </a:ext>
            </a:extLst>
          </p:cNvPr>
          <p:cNvSpPr txBox="1"/>
          <p:nvPr/>
        </p:nvSpPr>
        <p:spPr>
          <a:xfrm>
            <a:off x="372194" y="263812"/>
            <a:ext cx="6064797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Maes </a:t>
            </a:r>
            <a:r>
              <a:rPr lang="en-US" sz="3600" b="1" dirty="0" err="1">
                <a:solidFill>
                  <a:srgbClr val="002060"/>
                </a:solidFill>
              </a:rPr>
              <a:t>Dysgu</a:t>
            </a:r>
            <a:r>
              <a:rPr lang="en-US" sz="3600" b="1" dirty="0">
                <a:solidFill>
                  <a:srgbClr val="002060"/>
                </a:solidFill>
              </a:rPr>
              <a:t> a </a:t>
            </a:r>
            <a:r>
              <a:rPr lang="en-US" sz="3600" b="1" dirty="0" err="1">
                <a:solidFill>
                  <a:srgbClr val="002060"/>
                </a:solidFill>
              </a:rPr>
              <a:t>Phrofiad</a:t>
            </a:r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Areas of Learning and Experience</a:t>
            </a:r>
            <a:endParaRPr lang="en-US" sz="24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9242776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6C1C217-3699-3740-B57E-569F23C0DA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42" t="9940" r="67522" b="59789"/>
          <a:stretch/>
        </p:blipFill>
        <p:spPr>
          <a:xfrm>
            <a:off x="4081503" y="2026024"/>
            <a:ext cx="3935102" cy="2787224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D495E88-B838-4747-9B14-AA9B1F836EB2}"/>
              </a:ext>
            </a:extLst>
          </p:cNvPr>
          <p:cNvSpPr txBox="1"/>
          <p:nvPr/>
        </p:nvSpPr>
        <p:spPr>
          <a:xfrm>
            <a:off x="791808" y="370882"/>
            <a:ext cx="10616526" cy="1107996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600" b="1" dirty="0">
                <a:solidFill>
                  <a:srgbClr val="002060"/>
                </a:solidFill>
              </a:rPr>
              <a:t>Y </a:t>
            </a:r>
            <a:r>
              <a:rPr lang="en-US" sz="6600" b="1" dirty="0" err="1">
                <a:solidFill>
                  <a:srgbClr val="002060"/>
                </a:solidFill>
              </a:rPr>
              <a:t>Celfyddydau</a:t>
            </a:r>
            <a:r>
              <a:rPr lang="en-US" sz="6600" b="1" dirty="0">
                <a:solidFill>
                  <a:srgbClr val="002060"/>
                </a:solidFill>
              </a:rPr>
              <a:t> </a:t>
            </a:r>
            <a:r>
              <a:rPr lang="en-US" sz="6600" b="1" dirty="0" err="1">
                <a:solidFill>
                  <a:srgbClr val="002060"/>
                </a:solidFill>
              </a:rPr>
              <a:t>Mynegiannol</a:t>
            </a:r>
            <a:endParaRPr lang="en-US" sz="66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0FFF44-D654-DE43-95E7-6892357FF680}"/>
              </a:ext>
            </a:extLst>
          </p:cNvPr>
          <p:cNvSpPr txBox="1"/>
          <p:nvPr/>
        </p:nvSpPr>
        <p:spPr>
          <a:xfrm>
            <a:off x="3074189" y="5436691"/>
            <a:ext cx="6043148" cy="1107996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600" i="1" dirty="0">
                <a:solidFill>
                  <a:srgbClr val="002060"/>
                </a:solidFill>
              </a:rPr>
              <a:t>Expressive Arts</a:t>
            </a:r>
            <a:endParaRPr lang="en-US" sz="66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24170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1319133" y="290218"/>
            <a:ext cx="831954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9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495E88-B838-4747-9B14-AA9B1F836EB2}"/>
              </a:ext>
            </a:extLst>
          </p:cNvPr>
          <p:cNvSpPr txBox="1"/>
          <p:nvPr/>
        </p:nvSpPr>
        <p:spPr>
          <a:xfrm>
            <a:off x="3550354" y="363395"/>
            <a:ext cx="5279166" cy="1107996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600" b="1" dirty="0">
                <a:solidFill>
                  <a:srgbClr val="002060"/>
                </a:solidFill>
              </a:rPr>
              <a:t>Iechyd a Lles</a:t>
            </a:r>
            <a:endParaRPr lang="en-US" sz="66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0FFF44-D654-DE43-95E7-6892357FF680}"/>
              </a:ext>
            </a:extLst>
          </p:cNvPr>
          <p:cNvSpPr txBox="1"/>
          <p:nvPr/>
        </p:nvSpPr>
        <p:spPr>
          <a:xfrm>
            <a:off x="1884323" y="5379277"/>
            <a:ext cx="8615425" cy="1107996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600" i="1" dirty="0">
                <a:solidFill>
                  <a:srgbClr val="002060"/>
                </a:solidFill>
              </a:rPr>
              <a:t>Health and Well-being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143D905-5D27-B745-8A48-F1CEDD84B1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481" t="10303" r="35487" b="59545"/>
          <a:stretch/>
        </p:blipFill>
        <p:spPr>
          <a:xfrm>
            <a:off x="4214733" y="2051304"/>
            <a:ext cx="3911300" cy="2759724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675925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1319133" y="290218"/>
            <a:ext cx="831954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9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495E88-B838-4747-9B14-AA9B1F836EB2}"/>
              </a:ext>
            </a:extLst>
          </p:cNvPr>
          <p:cNvSpPr txBox="1"/>
          <p:nvPr/>
        </p:nvSpPr>
        <p:spPr>
          <a:xfrm>
            <a:off x="3300733" y="376533"/>
            <a:ext cx="5594476" cy="1107996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600" b="1" dirty="0">
                <a:solidFill>
                  <a:srgbClr val="002060"/>
                </a:solidFill>
              </a:rPr>
              <a:t>Y </a:t>
            </a:r>
            <a:r>
              <a:rPr lang="en-US" sz="6600" b="1" dirty="0" err="1">
                <a:solidFill>
                  <a:srgbClr val="002060"/>
                </a:solidFill>
              </a:rPr>
              <a:t>Dyniaethau</a:t>
            </a:r>
            <a:endParaRPr lang="en-US" sz="6600" b="1" dirty="0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0FFF44-D654-DE43-95E7-6892357FF680}"/>
              </a:ext>
            </a:extLst>
          </p:cNvPr>
          <p:cNvSpPr txBox="1"/>
          <p:nvPr/>
        </p:nvSpPr>
        <p:spPr>
          <a:xfrm>
            <a:off x="3723634" y="5418690"/>
            <a:ext cx="4752873" cy="1107996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600" i="1" dirty="0">
                <a:solidFill>
                  <a:srgbClr val="002060"/>
                </a:solidFill>
              </a:rPr>
              <a:t>Humanities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2F5CABB-79C6-0D40-9EDD-9FA2DBCB1E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637" t="9924" r="3206" b="59695"/>
          <a:stretch/>
        </p:blipFill>
        <p:spPr>
          <a:xfrm>
            <a:off x="4171654" y="2104960"/>
            <a:ext cx="3899135" cy="2759958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14030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1319133" y="290218"/>
            <a:ext cx="831954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9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495E88-B838-4747-9B14-AA9B1F836EB2}"/>
              </a:ext>
            </a:extLst>
          </p:cNvPr>
          <p:cNvSpPr txBox="1"/>
          <p:nvPr/>
        </p:nvSpPr>
        <p:spPr>
          <a:xfrm>
            <a:off x="307772" y="386465"/>
            <a:ext cx="11563791" cy="923330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 err="1">
                <a:solidFill>
                  <a:srgbClr val="002060"/>
                </a:solidFill>
              </a:rPr>
              <a:t>Ieithoedd</a:t>
            </a:r>
            <a:r>
              <a:rPr lang="en-US" sz="5400" b="1" dirty="0">
                <a:solidFill>
                  <a:srgbClr val="002060"/>
                </a:solidFill>
              </a:rPr>
              <a:t>, </a:t>
            </a:r>
            <a:r>
              <a:rPr lang="en-US" sz="5400" b="1" dirty="0" err="1">
                <a:solidFill>
                  <a:srgbClr val="002060"/>
                </a:solidFill>
              </a:rPr>
              <a:t>Llythrennedd</a:t>
            </a:r>
            <a:r>
              <a:rPr lang="en-US" sz="5400" b="1" dirty="0">
                <a:solidFill>
                  <a:srgbClr val="002060"/>
                </a:solidFill>
              </a:rPr>
              <a:t> a </a:t>
            </a:r>
            <a:r>
              <a:rPr lang="en-US" sz="5400" b="1" dirty="0" err="1">
                <a:solidFill>
                  <a:srgbClr val="002060"/>
                </a:solidFill>
              </a:rPr>
              <a:t>Chyfathrebu</a:t>
            </a:r>
            <a:endParaRPr lang="en-US" sz="5400" b="1" dirty="0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0FFF44-D654-DE43-95E7-6892357FF680}"/>
              </a:ext>
            </a:extLst>
          </p:cNvPr>
          <p:cNvSpPr txBox="1"/>
          <p:nvPr/>
        </p:nvSpPr>
        <p:spPr>
          <a:xfrm>
            <a:off x="242083" y="5499465"/>
            <a:ext cx="11702837" cy="923330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i="1" dirty="0">
                <a:solidFill>
                  <a:srgbClr val="002060"/>
                </a:solidFill>
              </a:rPr>
              <a:t>Languages, Literacy and Communication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D28E2E2-8310-A640-8F81-DBA97A8CFF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14" t="54260" r="67615" b="15545"/>
          <a:stretch/>
        </p:blipFill>
        <p:spPr>
          <a:xfrm>
            <a:off x="4040149" y="1960278"/>
            <a:ext cx="4114612" cy="2923887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981659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1319133" y="290218"/>
            <a:ext cx="831954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9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495E88-B838-4747-9B14-AA9B1F836EB2}"/>
              </a:ext>
            </a:extLst>
          </p:cNvPr>
          <p:cNvSpPr txBox="1"/>
          <p:nvPr/>
        </p:nvSpPr>
        <p:spPr>
          <a:xfrm>
            <a:off x="2068254" y="360157"/>
            <a:ext cx="8042827" cy="1015663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 dirty="0" err="1">
                <a:solidFill>
                  <a:srgbClr val="002060"/>
                </a:solidFill>
              </a:rPr>
              <a:t>Mathemateg</a:t>
            </a:r>
            <a:r>
              <a:rPr lang="en-US" sz="6000" b="1" dirty="0">
                <a:solidFill>
                  <a:srgbClr val="002060"/>
                </a:solidFill>
              </a:rPr>
              <a:t> a </a:t>
            </a:r>
            <a:r>
              <a:rPr lang="en-US" sz="6000" b="1" dirty="0" err="1">
                <a:solidFill>
                  <a:srgbClr val="002060"/>
                </a:solidFill>
              </a:rPr>
              <a:t>Rhifedd</a:t>
            </a:r>
            <a:endParaRPr lang="en-US" sz="60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0FFF44-D654-DE43-95E7-6892357FF680}"/>
              </a:ext>
            </a:extLst>
          </p:cNvPr>
          <p:cNvSpPr txBox="1"/>
          <p:nvPr/>
        </p:nvSpPr>
        <p:spPr>
          <a:xfrm>
            <a:off x="1965301" y="5568738"/>
            <a:ext cx="8484046" cy="923330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i="1" dirty="0">
                <a:solidFill>
                  <a:schemeClr val="accent1">
                    <a:lumMod val="50000"/>
                  </a:schemeClr>
                </a:solidFill>
              </a:rPr>
              <a:t>Mathematics and Numeracy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F76E9CB-9B2D-A544-9A2A-802F975219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651" t="54452" r="35311" b="15182"/>
          <a:stretch/>
        </p:blipFill>
        <p:spPr>
          <a:xfrm>
            <a:off x="4173261" y="1991600"/>
            <a:ext cx="4061816" cy="2885566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393872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C46C657-7434-5548-93E2-340158FA42E0}"/>
              </a:ext>
            </a:extLst>
          </p:cNvPr>
          <p:cNvSpPr txBox="1"/>
          <p:nvPr/>
        </p:nvSpPr>
        <p:spPr>
          <a:xfrm>
            <a:off x="1319133" y="290218"/>
            <a:ext cx="831954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9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495E88-B838-4747-9B14-AA9B1F836EB2}"/>
              </a:ext>
            </a:extLst>
          </p:cNvPr>
          <p:cNvSpPr txBox="1"/>
          <p:nvPr/>
        </p:nvSpPr>
        <p:spPr>
          <a:xfrm>
            <a:off x="1293117" y="291687"/>
            <a:ext cx="9593102" cy="1015663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 dirty="0" err="1">
                <a:solidFill>
                  <a:srgbClr val="002060"/>
                </a:solidFill>
              </a:rPr>
              <a:t>Gwyddoniaeth</a:t>
            </a:r>
            <a:r>
              <a:rPr lang="en-US" sz="6000" b="1" dirty="0">
                <a:solidFill>
                  <a:srgbClr val="002060"/>
                </a:solidFill>
              </a:rPr>
              <a:t> a </a:t>
            </a:r>
            <a:r>
              <a:rPr lang="en-US" sz="6000" b="1" dirty="0" err="1">
                <a:solidFill>
                  <a:srgbClr val="002060"/>
                </a:solidFill>
              </a:rPr>
              <a:t>Thechnoleg</a:t>
            </a:r>
            <a:endParaRPr lang="en-US" sz="60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0FFF44-D654-DE43-95E7-6892357FF680}"/>
              </a:ext>
            </a:extLst>
          </p:cNvPr>
          <p:cNvSpPr txBox="1"/>
          <p:nvPr/>
        </p:nvSpPr>
        <p:spPr>
          <a:xfrm>
            <a:off x="2193901" y="5464780"/>
            <a:ext cx="7800873" cy="1015663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i="1" dirty="0">
                <a:solidFill>
                  <a:schemeClr val="accent1">
                    <a:lumMod val="50000"/>
                  </a:schemeClr>
                </a:solidFill>
              </a:rPr>
              <a:t>Science and Technology</a:t>
            </a:r>
            <a:endParaRPr lang="en-US" sz="6000" i="1" dirty="0">
              <a:solidFill>
                <a:schemeClr val="accent1">
                  <a:lumMod val="50000"/>
                </a:schemeClr>
              </a:solidFill>
              <a:cs typeface="Calibri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4B0D29C-57DE-1449-8E21-B1C983F95F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598" t="54416" r="3271" b="15242"/>
          <a:stretch/>
        </p:blipFill>
        <p:spPr>
          <a:xfrm>
            <a:off x="4003104" y="1944654"/>
            <a:ext cx="4173082" cy="2953846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555795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4738132" y="1141643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rgbClr val="002060"/>
                </a:solidFill>
              </a:rPr>
              <a:t>Wyt </a:t>
            </a:r>
            <a:r>
              <a:rPr lang="en-US" sz="5400" b="1" dirty="0" err="1">
                <a:solidFill>
                  <a:srgbClr val="002060"/>
                </a:solidFill>
              </a:rPr>
              <a:t>ti’n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hoffi</a:t>
            </a:r>
            <a:r>
              <a:rPr lang="en-US" sz="5400" b="1" dirty="0">
                <a:solidFill>
                  <a:srgbClr val="002060"/>
                </a:solidFill>
              </a:rPr>
              <a:t> ...?</a:t>
            </a:r>
            <a:endParaRPr lang="en-US" dirty="0"/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                      Do you like …? (singular)                             </a:t>
            </a:r>
            <a:endParaRPr lang="en-US" sz="2000" i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2A741B-05BC-0C49-B535-738C873C346D}"/>
              </a:ext>
            </a:extLst>
          </p:cNvPr>
          <p:cNvSpPr txBox="1"/>
          <p:nvPr/>
        </p:nvSpPr>
        <p:spPr>
          <a:xfrm>
            <a:off x="5244602" y="4271655"/>
            <a:ext cx="2226437" cy="132343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pPr algn="ctr" rtl="0" fontAlgn="base"/>
            <a:r>
              <a:rPr lang="en-US" sz="6000" b="1" u="none" strike="noStrike" dirty="0">
                <a:solidFill>
                  <a:srgbClr val="002060"/>
                </a:solidFill>
                <a:effectLst/>
              </a:rPr>
              <a:t> </a:t>
            </a:r>
            <a:r>
              <a:rPr lang="en-US" sz="6000" b="1" u="none" strike="noStrike" dirty="0" err="1">
                <a:solidFill>
                  <a:srgbClr val="002060"/>
                </a:solidFill>
                <a:effectLst/>
              </a:rPr>
              <a:t>Ydw</a:t>
            </a:r>
            <a:r>
              <a:rPr lang="en-US" sz="6000" b="1" u="none" strike="noStrike" dirty="0">
                <a:solidFill>
                  <a:srgbClr val="002060"/>
                </a:solidFill>
                <a:effectLst/>
              </a:rPr>
              <a:t>. ​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</a:p>
          <a:p>
            <a:pPr algn="ctr" rtl="0" fontAlgn="base"/>
            <a:r>
              <a:rPr lang="en-US" sz="2000" b="0" i="1" u="none" strike="noStrike" dirty="0">
                <a:solidFill>
                  <a:srgbClr val="002060"/>
                </a:solidFill>
                <a:effectLst/>
              </a:rPr>
              <a:t>(I do) 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</a:rPr>
              <a:t>​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8393534" y="4271655"/>
            <a:ext cx="3442802" cy="132343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 dirty="0">
                <a:solidFill>
                  <a:srgbClr val="002060"/>
                </a:solidFill>
              </a:rPr>
              <a:t> </a:t>
            </a:r>
            <a:r>
              <a:rPr lang="en-US" sz="6000" b="1" u="none" strike="noStrike" dirty="0">
                <a:solidFill>
                  <a:srgbClr val="002060"/>
                </a:solidFill>
                <a:effectLst/>
              </a:rPr>
              <a:t>Nac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002060"/>
                </a:solidFill>
              </a:rPr>
              <a:t>ydw</a:t>
            </a:r>
            <a:r>
              <a:rPr lang="en-US" sz="6000" b="1" u="none" strike="noStrike" dirty="0">
                <a:solidFill>
                  <a:srgbClr val="002060"/>
                </a:solidFill>
                <a:effectLst/>
              </a:rPr>
              <a:t>.</a:t>
            </a:r>
          </a:p>
          <a:p>
            <a:pPr algn="ctr" rtl="0" fontAlgn="base"/>
            <a:r>
              <a:rPr lang="en-US" sz="2000" b="0" i="1" u="none" strike="noStrike" dirty="0">
                <a:solidFill>
                  <a:srgbClr val="002060"/>
                </a:solidFill>
                <a:effectLst/>
              </a:rPr>
              <a:t>(I don’t) </a:t>
            </a: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D0F75BA0-C5BB-FB45-939C-25FF7F45FD32}"/>
              </a:ext>
            </a:extLst>
          </p:cNvPr>
          <p:cNvCxnSpPr/>
          <p:nvPr/>
        </p:nvCxnSpPr>
        <p:spPr>
          <a:xfrm flipH="1">
            <a:off x="6478073" y="2624522"/>
            <a:ext cx="1287888" cy="1445202"/>
          </a:xfrm>
          <a:prstGeom prst="straightConnector1">
            <a:avLst/>
          </a:prstGeom>
          <a:ln w="5715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6D19CEE-42ED-6D42-BCEA-4D1D4ECB813B}"/>
              </a:ext>
            </a:extLst>
          </p:cNvPr>
          <p:cNvCxnSpPr>
            <a:cxnSpLocks/>
          </p:cNvCxnSpPr>
          <p:nvPr/>
        </p:nvCxnSpPr>
        <p:spPr>
          <a:xfrm>
            <a:off x="8819882" y="2624522"/>
            <a:ext cx="1400156" cy="1445202"/>
          </a:xfrm>
          <a:prstGeom prst="straightConnector1">
            <a:avLst/>
          </a:prstGeom>
          <a:ln w="5715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952" y="1449832"/>
            <a:ext cx="3689131" cy="540351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E8731FB-791D-701F-1B2D-435A9B046A09}"/>
              </a:ext>
            </a:extLst>
          </p:cNvPr>
          <p:cNvSpPr txBox="1"/>
          <p:nvPr/>
        </p:nvSpPr>
        <p:spPr>
          <a:xfrm>
            <a:off x="336925" y="156298"/>
            <a:ext cx="4524110" cy="113877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 err="1">
                <a:solidFill>
                  <a:srgbClr val="002060"/>
                </a:solidFill>
                <a:cs typeface="Calibri"/>
              </a:rPr>
              <a:t>Gofyn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cwestiwn</a:t>
            </a:r>
            <a:endParaRPr lang="en-US"/>
          </a:p>
          <a:p>
            <a:r>
              <a:rPr lang="en-US" sz="2000" i="1" dirty="0">
                <a:solidFill>
                  <a:srgbClr val="002060"/>
                </a:solidFill>
              </a:rPr>
              <a:t> </a:t>
            </a:r>
            <a:r>
              <a:rPr lang="en-US" sz="2400" i="1" dirty="0">
                <a:solidFill>
                  <a:srgbClr val="002060"/>
                </a:solidFill>
              </a:rPr>
              <a:t>Asking a question          </a:t>
            </a:r>
            <a:r>
              <a:rPr lang="en-US" sz="2000" i="1" dirty="0">
                <a:solidFill>
                  <a:srgbClr val="002060"/>
                </a:solidFill>
              </a:rPr>
              <a:t>                  </a:t>
            </a:r>
            <a:endParaRPr lang="en-US" sz="2000" i="1" dirty="0">
              <a:solidFill>
                <a:srgbClr val="002060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23834779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5618375" y="826333"/>
            <a:ext cx="7558972" cy="144655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Wyt </a:t>
            </a:r>
            <a:r>
              <a:rPr lang="en-US" sz="4400" b="1" dirty="0" err="1">
                <a:solidFill>
                  <a:srgbClr val="002060"/>
                </a:solidFill>
              </a:rPr>
              <a:t>ti’n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hoffi</a:t>
            </a:r>
            <a:r>
              <a:rPr lang="en-US" sz="4400" b="1" dirty="0">
                <a:solidFill>
                  <a:srgbClr val="002060"/>
                </a:solidFill>
              </a:rPr>
              <a:t> ...?</a:t>
            </a:r>
            <a:endParaRPr lang="en-US" sz="4400" dirty="0"/>
          </a:p>
          <a:p>
            <a:pPr algn="ctr"/>
            <a:r>
              <a:rPr lang="en-US" sz="4400" i="1" dirty="0">
                <a:solidFill>
                  <a:srgbClr val="002060"/>
                </a:solidFill>
              </a:rPr>
              <a:t>                                             </a:t>
            </a:r>
            <a:endParaRPr lang="en-US" sz="4400" i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2A741B-05BC-0C49-B535-738C873C346D}"/>
              </a:ext>
            </a:extLst>
          </p:cNvPr>
          <p:cNvSpPr txBox="1"/>
          <p:nvPr/>
        </p:nvSpPr>
        <p:spPr>
          <a:xfrm>
            <a:off x="7333533" y="2760792"/>
            <a:ext cx="4564990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en-US" sz="3600" u="none" strike="noStrike" dirty="0" err="1">
                <a:solidFill>
                  <a:srgbClr val="002060"/>
                </a:solidFill>
                <a:effectLst/>
              </a:rPr>
              <a:t>Ydw</a:t>
            </a:r>
            <a:r>
              <a:rPr lang="en-US" sz="3600" u="none" strike="noStrike" dirty="0">
                <a:solidFill>
                  <a:srgbClr val="002060"/>
                </a:solidFill>
                <a:effectLst/>
              </a:rPr>
              <a:t>.</a:t>
            </a:r>
            <a:endParaRPr lang="en-US" sz="3600" u="none" strike="noStrike" dirty="0">
              <a:solidFill>
                <a:srgbClr val="002060"/>
              </a:solidFill>
              <a:effectLst/>
              <a:cs typeface="Calibri"/>
            </a:endParaRPr>
          </a:p>
          <a:p>
            <a:r>
              <a:rPr lang="en-US" sz="3600" dirty="0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7329360" y="4626378"/>
            <a:ext cx="4677768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en-US" sz="3600" u="none" strike="noStrike" dirty="0">
                <a:solidFill>
                  <a:srgbClr val="002060"/>
                </a:solidFill>
                <a:effectLst/>
              </a:rPr>
              <a:t>Nac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dirty="0" err="1">
                <a:solidFill>
                  <a:srgbClr val="002060"/>
                </a:solidFill>
              </a:rPr>
              <a:t>ydw</a:t>
            </a:r>
            <a:r>
              <a:rPr lang="en-US" sz="3600" dirty="0">
                <a:solidFill>
                  <a:srgbClr val="002060"/>
                </a:solidFill>
              </a:rPr>
              <a:t>.</a:t>
            </a:r>
            <a:endParaRPr lang="en-US" sz="3600" dirty="0">
              <a:solidFill>
                <a:srgbClr val="002060"/>
              </a:solidFill>
              <a:cs typeface="Calibri"/>
            </a:endParaRPr>
          </a:p>
          <a:p>
            <a:r>
              <a:rPr lang="en-US" sz="3600" dirty="0">
                <a:solidFill>
                  <a:srgbClr val="002060"/>
                </a:solidFill>
                <a:cs typeface="Calibri"/>
              </a:rPr>
              <a:t>Nac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ddim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pic>
        <p:nvPicPr>
          <p:cNvPr id="10" name="Picture 2" descr="Icon&#10;&#10;Description automatically generated">
            <a:extLst>
              <a:ext uri="{FF2B5EF4-FFF2-40B4-BE49-F238E27FC236}">
                <a16:creationId xmlns:a16="http://schemas.microsoft.com/office/drawing/2014/main" id="{EE987572-5EFA-590F-2FAA-3F3BF62BE6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14" r="2707" b="1"/>
          <a:stretch/>
        </p:blipFill>
        <p:spPr>
          <a:xfrm>
            <a:off x="20" y="10"/>
            <a:ext cx="696660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754523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5618375" y="826333"/>
            <a:ext cx="7558972" cy="144655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Wyt </a:t>
            </a:r>
            <a:r>
              <a:rPr lang="en-US" sz="4400" b="1" dirty="0" err="1">
                <a:solidFill>
                  <a:srgbClr val="002060"/>
                </a:solidFill>
              </a:rPr>
              <a:t>ti’n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hoffi</a:t>
            </a:r>
            <a:r>
              <a:rPr lang="en-US" sz="4400" b="1" dirty="0">
                <a:solidFill>
                  <a:srgbClr val="002060"/>
                </a:solidFill>
              </a:rPr>
              <a:t> ...?</a:t>
            </a:r>
            <a:endParaRPr lang="en-US" sz="4400" dirty="0"/>
          </a:p>
          <a:p>
            <a:pPr algn="ctr"/>
            <a:r>
              <a:rPr lang="en-US" sz="4400" i="1" dirty="0">
                <a:solidFill>
                  <a:srgbClr val="002060"/>
                </a:solidFill>
              </a:rPr>
              <a:t>                                             </a:t>
            </a:r>
            <a:endParaRPr lang="en-US" sz="4400" i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2A741B-05BC-0C49-B535-738C873C346D}"/>
              </a:ext>
            </a:extLst>
          </p:cNvPr>
          <p:cNvSpPr txBox="1"/>
          <p:nvPr/>
        </p:nvSpPr>
        <p:spPr>
          <a:xfrm>
            <a:off x="7333533" y="2760792"/>
            <a:ext cx="4564990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en-US" sz="3600" u="none" strike="noStrike" dirty="0" err="1">
                <a:solidFill>
                  <a:srgbClr val="002060"/>
                </a:solidFill>
                <a:effectLst/>
              </a:rPr>
              <a:t>Ydw</a:t>
            </a:r>
            <a:r>
              <a:rPr lang="en-US" sz="3600" u="none" strike="noStrike" dirty="0">
                <a:solidFill>
                  <a:srgbClr val="002060"/>
                </a:solidFill>
                <a:effectLst/>
              </a:rPr>
              <a:t>.</a:t>
            </a:r>
            <a:endParaRPr lang="en-US" sz="3600" u="none" strike="noStrike" dirty="0">
              <a:solidFill>
                <a:srgbClr val="002060"/>
              </a:solidFill>
              <a:effectLst/>
              <a:cs typeface="Calibri"/>
            </a:endParaRPr>
          </a:p>
          <a:p>
            <a:r>
              <a:rPr lang="en-US" sz="3600" dirty="0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7329360" y="4626378"/>
            <a:ext cx="4677768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en-US" sz="3600" u="none" strike="noStrike" dirty="0">
                <a:solidFill>
                  <a:srgbClr val="002060"/>
                </a:solidFill>
                <a:effectLst/>
              </a:rPr>
              <a:t>Nac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dirty="0" err="1">
                <a:solidFill>
                  <a:srgbClr val="002060"/>
                </a:solidFill>
              </a:rPr>
              <a:t>ydw</a:t>
            </a:r>
            <a:r>
              <a:rPr lang="en-US" sz="3600" dirty="0">
                <a:solidFill>
                  <a:srgbClr val="002060"/>
                </a:solidFill>
              </a:rPr>
              <a:t>.</a:t>
            </a:r>
            <a:endParaRPr lang="en-US" sz="3600" dirty="0">
              <a:solidFill>
                <a:srgbClr val="002060"/>
              </a:solidFill>
              <a:cs typeface="Calibri"/>
            </a:endParaRPr>
          </a:p>
          <a:p>
            <a:r>
              <a:rPr lang="en-US" sz="3600" dirty="0">
                <a:solidFill>
                  <a:srgbClr val="002060"/>
                </a:solidFill>
                <a:cs typeface="Calibri"/>
              </a:rPr>
              <a:t>Nac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ddim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AE887FE5-C0D4-95AF-FD21-2F60E641ACE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37" r="1137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083447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5618375" y="826333"/>
            <a:ext cx="7558972" cy="144655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Wyt </a:t>
            </a:r>
            <a:r>
              <a:rPr lang="en-US" sz="4400" b="1" dirty="0" err="1">
                <a:solidFill>
                  <a:srgbClr val="002060"/>
                </a:solidFill>
              </a:rPr>
              <a:t>ti’n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hoffi</a:t>
            </a:r>
            <a:r>
              <a:rPr lang="en-US" sz="4400" b="1" dirty="0">
                <a:solidFill>
                  <a:srgbClr val="002060"/>
                </a:solidFill>
              </a:rPr>
              <a:t> ...?</a:t>
            </a:r>
            <a:endParaRPr lang="en-US" sz="4400" dirty="0"/>
          </a:p>
          <a:p>
            <a:pPr algn="ctr"/>
            <a:r>
              <a:rPr lang="en-US" sz="4400" i="1" dirty="0">
                <a:solidFill>
                  <a:srgbClr val="002060"/>
                </a:solidFill>
              </a:rPr>
              <a:t>                                             </a:t>
            </a:r>
            <a:endParaRPr lang="en-US" sz="4400" i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2A741B-05BC-0C49-B535-738C873C346D}"/>
              </a:ext>
            </a:extLst>
          </p:cNvPr>
          <p:cNvSpPr txBox="1"/>
          <p:nvPr/>
        </p:nvSpPr>
        <p:spPr>
          <a:xfrm>
            <a:off x="7333533" y="2760792"/>
            <a:ext cx="4564990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en-US" sz="3600" u="none" strike="noStrike" dirty="0" err="1">
                <a:solidFill>
                  <a:srgbClr val="002060"/>
                </a:solidFill>
                <a:effectLst/>
              </a:rPr>
              <a:t>Ydw</a:t>
            </a:r>
            <a:r>
              <a:rPr lang="en-US" sz="3600" u="none" strike="noStrike" dirty="0">
                <a:solidFill>
                  <a:srgbClr val="002060"/>
                </a:solidFill>
                <a:effectLst/>
              </a:rPr>
              <a:t>.</a:t>
            </a:r>
            <a:endParaRPr lang="en-US" sz="3600" u="none" strike="noStrike" dirty="0">
              <a:solidFill>
                <a:srgbClr val="002060"/>
              </a:solidFill>
              <a:effectLst/>
              <a:cs typeface="Calibri"/>
            </a:endParaRPr>
          </a:p>
          <a:p>
            <a:r>
              <a:rPr lang="en-US" sz="3600" dirty="0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7329360" y="4626378"/>
            <a:ext cx="4677768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en-US" sz="3600" u="none" strike="noStrike" dirty="0">
                <a:solidFill>
                  <a:srgbClr val="002060"/>
                </a:solidFill>
                <a:effectLst/>
              </a:rPr>
              <a:t>Nac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dirty="0" err="1">
                <a:solidFill>
                  <a:srgbClr val="002060"/>
                </a:solidFill>
              </a:rPr>
              <a:t>ydw</a:t>
            </a:r>
            <a:r>
              <a:rPr lang="en-US" sz="3600" dirty="0">
                <a:solidFill>
                  <a:srgbClr val="002060"/>
                </a:solidFill>
              </a:rPr>
              <a:t>.</a:t>
            </a:r>
            <a:endParaRPr lang="en-US" sz="3600" dirty="0">
              <a:solidFill>
                <a:srgbClr val="002060"/>
              </a:solidFill>
              <a:cs typeface="Calibri"/>
            </a:endParaRPr>
          </a:p>
          <a:p>
            <a:r>
              <a:rPr lang="en-US" sz="3600" dirty="0">
                <a:solidFill>
                  <a:srgbClr val="002060"/>
                </a:solidFill>
                <a:cs typeface="Calibri"/>
              </a:rPr>
              <a:t>Nac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ddim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pic>
        <p:nvPicPr>
          <p:cNvPr id="5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0F7BB863-2DF4-1440-2B4F-665D77CBE4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6" r="5407" b="-2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688526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3555718" y="563574"/>
            <a:ext cx="8058213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rgbClr val="002060"/>
                </a:solidFill>
              </a:rPr>
              <a:t>Pa </a:t>
            </a:r>
            <a:r>
              <a:rPr lang="en-US" sz="5400" b="1" dirty="0" err="1">
                <a:solidFill>
                  <a:srgbClr val="002060"/>
                </a:solidFill>
              </a:rPr>
              <a:t>wers</a:t>
            </a:r>
            <a:r>
              <a:rPr lang="en-US" sz="5400" b="1" dirty="0">
                <a:solidFill>
                  <a:srgbClr val="002060"/>
                </a:solidFill>
              </a:rPr>
              <a:t> </a:t>
            </a:r>
            <a:r>
              <a:rPr lang="en-US" sz="5400" b="1" dirty="0" err="1">
                <a:solidFill>
                  <a:srgbClr val="002060"/>
                </a:solidFill>
              </a:rPr>
              <a:t>wyt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ti’n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hoffi</a:t>
            </a:r>
            <a:r>
              <a:rPr lang="en-US" sz="5400" b="1" dirty="0">
                <a:solidFill>
                  <a:srgbClr val="002060"/>
                </a:solidFill>
              </a:rPr>
              <a:t> ...?</a:t>
            </a:r>
            <a:endParaRPr lang="en-US" sz="5400" dirty="0"/>
          </a:p>
          <a:p>
            <a:pPr algn="ctr"/>
            <a:r>
              <a:rPr lang="en-US" sz="5400" i="1" dirty="0">
                <a:solidFill>
                  <a:srgbClr val="002060"/>
                </a:solidFill>
              </a:rPr>
              <a:t>            </a:t>
            </a:r>
            <a:r>
              <a:rPr lang="en-US" sz="2800" i="1" dirty="0">
                <a:solidFill>
                  <a:srgbClr val="002060"/>
                </a:solidFill>
              </a:rPr>
              <a:t>What lesson do you like? </a:t>
            </a:r>
            <a:r>
              <a:rPr lang="en-US" sz="5400" i="1" dirty="0">
                <a:solidFill>
                  <a:srgbClr val="002060"/>
                </a:solidFill>
              </a:rPr>
              <a:t>              </a:t>
            </a:r>
            <a:endParaRPr lang="en-US" sz="5400" i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5621431" y="3719861"/>
            <a:ext cx="4993079" cy="132343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 dirty="0">
                <a:solidFill>
                  <a:srgbClr val="002060"/>
                </a:solidFill>
              </a:rPr>
              <a:t> Dw </a:t>
            </a:r>
            <a:r>
              <a:rPr lang="en-US" sz="6000" b="1" dirty="0" err="1">
                <a:solidFill>
                  <a:srgbClr val="002060"/>
                </a:solidFill>
              </a:rPr>
              <a:t>i'n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002060"/>
                </a:solidFill>
              </a:rPr>
              <a:t>hoffi</a:t>
            </a:r>
            <a:r>
              <a:rPr lang="en-US" sz="6000" b="1" dirty="0">
                <a:solidFill>
                  <a:srgbClr val="002060"/>
                </a:solidFill>
              </a:rPr>
              <a:t>...</a:t>
            </a:r>
            <a:endParaRPr lang="en-US" sz="6000" b="1" u="none" strike="noStrike" dirty="0">
              <a:solidFill>
                <a:srgbClr val="002060"/>
              </a:solidFill>
              <a:effectLst/>
            </a:endParaRPr>
          </a:p>
          <a:p>
            <a:pPr algn="ctr" rtl="0" fontAlgn="base"/>
            <a:r>
              <a:rPr lang="en-US" sz="2000" b="0" i="1" u="none" strike="noStrike" dirty="0">
                <a:solidFill>
                  <a:srgbClr val="002060"/>
                </a:solidFill>
                <a:effectLst/>
              </a:rPr>
              <a:t>I </a:t>
            </a:r>
            <a:r>
              <a:rPr lang="en-US" sz="2000" i="1" dirty="0">
                <a:solidFill>
                  <a:srgbClr val="002060"/>
                </a:solidFill>
              </a:rPr>
              <a:t>like...</a:t>
            </a:r>
            <a:endParaRPr lang="en-US" sz="2000" b="0" i="1" u="none" strike="noStrike" dirty="0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952" y="1449832"/>
            <a:ext cx="3689131" cy="5403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6889960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3555718" y="563574"/>
            <a:ext cx="8058213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rgbClr val="002060"/>
                </a:solidFill>
              </a:rPr>
              <a:t>Beth </a:t>
            </a:r>
            <a:r>
              <a:rPr lang="en-US" sz="5400" b="1" dirty="0" err="1">
                <a:solidFill>
                  <a:srgbClr val="002060"/>
                </a:solidFill>
              </a:rPr>
              <a:t>wyt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ti’n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hoffi</a:t>
            </a:r>
            <a:r>
              <a:rPr lang="en-US" sz="5400" b="1" dirty="0">
                <a:solidFill>
                  <a:srgbClr val="002060"/>
                </a:solidFill>
              </a:rPr>
              <a:t> ...?</a:t>
            </a:r>
            <a:endParaRPr lang="en-US" sz="5400" dirty="0"/>
          </a:p>
          <a:p>
            <a:pPr algn="ctr"/>
            <a:r>
              <a:rPr lang="en-US" sz="5400" i="1" dirty="0">
                <a:solidFill>
                  <a:srgbClr val="002060"/>
                </a:solidFill>
              </a:rPr>
              <a:t>            </a:t>
            </a:r>
            <a:r>
              <a:rPr lang="en-US" sz="2800" i="1" dirty="0">
                <a:solidFill>
                  <a:srgbClr val="002060"/>
                </a:solidFill>
              </a:rPr>
              <a:t>What do you like? </a:t>
            </a:r>
            <a:r>
              <a:rPr lang="en-US" sz="5400" i="1" dirty="0">
                <a:solidFill>
                  <a:srgbClr val="002060"/>
                </a:solidFill>
              </a:rPr>
              <a:t>              </a:t>
            </a:r>
            <a:endParaRPr lang="en-US" sz="5400" i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5621431" y="3719861"/>
            <a:ext cx="4993079" cy="132343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 dirty="0">
                <a:solidFill>
                  <a:srgbClr val="002060"/>
                </a:solidFill>
              </a:rPr>
              <a:t> Dw </a:t>
            </a:r>
            <a:r>
              <a:rPr lang="en-US" sz="6000" b="1" dirty="0" err="1">
                <a:solidFill>
                  <a:srgbClr val="002060"/>
                </a:solidFill>
              </a:rPr>
              <a:t>i'n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002060"/>
                </a:solidFill>
              </a:rPr>
              <a:t>hoffi</a:t>
            </a:r>
            <a:r>
              <a:rPr lang="en-US" sz="6000" b="1" dirty="0">
                <a:solidFill>
                  <a:srgbClr val="002060"/>
                </a:solidFill>
              </a:rPr>
              <a:t>...</a:t>
            </a:r>
            <a:endParaRPr lang="en-US" sz="6000" b="1" u="none" strike="noStrike" dirty="0">
              <a:solidFill>
                <a:srgbClr val="002060"/>
              </a:solidFill>
              <a:effectLst/>
            </a:endParaRPr>
          </a:p>
          <a:p>
            <a:pPr algn="ctr" rtl="0" fontAlgn="base"/>
            <a:r>
              <a:rPr lang="en-US" sz="2000" b="0" i="1" u="none" strike="noStrike" dirty="0">
                <a:solidFill>
                  <a:srgbClr val="002060"/>
                </a:solidFill>
                <a:effectLst/>
              </a:rPr>
              <a:t>I </a:t>
            </a:r>
            <a:r>
              <a:rPr lang="en-US" sz="2000" i="1" dirty="0">
                <a:solidFill>
                  <a:srgbClr val="002060"/>
                </a:solidFill>
              </a:rPr>
              <a:t>like...</a:t>
            </a:r>
            <a:endParaRPr lang="en-US" sz="2000" b="0" i="1" u="none" strike="noStrike" dirty="0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952" y="1449832"/>
            <a:ext cx="3689131" cy="5403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977678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260694" y="119499"/>
            <a:ext cx="11536302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 dirty="0">
                <a:solidFill>
                  <a:srgbClr val="002060"/>
                </a:solidFill>
                <a:cs typeface="Calibri"/>
              </a:rPr>
              <a:t>Wyt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ti'n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...?     </a:t>
            </a:r>
            <a:r>
              <a:rPr lang="en-US" sz="3600" dirty="0" err="1">
                <a:solidFill>
                  <a:srgbClr val="00B050"/>
                </a:solidFill>
                <a:cs typeface="Calibri"/>
              </a:rPr>
              <a:t>Ydw</a:t>
            </a:r>
            <a:r>
              <a:rPr lang="en-US" sz="3600" dirty="0">
                <a:solidFill>
                  <a:srgbClr val="00B050"/>
                </a:solidFill>
                <a:cs typeface="Calibri"/>
              </a:rPr>
              <a:t>, </a:t>
            </a:r>
            <a:r>
              <a:rPr lang="en-US" sz="3600" dirty="0" err="1">
                <a:solidFill>
                  <a:srgbClr val="00B050"/>
                </a:solidFill>
                <a:cs typeface="Calibri"/>
              </a:rPr>
              <a:t>dw</a:t>
            </a:r>
            <a:r>
              <a:rPr lang="en-US" sz="3600" dirty="0">
                <a:solidFill>
                  <a:srgbClr val="00B05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B050"/>
                </a:solidFill>
                <a:cs typeface="Calibri"/>
              </a:rPr>
              <a:t>i'n</a:t>
            </a:r>
            <a:r>
              <a:rPr lang="en-US" sz="3600" dirty="0">
                <a:solidFill>
                  <a:srgbClr val="00B05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B05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00B050"/>
                </a:solidFill>
                <a:cs typeface="Calibri"/>
              </a:rPr>
              <a:t>...</a:t>
            </a:r>
          </a:p>
          <a:p>
            <a:r>
              <a:rPr lang="en-US" sz="3600" dirty="0">
                <a:solidFill>
                  <a:srgbClr val="FF0000"/>
                </a:solidFill>
                <a:cs typeface="Calibri"/>
              </a:rPr>
              <a:t>                               Nac </a:t>
            </a:r>
            <a:r>
              <a:rPr lang="en-US" sz="3600" dirty="0" err="1">
                <a:solidFill>
                  <a:srgbClr val="FF0000"/>
                </a:solidFill>
                <a:cs typeface="Calibri"/>
              </a:rPr>
              <a:t>ydw</a:t>
            </a:r>
            <a:r>
              <a:rPr lang="en-US" sz="3600" dirty="0">
                <a:solidFill>
                  <a:srgbClr val="FF0000"/>
                </a:solidFill>
                <a:cs typeface="Calibri"/>
              </a:rPr>
              <a:t>, </a:t>
            </a:r>
            <a:r>
              <a:rPr lang="en-US" sz="3600" dirty="0" err="1">
                <a:solidFill>
                  <a:srgbClr val="FF0000"/>
                </a:solidFill>
                <a:cs typeface="Calibri"/>
              </a:rPr>
              <a:t>dw</a:t>
            </a:r>
            <a:r>
              <a:rPr lang="en-US" sz="3600" dirty="0">
                <a:solidFill>
                  <a:srgbClr val="FF000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FF0000"/>
                </a:solidFill>
                <a:cs typeface="Calibri"/>
              </a:rPr>
              <a:t>i</a:t>
            </a:r>
            <a:r>
              <a:rPr lang="en-US" sz="3600" dirty="0">
                <a:solidFill>
                  <a:srgbClr val="FF000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FF0000"/>
                </a:solidFill>
                <a:cs typeface="Calibri"/>
              </a:rPr>
              <a:t>ddim</a:t>
            </a:r>
            <a:r>
              <a:rPr lang="en-US" sz="3600" dirty="0">
                <a:solidFill>
                  <a:srgbClr val="FF000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FF0000"/>
                </a:solidFill>
                <a:cs typeface="Calibri"/>
              </a:rPr>
              <a:t>yn</a:t>
            </a:r>
            <a:r>
              <a:rPr lang="en-US" sz="3600" dirty="0">
                <a:solidFill>
                  <a:srgbClr val="FF000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FF000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FF0000"/>
                </a:solidFill>
                <a:cs typeface="Calibri"/>
              </a:rPr>
              <a:t>...</a:t>
            </a: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458455"/>
            <a:ext cx="4462064" cy="5404244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EDCA037-5AA8-F3AB-E8E4-10EAFB83021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9272811"/>
              </p:ext>
            </p:extLst>
          </p:nvPr>
        </p:nvGraphicFramePr>
        <p:xfrm>
          <a:off x="5885792" y="1576552"/>
          <a:ext cx="2968768" cy="516977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17483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051285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0727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dirty="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000" b="1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</a:p>
                  </a:txBody>
                  <a:tcPr>
                    <a:solidFill>
                      <a:srgbClr val="EBD2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dirty="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000" b="1" dirty="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</a:p>
                  </a:txBody>
                  <a:tcPr>
                    <a:solidFill>
                      <a:srgbClr val="EBD2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Caitlin Bayliss-Clark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2​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Caitlin Maunders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3​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Cara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4​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Carly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5​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Elle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6​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Emily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7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Emma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665061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8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Emmie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870772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9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Ffion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255135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10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Holly Congdon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461174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Holly Davies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515400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12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Holly Drummond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420824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13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Jodie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861266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E51328C2-C512-8E83-5987-1CDD3ECB6B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2377126"/>
              </p:ext>
            </p:extLst>
          </p:nvPr>
        </p:nvGraphicFramePr>
        <p:xfrm>
          <a:off x="9231273" y="1125168"/>
          <a:ext cx="2632809" cy="560505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3656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1819153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5810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dirty="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000" b="1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</a:p>
                  </a:txBody>
                  <a:tcPr>
                    <a:solidFill>
                      <a:srgbClr val="EBD2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dirty="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000" b="1" dirty="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</a:p>
                  </a:txBody>
                  <a:tcPr>
                    <a:solidFill>
                      <a:srgbClr val="EBD2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14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Kate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5066698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15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Kayla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6682477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16</a:t>
                      </a:r>
                      <a:endParaRPr lang="en-US" sz="16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Kieran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926386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17</a:t>
                      </a:r>
                      <a:endParaRPr lang="en-US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Lauren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602480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18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Lucie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794399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1​9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Lucy Gerlach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20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Lucy Mann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21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Megan 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22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Melissa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23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Millie-Jayne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24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Nia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25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Olivia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4729614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26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Phoebe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8991303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27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Rebecca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42637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421618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260694" y="119499"/>
            <a:ext cx="11536302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 dirty="0">
                <a:solidFill>
                  <a:srgbClr val="002060"/>
                </a:solidFill>
                <a:cs typeface="Calibri"/>
              </a:rPr>
              <a:t>Pa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wers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wyt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ti'n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...?     </a:t>
            </a:r>
            <a:r>
              <a:rPr lang="en-US" sz="3600" dirty="0">
                <a:solidFill>
                  <a:srgbClr val="FF0000"/>
                </a:solidFill>
                <a:cs typeface="Calibri"/>
              </a:rPr>
              <a:t>Dw </a:t>
            </a:r>
            <a:r>
              <a:rPr lang="en-US" sz="3600" dirty="0" err="1">
                <a:solidFill>
                  <a:srgbClr val="FF0000"/>
                </a:solidFill>
                <a:cs typeface="Calibri"/>
              </a:rPr>
              <a:t>i'n</a:t>
            </a:r>
            <a:r>
              <a:rPr lang="en-US" sz="3600" dirty="0">
                <a:solidFill>
                  <a:srgbClr val="FF000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FF000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FF0000"/>
                </a:solidFill>
                <a:cs typeface="Calibri"/>
              </a:rPr>
              <a:t>...</a:t>
            </a: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458455"/>
            <a:ext cx="4462064" cy="5404244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31F9315-75B8-BE41-5797-DEE6BB67B6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5522842"/>
              </p:ext>
            </p:extLst>
          </p:nvPr>
        </p:nvGraphicFramePr>
        <p:xfrm>
          <a:off x="5780689" y="1576552"/>
          <a:ext cx="2968768" cy="516977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17483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051285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0727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dirty="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000" b="1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</a:p>
                  </a:txBody>
                  <a:tcPr>
                    <a:solidFill>
                      <a:srgbClr val="EBD2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dirty="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000" b="1" dirty="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</a:p>
                  </a:txBody>
                  <a:tcPr>
                    <a:solidFill>
                      <a:srgbClr val="EBD2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Caitlin Bayliss-Clark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2​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Caitlin Maunders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3​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Cara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4​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Carly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5​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Elle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6​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Emily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7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Emma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665061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8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Emmie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870772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9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Ffion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255135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10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Holly Congdon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461174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Holly Davies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515400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12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Holly Drummond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420824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13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Jodie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861266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150AE9DC-1E6E-E220-C106-80F9218C3C9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7253985"/>
              </p:ext>
            </p:extLst>
          </p:nvPr>
        </p:nvGraphicFramePr>
        <p:xfrm>
          <a:off x="9165584" y="1125168"/>
          <a:ext cx="2632809" cy="560505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3656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1819153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5810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dirty="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000" b="1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</a:p>
                  </a:txBody>
                  <a:tcPr>
                    <a:solidFill>
                      <a:srgbClr val="EBD2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dirty="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000" b="1" dirty="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</a:p>
                  </a:txBody>
                  <a:tcPr>
                    <a:solidFill>
                      <a:srgbClr val="EBD2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14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Kate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5066698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15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Kayla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6682477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16</a:t>
                      </a:r>
                      <a:endParaRPr lang="en-US" sz="16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Kieran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926386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17</a:t>
                      </a:r>
                      <a:endParaRPr lang="en-US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Lauren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602480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18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Lucie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794399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1​9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Lucy Gerlach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20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Lucy Mann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21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Megan 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22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Melissa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23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Millie-Jayne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24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Nia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25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Olivia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4729614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26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Phoebe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8991303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27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dirty="0">
                          <a:solidFill>
                            <a:srgbClr val="002060"/>
                          </a:solidFill>
                          <a:effectLst/>
                        </a:rPr>
                        <a:t>Rebecca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42637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496255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D4B72622-B28A-CBF4-BE38-EA5ED734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79212"/>
            <a:ext cx="6342992" cy="66864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083F80-C5CA-AA4E-A0FB-72C7EBC86799}"/>
              </a:ext>
            </a:extLst>
          </p:cNvPr>
          <p:cNvSpPr txBox="1"/>
          <p:nvPr/>
        </p:nvSpPr>
        <p:spPr>
          <a:xfrm rot="20937613">
            <a:off x="1389366" y="4925341"/>
            <a:ext cx="3619709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Gwaith </a:t>
            </a:r>
            <a:r>
              <a:rPr lang="en-US" sz="4400" b="1" dirty="0" err="1">
                <a:solidFill>
                  <a:srgbClr val="002060"/>
                </a:solidFill>
              </a:rPr>
              <a:t>Cartref</a:t>
            </a:r>
            <a:endParaRPr lang="en-US" sz="4400" b="1" dirty="0">
              <a:solidFill>
                <a:srgbClr val="002060"/>
              </a:solidFill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Homework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E1DA272-3CB5-0649-A066-CDDDE995D664}"/>
              </a:ext>
            </a:extLst>
          </p:cNvPr>
          <p:cNvSpPr txBox="1"/>
          <p:nvPr/>
        </p:nvSpPr>
        <p:spPr>
          <a:xfrm>
            <a:off x="6004568" y="275838"/>
            <a:ext cx="5963458" cy="1754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Cwblhewch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tabl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gydag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enwau’r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pynciau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a’r</a:t>
            </a:r>
            <a:endParaRPr lang="en-US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Meysydd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Dysgu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a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Phrofiad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E10C3E-57A1-AD36-39DC-27A696BB819A}"/>
              </a:ext>
            </a:extLst>
          </p:cNvPr>
          <p:cNvSpPr txBox="1"/>
          <p:nvPr/>
        </p:nvSpPr>
        <p:spPr>
          <a:xfrm>
            <a:off x="6004033" y="2167758"/>
            <a:ext cx="2861113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i="1" dirty="0">
                <a:solidFill>
                  <a:srgbClr val="002060"/>
                </a:solidFill>
                <a:cs typeface="Calibri"/>
              </a:rPr>
              <a:t>Complete the table with the correct names for the subjects and Areas of Learning and Experience.</a:t>
            </a:r>
            <a:endParaRPr lang="en-GB" sz="2000" i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1AEC0D6B-6C2D-DB03-53E2-E263D281C7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81089" y="2602162"/>
            <a:ext cx="2953406" cy="396595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35722568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158503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574861" y="1630205"/>
            <a:ext cx="6020609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err="1">
                <a:solidFill>
                  <a:srgbClr val="002060"/>
                </a:solidFill>
                <a:latin typeface="Calibri"/>
                <a:cs typeface="Calibri"/>
              </a:rPr>
              <a:t>Ardderchog</a:t>
            </a:r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800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710" y="112326"/>
            <a:ext cx="4871544" cy="566114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298D599-4A5D-7440-0B29-0B85046A7DFB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7" name="Picture 25" descr="Logo&#10;&#10;Description automatically generated">
            <a:extLst>
              <a:ext uri="{FF2B5EF4-FFF2-40B4-BE49-F238E27FC236}">
                <a16:creationId xmlns:a16="http://schemas.microsoft.com/office/drawing/2014/main" id="{C98D14A7-A717-F56E-BA64-6346AD2C18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0" name="Picture 24" descr="Logo&#10;&#10;Description automatically generated">
            <a:extLst>
              <a:ext uri="{FF2B5EF4-FFF2-40B4-BE49-F238E27FC236}">
                <a16:creationId xmlns:a16="http://schemas.microsoft.com/office/drawing/2014/main" id="{EC77ACD3-FC38-8FAD-C5DD-70BC3DD12A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0418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58</vt:i4>
      </vt:variant>
    </vt:vector>
  </HeadingPairs>
  <TitlesOfParts>
    <vt:vector size="60" baseType="lpstr"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1375</cp:revision>
  <dcterms:created xsi:type="dcterms:W3CDTF">2023-01-10T15:37:41Z</dcterms:created>
  <dcterms:modified xsi:type="dcterms:W3CDTF">2023-10-16T09:16:42Z</dcterms:modified>
</cp:coreProperties>
</file>