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0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108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9E7CB6-C6E7-4E10-819A-11B5C4DA4947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ABCB907-8B1E-4CA9-9662-68E74A4C6FF2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THE FOUNDER'S NAME IS JEFF BEZOS</a:t>
          </a:r>
        </a:p>
      </dgm:t>
    </dgm:pt>
    <dgm:pt modelId="{2589DAF2-EDDD-4E90-86CE-E6755134DB4C}" type="parTrans" cxnId="{725D635E-9D42-4F1A-BCC8-DDEE50EB2394}">
      <dgm:prSet/>
      <dgm:spPr/>
      <dgm:t>
        <a:bodyPr/>
        <a:lstStyle/>
        <a:p>
          <a:endParaRPr lang="en-US"/>
        </a:p>
      </dgm:t>
    </dgm:pt>
    <dgm:pt modelId="{59D76864-F21D-4B28-B1A6-C591A8C28255}" type="sibTrans" cxnId="{725D635E-9D42-4F1A-BCC8-DDEE50EB2394}">
      <dgm:prSet/>
      <dgm:spPr/>
      <dgm:t>
        <a:bodyPr/>
        <a:lstStyle/>
        <a:p>
          <a:endParaRPr lang="en-US"/>
        </a:p>
      </dgm:t>
    </dgm:pt>
    <dgm:pt modelId="{B901A537-9FC9-44B8-80D2-54FC33F5EDDC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HE WAS BORN IN ALBUQUERQUE, NEW MEXICO </a:t>
          </a:r>
        </a:p>
      </dgm:t>
    </dgm:pt>
    <dgm:pt modelId="{AF922513-87A9-4B59-B97A-088CA8C0F1C1}" type="parTrans" cxnId="{2316E834-417F-4C51-8C15-B42849FD6E24}">
      <dgm:prSet/>
      <dgm:spPr/>
      <dgm:t>
        <a:bodyPr/>
        <a:lstStyle/>
        <a:p>
          <a:endParaRPr lang="en-US"/>
        </a:p>
      </dgm:t>
    </dgm:pt>
    <dgm:pt modelId="{6FE2D273-0B58-4907-9836-44A35308564B}" type="sibTrans" cxnId="{2316E834-417F-4C51-8C15-B42849FD6E24}">
      <dgm:prSet/>
      <dgm:spPr/>
      <dgm:t>
        <a:bodyPr/>
        <a:lstStyle/>
        <a:p>
          <a:endParaRPr lang="en-US"/>
        </a:p>
      </dgm:t>
    </dgm:pt>
    <dgm:pt modelId="{8E801774-BBF0-47F3-B288-FD28129E9C63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BORN ON JANUARY 12, 1964 </a:t>
          </a:r>
        </a:p>
      </dgm:t>
    </dgm:pt>
    <dgm:pt modelId="{F95169E2-5F25-4EAE-99F9-330A3B96E4C1}" type="parTrans" cxnId="{7AB467F8-DACC-4DB9-808A-E3F4F5731496}">
      <dgm:prSet/>
      <dgm:spPr/>
      <dgm:t>
        <a:bodyPr/>
        <a:lstStyle/>
        <a:p>
          <a:endParaRPr lang="en-US"/>
        </a:p>
      </dgm:t>
    </dgm:pt>
    <dgm:pt modelId="{8E2535E9-8C81-44B7-B21F-397C9F21553B}" type="sibTrans" cxnId="{7AB467F8-DACC-4DB9-808A-E3F4F5731496}">
      <dgm:prSet/>
      <dgm:spPr/>
      <dgm:t>
        <a:bodyPr/>
        <a:lstStyle/>
        <a:p>
          <a:endParaRPr lang="en-US"/>
        </a:p>
      </dgm:t>
    </dgm:pt>
    <dgm:pt modelId="{5EAF2AB5-4ED0-423F-941F-35B199384A8F}">
      <dgm:prSet/>
      <dgm:spPr/>
      <dgm:t>
        <a:bodyPr/>
        <a:lstStyle/>
        <a:p>
          <a:r>
            <a:rPr lang="en-US" dirty="0">
              <a:latin typeface="Arial Black" panose="020B0A04020102020204" pitchFamily="34" charset="0"/>
            </a:rPr>
            <a:t>HE FOUNDED AMAZON IN 1994</a:t>
          </a:r>
        </a:p>
      </dgm:t>
    </dgm:pt>
    <dgm:pt modelId="{7B60D1FE-9375-4D8E-A33D-10B1332F3761}" type="parTrans" cxnId="{27B85457-0510-45CE-9ABC-FC8844F704E9}">
      <dgm:prSet/>
      <dgm:spPr/>
      <dgm:t>
        <a:bodyPr/>
        <a:lstStyle/>
        <a:p>
          <a:endParaRPr lang="en-US"/>
        </a:p>
      </dgm:t>
    </dgm:pt>
    <dgm:pt modelId="{C991D148-5C9A-406F-96CB-A944F12FC1F0}" type="sibTrans" cxnId="{27B85457-0510-45CE-9ABC-FC8844F704E9}">
      <dgm:prSet/>
      <dgm:spPr/>
      <dgm:t>
        <a:bodyPr/>
        <a:lstStyle/>
        <a:p>
          <a:endParaRPr lang="en-US"/>
        </a:p>
      </dgm:t>
    </dgm:pt>
    <dgm:pt modelId="{CCD3E646-78DD-44C8-9B58-A7DD6563A0D7}">
      <dgm:prSet/>
      <dgm:spPr/>
      <dgm:t>
        <a:bodyPr/>
        <a:lstStyle/>
        <a:p>
          <a:endParaRPr lang="en-US" dirty="0">
            <a:latin typeface="Arial Black" panose="020B0A04020102020204" pitchFamily="34" charset="0"/>
          </a:endParaRPr>
        </a:p>
      </dgm:t>
    </dgm:pt>
    <dgm:pt modelId="{BAFCE25D-84FA-4DB2-B591-D5B506B1D58A}" type="parTrans" cxnId="{75EF0C3E-1F87-446B-A2BE-D0A39427FADC}">
      <dgm:prSet/>
      <dgm:spPr/>
      <dgm:t>
        <a:bodyPr/>
        <a:lstStyle/>
        <a:p>
          <a:endParaRPr lang="en-US"/>
        </a:p>
      </dgm:t>
    </dgm:pt>
    <dgm:pt modelId="{89CECAA5-D97E-4CBF-B323-3E529B6F7598}" type="sibTrans" cxnId="{75EF0C3E-1F87-446B-A2BE-D0A39427FADC}">
      <dgm:prSet/>
      <dgm:spPr/>
      <dgm:t>
        <a:bodyPr/>
        <a:lstStyle/>
        <a:p>
          <a:endParaRPr lang="en-US"/>
        </a:p>
      </dgm:t>
    </dgm:pt>
    <dgm:pt modelId="{E4D77D7B-38F5-4245-A9FE-FC087CE9E390}" type="pres">
      <dgm:prSet presAssocID="{309E7CB6-C6E7-4E10-819A-11B5C4DA4947}" presName="linear" presStyleCnt="0">
        <dgm:presLayoutVars>
          <dgm:animLvl val="lvl"/>
          <dgm:resizeHandles val="exact"/>
        </dgm:presLayoutVars>
      </dgm:prSet>
      <dgm:spPr/>
    </dgm:pt>
    <dgm:pt modelId="{E11B990F-F464-43EA-A5CF-4117F54E8919}" type="pres">
      <dgm:prSet presAssocID="{9ABCB907-8B1E-4CA9-9662-68E74A4C6FF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BA0B674-E0BD-40C0-BE59-4D234CCDA927}" type="pres">
      <dgm:prSet presAssocID="{59D76864-F21D-4B28-B1A6-C591A8C28255}" presName="spacer" presStyleCnt="0"/>
      <dgm:spPr/>
    </dgm:pt>
    <dgm:pt modelId="{CF94AEC4-BBE4-4539-963D-96826923C272}" type="pres">
      <dgm:prSet presAssocID="{B901A537-9FC9-44B8-80D2-54FC33F5EDD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36C7792-816D-4BB5-8CA8-EE73F5134110}" type="pres">
      <dgm:prSet presAssocID="{6FE2D273-0B58-4907-9836-44A35308564B}" presName="spacer" presStyleCnt="0"/>
      <dgm:spPr/>
    </dgm:pt>
    <dgm:pt modelId="{354F0BC2-0BB2-4DD9-990C-D73399DEB796}" type="pres">
      <dgm:prSet presAssocID="{8E801774-BBF0-47F3-B288-FD28129E9C6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7DC6DBC-680C-446B-B42C-FA9D62A161DC}" type="pres">
      <dgm:prSet presAssocID="{8E2535E9-8C81-44B7-B21F-397C9F21553B}" presName="spacer" presStyleCnt="0"/>
      <dgm:spPr/>
    </dgm:pt>
    <dgm:pt modelId="{58A656CC-FC80-4AE4-B263-2DC898C047A5}" type="pres">
      <dgm:prSet presAssocID="{5EAF2AB5-4ED0-423F-941F-35B199384A8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7AD99520-05BD-426B-AB3F-A4DC8D8FFE70}" type="pres">
      <dgm:prSet presAssocID="{5EAF2AB5-4ED0-423F-941F-35B199384A8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7A50811-DD40-43A3-A6F4-44ACEE11423E}" type="presOf" srcId="{8E801774-BBF0-47F3-B288-FD28129E9C63}" destId="{354F0BC2-0BB2-4DD9-990C-D73399DEB796}" srcOrd="0" destOrd="0" presId="urn:microsoft.com/office/officeart/2005/8/layout/vList2"/>
    <dgm:cxn modelId="{6DE92121-1E90-4601-AEAB-4E2286120017}" type="presOf" srcId="{309E7CB6-C6E7-4E10-819A-11B5C4DA4947}" destId="{E4D77D7B-38F5-4245-A9FE-FC087CE9E390}" srcOrd="0" destOrd="0" presId="urn:microsoft.com/office/officeart/2005/8/layout/vList2"/>
    <dgm:cxn modelId="{2316E834-417F-4C51-8C15-B42849FD6E24}" srcId="{309E7CB6-C6E7-4E10-819A-11B5C4DA4947}" destId="{B901A537-9FC9-44B8-80D2-54FC33F5EDDC}" srcOrd="1" destOrd="0" parTransId="{AF922513-87A9-4B59-B97A-088CA8C0F1C1}" sibTransId="{6FE2D273-0B58-4907-9836-44A35308564B}"/>
    <dgm:cxn modelId="{5FDC0F37-A3E6-4711-A9BE-3A110623F7B5}" type="presOf" srcId="{B901A537-9FC9-44B8-80D2-54FC33F5EDDC}" destId="{CF94AEC4-BBE4-4539-963D-96826923C272}" srcOrd="0" destOrd="0" presId="urn:microsoft.com/office/officeart/2005/8/layout/vList2"/>
    <dgm:cxn modelId="{75EF0C3E-1F87-446B-A2BE-D0A39427FADC}" srcId="{5EAF2AB5-4ED0-423F-941F-35B199384A8F}" destId="{CCD3E646-78DD-44C8-9B58-A7DD6563A0D7}" srcOrd="0" destOrd="0" parTransId="{BAFCE25D-84FA-4DB2-B591-D5B506B1D58A}" sibTransId="{89CECAA5-D97E-4CBF-B323-3E529B6F7598}"/>
    <dgm:cxn modelId="{725D635E-9D42-4F1A-BCC8-DDEE50EB2394}" srcId="{309E7CB6-C6E7-4E10-819A-11B5C4DA4947}" destId="{9ABCB907-8B1E-4CA9-9662-68E74A4C6FF2}" srcOrd="0" destOrd="0" parTransId="{2589DAF2-EDDD-4E90-86CE-E6755134DB4C}" sibTransId="{59D76864-F21D-4B28-B1A6-C591A8C28255}"/>
    <dgm:cxn modelId="{12F1935E-533A-438C-895C-5783DCECD5DD}" type="presOf" srcId="{5EAF2AB5-4ED0-423F-941F-35B199384A8F}" destId="{58A656CC-FC80-4AE4-B263-2DC898C047A5}" srcOrd="0" destOrd="0" presId="urn:microsoft.com/office/officeart/2005/8/layout/vList2"/>
    <dgm:cxn modelId="{26B05C53-7FF7-4C4A-8D4E-EEE60508B272}" type="presOf" srcId="{CCD3E646-78DD-44C8-9B58-A7DD6563A0D7}" destId="{7AD99520-05BD-426B-AB3F-A4DC8D8FFE70}" srcOrd="0" destOrd="0" presId="urn:microsoft.com/office/officeart/2005/8/layout/vList2"/>
    <dgm:cxn modelId="{27B85457-0510-45CE-9ABC-FC8844F704E9}" srcId="{309E7CB6-C6E7-4E10-819A-11B5C4DA4947}" destId="{5EAF2AB5-4ED0-423F-941F-35B199384A8F}" srcOrd="3" destOrd="0" parTransId="{7B60D1FE-9375-4D8E-A33D-10B1332F3761}" sibTransId="{C991D148-5C9A-406F-96CB-A944F12FC1F0}"/>
    <dgm:cxn modelId="{8CD00C8D-7A11-4B22-BDE0-341E65004B0D}" type="presOf" srcId="{9ABCB907-8B1E-4CA9-9662-68E74A4C6FF2}" destId="{E11B990F-F464-43EA-A5CF-4117F54E8919}" srcOrd="0" destOrd="0" presId="urn:microsoft.com/office/officeart/2005/8/layout/vList2"/>
    <dgm:cxn modelId="{7AB467F8-DACC-4DB9-808A-E3F4F5731496}" srcId="{309E7CB6-C6E7-4E10-819A-11B5C4DA4947}" destId="{8E801774-BBF0-47F3-B288-FD28129E9C63}" srcOrd="2" destOrd="0" parTransId="{F95169E2-5F25-4EAE-99F9-330A3B96E4C1}" sibTransId="{8E2535E9-8C81-44B7-B21F-397C9F21553B}"/>
    <dgm:cxn modelId="{5AC8C450-4E75-423F-80AA-5690E87BEE17}" type="presParOf" srcId="{E4D77D7B-38F5-4245-A9FE-FC087CE9E390}" destId="{E11B990F-F464-43EA-A5CF-4117F54E8919}" srcOrd="0" destOrd="0" presId="urn:microsoft.com/office/officeart/2005/8/layout/vList2"/>
    <dgm:cxn modelId="{8067BE41-B32D-4E34-9F4E-5D23C45B39FB}" type="presParOf" srcId="{E4D77D7B-38F5-4245-A9FE-FC087CE9E390}" destId="{ABA0B674-E0BD-40C0-BE59-4D234CCDA927}" srcOrd="1" destOrd="0" presId="urn:microsoft.com/office/officeart/2005/8/layout/vList2"/>
    <dgm:cxn modelId="{99DAA64C-195F-424F-8CE0-C985C39F46B6}" type="presParOf" srcId="{E4D77D7B-38F5-4245-A9FE-FC087CE9E390}" destId="{CF94AEC4-BBE4-4539-963D-96826923C272}" srcOrd="2" destOrd="0" presId="urn:microsoft.com/office/officeart/2005/8/layout/vList2"/>
    <dgm:cxn modelId="{8F69429B-317B-4E08-A80E-A19EE6F61F43}" type="presParOf" srcId="{E4D77D7B-38F5-4245-A9FE-FC087CE9E390}" destId="{B36C7792-816D-4BB5-8CA8-EE73F5134110}" srcOrd="3" destOrd="0" presId="urn:microsoft.com/office/officeart/2005/8/layout/vList2"/>
    <dgm:cxn modelId="{B34737B7-F4FE-4B8E-BBDB-F73BC5868D04}" type="presParOf" srcId="{E4D77D7B-38F5-4245-A9FE-FC087CE9E390}" destId="{354F0BC2-0BB2-4DD9-990C-D73399DEB796}" srcOrd="4" destOrd="0" presId="urn:microsoft.com/office/officeart/2005/8/layout/vList2"/>
    <dgm:cxn modelId="{81E6F37C-9C00-4214-B1B6-14C823CE8153}" type="presParOf" srcId="{E4D77D7B-38F5-4245-A9FE-FC087CE9E390}" destId="{27DC6DBC-680C-446B-B42C-FA9D62A161DC}" srcOrd="5" destOrd="0" presId="urn:microsoft.com/office/officeart/2005/8/layout/vList2"/>
    <dgm:cxn modelId="{B1B6FDA8-D3CE-44C9-AED8-31823586DEB8}" type="presParOf" srcId="{E4D77D7B-38F5-4245-A9FE-FC087CE9E390}" destId="{58A656CC-FC80-4AE4-B263-2DC898C047A5}" srcOrd="6" destOrd="0" presId="urn:microsoft.com/office/officeart/2005/8/layout/vList2"/>
    <dgm:cxn modelId="{A1162886-E635-4835-B17F-C270D0E20DA7}" type="presParOf" srcId="{E4D77D7B-38F5-4245-A9FE-FC087CE9E390}" destId="{7AD99520-05BD-426B-AB3F-A4DC8D8FFE70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853570-1D7D-40CC-93BF-C5BF658FBF1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39A28E-4CE9-4AC8-977E-F5174D2B08D7}">
      <dgm:prSet custT="1"/>
      <dgm:spPr/>
      <dgm:t>
        <a:bodyPr/>
        <a:lstStyle/>
        <a:p>
          <a:r>
            <a:rPr lang="en-GB" sz="1800" dirty="0">
              <a:latin typeface="Arial Black" panose="020B0A04020102020204" pitchFamily="34" charset="0"/>
            </a:rPr>
            <a:t>AMAZON PRIME AIR WILL BEGIN TESTIN IN TEXAS SOON </a:t>
          </a:r>
          <a:endParaRPr lang="en-US" sz="1800" dirty="0">
            <a:latin typeface="Arial Black" panose="020B0A04020102020204" pitchFamily="34" charset="0"/>
          </a:endParaRPr>
        </a:p>
      </dgm:t>
    </dgm:pt>
    <dgm:pt modelId="{5C1F323D-A77C-4386-A3C9-D14E44324DEC}" type="parTrans" cxnId="{7689AF11-5B4E-4140-BCCD-C00125C0936D}">
      <dgm:prSet/>
      <dgm:spPr/>
      <dgm:t>
        <a:bodyPr/>
        <a:lstStyle/>
        <a:p>
          <a:endParaRPr lang="en-US"/>
        </a:p>
      </dgm:t>
    </dgm:pt>
    <dgm:pt modelId="{7001A971-87D6-4AFF-8275-F99882F1B68E}" type="sibTrans" cxnId="{7689AF11-5B4E-4140-BCCD-C00125C0936D}">
      <dgm:prSet/>
      <dgm:spPr/>
      <dgm:t>
        <a:bodyPr/>
        <a:lstStyle/>
        <a:p>
          <a:endParaRPr lang="en-US"/>
        </a:p>
      </dgm:t>
    </dgm:pt>
    <dgm:pt modelId="{6991D129-E16D-4A87-9E7C-575C61E3D59F}">
      <dgm:prSet custT="1"/>
      <dgm:spPr/>
      <dgm:t>
        <a:bodyPr/>
        <a:lstStyle/>
        <a:p>
          <a:r>
            <a:rPr lang="en-GB" sz="1800" dirty="0">
              <a:latin typeface="Arial Black" panose="020B0A04020102020204" pitchFamily="34" charset="0"/>
            </a:rPr>
            <a:t>THE DRONE TESTS ARE HAPPENING IN COLLEGE STATION, TEXAS</a:t>
          </a:r>
          <a:endParaRPr lang="en-US" sz="1800" dirty="0">
            <a:latin typeface="Arial Black" panose="020B0A04020102020204" pitchFamily="34" charset="0"/>
          </a:endParaRPr>
        </a:p>
      </dgm:t>
    </dgm:pt>
    <dgm:pt modelId="{13BF21EC-0EB3-4E85-8BF2-43BC0227995F}" type="parTrans" cxnId="{AF234BF7-E091-4C2E-BD31-389334441EF3}">
      <dgm:prSet/>
      <dgm:spPr/>
      <dgm:t>
        <a:bodyPr/>
        <a:lstStyle/>
        <a:p>
          <a:endParaRPr lang="en-US"/>
        </a:p>
      </dgm:t>
    </dgm:pt>
    <dgm:pt modelId="{17C8A5BC-6B28-47B5-B2C0-A8AD930D1B1D}" type="sibTrans" cxnId="{AF234BF7-E091-4C2E-BD31-389334441EF3}">
      <dgm:prSet/>
      <dgm:spPr/>
      <dgm:t>
        <a:bodyPr/>
        <a:lstStyle/>
        <a:p>
          <a:endParaRPr lang="en-US"/>
        </a:p>
      </dgm:t>
    </dgm:pt>
    <dgm:pt modelId="{5C7D3D7A-C240-4455-BDEF-3151435C95B4}">
      <dgm:prSet custT="1"/>
      <dgm:spPr/>
      <dgm:t>
        <a:bodyPr/>
        <a:lstStyle/>
        <a:p>
          <a:r>
            <a:rPr lang="en-GB" sz="1800" dirty="0">
              <a:latin typeface="Arial Black" panose="020B0A04020102020204" pitchFamily="34" charset="0"/>
            </a:rPr>
            <a:t>ALSO, A TEST AREA LOCATED IN LOCKEFORD, CALIFORNIA </a:t>
          </a:r>
          <a:endParaRPr lang="en-US" sz="1800" dirty="0">
            <a:latin typeface="Arial Black" panose="020B0A04020102020204" pitchFamily="34" charset="0"/>
          </a:endParaRPr>
        </a:p>
      </dgm:t>
    </dgm:pt>
    <dgm:pt modelId="{506D1B4F-FB04-4A38-A116-1D1CDC645B3A}" type="parTrans" cxnId="{8C7B1452-7CDE-4AE0-857C-D37B543B04C2}">
      <dgm:prSet/>
      <dgm:spPr/>
      <dgm:t>
        <a:bodyPr/>
        <a:lstStyle/>
        <a:p>
          <a:endParaRPr lang="en-US"/>
        </a:p>
      </dgm:t>
    </dgm:pt>
    <dgm:pt modelId="{323E1B11-1E39-4519-A32D-ED463C6E1EBD}" type="sibTrans" cxnId="{8C7B1452-7CDE-4AE0-857C-D37B543B04C2}">
      <dgm:prSet/>
      <dgm:spPr/>
      <dgm:t>
        <a:bodyPr/>
        <a:lstStyle/>
        <a:p>
          <a:endParaRPr lang="en-US"/>
        </a:p>
      </dgm:t>
    </dgm:pt>
    <dgm:pt modelId="{034EB106-5498-4F0B-BDFA-D018B1CC74F4}" type="pres">
      <dgm:prSet presAssocID="{8D853570-1D7D-40CC-93BF-C5BF658FBF1F}" presName="linear" presStyleCnt="0">
        <dgm:presLayoutVars>
          <dgm:animLvl val="lvl"/>
          <dgm:resizeHandles val="exact"/>
        </dgm:presLayoutVars>
      </dgm:prSet>
      <dgm:spPr/>
    </dgm:pt>
    <dgm:pt modelId="{3BDFA48D-4383-47D0-8739-D17BE052EBE0}" type="pres">
      <dgm:prSet presAssocID="{B939A28E-4CE9-4AC8-977E-F5174D2B08D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071B25C-63BB-4D79-A541-6EADBB8E337D}" type="pres">
      <dgm:prSet presAssocID="{7001A971-87D6-4AFF-8275-F99882F1B68E}" presName="spacer" presStyleCnt="0"/>
      <dgm:spPr/>
    </dgm:pt>
    <dgm:pt modelId="{7B6D1181-DED5-4457-890A-376E8E46F2B0}" type="pres">
      <dgm:prSet presAssocID="{6991D129-E16D-4A87-9E7C-575C61E3D59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4BF2EA9-C240-4853-BD05-77946DA55B4B}" type="pres">
      <dgm:prSet presAssocID="{17C8A5BC-6B28-47B5-B2C0-A8AD930D1B1D}" presName="spacer" presStyleCnt="0"/>
      <dgm:spPr/>
    </dgm:pt>
    <dgm:pt modelId="{26EBBE89-6E21-4F60-91E6-9A1B09A40055}" type="pres">
      <dgm:prSet presAssocID="{5C7D3D7A-C240-4455-BDEF-3151435C95B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689AF11-5B4E-4140-BCCD-C00125C0936D}" srcId="{8D853570-1D7D-40CC-93BF-C5BF658FBF1F}" destId="{B939A28E-4CE9-4AC8-977E-F5174D2B08D7}" srcOrd="0" destOrd="0" parTransId="{5C1F323D-A77C-4386-A3C9-D14E44324DEC}" sibTransId="{7001A971-87D6-4AFF-8275-F99882F1B68E}"/>
    <dgm:cxn modelId="{4F11555D-C1AE-40CC-B7B4-D96F394129BC}" type="presOf" srcId="{6991D129-E16D-4A87-9E7C-575C61E3D59F}" destId="{7B6D1181-DED5-4457-890A-376E8E46F2B0}" srcOrd="0" destOrd="0" presId="urn:microsoft.com/office/officeart/2005/8/layout/vList2"/>
    <dgm:cxn modelId="{65C74649-81DB-44AC-B524-3123F66389BE}" type="presOf" srcId="{B939A28E-4CE9-4AC8-977E-F5174D2B08D7}" destId="{3BDFA48D-4383-47D0-8739-D17BE052EBE0}" srcOrd="0" destOrd="0" presId="urn:microsoft.com/office/officeart/2005/8/layout/vList2"/>
    <dgm:cxn modelId="{8C7B1452-7CDE-4AE0-857C-D37B543B04C2}" srcId="{8D853570-1D7D-40CC-93BF-C5BF658FBF1F}" destId="{5C7D3D7A-C240-4455-BDEF-3151435C95B4}" srcOrd="2" destOrd="0" parTransId="{506D1B4F-FB04-4A38-A116-1D1CDC645B3A}" sibTransId="{323E1B11-1E39-4519-A32D-ED463C6E1EBD}"/>
    <dgm:cxn modelId="{D6797A57-71D0-4693-832A-F58E1ED95062}" type="presOf" srcId="{5C7D3D7A-C240-4455-BDEF-3151435C95B4}" destId="{26EBBE89-6E21-4F60-91E6-9A1B09A40055}" srcOrd="0" destOrd="0" presId="urn:microsoft.com/office/officeart/2005/8/layout/vList2"/>
    <dgm:cxn modelId="{1BDF7FBE-D88F-44E1-8834-6CABD9E72C4D}" type="presOf" srcId="{8D853570-1D7D-40CC-93BF-C5BF658FBF1F}" destId="{034EB106-5498-4F0B-BDFA-D018B1CC74F4}" srcOrd="0" destOrd="0" presId="urn:microsoft.com/office/officeart/2005/8/layout/vList2"/>
    <dgm:cxn modelId="{AF234BF7-E091-4C2E-BD31-389334441EF3}" srcId="{8D853570-1D7D-40CC-93BF-C5BF658FBF1F}" destId="{6991D129-E16D-4A87-9E7C-575C61E3D59F}" srcOrd="1" destOrd="0" parTransId="{13BF21EC-0EB3-4E85-8BF2-43BC0227995F}" sibTransId="{17C8A5BC-6B28-47B5-B2C0-A8AD930D1B1D}"/>
    <dgm:cxn modelId="{77CF01E3-2D0E-4D64-844B-2BE1C4D0B50A}" type="presParOf" srcId="{034EB106-5498-4F0B-BDFA-D018B1CC74F4}" destId="{3BDFA48D-4383-47D0-8739-D17BE052EBE0}" srcOrd="0" destOrd="0" presId="urn:microsoft.com/office/officeart/2005/8/layout/vList2"/>
    <dgm:cxn modelId="{406100D8-E946-4116-ADEC-4A26DF08FDD2}" type="presParOf" srcId="{034EB106-5498-4F0B-BDFA-D018B1CC74F4}" destId="{B071B25C-63BB-4D79-A541-6EADBB8E337D}" srcOrd="1" destOrd="0" presId="urn:microsoft.com/office/officeart/2005/8/layout/vList2"/>
    <dgm:cxn modelId="{4FA75758-A3D6-4813-8222-91DCDCE818B5}" type="presParOf" srcId="{034EB106-5498-4F0B-BDFA-D018B1CC74F4}" destId="{7B6D1181-DED5-4457-890A-376E8E46F2B0}" srcOrd="2" destOrd="0" presId="urn:microsoft.com/office/officeart/2005/8/layout/vList2"/>
    <dgm:cxn modelId="{8CCCAA4B-61A8-4995-B8A7-AAA7EADC2CE9}" type="presParOf" srcId="{034EB106-5498-4F0B-BDFA-D018B1CC74F4}" destId="{04BF2EA9-C240-4853-BD05-77946DA55B4B}" srcOrd="3" destOrd="0" presId="urn:microsoft.com/office/officeart/2005/8/layout/vList2"/>
    <dgm:cxn modelId="{FD833BFF-E8C9-433D-A8DE-5F4D216CC69E}" type="presParOf" srcId="{034EB106-5498-4F0B-BDFA-D018B1CC74F4}" destId="{26EBBE89-6E21-4F60-91E6-9A1B09A4005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BF42B9-0239-4318-9641-706FA691C61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0FD4B15-0930-438A-99ED-F821F9C63732}">
      <dgm:prSet/>
      <dgm:spPr/>
      <dgm:t>
        <a:bodyPr/>
        <a:lstStyle/>
        <a:p>
          <a:r>
            <a:rPr lang="en-GB"/>
            <a:t>THE GIANT AMAZON MADE ITS FIRST COMMERCIAL DELIVERY USING A DRONE IN THE UK ON THE 7</a:t>
          </a:r>
          <a:r>
            <a:rPr lang="en-GB" baseline="30000"/>
            <a:t>TH</a:t>
          </a:r>
          <a:r>
            <a:rPr lang="en-GB"/>
            <a:t> OF DECEMBER 2016.</a:t>
          </a:r>
          <a:endParaRPr lang="en-US"/>
        </a:p>
      </dgm:t>
    </dgm:pt>
    <dgm:pt modelId="{D8E2C2FC-0F7C-449B-80EF-D22350B15312}" type="parTrans" cxnId="{E69F8EB3-88B4-481E-A081-82F992B06BF3}">
      <dgm:prSet/>
      <dgm:spPr/>
      <dgm:t>
        <a:bodyPr/>
        <a:lstStyle/>
        <a:p>
          <a:endParaRPr lang="en-US"/>
        </a:p>
      </dgm:t>
    </dgm:pt>
    <dgm:pt modelId="{37BFFD86-F822-4552-85B7-0BC1C2EC0EF7}" type="sibTrans" cxnId="{E69F8EB3-88B4-481E-A081-82F992B06BF3}">
      <dgm:prSet/>
      <dgm:spPr/>
      <dgm:t>
        <a:bodyPr/>
        <a:lstStyle/>
        <a:p>
          <a:endParaRPr lang="en-US"/>
        </a:p>
      </dgm:t>
    </dgm:pt>
    <dgm:pt modelId="{85491A7C-00DF-4273-816F-AEE51D77B44D}">
      <dgm:prSet/>
      <dgm:spPr/>
      <dgm:t>
        <a:bodyPr/>
        <a:lstStyle/>
        <a:p>
          <a:r>
            <a:rPr lang="en-GB"/>
            <a:t>IT WAS REVEALED JUST ON 14</a:t>
          </a:r>
          <a:r>
            <a:rPr lang="en-GB" baseline="30000"/>
            <a:t>TH</a:t>
          </a:r>
          <a:r>
            <a:rPr lang="en-GB"/>
            <a:t> DECEMBER.</a:t>
          </a:r>
          <a:endParaRPr lang="en-US"/>
        </a:p>
      </dgm:t>
    </dgm:pt>
    <dgm:pt modelId="{8610A3B7-CD51-47F4-AAAF-90DDF7680D80}" type="parTrans" cxnId="{8FB75A51-39EB-46D2-B488-8C979AEAECA3}">
      <dgm:prSet/>
      <dgm:spPr/>
      <dgm:t>
        <a:bodyPr/>
        <a:lstStyle/>
        <a:p>
          <a:endParaRPr lang="en-US"/>
        </a:p>
      </dgm:t>
    </dgm:pt>
    <dgm:pt modelId="{E89B4185-D1DE-4A0A-877B-5FA7718242C1}" type="sibTrans" cxnId="{8FB75A51-39EB-46D2-B488-8C979AEAECA3}">
      <dgm:prSet/>
      <dgm:spPr/>
      <dgm:t>
        <a:bodyPr/>
        <a:lstStyle/>
        <a:p>
          <a:endParaRPr lang="en-US"/>
        </a:p>
      </dgm:t>
    </dgm:pt>
    <dgm:pt modelId="{9FC55E02-85C6-4D24-8158-1E07BA150679}">
      <dgm:prSet/>
      <dgm:spPr/>
      <dgm:t>
        <a:bodyPr/>
        <a:lstStyle/>
        <a:p>
          <a:r>
            <a:rPr lang="en-GB"/>
            <a:t>THE PACKAGE WAS DELIVERED TO CAMBRIDGE IN 13 MINUTES AFTER THE ORDER WAS PLACED. </a:t>
          </a:r>
          <a:endParaRPr lang="en-US"/>
        </a:p>
      </dgm:t>
    </dgm:pt>
    <dgm:pt modelId="{B1FBA8AF-AFF7-464F-8451-C0A2196B583F}" type="parTrans" cxnId="{B1C61726-7356-4126-A182-11FF7214356D}">
      <dgm:prSet/>
      <dgm:spPr/>
      <dgm:t>
        <a:bodyPr/>
        <a:lstStyle/>
        <a:p>
          <a:endParaRPr lang="en-US"/>
        </a:p>
      </dgm:t>
    </dgm:pt>
    <dgm:pt modelId="{7145876E-DEC9-4B8E-A48B-93F252A06CBA}" type="sibTrans" cxnId="{B1C61726-7356-4126-A182-11FF7214356D}">
      <dgm:prSet/>
      <dgm:spPr/>
      <dgm:t>
        <a:bodyPr/>
        <a:lstStyle/>
        <a:p>
          <a:endParaRPr lang="en-US"/>
        </a:p>
      </dgm:t>
    </dgm:pt>
    <dgm:pt modelId="{E36C1D62-BF9A-4E7F-8499-7D394BF7008E}" type="pres">
      <dgm:prSet presAssocID="{38BF42B9-0239-4318-9641-706FA691C61E}" presName="linear" presStyleCnt="0">
        <dgm:presLayoutVars>
          <dgm:animLvl val="lvl"/>
          <dgm:resizeHandles val="exact"/>
        </dgm:presLayoutVars>
      </dgm:prSet>
      <dgm:spPr/>
    </dgm:pt>
    <dgm:pt modelId="{A372BEC2-29BB-4393-B0DC-7B2E122536D6}" type="pres">
      <dgm:prSet presAssocID="{60FD4B15-0930-438A-99ED-F821F9C6373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5365AE0-7379-4F64-B4A0-D10BAF9FFF53}" type="pres">
      <dgm:prSet presAssocID="{37BFFD86-F822-4552-85B7-0BC1C2EC0EF7}" presName="spacer" presStyleCnt="0"/>
      <dgm:spPr/>
    </dgm:pt>
    <dgm:pt modelId="{88F86072-D233-4E54-BCD9-275512D25B51}" type="pres">
      <dgm:prSet presAssocID="{85491A7C-00DF-4273-816F-AEE51D77B44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1FBB241-C382-450D-A3F0-DCE9C0FED1E7}" type="pres">
      <dgm:prSet presAssocID="{E89B4185-D1DE-4A0A-877B-5FA7718242C1}" presName="spacer" presStyleCnt="0"/>
      <dgm:spPr/>
    </dgm:pt>
    <dgm:pt modelId="{FA30C59E-33C4-40BF-8D4C-16DF3F035835}" type="pres">
      <dgm:prSet presAssocID="{9FC55E02-85C6-4D24-8158-1E07BA15067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1C61726-7356-4126-A182-11FF7214356D}" srcId="{38BF42B9-0239-4318-9641-706FA691C61E}" destId="{9FC55E02-85C6-4D24-8158-1E07BA150679}" srcOrd="2" destOrd="0" parTransId="{B1FBA8AF-AFF7-464F-8451-C0A2196B583F}" sibTransId="{7145876E-DEC9-4B8E-A48B-93F252A06CBA}"/>
    <dgm:cxn modelId="{8FB75A51-39EB-46D2-B488-8C979AEAECA3}" srcId="{38BF42B9-0239-4318-9641-706FA691C61E}" destId="{85491A7C-00DF-4273-816F-AEE51D77B44D}" srcOrd="1" destOrd="0" parTransId="{8610A3B7-CD51-47F4-AAAF-90DDF7680D80}" sibTransId="{E89B4185-D1DE-4A0A-877B-5FA7718242C1}"/>
    <dgm:cxn modelId="{FB690AB2-3C06-45AC-BE3D-05D3CB1D336F}" type="presOf" srcId="{85491A7C-00DF-4273-816F-AEE51D77B44D}" destId="{88F86072-D233-4E54-BCD9-275512D25B51}" srcOrd="0" destOrd="0" presId="urn:microsoft.com/office/officeart/2005/8/layout/vList2"/>
    <dgm:cxn modelId="{E69F8EB3-88B4-481E-A081-82F992B06BF3}" srcId="{38BF42B9-0239-4318-9641-706FA691C61E}" destId="{60FD4B15-0930-438A-99ED-F821F9C63732}" srcOrd="0" destOrd="0" parTransId="{D8E2C2FC-0F7C-449B-80EF-D22350B15312}" sibTransId="{37BFFD86-F822-4552-85B7-0BC1C2EC0EF7}"/>
    <dgm:cxn modelId="{43FFC8BE-BF7F-4773-816B-59AB457A80A1}" type="presOf" srcId="{60FD4B15-0930-438A-99ED-F821F9C63732}" destId="{A372BEC2-29BB-4393-B0DC-7B2E122536D6}" srcOrd="0" destOrd="0" presId="urn:microsoft.com/office/officeart/2005/8/layout/vList2"/>
    <dgm:cxn modelId="{4B459BCD-63CF-447D-A2FB-47CC1C2073AB}" type="presOf" srcId="{38BF42B9-0239-4318-9641-706FA691C61E}" destId="{E36C1D62-BF9A-4E7F-8499-7D394BF7008E}" srcOrd="0" destOrd="0" presId="urn:microsoft.com/office/officeart/2005/8/layout/vList2"/>
    <dgm:cxn modelId="{A71F64E8-E0B8-4C8D-B7F9-9B1562341530}" type="presOf" srcId="{9FC55E02-85C6-4D24-8158-1E07BA150679}" destId="{FA30C59E-33C4-40BF-8D4C-16DF3F035835}" srcOrd="0" destOrd="0" presId="urn:microsoft.com/office/officeart/2005/8/layout/vList2"/>
    <dgm:cxn modelId="{9A7CD3F6-2AF0-438B-989D-120E2295F7CE}" type="presParOf" srcId="{E36C1D62-BF9A-4E7F-8499-7D394BF7008E}" destId="{A372BEC2-29BB-4393-B0DC-7B2E122536D6}" srcOrd="0" destOrd="0" presId="urn:microsoft.com/office/officeart/2005/8/layout/vList2"/>
    <dgm:cxn modelId="{78546449-FE49-4FF9-8CDB-3C3600CE1B1F}" type="presParOf" srcId="{E36C1D62-BF9A-4E7F-8499-7D394BF7008E}" destId="{B5365AE0-7379-4F64-B4A0-D10BAF9FFF53}" srcOrd="1" destOrd="0" presId="urn:microsoft.com/office/officeart/2005/8/layout/vList2"/>
    <dgm:cxn modelId="{5E342D71-B032-4639-A6D2-E99430BFF218}" type="presParOf" srcId="{E36C1D62-BF9A-4E7F-8499-7D394BF7008E}" destId="{88F86072-D233-4E54-BCD9-275512D25B51}" srcOrd="2" destOrd="0" presId="urn:microsoft.com/office/officeart/2005/8/layout/vList2"/>
    <dgm:cxn modelId="{8A0FC53B-C1D9-474D-A531-C8757760727B}" type="presParOf" srcId="{E36C1D62-BF9A-4E7F-8499-7D394BF7008E}" destId="{51FBB241-C382-450D-A3F0-DCE9C0FED1E7}" srcOrd="3" destOrd="0" presId="urn:microsoft.com/office/officeart/2005/8/layout/vList2"/>
    <dgm:cxn modelId="{C5749A94-660B-4F91-8257-E2A5A1A2E872}" type="presParOf" srcId="{E36C1D62-BF9A-4E7F-8499-7D394BF7008E}" destId="{FA30C59E-33C4-40BF-8D4C-16DF3F03583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1B990F-F464-43EA-A5CF-4117F54E8919}">
      <dsp:nvSpPr>
        <dsp:cNvPr id="0" name=""/>
        <dsp:cNvSpPr/>
      </dsp:nvSpPr>
      <dsp:spPr>
        <a:xfrm>
          <a:off x="0" y="772312"/>
          <a:ext cx="6832600" cy="50017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 Black" panose="020B0A04020102020204" pitchFamily="34" charset="0"/>
            </a:rPr>
            <a:t>THE FOUNDER'S NAME IS JEFF BEZOS</a:t>
          </a:r>
        </a:p>
      </dsp:txBody>
      <dsp:txXfrm>
        <a:off x="24417" y="796729"/>
        <a:ext cx="6783766" cy="451341"/>
      </dsp:txXfrm>
    </dsp:sp>
    <dsp:sp modelId="{CF94AEC4-BBE4-4539-963D-96826923C272}">
      <dsp:nvSpPr>
        <dsp:cNvPr id="0" name=""/>
        <dsp:cNvSpPr/>
      </dsp:nvSpPr>
      <dsp:spPr>
        <a:xfrm>
          <a:off x="0" y="1327207"/>
          <a:ext cx="6832600" cy="500175"/>
        </a:xfrm>
        <a:prstGeom prst="roundRect">
          <a:avLst/>
        </a:prstGeom>
        <a:gradFill rotWithShape="0">
          <a:gsLst>
            <a:gs pos="0">
              <a:schemeClr val="accent5">
                <a:hueOff val="775848"/>
                <a:satOff val="2585"/>
                <a:lumOff val="294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775848"/>
                <a:satOff val="2585"/>
                <a:lumOff val="294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 Black" panose="020B0A04020102020204" pitchFamily="34" charset="0"/>
            </a:rPr>
            <a:t>HE WAS BORN IN ALBUQUERQUE, NEW MEXICO </a:t>
          </a:r>
        </a:p>
      </dsp:txBody>
      <dsp:txXfrm>
        <a:off x="24417" y="1351624"/>
        <a:ext cx="6783766" cy="451341"/>
      </dsp:txXfrm>
    </dsp:sp>
    <dsp:sp modelId="{354F0BC2-0BB2-4DD9-990C-D73399DEB796}">
      <dsp:nvSpPr>
        <dsp:cNvPr id="0" name=""/>
        <dsp:cNvSpPr/>
      </dsp:nvSpPr>
      <dsp:spPr>
        <a:xfrm>
          <a:off x="0" y="1882102"/>
          <a:ext cx="6832600" cy="500175"/>
        </a:xfrm>
        <a:prstGeom prst="roundRect">
          <a:avLst/>
        </a:prstGeom>
        <a:gradFill rotWithShape="0">
          <a:gsLst>
            <a:gs pos="0">
              <a:schemeClr val="accent5">
                <a:hueOff val="1551697"/>
                <a:satOff val="5170"/>
                <a:lumOff val="588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551697"/>
                <a:satOff val="5170"/>
                <a:lumOff val="588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 Black" panose="020B0A04020102020204" pitchFamily="34" charset="0"/>
            </a:rPr>
            <a:t>BORN ON JANUARY 12, 1964 </a:t>
          </a:r>
        </a:p>
      </dsp:txBody>
      <dsp:txXfrm>
        <a:off x="24417" y="1906519"/>
        <a:ext cx="6783766" cy="451341"/>
      </dsp:txXfrm>
    </dsp:sp>
    <dsp:sp modelId="{58A656CC-FC80-4AE4-B263-2DC898C047A5}">
      <dsp:nvSpPr>
        <dsp:cNvPr id="0" name=""/>
        <dsp:cNvSpPr/>
      </dsp:nvSpPr>
      <dsp:spPr>
        <a:xfrm>
          <a:off x="0" y="2436997"/>
          <a:ext cx="6832600" cy="500175"/>
        </a:xfrm>
        <a:prstGeom prst="roundRect">
          <a:avLst/>
        </a:prstGeom>
        <a:gradFill rotWithShape="0">
          <a:gsLst>
            <a:gs pos="0">
              <a:schemeClr val="accent5">
                <a:hueOff val="2327545"/>
                <a:satOff val="7755"/>
                <a:lumOff val="882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2327545"/>
                <a:satOff val="7755"/>
                <a:lumOff val="882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 Black" panose="020B0A04020102020204" pitchFamily="34" charset="0"/>
            </a:rPr>
            <a:t>HE FOUNDED AMAZON IN 1994</a:t>
          </a:r>
        </a:p>
      </dsp:txBody>
      <dsp:txXfrm>
        <a:off x="24417" y="2461414"/>
        <a:ext cx="6783766" cy="451341"/>
      </dsp:txXfrm>
    </dsp:sp>
    <dsp:sp modelId="{7AD99520-05BD-426B-AB3F-A4DC8D8FFE70}">
      <dsp:nvSpPr>
        <dsp:cNvPr id="0" name=""/>
        <dsp:cNvSpPr/>
      </dsp:nvSpPr>
      <dsp:spPr>
        <a:xfrm>
          <a:off x="0" y="2937172"/>
          <a:ext cx="6832600" cy="31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935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500" kern="1200" dirty="0">
            <a:latin typeface="Arial Black" panose="020B0A04020102020204" pitchFamily="34" charset="0"/>
          </a:endParaRPr>
        </a:p>
      </dsp:txBody>
      <dsp:txXfrm>
        <a:off x="0" y="2937172"/>
        <a:ext cx="6832600" cy="314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FA48D-4383-47D0-8739-D17BE052EBE0}">
      <dsp:nvSpPr>
        <dsp:cNvPr id="0" name=""/>
        <dsp:cNvSpPr/>
      </dsp:nvSpPr>
      <dsp:spPr>
        <a:xfrm>
          <a:off x="0" y="30622"/>
          <a:ext cx="8294298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 Black" panose="020B0A04020102020204" pitchFamily="34" charset="0"/>
            </a:rPr>
            <a:t>AMAZON PRIME AIR WILL BEGIN TESTIN IN TEXAS SOON 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58485" y="89107"/>
        <a:ext cx="8177328" cy="1081110"/>
      </dsp:txXfrm>
    </dsp:sp>
    <dsp:sp modelId="{7B6D1181-DED5-4457-890A-376E8E46F2B0}">
      <dsp:nvSpPr>
        <dsp:cNvPr id="0" name=""/>
        <dsp:cNvSpPr/>
      </dsp:nvSpPr>
      <dsp:spPr>
        <a:xfrm>
          <a:off x="0" y="1413022"/>
          <a:ext cx="8294298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 Black" panose="020B0A04020102020204" pitchFamily="34" charset="0"/>
            </a:rPr>
            <a:t>THE DRONE TESTS ARE HAPPENING IN COLLEGE STATION, TEXAS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58485" y="1471507"/>
        <a:ext cx="8177328" cy="1081110"/>
      </dsp:txXfrm>
    </dsp:sp>
    <dsp:sp modelId="{26EBBE89-6E21-4F60-91E6-9A1B09A40055}">
      <dsp:nvSpPr>
        <dsp:cNvPr id="0" name=""/>
        <dsp:cNvSpPr/>
      </dsp:nvSpPr>
      <dsp:spPr>
        <a:xfrm>
          <a:off x="0" y="2795422"/>
          <a:ext cx="8294298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 Black" panose="020B0A04020102020204" pitchFamily="34" charset="0"/>
            </a:rPr>
            <a:t>ALSO, A TEST AREA LOCATED IN LOCKEFORD, CALIFORNIA 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58485" y="2853907"/>
        <a:ext cx="8177328" cy="10811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72BEC2-29BB-4393-B0DC-7B2E122536D6}">
      <dsp:nvSpPr>
        <dsp:cNvPr id="0" name=""/>
        <dsp:cNvSpPr/>
      </dsp:nvSpPr>
      <dsp:spPr>
        <a:xfrm>
          <a:off x="0" y="85432"/>
          <a:ext cx="6290226" cy="1712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GIANT AMAZON MADE ITS FIRST COMMERCIAL DELIVERY USING A DRONE IN THE UK ON THE 7</a:t>
          </a:r>
          <a:r>
            <a:rPr lang="en-GB" sz="2400" kern="1200" baseline="30000"/>
            <a:t>TH</a:t>
          </a:r>
          <a:r>
            <a:rPr lang="en-GB" sz="2400" kern="1200"/>
            <a:t> OF DECEMBER 2016.</a:t>
          </a:r>
          <a:endParaRPr lang="en-US" sz="2400" kern="1200"/>
        </a:p>
      </dsp:txBody>
      <dsp:txXfrm>
        <a:off x="83616" y="169048"/>
        <a:ext cx="6122994" cy="1545648"/>
      </dsp:txXfrm>
    </dsp:sp>
    <dsp:sp modelId="{88F86072-D233-4E54-BCD9-275512D25B51}">
      <dsp:nvSpPr>
        <dsp:cNvPr id="0" name=""/>
        <dsp:cNvSpPr/>
      </dsp:nvSpPr>
      <dsp:spPr>
        <a:xfrm>
          <a:off x="0" y="1867432"/>
          <a:ext cx="6290226" cy="1712880"/>
        </a:xfrm>
        <a:prstGeom prst="roundRect">
          <a:avLst/>
        </a:prstGeom>
        <a:solidFill>
          <a:schemeClr val="accent2">
            <a:hueOff val="574745"/>
            <a:satOff val="-9386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IT WAS REVEALED JUST ON 14</a:t>
          </a:r>
          <a:r>
            <a:rPr lang="en-GB" sz="2400" kern="1200" baseline="30000"/>
            <a:t>TH</a:t>
          </a:r>
          <a:r>
            <a:rPr lang="en-GB" sz="2400" kern="1200"/>
            <a:t> DECEMBER.</a:t>
          </a:r>
          <a:endParaRPr lang="en-US" sz="2400" kern="1200"/>
        </a:p>
      </dsp:txBody>
      <dsp:txXfrm>
        <a:off x="83616" y="1951048"/>
        <a:ext cx="6122994" cy="1545648"/>
      </dsp:txXfrm>
    </dsp:sp>
    <dsp:sp modelId="{FA30C59E-33C4-40BF-8D4C-16DF3F035835}">
      <dsp:nvSpPr>
        <dsp:cNvPr id="0" name=""/>
        <dsp:cNvSpPr/>
      </dsp:nvSpPr>
      <dsp:spPr>
        <a:xfrm>
          <a:off x="0" y="3649432"/>
          <a:ext cx="6290226" cy="1712880"/>
        </a:xfrm>
        <a:prstGeom prst="roundRect">
          <a:avLst/>
        </a:prstGeom>
        <a:solidFill>
          <a:schemeClr val="accent2">
            <a:hueOff val="1149490"/>
            <a:satOff val="-18772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PACKAGE WAS DELIVERED TO CAMBRIDGE IN 13 MINUTES AFTER THE ORDER WAS PLACED. </a:t>
          </a:r>
          <a:endParaRPr lang="en-US" sz="2400" kern="1200"/>
        </a:p>
      </dsp:txBody>
      <dsp:txXfrm>
        <a:off x="83616" y="3733048"/>
        <a:ext cx="6122994" cy="15456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en.wikipedia.org%2Fwiki%2FJeff_Bezos&amp;data=05%7C01%7C2111130%40student.uwtsd.ac.uk%7C5d442d35d37f4e2f71f408da682dd07a%7C4e0f11f9046e45059cb8db2152311e21%7C0%7C0%7C637936843359152812%7CUnknown%7CTWFpbGZsb3d8eyJWIjoiMC4wLjAwMDAiLCJQIjoiV2luMzIiLCJBTiI6Ik1haWwiLCJXVCI6Mn0%3D%7C1000%7C%7C%7C&amp;sdata=pyUZUf%2FOMlyGfZ6VE3AbOohWWBDy2r3wDJjGscYqQTE%3D&amp;reserved=0" TargetMode="External"/><Relationship Id="rId2" Type="http://schemas.openxmlformats.org/officeDocument/2006/relationships/hyperlink" Target="https://en.wikipedia.org/wiki/Jeff_Bezo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n object on top of a box&#10;&#10;Description automatically generated with medium confidence">
            <a:extLst>
              <a:ext uri="{FF2B5EF4-FFF2-40B4-BE49-F238E27FC236}">
                <a16:creationId xmlns:a16="http://schemas.microsoft.com/office/drawing/2014/main" id="{32D639E3-70A7-28DF-8394-0A29888F313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3" b="44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57E295-F4CE-0F3D-64B3-A91B1B8234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81375" y="479955"/>
            <a:ext cx="9448800" cy="1294345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 Black" panose="020B0A04020102020204" pitchFamily="34" charset="0"/>
              </a:rPr>
              <a:t>ROBOTIC TECHNOLOGY - DRONE DELIVERY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C7813E-3ECF-D6AF-0883-47D5A127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272885"/>
            <a:ext cx="9448800" cy="4006320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 Black" panose="020B0A04020102020204" pitchFamily="34" charset="0"/>
              </a:rPr>
              <a:t>Sebastian </a:t>
            </a:r>
            <a:r>
              <a:rPr lang="en-GB" sz="1800" dirty="0" err="1">
                <a:latin typeface="Arial Black" panose="020B0A04020102020204" pitchFamily="34" charset="0"/>
              </a:rPr>
              <a:t>marian</a:t>
            </a:r>
            <a:r>
              <a:rPr lang="en-GB" sz="1800" dirty="0">
                <a:latin typeface="Arial Black" panose="020B0A04020102020204" pitchFamily="34" charset="0"/>
              </a:rPr>
              <a:t> </a:t>
            </a:r>
            <a:r>
              <a:rPr lang="en-GB" sz="1800" dirty="0" err="1">
                <a:latin typeface="Arial Black" panose="020B0A04020102020204" pitchFamily="34" charset="0"/>
              </a:rPr>
              <a:t>matei</a:t>
            </a:r>
            <a:r>
              <a:rPr lang="en-GB" sz="1800" dirty="0">
                <a:latin typeface="Arial Black" panose="020B0A04020102020204" pitchFamily="34" charset="0"/>
              </a:rPr>
              <a:t>: 2111128</a:t>
            </a:r>
          </a:p>
          <a:p>
            <a:r>
              <a:rPr lang="en-GB" sz="1800" dirty="0">
                <a:latin typeface="Arial Black" panose="020B0A04020102020204" pitchFamily="34" charset="0"/>
              </a:rPr>
              <a:t>Loredana Andreea Zsofi: 2111130</a:t>
            </a:r>
          </a:p>
          <a:p>
            <a:r>
              <a:rPr lang="en-GB" sz="1800" dirty="0" err="1">
                <a:latin typeface="Arial Black" panose="020B0A04020102020204" pitchFamily="34" charset="0"/>
              </a:rPr>
              <a:t>Florenta</a:t>
            </a:r>
            <a:r>
              <a:rPr lang="en-GB" sz="1800" dirty="0">
                <a:latin typeface="Arial Black" panose="020B0A04020102020204" pitchFamily="34" charset="0"/>
              </a:rPr>
              <a:t> Alexandra stan: 1919632</a:t>
            </a:r>
          </a:p>
          <a:p>
            <a:r>
              <a:rPr lang="en-GB" sz="1800" dirty="0">
                <a:latin typeface="Arial Black" panose="020B0A04020102020204" pitchFamily="34" charset="0"/>
              </a:rPr>
              <a:t>Marinela Roxana </a:t>
            </a:r>
            <a:r>
              <a:rPr lang="en-GB" sz="1800" dirty="0" err="1">
                <a:latin typeface="Arial Black" panose="020B0A04020102020204" pitchFamily="34" charset="0"/>
              </a:rPr>
              <a:t>lica</a:t>
            </a:r>
            <a:r>
              <a:rPr lang="en-GB" sz="1800" dirty="0">
                <a:latin typeface="Arial Black" panose="020B0A04020102020204" pitchFamily="34" charset="0"/>
              </a:rPr>
              <a:t>: 2115486</a:t>
            </a:r>
          </a:p>
          <a:p>
            <a:r>
              <a:rPr lang="en-GB" sz="1800" dirty="0">
                <a:latin typeface="Arial Black" panose="020B0A04020102020204" pitchFamily="34" charset="0"/>
              </a:rPr>
              <a:t>Georgiana Andreea Matache: 2111127</a:t>
            </a:r>
          </a:p>
          <a:p>
            <a:endParaRPr lang="en-GB" sz="1800" dirty="0">
              <a:latin typeface="Arial Black" panose="020B0A04020102020204" pitchFamily="34" charset="0"/>
            </a:endParaRPr>
          </a:p>
          <a:p>
            <a:r>
              <a:rPr lang="en-GB" sz="1800" dirty="0">
                <a:latin typeface="Arial Black" panose="020B0A04020102020204" pitchFamily="34" charset="0"/>
              </a:rPr>
              <a:t>Lecturer: </a:t>
            </a:r>
            <a:r>
              <a:rPr lang="en-GB" sz="1800" dirty="0" err="1">
                <a:latin typeface="Arial Black" panose="020B0A04020102020204" pitchFamily="34" charset="0"/>
              </a:rPr>
              <a:t>Amitave</a:t>
            </a:r>
            <a:r>
              <a:rPr lang="en-GB" sz="1800" dirty="0">
                <a:latin typeface="Arial Black" panose="020B0A04020102020204" pitchFamily="34" charset="0"/>
              </a:rPr>
              <a:t> </a:t>
            </a:r>
            <a:r>
              <a:rPr lang="en-GB" sz="1800" dirty="0" err="1">
                <a:latin typeface="Arial Black" panose="020B0A04020102020204" pitchFamily="34" charset="0"/>
              </a:rPr>
              <a:t>Banik</a:t>
            </a:r>
            <a:endParaRPr lang="en-GB" sz="1800" dirty="0">
              <a:latin typeface="Arial Black" panose="020B0A04020102020204" pitchFamily="34" charset="0"/>
            </a:endParaRPr>
          </a:p>
          <a:p>
            <a:endParaRPr lang="en-GB" sz="1800" dirty="0">
              <a:latin typeface="Arial Black" panose="020B0A04020102020204" pitchFamily="34" charset="0"/>
            </a:endParaRPr>
          </a:p>
          <a:p>
            <a:r>
              <a:rPr lang="en-GB" sz="1800" b="1" dirty="0">
                <a:latin typeface="Arial Black" panose="020B0A04020102020204" pitchFamily="34" charset="0"/>
              </a:rPr>
              <a:t>MODULE CODE: BMSW4003</a:t>
            </a:r>
          </a:p>
        </p:txBody>
      </p:sp>
    </p:spTree>
    <p:extLst>
      <p:ext uri="{BB962C8B-B14F-4D97-AF65-F5344CB8AC3E}">
        <p14:creationId xmlns:p14="http://schemas.microsoft.com/office/powerpoint/2010/main" val="1605379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9" name="Picture 9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20" name="Rectangle 11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13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EBFC16-9255-C263-DA0B-F040435AA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/>
              <a:t>AMAZON PRIME AIR – BACKGROUND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ACEB0-24C4-CB04-F8DF-C1F5BE82C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200" y="965200"/>
            <a:ext cx="3367361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2000"/>
              <a:t>LOREDANA ZSOFI - 2111130</a:t>
            </a:r>
          </a:p>
        </p:txBody>
      </p:sp>
      <p:cxnSp>
        <p:nvCxnSpPr>
          <p:cNvPr id="22" name="Straight Connector 15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740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2777F-B65C-597B-5EB5-7BAA29920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DRONE DELIVERY BACKGROUND </a:t>
            </a:r>
          </a:p>
        </p:txBody>
      </p:sp>
      <p:pic>
        <p:nvPicPr>
          <p:cNvPr id="5" name="Picture 4" descr="Drone flying over tulip fields">
            <a:extLst>
              <a:ext uri="{FF2B5EF4-FFF2-40B4-BE49-F238E27FC236}">
                <a16:creationId xmlns:a16="http://schemas.microsoft.com/office/drawing/2014/main" id="{AA2659DF-84C1-FCD5-6E84-02030E7AA6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40" r="34901" b="-2"/>
          <a:stretch/>
        </p:blipFill>
        <p:spPr>
          <a:xfrm>
            <a:off x="630705" y="746124"/>
            <a:ext cx="3644962" cy="54725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9105A-363E-9387-3B7C-3B9B0CA33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3600" y="3270886"/>
            <a:ext cx="6832600" cy="2606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800" b="1" dirty="0">
                <a:latin typeface="Arial Black" panose="020B0A04020102020204" pitchFamily="34" charset="0"/>
              </a:rPr>
              <a:t>WHO THE FOUNDER IS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b="1" dirty="0">
                <a:latin typeface="Arial Black" panose="020B0A04020102020204" pitchFamily="34" charset="0"/>
              </a:rPr>
              <a:t>WHEN WAS THE IDEA FOUNDED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b="1" dirty="0">
                <a:latin typeface="Arial Black" panose="020B0A04020102020204" pitchFamily="34" charset="0"/>
              </a:rPr>
              <a:t>WHAT TESTS WERE DONE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800" b="1" dirty="0">
                <a:latin typeface="Arial Black" panose="020B0A04020102020204" pitchFamily="34" charset="0"/>
              </a:rPr>
              <a:t>THE FIRST DELIVERY DATE AND TIME </a:t>
            </a:r>
          </a:p>
        </p:txBody>
      </p:sp>
    </p:spTree>
    <p:extLst>
      <p:ext uri="{BB962C8B-B14F-4D97-AF65-F5344CB8AC3E}">
        <p14:creationId xmlns:p14="http://schemas.microsoft.com/office/powerpoint/2010/main" val="2371076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2B6D0-B036-659F-2C53-54A8A797A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3600" y="764373"/>
            <a:ext cx="6832600" cy="12930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latin typeface="Arial Black" panose="020B0A04020102020204" pitchFamily="34" charset="0"/>
              </a:rPr>
              <a:t>THE FOUNDER</a:t>
            </a:r>
          </a:p>
        </p:txBody>
      </p:sp>
      <p:pic>
        <p:nvPicPr>
          <p:cNvPr id="5" name="Picture 4" descr="A person in a suit and tie&#10;&#10;Description automatically generated with medium confidence">
            <a:extLst>
              <a:ext uri="{FF2B5EF4-FFF2-40B4-BE49-F238E27FC236}">
                <a16:creationId xmlns:a16="http://schemas.microsoft.com/office/drawing/2014/main" id="{44A169D5-85DD-C053-7A93-7D7B9FB64E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31" r="4261" b="-3"/>
          <a:stretch/>
        </p:blipFill>
        <p:spPr>
          <a:xfrm>
            <a:off x="630705" y="746124"/>
            <a:ext cx="3644962" cy="5472559"/>
          </a:xfrm>
          <a:prstGeom prst="rect">
            <a:avLst/>
          </a:prstGeom>
        </p:spPr>
      </p:pic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26D3869D-A3FD-666E-1945-F0C53943FC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2235593"/>
              </p:ext>
            </p:extLst>
          </p:nvPr>
        </p:nvGraphicFramePr>
        <p:xfrm>
          <a:off x="4673600" y="2194560"/>
          <a:ext cx="68326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62216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A3F16E-CC60-4737-8CBB-9568A351D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00B11-0628-3E76-8061-7CFFA0B08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8950" y="410798"/>
            <a:ext cx="8952203" cy="1432289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WHEN WAS THE IDEA FOUNDED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DABE73-66EA-42B0-AB0A-9FB1C0AD7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4917B9-5D95-4999-9E13-3568EDD42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-1264032" y="2187576"/>
            <a:ext cx="6857999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68F29-92AE-0C39-DA39-B0534EC1C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2908" y="3686175"/>
            <a:ext cx="6853718" cy="223837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 Black" panose="020B0A04020102020204" pitchFamily="34" charset="0"/>
              </a:rPr>
              <a:t> THE IDEA OF AMAZON PRIME AIR WAS AN EXPERIMENTAL INITIATIVE BY AMAZON USING DRONES TO PROVIDE DELIVERY SERVICES.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 Black" panose="020B0A04020102020204" pitchFamily="34" charset="0"/>
              </a:rPr>
              <a:t>IT WAS REVEALED IN EARLY DECEMBER 2013</a:t>
            </a:r>
          </a:p>
          <a:p>
            <a:pPr marL="0" indent="0">
              <a:buNone/>
            </a:pPr>
            <a:endParaRPr lang="en-GB" sz="20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6800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D749A-5045-9AD7-FC52-80E3CF422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DRONE DELIVERY TESTS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D1B141-A027-EC11-4EA2-52813BD28C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5405435"/>
              </p:ext>
            </p:extLst>
          </p:nvPr>
        </p:nvGraphicFramePr>
        <p:xfrm>
          <a:off x="685800" y="2194560"/>
          <a:ext cx="8294298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4206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1FB43D-AE20-BEE7-3048-B3863324C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Arial Black" panose="020B0A04020102020204" pitchFamily="34" charset="0"/>
              </a:rPr>
              <a:t>FIRST DELIVERY DATE AND TIME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5F210A-F2E2-2E4C-C365-72AF0136D7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1899031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674010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1537B0-9135-68D3-12EC-33AE2ED0B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09" y="764372"/>
            <a:ext cx="3173688" cy="5216013"/>
          </a:xfrm>
        </p:spPr>
        <p:txBody>
          <a:bodyPr>
            <a:normAutofit/>
          </a:bodyPr>
          <a:lstStyle/>
          <a:p>
            <a:r>
              <a:rPr lang="en-GB" sz="3100">
                <a:latin typeface="Arial Black" panose="020B0A04020102020204" pitchFamily="34" charset="0"/>
              </a:rPr>
              <a:t>REFERENCES</a:t>
            </a:r>
            <a:r>
              <a:rPr lang="en-GB" sz="3100"/>
              <a:t>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562CE-5D44-F7D6-D70E-2986A5654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138" y="764372"/>
            <a:ext cx="7086600" cy="5216013"/>
          </a:xfrm>
        </p:spPr>
        <p:txBody>
          <a:bodyPr anchor="ctr">
            <a:normAutofit/>
          </a:bodyPr>
          <a:lstStyle/>
          <a:p>
            <a:r>
              <a:rPr lang="en-GB" sz="2000" u="sng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https://en.wikipedia.org/wiki/Jeff_Bezos</a:t>
            </a:r>
            <a:r>
              <a:rPr lang="en-GB" sz="200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&lt;</a:t>
            </a:r>
            <a:r>
              <a:rPr lang="en-GB" sz="2000" u="sng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eur01.safelinks.protection.outlook.com/?url=https%3A%2F%2Fen.wikipedia.org%2Fwiki%2FJeff_Bezos&amp;data=05%7C01%7C2111130%40student.uwtsd.ac.uk%7C5d442d35d37f4e2f71f408da682dd07a%7C4e0f11f9046e45059cb8db2152311e21%7C0%7C0%7C637936843359152812%7CUnknown%7CTWFpbGZsb3d8eyJWIjoiMC4wLjAwMDAiLCJQIjoiV2luMzIiLCJBTiI6Ik1haWwiLCJXVCI6Mn0%3D%7C1000%7C%7C%7C&amp;sdata=pyUZUf%2FOMlyGfZ6VE3AbOohWWBDy2r3wDJjGscYqQTE%3D&amp;reserved=0</a:t>
            </a:r>
            <a:r>
              <a:rPr lang="en-GB" sz="200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&gt; </a:t>
            </a:r>
          </a:p>
          <a:p>
            <a:r>
              <a:rPr lang="en-GB" sz="2000">
                <a:latin typeface="Arial Black" panose="020B0A04020102020204" pitchFamily="34" charset="0"/>
              </a:rPr>
              <a:t> amazon (2016-12-14), Amazon Prime Air's First Customer Delivery, retrieved 2016-12-15</a:t>
            </a:r>
          </a:p>
          <a:p>
            <a:r>
              <a:rPr lang="en-GB" sz="2000">
                <a:latin typeface="Arial Black" panose="020B0A04020102020204" pitchFamily="34" charset="0"/>
              </a:rPr>
              <a:t> "Amazon starts Prime Air drone delivery trial in the UK — but only with two beta users". TechCrunch. Retrieved 2022-07-15.</a:t>
            </a:r>
          </a:p>
        </p:txBody>
      </p:sp>
    </p:spTree>
    <p:extLst>
      <p:ext uri="{BB962C8B-B14F-4D97-AF65-F5344CB8AC3E}">
        <p14:creationId xmlns:p14="http://schemas.microsoft.com/office/powerpoint/2010/main" val="389574523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90</TotalTime>
  <Words>329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Black</vt:lpstr>
      <vt:lpstr>Century Gothic</vt:lpstr>
      <vt:lpstr>Wingdings</vt:lpstr>
      <vt:lpstr>Vapor Trail</vt:lpstr>
      <vt:lpstr>ROBOTIC TECHNOLOGY - DRONE DELIVERY </vt:lpstr>
      <vt:lpstr>AMAZON PRIME AIR – BACKGROUND </vt:lpstr>
      <vt:lpstr>DRONE DELIVERY BACKGROUND </vt:lpstr>
      <vt:lpstr>THE FOUNDER</vt:lpstr>
      <vt:lpstr>WHEN WAS THE IDEA FOUNDED </vt:lpstr>
      <vt:lpstr>DRONE DELIVERY TESTS </vt:lpstr>
      <vt:lpstr>FIRST DELIVERY DATE AND TIME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ROBOTIC TECHNOLOGY - DRONE DELIVERY </dc:title>
  <dc:creator>Loredana-Andreea Zsofi</dc:creator>
  <cp:lastModifiedBy>Loredana-Andreea Zsofi</cp:lastModifiedBy>
  <cp:revision>1</cp:revision>
  <dcterms:created xsi:type="dcterms:W3CDTF">2022-07-17T18:32:34Z</dcterms:created>
  <dcterms:modified xsi:type="dcterms:W3CDTF">2022-07-17T20:03:07Z</dcterms:modified>
</cp:coreProperties>
</file>