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sldIdLst>
    <p:sldId id="256" r:id="rId2"/>
    <p:sldId id="257" r:id="rId3"/>
    <p:sldId id="259" r:id="rId4"/>
    <p:sldId id="263" r:id="rId5"/>
    <p:sldId id="258" r:id="rId6"/>
    <p:sldId id="264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FEE5D9-5172-A9B3-FC46-3360FF87D666}" v="34" dt="2023-11-13T20:13:02.690"/>
    <p1510:client id="{05774EAD-C51F-576B-45C8-CE36006175A9}" v="172" dt="2023-11-11T21:25:14.024"/>
    <p1510:client id="{0EC202E9-0164-78CF-3AF4-4DD2D8825B07}" v="316" dt="2023-11-12T18:38:21.659"/>
    <p1510:client id="{13B5B4F2-81D1-68B9-65E8-4BF123F1F31E}" v="4" dt="2023-11-15T13:27:04.230"/>
    <p1510:client id="{19D4C95C-172C-24DA-3177-3D06243139FA}" v="24" dt="2023-11-10T15:17:34.526"/>
    <p1510:client id="{1E520CA0-737E-40C6-8313-BE3127556D2F}" v="1" dt="2023-11-15T13:40:54.728"/>
    <p1510:client id="{23765C22-2596-F852-E305-DCD0CC3DAA43}" v="4" dt="2023-11-15T13:43:00.446"/>
    <p1510:client id="{29965A4A-4399-1BDE-D85D-F569C5C1D04D}" v="10" dt="2023-11-10T09:08:09.066"/>
    <p1510:client id="{40725D20-D218-E978-0765-6196B4AC876E}" v="242" dt="2023-11-13T20:52:11.207"/>
    <p1510:client id="{42FC4736-C18C-CC93-3538-E84EF54E0900}" v="24" dt="2023-11-09T10:41:04.797"/>
    <p1510:client id="{536DC9A3-3FFC-3723-88F2-134CB9E7C76D}" v="30" dt="2023-11-14T14:12:52.874"/>
    <p1510:client id="{61DF0C25-73DB-C99E-050E-56E64D90A771}" v="3" dt="2023-11-10T15:25:20.478"/>
    <p1510:client id="{623A2016-D26D-47C1-866C-F6B0FC0C8C8A}" v="387" dt="2023-11-15T13:14:48.732"/>
    <p1510:client id="{6CFBC931-D7A6-4DFE-4AB4-79A05D66EE49}" v="18" dt="2023-11-09T10:58:18.560"/>
    <p1510:client id="{77A0AC1E-6038-25FD-75EA-A825B113CE7F}" v="2" dt="2023-11-15T13:25:37.360"/>
    <p1510:client id="{7EF2C471-94F0-9E08-EEDF-8F451718DDBD}" v="638" dt="2023-11-12T11:14:48.369"/>
    <p1510:client id="{80BD9E8A-3899-AB40-01BC-3DE8FDA241B7}" v="12" dt="2023-11-10T18:34:02.360"/>
    <p1510:client id="{82BEEBEB-62C5-A7C6-0EEB-9C778AFEDA3E}" v="51" dt="2023-11-10T11:55:51.694"/>
    <p1510:client id="{88B02710-00A8-05F6-2D74-38A47F3A50AA}" v="366" dt="2023-11-12T17:13:12.712"/>
    <p1510:client id="{90F8EF99-3233-4BDD-BAF3-CC3BD677DFBD}" v="10" dt="2023-11-11T20:18:41.195"/>
    <p1510:client id="{989638CF-2910-6CE6-78E9-AB76B3C9A1E8}" v="203" dt="2023-11-11T21:06:15.799"/>
    <p1510:client id="{9E093F18-9744-FC13-7B9E-BC39ED7A1977}" v="207" dt="2023-11-10T19:18:11.498"/>
    <p1510:client id="{A30B4179-BF45-98D3-E82A-7D39AFF17E30}" v="137" dt="2023-11-12T12:16:17.542"/>
    <p1510:client id="{AF89FA46-373A-4165-9B9C-F4FD1937FE00}" v="14" dt="2023-11-15T08:54:54.498"/>
    <p1510:client id="{B0A43A07-7931-B719-EFB4-F0876D3CC32C}" v="37" dt="2023-11-13T20:26:15.615"/>
    <p1510:client id="{B3E34678-C496-4B52-83DA-CFFFC930F5E3}" v="2" dt="2023-11-09T11:03:16.600"/>
    <p1510:client id="{B43C4ED1-DAE4-33AB-E1F5-41DD25BBCDFB}" v="8" dt="2023-11-09T20:11:27.462"/>
    <p1510:client id="{B53AB964-BF3B-4AEA-F53A-15D10AABDC04}" v="90" dt="2023-11-15T13:24:18.711"/>
    <p1510:client id="{C489F846-C143-4138-C202-55FC5BA338CB}" v="16" dt="2023-11-12T16:27:38.842"/>
    <p1510:client id="{CEE9A902-7134-45D2-BBD9-BF9197E129C0}" v="120" dt="2023-11-09T11:39:08.113"/>
    <p1510:client id="{D36789CD-536C-524C-13F4-F6C3DE917EF0}" v="24" dt="2023-11-10T08:49:40.254"/>
    <p1510:client id="{D6309057-A242-0D5C-CD9F-DE382EF085B6}" v="56" dt="2023-11-08T20:42:17.391"/>
    <p1510:client id="{D9031760-D8A5-ACDF-5799-AED52F9B1C16}" v="68" dt="2023-11-10T12:56:35.739"/>
    <p1510:client id="{E014B2FE-3A7A-41CD-303F-BAC212FC24A4}" v="496" dt="2023-11-11T19:31:06.985"/>
    <p1510:client id="{E2C709CD-FAF4-FD23-DC6F-5836AB16E49A}" v="152" dt="2023-11-12T12:22:28.178"/>
    <p1510:client id="{E5D87051-C078-70B8-9442-9BA1B950E276}" v="176" dt="2023-11-12T12:41:02.023"/>
    <p1510:client id="{F15A5D54-4275-D4CF-5A4F-C22EA1B0BD90}" v="3" dt="2023-11-11T21:35:34.457"/>
    <p1510:client id="{F807D3D1-827B-FE47-5C04-A58F68C12A8F}" v="67" dt="2023-11-10T13:08:15.830"/>
    <p1510:client id="{F986B5F0-6871-34EC-FA71-5D1C3E42A42A}" v="105" dt="2023-11-10T08:30:20.957"/>
    <p1510:client id="{FDC46E2F-3CC9-8B88-1488-F8B7A1DB3381}" v="423" dt="2023-11-10T11:40:11.412"/>
    <p1510:client id="{FE90B021-73FC-2706-4B04-3D5F0078F3C2}" v="17" dt="2023-11-12T19:05:37.608"/>
    <p1510:client id="{FEB3145A-35FC-C146-DA26-4F170B7A2094}" v="195" dt="2023-11-09T11:54:10.82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tableStyles" Target="tableStyles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theme" Target="theme/theme1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0" /><Relationship Type="http://schemas.openxmlformats.org/officeDocument/2006/relationships/slide" Target="slides/slide3.xml" Id="rId4" /><Relationship Type="http://schemas.openxmlformats.org/officeDocument/2006/relationships/presProps" Target="presProps.xml" Id="rId9" /><Relationship Type="http://schemas.microsoft.com/office/2015/10/relationships/revisionInfo" Target="revisionInfo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F11C7C-AC2D-45A0-AFA4-16E34C550BBF}" type="doc">
      <dgm:prSet loTypeId="urn:microsoft.com/office/officeart/2005/8/layout/cycle5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DC709089-1B8C-4703-878A-D43F840A8E5E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Multi-disciplinary Team</a:t>
          </a:r>
          <a:endParaRPr lang="en-GB"/>
        </a:p>
      </dgm:t>
    </dgm:pt>
    <dgm:pt modelId="{099D9BD5-5716-419B-AA2B-E42EC6FBC8E9}" type="parTrans" cxnId="{9592C4F8-AFD6-4B0F-9711-416018D3B27B}">
      <dgm:prSet/>
      <dgm:spPr/>
      <dgm:t>
        <a:bodyPr/>
        <a:lstStyle/>
        <a:p>
          <a:endParaRPr lang="en-GB"/>
        </a:p>
      </dgm:t>
    </dgm:pt>
    <dgm:pt modelId="{DD283A07-3762-455B-A93F-4799EE71B2FE}" type="sibTrans" cxnId="{9592C4F8-AFD6-4B0F-9711-416018D3B27B}">
      <dgm:prSet/>
      <dgm:spPr/>
      <dgm:t>
        <a:bodyPr/>
        <a:lstStyle/>
        <a:p>
          <a:endParaRPr lang="en-GB"/>
        </a:p>
      </dgm:t>
    </dgm:pt>
    <dgm:pt modelId="{06ED7EE3-1480-4D5B-9823-F6FC3A5A3A47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Communication </a:t>
          </a:r>
          <a:endParaRPr lang="en-GB"/>
        </a:p>
      </dgm:t>
    </dgm:pt>
    <dgm:pt modelId="{C05B4C16-0FCD-46FA-90C4-489ABCEB94C3}" type="parTrans" cxnId="{8A3241CF-EA0E-43BD-AD86-695F6D36887C}">
      <dgm:prSet/>
      <dgm:spPr/>
      <dgm:t>
        <a:bodyPr/>
        <a:lstStyle/>
        <a:p>
          <a:endParaRPr lang="en-GB"/>
        </a:p>
      </dgm:t>
    </dgm:pt>
    <dgm:pt modelId="{35906200-BC2A-4FD0-9BBB-65EE40016459}" type="sibTrans" cxnId="{8A3241CF-EA0E-43BD-AD86-695F6D36887C}">
      <dgm:prSet/>
      <dgm:spPr/>
      <dgm:t>
        <a:bodyPr/>
        <a:lstStyle/>
        <a:p>
          <a:endParaRPr lang="en-GB"/>
        </a:p>
      </dgm:t>
    </dgm:pt>
    <dgm:pt modelId="{E3DFBA69-CE0F-4199-8C30-0CC2F31579EA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Professional </a:t>
          </a:r>
          <a:endParaRPr lang="en-GB"/>
        </a:p>
      </dgm:t>
    </dgm:pt>
    <dgm:pt modelId="{7C00C73A-084F-4528-AC98-81EA584F9215}" type="parTrans" cxnId="{2D331FD2-5D5E-44F5-A2AF-7250E74E8D4A}">
      <dgm:prSet/>
      <dgm:spPr/>
      <dgm:t>
        <a:bodyPr/>
        <a:lstStyle/>
        <a:p>
          <a:endParaRPr lang="en-GB"/>
        </a:p>
      </dgm:t>
    </dgm:pt>
    <dgm:pt modelId="{6DB9FBAE-6532-428A-98DC-73F9B979488B}" type="sibTrans" cxnId="{2D331FD2-5D5E-44F5-A2AF-7250E74E8D4A}">
      <dgm:prSet/>
      <dgm:spPr/>
      <dgm:t>
        <a:bodyPr/>
        <a:lstStyle/>
        <a:p>
          <a:endParaRPr lang="en-GB"/>
        </a:p>
      </dgm:t>
    </dgm:pt>
    <dgm:pt modelId="{5A58F2EC-ABD5-453D-BE34-7E9A922AB10F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Concise and timely Documentation</a:t>
          </a:r>
          <a:endParaRPr lang="en-GB"/>
        </a:p>
      </dgm:t>
    </dgm:pt>
    <dgm:pt modelId="{FD6C9135-E637-43B5-A9AB-4C2731BD9625}" type="parTrans" cxnId="{534458C7-F66C-4660-A975-F6796FF1D99E}">
      <dgm:prSet/>
      <dgm:spPr/>
      <dgm:t>
        <a:bodyPr/>
        <a:lstStyle/>
        <a:p>
          <a:endParaRPr lang="en-GB"/>
        </a:p>
      </dgm:t>
    </dgm:pt>
    <dgm:pt modelId="{BB965ECD-A78E-4DE5-AC2F-CF855A95C44A}" type="sibTrans" cxnId="{534458C7-F66C-4660-A975-F6796FF1D99E}">
      <dgm:prSet/>
      <dgm:spPr/>
      <dgm:t>
        <a:bodyPr/>
        <a:lstStyle/>
        <a:p>
          <a:endParaRPr lang="en-GB"/>
        </a:p>
      </dgm:t>
    </dgm:pt>
    <dgm:pt modelId="{588B8482-F915-4C73-8A3F-63CC112D6D7D}">
      <dgm:prSet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Team Player </a:t>
          </a:r>
        </a:p>
      </dgm:t>
    </dgm:pt>
    <dgm:pt modelId="{680A0733-C895-41E5-A9C4-68DB417E0A68}" type="parTrans" cxnId="{C7462A56-2960-4BE9-83C3-E074B2CF7C80}">
      <dgm:prSet/>
      <dgm:spPr/>
    </dgm:pt>
    <dgm:pt modelId="{4E7F578E-5D8D-461D-9D93-861872D945F2}" type="sibTrans" cxnId="{C7462A56-2960-4BE9-83C3-E074B2CF7C80}">
      <dgm:prSet/>
      <dgm:spPr/>
    </dgm:pt>
    <dgm:pt modelId="{07FFCC34-A467-47DE-BEF6-B88D57804F49}" type="pres">
      <dgm:prSet presAssocID="{00F11C7C-AC2D-45A0-AFA4-16E34C550BBF}" presName="cycle" presStyleCnt="0">
        <dgm:presLayoutVars>
          <dgm:dir/>
          <dgm:resizeHandles val="exact"/>
        </dgm:presLayoutVars>
      </dgm:prSet>
      <dgm:spPr/>
    </dgm:pt>
    <dgm:pt modelId="{62B6139B-C2AC-445D-AFAB-82FB9646ADC4}" type="pres">
      <dgm:prSet presAssocID="{DC709089-1B8C-4703-878A-D43F840A8E5E}" presName="node" presStyleLbl="node1" presStyleIdx="0" presStyleCnt="5">
        <dgm:presLayoutVars>
          <dgm:bulletEnabled val="1"/>
        </dgm:presLayoutVars>
      </dgm:prSet>
      <dgm:spPr/>
    </dgm:pt>
    <dgm:pt modelId="{2D58A7BF-CE4D-4737-85D4-4EA185D9A806}" type="pres">
      <dgm:prSet presAssocID="{DC709089-1B8C-4703-878A-D43F840A8E5E}" presName="spNode" presStyleCnt="0"/>
      <dgm:spPr/>
    </dgm:pt>
    <dgm:pt modelId="{315A35F6-327E-4C88-9690-611E13E617F7}" type="pres">
      <dgm:prSet presAssocID="{DD283A07-3762-455B-A93F-4799EE71B2FE}" presName="sibTrans" presStyleLbl="sibTrans1D1" presStyleIdx="0" presStyleCnt="5"/>
      <dgm:spPr/>
    </dgm:pt>
    <dgm:pt modelId="{487AB9C5-87CE-4EE7-85C1-300A6BB4EEE6}" type="pres">
      <dgm:prSet presAssocID="{06ED7EE3-1480-4D5B-9823-F6FC3A5A3A47}" presName="node" presStyleLbl="node1" presStyleIdx="1" presStyleCnt="5">
        <dgm:presLayoutVars>
          <dgm:bulletEnabled val="1"/>
        </dgm:presLayoutVars>
      </dgm:prSet>
      <dgm:spPr/>
    </dgm:pt>
    <dgm:pt modelId="{F7755DE3-225F-4B8D-BA43-098E1E3776A0}" type="pres">
      <dgm:prSet presAssocID="{06ED7EE3-1480-4D5B-9823-F6FC3A5A3A47}" presName="spNode" presStyleCnt="0"/>
      <dgm:spPr/>
    </dgm:pt>
    <dgm:pt modelId="{63E01C36-A973-4116-931F-045AE93DDB90}" type="pres">
      <dgm:prSet presAssocID="{35906200-BC2A-4FD0-9BBB-65EE40016459}" presName="sibTrans" presStyleLbl="sibTrans1D1" presStyleIdx="1" presStyleCnt="5"/>
      <dgm:spPr/>
    </dgm:pt>
    <dgm:pt modelId="{1A66FE0F-9898-4CB1-BEB6-71BF02B12195}" type="pres">
      <dgm:prSet presAssocID="{588B8482-F915-4C73-8A3F-63CC112D6D7D}" presName="node" presStyleLbl="node1" presStyleIdx="2" presStyleCnt="5">
        <dgm:presLayoutVars>
          <dgm:bulletEnabled val="1"/>
        </dgm:presLayoutVars>
      </dgm:prSet>
      <dgm:spPr/>
    </dgm:pt>
    <dgm:pt modelId="{A3AC9437-4878-4900-B0B0-457A597ABE12}" type="pres">
      <dgm:prSet presAssocID="{588B8482-F915-4C73-8A3F-63CC112D6D7D}" presName="spNode" presStyleCnt="0"/>
      <dgm:spPr/>
    </dgm:pt>
    <dgm:pt modelId="{65C3D8D8-3768-4225-8045-195A59CF71A7}" type="pres">
      <dgm:prSet presAssocID="{4E7F578E-5D8D-461D-9D93-861872D945F2}" presName="sibTrans" presStyleLbl="sibTrans1D1" presStyleIdx="2" presStyleCnt="5"/>
      <dgm:spPr/>
    </dgm:pt>
    <dgm:pt modelId="{FF576560-58E8-483B-9CC0-964512054AB7}" type="pres">
      <dgm:prSet presAssocID="{E3DFBA69-CE0F-4199-8C30-0CC2F31579EA}" presName="node" presStyleLbl="node1" presStyleIdx="3" presStyleCnt="5">
        <dgm:presLayoutVars>
          <dgm:bulletEnabled val="1"/>
        </dgm:presLayoutVars>
      </dgm:prSet>
      <dgm:spPr/>
    </dgm:pt>
    <dgm:pt modelId="{660996EC-80F8-4C58-A69F-424FA3D68295}" type="pres">
      <dgm:prSet presAssocID="{E3DFBA69-CE0F-4199-8C30-0CC2F31579EA}" presName="spNode" presStyleCnt="0"/>
      <dgm:spPr/>
    </dgm:pt>
    <dgm:pt modelId="{98732F6F-4A53-4473-B815-F632F4A840DF}" type="pres">
      <dgm:prSet presAssocID="{6DB9FBAE-6532-428A-98DC-73F9B979488B}" presName="sibTrans" presStyleLbl="sibTrans1D1" presStyleIdx="3" presStyleCnt="5"/>
      <dgm:spPr/>
    </dgm:pt>
    <dgm:pt modelId="{A80B0B9B-29DE-4382-9130-5F437404ED1D}" type="pres">
      <dgm:prSet presAssocID="{5A58F2EC-ABD5-453D-BE34-7E9A922AB10F}" presName="node" presStyleLbl="node1" presStyleIdx="4" presStyleCnt="5">
        <dgm:presLayoutVars>
          <dgm:bulletEnabled val="1"/>
        </dgm:presLayoutVars>
      </dgm:prSet>
      <dgm:spPr/>
    </dgm:pt>
    <dgm:pt modelId="{4711F325-4F63-4618-868A-6661BFAB7FC5}" type="pres">
      <dgm:prSet presAssocID="{5A58F2EC-ABD5-453D-BE34-7E9A922AB10F}" presName="spNode" presStyleCnt="0"/>
      <dgm:spPr/>
    </dgm:pt>
    <dgm:pt modelId="{C2489BC2-9191-47D6-9C14-970A40203148}" type="pres">
      <dgm:prSet presAssocID="{BB965ECD-A78E-4DE5-AC2F-CF855A95C44A}" presName="sibTrans" presStyleLbl="sibTrans1D1" presStyleIdx="4" presStyleCnt="5"/>
      <dgm:spPr/>
    </dgm:pt>
  </dgm:ptLst>
  <dgm:cxnLst>
    <dgm:cxn modelId="{C6D78707-6D7C-4B05-9BF7-A86EB510E2E3}" type="presOf" srcId="{BB965ECD-A78E-4DE5-AC2F-CF855A95C44A}" destId="{C2489BC2-9191-47D6-9C14-970A40203148}" srcOrd="0" destOrd="0" presId="urn:microsoft.com/office/officeart/2005/8/layout/cycle5"/>
    <dgm:cxn modelId="{A98E9D25-45EF-455E-BE4D-5A4D79B932B0}" type="presOf" srcId="{00F11C7C-AC2D-45A0-AFA4-16E34C550BBF}" destId="{07FFCC34-A467-47DE-BEF6-B88D57804F49}" srcOrd="0" destOrd="0" presId="urn:microsoft.com/office/officeart/2005/8/layout/cycle5"/>
    <dgm:cxn modelId="{7CF52135-6F84-4414-99B3-FF5869286B99}" type="presOf" srcId="{4E7F578E-5D8D-461D-9D93-861872D945F2}" destId="{65C3D8D8-3768-4225-8045-195A59CF71A7}" srcOrd="0" destOrd="0" presId="urn:microsoft.com/office/officeart/2005/8/layout/cycle5"/>
    <dgm:cxn modelId="{844E893A-97C7-4C25-BBFE-78F0E764A74E}" type="presOf" srcId="{35906200-BC2A-4FD0-9BBB-65EE40016459}" destId="{63E01C36-A973-4116-931F-045AE93DDB90}" srcOrd="0" destOrd="0" presId="urn:microsoft.com/office/officeart/2005/8/layout/cycle5"/>
    <dgm:cxn modelId="{866E8D65-613A-4744-85DD-2D00D17C4A04}" type="presOf" srcId="{DC709089-1B8C-4703-878A-D43F840A8E5E}" destId="{62B6139B-C2AC-445D-AFAB-82FB9646ADC4}" srcOrd="0" destOrd="0" presId="urn:microsoft.com/office/officeart/2005/8/layout/cycle5"/>
    <dgm:cxn modelId="{56CC5568-03CD-427F-8271-341EFEBD7B7E}" type="presOf" srcId="{DD283A07-3762-455B-A93F-4799EE71B2FE}" destId="{315A35F6-327E-4C88-9690-611E13E617F7}" srcOrd="0" destOrd="0" presId="urn:microsoft.com/office/officeart/2005/8/layout/cycle5"/>
    <dgm:cxn modelId="{2C32A16A-0361-43FB-81B3-9AC1185DD389}" type="presOf" srcId="{5A58F2EC-ABD5-453D-BE34-7E9A922AB10F}" destId="{A80B0B9B-29DE-4382-9130-5F437404ED1D}" srcOrd="0" destOrd="0" presId="urn:microsoft.com/office/officeart/2005/8/layout/cycle5"/>
    <dgm:cxn modelId="{C7462A56-2960-4BE9-83C3-E074B2CF7C80}" srcId="{00F11C7C-AC2D-45A0-AFA4-16E34C550BBF}" destId="{588B8482-F915-4C73-8A3F-63CC112D6D7D}" srcOrd="2" destOrd="0" parTransId="{680A0733-C895-41E5-A9C4-68DB417E0A68}" sibTransId="{4E7F578E-5D8D-461D-9D93-861872D945F2}"/>
    <dgm:cxn modelId="{FFC4FAB1-3712-41AE-B2E3-E8D364A4B941}" type="presOf" srcId="{E3DFBA69-CE0F-4199-8C30-0CC2F31579EA}" destId="{FF576560-58E8-483B-9CC0-964512054AB7}" srcOrd="0" destOrd="0" presId="urn:microsoft.com/office/officeart/2005/8/layout/cycle5"/>
    <dgm:cxn modelId="{5D83A4BD-A969-4BDD-BDC8-4C56F63F78C0}" type="presOf" srcId="{6DB9FBAE-6532-428A-98DC-73F9B979488B}" destId="{98732F6F-4A53-4473-B815-F632F4A840DF}" srcOrd="0" destOrd="0" presId="urn:microsoft.com/office/officeart/2005/8/layout/cycle5"/>
    <dgm:cxn modelId="{534458C7-F66C-4660-A975-F6796FF1D99E}" srcId="{00F11C7C-AC2D-45A0-AFA4-16E34C550BBF}" destId="{5A58F2EC-ABD5-453D-BE34-7E9A922AB10F}" srcOrd="4" destOrd="0" parTransId="{FD6C9135-E637-43B5-A9AB-4C2731BD9625}" sibTransId="{BB965ECD-A78E-4DE5-AC2F-CF855A95C44A}"/>
    <dgm:cxn modelId="{8A3241CF-EA0E-43BD-AD86-695F6D36887C}" srcId="{00F11C7C-AC2D-45A0-AFA4-16E34C550BBF}" destId="{06ED7EE3-1480-4D5B-9823-F6FC3A5A3A47}" srcOrd="1" destOrd="0" parTransId="{C05B4C16-0FCD-46FA-90C4-489ABCEB94C3}" sibTransId="{35906200-BC2A-4FD0-9BBB-65EE40016459}"/>
    <dgm:cxn modelId="{2D331FD2-5D5E-44F5-A2AF-7250E74E8D4A}" srcId="{00F11C7C-AC2D-45A0-AFA4-16E34C550BBF}" destId="{E3DFBA69-CE0F-4199-8C30-0CC2F31579EA}" srcOrd="3" destOrd="0" parTransId="{7C00C73A-084F-4528-AC98-81EA584F9215}" sibTransId="{6DB9FBAE-6532-428A-98DC-73F9B979488B}"/>
    <dgm:cxn modelId="{95E1F1D8-A357-4F51-95BB-88BA8B6D9A7A}" type="presOf" srcId="{06ED7EE3-1480-4D5B-9823-F6FC3A5A3A47}" destId="{487AB9C5-87CE-4EE7-85C1-300A6BB4EEE6}" srcOrd="0" destOrd="0" presId="urn:microsoft.com/office/officeart/2005/8/layout/cycle5"/>
    <dgm:cxn modelId="{F2167FDB-9C8F-4CF2-860D-99FCB26C20C0}" type="presOf" srcId="{588B8482-F915-4C73-8A3F-63CC112D6D7D}" destId="{1A66FE0F-9898-4CB1-BEB6-71BF02B12195}" srcOrd="0" destOrd="0" presId="urn:microsoft.com/office/officeart/2005/8/layout/cycle5"/>
    <dgm:cxn modelId="{9592C4F8-AFD6-4B0F-9711-416018D3B27B}" srcId="{00F11C7C-AC2D-45A0-AFA4-16E34C550BBF}" destId="{DC709089-1B8C-4703-878A-D43F840A8E5E}" srcOrd="0" destOrd="0" parTransId="{099D9BD5-5716-419B-AA2B-E42EC6FBC8E9}" sibTransId="{DD283A07-3762-455B-A93F-4799EE71B2FE}"/>
    <dgm:cxn modelId="{E4554A42-881F-4A2A-967E-227665510FB4}" type="presParOf" srcId="{07FFCC34-A467-47DE-BEF6-B88D57804F49}" destId="{62B6139B-C2AC-445D-AFAB-82FB9646ADC4}" srcOrd="0" destOrd="0" presId="urn:microsoft.com/office/officeart/2005/8/layout/cycle5"/>
    <dgm:cxn modelId="{C1DFEC5F-1948-422E-9BFE-72DA02AB6160}" type="presParOf" srcId="{07FFCC34-A467-47DE-BEF6-B88D57804F49}" destId="{2D58A7BF-CE4D-4737-85D4-4EA185D9A806}" srcOrd="1" destOrd="0" presId="urn:microsoft.com/office/officeart/2005/8/layout/cycle5"/>
    <dgm:cxn modelId="{05051283-88E4-42E3-8D03-EF1600DA4AD4}" type="presParOf" srcId="{07FFCC34-A467-47DE-BEF6-B88D57804F49}" destId="{315A35F6-327E-4C88-9690-611E13E617F7}" srcOrd="2" destOrd="0" presId="urn:microsoft.com/office/officeart/2005/8/layout/cycle5"/>
    <dgm:cxn modelId="{A7698856-F565-4E21-A24A-C3DE51AA3609}" type="presParOf" srcId="{07FFCC34-A467-47DE-BEF6-B88D57804F49}" destId="{487AB9C5-87CE-4EE7-85C1-300A6BB4EEE6}" srcOrd="3" destOrd="0" presId="urn:microsoft.com/office/officeart/2005/8/layout/cycle5"/>
    <dgm:cxn modelId="{92140219-CD99-49A4-ADB3-9176D7402484}" type="presParOf" srcId="{07FFCC34-A467-47DE-BEF6-B88D57804F49}" destId="{F7755DE3-225F-4B8D-BA43-098E1E3776A0}" srcOrd="4" destOrd="0" presId="urn:microsoft.com/office/officeart/2005/8/layout/cycle5"/>
    <dgm:cxn modelId="{F3E879F9-DD0E-4519-BBC9-A2543C012BB3}" type="presParOf" srcId="{07FFCC34-A467-47DE-BEF6-B88D57804F49}" destId="{63E01C36-A973-4116-931F-045AE93DDB90}" srcOrd="5" destOrd="0" presId="urn:microsoft.com/office/officeart/2005/8/layout/cycle5"/>
    <dgm:cxn modelId="{5D94A7A6-BCED-4913-B03C-D84C84F67B37}" type="presParOf" srcId="{07FFCC34-A467-47DE-BEF6-B88D57804F49}" destId="{1A66FE0F-9898-4CB1-BEB6-71BF02B12195}" srcOrd="6" destOrd="0" presId="urn:microsoft.com/office/officeart/2005/8/layout/cycle5"/>
    <dgm:cxn modelId="{5DD8D213-3665-423C-ABE5-F758CAA23650}" type="presParOf" srcId="{07FFCC34-A467-47DE-BEF6-B88D57804F49}" destId="{A3AC9437-4878-4900-B0B0-457A597ABE12}" srcOrd="7" destOrd="0" presId="urn:microsoft.com/office/officeart/2005/8/layout/cycle5"/>
    <dgm:cxn modelId="{C8535130-CF5A-4FBF-9430-1C491820EBA6}" type="presParOf" srcId="{07FFCC34-A467-47DE-BEF6-B88D57804F49}" destId="{65C3D8D8-3768-4225-8045-195A59CF71A7}" srcOrd="8" destOrd="0" presId="urn:microsoft.com/office/officeart/2005/8/layout/cycle5"/>
    <dgm:cxn modelId="{CC8D0FAF-4B4E-4B09-B388-CDA290B0D064}" type="presParOf" srcId="{07FFCC34-A467-47DE-BEF6-B88D57804F49}" destId="{FF576560-58E8-483B-9CC0-964512054AB7}" srcOrd="9" destOrd="0" presId="urn:microsoft.com/office/officeart/2005/8/layout/cycle5"/>
    <dgm:cxn modelId="{18A37042-D480-44F0-B349-FD6CCACB419B}" type="presParOf" srcId="{07FFCC34-A467-47DE-BEF6-B88D57804F49}" destId="{660996EC-80F8-4C58-A69F-424FA3D68295}" srcOrd="10" destOrd="0" presId="urn:microsoft.com/office/officeart/2005/8/layout/cycle5"/>
    <dgm:cxn modelId="{2937CB1D-4F91-4DAC-B815-A7ABA66A1E7E}" type="presParOf" srcId="{07FFCC34-A467-47DE-BEF6-B88D57804F49}" destId="{98732F6F-4A53-4473-B815-F632F4A840DF}" srcOrd="11" destOrd="0" presId="urn:microsoft.com/office/officeart/2005/8/layout/cycle5"/>
    <dgm:cxn modelId="{D8B09A90-F0B1-4467-AF65-32B48F117C9E}" type="presParOf" srcId="{07FFCC34-A467-47DE-BEF6-B88D57804F49}" destId="{A80B0B9B-29DE-4382-9130-5F437404ED1D}" srcOrd="12" destOrd="0" presId="urn:microsoft.com/office/officeart/2005/8/layout/cycle5"/>
    <dgm:cxn modelId="{5B0626F9-05B3-4186-AC68-D32FC5DB35A8}" type="presParOf" srcId="{07FFCC34-A467-47DE-BEF6-B88D57804F49}" destId="{4711F325-4F63-4618-868A-6661BFAB7FC5}" srcOrd="13" destOrd="0" presId="urn:microsoft.com/office/officeart/2005/8/layout/cycle5"/>
    <dgm:cxn modelId="{3369E71A-D8AF-4702-A44B-A3C716A2D830}" type="presParOf" srcId="{07FFCC34-A467-47DE-BEF6-B88D57804F49}" destId="{C2489BC2-9191-47D6-9C14-970A40203148}" srcOrd="14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F4A8163-C61C-4F75-8D47-23ACB941FA20}" type="doc">
      <dgm:prSet loTypeId="urn:microsoft.com/office/officeart/2005/8/layout/arrow5" loCatId="relationship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39681533-303D-4D04-A002-D3684BAB6EB1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Benefits </a:t>
          </a:r>
          <a:endParaRPr lang="en-GB"/>
        </a:p>
      </dgm:t>
    </dgm:pt>
    <dgm:pt modelId="{1FF46957-46C1-42AD-A424-8432313655E9}" type="parTrans" cxnId="{9379790C-E499-45EB-B20B-D636F11CA866}">
      <dgm:prSet/>
      <dgm:spPr/>
      <dgm:t>
        <a:bodyPr/>
        <a:lstStyle/>
        <a:p>
          <a:endParaRPr lang="en-GB"/>
        </a:p>
      </dgm:t>
    </dgm:pt>
    <dgm:pt modelId="{C77310F3-F695-497F-95B2-66ADA167A5C6}" type="sibTrans" cxnId="{9379790C-E499-45EB-B20B-D636F11CA866}">
      <dgm:prSet/>
      <dgm:spPr/>
      <dgm:t>
        <a:bodyPr/>
        <a:lstStyle/>
        <a:p>
          <a:endParaRPr lang="en-GB"/>
        </a:p>
      </dgm:t>
    </dgm:pt>
    <dgm:pt modelId="{2DFFB540-413F-4EBE-BDFE-18478DB97A75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Contraindications</a:t>
          </a:r>
          <a:endParaRPr lang="en-GB"/>
        </a:p>
      </dgm:t>
    </dgm:pt>
    <dgm:pt modelId="{1BD589E9-8507-47E2-B5FB-02EB0D20B7DD}" type="parTrans" cxnId="{86B8CB30-46C5-4FEA-B56D-0E4C07187A00}">
      <dgm:prSet/>
      <dgm:spPr/>
      <dgm:t>
        <a:bodyPr/>
        <a:lstStyle/>
        <a:p>
          <a:endParaRPr lang="en-GB"/>
        </a:p>
      </dgm:t>
    </dgm:pt>
    <dgm:pt modelId="{7F995672-A482-4BC0-9CB3-500ADB924CAF}" type="sibTrans" cxnId="{86B8CB30-46C5-4FEA-B56D-0E4C07187A00}">
      <dgm:prSet/>
      <dgm:spPr/>
      <dgm:t>
        <a:bodyPr/>
        <a:lstStyle/>
        <a:p>
          <a:endParaRPr lang="en-GB"/>
        </a:p>
      </dgm:t>
    </dgm:pt>
    <dgm:pt modelId="{9BB5036D-6C3C-433C-B579-EFFB92254BA5}" type="pres">
      <dgm:prSet presAssocID="{8F4A8163-C61C-4F75-8D47-23ACB941FA20}" presName="diagram" presStyleCnt="0">
        <dgm:presLayoutVars>
          <dgm:dir/>
          <dgm:resizeHandles val="exact"/>
        </dgm:presLayoutVars>
      </dgm:prSet>
      <dgm:spPr/>
    </dgm:pt>
    <dgm:pt modelId="{C750A779-49B0-4DFD-9245-80840FB2DBB9}" type="pres">
      <dgm:prSet presAssocID="{39681533-303D-4D04-A002-D3684BAB6EB1}" presName="arrow" presStyleLbl="node1" presStyleIdx="0" presStyleCnt="2">
        <dgm:presLayoutVars>
          <dgm:bulletEnabled val="1"/>
        </dgm:presLayoutVars>
      </dgm:prSet>
      <dgm:spPr/>
    </dgm:pt>
    <dgm:pt modelId="{2105B31E-E3E9-4095-B556-95996C968BC0}" type="pres">
      <dgm:prSet presAssocID="{2DFFB540-413F-4EBE-BDFE-18478DB97A75}" presName="arrow" presStyleLbl="node1" presStyleIdx="1" presStyleCnt="2">
        <dgm:presLayoutVars>
          <dgm:bulletEnabled val="1"/>
        </dgm:presLayoutVars>
      </dgm:prSet>
      <dgm:spPr/>
    </dgm:pt>
  </dgm:ptLst>
  <dgm:cxnLst>
    <dgm:cxn modelId="{9379790C-E499-45EB-B20B-D636F11CA866}" srcId="{8F4A8163-C61C-4F75-8D47-23ACB941FA20}" destId="{39681533-303D-4D04-A002-D3684BAB6EB1}" srcOrd="0" destOrd="0" parTransId="{1FF46957-46C1-42AD-A424-8432313655E9}" sibTransId="{C77310F3-F695-497F-95B2-66ADA167A5C6}"/>
    <dgm:cxn modelId="{86B8CB30-46C5-4FEA-B56D-0E4C07187A00}" srcId="{8F4A8163-C61C-4F75-8D47-23ACB941FA20}" destId="{2DFFB540-413F-4EBE-BDFE-18478DB97A75}" srcOrd="1" destOrd="0" parTransId="{1BD589E9-8507-47E2-B5FB-02EB0D20B7DD}" sibTransId="{7F995672-A482-4BC0-9CB3-500ADB924CAF}"/>
    <dgm:cxn modelId="{1EA88139-2911-4A59-92EB-9E2236C91A9D}" type="presOf" srcId="{8F4A8163-C61C-4F75-8D47-23ACB941FA20}" destId="{9BB5036D-6C3C-433C-B579-EFFB92254BA5}" srcOrd="0" destOrd="0" presId="urn:microsoft.com/office/officeart/2005/8/layout/arrow5"/>
    <dgm:cxn modelId="{9798DF75-63E9-49F8-97A7-2327DF52F37C}" type="presOf" srcId="{39681533-303D-4D04-A002-D3684BAB6EB1}" destId="{C750A779-49B0-4DFD-9245-80840FB2DBB9}" srcOrd="0" destOrd="0" presId="urn:microsoft.com/office/officeart/2005/8/layout/arrow5"/>
    <dgm:cxn modelId="{520B3E7A-CAE6-4959-B6CE-AB268FB00754}" type="presOf" srcId="{2DFFB540-413F-4EBE-BDFE-18478DB97A75}" destId="{2105B31E-E3E9-4095-B556-95996C968BC0}" srcOrd="0" destOrd="0" presId="urn:microsoft.com/office/officeart/2005/8/layout/arrow5"/>
    <dgm:cxn modelId="{88D686EF-49EA-489C-A858-9796CA07A942}" type="presParOf" srcId="{9BB5036D-6C3C-433C-B579-EFFB92254BA5}" destId="{C750A779-49B0-4DFD-9245-80840FB2DBB9}" srcOrd="0" destOrd="0" presId="urn:microsoft.com/office/officeart/2005/8/layout/arrow5"/>
    <dgm:cxn modelId="{6E36F52E-6083-4E50-A426-B2D9079A6956}" type="presParOf" srcId="{9BB5036D-6C3C-433C-B579-EFFB92254BA5}" destId="{2105B31E-E3E9-4095-B556-95996C968BC0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7DF2F2-2A41-4B13-8C08-B5957859458F}" type="doc">
      <dgm:prSet loTypeId="urn:microsoft.com/office/officeart/2005/8/layout/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EFF61EB9-1EA9-4614-89B5-0CCC5DF94486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Assessments </a:t>
          </a:r>
          <a:endParaRPr lang="en-GB"/>
        </a:p>
      </dgm:t>
    </dgm:pt>
    <dgm:pt modelId="{67AB3344-83C8-4337-8696-3AD5EAFD8390}" type="parTrans" cxnId="{694B5F77-A14C-44D1-9018-E1EDDD74010E}">
      <dgm:prSet/>
      <dgm:spPr/>
      <dgm:t>
        <a:bodyPr/>
        <a:lstStyle/>
        <a:p>
          <a:endParaRPr lang="en-GB"/>
        </a:p>
      </dgm:t>
    </dgm:pt>
    <dgm:pt modelId="{96996793-76EC-40D2-9763-EFE68FCDE12E}" type="sibTrans" cxnId="{694B5F77-A14C-44D1-9018-E1EDDD74010E}">
      <dgm:prSet/>
      <dgm:spPr/>
      <dgm:t>
        <a:bodyPr/>
        <a:lstStyle/>
        <a:p>
          <a:endParaRPr lang="en-GB"/>
        </a:p>
      </dgm:t>
    </dgm:pt>
    <dgm:pt modelId="{1B94C239-8A39-45CF-950C-9002C7D4F034}">
      <dgm:prSet phldrT="[Text]" phldr="0"/>
      <dgm:spPr/>
      <dgm:t>
        <a:bodyPr/>
        <a:lstStyle/>
        <a:p>
          <a:r>
            <a:rPr lang="en-GB">
              <a:latin typeface="Calibri Light" panose="020F0302020204030204"/>
            </a:rPr>
            <a:t>Documentation</a:t>
          </a:r>
          <a:endParaRPr lang="en-GB"/>
        </a:p>
      </dgm:t>
    </dgm:pt>
    <dgm:pt modelId="{914AA5E4-B1E1-4EB6-B92D-19E8C78DF41B}" type="parTrans" cxnId="{C2049495-067F-4439-85F8-65B7768897B4}">
      <dgm:prSet/>
      <dgm:spPr/>
      <dgm:t>
        <a:bodyPr/>
        <a:lstStyle/>
        <a:p>
          <a:endParaRPr lang="en-GB"/>
        </a:p>
      </dgm:t>
    </dgm:pt>
    <dgm:pt modelId="{412A42FC-551B-444C-BFF8-FC45C825BB66}" type="sibTrans" cxnId="{C2049495-067F-4439-85F8-65B7768897B4}">
      <dgm:prSet/>
      <dgm:spPr/>
      <dgm:t>
        <a:bodyPr/>
        <a:lstStyle/>
        <a:p>
          <a:endParaRPr lang="en-GB"/>
        </a:p>
      </dgm:t>
    </dgm:pt>
    <dgm:pt modelId="{3D46C845-D1DE-48DD-A128-D4597D083432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Referral Process</a:t>
          </a:r>
          <a:endParaRPr lang="en-GB"/>
        </a:p>
      </dgm:t>
    </dgm:pt>
    <dgm:pt modelId="{76A4ADD5-F8EE-4F98-BB77-403E7A67FF60}" type="parTrans" cxnId="{87982335-89EB-43B8-ACD6-80688F26F517}">
      <dgm:prSet/>
      <dgm:spPr/>
      <dgm:t>
        <a:bodyPr/>
        <a:lstStyle/>
        <a:p>
          <a:endParaRPr lang="en-GB"/>
        </a:p>
      </dgm:t>
    </dgm:pt>
    <dgm:pt modelId="{3074F198-B886-4B1C-BE88-EFDB0A2BEC6E}" type="sibTrans" cxnId="{87982335-89EB-43B8-ACD6-80688F26F517}">
      <dgm:prSet/>
      <dgm:spPr/>
      <dgm:t>
        <a:bodyPr/>
        <a:lstStyle/>
        <a:p>
          <a:endParaRPr lang="en-GB"/>
        </a:p>
      </dgm:t>
    </dgm:pt>
    <dgm:pt modelId="{447F8DF1-C9BC-40A4-889B-EA05BF55A894}" type="pres">
      <dgm:prSet presAssocID="{877DF2F2-2A41-4B13-8C08-B5957859458F}" presName="linear" presStyleCnt="0">
        <dgm:presLayoutVars>
          <dgm:dir/>
          <dgm:animLvl val="lvl"/>
          <dgm:resizeHandles val="exact"/>
        </dgm:presLayoutVars>
      </dgm:prSet>
      <dgm:spPr/>
    </dgm:pt>
    <dgm:pt modelId="{EAC1D205-6891-45A5-9E59-C8224148CA38}" type="pres">
      <dgm:prSet presAssocID="{EFF61EB9-1EA9-4614-89B5-0CCC5DF94486}" presName="parentLin" presStyleCnt="0"/>
      <dgm:spPr/>
    </dgm:pt>
    <dgm:pt modelId="{00EA188E-CD41-46E7-9F8D-2FD557617880}" type="pres">
      <dgm:prSet presAssocID="{EFF61EB9-1EA9-4614-89B5-0CCC5DF94486}" presName="parentLeftMargin" presStyleLbl="node1" presStyleIdx="0" presStyleCnt="3"/>
      <dgm:spPr/>
    </dgm:pt>
    <dgm:pt modelId="{6F7F1739-73EE-4E84-99F7-9758C06E6178}" type="pres">
      <dgm:prSet presAssocID="{EFF61EB9-1EA9-4614-89B5-0CCC5DF944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234D9B7-F26E-481D-897A-8367319DA1AD}" type="pres">
      <dgm:prSet presAssocID="{EFF61EB9-1EA9-4614-89B5-0CCC5DF94486}" presName="negativeSpace" presStyleCnt="0"/>
      <dgm:spPr/>
    </dgm:pt>
    <dgm:pt modelId="{A9E774CE-9D01-4D7C-8BAA-84DA1589DC39}" type="pres">
      <dgm:prSet presAssocID="{EFF61EB9-1EA9-4614-89B5-0CCC5DF94486}" presName="childText" presStyleLbl="conFgAcc1" presStyleIdx="0" presStyleCnt="3">
        <dgm:presLayoutVars>
          <dgm:bulletEnabled val="1"/>
        </dgm:presLayoutVars>
      </dgm:prSet>
      <dgm:spPr/>
    </dgm:pt>
    <dgm:pt modelId="{2FEA1CEF-31AC-4DAF-9C90-C1353549B4B1}" type="pres">
      <dgm:prSet presAssocID="{96996793-76EC-40D2-9763-EFE68FCDE12E}" presName="spaceBetweenRectangles" presStyleCnt="0"/>
      <dgm:spPr/>
    </dgm:pt>
    <dgm:pt modelId="{E2FA6873-4EF3-46F4-AAF9-352026FBA08D}" type="pres">
      <dgm:prSet presAssocID="{1B94C239-8A39-45CF-950C-9002C7D4F034}" presName="parentLin" presStyleCnt="0"/>
      <dgm:spPr/>
    </dgm:pt>
    <dgm:pt modelId="{DA5831DB-179D-4CAC-8D11-833CCFF2E5AD}" type="pres">
      <dgm:prSet presAssocID="{1B94C239-8A39-45CF-950C-9002C7D4F034}" presName="parentLeftMargin" presStyleLbl="node1" presStyleIdx="0" presStyleCnt="3"/>
      <dgm:spPr/>
    </dgm:pt>
    <dgm:pt modelId="{524E3E19-64D6-413C-8207-E6F648D6424C}" type="pres">
      <dgm:prSet presAssocID="{1B94C239-8A39-45CF-950C-9002C7D4F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4089701-BB73-430F-A2AF-B7B0F06AA62D}" type="pres">
      <dgm:prSet presAssocID="{1B94C239-8A39-45CF-950C-9002C7D4F034}" presName="negativeSpace" presStyleCnt="0"/>
      <dgm:spPr/>
    </dgm:pt>
    <dgm:pt modelId="{E3747236-C8F8-4AE5-93B3-903AB4BD5B39}" type="pres">
      <dgm:prSet presAssocID="{1B94C239-8A39-45CF-950C-9002C7D4F034}" presName="childText" presStyleLbl="conFgAcc1" presStyleIdx="1" presStyleCnt="3">
        <dgm:presLayoutVars>
          <dgm:bulletEnabled val="1"/>
        </dgm:presLayoutVars>
      </dgm:prSet>
      <dgm:spPr/>
    </dgm:pt>
    <dgm:pt modelId="{B1AEA812-75D0-4774-979E-0D5278792C34}" type="pres">
      <dgm:prSet presAssocID="{412A42FC-551B-444C-BFF8-FC45C825BB66}" presName="spaceBetweenRectangles" presStyleCnt="0"/>
      <dgm:spPr/>
    </dgm:pt>
    <dgm:pt modelId="{794AFA61-1A4B-440D-929C-2064F37742F2}" type="pres">
      <dgm:prSet presAssocID="{3D46C845-D1DE-48DD-A128-D4597D083432}" presName="parentLin" presStyleCnt="0"/>
      <dgm:spPr/>
    </dgm:pt>
    <dgm:pt modelId="{2C4A7EA4-4272-4441-B020-863560F516FE}" type="pres">
      <dgm:prSet presAssocID="{3D46C845-D1DE-48DD-A128-D4597D083432}" presName="parentLeftMargin" presStyleLbl="node1" presStyleIdx="1" presStyleCnt="3"/>
      <dgm:spPr/>
    </dgm:pt>
    <dgm:pt modelId="{3FFB509A-1B7D-472C-9651-D913659AAD91}" type="pres">
      <dgm:prSet presAssocID="{3D46C845-D1DE-48DD-A128-D4597D08343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1ED5EB7-F6FD-4582-A3DC-2A547C791253}" type="pres">
      <dgm:prSet presAssocID="{3D46C845-D1DE-48DD-A128-D4597D083432}" presName="negativeSpace" presStyleCnt="0"/>
      <dgm:spPr/>
    </dgm:pt>
    <dgm:pt modelId="{0D0B70A2-3F5C-4E50-B4A3-DA01DA69C93D}" type="pres">
      <dgm:prSet presAssocID="{3D46C845-D1DE-48DD-A128-D4597D08343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0A232515-88D6-49B7-8A1A-0CD47E424DB6}" type="presOf" srcId="{3D46C845-D1DE-48DD-A128-D4597D083432}" destId="{3FFB509A-1B7D-472C-9651-D913659AAD91}" srcOrd="1" destOrd="0" presId="urn:microsoft.com/office/officeart/2005/8/layout/list1"/>
    <dgm:cxn modelId="{B0A72B2F-00B8-4C09-A45B-26B5B82F39DA}" type="presOf" srcId="{1B94C239-8A39-45CF-950C-9002C7D4F034}" destId="{DA5831DB-179D-4CAC-8D11-833CCFF2E5AD}" srcOrd="0" destOrd="0" presId="urn:microsoft.com/office/officeart/2005/8/layout/list1"/>
    <dgm:cxn modelId="{87982335-89EB-43B8-ACD6-80688F26F517}" srcId="{877DF2F2-2A41-4B13-8C08-B5957859458F}" destId="{3D46C845-D1DE-48DD-A128-D4597D083432}" srcOrd="2" destOrd="0" parTransId="{76A4ADD5-F8EE-4F98-BB77-403E7A67FF60}" sibTransId="{3074F198-B886-4B1C-BE88-EFDB0A2BEC6E}"/>
    <dgm:cxn modelId="{9A461C5F-38F6-4320-AF37-7B7B483F7675}" type="presOf" srcId="{EFF61EB9-1EA9-4614-89B5-0CCC5DF94486}" destId="{00EA188E-CD41-46E7-9F8D-2FD557617880}" srcOrd="0" destOrd="0" presId="urn:microsoft.com/office/officeart/2005/8/layout/list1"/>
    <dgm:cxn modelId="{1CA78964-6A55-4864-B10D-1CD38E9C3A76}" type="presOf" srcId="{877DF2F2-2A41-4B13-8C08-B5957859458F}" destId="{447F8DF1-C9BC-40A4-889B-EA05BF55A894}" srcOrd="0" destOrd="0" presId="urn:microsoft.com/office/officeart/2005/8/layout/list1"/>
    <dgm:cxn modelId="{D69CB252-ADF3-4B56-9E85-A02184789B17}" type="presOf" srcId="{EFF61EB9-1EA9-4614-89B5-0CCC5DF94486}" destId="{6F7F1739-73EE-4E84-99F7-9758C06E6178}" srcOrd="1" destOrd="0" presId="urn:microsoft.com/office/officeart/2005/8/layout/list1"/>
    <dgm:cxn modelId="{694B5F77-A14C-44D1-9018-E1EDDD74010E}" srcId="{877DF2F2-2A41-4B13-8C08-B5957859458F}" destId="{EFF61EB9-1EA9-4614-89B5-0CCC5DF94486}" srcOrd="0" destOrd="0" parTransId="{67AB3344-83C8-4337-8696-3AD5EAFD8390}" sibTransId="{96996793-76EC-40D2-9763-EFE68FCDE12E}"/>
    <dgm:cxn modelId="{7F39848F-2E10-4E16-9C3D-D6557104B0DA}" type="presOf" srcId="{3D46C845-D1DE-48DD-A128-D4597D083432}" destId="{2C4A7EA4-4272-4441-B020-863560F516FE}" srcOrd="0" destOrd="0" presId="urn:microsoft.com/office/officeart/2005/8/layout/list1"/>
    <dgm:cxn modelId="{C2049495-067F-4439-85F8-65B7768897B4}" srcId="{877DF2F2-2A41-4B13-8C08-B5957859458F}" destId="{1B94C239-8A39-45CF-950C-9002C7D4F034}" srcOrd="1" destOrd="0" parTransId="{914AA5E4-B1E1-4EB6-B92D-19E8C78DF41B}" sibTransId="{412A42FC-551B-444C-BFF8-FC45C825BB66}"/>
    <dgm:cxn modelId="{DBB61396-2FB5-4C38-8428-71699E7BEBCC}" type="presOf" srcId="{1B94C239-8A39-45CF-950C-9002C7D4F034}" destId="{524E3E19-64D6-413C-8207-E6F648D6424C}" srcOrd="1" destOrd="0" presId="urn:microsoft.com/office/officeart/2005/8/layout/list1"/>
    <dgm:cxn modelId="{67025582-2084-44E9-98E9-F7AF61F56459}" type="presParOf" srcId="{447F8DF1-C9BC-40A4-889B-EA05BF55A894}" destId="{EAC1D205-6891-45A5-9E59-C8224148CA38}" srcOrd="0" destOrd="0" presId="urn:microsoft.com/office/officeart/2005/8/layout/list1"/>
    <dgm:cxn modelId="{B6E1F0AD-A3D7-4A28-9596-BC003047F407}" type="presParOf" srcId="{EAC1D205-6891-45A5-9E59-C8224148CA38}" destId="{00EA188E-CD41-46E7-9F8D-2FD557617880}" srcOrd="0" destOrd="0" presId="urn:microsoft.com/office/officeart/2005/8/layout/list1"/>
    <dgm:cxn modelId="{D508274E-64F7-4887-96BD-5FAE65356074}" type="presParOf" srcId="{EAC1D205-6891-45A5-9E59-C8224148CA38}" destId="{6F7F1739-73EE-4E84-99F7-9758C06E6178}" srcOrd="1" destOrd="0" presId="urn:microsoft.com/office/officeart/2005/8/layout/list1"/>
    <dgm:cxn modelId="{0386FE11-1D3B-4BAA-8DE0-B79BB59CAD7E}" type="presParOf" srcId="{447F8DF1-C9BC-40A4-889B-EA05BF55A894}" destId="{4234D9B7-F26E-481D-897A-8367319DA1AD}" srcOrd="1" destOrd="0" presId="urn:microsoft.com/office/officeart/2005/8/layout/list1"/>
    <dgm:cxn modelId="{6D835180-226E-4223-B4E0-FC6E409258B5}" type="presParOf" srcId="{447F8DF1-C9BC-40A4-889B-EA05BF55A894}" destId="{A9E774CE-9D01-4D7C-8BAA-84DA1589DC39}" srcOrd="2" destOrd="0" presId="urn:microsoft.com/office/officeart/2005/8/layout/list1"/>
    <dgm:cxn modelId="{524DA560-2C3F-43A9-9CFD-7536DBDD6FD1}" type="presParOf" srcId="{447F8DF1-C9BC-40A4-889B-EA05BF55A894}" destId="{2FEA1CEF-31AC-4DAF-9C90-C1353549B4B1}" srcOrd="3" destOrd="0" presId="urn:microsoft.com/office/officeart/2005/8/layout/list1"/>
    <dgm:cxn modelId="{36269405-F03D-49DE-AB32-E272A18B4744}" type="presParOf" srcId="{447F8DF1-C9BC-40A4-889B-EA05BF55A894}" destId="{E2FA6873-4EF3-46F4-AAF9-352026FBA08D}" srcOrd="4" destOrd="0" presId="urn:microsoft.com/office/officeart/2005/8/layout/list1"/>
    <dgm:cxn modelId="{7D3BEC7B-736C-49A4-9B2E-248E2DED4983}" type="presParOf" srcId="{E2FA6873-4EF3-46F4-AAF9-352026FBA08D}" destId="{DA5831DB-179D-4CAC-8D11-833CCFF2E5AD}" srcOrd="0" destOrd="0" presId="urn:microsoft.com/office/officeart/2005/8/layout/list1"/>
    <dgm:cxn modelId="{73E8C71B-9F8C-4BAF-90FE-9E8D95F45386}" type="presParOf" srcId="{E2FA6873-4EF3-46F4-AAF9-352026FBA08D}" destId="{524E3E19-64D6-413C-8207-E6F648D6424C}" srcOrd="1" destOrd="0" presId="urn:microsoft.com/office/officeart/2005/8/layout/list1"/>
    <dgm:cxn modelId="{AA550990-49BD-42D3-BAED-E1696D41D361}" type="presParOf" srcId="{447F8DF1-C9BC-40A4-889B-EA05BF55A894}" destId="{F4089701-BB73-430F-A2AF-B7B0F06AA62D}" srcOrd="5" destOrd="0" presId="urn:microsoft.com/office/officeart/2005/8/layout/list1"/>
    <dgm:cxn modelId="{ADAAEC74-9085-4F3E-9D11-0E929125CB06}" type="presParOf" srcId="{447F8DF1-C9BC-40A4-889B-EA05BF55A894}" destId="{E3747236-C8F8-4AE5-93B3-903AB4BD5B39}" srcOrd="6" destOrd="0" presId="urn:microsoft.com/office/officeart/2005/8/layout/list1"/>
    <dgm:cxn modelId="{52E7F5E1-7FA5-45B8-B707-C9FD74E80DE4}" type="presParOf" srcId="{447F8DF1-C9BC-40A4-889B-EA05BF55A894}" destId="{B1AEA812-75D0-4774-979E-0D5278792C34}" srcOrd="7" destOrd="0" presId="urn:microsoft.com/office/officeart/2005/8/layout/list1"/>
    <dgm:cxn modelId="{DFAD3C49-EA44-4501-A7DC-4919D65FF84F}" type="presParOf" srcId="{447F8DF1-C9BC-40A4-889B-EA05BF55A894}" destId="{794AFA61-1A4B-440D-929C-2064F37742F2}" srcOrd="8" destOrd="0" presId="urn:microsoft.com/office/officeart/2005/8/layout/list1"/>
    <dgm:cxn modelId="{B0518189-A923-4B51-B8D4-18463A9D2704}" type="presParOf" srcId="{794AFA61-1A4B-440D-929C-2064F37742F2}" destId="{2C4A7EA4-4272-4441-B020-863560F516FE}" srcOrd="0" destOrd="0" presId="urn:microsoft.com/office/officeart/2005/8/layout/list1"/>
    <dgm:cxn modelId="{E2C77523-C44F-4758-9F0A-6064C23403F3}" type="presParOf" srcId="{794AFA61-1A4B-440D-929C-2064F37742F2}" destId="{3FFB509A-1B7D-472C-9651-D913659AAD91}" srcOrd="1" destOrd="0" presId="urn:microsoft.com/office/officeart/2005/8/layout/list1"/>
    <dgm:cxn modelId="{9356F862-3DA5-4EEB-8553-735A0DB78EE7}" type="presParOf" srcId="{447F8DF1-C9BC-40A4-889B-EA05BF55A894}" destId="{D1ED5EB7-F6FD-4582-A3DC-2A547C791253}" srcOrd="9" destOrd="0" presId="urn:microsoft.com/office/officeart/2005/8/layout/list1"/>
    <dgm:cxn modelId="{F8CFEF12-65C4-4265-9890-B206DAFDCE0D}" type="presParOf" srcId="{447F8DF1-C9BC-40A4-889B-EA05BF55A894}" destId="{0D0B70A2-3F5C-4E50-B4A3-DA01DA69C93D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B3B73FF-CF51-4BC4-B97D-75297CD8B6AE}" type="doc">
      <dgm:prSet loTypeId="urn:microsoft.com/office/officeart/2005/8/layout/pyramid2" loCatId="pyramid" qsTypeId="urn:microsoft.com/office/officeart/2005/8/quickstyle/simple1" qsCatId="simple" csTypeId="urn:microsoft.com/office/officeart/2005/8/colors/accent0_3" csCatId="mainScheme" phldr="1"/>
      <dgm:spPr/>
    </dgm:pt>
    <dgm:pt modelId="{37A6E3EF-9C71-414E-BEAF-EBDDB9006965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Multi-Disciplinary Team</a:t>
          </a:r>
          <a:endParaRPr lang="en-GB"/>
        </a:p>
      </dgm:t>
    </dgm:pt>
    <dgm:pt modelId="{0C4B89D9-6A0A-4F0D-BC66-D3EF7428B9A7}" type="parTrans" cxnId="{9878F6A7-2322-4BFE-9870-2888662FEA57}">
      <dgm:prSet/>
      <dgm:spPr/>
    </dgm:pt>
    <dgm:pt modelId="{1F372A3F-D97F-41B5-97A2-F29BB8F8661C}" type="sibTrans" cxnId="{9878F6A7-2322-4BFE-9870-2888662FEA57}">
      <dgm:prSet/>
      <dgm:spPr/>
    </dgm:pt>
    <dgm:pt modelId="{85C0E9D3-A86E-4509-939E-96BA258E6643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Caseload Management </a:t>
          </a:r>
          <a:endParaRPr lang="en-GB"/>
        </a:p>
      </dgm:t>
    </dgm:pt>
    <dgm:pt modelId="{35249491-C883-4A3B-959A-BDD705AA6D2C}" type="parTrans" cxnId="{8E2A33FC-3E72-44EC-BEDA-A8008B6F25D9}">
      <dgm:prSet/>
      <dgm:spPr/>
    </dgm:pt>
    <dgm:pt modelId="{E3B7EFDF-CC28-4270-BFD7-68F22717FEDE}" type="sibTrans" cxnId="{8E2A33FC-3E72-44EC-BEDA-A8008B6F25D9}">
      <dgm:prSet/>
      <dgm:spPr/>
    </dgm:pt>
    <dgm:pt modelId="{435058A0-165C-4E78-ACD1-4EBC82EA070C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Staff Wellbeing </a:t>
          </a:r>
          <a:endParaRPr lang="en-GB"/>
        </a:p>
      </dgm:t>
    </dgm:pt>
    <dgm:pt modelId="{7E241D43-4940-494F-A1D8-517DBA2149D8}" type="parTrans" cxnId="{C5D918C3-0B37-4B08-9386-8CC684C7CE10}">
      <dgm:prSet/>
      <dgm:spPr/>
    </dgm:pt>
    <dgm:pt modelId="{DF4FE776-350F-43DF-934E-B043050FC418}" type="sibTrans" cxnId="{C5D918C3-0B37-4B08-9386-8CC684C7CE10}">
      <dgm:prSet/>
      <dgm:spPr/>
    </dgm:pt>
    <dgm:pt modelId="{1070F798-7282-4200-A3E5-3A159F3C5669}" type="pres">
      <dgm:prSet presAssocID="{1B3B73FF-CF51-4BC4-B97D-75297CD8B6AE}" presName="compositeShape" presStyleCnt="0">
        <dgm:presLayoutVars>
          <dgm:dir/>
          <dgm:resizeHandles/>
        </dgm:presLayoutVars>
      </dgm:prSet>
      <dgm:spPr/>
    </dgm:pt>
    <dgm:pt modelId="{C3C44E60-F06D-4B8E-915C-27C9E290ADEF}" type="pres">
      <dgm:prSet presAssocID="{1B3B73FF-CF51-4BC4-B97D-75297CD8B6AE}" presName="pyramid" presStyleLbl="node1" presStyleIdx="0" presStyleCnt="1"/>
      <dgm:spPr/>
    </dgm:pt>
    <dgm:pt modelId="{3CEE5C9A-C5EF-47FB-9CB0-215C98903E3C}" type="pres">
      <dgm:prSet presAssocID="{1B3B73FF-CF51-4BC4-B97D-75297CD8B6AE}" presName="theList" presStyleCnt="0"/>
      <dgm:spPr/>
    </dgm:pt>
    <dgm:pt modelId="{A4231A76-BD10-42DB-8A65-AE205E1B537F}" type="pres">
      <dgm:prSet presAssocID="{37A6E3EF-9C71-414E-BEAF-EBDDB9006965}" presName="aNode" presStyleLbl="fgAcc1" presStyleIdx="0" presStyleCnt="3">
        <dgm:presLayoutVars>
          <dgm:bulletEnabled val="1"/>
        </dgm:presLayoutVars>
      </dgm:prSet>
      <dgm:spPr/>
    </dgm:pt>
    <dgm:pt modelId="{1D45D741-2241-4985-96C8-2CDFEB82FE5B}" type="pres">
      <dgm:prSet presAssocID="{37A6E3EF-9C71-414E-BEAF-EBDDB9006965}" presName="aSpace" presStyleCnt="0"/>
      <dgm:spPr/>
    </dgm:pt>
    <dgm:pt modelId="{B25FF895-A417-4A30-B083-31BB29E7F682}" type="pres">
      <dgm:prSet presAssocID="{85C0E9D3-A86E-4509-939E-96BA258E6643}" presName="aNode" presStyleLbl="fgAcc1" presStyleIdx="1" presStyleCnt="3">
        <dgm:presLayoutVars>
          <dgm:bulletEnabled val="1"/>
        </dgm:presLayoutVars>
      </dgm:prSet>
      <dgm:spPr/>
    </dgm:pt>
    <dgm:pt modelId="{4D563E0F-D1C7-40E8-BA20-1A7E951CF430}" type="pres">
      <dgm:prSet presAssocID="{85C0E9D3-A86E-4509-939E-96BA258E6643}" presName="aSpace" presStyleCnt="0"/>
      <dgm:spPr/>
    </dgm:pt>
    <dgm:pt modelId="{700C0F57-403B-4F12-AFAA-DC3F68333077}" type="pres">
      <dgm:prSet presAssocID="{435058A0-165C-4E78-ACD1-4EBC82EA070C}" presName="aNode" presStyleLbl="fgAcc1" presStyleIdx="2" presStyleCnt="3">
        <dgm:presLayoutVars>
          <dgm:bulletEnabled val="1"/>
        </dgm:presLayoutVars>
      </dgm:prSet>
      <dgm:spPr/>
    </dgm:pt>
    <dgm:pt modelId="{178AD830-94B7-40C9-89D8-1D198683BFF9}" type="pres">
      <dgm:prSet presAssocID="{435058A0-165C-4E78-ACD1-4EBC82EA070C}" presName="aSpace" presStyleCnt="0"/>
      <dgm:spPr/>
    </dgm:pt>
  </dgm:ptLst>
  <dgm:cxnLst>
    <dgm:cxn modelId="{98871713-5673-4C0B-ACCC-5A099726239D}" type="presOf" srcId="{1B3B73FF-CF51-4BC4-B97D-75297CD8B6AE}" destId="{1070F798-7282-4200-A3E5-3A159F3C5669}" srcOrd="0" destOrd="0" presId="urn:microsoft.com/office/officeart/2005/8/layout/pyramid2"/>
    <dgm:cxn modelId="{3F4C9976-7F5E-45EF-BAF5-0D564E7A4C20}" type="presOf" srcId="{435058A0-165C-4E78-ACD1-4EBC82EA070C}" destId="{700C0F57-403B-4F12-AFAA-DC3F68333077}" srcOrd="0" destOrd="0" presId="urn:microsoft.com/office/officeart/2005/8/layout/pyramid2"/>
    <dgm:cxn modelId="{E6CC4296-21BE-4958-9457-B601DF56D46B}" type="presOf" srcId="{37A6E3EF-9C71-414E-BEAF-EBDDB9006965}" destId="{A4231A76-BD10-42DB-8A65-AE205E1B537F}" srcOrd="0" destOrd="0" presId="urn:microsoft.com/office/officeart/2005/8/layout/pyramid2"/>
    <dgm:cxn modelId="{9878F6A7-2322-4BFE-9870-2888662FEA57}" srcId="{1B3B73FF-CF51-4BC4-B97D-75297CD8B6AE}" destId="{37A6E3EF-9C71-414E-BEAF-EBDDB9006965}" srcOrd="0" destOrd="0" parTransId="{0C4B89D9-6A0A-4F0D-BC66-D3EF7428B9A7}" sibTransId="{1F372A3F-D97F-41B5-97A2-F29BB8F8661C}"/>
    <dgm:cxn modelId="{C5D918C3-0B37-4B08-9386-8CC684C7CE10}" srcId="{1B3B73FF-CF51-4BC4-B97D-75297CD8B6AE}" destId="{435058A0-165C-4E78-ACD1-4EBC82EA070C}" srcOrd="2" destOrd="0" parTransId="{7E241D43-4940-494F-A1D8-517DBA2149D8}" sibTransId="{DF4FE776-350F-43DF-934E-B043050FC418}"/>
    <dgm:cxn modelId="{E41DFFCA-1A66-4D09-90C1-60DB49D67286}" type="presOf" srcId="{85C0E9D3-A86E-4509-939E-96BA258E6643}" destId="{B25FF895-A417-4A30-B083-31BB29E7F682}" srcOrd="0" destOrd="0" presId="urn:microsoft.com/office/officeart/2005/8/layout/pyramid2"/>
    <dgm:cxn modelId="{8E2A33FC-3E72-44EC-BEDA-A8008B6F25D9}" srcId="{1B3B73FF-CF51-4BC4-B97D-75297CD8B6AE}" destId="{85C0E9D3-A86E-4509-939E-96BA258E6643}" srcOrd="1" destOrd="0" parTransId="{35249491-C883-4A3B-959A-BDD705AA6D2C}" sibTransId="{E3B7EFDF-CC28-4270-BFD7-68F22717FEDE}"/>
    <dgm:cxn modelId="{94AEA2C3-4443-4D05-8B4D-F0C1F6936984}" type="presParOf" srcId="{1070F798-7282-4200-A3E5-3A159F3C5669}" destId="{C3C44E60-F06D-4B8E-915C-27C9E290ADEF}" srcOrd="0" destOrd="0" presId="urn:microsoft.com/office/officeart/2005/8/layout/pyramid2"/>
    <dgm:cxn modelId="{7F52CDE6-30AF-45A4-9130-289E9E83F3CB}" type="presParOf" srcId="{1070F798-7282-4200-A3E5-3A159F3C5669}" destId="{3CEE5C9A-C5EF-47FB-9CB0-215C98903E3C}" srcOrd="1" destOrd="0" presId="urn:microsoft.com/office/officeart/2005/8/layout/pyramid2"/>
    <dgm:cxn modelId="{38B33942-3093-4EC2-BF84-896CB2DADD0D}" type="presParOf" srcId="{3CEE5C9A-C5EF-47FB-9CB0-215C98903E3C}" destId="{A4231A76-BD10-42DB-8A65-AE205E1B537F}" srcOrd="0" destOrd="0" presId="urn:microsoft.com/office/officeart/2005/8/layout/pyramid2"/>
    <dgm:cxn modelId="{CE1A7D03-2755-40A6-840E-EADBCDE92FDC}" type="presParOf" srcId="{3CEE5C9A-C5EF-47FB-9CB0-215C98903E3C}" destId="{1D45D741-2241-4985-96C8-2CDFEB82FE5B}" srcOrd="1" destOrd="0" presId="urn:microsoft.com/office/officeart/2005/8/layout/pyramid2"/>
    <dgm:cxn modelId="{C9467F0B-33D4-42CD-AB31-D9FEEDA73F00}" type="presParOf" srcId="{3CEE5C9A-C5EF-47FB-9CB0-215C98903E3C}" destId="{B25FF895-A417-4A30-B083-31BB29E7F682}" srcOrd="2" destOrd="0" presId="urn:microsoft.com/office/officeart/2005/8/layout/pyramid2"/>
    <dgm:cxn modelId="{CB1EFE8B-8F67-425C-A0A4-C1D6E9316EA8}" type="presParOf" srcId="{3CEE5C9A-C5EF-47FB-9CB0-215C98903E3C}" destId="{4D563E0F-D1C7-40E8-BA20-1A7E951CF430}" srcOrd="3" destOrd="0" presId="urn:microsoft.com/office/officeart/2005/8/layout/pyramid2"/>
    <dgm:cxn modelId="{BFBB4435-E868-423B-95EE-933DF604E396}" type="presParOf" srcId="{3CEE5C9A-C5EF-47FB-9CB0-215C98903E3C}" destId="{700C0F57-403B-4F12-AFAA-DC3F68333077}" srcOrd="4" destOrd="0" presId="urn:microsoft.com/office/officeart/2005/8/layout/pyramid2"/>
    <dgm:cxn modelId="{806649AE-F80A-4F23-9794-804DD0FE8F9D}" type="presParOf" srcId="{3CEE5C9A-C5EF-47FB-9CB0-215C98903E3C}" destId="{178AD830-94B7-40C9-89D8-1D198683BFF9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5BEBB89-9928-4209-A5AE-A57D08A02A5D}" type="doc">
      <dgm:prSet loTypeId="urn:microsoft.com/office/officeart/2005/8/layout/cycle6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GB"/>
        </a:p>
      </dgm:t>
    </dgm:pt>
    <dgm:pt modelId="{5BC8CF2B-09C4-425B-881C-857F0F58236F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Communication skills </a:t>
          </a:r>
          <a:endParaRPr lang="en-GB"/>
        </a:p>
      </dgm:t>
    </dgm:pt>
    <dgm:pt modelId="{FF7E7B5E-D4FF-41D0-A037-4138A72EB23F}" type="parTrans" cxnId="{7042C092-EA1F-4058-AFEB-8A3CC7E230D7}">
      <dgm:prSet/>
      <dgm:spPr/>
      <dgm:t>
        <a:bodyPr/>
        <a:lstStyle/>
        <a:p>
          <a:endParaRPr lang="en-GB"/>
        </a:p>
      </dgm:t>
    </dgm:pt>
    <dgm:pt modelId="{FE7051BB-3343-435B-B8AA-E28FD4684DE7}" type="sibTrans" cxnId="{7042C092-EA1F-4058-AFEB-8A3CC7E230D7}">
      <dgm:prSet/>
      <dgm:spPr/>
      <dgm:t>
        <a:bodyPr/>
        <a:lstStyle/>
        <a:p>
          <a:endParaRPr lang="en-GB"/>
        </a:p>
      </dgm:t>
    </dgm:pt>
    <dgm:pt modelId="{2AD74E76-BD40-4C40-943E-F2EC5DC9E374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Team working </a:t>
          </a:r>
          <a:endParaRPr lang="en-GB"/>
        </a:p>
      </dgm:t>
    </dgm:pt>
    <dgm:pt modelId="{9CBCFC17-01B3-49A3-93B2-45572037E335}" type="parTrans" cxnId="{DB9912FA-E2AC-4956-9B5C-CDE48AC21B30}">
      <dgm:prSet/>
      <dgm:spPr/>
      <dgm:t>
        <a:bodyPr/>
        <a:lstStyle/>
        <a:p>
          <a:endParaRPr lang="en-GB"/>
        </a:p>
      </dgm:t>
    </dgm:pt>
    <dgm:pt modelId="{E9B48770-624A-492E-A733-900E0EABED99}" type="sibTrans" cxnId="{DB9912FA-E2AC-4956-9B5C-CDE48AC21B30}">
      <dgm:prSet/>
      <dgm:spPr/>
      <dgm:t>
        <a:bodyPr/>
        <a:lstStyle/>
        <a:p>
          <a:endParaRPr lang="en-GB"/>
        </a:p>
      </dgm:t>
    </dgm:pt>
    <dgm:pt modelId="{4101D130-3CD6-49A5-A0CD-AF58DF4522D3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Relationships with others</a:t>
          </a:r>
          <a:endParaRPr lang="en-GB"/>
        </a:p>
      </dgm:t>
    </dgm:pt>
    <dgm:pt modelId="{101CB4AE-B735-4D81-8EEE-4A187C414DB9}" type="parTrans" cxnId="{36E42CF1-ED70-4226-9528-C03BFFF500AB}">
      <dgm:prSet/>
      <dgm:spPr/>
      <dgm:t>
        <a:bodyPr/>
        <a:lstStyle/>
        <a:p>
          <a:endParaRPr lang="en-GB"/>
        </a:p>
      </dgm:t>
    </dgm:pt>
    <dgm:pt modelId="{B22815BF-4720-4A5B-9BDE-98C85118A437}" type="sibTrans" cxnId="{36E42CF1-ED70-4226-9528-C03BFFF500AB}">
      <dgm:prSet/>
      <dgm:spPr/>
      <dgm:t>
        <a:bodyPr/>
        <a:lstStyle/>
        <a:p>
          <a:endParaRPr lang="en-GB"/>
        </a:p>
      </dgm:t>
    </dgm:pt>
    <dgm:pt modelId="{012AD46D-DC15-4320-A650-7C997332CD68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Skills and knowledge </a:t>
          </a:r>
          <a:endParaRPr lang="en-GB"/>
        </a:p>
      </dgm:t>
    </dgm:pt>
    <dgm:pt modelId="{22578C6A-EA4C-4AF2-88E0-500AF1E67D34}" type="parTrans" cxnId="{060C8120-CB35-43CE-A86A-3F04597E5955}">
      <dgm:prSet/>
      <dgm:spPr/>
      <dgm:t>
        <a:bodyPr/>
        <a:lstStyle/>
        <a:p>
          <a:endParaRPr lang="en-GB"/>
        </a:p>
      </dgm:t>
    </dgm:pt>
    <dgm:pt modelId="{00CB23B1-9EEF-4906-9F4F-3EC2926A80EB}" type="sibTrans" cxnId="{060C8120-CB35-43CE-A86A-3F04597E5955}">
      <dgm:prSet/>
      <dgm:spPr/>
      <dgm:t>
        <a:bodyPr/>
        <a:lstStyle/>
        <a:p>
          <a:endParaRPr lang="en-GB"/>
        </a:p>
      </dgm:t>
    </dgm:pt>
    <dgm:pt modelId="{0AD2AA41-EF3C-4A51-B1F2-596FA8197026}">
      <dgm:prSet phldrT="[Text]" phldr="0"/>
      <dgm:spPr/>
      <dgm:t>
        <a:bodyPr/>
        <a:lstStyle/>
        <a:p>
          <a:pPr rtl="0"/>
          <a:r>
            <a:rPr lang="en-GB">
              <a:latin typeface="Calibri Light" panose="020F0302020204030204"/>
            </a:rPr>
            <a:t>Confidence and Competent</a:t>
          </a:r>
          <a:endParaRPr lang="en-GB"/>
        </a:p>
      </dgm:t>
    </dgm:pt>
    <dgm:pt modelId="{A2E5AE25-14B3-48C8-ADE6-CFF0DBBFD5A0}" type="parTrans" cxnId="{B1B68513-F048-4618-AE9A-7C7BE1711414}">
      <dgm:prSet/>
      <dgm:spPr/>
      <dgm:t>
        <a:bodyPr/>
        <a:lstStyle/>
        <a:p>
          <a:endParaRPr lang="en-GB"/>
        </a:p>
      </dgm:t>
    </dgm:pt>
    <dgm:pt modelId="{7EF69401-D5DD-4425-9871-EBE7A7339757}" type="sibTrans" cxnId="{B1B68513-F048-4618-AE9A-7C7BE1711414}">
      <dgm:prSet/>
      <dgm:spPr/>
      <dgm:t>
        <a:bodyPr/>
        <a:lstStyle/>
        <a:p>
          <a:endParaRPr lang="en-GB"/>
        </a:p>
      </dgm:t>
    </dgm:pt>
    <dgm:pt modelId="{CC619CDA-9302-43B6-B7DF-B081F3E05A99}" type="pres">
      <dgm:prSet presAssocID="{15BEBB89-9928-4209-A5AE-A57D08A02A5D}" presName="cycle" presStyleCnt="0">
        <dgm:presLayoutVars>
          <dgm:dir/>
          <dgm:resizeHandles val="exact"/>
        </dgm:presLayoutVars>
      </dgm:prSet>
      <dgm:spPr/>
    </dgm:pt>
    <dgm:pt modelId="{8ACE8C7C-D9E7-4246-B8B9-D75618E4EDA2}" type="pres">
      <dgm:prSet presAssocID="{5BC8CF2B-09C4-425B-881C-857F0F58236F}" presName="node" presStyleLbl="node1" presStyleIdx="0" presStyleCnt="5">
        <dgm:presLayoutVars>
          <dgm:bulletEnabled val="1"/>
        </dgm:presLayoutVars>
      </dgm:prSet>
      <dgm:spPr/>
    </dgm:pt>
    <dgm:pt modelId="{326C5501-9182-4490-BFEA-A28636935B26}" type="pres">
      <dgm:prSet presAssocID="{5BC8CF2B-09C4-425B-881C-857F0F58236F}" presName="spNode" presStyleCnt="0"/>
      <dgm:spPr/>
    </dgm:pt>
    <dgm:pt modelId="{0B4C1D65-7C2B-4FBD-BF53-480F6C059C0A}" type="pres">
      <dgm:prSet presAssocID="{FE7051BB-3343-435B-B8AA-E28FD4684DE7}" presName="sibTrans" presStyleLbl="sibTrans1D1" presStyleIdx="0" presStyleCnt="5"/>
      <dgm:spPr/>
    </dgm:pt>
    <dgm:pt modelId="{93B82350-F0D8-405C-8484-0D88E4CD5FAE}" type="pres">
      <dgm:prSet presAssocID="{2AD74E76-BD40-4C40-943E-F2EC5DC9E374}" presName="node" presStyleLbl="node1" presStyleIdx="1" presStyleCnt="5">
        <dgm:presLayoutVars>
          <dgm:bulletEnabled val="1"/>
        </dgm:presLayoutVars>
      </dgm:prSet>
      <dgm:spPr/>
    </dgm:pt>
    <dgm:pt modelId="{BDC33D24-8376-4534-BFC2-711C4EF05D10}" type="pres">
      <dgm:prSet presAssocID="{2AD74E76-BD40-4C40-943E-F2EC5DC9E374}" presName="spNode" presStyleCnt="0"/>
      <dgm:spPr/>
    </dgm:pt>
    <dgm:pt modelId="{410A2ADA-C687-4C48-B9A2-E2A90B88C87D}" type="pres">
      <dgm:prSet presAssocID="{E9B48770-624A-492E-A733-900E0EABED99}" presName="sibTrans" presStyleLbl="sibTrans1D1" presStyleIdx="1" presStyleCnt="5"/>
      <dgm:spPr/>
    </dgm:pt>
    <dgm:pt modelId="{F1B4A3D9-EE1E-4A82-918C-F06DB65EADEA}" type="pres">
      <dgm:prSet presAssocID="{4101D130-3CD6-49A5-A0CD-AF58DF4522D3}" presName="node" presStyleLbl="node1" presStyleIdx="2" presStyleCnt="5">
        <dgm:presLayoutVars>
          <dgm:bulletEnabled val="1"/>
        </dgm:presLayoutVars>
      </dgm:prSet>
      <dgm:spPr/>
    </dgm:pt>
    <dgm:pt modelId="{BC574CFE-6E3F-4E70-8EBA-ED69337EECDF}" type="pres">
      <dgm:prSet presAssocID="{4101D130-3CD6-49A5-A0CD-AF58DF4522D3}" presName="spNode" presStyleCnt="0"/>
      <dgm:spPr/>
    </dgm:pt>
    <dgm:pt modelId="{216E8F81-D6F9-4AD4-9587-1D35EDD2594F}" type="pres">
      <dgm:prSet presAssocID="{B22815BF-4720-4A5B-9BDE-98C85118A437}" presName="sibTrans" presStyleLbl="sibTrans1D1" presStyleIdx="2" presStyleCnt="5"/>
      <dgm:spPr/>
    </dgm:pt>
    <dgm:pt modelId="{BF50B87D-82BD-46B4-91B7-84B68A3AAC75}" type="pres">
      <dgm:prSet presAssocID="{012AD46D-DC15-4320-A650-7C997332CD68}" presName="node" presStyleLbl="node1" presStyleIdx="3" presStyleCnt="5">
        <dgm:presLayoutVars>
          <dgm:bulletEnabled val="1"/>
        </dgm:presLayoutVars>
      </dgm:prSet>
      <dgm:spPr/>
    </dgm:pt>
    <dgm:pt modelId="{06D60989-E4CD-4CB3-BC70-B5CECBBA501A}" type="pres">
      <dgm:prSet presAssocID="{012AD46D-DC15-4320-A650-7C997332CD68}" presName="spNode" presStyleCnt="0"/>
      <dgm:spPr/>
    </dgm:pt>
    <dgm:pt modelId="{F17852D7-2851-4273-AD92-BEE64FFA7F6E}" type="pres">
      <dgm:prSet presAssocID="{00CB23B1-9EEF-4906-9F4F-3EC2926A80EB}" presName="sibTrans" presStyleLbl="sibTrans1D1" presStyleIdx="3" presStyleCnt="5"/>
      <dgm:spPr/>
    </dgm:pt>
    <dgm:pt modelId="{A88079DE-485A-4C13-90FE-AC1E47B036FF}" type="pres">
      <dgm:prSet presAssocID="{0AD2AA41-EF3C-4A51-B1F2-596FA8197026}" presName="node" presStyleLbl="node1" presStyleIdx="4" presStyleCnt="5">
        <dgm:presLayoutVars>
          <dgm:bulletEnabled val="1"/>
        </dgm:presLayoutVars>
      </dgm:prSet>
      <dgm:spPr/>
    </dgm:pt>
    <dgm:pt modelId="{4E06EFBC-3834-4ACD-B328-F9FE07B1E543}" type="pres">
      <dgm:prSet presAssocID="{0AD2AA41-EF3C-4A51-B1F2-596FA8197026}" presName="spNode" presStyleCnt="0"/>
      <dgm:spPr/>
    </dgm:pt>
    <dgm:pt modelId="{9FFDEB31-8FDE-480B-AD62-C4C36DB440E2}" type="pres">
      <dgm:prSet presAssocID="{7EF69401-D5DD-4425-9871-EBE7A7339757}" presName="sibTrans" presStyleLbl="sibTrans1D1" presStyleIdx="4" presStyleCnt="5"/>
      <dgm:spPr/>
    </dgm:pt>
  </dgm:ptLst>
  <dgm:cxnLst>
    <dgm:cxn modelId="{B1B68513-F048-4618-AE9A-7C7BE1711414}" srcId="{15BEBB89-9928-4209-A5AE-A57D08A02A5D}" destId="{0AD2AA41-EF3C-4A51-B1F2-596FA8197026}" srcOrd="4" destOrd="0" parTransId="{A2E5AE25-14B3-48C8-ADE6-CFF0DBBFD5A0}" sibTransId="{7EF69401-D5DD-4425-9871-EBE7A7339757}"/>
    <dgm:cxn modelId="{AD1F4D17-4CCF-4E8D-8ED4-81573B714B2D}" type="presOf" srcId="{E9B48770-624A-492E-A733-900E0EABED99}" destId="{410A2ADA-C687-4C48-B9A2-E2A90B88C87D}" srcOrd="0" destOrd="0" presId="urn:microsoft.com/office/officeart/2005/8/layout/cycle6"/>
    <dgm:cxn modelId="{88000F1B-D7D8-4AB0-9F6D-B2ACAE30F5F0}" type="presOf" srcId="{15BEBB89-9928-4209-A5AE-A57D08A02A5D}" destId="{CC619CDA-9302-43B6-B7DF-B081F3E05A99}" srcOrd="0" destOrd="0" presId="urn:microsoft.com/office/officeart/2005/8/layout/cycle6"/>
    <dgm:cxn modelId="{060C8120-CB35-43CE-A86A-3F04597E5955}" srcId="{15BEBB89-9928-4209-A5AE-A57D08A02A5D}" destId="{012AD46D-DC15-4320-A650-7C997332CD68}" srcOrd="3" destOrd="0" parTransId="{22578C6A-EA4C-4AF2-88E0-500AF1E67D34}" sibTransId="{00CB23B1-9EEF-4906-9F4F-3EC2926A80EB}"/>
    <dgm:cxn modelId="{6156262F-2CFC-4E93-AB41-40DB31A55DBA}" type="presOf" srcId="{00CB23B1-9EEF-4906-9F4F-3EC2926A80EB}" destId="{F17852D7-2851-4273-AD92-BEE64FFA7F6E}" srcOrd="0" destOrd="0" presId="urn:microsoft.com/office/officeart/2005/8/layout/cycle6"/>
    <dgm:cxn modelId="{A80CCB34-1D84-4144-B44D-C3E041833F85}" type="presOf" srcId="{5BC8CF2B-09C4-425B-881C-857F0F58236F}" destId="{8ACE8C7C-D9E7-4246-B8B9-D75618E4EDA2}" srcOrd="0" destOrd="0" presId="urn:microsoft.com/office/officeart/2005/8/layout/cycle6"/>
    <dgm:cxn modelId="{77423163-C8FC-45D7-AD9C-E8BF41424E79}" type="presOf" srcId="{0AD2AA41-EF3C-4A51-B1F2-596FA8197026}" destId="{A88079DE-485A-4C13-90FE-AC1E47B036FF}" srcOrd="0" destOrd="0" presId="urn:microsoft.com/office/officeart/2005/8/layout/cycle6"/>
    <dgm:cxn modelId="{FA4CE563-F4AC-4C66-B083-87F46A80E68E}" type="presOf" srcId="{012AD46D-DC15-4320-A650-7C997332CD68}" destId="{BF50B87D-82BD-46B4-91B7-84B68A3AAC75}" srcOrd="0" destOrd="0" presId="urn:microsoft.com/office/officeart/2005/8/layout/cycle6"/>
    <dgm:cxn modelId="{EB762859-8C32-48E2-9871-E23A52617C01}" type="presOf" srcId="{4101D130-3CD6-49A5-A0CD-AF58DF4522D3}" destId="{F1B4A3D9-EE1E-4A82-918C-F06DB65EADEA}" srcOrd="0" destOrd="0" presId="urn:microsoft.com/office/officeart/2005/8/layout/cycle6"/>
    <dgm:cxn modelId="{C56C6490-B2F1-4438-BB66-48BF139B15C6}" type="presOf" srcId="{B22815BF-4720-4A5B-9BDE-98C85118A437}" destId="{216E8F81-D6F9-4AD4-9587-1D35EDD2594F}" srcOrd="0" destOrd="0" presId="urn:microsoft.com/office/officeart/2005/8/layout/cycle6"/>
    <dgm:cxn modelId="{7042C092-EA1F-4058-AFEB-8A3CC7E230D7}" srcId="{15BEBB89-9928-4209-A5AE-A57D08A02A5D}" destId="{5BC8CF2B-09C4-425B-881C-857F0F58236F}" srcOrd="0" destOrd="0" parTransId="{FF7E7B5E-D4FF-41D0-A037-4138A72EB23F}" sibTransId="{FE7051BB-3343-435B-B8AA-E28FD4684DE7}"/>
    <dgm:cxn modelId="{61B2BD9C-ED99-4265-96E3-469728F7B89B}" type="presOf" srcId="{2AD74E76-BD40-4C40-943E-F2EC5DC9E374}" destId="{93B82350-F0D8-405C-8484-0D88E4CD5FAE}" srcOrd="0" destOrd="0" presId="urn:microsoft.com/office/officeart/2005/8/layout/cycle6"/>
    <dgm:cxn modelId="{74CF7BD6-C3BC-4EB1-8B3F-84F86E5ACB7E}" type="presOf" srcId="{FE7051BB-3343-435B-B8AA-E28FD4684DE7}" destId="{0B4C1D65-7C2B-4FBD-BF53-480F6C059C0A}" srcOrd="0" destOrd="0" presId="urn:microsoft.com/office/officeart/2005/8/layout/cycle6"/>
    <dgm:cxn modelId="{58837BDE-F2F3-416F-8B60-87A291E1984B}" type="presOf" srcId="{7EF69401-D5DD-4425-9871-EBE7A7339757}" destId="{9FFDEB31-8FDE-480B-AD62-C4C36DB440E2}" srcOrd="0" destOrd="0" presId="urn:microsoft.com/office/officeart/2005/8/layout/cycle6"/>
    <dgm:cxn modelId="{36E42CF1-ED70-4226-9528-C03BFFF500AB}" srcId="{15BEBB89-9928-4209-A5AE-A57D08A02A5D}" destId="{4101D130-3CD6-49A5-A0CD-AF58DF4522D3}" srcOrd="2" destOrd="0" parTransId="{101CB4AE-B735-4D81-8EEE-4A187C414DB9}" sibTransId="{B22815BF-4720-4A5B-9BDE-98C85118A437}"/>
    <dgm:cxn modelId="{DB9912FA-E2AC-4956-9B5C-CDE48AC21B30}" srcId="{15BEBB89-9928-4209-A5AE-A57D08A02A5D}" destId="{2AD74E76-BD40-4C40-943E-F2EC5DC9E374}" srcOrd="1" destOrd="0" parTransId="{9CBCFC17-01B3-49A3-93B2-45572037E335}" sibTransId="{E9B48770-624A-492E-A733-900E0EABED99}"/>
    <dgm:cxn modelId="{F282C0E3-84BA-4DD1-B138-F31194BC6610}" type="presParOf" srcId="{CC619CDA-9302-43B6-B7DF-B081F3E05A99}" destId="{8ACE8C7C-D9E7-4246-B8B9-D75618E4EDA2}" srcOrd="0" destOrd="0" presId="urn:microsoft.com/office/officeart/2005/8/layout/cycle6"/>
    <dgm:cxn modelId="{F77536BF-7DC6-40B6-9C66-9F348337D829}" type="presParOf" srcId="{CC619CDA-9302-43B6-B7DF-B081F3E05A99}" destId="{326C5501-9182-4490-BFEA-A28636935B26}" srcOrd="1" destOrd="0" presId="urn:microsoft.com/office/officeart/2005/8/layout/cycle6"/>
    <dgm:cxn modelId="{3E038C0C-AAED-45D5-B945-51AD1BDD5554}" type="presParOf" srcId="{CC619CDA-9302-43B6-B7DF-B081F3E05A99}" destId="{0B4C1D65-7C2B-4FBD-BF53-480F6C059C0A}" srcOrd="2" destOrd="0" presId="urn:microsoft.com/office/officeart/2005/8/layout/cycle6"/>
    <dgm:cxn modelId="{5622C986-F35C-4B6E-B6B9-6A0AE55D75AC}" type="presParOf" srcId="{CC619CDA-9302-43B6-B7DF-B081F3E05A99}" destId="{93B82350-F0D8-405C-8484-0D88E4CD5FAE}" srcOrd="3" destOrd="0" presId="urn:microsoft.com/office/officeart/2005/8/layout/cycle6"/>
    <dgm:cxn modelId="{CE026C02-3BEA-4A1B-B541-BA1C58E54B01}" type="presParOf" srcId="{CC619CDA-9302-43B6-B7DF-B081F3E05A99}" destId="{BDC33D24-8376-4534-BFC2-711C4EF05D10}" srcOrd="4" destOrd="0" presId="urn:microsoft.com/office/officeart/2005/8/layout/cycle6"/>
    <dgm:cxn modelId="{DFFFB93F-DF8D-44D3-B529-B6CFE921C9AD}" type="presParOf" srcId="{CC619CDA-9302-43B6-B7DF-B081F3E05A99}" destId="{410A2ADA-C687-4C48-B9A2-E2A90B88C87D}" srcOrd="5" destOrd="0" presId="urn:microsoft.com/office/officeart/2005/8/layout/cycle6"/>
    <dgm:cxn modelId="{783D74E9-A84D-4683-A8A5-371C0B627C48}" type="presParOf" srcId="{CC619CDA-9302-43B6-B7DF-B081F3E05A99}" destId="{F1B4A3D9-EE1E-4A82-918C-F06DB65EADEA}" srcOrd="6" destOrd="0" presId="urn:microsoft.com/office/officeart/2005/8/layout/cycle6"/>
    <dgm:cxn modelId="{45EDC6A2-07E6-4E9F-8FC9-3462340B725A}" type="presParOf" srcId="{CC619CDA-9302-43B6-B7DF-B081F3E05A99}" destId="{BC574CFE-6E3F-4E70-8EBA-ED69337EECDF}" srcOrd="7" destOrd="0" presId="urn:microsoft.com/office/officeart/2005/8/layout/cycle6"/>
    <dgm:cxn modelId="{827D1301-0DAD-48B7-BCC7-68EF2DC4F20F}" type="presParOf" srcId="{CC619CDA-9302-43B6-B7DF-B081F3E05A99}" destId="{216E8F81-D6F9-4AD4-9587-1D35EDD2594F}" srcOrd="8" destOrd="0" presId="urn:microsoft.com/office/officeart/2005/8/layout/cycle6"/>
    <dgm:cxn modelId="{2A3EC1E0-C263-4A58-B3CB-F88519F3EB3E}" type="presParOf" srcId="{CC619CDA-9302-43B6-B7DF-B081F3E05A99}" destId="{BF50B87D-82BD-46B4-91B7-84B68A3AAC75}" srcOrd="9" destOrd="0" presId="urn:microsoft.com/office/officeart/2005/8/layout/cycle6"/>
    <dgm:cxn modelId="{C982577C-D488-4DFF-AF46-CD3622573AE9}" type="presParOf" srcId="{CC619CDA-9302-43B6-B7DF-B081F3E05A99}" destId="{06D60989-E4CD-4CB3-BC70-B5CECBBA501A}" srcOrd="10" destOrd="0" presId="urn:microsoft.com/office/officeart/2005/8/layout/cycle6"/>
    <dgm:cxn modelId="{31ECD40F-0732-4938-B933-7D5B3190F519}" type="presParOf" srcId="{CC619CDA-9302-43B6-B7DF-B081F3E05A99}" destId="{F17852D7-2851-4273-AD92-BEE64FFA7F6E}" srcOrd="11" destOrd="0" presId="urn:microsoft.com/office/officeart/2005/8/layout/cycle6"/>
    <dgm:cxn modelId="{E79D0802-B96F-4E23-B885-BBED1F2A8B78}" type="presParOf" srcId="{CC619CDA-9302-43B6-B7DF-B081F3E05A99}" destId="{A88079DE-485A-4C13-90FE-AC1E47B036FF}" srcOrd="12" destOrd="0" presId="urn:microsoft.com/office/officeart/2005/8/layout/cycle6"/>
    <dgm:cxn modelId="{60C5C69E-865D-48D5-999C-87E2850E2DBB}" type="presParOf" srcId="{CC619CDA-9302-43B6-B7DF-B081F3E05A99}" destId="{4E06EFBC-3834-4ACD-B328-F9FE07B1E543}" srcOrd="13" destOrd="0" presId="urn:microsoft.com/office/officeart/2005/8/layout/cycle6"/>
    <dgm:cxn modelId="{DC8CFEF9-6CE8-4200-BFBE-665049624E2F}" type="presParOf" srcId="{CC619CDA-9302-43B6-B7DF-B081F3E05A99}" destId="{9FFDEB31-8FDE-480B-AD62-C4C36DB440E2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B6139B-C2AC-445D-AFAB-82FB9646ADC4}">
      <dsp:nvSpPr>
        <dsp:cNvPr id="0" name=""/>
        <dsp:cNvSpPr/>
      </dsp:nvSpPr>
      <dsp:spPr>
        <a:xfrm>
          <a:off x="2157676" y="1190"/>
          <a:ext cx="1321026" cy="85866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Calibri Light" panose="020F0302020204030204"/>
            </a:rPr>
            <a:t>Multi-disciplinary Team</a:t>
          </a:r>
          <a:endParaRPr lang="en-GB" sz="1300" kern="1200"/>
        </a:p>
      </dsp:txBody>
      <dsp:txXfrm>
        <a:off x="2199593" y="43107"/>
        <a:ext cx="1237192" cy="774833"/>
      </dsp:txXfrm>
    </dsp:sp>
    <dsp:sp modelId="{315A35F6-327E-4C88-9690-611E13E617F7}">
      <dsp:nvSpPr>
        <dsp:cNvPr id="0" name=""/>
        <dsp:cNvSpPr/>
      </dsp:nvSpPr>
      <dsp:spPr>
        <a:xfrm>
          <a:off x="1103079" y="430524"/>
          <a:ext cx="3430220" cy="3430220"/>
        </a:xfrm>
        <a:custGeom>
          <a:avLst/>
          <a:gdLst/>
          <a:ahLst/>
          <a:cxnLst/>
          <a:rect l="0" t="0" r="0" b="0"/>
          <a:pathLst>
            <a:path>
              <a:moveTo>
                <a:pt x="2552494" y="218317"/>
              </a:moveTo>
              <a:arcTo wR="1715110" hR="1715110" stAng="17953497" swAng="1211441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87AB9C5-87CE-4EE7-85C1-300A6BB4EEE6}">
      <dsp:nvSpPr>
        <dsp:cNvPr id="0" name=""/>
        <dsp:cNvSpPr/>
      </dsp:nvSpPr>
      <dsp:spPr>
        <a:xfrm>
          <a:off x="3788843" y="1186302"/>
          <a:ext cx="1321026" cy="85866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Calibri Light" panose="020F0302020204030204"/>
            </a:rPr>
            <a:t>Communication </a:t>
          </a:r>
          <a:endParaRPr lang="en-GB" sz="1300" kern="1200"/>
        </a:p>
      </dsp:txBody>
      <dsp:txXfrm>
        <a:off x="3830760" y="1228219"/>
        <a:ext cx="1237192" cy="774833"/>
      </dsp:txXfrm>
    </dsp:sp>
    <dsp:sp modelId="{63E01C36-A973-4116-931F-045AE93DDB90}">
      <dsp:nvSpPr>
        <dsp:cNvPr id="0" name=""/>
        <dsp:cNvSpPr/>
      </dsp:nvSpPr>
      <dsp:spPr>
        <a:xfrm>
          <a:off x="1103079" y="430524"/>
          <a:ext cx="3430220" cy="3430220"/>
        </a:xfrm>
        <a:custGeom>
          <a:avLst/>
          <a:gdLst/>
          <a:ahLst/>
          <a:cxnLst/>
          <a:rect l="0" t="0" r="0" b="0"/>
          <a:pathLst>
            <a:path>
              <a:moveTo>
                <a:pt x="3426104" y="1833851"/>
              </a:moveTo>
              <a:arcTo wR="1715110" hR="1715110" stAng="21838194" swAng="1359651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66FE0F-9898-4CB1-BEB6-71BF02B12195}">
      <dsp:nvSpPr>
        <dsp:cNvPr id="0" name=""/>
        <dsp:cNvSpPr/>
      </dsp:nvSpPr>
      <dsp:spPr>
        <a:xfrm>
          <a:off x="3165793" y="3103853"/>
          <a:ext cx="1321026" cy="85866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Calibri Light" panose="020F0302020204030204"/>
            </a:rPr>
            <a:t>Team Player </a:t>
          </a:r>
        </a:p>
      </dsp:txBody>
      <dsp:txXfrm>
        <a:off x="3207710" y="3145770"/>
        <a:ext cx="1237192" cy="774833"/>
      </dsp:txXfrm>
    </dsp:sp>
    <dsp:sp modelId="{65C3D8D8-3768-4225-8045-195A59CF71A7}">
      <dsp:nvSpPr>
        <dsp:cNvPr id="0" name=""/>
        <dsp:cNvSpPr/>
      </dsp:nvSpPr>
      <dsp:spPr>
        <a:xfrm>
          <a:off x="1103079" y="430524"/>
          <a:ext cx="3430220" cy="3430220"/>
        </a:xfrm>
        <a:custGeom>
          <a:avLst/>
          <a:gdLst/>
          <a:ahLst/>
          <a:cxnLst/>
          <a:rect l="0" t="0" r="0" b="0"/>
          <a:pathLst>
            <a:path>
              <a:moveTo>
                <a:pt x="1925565" y="3417259"/>
              </a:moveTo>
              <a:arcTo wR="1715110" hR="1715110" stAng="4977101" swAng="845798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F576560-58E8-483B-9CC0-964512054AB7}">
      <dsp:nvSpPr>
        <dsp:cNvPr id="0" name=""/>
        <dsp:cNvSpPr/>
      </dsp:nvSpPr>
      <dsp:spPr>
        <a:xfrm>
          <a:off x="1149560" y="3103853"/>
          <a:ext cx="1321026" cy="85866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Calibri Light" panose="020F0302020204030204"/>
            </a:rPr>
            <a:t>Professional </a:t>
          </a:r>
          <a:endParaRPr lang="en-GB" sz="1300" kern="1200"/>
        </a:p>
      </dsp:txBody>
      <dsp:txXfrm>
        <a:off x="1191477" y="3145770"/>
        <a:ext cx="1237192" cy="774833"/>
      </dsp:txXfrm>
    </dsp:sp>
    <dsp:sp modelId="{98732F6F-4A53-4473-B815-F632F4A840DF}">
      <dsp:nvSpPr>
        <dsp:cNvPr id="0" name=""/>
        <dsp:cNvSpPr/>
      </dsp:nvSpPr>
      <dsp:spPr>
        <a:xfrm>
          <a:off x="1103079" y="430524"/>
          <a:ext cx="3430220" cy="3430220"/>
        </a:xfrm>
        <a:custGeom>
          <a:avLst/>
          <a:gdLst/>
          <a:ahLst/>
          <a:cxnLst/>
          <a:rect l="0" t="0" r="0" b="0"/>
          <a:pathLst>
            <a:path>
              <a:moveTo>
                <a:pt x="181949" y="2483889"/>
              </a:moveTo>
              <a:arcTo wR="1715110" hR="1715110" stAng="9202155" swAng="1359651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0B0B9B-29DE-4382-9130-5F437404ED1D}">
      <dsp:nvSpPr>
        <dsp:cNvPr id="0" name=""/>
        <dsp:cNvSpPr/>
      </dsp:nvSpPr>
      <dsp:spPr>
        <a:xfrm>
          <a:off x="526510" y="1186302"/>
          <a:ext cx="1321026" cy="858667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Calibri Light" panose="020F0302020204030204"/>
            </a:rPr>
            <a:t>Concise and timely Documentation</a:t>
          </a:r>
          <a:endParaRPr lang="en-GB" sz="1300" kern="1200"/>
        </a:p>
      </dsp:txBody>
      <dsp:txXfrm>
        <a:off x="568427" y="1228219"/>
        <a:ext cx="1237192" cy="774833"/>
      </dsp:txXfrm>
    </dsp:sp>
    <dsp:sp modelId="{C2489BC2-9191-47D6-9C14-970A40203148}">
      <dsp:nvSpPr>
        <dsp:cNvPr id="0" name=""/>
        <dsp:cNvSpPr/>
      </dsp:nvSpPr>
      <dsp:spPr>
        <a:xfrm>
          <a:off x="1103079" y="430524"/>
          <a:ext cx="3430220" cy="3430220"/>
        </a:xfrm>
        <a:custGeom>
          <a:avLst/>
          <a:gdLst/>
          <a:ahLst/>
          <a:cxnLst/>
          <a:rect l="0" t="0" r="0" b="0"/>
          <a:pathLst>
            <a:path>
              <a:moveTo>
                <a:pt x="412571" y="599316"/>
              </a:moveTo>
              <a:arcTo wR="1715110" hR="1715110" stAng="13235062" swAng="1211441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50A779-49B0-4DFD-9245-80840FB2DBB9}">
      <dsp:nvSpPr>
        <dsp:cNvPr id="0" name=""/>
        <dsp:cNvSpPr/>
      </dsp:nvSpPr>
      <dsp:spPr>
        <a:xfrm rot="16200000">
          <a:off x="573" y="1434"/>
          <a:ext cx="2050375" cy="2050375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Calibri Light" panose="020F0302020204030204"/>
            </a:rPr>
            <a:t>Benefits </a:t>
          </a:r>
          <a:endParaRPr lang="en-GB" sz="1600" kern="1200"/>
        </a:p>
      </dsp:txBody>
      <dsp:txXfrm rot="5400000">
        <a:off x="573" y="514028"/>
        <a:ext cx="1691559" cy="1025187"/>
      </dsp:txXfrm>
    </dsp:sp>
    <dsp:sp modelId="{2105B31E-E3E9-4095-B556-95996C968BC0}">
      <dsp:nvSpPr>
        <dsp:cNvPr id="0" name=""/>
        <dsp:cNvSpPr/>
      </dsp:nvSpPr>
      <dsp:spPr>
        <a:xfrm rot="5400000">
          <a:off x="4207127" y="1434"/>
          <a:ext cx="2050375" cy="2050375"/>
        </a:xfrm>
        <a:prstGeom prst="downArrow">
          <a:avLst>
            <a:gd name="adj1" fmla="val 50000"/>
            <a:gd name="adj2" fmla="val 35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Calibri Light" panose="020F0302020204030204"/>
            </a:rPr>
            <a:t>Contraindications</a:t>
          </a:r>
          <a:endParaRPr lang="en-GB" sz="1600" kern="1200"/>
        </a:p>
      </dsp:txBody>
      <dsp:txXfrm rot="-5400000">
        <a:off x="4565943" y="514028"/>
        <a:ext cx="1691559" cy="10251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E774CE-9D01-4D7C-8BAA-84DA1589DC39}">
      <dsp:nvSpPr>
        <dsp:cNvPr id="0" name=""/>
        <dsp:cNvSpPr/>
      </dsp:nvSpPr>
      <dsp:spPr>
        <a:xfrm>
          <a:off x="0" y="476059"/>
          <a:ext cx="5491239" cy="705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7F1739-73EE-4E84-99F7-9758C06E6178}">
      <dsp:nvSpPr>
        <dsp:cNvPr id="0" name=""/>
        <dsp:cNvSpPr/>
      </dsp:nvSpPr>
      <dsp:spPr>
        <a:xfrm>
          <a:off x="274561" y="62779"/>
          <a:ext cx="3843867" cy="8265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289" tIns="0" rIns="145289" bIns="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Calibri Light" panose="020F0302020204030204"/>
            </a:rPr>
            <a:t>Assessments </a:t>
          </a:r>
          <a:endParaRPr lang="en-GB" sz="2800" kern="1200"/>
        </a:p>
      </dsp:txBody>
      <dsp:txXfrm>
        <a:off x="314910" y="103128"/>
        <a:ext cx="3763169" cy="745862"/>
      </dsp:txXfrm>
    </dsp:sp>
    <dsp:sp modelId="{E3747236-C8F8-4AE5-93B3-903AB4BD5B39}">
      <dsp:nvSpPr>
        <dsp:cNvPr id="0" name=""/>
        <dsp:cNvSpPr/>
      </dsp:nvSpPr>
      <dsp:spPr>
        <a:xfrm>
          <a:off x="0" y="1746139"/>
          <a:ext cx="5491239" cy="705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4E3E19-64D6-413C-8207-E6F648D6424C}">
      <dsp:nvSpPr>
        <dsp:cNvPr id="0" name=""/>
        <dsp:cNvSpPr/>
      </dsp:nvSpPr>
      <dsp:spPr>
        <a:xfrm>
          <a:off x="274561" y="1332859"/>
          <a:ext cx="3843867" cy="8265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289" tIns="0" rIns="145289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Calibri Light" panose="020F0302020204030204"/>
            </a:rPr>
            <a:t>Documentation</a:t>
          </a:r>
          <a:endParaRPr lang="en-GB" sz="2800" kern="1200"/>
        </a:p>
      </dsp:txBody>
      <dsp:txXfrm>
        <a:off x="314910" y="1373208"/>
        <a:ext cx="3763169" cy="745862"/>
      </dsp:txXfrm>
    </dsp:sp>
    <dsp:sp modelId="{0D0B70A2-3F5C-4E50-B4A3-DA01DA69C93D}">
      <dsp:nvSpPr>
        <dsp:cNvPr id="0" name=""/>
        <dsp:cNvSpPr/>
      </dsp:nvSpPr>
      <dsp:spPr>
        <a:xfrm>
          <a:off x="0" y="3016219"/>
          <a:ext cx="5491239" cy="705600"/>
        </a:xfrm>
        <a:prstGeom prst="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FB509A-1B7D-472C-9651-D913659AAD91}">
      <dsp:nvSpPr>
        <dsp:cNvPr id="0" name=""/>
        <dsp:cNvSpPr/>
      </dsp:nvSpPr>
      <dsp:spPr>
        <a:xfrm>
          <a:off x="274561" y="2602939"/>
          <a:ext cx="3843867" cy="82656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5289" tIns="0" rIns="145289" bIns="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latin typeface="Calibri Light" panose="020F0302020204030204"/>
            </a:rPr>
            <a:t>Referral Process</a:t>
          </a:r>
          <a:endParaRPr lang="en-GB" sz="2800" kern="1200"/>
        </a:p>
      </dsp:txBody>
      <dsp:txXfrm>
        <a:off x="314910" y="2643288"/>
        <a:ext cx="3763169" cy="7458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C44E60-F06D-4B8E-915C-27C9E290ADEF}">
      <dsp:nvSpPr>
        <dsp:cNvPr id="0" name=""/>
        <dsp:cNvSpPr/>
      </dsp:nvSpPr>
      <dsp:spPr>
        <a:xfrm>
          <a:off x="1489574" y="0"/>
          <a:ext cx="3462454" cy="3462454"/>
        </a:xfrm>
        <a:prstGeom prst="triangl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31A76-BD10-42DB-8A65-AE205E1B537F}">
      <dsp:nvSpPr>
        <dsp:cNvPr id="0" name=""/>
        <dsp:cNvSpPr/>
      </dsp:nvSpPr>
      <dsp:spPr>
        <a:xfrm>
          <a:off x="3220801" y="348105"/>
          <a:ext cx="2250595" cy="819627"/>
        </a:xfrm>
        <a:prstGeom prst="round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Multi-Disciplinary Team</a:t>
          </a:r>
          <a:endParaRPr lang="en-GB" sz="2000" kern="1200"/>
        </a:p>
      </dsp:txBody>
      <dsp:txXfrm>
        <a:off x="3260812" y="388116"/>
        <a:ext cx="2170573" cy="739605"/>
      </dsp:txXfrm>
    </dsp:sp>
    <dsp:sp modelId="{B25FF895-A417-4A30-B083-31BB29E7F682}">
      <dsp:nvSpPr>
        <dsp:cNvPr id="0" name=""/>
        <dsp:cNvSpPr/>
      </dsp:nvSpPr>
      <dsp:spPr>
        <a:xfrm>
          <a:off x="3220801" y="1270186"/>
          <a:ext cx="2250595" cy="819627"/>
        </a:xfrm>
        <a:prstGeom prst="round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Caseload Management </a:t>
          </a:r>
          <a:endParaRPr lang="en-GB" sz="2000" kern="1200"/>
        </a:p>
      </dsp:txBody>
      <dsp:txXfrm>
        <a:off x="3260812" y="1310197"/>
        <a:ext cx="2170573" cy="739605"/>
      </dsp:txXfrm>
    </dsp:sp>
    <dsp:sp modelId="{700C0F57-403B-4F12-AFAA-DC3F68333077}">
      <dsp:nvSpPr>
        <dsp:cNvPr id="0" name=""/>
        <dsp:cNvSpPr/>
      </dsp:nvSpPr>
      <dsp:spPr>
        <a:xfrm>
          <a:off x="3220801" y="2192267"/>
          <a:ext cx="2250595" cy="819627"/>
        </a:xfrm>
        <a:prstGeom prst="roundRect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Calibri Light" panose="020F0302020204030204"/>
            </a:rPr>
            <a:t>Staff Wellbeing </a:t>
          </a:r>
          <a:endParaRPr lang="en-GB" sz="2000" kern="1200"/>
        </a:p>
      </dsp:txBody>
      <dsp:txXfrm>
        <a:off x="3260812" y="2232278"/>
        <a:ext cx="2170573" cy="73960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CE8C7C-D9E7-4246-B8B9-D75618E4EDA2}">
      <dsp:nvSpPr>
        <dsp:cNvPr id="0" name=""/>
        <dsp:cNvSpPr/>
      </dsp:nvSpPr>
      <dsp:spPr>
        <a:xfrm>
          <a:off x="3414568" y="2517"/>
          <a:ext cx="1371433" cy="89143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 Light" panose="020F0302020204030204"/>
            </a:rPr>
            <a:t>Communication skills </a:t>
          </a:r>
          <a:endParaRPr lang="en-GB" sz="1400" kern="1200"/>
        </a:p>
      </dsp:txBody>
      <dsp:txXfrm>
        <a:off x="3458084" y="46033"/>
        <a:ext cx="1284401" cy="804399"/>
      </dsp:txXfrm>
    </dsp:sp>
    <dsp:sp modelId="{0B4C1D65-7C2B-4FBD-BF53-480F6C059C0A}">
      <dsp:nvSpPr>
        <dsp:cNvPr id="0" name=""/>
        <dsp:cNvSpPr/>
      </dsp:nvSpPr>
      <dsp:spPr>
        <a:xfrm>
          <a:off x="2319099" y="448232"/>
          <a:ext cx="3562371" cy="3562371"/>
        </a:xfrm>
        <a:custGeom>
          <a:avLst/>
          <a:gdLst/>
          <a:ahLst/>
          <a:cxnLst/>
          <a:rect l="0" t="0" r="0" b="0"/>
          <a:pathLst>
            <a:path>
              <a:moveTo>
                <a:pt x="2476326" y="141245"/>
              </a:moveTo>
              <a:arcTo wR="1781185" hR="1781185" stAng="17578272" swAng="1961751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B82350-F0D8-405C-8484-0D88E4CD5FAE}">
      <dsp:nvSpPr>
        <dsp:cNvPr id="0" name=""/>
        <dsp:cNvSpPr/>
      </dsp:nvSpPr>
      <dsp:spPr>
        <a:xfrm>
          <a:off x="5108577" y="1233286"/>
          <a:ext cx="1371433" cy="89143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 Light" panose="020F0302020204030204"/>
            </a:rPr>
            <a:t>Team working </a:t>
          </a:r>
          <a:endParaRPr lang="en-GB" sz="1400" kern="1200"/>
        </a:p>
      </dsp:txBody>
      <dsp:txXfrm>
        <a:off x="5152093" y="1276802"/>
        <a:ext cx="1284401" cy="804399"/>
      </dsp:txXfrm>
    </dsp:sp>
    <dsp:sp modelId="{410A2ADA-C687-4C48-B9A2-E2A90B88C87D}">
      <dsp:nvSpPr>
        <dsp:cNvPr id="0" name=""/>
        <dsp:cNvSpPr/>
      </dsp:nvSpPr>
      <dsp:spPr>
        <a:xfrm>
          <a:off x="2319099" y="448232"/>
          <a:ext cx="3562371" cy="3562371"/>
        </a:xfrm>
        <a:custGeom>
          <a:avLst/>
          <a:gdLst/>
          <a:ahLst/>
          <a:cxnLst/>
          <a:rect l="0" t="0" r="0" b="0"/>
          <a:pathLst>
            <a:path>
              <a:moveTo>
                <a:pt x="3559925" y="1687871"/>
              </a:moveTo>
              <a:arcTo wR="1781185" hR="1781185" stAng="21419818" swAng="2196466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1B4A3D9-EE1E-4A82-918C-F06DB65EADEA}">
      <dsp:nvSpPr>
        <dsp:cNvPr id="0" name=""/>
        <dsp:cNvSpPr/>
      </dsp:nvSpPr>
      <dsp:spPr>
        <a:xfrm>
          <a:off x="4461523" y="3224712"/>
          <a:ext cx="1371433" cy="89143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 Light" panose="020F0302020204030204"/>
            </a:rPr>
            <a:t>Relationships with others</a:t>
          </a:r>
          <a:endParaRPr lang="en-GB" sz="1400" kern="1200"/>
        </a:p>
      </dsp:txBody>
      <dsp:txXfrm>
        <a:off x="4505039" y="3268228"/>
        <a:ext cx="1284401" cy="804399"/>
      </dsp:txXfrm>
    </dsp:sp>
    <dsp:sp modelId="{216E8F81-D6F9-4AD4-9587-1D35EDD2594F}">
      <dsp:nvSpPr>
        <dsp:cNvPr id="0" name=""/>
        <dsp:cNvSpPr/>
      </dsp:nvSpPr>
      <dsp:spPr>
        <a:xfrm>
          <a:off x="2319099" y="448232"/>
          <a:ext cx="3562371" cy="3562371"/>
        </a:xfrm>
        <a:custGeom>
          <a:avLst/>
          <a:gdLst/>
          <a:ahLst/>
          <a:cxnLst/>
          <a:rect l="0" t="0" r="0" b="0"/>
          <a:pathLst>
            <a:path>
              <a:moveTo>
                <a:pt x="2135346" y="3526807"/>
              </a:moveTo>
              <a:arcTo wR="1781185" hR="1781185" stAng="4711873" swAng="1376255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50B87D-82BD-46B4-91B7-84B68A3AAC75}">
      <dsp:nvSpPr>
        <dsp:cNvPr id="0" name=""/>
        <dsp:cNvSpPr/>
      </dsp:nvSpPr>
      <dsp:spPr>
        <a:xfrm>
          <a:off x="2367613" y="3224712"/>
          <a:ext cx="1371433" cy="89143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 Light" panose="020F0302020204030204"/>
            </a:rPr>
            <a:t>Skills and knowledge </a:t>
          </a:r>
          <a:endParaRPr lang="en-GB" sz="1400" kern="1200"/>
        </a:p>
      </dsp:txBody>
      <dsp:txXfrm>
        <a:off x="2411129" y="3268228"/>
        <a:ext cx="1284401" cy="804399"/>
      </dsp:txXfrm>
    </dsp:sp>
    <dsp:sp modelId="{F17852D7-2851-4273-AD92-BEE64FFA7F6E}">
      <dsp:nvSpPr>
        <dsp:cNvPr id="0" name=""/>
        <dsp:cNvSpPr/>
      </dsp:nvSpPr>
      <dsp:spPr>
        <a:xfrm>
          <a:off x="2319099" y="448232"/>
          <a:ext cx="3562371" cy="3562371"/>
        </a:xfrm>
        <a:custGeom>
          <a:avLst/>
          <a:gdLst/>
          <a:ahLst/>
          <a:cxnLst/>
          <a:rect l="0" t="0" r="0" b="0"/>
          <a:pathLst>
            <a:path>
              <a:moveTo>
                <a:pt x="297679" y="2767001"/>
              </a:moveTo>
              <a:arcTo wR="1781185" hR="1781185" stAng="8783716" swAng="2196466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88079DE-485A-4C13-90FE-AC1E47B036FF}">
      <dsp:nvSpPr>
        <dsp:cNvPr id="0" name=""/>
        <dsp:cNvSpPr/>
      </dsp:nvSpPr>
      <dsp:spPr>
        <a:xfrm>
          <a:off x="1720560" y="1233286"/>
          <a:ext cx="1371433" cy="891431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 Light" panose="020F0302020204030204"/>
            </a:rPr>
            <a:t>Confidence and Competent</a:t>
          </a:r>
          <a:endParaRPr lang="en-GB" sz="1400" kern="1200"/>
        </a:p>
      </dsp:txBody>
      <dsp:txXfrm>
        <a:off x="1764076" y="1276802"/>
        <a:ext cx="1284401" cy="804399"/>
      </dsp:txXfrm>
    </dsp:sp>
    <dsp:sp modelId="{9FFDEB31-8FDE-480B-AD62-C4C36DB440E2}">
      <dsp:nvSpPr>
        <dsp:cNvPr id="0" name=""/>
        <dsp:cNvSpPr/>
      </dsp:nvSpPr>
      <dsp:spPr>
        <a:xfrm>
          <a:off x="2319099" y="448232"/>
          <a:ext cx="3562371" cy="3562371"/>
        </a:xfrm>
        <a:custGeom>
          <a:avLst/>
          <a:gdLst/>
          <a:ahLst/>
          <a:cxnLst/>
          <a:rect l="0" t="0" r="0" b="0"/>
          <a:pathLst>
            <a:path>
              <a:moveTo>
                <a:pt x="310328" y="776595"/>
              </a:moveTo>
              <a:arcTo wR="1781185" hR="1781185" stAng="12859978" swAng="1961751"/>
            </a:path>
          </a:pathLst>
        </a:custGeom>
        <a:noFill/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448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5258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785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8934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1862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920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375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6448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444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692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95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817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publications/2019-04/securing-health-and-well-being-for-future-generations.pdf" TargetMode="External"/><Relationship Id="rId7" Type="http://schemas.openxmlformats.org/officeDocument/2006/relationships/hyperlink" Target="https://www.scie.org.uk/integrated-care/workforce/role-multidisciplinary-team" TargetMode="External"/><Relationship Id="rId2" Type="http://schemas.openxmlformats.org/officeDocument/2006/relationships/hyperlink" Target="https://www.kingsfund.org.uk/publications/what-is-compassionate-leadershi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interest.co.uk/pin/370491506819003942/" TargetMode="External"/><Relationship Id="rId5" Type="http://schemas.openxmlformats.org/officeDocument/2006/relationships/hyperlink" Target="https://abuhb.nhs.wales/files/freedom-of-information/june-2021/foi-21-266-attachment-1-abuhb-imt-0726-clinical-record-keepingpdf/" TargetMode="External"/><Relationship Id="rId4" Type="http://schemas.openxmlformats.org/officeDocument/2006/relationships/hyperlink" Target="https://www.hse.gov.uk/statistics/overall/hssh2122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4" name="Rectangle 123">
            <a:extLst>
              <a:ext uri="{FF2B5EF4-FFF2-40B4-BE49-F238E27FC236}">
                <a16:creationId xmlns:a16="http://schemas.microsoft.com/office/drawing/2014/main" id="{C5772175-955A-4811-B3D9-A03023BEF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Rectangle 125">
            <a:extLst>
              <a:ext uri="{FF2B5EF4-FFF2-40B4-BE49-F238E27FC236}">
                <a16:creationId xmlns:a16="http://schemas.microsoft.com/office/drawing/2014/main" id="{0AE98B72-66C6-4AB4-AF0D-BA830DE86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80619" y="381383"/>
            <a:ext cx="6858000" cy="6095233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Rectangle 127">
            <a:extLst>
              <a:ext uri="{FF2B5EF4-FFF2-40B4-BE49-F238E27FC236}">
                <a16:creationId xmlns:a16="http://schemas.microsoft.com/office/drawing/2014/main" id="{407EAFC6-733F-403D-BB4D-05A3A2874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24724" y="126724"/>
            <a:ext cx="6346209" cy="6113044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0" name="Rectangle 129">
            <a:extLst>
              <a:ext uri="{FF2B5EF4-FFF2-40B4-BE49-F238E27FC236}">
                <a16:creationId xmlns:a16="http://schemas.microsoft.com/office/drawing/2014/main" id="{17A36730-4CB0-4F61-AD11-A44C97658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792937" y="2554938"/>
            <a:ext cx="2501979" cy="6104139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2" name="Oval 131">
            <a:extLst>
              <a:ext uri="{FF2B5EF4-FFF2-40B4-BE49-F238E27FC236}">
                <a16:creationId xmlns:a16="http://schemas.microsoft.com/office/drawing/2014/main" id="{767334AB-16BD-4EC7-8C6B-4B5171600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1245782" y="1257085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C69C79E1-F916-4929-A4F3-DE763D4BFA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85457" y="385455"/>
            <a:ext cx="6858001" cy="6087091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135">
            <a:extLst>
              <a:ext uri="{FF2B5EF4-FFF2-40B4-BE49-F238E27FC236}">
                <a16:creationId xmlns:a16="http://schemas.microsoft.com/office/drawing/2014/main" id="{00C86EF7-5EC4-4682-A7BD-444DA4916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760" y="10141"/>
            <a:ext cx="5608469" cy="6858864"/>
          </a:xfrm>
          <a:prstGeom prst="rect">
            <a:avLst/>
          </a:prstGeom>
          <a:gradFill>
            <a:gsLst>
              <a:gs pos="21000">
                <a:schemeClr val="accent1">
                  <a:lumMod val="75000"/>
                  <a:alpha val="6000"/>
                </a:schemeClr>
              </a:gs>
              <a:gs pos="99000">
                <a:schemeClr val="accent1">
                  <a:lumMod val="50000"/>
                  <a:alpha val="33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D2E364-8255-4AA2-BE7B-E46854A7FC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4595" y="1533675"/>
            <a:ext cx="4494652" cy="4844033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GB" sz="3400" dirty="0"/>
            </a:br>
            <a:br>
              <a:rPr lang="en-GB" sz="3400" dirty="0"/>
            </a:br>
            <a:br>
              <a:rPr lang="en-GB" sz="3400" dirty="0"/>
            </a:br>
            <a:br>
              <a:rPr lang="en-GB" sz="3400" dirty="0"/>
            </a:br>
            <a:br>
              <a:rPr lang="en-GB" sz="3400" dirty="0"/>
            </a:br>
            <a:br>
              <a:rPr lang="en-GB" sz="3400" dirty="0"/>
            </a:br>
            <a:br>
              <a:rPr lang="en-GB" sz="3400" dirty="0"/>
            </a:br>
            <a:br>
              <a:rPr lang="en-GB" sz="3400" dirty="0"/>
            </a:br>
            <a:br>
              <a:rPr lang="en-GB" sz="3400" dirty="0"/>
            </a:br>
            <a:r>
              <a:rPr lang="en-GB" sz="3400" dirty="0">
                <a:solidFill>
                  <a:srgbClr val="FFFFFF"/>
                </a:solidFill>
              </a:rPr>
              <a:t>Demonstration of leadership skills required within my role as a therapy assistant practitioner in occupational therapy.</a:t>
            </a:r>
            <a:br>
              <a:rPr lang="en-GB" sz="3400" dirty="0"/>
            </a:br>
            <a:br>
              <a:rPr lang="en-GB" sz="3400" dirty="0"/>
            </a:br>
            <a:r>
              <a:rPr lang="en-GB" sz="3400" dirty="0">
                <a:solidFill>
                  <a:srgbClr val="FFFFFF"/>
                </a:solidFill>
              </a:rPr>
              <a:t>This is based in a community learning disability team and in response to an increased workload. </a:t>
            </a:r>
          </a:p>
        </p:txBody>
      </p:sp>
      <p:pic>
        <p:nvPicPr>
          <p:cNvPr id="4" name="Picture 3" descr="Leadership advice worth following | Leadership advice, Powerpoint  animation, Curvy art">
            <a:extLst>
              <a:ext uri="{FF2B5EF4-FFF2-40B4-BE49-F238E27FC236}">
                <a16:creationId xmlns:a16="http://schemas.microsoft.com/office/drawing/2014/main" id="{BC8C7136-86BE-9E10-09B1-2CC29DF480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9196" y="981301"/>
            <a:ext cx="5238750" cy="4314825"/>
          </a:xfrm>
          <a:prstGeom prst="rect">
            <a:avLst/>
          </a:prstGeom>
        </p:spPr>
      </p:pic>
      <p:pic>
        <p:nvPicPr>
          <p:cNvPr id="1026" name="Picture 2" descr="Leadership advice worth following | Leadership advice, Powerpoint  animation, Curvy art">
            <a:extLst>
              <a:ext uri="{FF2B5EF4-FFF2-40B4-BE49-F238E27FC236}">
                <a16:creationId xmlns:a16="http://schemas.microsoft.com/office/drawing/2014/main" id="{631E6988-766A-4479-B80B-0804E0A59E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043" y="1063758"/>
            <a:ext cx="5238750" cy="431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D25CACD-E706-42F3-8004-8AFF8B9BD3DA}"/>
              </a:ext>
            </a:extLst>
          </p:cNvPr>
          <p:cNvSpPr txBox="1"/>
          <p:nvPr/>
        </p:nvSpPr>
        <p:spPr>
          <a:xfrm>
            <a:off x="8225033" y="4967346"/>
            <a:ext cx="7873010" cy="246221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1000" dirty="0">
                <a:cs typeface="Calibri"/>
              </a:rPr>
              <a:t>(Pinterest, 2023)</a:t>
            </a:r>
            <a:endParaRPr lang="en-GB" sz="1000" dirty="0"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E2D752-B427-7515-3997-0DB9F38DDB57}"/>
              </a:ext>
            </a:extLst>
          </p:cNvPr>
          <p:cNvSpPr txBox="1"/>
          <p:nvPr/>
        </p:nvSpPr>
        <p:spPr>
          <a:xfrm>
            <a:off x="961571" y="798285"/>
            <a:ext cx="2743200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4400">
                <a:solidFill>
                  <a:schemeClr val="bg1"/>
                </a:solidFill>
                <a:ea typeface="Calibri"/>
                <a:cs typeface="Calibri"/>
              </a:rPr>
              <a:t>Leadership</a:t>
            </a:r>
            <a:endParaRPr lang="en-GB" sz="44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4732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" name="Rectangle 103">
            <a:extLst>
              <a:ext uri="{FF2B5EF4-FFF2-40B4-BE49-F238E27FC236}">
                <a16:creationId xmlns:a16="http://schemas.microsoft.com/office/drawing/2014/main" id="{8D0D6D3E-D7F9-4591-9CA9-DDF4DB1F7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E6D3FD-826C-477F-B54E-4802D1F7C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2639" y="722251"/>
            <a:ext cx="5250381" cy="24975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/>
              <a:t>What leadership skills do I need to apply within my role? </a:t>
            </a:r>
          </a:p>
        </p:txBody>
      </p:sp>
      <p:sp>
        <p:nvSpPr>
          <p:cNvPr id="106" name="Rectangle 105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4068664" cy="6858000"/>
          </a:xfrm>
          <a:prstGeom prst="rect">
            <a:avLst/>
          </a:prstGeom>
          <a:gradFill>
            <a:gsLst>
              <a:gs pos="26000">
                <a:srgbClr val="000000"/>
              </a:gs>
              <a:gs pos="100000">
                <a:schemeClr val="accent1"/>
              </a:gs>
            </a:gsLst>
            <a:lin ang="9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Rectangle 107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23336" y="-3"/>
            <a:ext cx="3611463" cy="6858000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6000"/>
                </a:schemeClr>
              </a:gs>
              <a:gs pos="100000">
                <a:srgbClr val="000000">
                  <a:alpha val="52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Rectangle 109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230721" y="-107390"/>
            <a:ext cx="3853890" cy="4068665"/>
          </a:xfrm>
          <a:prstGeom prst="rect">
            <a:avLst/>
          </a:prstGeom>
          <a:gradFill>
            <a:gsLst>
              <a:gs pos="0">
                <a:srgbClr val="000000">
                  <a:alpha val="34000"/>
                </a:srgbClr>
              </a:gs>
              <a:gs pos="96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Leadership advice worth following | Leadership advice, Powerpoint  animation, Curvy art">
            <a:extLst>
              <a:ext uri="{FF2B5EF4-FFF2-40B4-BE49-F238E27FC236}">
                <a16:creationId xmlns:a16="http://schemas.microsoft.com/office/drawing/2014/main" id="{7D0720BE-6227-7CAA-4343-620BC3EBF1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3043" y="1063758"/>
            <a:ext cx="5238750" cy="431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94DDA9-599E-7AFF-DE7A-32E9FC784647}"/>
              </a:ext>
            </a:extLst>
          </p:cNvPr>
          <p:cNvSpPr txBox="1"/>
          <p:nvPr/>
        </p:nvSpPr>
        <p:spPr>
          <a:xfrm>
            <a:off x="762000" y="6115098"/>
            <a:ext cx="7361511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cs typeface="Calibri"/>
              </a:rPr>
              <a:t>Feeling valued,</a:t>
            </a:r>
            <a:r>
              <a:rPr lang="en-GB" sz="2000" b="1" dirty="0">
                <a:solidFill>
                  <a:srgbClr val="000000"/>
                </a:solidFill>
                <a:ea typeface="+mn-lt"/>
                <a:cs typeface="+mn-lt"/>
              </a:rPr>
              <a:t> respected and cared for are the core elements of compassionate leadership (Bailey and West</a:t>
            </a:r>
            <a:r>
              <a:rPr lang="en-GB" sz="2000" b="1" dirty="0">
                <a:cs typeface="Calibri"/>
              </a:rPr>
              <a:t>, 2022).</a:t>
            </a:r>
            <a:endParaRPr lang="en-GB" sz="2000" b="1" dirty="0"/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A589B14A-1B70-81AB-AA21-609D7B80C0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8529115"/>
              </p:ext>
            </p:extLst>
          </p:nvPr>
        </p:nvGraphicFramePr>
        <p:xfrm>
          <a:off x="762000" y="2035627"/>
          <a:ext cx="5636380" cy="4020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28" name="Picture 627" descr="A cartoon character with arms out&#10;&#10;Description automatically generated">
            <a:extLst>
              <a:ext uri="{FF2B5EF4-FFF2-40B4-BE49-F238E27FC236}">
                <a16:creationId xmlns:a16="http://schemas.microsoft.com/office/drawing/2014/main" id="{71B006B8-647B-5721-0EDE-96F66639893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32698" y="3424168"/>
            <a:ext cx="1545440" cy="1611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357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860FB-6B12-408E-A782-1166CA204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7943" y="2038198"/>
            <a:ext cx="5555113" cy="1972080"/>
          </a:xfrm>
        </p:spPr>
        <p:txBody>
          <a:bodyPr anchor="b">
            <a:noAutofit/>
          </a:bodyPr>
          <a:lstStyle/>
          <a:p>
            <a:r>
              <a:rPr lang="en-GB" sz="4000">
                <a:cs typeface="Calibri Light"/>
              </a:rPr>
              <a:t>What options do I have within my role?</a:t>
            </a:r>
            <a:br>
              <a:rPr lang="en-GB" sz="4000">
                <a:cs typeface="Calibri Light"/>
              </a:rPr>
            </a:br>
            <a:br>
              <a:rPr lang="en-GB" sz="4000">
                <a:cs typeface="Calibri Light"/>
              </a:rPr>
            </a:br>
            <a:r>
              <a:rPr lang="en-GB" sz="4000">
                <a:cs typeface="Calibri Light"/>
              </a:rPr>
              <a:t>What are the benefits and contraindicators of an increase workload?</a:t>
            </a:r>
            <a:endParaRPr lang="en-GB" sz="400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2" descr="Leadership advice worth following | Leadership advice, Powerpoint  animation, Curvy art">
            <a:extLst>
              <a:ext uri="{FF2B5EF4-FFF2-40B4-BE49-F238E27FC236}">
                <a16:creationId xmlns:a16="http://schemas.microsoft.com/office/drawing/2014/main" id="{DAEFA426-AFD6-94C0-242B-356EB9057C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781" y="1063758"/>
            <a:ext cx="4839012" cy="431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3" name="Content Placeholder 32">
            <a:extLst>
              <a:ext uri="{FF2B5EF4-FFF2-40B4-BE49-F238E27FC236}">
                <a16:creationId xmlns:a16="http://schemas.microsoft.com/office/drawing/2014/main" id="{7F022BE1-035F-8200-8399-AC26443027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4298807"/>
              </p:ext>
            </p:extLst>
          </p:nvPr>
        </p:nvGraphicFramePr>
        <p:xfrm>
          <a:off x="668866" y="4135814"/>
          <a:ext cx="6258077" cy="20532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7" name="Picture 116" descr="A cartoon character with arms out&#10;&#10;Description automatically generated">
            <a:extLst>
              <a:ext uri="{FF2B5EF4-FFF2-40B4-BE49-F238E27FC236}">
                <a16:creationId xmlns:a16="http://schemas.microsoft.com/office/drawing/2014/main" id="{F5BEFBBB-1159-FD6A-A6EA-438848D640C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845190" y="4011283"/>
            <a:ext cx="1857735" cy="228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B62F645-FDF3-D22B-348C-376A6A298278}"/>
              </a:ext>
            </a:extLst>
          </p:cNvPr>
          <p:cNvSpPr txBox="1"/>
          <p:nvPr/>
        </p:nvSpPr>
        <p:spPr>
          <a:xfrm>
            <a:off x="2961710" y="6186272"/>
            <a:ext cx="313791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Calibri"/>
              </a:rPr>
              <a:t>       </a:t>
            </a:r>
            <a:r>
              <a:rPr lang="en-GB" sz="1000" dirty="0">
                <a:latin typeface="Calibri"/>
              </a:rPr>
              <a:t>     (Pinterest,2023)</a:t>
            </a:r>
            <a:endParaRPr lang="en-GB" sz="1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77923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EB895D-ADAC-0BC0-AF34-0A3C859C3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9662" y="1955799"/>
            <a:ext cx="6025307" cy="3765730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  <a:cs typeface="Calibri Light"/>
              </a:rPr>
              <a:t>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BB195-F6CD-831E-2F51-50B4D0B69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2398113"/>
          </a:xfrm>
        </p:spPr>
        <p:txBody>
          <a:bodyPr anchor="ctr">
            <a:normAutofit/>
          </a:bodyPr>
          <a:lstStyle/>
          <a:p>
            <a:r>
              <a:rPr lang="en-GB" sz="2000">
                <a:cs typeface="Calibri"/>
              </a:rPr>
              <a:t>What </a:t>
            </a:r>
            <a:endParaRPr lang="en-GB" sz="2000"/>
          </a:p>
        </p:txBody>
      </p:sp>
      <p:pic>
        <p:nvPicPr>
          <p:cNvPr id="5" name="Picture 2" descr="Leadership advice worth following | Leadership advice, Powerpoint  animation, Curvy art">
            <a:extLst>
              <a:ext uri="{FF2B5EF4-FFF2-40B4-BE49-F238E27FC236}">
                <a16:creationId xmlns:a16="http://schemas.microsoft.com/office/drawing/2014/main" id="{31AC538C-703A-99DC-DD34-DA40108C7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0565" y="1176581"/>
            <a:ext cx="4839012" cy="431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D34CB9-77E3-6BF3-9F8A-81BC6BF71A58}"/>
              </a:ext>
            </a:extLst>
          </p:cNvPr>
          <p:cNvSpPr txBox="1"/>
          <p:nvPr/>
        </p:nvSpPr>
        <p:spPr>
          <a:xfrm>
            <a:off x="6014803" y="955623"/>
            <a:ext cx="5603822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>
                <a:latin typeface="Calibri Light"/>
                <a:cs typeface="Calibri"/>
              </a:rPr>
              <a:t>What data would I use?</a:t>
            </a:r>
          </a:p>
          <a:p>
            <a:endParaRPr lang="en-GB" sz="4000">
              <a:latin typeface="Calibri Light"/>
              <a:ea typeface="Calibri Light"/>
              <a:cs typeface="Calibri"/>
            </a:endParaRPr>
          </a:p>
          <a:p>
            <a:endParaRPr lang="en-GB" sz="4000">
              <a:latin typeface="Calibri Light"/>
              <a:ea typeface="Calibri Light"/>
              <a:cs typeface="Calibri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2A0238B-33A8-6343-68B6-F51E6C11EC3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41020916"/>
              </p:ext>
            </p:extLst>
          </p:nvPr>
        </p:nvGraphicFramePr>
        <p:xfrm>
          <a:off x="5867988" y="1695327"/>
          <a:ext cx="5491239" cy="37845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6" name="TextBox 55">
            <a:extLst>
              <a:ext uri="{FF2B5EF4-FFF2-40B4-BE49-F238E27FC236}">
                <a16:creationId xmlns:a16="http://schemas.microsoft.com/office/drawing/2014/main" id="{25F49E14-D4F3-C5EB-3187-DBF1A8A3425C}"/>
              </a:ext>
            </a:extLst>
          </p:cNvPr>
          <p:cNvSpPr txBox="1"/>
          <p:nvPr/>
        </p:nvSpPr>
        <p:spPr>
          <a:xfrm rot="10800000" flipV="1">
            <a:off x="4812432" y="5698152"/>
            <a:ext cx="6867676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+mn-lt"/>
                <a:cs typeface="+mn-lt"/>
              </a:rPr>
              <a:t>According to NHS, (2023) an important aspect of professional practice includes record keeping.</a:t>
            </a:r>
            <a:endParaRPr lang="en-GB" sz="2000" b="1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20870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9BF2B5-6BC0-4F01-BFE5-CDF5B4222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95" y="502020"/>
            <a:ext cx="6173156" cy="1642970"/>
          </a:xfrm>
        </p:spPr>
        <p:txBody>
          <a:bodyPr anchor="b">
            <a:noAutofit/>
          </a:bodyPr>
          <a:lstStyle/>
          <a:p>
            <a:r>
              <a:rPr lang="en-GB" sz="4000">
                <a:cs typeface="Calibri Light"/>
              </a:rPr>
              <a:t>What are the implications of an increasing caseload to my role?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632F0-0E3E-4666-AB5A-6651C06F6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5664909"/>
            <a:ext cx="5315189" cy="276068"/>
          </a:xfrm>
        </p:spPr>
        <p:txBody>
          <a:bodyPr anchor="t">
            <a:normAutofit fontScale="55000" lnSpcReduction="20000"/>
          </a:bodyPr>
          <a:lstStyle/>
          <a:p>
            <a:pPr marL="0" indent="0">
              <a:buNone/>
            </a:pPr>
            <a:endParaRPr lang="en-GB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endParaRPr lang="en-GB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endParaRPr lang="en-GB" sz="2000">
              <a:ea typeface="Calibri" panose="020F0502020204030204"/>
              <a:cs typeface="Calibri"/>
            </a:endParaRPr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2" descr="Leadership advice worth following | Leadership advice, Powerpoint  animation, Curvy art">
            <a:extLst>
              <a:ext uri="{FF2B5EF4-FFF2-40B4-BE49-F238E27FC236}">
                <a16:creationId xmlns:a16="http://schemas.microsoft.com/office/drawing/2014/main" id="{737356B7-129D-820E-875B-8C77437002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120" y="954901"/>
            <a:ext cx="4835246" cy="431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D565017-FD0C-C984-E23A-689EFD171857}"/>
              </a:ext>
            </a:extLst>
          </p:cNvPr>
          <p:cNvSpPr txBox="1"/>
          <p:nvPr/>
        </p:nvSpPr>
        <p:spPr>
          <a:xfrm rot="10800000" flipV="1">
            <a:off x="758608" y="5062960"/>
            <a:ext cx="717028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Calibri"/>
                <a:cs typeface="Calibri"/>
              </a:rPr>
              <a:t>Poor experience of care can be a result of not working together (SCIE, 2022).</a:t>
            </a:r>
          </a:p>
          <a:p>
            <a:endParaRPr lang="en-GB" sz="2000" b="1" dirty="0">
              <a:cs typeface="Calibri"/>
            </a:endParaRPr>
          </a:p>
        </p:txBody>
      </p:sp>
      <p:graphicFrame>
        <p:nvGraphicFramePr>
          <p:cNvPr id="278" name="Diagram 277">
            <a:extLst>
              <a:ext uri="{FF2B5EF4-FFF2-40B4-BE49-F238E27FC236}">
                <a16:creationId xmlns:a16="http://schemas.microsoft.com/office/drawing/2014/main" id="{DEC5B931-6204-C5D2-5187-AD05023D0C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6056639"/>
              </p:ext>
            </p:extLst>
          </p:nvPr>
        </p:nvGraphicFramePr>
        <p:xfrm>
          <a:off x="154459" y="1600200"/>
          <a:ext cx="6960972" cy="3462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89" name="TextBox 488">
            <a:extLst>
              <a:ext uri="{FF2B5EF4-FFF2-40B4-BE49-F238E27FC236}">
                <a16:creationId xmlns:a16="http://schemas.microsoft.com/office/drawing/2014/main" id="{F0D209C7-2A64-7C41-01A7-4447217AA404}"/>
              </a:ext>
            </a:extLst>
          </p:cNvPr>
          <p:cNvSpPr txBox="1"/>
          <p:nvPr/>
        </p:nvSpPr>
        <p:spPr>
          <a:xfrm>
            <a:off x="648679" y="5946689"/>
            <a:ext cx="766116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ea typeface="Calibri"/>
                <a:cs typeface="Calibri"/>
              </a:rPr>
              <a:t>HSE, (2022) states that there are "0.9 Million work related stress, </a:t>
            </a:r>
            <a:endParaRPr lang="en-GB" sz="2000" dirty="0">
              <a:ea typeface="Calibri"/>
              <a:cs typeface="Calibri"/>
            </a:endParaRPr>
          </a:p>
          <a:p>
            <a:r>
              <a:rPr lang="en-GB" sz="2000" b="1" dirty="0">
                <a:ea typeface="Calibri"/>
                <a:cs typeface="Calibri"/>
              </a:rPr>
              <a:t>depression or anxiety cases (new or longstanding) in 2021/22".</a:t>
            </a:r>
            <a:endParaRPr lang="en-GB" sz="2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25603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0707E1-4011-A374-BAB8-B8174A198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9073" y="-973264"/>
            <a:ext cx="6057855" cy="37815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4000">
                <a:latin typeface="Calibri Light"/>
                <a:cs typeface="Calibri"/>
              </a:rPr>
              <a:t>How will this challenge develop me within my role?</a:t>
            </a:r>
          </a:p>
        </p:txBody>
      </p:sp>
      <p:pic>
        <p:nvPicPr>
          <p:cNvPr id="5" name="Picture 2" descr="Leadership advice worth following | Leadership advice, Powerpoint  animation, Curvy art">
            <a:extLst>
              <a:ext uri="{FF2B5EF4-FFF2-40B4-BE49-F238E27FC236}">
                <a16:creationId xmlns:a16="http://schemas.microsoft.com/office/drawing/2014/main" id="{FB0EE976-5DDF-2E5A-A075-9F729831DD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994" y="1188676"/>
            <a:ext cx="4564193" cy="4314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990D42A-0446-8E79-B60D-4359AB7ADF77}"/>
              </a:ext>
            </a:extLst>
          </p:cNvPr>
          <p:cNvSpPr txBox="1"/>
          <p:nvPr/>
        </p:nvSpPr>
        <p:spPr>
          <a:xfrm rot="10800000" flipV="1">
            <a:off x="4765524" y="5440474"/>
            <a:ext cx="735148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000" b="1" dirty="0">
              <a:ea typeface="Calibri"/>
              <a:cs typeface="Calibri"/>
            </a:endParaRPr>
          </a:p>
          <a:p>
            <a:r>
              <a:rPr lang="en-GB" sz="2000" b="1" dirty="0">
                <a:ea typeface="Calibri"/>
                <a:cs typeface="Calibri"/>
              </a:rPr>
              <a:t>GOV, (2023) refers to doing only "WHAT IS NEEDED and DO NO HARM."</a:t>
            </a:r>
            <a:endParaRPr lang="en-GB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E80A45F-4652-1F5A-D8CE-89A3606018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10406574"/>
              </p:ext>
            </p:extLst>
          </p:nvPr>
        </p:nvGraphicFramePr>
        <p:xfrm>
          <a:off x="4039810" y="1515534"/>
          <a:ext cx="8200571" cy="41776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08" name="TextBox 607">
            <a:extLst>
              <a:ext uri="{FF2B5EF4-FFF2-40B4-BE49-F238E27FC236}">
                <a16:creationId xmlns:a16="http://schemas.microsoft.com/office/drawing/2014/main" id="{C8910060-7FCF-1CD1-3519-4D803000B5E1}"/>
              </a:ext>
            </a:extLst>
          </p:cNvPr>
          <p:cNvSpPr txBox="1"/>
          <p:nvPr/>
        </p:nvSpPr>
        <p:spPr>
          <a:xfrm>
            <a:off x="7341812" y="2969383"/>
            <a:ext cx="244081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tx2"/>
                </a:solidFill>
                <a:ea typeface="Calibri"/>
                <a:cs typeface="Calibri"/>
              </a:rPr>
              <a:t>Therapy </a:t>
            </a:r>
            <a:endParaRPr lang="en-GB" sz="2400" dirty="0">
              <a:solidFill>
                <a:schemeClr val="tx2"/>
              </a:solidFill>
              <a:ea typeface="Calibri"/>
              <a:cs typeface="Calibri"/>
            </a:endParaRPr>
          </a:p>
          <a:p>
            <a:r>
              <a:rPr lang="en-GB" sz="2400" b="1" dirty="0">
                <a:solidFill>
                  <a:schemeClr val="tx2"/>
                </a:solidFill>
                <a:ea typeface="Calibri"/>
                <a:cs typeface="Calibri"/>
              </a:rPr>
              <a:t>Assistant Practitione</a:t>
            </a:r>
            <a:r>
              <a:rPr lang="en-GB" sz="2400" dirty="0">
                <a:solidFill>
                  <a:schemeClr val="tx2"/>
                </a:solidFill>
                <a:ea typeface="Calibri"/>
                <a:cs typeface="Calibri"/>
              </a:rPr>
              <a:t>r </a:t>
            </a:r>
            <a:endParaRPr lang="en-GB" sz="2400" dirty="0">
              <a:solidFill>
                <a:schemeClr val="tx2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88468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C1DC09-65F9-4A8A-7F77-16557768A6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5" y="88920"/>
            <a:ext cx="11216035" cy="582569"/>
          </a:xfrm>
        </p:spPr>
        <p:txBody>
          <a:bodyPr>
            <a:normAutofit fontScale="90000"/>
          </a:bodyPr>
          <a:lstStyle/>
          <a:p>
            <a:r>
              <a:rPr lang="en-GB" sz="4000">
                <a:solidFill>
                  <a:srgbClr val="FFFFFF"/>
                </a:solidFill>
                <a:cs typeface="Calibri Light"/>
              </a:rPr>
              <a:t>Reference List 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ABE81-9A01-860C-CD16-52102EC86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622" y="760804"/>
            <a:ext cx="12134239" cy="71424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1600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Bailey, S. and West, M (2023). What is Compassionate Leadership. </a:t>
            </a:r>
            <a:r>
              <a:rPr lang="en-GB" sz="2000" i="1" dirty="0">
                <a:solidFill>
                  <a:srgbClr val="000000"/>
                </a:solidFill>
                <a:ea typeface="+mn-lt"/>
                <a:cs typeface="+mn-lt"/>
              </a:rPr>
              <a:t>The King's fund. 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Available at:</a:t>
            </a:r>
            <a:r>
              <a:rPr lang="en-GB" sz="2000" i="1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  <a:hlinkClick r:id="rId2"/>
              </a:rPr>
              <a:t>https://www.kingsfund.org.uk/publications/what-is-compassionate-leadership</a:t>
            </a:r>
            <a:r>
              <a:rPr lang="en-GB" sz="2000" dirty="0">
                <a:solidFill>
                  <a:srgbClr val="0563C1"/>
                </a:solidFill>
                <a:ea typeface="+mn-lt"/>
                <a:cs typeface="+mn-lt"/>
              </a:rPr>
              <a:t>  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(Accessed on 10/11/2023)</a:t>
            </a:r>
            <a:endParaRPr lang="en-GB" sz="2000"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GOV. Wales. Prudent Healthcare, (2023). </a:t>
            </a:r>
            <a:r>
              <a:rPr lang="en-GB" sz="2000" i="1" dirty="0">
                <a:solidFill>
                  <a:srgbClr val="000000"/>
                </a:solidFill>
                <a:ea typeface="+mn-lt"/>
                <a:cs typeface="+mn-lt"/>
              </a:rPr>
              <a:t>Securing Health and wellbeing for future generation. 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Available at:</a:t>
            </a:r>
            <a:r>
              <a:rPr lang="en-GB" sz="2000" i="1" dirty="0">
                <a:solidFill>
                  <a:srgbClr val="000000"/>
                </a:solidFill>
                <a:ea typeface="+mn-lt"/>
                <a:cs typeface="+mn-lt"/>
              </a:rPr>
              <a:t> </a:t>
            </a:r>
            <a:r>
              <a:rPr lang="en-GB" sz="2000" u="sng" dirty="0">
                <a:solidFill>
                  <a:srgbClr val="0563C1"/>
                </a:solidFill>
                <a:ea typeface="+mn-lt"/>
                <a:cs typeface="+mn-lt"/>
                <a:hlinkClick r:id="rId3"/>
              </a:rPr>
              <a:t>securing-health-and-well-being-for-future-generations.pdf (gov.wales)</a:t>
            </a:r>
            <a:r>
              <a:rPr lang="en-GB" sz="2000" dirty="0">
                <a:solidFill>
                  <a:srgbClr val="0563C1"/>
                </a:solidFill>
                <a:ea typeface="+mn-lt"/>
                <a:cs typeface="+mn-lt"/>
              </a:rPr>
              <a:t>  </a:t>
            </a:r>
            <a:r>
              <a:rPr lang="en-GB" sz="2000" dirty="0">
                <a:ea typeface="+mn-lt"/>
                <a:cs typeface="+mn-lt"/>
              </a:rPr>
              <a:t>(Accessed on 7/11/2023).</a:t>
            </a:r>
            <a:endParaRPr lang="en-GB" sz="2000" i="1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Health and Safety Executive, (2022). Health and safety at work. </a:t>
            </a:r>
            <a:r>
              <a:rPr lang="en-GB" sz="2000" i="1" dirty="0">
                <a:solidFill>
                  <a:srgbClr val="000000"/>
                </a:solidFill>
                <a:ea typeface="+mn-lt"/>
                <a:cs typeface="+mn-lt"/>
              </a:rPr>
              <a:t>Health and safety statistics 2022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. Available at: 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  <a:hlinkClick r:id="rId4"/>
              </a:rPr>
              <a:t>Health and safety statistics 2022 (hse.gov.uk)</a:t>
            </a:r>
            <a:r>
              <a:rPr lang="en-GB" sz="2000" dirty="0">
                <a:solidFill>
                  <a:srgbClr val="000000"/>
                </a:solidFill>
                <a:ea typeface="+mn-lt"/>
                <a:cs typeface="+mn-lt"/>
              </a:rPr>
              <a:t> (Accessed on 12/11/2023)</a:t>
            </a:r>
            <a:endParaRPr lang="en-GB" sz="2000">
              <a:solidFill>
                <a:srgbClr val="000000"/>
              </a:solidFill>
              <a:ea typeface="+mn-lt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ea typeface="Calibri"/>
                <a:cs typeface="Calibri"/>
              </a:rPr>
              <a:t>National Health Service, (2023).</a:t>
            </a:r>
            <a:r>
              <a:rPr lang="en-GB" sz="2000" i="1" dirty="0">
                <a:ea typeface="+mn-lt"/>
                <a:cs typeface="+mn-lt"/>
              </a:rPr>
              <a:t> Clinical Record Keeping</a:t>
            </a:r>
            <a:r>
              <a:rPr lang="en-GB" sz="2000" dirty="0">
                <a:ea typeface="+mn-lt"/>
                <a:cs typeface="+mn-lt"/>
              </a:rPr>
              <a:t> Policy. Available at:</a:t>
            </a:r>
            <a:r>
              <a:rPr lang="en-GB" sz="2000" dirty="0">
                <a:ea typeface="+mn-lt"/>
                <a:cs typeface="+mn-lt"/>
                <a:hlinkClick r:id="rId5"/>
              </a:rPr>
              <a:t>abuhb.nhs.wales/files/freedom-of-information/june-2021/foi-21-266-attachment-1-abuhb-imt-0726-clinical-record-keepingpdf/</a:t>
            </a:r>
            <a:r>
              <a:rPr lang="en-GB" sz="2000" dirty="0">
                <a:ea typeface="+mn-lt"/>
                <a:cs typeface="+mn-lt"/>
              </a:rPr>
              <a:t> (Accessed on 7/11/2023)</a:t>
            </a:r>
            <a:endParaRPr lang="en-GB" sz="20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000" dirty="0">
                <a:cs typeface="Calibri"/>
              </a:rPr>
              <a:t>Pinterest (2023) </a:t>
            </a:r>
            <a:r>
              <a:rPr lang="en-GB" sz="2000" i="1" dirty="0">
                <a:cs typeface="Calibri"/>
              </a:rPr>
              <a:t>Leadership Image. </a:t>
            </a:r>
            <a:r>
              <a:rPr lang="en-GB" sz="2000" dirty="0">
                <a:cs typeface="Calibri"/>
              </a:rPr>
              <a:t>Available at:</a:t>
            </a:r>
            <a:r>
              <a:rPr lang="en-GB" sz="2000" dirty="0">
                <a:cs typeface="Calibri"/>
                <a:hlinkClick r:id="rId6"/>
              </a:rPr>
              <a:t>Leadership</a:t>
            </a:r>
            <a:r>
              <a:rPr lang="en-GB" sz="2000" dirty="0">
                <a:ea typeface="+mn-lt"/>
                <a:cs typeface="+mn-lt"/>
                <a:hlinkClick r:id="rId6"/>
              </a:rPr>
              <a:t> advice worth following | Leadership advice, Powerpoint animation, Curvy art (pinterest.co.uk)</a:t>
            </a:r>
            <a:r>
              <a:rPr lang="en-GB" sz="2000" dirty="0">
                <a:ea typeface="+mn-lt"/>
                <a:cs typeface="+mn-lt"/>
              </a:rPr>
              <a:t> (Accessed on 13/11/2023)</a:t>
            </a:r>
            <a:endParaRPr lang="en-GB" sz="2000" dirty="0">
              <a:cs typeface="Calibri"/>
            </a:endParaRPr>
          </a:p>
          <a:p>
            <a:pPr marL="0" indent="0">
              <a:buNone/>
            </a:pPr>
            <a:r>
              <a:rPr lang="en-GB" sz="2000" dirty="0"/>
              <a:t>Social Care Institute For Excellence, (2022), Multidisciplinary teams</a:t>
            </a:r>
            <a:r>
              <a:rPr lang="en-GB" sz="2000" i="1" dirty="0"/>
              <a:t>: Integrating care in places and neighbourhoods</a:t>
            </a:r>
            <a:r>
              <a:rPr lang="en-GB" sz="2000" dirty="0"/>
              <a:t> Published</a:t>
            </a:r>
            <a:r>
              <a:rPr lang="en-GB" sz="2000" dirty="0">
                <a:ea typeface="+mn-lt"/>
                <a:cs typeface="+mn-lt"/>
              </a:rPr>
              <a:t>: July 2018 Updated: December 2022. Available at: </a:t>
            </a:r>
            <a:r>
              <a:rPr lang="en-GB" sz="2000" dirty="0">
                <a:ea typeface="+mn-lt"/>
                <a:cs typeface="+mn-lt"/>
                <a:hlinkClick r:id="rId7"/>
              </a:rPr>
              <a:t>Multidisciplinary Teams: Integrating care in places and neighbourhoods | SCIE</a:t>
            </a:r>
            <a:r>
              <a:rPr lang="en-GB" sz="2000" dirty="0">
                <a:ea typeface="+mn-lt"/>
                <a:cs typeface="+mn-lt"/>
              </a:rPr>
              <a:t> (Accessed on 10/11/2023)</a:t>
            </a:r>
          </a:p>
          <a:p>
            <a:pPr marL="0" indent="0">
              <a:buNone/>
            </a:pPr>
            <a:endParaRPr lang="en-GB" sz="2000" dirty="0">
              <a:cs typeface="Calibri" panose="020F0502020204030204"/>
            </a:endParaRPr>
          </a:p>
          <a:p>
            <a:pPr marL="0" indent="0">
              <a:buNone/>
            </a:pPr>
            <a:endParaRPr lang="en-GB" sz="1600">
              <a:cs typeface="Calibri"/>
            </a:endParaRPr>
          </a:p>
          <a:p>
            <a:pPr marL="0" indent="0">
              <a:buNone/>
            </a:pPr>
            <a:endParaRPr lang="en-GB" sz="16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79905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         Demonstration of leadership skills required within my role as a therapy assistant practitioner in occupational therapy.  This is based in a community learning disability team and in response to an increased workload. </vt:lpstr>
      <vt:lpstr>What leadership skills do I need to apply within my role? </vt:lpstr>
      <vt:lpstr>What options do I have within my role?  What are the benefits and contraindicators of an increase workload?</vt:lpstr>
      <vt:lpstr>da</vt:lpstr>
      <vt:lpstr>What are the implications of an increasing caseload to my role?</vt:lpstr>
      <vt:lpstr>PowerPoint Presentation</vt:lpstr>
      <vt:lpstr>Reference List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Demonstration of leadership skills required within your role as a therapy assistant practitioner in response to increased workload.</dc:title>
  <dc:creator>Angela Winter (Aneurin Bevan UHB - Occupational Therapy)</dc:creator>
  <cp:revision>433</cp:revision>
  <dcterms:created xsi:type="dcterms:W3CDTF">2023-11-02T13:08:08Z</dcterms:created>
  <dcterms:modified xsi:type="dcterms:W3CDTF">2023-11-15T13:43:03Z</dcterms:modified>
</cp:coreProperties>
</file>