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8"/>
  </p:notesMasterIdLst>
  <p:sldIdLst>
    <p:sldId id="256" r:id="rId2"/>
    <p:sldId id="262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orna Kelly (1700914)" userId="S::1700914@student.uwtsd.ac.uk::5c560dda-362d-4d76-9291-421281eaa351" providerId="AD" clId="Web-{A4BC1B57-0C9F-ADB5-78C6-9BBF3D930423}"/>
    <pc:docChg chg="modSld">
      <pc:chgData name="Lorna Kelly (1700914)" userId="S::1700914@student.uwtsd.ac.uk::5c560dda-362d-4d76-9291-421281eaa351" providerId="AD" clId="Web-{A4BC1B57-0C9F-ADB5-78C6-9BBF3D930423}" dt="2019-02-14T21:46:31.368" v="286" actId="1076"/>
      <pc:docMkLst>
        <pc:docMk/>
      </pc:docMkLst>
      <pc:sldChg chg="modSp">
        <pc:chgData name="Lorna Kelly (1700914)" userId="S::1700914@student.uwtsd.ac.uk::5c560dda-362d-4d76-9291-421281eaa351" providerId="AD" clId="Web-{A4BC1B57-0C9F-ADB5-78C6-9BBF3D930423}" dt="2019-02-14T21:46:31.368" v="286" actId="1076"/>
        <pc:sldMkLst>
          <pc:docMk/>
          <pc:sldMk cId="3213421259" sldId="262"/>
        </pc:sldMkLst>
        <pc:spChg chg="mod">
          <ac:chgData name="Lorna Kelly (1700914)" userId="S::1700914@student.uwtsd.ac.uk::5c560dda-362d-4d76-9291-421281eaa351" providerId="AD" clId="Web-{A4BC1B57-0C9F-ADB5-78C6-9BBF3D930423}" dt="2019-02-14T21:30:59.064" v="14" actId="20577"/>
          <ac:spMkLst>
            <pc:docMk/>
            <pc:sldMk cId="3213421259" sldId="262"/>
            <ac:spMk id="2" creationId="{1C9558E5-A99E-44BE-B84A-9F50A487E541}"/>
          </ac:spMkLst>
        </pc:spChg>
        <pc:spChg chg="mod">
          <ac:chgData name="Lorna Kelly (1700914)" userId="S::1700914@student.uwtsd.ac.uk::5c560dda-362d-4d76-9291-421281eaa351" providerId="AD" clId="Web-{A4BC1B57-0C9F-ADB5-78C6-9BBF3D930423}" dt="2019-02-14T21:45:52.915" v="282" actId="14100"/>
          <ac:spMkLst>
            <pc:docMk/>
            <pc:sldMk cId="3213421259" sldId="262"/>
            <ac:spMk id="6" creationId="{554D658E-FDCB-41C3-90B4-375319A3E6F9}"/>
          </ac:spMkLst>
        </pc:spChg>
        <pc:spChg chg="mod">
          <ac:chgData name="Lorna Kelly (1700914)" userId="S::1700914@student.uwtsd.ac.uk::5c560dda-362d-4d76-9291-421281eaa351" providerId="AD" clId="Web-{A4BC1B57-0C9F-ADB5-78C6-9BBF3D930423}" dt="2019-02-14T21:46:31.368" v="286" actId="1076"/>
          <ac:spMkLst>
            <pc:docMk/>
            <pc:sldMk cId="3213421259" sldId="262"/>
            <ac:spMk id="12" creationId="{D0ED31FC-110C-4D3E-9E95-CDD7530A0618}"/>
          </ac:spMkLst>
        </pc:spChg>
      </pc:sldChg>
    </pc:docChg>
  </pc:docChgLst>
  <pc:docChgLst>
    <pc:chgData name="Lorna Kelly (1700914)" userId="S::1700914@student.uwtsd.ac.uk::5c560dda-362d-4d76-9291-421281eaa351" providerId="AD" clId="Web-{4D990F9F-BAB4-4BDA-9389-BB272B0F39CA}"/>
    <pc:docChg chg="addSld delSld modSld">
      <pc:chgData name="Lorna Kelly (1700914)" userId="S::1700914@student.uwtsd.ac.uk::5c560dda-362d-4d76-9291-421281eaa351" providerId="AD" clId="Web-{4D990F9F-BAB4-4BDA-9389-BB272B0F39CA}" dt="2019-02-14T20:31:51.129" v="1205"/>
      <pc:docMkLst>
        <pc:docMk/>
      </pc:docMkLst>
      <pc:sldChg chg="addSp delSp modSp mod modTransition setBg setClrOvrMap delDesignElem">
        <pc:chgData name="Lorna Kelly (1700914)" userId="S::1700914@student.uwtsd.ac.uk::5c560dda-362d-4d76-9291-421281eaa351" providerId="AD" clId="Web-{4D990F9F-BAB4-4BDA-9389-BB272B0F39CA}" dt="2019-02-14T19:36:18.886" v="880"/>
        <pc:sldMkLst>
          <pc:docMk/>
          <pc:sldMk cId="109857222" sldId="256"/>
        </pc:sldMkLst>
        <pc:spChg chg="mod">
          <ac:chgData name="Lorna Kelly (1700914)" userId="S::1700914@student.uwtsd.ac.uk::5c560dda-362d-4d76-9291-421281eaa351" providerId="AD" clId="Web-{4D990F9F-BAB4-4BDA-9389-BB272B0F39CA}" dt="2019-02-14T18:27:20.606" v="11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orna Kelly (1700914)" userId="S::1700914@student.uwtsd.ac.uk::5c560dda-362d-4d76-9291-421281eaa351" providerId="AD" clId="Web-{4D990F9F-BAB4-4BDA-9389-BB272B0F39CA}" dt="2019-02-14T18:50:30.539" v="546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Lorna Kelly (1700914)" userId="S::1700914@student.uwtsd.ac.uk::5c560dda-362d-4d76-9291-421281eaa351" providerId="AD" clId="Web-{4D990F9F-BAB4-4BDA-9389-BB272B0F39CA}" dt="2019-02-14T18:21:02.667" v="2"/>
          <ac:spMkLst>
            <pc:docMk/>
            <pc:sldMk cId="109857222" sldId="256"/>
            <ac:spMk id="5" creationId="{5E58EE06-9B03-4D70-A63C-13660A9C8F39}"/>
          </ac:spMkLst>
        </pc:spChg>
        <pc:spChg chg="add">
          <ac:chgData name="Lorna Kelly (1700914)" userId="S::1700914@student.uwtsd.ac.uk::5c560dda-362d-4d76-9291-421281eaa351" providerId="AD" clId="Web-{4D990F9F-BAB4-4BDA-9389-BB272B0F39CA}" dt="2019-02-14T18:21:02.667" v="2"/>
          <ac:spMkLst>
            <pc:docMk/>
            <pc:sldMk cId="109857222" sldId="256"/>
            <ac:spMk id="6" creationId="{520A257B-6D54-40C8-8E37-BA113BEB881E}"/>
          </ac:spMkLst>
        </pc:spChg>
        <pc:spChg chg="add">
          <ac:chgData name="Lorna Kelly (1700914)" userId="S::1700914@student.uwtsd.ac.uk::5c560dda-362d-4d76-9291-421281eaa351" providerId="AD" clId="Web-{4D990F9F-BAB4-4BDA-9389-BB272B0F39CA}" dt="2019-02-14T18:21:02.667" v="2"/>
          <ac:spMkLst>
            <pc:docMk/>
            <pc:sldMk cId="109857222" sldId="256"/>
            <ac:spMk id="7" creationId="{EF92EDE9-7E29-473D-8499-DB2B58541039}"/>
          </ac:spMkLst>
        </pc:spChg>
        <pc:spChg chg="add del">
          <ac:chgData name="Lorna Kelly (1700914)" userId="S::1700914@student.uwtsd.ac.uk::5c560dda-362d-4d76-9291-421281eaa351" providerId="AD" clId="Web-{4D990F9F-BAB4-4BDA-9389-BB272B0F39CA}" dt="2019-02-14T18:21:02.651" v="1"/>
          <ac:spMkLst>
            <pc:docMk/>
            <pc:sldMk cId="109857222" sldId="256"/>
            <ac:spMk id="8" creationId="{2F4AD318-2FB6-4C6E-931E-58E404FA18CD}"/>
          </ac:spMkLst>
        </pc:spChg>
        <pc:spChg chg="add del">
          <ac:chgData name="Lorna Kelly (1700914)" userId="S::1700914@student.uwtsd.ac.uk::5c560dda-362d-4d76-9291-421281eaa351" providerId="AD" clId="Web-{4D990F9F-BAB4-4BDA-9389-BB272B0F39CA}" dt="2019-02-14T18:21:02.651" v="1"/>
          <ac:spMkLst>
            <pc:docMk/>
            <pc:sldMk cId="109857222" sldId="256"/>
            <ac:spMk id="10" creationId="{1A118E35-1CBF-4863-8497-F4DF1A166D2D}"/>
          </ac:spMkLst>
        </pc:spChg>
        <pc:spChg chg="add del">
          <ac:chgData name="Lorna Kelly (1700914)" userId="S::1700914@student.uwtsd.ac.uk::5c560dda-362d-4d76-9291-421281eaa351" providerId="AD" clId="Web-{4D990F9F-BAB4-4BDA-9389-BB272B0F39CA}" dt="2019-02-14T18:21:02.651" v="1"/>
          <ac:spMkLst>
            <pc:docMk/>
            <pc:sldMk cId="109857222" sldId="256"/>
            <ac:spMk id="12" creationId="{6E187274-5DC2-4BE0-AF99-925D6D973550}"/>
          </ac:spMkLst>
        </pc:spChg>
      </pc:sldChg>
      <pc:sldChg chg="modSp new del">
        <pc:chgData name="Lorna Kelly (1700914)" userId="S::1700914@student.uwtsd.ac.uk::5c560dda-362d-4d76-9291-421281eaa351" providerId="AD" clId="Web-{4D990F9F-BAB4-4BDA-9389-BB272B0F39CA}" dt="2019-02-14T18:30:26.420" v="177"/>
        <pc:sldMkLst>
          <pc:docMk/>
          <pc:sldMk cId="3880602971" sldId="257"/>
        </pc:sldMkLst>
        <pc:spChg chg="mod">
          <ac:chgData name="Lorna Kelly (1700914)" userId="S::1700914@student.uwtsd.ac.uk::5c560dda-362d-4d76-9291-421281eaa351" providerId="AD" clId="Web-{4D990F9F-BAB4-4BDA-9389-BB272B0F39CA}" dt="2019-02-14T18:30:15.045" v="174" actId="20577"/>
          <ac:spMkLst>
            <pc:docMk/>
            <pc:sldMk cId="3880602971" sldId="257"/>
            <ac:spMk id="2" creationId="{764560C1-3ECE-48FC-BE7E-A24C385BA7EB}"/>
          </ac:spMkLst>
        </pc:spChg>
      </pc:sldChg>
      <pc:sldChg chg="modSp new modTransition modNotes">
        <pc:chgData name="Lorna Kelly (1700914)" userId="S::1700914@student.uwtsd.ac.uk::5c560dda-362d-4d76-9291-421281eaa351" providerId="AD" clId="Web-{4D990F9F-BAB4-4BDA-9389-BB272B0F39CA}" dt="2019-02-14T19:48:54.954" v="959"/>
        <pc:sldMkLst>
          <pc:docMk/>
          <pc:sldMk cId="3708060757" sldId="258"/>
        </pc:sldMkLst>
        <pc:spChg chg="mod">
          <ac:chgData name="Lorna Kelly (1700914)" userId="S::1700914@student.uwtsd.ac.uk::5c560dda-362d-4d76-9291-421281eaa351" providerId="AD" clId="Web-{4D990F9F-BAB4-4BDA-9389-BB272B0F39CA}" dt="2019-02-14T18:31:45.452" v="235" actId="20577"/>
          <ac:spMkLst>
            <pc:docMk/>
            <pc:sldMk cId="3708060757" sldId="258"/>
            <ac:spMk id="2" creationId="{E5352E92-5865-49AF-85F0-5A737C2D018D}"/>
          </ac:spMkLst>
        </pc:spChg>
        <pc:spChg chg="mod">
          <ac:chgData name="Lorna Kelly (1700914)" userId="S::1700914@student.uwtsd.ac.uk::5c560dda-362d-4d76-9291-421281eaa351" providerId="AD" clId="Web-{4D990F9F-BAB4-4BDA-9389-BB272B0F39CA}" dt="2019-02-14T19:34:53.823" v="877" actId="20577"/>
          <ac:spMkLst>
            <pc:docMk/>
            <pc:sldMk cId="3708060757" sldId="258"/>
            <ac:spMk id="3" creationId="{F45C1405-3AEE-41AD-B9C8-04496731DDF3}"/>
          </ac:spMkLst>
        </pc:spChg>
      </pc:sldChg>
      <pc:sldChg chg="delSp modSp new modTransition">
        <pc:chgData name="Lorna Kelly (1700914)" userId="S::1700914@student.uwtsd.ac.uk::5c560dda-362d-4d76-9291-421281eaa351" providerId="AD" clId="Web-{4D990F9F-BAB4-4BDA-9389-BB272B0F39CA}" dt="2019-02-14T20:24:53.158" v="1166" actId="20577"/>
        <pc:sldMkLst>
          <pc:docMk/>
          <pc:sldMk cId="1916967663" sldId="259"/>
        </pc:sldMkLst>
        <pc:spChg chg="mod">
          <ac:chgData name="Lorna Kelly (1700914)" userId="S::1700914@student.uwtsd.ac.uk::5c560dda-362d-4d76-9291-421281eaa351" providerId="AD" clId="Web-{4D990F9F-BAB4-4BDA-9389-BB272B0F39CA}" dt="2019-02-14T18:36:44.844" v="302" actId="1076"/>
          <ac:spMkLst>
            <pc:docMk/>
            <pc:sldMk cId="1916967663" sldId="259"/>
            <ac:spMk id="2" creationId="{15897B18-8047-4725-B4F8-32CDCCE0962D}"/>
          </ac:spMkLst>
        </pc:spChg>
        <pc:spChg chg="mod">
          <ac:chgData name="Lorna Kelly (1700914)" userId="S::1700914@student.uwtsd.ac.uk::5c560dda-362d-4d76-9291-421281eaa351" providerId="AD" clId="Web-{4D990F9F-BAB4-4BDA-9389-BB272B0F39CA}" dt="2019-02-14T20:24:53.158" v="1166" actId="20577"/>
          <ac:spMkLst>
            <pc:docMk/>
            <pc:sldMk cId="1916967663" sldId="259"/>
            <ac:spMk id="3" creationId="{7B92E48C-64FE-439D-B66E-B6575E3D85FF}"/>
          </ac:spMkLst>
        </pc:spChg>
        <pc:spChg chg="del">
          <ac:chgData name="Lorna Kelly (1700914)" userId="S::1700914@student.uwtsd.ac.uk::5c560dda-362d-4d76-9291-421281eaa351" providerId="AD" clId="Web-{4D990F9F-BAB4-4BDA-9389-BB272B0F39CA}" dt="2019-02-14T18:36:38.469" v="301"/>
          <ac:spMkLst>
            <pc:docMk/>
            <pc:sldMk cId="1916967663" sldId="259"/>
            <ac:spMk id="4" creationId="{858AD85A-7402-48FD-8EA6-80576C9EFD35}"/>
          </ac:spMkLst>
        </pc:spChg>
      </pc:sldChg>
      <pc:sldChg chg="addSp delSp modSp new modTransition modNotes">
        <pc:chgData name="Lorna Kelly (1700914)" userId="S::1700914@student.uwtsd.ac.uk::5c560dda-362d-4d76-9291-421281eaa351" providerId="AD" clId="Web-{4D990F9F-BAB4-4BDA-9389-BB272B0F39CA}" dt="2019-02-14T20:31:51.129" v="1205"/>
        <pc:sldMkLst>
          <pc:docMk/>
          <pc:sldMk cId="3799211541" sldId="260"/>
        </pc:sldMkLst>
        <pc:spChg chg="mod">
          <ac:chgData name="Lorna Kelly (1700914)" userId="S::1700914@student.uwtsd.ac.uk::5c560dda-362d-4d76-9291-421281eaa351" providerId="AD" clId="Web-{4D990F9F-BAB4-4BDA-9389-BB272B0F39CA}" dt="2019-02-14T18:37:05.688" v="311" actId="20577"/>
          <ac:spMkLst>
            <pc:docMk/>
            <pc:sldMk cId="3799211541" sldId="260"/>
            <ac:spMk id="2" creationId="{35CC5A6A-BE5D-4E72-9FE9-BF2F8F19775C}"/>
          </ac:spMkLst>
        </pc:spChg>
        <pc:spChg chg="mod">
          <ac:chgData name="Lorna Kelly (1700914)" userId="S::1700914@student.uwtsd.ac.uk::5c560dda-362d-4d76-9291-421281eaa351" providerId="AD" clId="Web-{4D990F9F-BAB4-4BDA-9389-BB272B0F39CA}" dt="2019-02-14T19:59:48.302" v="1050" actId="14100"/>
          <ac:spMkLst>
            <pc:docMk/>
            <pc:sldMk cId="3799211541" sldId="260"/>
            <ac:spMk id="3" creationId="{0E0E6B1C-EEE6-4F75-A7E7-76EB5CE0A376}"/>
          </ac:spMkLst>
        </pc:spChg>
        <pc:spChg chg="mod">
          <ac:chgData name="Lorna Kelly (1700914)" userId="S::1700914@student.uwtsd.ac.uk::5c560dda-362d-4d76-9291-421281eaa351" providerId="AD" clId="Web-{4D990F9F-BAB4-4BDA-9389-BB272B0F39CA}" dt="2019-02-14T19:55:03.628" v="1024" actId="20577"/>
          <ac:spMkLst>
            <pc:docMk/>
            <pc:sldMk cId="3799211541" sldId="260"/>
            <ac:spMk id="4" creationId="{D739475C-0E28-4A6E-820D-F4F44C0DC55C}"/>
          </ac:spMkLst>
        </pc:spChg>
        <pc:spChg chg="add mod">
          <ac:chgData name="Lorna Kelly (1700914)" userId="S::1700914@student.uwtsd.ac.uk::5c560dda-362d-4d76-9291-421281eaa351" providerId="AD" clId="Web-{4D990F9F-BAB4-4BDA-9389-BB272B0F39CA}" dt="2019-02-14T20:02:57.226" v="1068" actId="1076"/>
          <ac:spMkLst>
            <pc:docMk/>
            <pc:sldMk cId="3799211541" sldId="260"/>
            <ac:spMk id="7" creationId="{B15E9AF2-B171-4ACD-9314-4F33ECBA9F86}"/>
          </ac:spMkLst>
        </pc:spChg>
        <pc:spChg chg="add del mod">
          <ac:chgData name="Lorna Kelly (1700914)" userId="S::1700914@student.uwtsd.ac.uk::5c560dda-362d-4d76-9291-421281eaa351" providerId="AD" clId="Web-{4D990F9F-BAB4-4BDA-9389-BB272B0F39CA}" dt="2019-02-14T20:28:06.284" v="1175"/>
          <ac:spMkLst>
            <pc:docMk/>
            <pc:sldMk cId="3799211541" sldId="260"/>
            <ac:spMk id="10" creationId="{FBDBC007-7DF8-4390-A659-132802E6A6D8}"/>
          </ac:spMkLst>
        </pc:spChg>
        <pc:spChg chg="add mod">
          <ac:chgData name="Lorna Kelly (1700914)" userId="S::1700914@student.uwtsd.ac.uk::5c560dda-362d-4d76-9291-421281eaa351" providerId="AD" clId="Web-{4D990F9F-BAB4-4BDA-9389-BB272B0F39CA}" dt="2019-02-14T20:31:20.708" v="1191" actId="20577"/>
          <ac:spMkLst>
            <pc:docMk/>
            <pc:sldMk cId="3799211541" sldId="260"/>
            <ac:spMk id="13" creationId="{CA529FF7-844C-41C2-A9B5-82ED0AD6AF60}"/>
          </ac:spMkLst>
        </pc:spChg>
        <pc:picChg chg="add mod">
          <ac:chgData name="Lorna Kelly (1700914)" userId="S::1700914@student.uwtsd.ac.uk::5c560dda-362d-4d76-9291-421281eaa351" providerId="AD" clId="Web-{4D990F9F-BAB4-4BDA-9389-BB272B0F39CA}" dt="2019-02-14T20:01:41.991" v="1056"/>
          <ac:picMkLst>
            <pc:docMk/>
            <pc:sldMk cId="3799211541" sldId="260"/>
            <ac:picMk id="5" creationId="{EBA78655-D7C3-4C1E-AB88-D0D25AAB27B6}"/>
          </ac:picMkLst>
        </pc:picChg>
        <pc:picChg chg="add del mod">
          <ac:chgData name="Lorna Kelly (1700914)" userId="S::1700914@student.uwtsd.ac.uk::5c560dda-362d-4d76-9291-421281eaa351" providerId="AD" clId="Web-{4D990F9F-BAB4-4BDA-9389-BB272B0F39CA}" dt="2019-02-14T20:28:06.284" v="1176"/>
          <ac:picMkLst>
            <pc:docMk/>
            <pc:sldMk cId="3799211541" sldId="260"/>
            <ac:picMk id="8" creationId="{184D9D1C-165D-486C-8A2A-EF6CB4D516AD}"/>
          </ac:picMkLst>
        </pc:picChg>
        <pc:picChg chg="add mod">
          <ac:chgData name="Lorna Kelly (1700914)" userId="S::1700914@student.uwtsd.ac.uk::5c560dda-362d-4d76-9291-421281eaa351" providerId="AD" clId="Web-{4D990F9F-BAB4-4BDA-9389-BB272B0F39CA}" dt="2019-02-14T20:30:48.332" v="1183"/>
          <ac:picMkLst>
            <pc:docMk/>
            <pc:sldMk cId="3799211541" sldId="260"/>
            <ac:picMk id="11" creationId="{142DC9C0-7F38-46E5-B8D9-2EF5C3A2CA99}"/>
          </ac:picMkLst>
        </pc:picChg>
      </pc:sldChg>
      <pc:sldChg chg="addSp modSp new mod modTransition setBg setClrOvrMap delDesignElem">
        <pc:chgData name="Lorna Kelly (1700914)" userId="S::1700914@student.uwtsd.ac.uk::5c560dda-362d-4d76-9291-421281eaa351" providerId="AD" clId="Web-{4D990F9F-BAB4-4BDA-9389-BB272B0F39CA}" dt="2019-02-14T19:36:54.964" v="889"/>
        <pc:sldMkLst>
          <pc:docMk/>
          <pc:sldMk cId="4222464776" sldId="261"/>
        </pc:sldMkLst>
        <pc:spChg chg="mod">
          <ac:chgData name="Lorna Kelly (1700914)" userId="S::1700914@student.uwtsd.ac.uk::5c560dda-362d-4d76-9291-421281eaa351" providerId="AD" clId="Web-{4D990F9F-BAB4-4BDA-9389-BB272B0F39CA}" dt="2019-02-14T18:29:00.138" v="146"/>
          <ac:spMkLst>
            <pc:docMk/>
            <pc:sldMk cId="4222464776" sldId="261"/>
            <ac:spMk id="2" creationId="{BF564A6B-A457-42FC-9DDF-E2F43C282827}"/>
          </ac:spMkLst>
        </pc:spChg>
        <pc:spChg chg="mod">
          <ac:chgData name="Lorna Kelly (1700914)" userId="S::1700914@student.uwtsd.ac.uk::5c560dda-362d-4d76-9291-421281eaa351" providerId="AD" clId="Web-{4D990F9F-BAB4-4BDA-9389-BB272B0F39CA}" dt="2019-02-14T18:47:18.316" v="453" actId="1076"/>
          <ac:spMkLst>
            <pc:docMk/>
            <pc:sldMk cId="4222464776" sldId="261"/>
            <ac:spMk id="3" creationId="{9295F2AB-AB38-4E8A-AE5D-C289F58E3EE9}"/>
          </ac:spMkLst>
        </pc:spChg>
        <pc:spChg chg="add">
          <ac:chgData name="Lorna Kelly (1700914)" userId="S::1700914@student.uwtsd.ac.uk::5c560dda-362d-4d76-9291-421281eaa351" providerId="AD" clId="Web-{4D990F9F-BAB4-4BDA-9389-BB272B0F39CA}" dt="2019-02-14T18:29:00.138" v="146"/>
          <ac:spMkLst>
            <pc:docMk/>
            <pc:sldMk cId="4222464776" sldId="261"/>
            <ac:spMk id="8" creationId="{2F4AD318-2FB6-4C6E-931E-58E404FA18CD}"/>
          </ac:spMkLst>
        </pc:spChg>
        <pc:spChg chg="add">
          <ac:chgData name="Lorna Kelly (1700914)" userId="S::1700914@student.uwtsd.ac.uk::5c560dda-362d-4d76-9291-421281eaa351" providerId="AD" clId="Web-{4D990F9F-BAB4-4BDA-9389-BB272B0F39CA}" dt="2019-02-14T18:29:00.138" v="146"/>
          <ac:spMkLst>
            <pc:docMk/>
            <pc:sldMk cId="4222464776" sldId="261"/>
            <ac:spMk id="10" creationId="{1A118E35-1CBF-4863-8497-F4DF1A166D2D}"/>
          </ac:spMkLst>
        </pc:spChg>
        <pc:spChg chg="add">
          <ac:chgData name="Lorna Kelly (1700914)" userId="S::1700914@student.uwtsd.ac.uk::5c560dda-362d-4d76-9291-421281eaa351" providerId="AD" clId="Web-{4D990F9F-BAB4-4BDA-9389-BB272B0F39CA}" dt="2019-02-14T18:29:00.138" v="146"/>
          <ac:spMkLst>
            <pc:docMk/>
            <pc:sldMk cId="4222464776" sldId="261"/>
            <ac:spMk id="12" creationId="{6E187274-5DC2-4BE0-AF99-925D6D973550}"/>
          </ac:spMkLst>
        </pc:spChg>
      </pc:sldChg>
      <pc:sldChg chg="addSp delSp modSp new modTransition modNotes">
        <pc:chgData name="Lorna Kelly (1700914)" userId="S::1700914@student.uwtsd.ac.uk::5c560dda-362d-4d76-9291-421281eaa351" providerId="AD" clId="Web-{4D990F9F-BAB4-4BDA-9389-BB272B0F39CA}" dt="2019-02-14T19:36:26.401" v="882"/>
        <pc:sldMkLst>
          <pc:docMk/>
          <pc:sldMk cId="3213421259" sldId="262"/>
        </pc:sldMkLst>
        <pc:spChg chg="mod">
          <ac:chgData name="Lorna Kelly (1700914)" userId="S::1700914@student.uwtsd.ac.uk::5c560dda-362d-4d76-9291-421281eaa351" providerId="AD" clId="Web-{4D990F9F-BAB4-4BDA-9389-BB272B0F39CA}" dt="2019-02-14T18:30:58.545" v="202" actId="20577"/>
          <ac:spMkLst>
            <pc:docMk/>
            <pc:sldMk cId="3213421259" sldId="262"/>
            <ac:spMk id="2" creationId="{1C9558E5-A99E-44BE-B84A-9F50A487E541}"/>
          </ac:spMkLst>
        </pc:spChg>
        <pc:spChg chg="mod">
          <ac:chgData name="Lorna Kelly (1700914)" userId="S::1700914@student.uwtsd.ac.uk::5c560dda-362d-4d76-9291-421281eaa351" providerId="AD" clId="Web-{4D990F9F-BAB4-4BDA-9389-BB272B0F39CA}" dt="2019-02-14T18:31:06.936" v="209" actId="20577"/>
          <ac:spMkLst>
            <pc:docMk/>
            <pc:sldMk cId="3213421259" sldId="262"/>
            <ac:spMk id="3" creationId="{DFF1E2BF-89A5-4351-B9B4-FBD20FCF2F58}"/>
          </ac:spMkLst>
        </pc:spChg>
        <pc:spChg chg="del">
          <ac:chgData name="Lorna Kelly (1700914)" userId="S::1700914@student.uwtsd.ac.uk::5c560dda-362d-4d76-9291-421281eaa351" providerId="AD" clId="Web-{4D990F9F-BAB4-4BDA-9389-BB272B0F39CA}" dt="2019-02-14T18:43:58.471" v="396"/>
          <ac:spMkLst>
            <pc:docMk/>
            <pc:sldMk cId="3213421259" sldId="262"/>
            <ac:spMk id="4" creationId="{691DCE84-CCD5-4979-AF95-3FC60A558752}"/>
          </ac:spMkLst>
        </pc:spChg>
        <pc:spChg chg="mod">
          <ac:chgData name="Lorna Kelly (1700914)" userId="S::1700914@student.uwtsd.ac.uk::5c560dda-362d-4d76-9291-421281eaa351" providerId="AD" clId="Web-{4D990F9F-BAB4-4BDA-9389-BB272B0F39CA}" dt="2019-02-14T18:31:13.170" v="218" actId="20577"/>
          <ac:spMkLst>
            <pc:docMk/>
            <pc:sldMk cId="3213421259" sldId="262"/>
            <ac:spMk id="5" creationId="{814EC416-D69C-44A4-A00D-ECA3CB48263B}"/>
          </ac:spMkLst>
        </pc:spChg>
        <pc:spChg chg="mod">
          <ac:chgData name="Lorna Kelly (1700914)" userId="S::1700914@student.uwtsd.ac.uk::5c560dda-362d-4d76-9291-421281eaa351" providerId="AD" clId="Web-{4D990F9F-BAB4-4BDA-9389-BB272B0F39CA}" dt="2019-02-14T18:44:52.331" v="422" actId="20577"/>
          <ac:spMkLst>
            <pc:docMk/>
            <pc:sldMk cId="3213421259" sldId="262"/>
            <ac:spMk id="6" creationId="{554D658E-FDCB-41C3-90B4-375319A3E6F9}"/>
          </ac:spMkLst>
        </pc:spChg>
        <pc:spChg chg="add mod">
          <ac:chgData name="Lorna Kelly (1700914)" userId="S::1700914@student.uwtsd.ac.uk::5c560dda-362d-4d76-9291-421281eaa351" providerId="AD" clId="Web-{4D990F9F-BAB4-4BDA-9389-BB272B0F39CA}" dt="2019-02-14T18:45:29.878" v="430" actId="20577"/>
          <ac:spMkLst>
            <pc:docMk/>
            <pc:sldMk cId="3213421259" sldId="262"/>
            <ac:spMk id="12" creationId="{D0ED31FC-110C-4D3E-9E95-CDD7530A0618}"/>
          </ac:spMkLst>
        </pc:spChg>
        <pc:picChg chg="add mod ord">
          <ac:chgData name="Lorna Kelly (1700914)" userId="S::1700914@student.uwtsd.ac.uk::5c560dda-362d-4d76-9291-421281eaa351" providerId="AD" clId="Web-{4D990F9F-BAB4-4BDA-9389-BB272B0F39CA}" dt="2019-02-14T18:44:23.268" v="403" actId="1076"/>
          <ac:picMkLst>
            <pc:docMk/>
            <pc:sldMk cId="3213421259" sldId="262"/>
            <ac:picMk id="7" creationId="{E622B36F-C536-4266-83DA-C2CD146A3748}"/>
          </ac:picMkLst>
        </pc:picChg>
        <pc:picChg chg="add del mod">
          <ac:chgData name="Lorna Kelly (1700914)" userId="S::1700914@student.uwtsd.ac.uk::5c560dda-362d-4d76-9291-421281eaa351" providerId="AD" clId="Web-{4D990F9F-BAB4-4BDA-9389-BB272B0F39CA}" dt="2019-02-14T18:45:03.003" v="425"/>
          <ac:picMkLst>
            <pc:docMk/>
            <pc:sldMk cId="3213421259" sldId="262"/>
            <ac:picMk id="9" creationId="{E3B9EC51-3747-4B81-83EF-BFC051606C6A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341E5C-EC45-491F-BFDB-FB8A05807ED5}" type="datetimeFigureOut">
              <a:rPr lang="en-GB"/>
              <a:t>14/02/2019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A297F1-6ECA-40E1-8E8F-440509A476D3}" type="slidenum">
              <a:rPr lang="en-GB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31192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i.pinimg.com/736x/52/16/1a/52161a86d4fb721751422533bef62bb6.jpg-" TargetMode="External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bridgemaneducation-com.ezproxy.uwtsd.ac.uk/en/asset/711117/summary?context=%7B%22route%22%3A%22assets_search%22%2C%22routeParameters%22%3A%7B%22_format%22%3A%22html%22%2C%22_locale%22%3A%22en%22%2C%22filter_text%22%3A%22Middle+Kingdom%22%7D%7D-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Social Pyramid- </a:t>
            </a:r>
            <a:r>
              <a:rPr lang="en-US" dirty="0">
                <a:hlinkClick r:id="rId3"/>
              </a:rPr>
              <a:t>https://i.pinimg.com/736x/52/16/1a/52161a86d4fb721751422533bef62bb6.jpg-</a:t>
            </a:r>
            <a:r>
              <a:rPr lang="en-US" dirty="0"/>
              <a:t> accessed 14.02.19</a:t>
            </a:r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A297F1-6ECA-40E1-8E8F-440509A476D3}" type="slidenum">
              <a:rPr lang="en-GB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43230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>
                <a:cs typeface="Calibri"/>
              </a:rPr>
              <a:t>Praetzellis</a:t>
            </a:r>
            <a:r>
              <a:rPr lang="en-US">
                <a:cs typeface="Calibri"/>
              </a:rPr>
              <a:t>, A. 2016.Archaeological Theory in a nutshell. New York. Routledge.</a:t>
            </a:r>
          </a:p>
          <a:p>
            <a:r>
              <a:rPr lang="en-US">
                <a:cs typeface="Calibri"/>
              </a:rPr>
              <a:t>Zinn, K. 2018. Did you sleep weel on your headrest?- Anthropological perspectives on an ancient Egyptian implement. Journal of Ancient Egyptian Interconnections.</a:t>
            </a:r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A297F1-6ECA-40E1-8E8F-440509A476D3}" type="slidenum">
              <a:rPr lang="en-GB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7967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Hippopotamus ("William")-https://www.metmuseum.org/toah/works-of-art/17.9.1/ - Accessed 14.02.19 </a:t>
            </a:r>
          </a:p>
          <a:p>
            <a:r>
              <a:rPr lang="en-US"/>
              <a:t> transport boat with a portable cabin- </a:t>
            </a:r>
            <a:r>
              <a:rPr lang="en-US" dirty="0">
                <a:hlinkClick r:id="rId3"/>
              </a:rPr>
              <a:t>https://www-bridgemaneducation-com.ezproxy.uwtsd.ac.uk/en/asset/711117/summary?context=%7B%22route%22%3A%22assets_search%22%2C%22routeParameters%22%3A%7B%22_format%22%3A%22html%22%2C%22_locale%22%3A%22en%22%2C%22filter_text%22%3A%22Middle+Kingdom%22%7D%7D-</a:t>
            </a:r>
            <a:r>
              <a:rPr lang="en-US"/>
              <a:t> Accessed 14.02.19</a:t>
            </a: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A297F1-6ECA-40E1-8E8F-440509A476D3}" type="slidenum">
              <a:rPr lang="en-GB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1851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 dirty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9512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0394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17103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14/02/2019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6446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14/02/2019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3421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14/02/2019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679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8551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14/02/2019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9794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14/02/2019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6066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8711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1606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02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5828" y="784374"/>
            <a:ext cx="8184221" cy="4758797"/>
          </a:xfrm>
        </p:spPr>
        <p:txBody>
          <a:bodyPr anchor="ctr">
            <a:normAutofit/>
          </a:bodyPr>
          <a:lstStyle/>
          <a:p>
            <a:r>
              <a:rPr lang="en-GB" sz="7200" dirty="0"/>
              <a:t>Theory and Culture of Middle Egypt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723328" y="1079424"/>
            <a:ext cx="2241971" cy="4690534"/>
          </a:xfrm>
        </p:spPr>
        <p:txBody>
          <a:bodyPr anchor="ctr">
            <a:normAutofit/>
          </a:bodyPr>
          <a:lstStyle/>
          <a:p>
            <a:pPr algn="r"/>
            <a:r>
              <a:rPr lang="en-GB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Colour in Middle Egyptian Art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9558E5-A99E-44BE-B84A-9F50A487E5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Ancient</a:t>
            </a:r>
            <a:br>
              <a:rPr lang="en-US" dirty="0"/>
            </a:br>
            <a:r>
              <a:rPr lang="en-US" dirty="0"/>
              <a:t>Egyptian Civilization</a:t>
            </a:r>
            <a:r>
              <a:rPr lang="en-GB" dirty="0"/>
              <a:t> 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F1E2BF-89A5-4351-B9B4-FBD20FCF2F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Culture</a:t>
            </a:r>
          </a:p>
        </p:txBody>
      </p:sp>
      <p:pic>
        <p:nvPicPr>
          <p:cNvPr id="7" name="Picture 7" descr="A picture containing text&#10;&#10;Description generated with very high confidence">
            <a:extLst>
              <a:ext uri="{FF2B5EF4-FFF2-40B4-BE49-F238E27FC236}">
                <a16:creationId xmlns:a16="http://schemas.microsoft.com/office/drawing/2014/main" id="{E622B36F-C536-4266-83DA-C2CD146A374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526178" y="2541194"/>
            <a:ext cx="5555092" cy="4316426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14EC416-D69C-44A4-A00D-ECA3CB48263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Society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54D658E-FDCB-41C3-90B4-375319A3E6F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2253449"/>
          </a:xfrm>
        </p:spPr>
        <p:txBody>
          <a:bodyPr>
            <a:normAutofit/>
          </a:bodyPr>
          <a:lstStyle/>
          <a:p>
            <a:r>
              <a:rPr lang="en-US" dirty="0"/>
              <a:t>11th-12th Dynasty</a:t>
            </a:r>
          </a:p>
          <a:p>
            <a:r>
              <a:rPr lang="en-US" dirty="0"/>
              <a:t>Pharaohs and social classes</a:t>
            </a:r>
          </a:p>
          <a:p>
            <a:r>
              <a:rPr lang="en-US" dirty="0"/>
              <a:t>United Egypt- upper and lower under same ruler- ruling from Thebes</a:t>
            </a:r>
          </a:p>
          <a:p>
            <a:endParaRPr lang="en-US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D0ED31FC-110C-4D3E-9E95-CDD7530A0618}"/>
              </a:ext>
            </a:extLst>
          </p:cNvPr>
          <p:cNvSpPr txBox="1">
            <a:spLocks/>
          </p:cNvSpPr>
          <p:nvPr/>
        </p:nvSpPr>
        <p:spPr>
          <a:xfrm>
            <a:off x="3630274" y="2017629"/>
            <a:ext cx="3048364" cy="22116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Pharaoh is God in human form.</a:t>
            </a:r>
          </a:p>
          <a:p>
            <a:r>
              <a:rPr lang="en-US" dirty="0"/>
              <a:t>Development of hieroglyphs</a:t>
            </a:r>
          </a:p>
          <a:p>
            <a:r>
              <a:rPr lang="en-US" dirty="0"/>
              <a:t>Decorative objects in tombs. Lives depicted in artwork.</a:t>
            </a:r>
          </a:p>
        </p:txBody>
      </p:sp>
    </p:spTree>
    <p:extLst>
      <p:ext uri="{BB962C8B-B14F-4D97-AF65-F5344CB8AC3E}">
        <p14:creationId xmlns:p14="http://schemas.microsoft.com/office/powerpoint/2010/main" val="3213421259"/>
      </p:ext>
    </p:extLst>
  </p:cSld>
  <p:clrMapOvr>
    <a:masterClrMapping/>
  </p:clrMapOvr>
  <p:transition spd="slow">
    <p:wipe dir="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52E92-5865-49AF-85F0-5A737C2D01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Theories I plan to apply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5C1405-3AEE-41AD-B9C8-04496731DD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Post-processional archaeological theories</a:t>
            </a:r>
          </a:p>
          <a:p>
            <a:pPr lvl="1"/>
            <a:r>
              <a:rPr lang="en-US" dirty="0"/>
              <a:t>the most resent paradigm of Archaeological interpretation.</a:t>
            </a:r>
          </a:p>
          <a:p>
            <a:r>
              <a:rPr lang="en-US"/>
              <a:t>Phenomenology- </a:t>
            </a:r>
            <a:r>
              <a:rPr lang="en-GB"/>
              <a:t>how we perceive the world around us using our body and experiences.</a:t>
            </a:r>
          </a:p>
          <a:p>
            <a:r>
              <a:rPr lang="en-US"/>
              <a:t>Materiality- </a:t>
            </a:r>
            <a:r>
              <a:rPr lang="en-GB"/>
              <a:t>the entanglement of the material culture with humans.</a:t>
            </a:r>
          </a:p>
          <a:p>
            <a:r>
              <a:rPr lang="en-US"/>
              <a:t>Agency- the actions of people </a:t>
            </a:r>
            <a:r>
              <a:rPr lang="en-GB"/>
              <a:t>impacting on the environment and objects around them</a:t>
            </a:r>
          </a:p>
          <a:p>
            <a:r>
              <a:rPr lang="en-GB"/>
              <a:t>Postcolonialism- also known as Orientalism. I need to be aware of this because it is the preconcieved notion about Egypt and the eastern cresent.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868E3C-7E07-411C-B41A-00738AE6E04E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8060757"/>
      </p:ext>
    </p:extLst>
  </p:cSld>
  <p:clrMapOvr>
    <a:masterClrMapping/>
  </p:clrMapOvr>
  <p:transition spd="slow"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897B18-8047-4725-B4F8-32CDCCE09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897" y="1802027"/>
            <a:ext cx="2834640" cy="2377440"/>
          </a:xfrm>
        </p:spPr>
        <p:txBody>
          <a:bodyPr/>
          <a:lstStyle/>
          <a:p>
            <a:r>
              <a:rPr lang="en-US" dirty="0"/>
              <a:t>Important to the wider study of Ancient Egypt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92E48C-64FE-439D-B66E-B6575E3D85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har char="•"/>
            </a:pPr>
            <a:r>
              <a:rPr lang="en-GB" b="0" i="0" u="none" strike="noStrike">
                <a:latin typeface="Corbel"/>
                <a:ea typeface="Calibri"/>
                <a:cs typeface="Calibri"/>
              </a:rPr>
              <a:t>The people of the </a:t>
            </a:r>
            <a:r>
              <a:rPr lang="en-GB">
                <a:latin typeface="Corbel"/>
                <a:ea typeface="Calibri"/>
                <a:cs typeface="Calibri"/>
              </a:rPr>
              <a:t>11</a:t>
            </a:r>
            <a:r>
              <a:rPr lang="en-GB" baseline="30000">
                <a:latin typeface="Corbel"/>
                <a:ea typeface="Calibri"/>
                <a:cs typeface="Calibri"/>
              </a:rPr>
              <a:t>th</a:t>
            </a:r>
            <a:r>
              <a:rPr lang="en-GB">
                <a:latin typeface="Corbel"/>
                <a:ea typeface="Calibri"/>
                <a:cs typeface="Calibri"/>
              </a:rPr>
              <a:t>-14</a:t>
            </a:r>
            <a:r>
              <a:rPr lang="en-GB" baseline="30000">
                <a:latin typeface="Corbel"/>
                <a:ea typeface="Calibri"/>
                <a:cs typeface="Calibri"/>
              </a:rPr>
              <a:t>th</a:t>
            </a:r>
            <a:r>
              <a:rPr lang="en-GB">
                <a:latin typeface="Corbel"/>
                <a:ea typeface="Calibri"/>
                <a:cs typeface="Calibri"/>
              </a:rPr>
              <a:t> Dynasties</a:t>
            </a:r>
            <a:r>
              <a:rPr lang="en-GB" b="0" i="0" u="none" strike="noStrike">
                <a:latin typeface="Corbel"/>
                <a:ea typeface="Calibri"/>
                <a:cs typeface="Calibri"/>
              </a:rPr>
              <a:t> in Egypt or Middle Egyptians are known for the development of hieroglyphs and so their artwork.</a:t>
            </a:r>
            <a:r>
              <a:rPr lang="en-GB" b="0" i="0">
                <a:latin typeface="Corbel"/>
                <a:ea typeface="Calibri"/>
                <a:cs typeface="Calibri"/>
              </a:rPr>
              <a:t> </a:t>
            </a:r>
          </a:p>
          <a:p>
            <a:pPr lvl="0" algn="l" rtl="0">
              <a:buChar char="•"/>
            </a:pPr>
            <a:r>
              <a:rPr lang="en-GB" b="0" i="0" u="none" strike="noStrike">
                <a:latin typeface="Corbel"/>
                <a:ea typeface="Calibri"/>
                <a:cs typeface="Calibri"/>
              </a:rPr>
              <a:t>The colour choices are important because when we know which colours had importance or if they had any specific meaning for example how purple is a symbol of English royalty.</a:t>
            </a:r>
            <a:r>
              <a:rPr lang="en-GB" b="0" i="0">
                <a:latin typeface="Corbel"/>
                <a:ea typeface="Calibri"/>
                <a:cs typeface="Calibri"/>
              </a:rPr>
              <a:t> </a:t>
            </a:r>
          </a:p>
          <a:p>
            <a:pPr lvl="0" algn="l" rtl="0">
              <a:buChar char="•"/>
            </a:pPr>
            <a:r>
              <a:rPr lang="en-GB" b="0" i="0" u="none" strike="noStrike">
                <a:latin typeface="Corbel"/>
                <a:ea typeface="Calibri"/>
                <a:cs typeface="Calibri"/>
              </a:rPr>
              <a:t>With this information we can find the possible meanings behind the choices which could be used to recreate or restore similar objects or decoration.</a:t>
            </a:r>
            <a:r>
              <a:rPr lang="en-GB" b="0" i="0">
                <a:latin typeface="Corbel"/>
                <a:ea typeface="Calibri"/>
                <a:cs typeface="Calibri"/>
              </a:rPr>
              <a:t> 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967663"/>
      </p:ext>
    </p:extLst>
  </p:cSld>
  <p:clrMapOvr>
    <a:masterClrMapping/>
  </p:clrMapOvr>
  <p:transition spd="slow">
    <p:wipe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C5A6A-BE5D-4E72-9FE9-BF2F8F1977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My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E6B1C-EEE6-4F75-A7E7-76EB5CE0A3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2433046"/>
          </a:xfrm>
        </p:spPr>
        <p:txBody>
          <a:bodyPr/>
          <a:lstStyle/>
          <a:p>
            <a:r>
              <a:rPr lang="en-US" dirty="0"/>
              <a:t>My Project is about why the People of Middle Egyptian </a:t>
            </a:r>
            <a:r>
              <a:rPr lang="en-US"/>
              <a:t>society chose to use the colours</a:t>
            </a:r>
            <a:r>
              <a:rPr lang="en-US" dirty="0"/>
              <a:t> red and blue in their art.</a:t>
            </a:r>
          </a:p>
          <a:p>
            <a:r>
              <a:rPr lang="en-US" dirty="0"/>
              <a:t>I plan to use the theories of Phenomenology and Agency to gain </a:t>
            </a:r>
            <a:r>
              <a:rPr lang="en-US"/>
              <a:t>this information.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39475C-0E28-4A6E-820D-F4F44C0DC55C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dirty="0"/>
              <a:t>What meaning do the colours Red and Blue have in Middle </a:t>
            </a:r>
            <a:r>
              <a:rPr lang="en-US"/>
              <a:t>Egyptian Artwork?</a:t>
            </a:r>
          </a:p>
        </p:txBody>
      </p:sp>
      <p:pic>
        <p:nvPicPr>
          <p:cNvPr id="5" name="Picture 5" descr="A picture containing blue, sky, wall, indoor&#10;&#10;Description generated with high confidence">
            <a:extLst>
              <a:ext uri="{FF2B5EF4-FFF2-40B4-BE49-F238E27FC236}">
                <a16:creationId xmlns:a16="http://schemas.microsoft.com/office/drawing/2014/main" id="{EBA78655-D7C3-4C1E-AB88-D0D25AAB27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562" y="2656797"/>
            <a:ext cx="3690550" cy="283156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15E9AF2-B171-4ACD-9314-4F33ECBA9F86}"/>
              </a:ext>
            </a:extLst>
          </p:cNvPr>
          <p:cNvSpPr txBox="1"/>
          <p:nvPr/>
        </p:nvSpPr>
        <p:spPr>
          <a:xfrm>
            <a:off x="3787346" y="5599669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Hippopotamus ("William")</a:t>
            </a:r>
          </a:p>
        </p:txBody>
      </p:sp>
      <p:pic>
        <p:nvPicPr>
          <p:cNvPr id="11" name="Picture 11" descr="A picture containing boat, sky, watercraft, transport&#10;&#10;Description generated with very high confidence">
            <a:extLst>
              <a:ext uri="{FF2B5EF4-FFF2-40B4-BE49-F238E27FC236}">
                <a16:creationId xmlns:a16="http://schemas.microsoft.com/office/drawing/2014/main" id="{142DC9C0-7F38-46E5-B8D9-2EF5C3A2CA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38535" y="2938952"/>
            <a:ext cx="4061254" cy="233933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A529FF7-844C-41C2-A9B5-82ED0AD6AF60}"/>
              </a:ext>
            </a:extLst>
          </p:cNvPr>
          <p:cNvSpPr txBox="1"/>
          <p:nvPr/>
        </p:nvSpPr>
        <p:spPr>
          <a:xfrm>
            <a:off x="7638535" y="5414317"/>
            <a:ext cx="3855308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 transport boat with a portable cabin</a:t>
            </a:r>
          </a:p>
        </p:txBody>
      </p:sp>
    </p:spTree>
    <p:extLst>
      <p:ext uri="{BB962C8B-B14F-4D97-AF65-F5344CB8AC3E}">
        <p14:creationId xmlns:p14="http://schemas.microsoft.com/office/powerpoint/2010/main" val="3799211541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64A6B-A457-42FC-9DDF-E2F43C2828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9849" y="1298448"/>
            <a:ext cx="6917245" cy="3255264"/>
          </a:xfrm>
        </p:spPr>
        <p:txBody>
          <a:bodyPr anchor="ctr">
            <a:normAutofit/>
          </a:bodyPr>
          <a:lstStyle/>
          <a:p>
            <a:pPr algn="r"/>
            <a:r>
              <a:rPr lang="en-US" sz="6000"/>
              <a:t>Thank you.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95F2AB-AB38-4E8A-AE5D-C289F58E3E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55627" y="2123526"/>
            <a:ext cx="3021621" cy="1709159"/>
          </a:xfrm>
        </p:spPr>
        <p:txBody>
          <a:bodyPr anchor="ctr">
            <a:normAutofit/>
          </a:bodyPr>
          <a:lstStyle/>
          <a:p>
            <a:r>
              <a:rPr lang="en-US" sz="1800">
                <a:solidFill>
                  <a:schemeClr val="tx1"/>
                </a:solidFill>
              </a:rPr>
              <a:t>Is there any questions?</a:t>
            </a:r>
          </a:p>
        </p:txBody>
      </p:sp>
    </p:spTree>
    <p:extLst>
      <p:ext uri="{BB962C8B-B14F-4D97-AF65-F5344CB8AC3E}">
        <p14:creationId xmlns:p14="http://schemas.microsoft.com/office/powerpoint/2010/main" val="42224647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Frame</Template>
  <TotalTime>0</TotalTime>
  <Words>0</Words>
  <Application>Microsoft Office PowerPoint</Application>
  <PresentationFormat>Widescreen</PresentationFormat>
  <Paragraphs>0</Paragraphs>
  <Slides>6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Frame</vt:lpstr>
      <vt:lpstr>Theory and Culture of Middle Egypt</vt:lpstr>
      <vt:lpstr>Ancient Egyptian Civilization </vt:lpstr>
      <vt:lpstr>Theories I plan to apply</vt:lpstr>
      <vt:lpstr>Important to the wider study of Ancient Egypt</vt:lpstr>
      <vt:lpstr>My Project</vt:lpstr>
      <vt:lpstr>Thank you.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407</cp:revision>
  <dcterms:created xsi:type="dcterms:W3CDTF">2013-07-15T20:26:40Z</dcterms:created>
  <dcterms:modified xsi:type="dcterms:W3CDTF">2019-02-14T21:46:36Z</dcterms:modified>
</cp:coreProperties>
</file>