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57" r:id="rId2"/>
    <p:sldId id="306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418" autoAdjust="0"/>
    <p:restoredTop sz="95928" autoAdjust="0"/>
  </p:normalViewPr>
  <p:slideViewPr>
    <p:cSldViewPr snapToGrid="0">
      <p:cViewPr varScale="1">
        <p:scale>
          <a:sx n="116" d="100"/>
          <a:sy n="116" d="100"/>
        </p:scale>
        <p:origin x="1248" y="1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395F1B-3475-477E-B8B5-5AEEBDAC662B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C3A06F-C0F7-46F7-B51A-13E8EA7B9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78444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25/10/2021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d.com/talks/jim_hemerling_5_ways_to_lead_in_an_era_of_constant_change?utm_source=tedcomshare&amp;utm_medium=email&amp;utm_campaign=tedspread" TargetMode="External"/><Relationship Id="rId2" Type="http://schemas.openxmlformats.org/officeDocument/2006/relationships/hyperlink" Target="https://www.ted.com/talks/martin_reeves_your_strategy_needs_a_strategy?utm_source=tedcomshare&amp;utm_medium=email&amp;utm_campaign=tedsprea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25E4D-1C2C-47F6-A56D-5CC0DC19A9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33665" y="1194937"/>
            <a:ext cx="7772400" cy="1470025"/>
          </a:xfrm>
        </p:spPr>
        <p:txBody>
          <a:bodyPr/>
          <a:lstStyle/>
          <a:p>
            <a:r>
              <a:rPr lang="en-GB" dirty="0"/>
              <a:t>Additional course material – </a:t>
            </a:r>
            <a:r>
              <a:rPr lang="en-GB" dirty="0" err="1"/>
              <a:t>Tedtalks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CEB683-625E-4C5B-BF45-79745334AB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52520" y="2664962"/>
            <a:ext cx="6400800" cy="1752600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Dr Jon Edwards</a:t>
            </a:r>
          </a:p>
        </p:txBody>
      </p:sp>
    </p:spTree>
    <p:extLst>
      <p:ext uri="{BB962C8B-B14F-4D97-AF65-F5344CB8AC3E}">
        <p14:creationId xmlns:p14="http://schemas.microsoft.com/office/powerpoint/2010/main" val="4187419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0AD77-AE9B-DA4C-8459-3CD57FD3F4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Strategy and Change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CF3F83-F05B-E74C-9BB0-A016BE5A78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1800" dirty="0"/>
              <a:t>The two </a:t>
            </a:r>
            <a:r>
              <a:rPr lang="en-US" sz="1800" dirty="0" err="1"/>
              <a:t>Tedtalk</a:t>
            </a:r>
            <a:r>
              <a:rPr lang="en-US" sz="1800" dirty="0"/>
              <a:t> session outlined below are relatively short, but worth a watch to cement some of the learning from this module so far. 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US" sz="1800" dirty="0"/>
              <a:t>Strategy – Martin Reeves – Your Strategy Needs a Strategy. </a:t>
            </a:r>
            <a:r>
              <a:rPr lang="en-US" sz="1800" dirty="0" err="1"/>
              <a:t>TEDTalk</a:t>
            </a:r>
            <a:r>
              <a:rPr lang="en-US" sz="1800" dirty="0"/>
              <a:t> Berlin. October 2014.</a:t>
            </a:r>
          </a:p>
          <a:p>
            <a:pPr marL="0" indent="0">
              <a:buNone/>
            </a:pPr>
            <a:r>
              <a:rPr lang="en-US" sz="1800" dirty="0">
                <a:hlinkClick r:id="rId2"/>
              </a:rPr>
              <a:t>https://www.ted.com/talks/martin_reeves_your_strategy_needs_a_strategy?utm_source=tedcomshare&amp;utm_medium=email&amp;utm_campaign=tedspread</a:t>
            </a:r>
            <a:endParaRPr lang="en-US" sz="1800" dirty="0"/>
          </a:p>
          <a:p>
            <a:pPr>
              <a:buAutoNum type="arabicPeriod"/>
            </a:pPr>
            <a:endParaRPr lang="en-US" sz="1800" dirty="0"/>
          </a:p>
          <a:p>
            <a:pPr marL="0" indent="0">
              <a:buNone/>
            </a:pPr>
            <a:r>
              <a:rPr lang="en-US" sz="1800" dirty="0"/>
              <a:t>Strategy and Change - Jim </a:t>
            </a:r>
            <a:r>
              <a:rPr lang="en-US" sz="1800" dirty="0" err="1"/>
              <a:t>Hermerling</a:t>
            </a:r>
            <a:r>
              <a:rPr lang="en-US" sz="1800" dirty="0"/>
              <a:t> – </a:t>
            </a:r>
            <a:r>
              <a:rPr lang="en-US" sz="1800" dirty="0" err="1"/>
              <a:t>Tedtalk</a:t>
            </a:r>
            <a:r>
              <a:rPr lang="en-US" sz="1800" dirty="0"/>
              <a:t> Paris – May 2016. 5 Ways to lead in an era of constant change. </a:t>
            </a:r>
          </a:p>
          <a:p>
            <a:pPr marL="0" indent="0">
              <a:buNone/>
            </a:pPr>
            <a:r>
              <a:rPr lang="en-US" sz="1800" dirty="0">
                <a:hlinkClick r:id="rId3"/>
              </a:rPr>
              <a:t>https://www.ted.com/talks/jim_hemerling_5_ways_to_lead_in_an_era_of_constant_change?utm_source=tedcomshare&amp;utm_medium=email&amp;utm_campaign=tedspread</a:t>
            </a:r>
            <a:r>
              <a:rPr lang="en-US" sz="1800" dirty="0"/>
              <a:t>.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390324871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7" id="{BE8FE8BB-7624-4A4F-B040-55A9A8E58D9D}" vid="{DB528094-9B16-8C45-B822-D6CE656A1D6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10</TotalTime>
  <Words>171</Words>
  <Application>Microsoft Macintosh PowerPoint</Application>
  <PresentationFormat>On-screen Show (4:3)</PresentationFormat>
  <Paragraphs>10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Myriad Pro</vt:lpstr>
      <vt:lpstr>Theme1.thmx first page pp</vt:lpstr>
      <vt:lpstr>Additional course material – Tedtalks</vt:lpstr>
      <vt:lpstr>Strategy and Change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Additonal course material – Tedtalks week 1-4</dc:title>
  <dc:creator>joneds@me.com</dc:creator>
  <cp:lastModifiedBy>joneds@me.com</cp:lastModifiedBy>
  <cp:revision>2</cp:revision>
  <cp:lastPrinted>2021-09-26T18:12:02Z</cp:lastPrinted>
  <dcterms:created xsi:type="dcterms:W3CDTF">2021-10-25T14:20:03Z</dcterms:created>
  <dcterms:modified xsi:type="dcterms:W3CDTF">2021-10-25T14:30:27Z</dcterms:modified>
</cp:coreProperties>
</file>