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  <p:sldMasterId id="2147483777" r:id="rId2"/>
  </p:sldMasterIdLst>
  <p:notesMasterIdLst>
    <p:notesMasterId r:id="rId15"/>
  </p:notesMasterIdLst>
  <p:sldIdLst>
    <p:sldId id="256" r:id="rId3"/>
    <p:sldId id="260" r:id="rId4"/>
    <p:sldId id="259" r:id="rId5"/>
    <p:sldId id="258" r:id="rId6"/>
    <p:sldId id="263" r:id="rId7"/>
    <p:sldId id="264" r:id="rId8"/>
    <p:sldId id="270" r:id="rId9"/>
    <p:sldId id="273" r:id="rId10"/>
    <p:sldId id="261" r:id="rId11"/>
    <p:sldId id="271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77F6D95-1AD5-4DBC-8BBA-834AE5060E08}">
          <p14:sldIdLst>
            <p14:sldId id="256"/>
            <p14:sldId id="260"/>
            <p14:sldId id="259"/>
            <p14:sldId id="258"/>
            <p14:sldId id="263"/>
            <p14:sldId id="264"/>
            <p14:sldId id="270"/>
            <p14:sldId id="273"/>
            <p14:sldId id="261"/>
            <p14:sldId id="271"/>
            <p14:sldId id="268"/>
            <p14:sldId id="26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90751A-53D6-4789-AC5A-6027C610057B}" v="9" dt="2025-11-09T22:43:33.7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3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salazar basich" userId="5e8fcde9b36f8c57" providerId="LiveId" clId="{35D5EC6D-37CB-47C0-9EFC-54375D275CCE}"/>
    <pc:docChg chg="undo custSel modSld">
      <pc:chgData name="ana maria salazar basich" userId="5e8fcde9b36f8c57" providerId="LiveId" clId="{35D5EC6D-37CB-47C0-9EFC-54375D275CCE}" dt="2025-11-09T23:13:43.404" v="70" actId="1076"/>
      <pc:docMkLst>
        <pc:docMk/>
      </pc:docMkLst>
      <pc:sldChg chg="addSp delSp modSp mod setBg">
        <pc:chgData name="ana maria salazar basich" userId="5e8fcde9b36f8c57" providerId="LiveId" clId="{35D5EC6D-37CB-47C0-9EFC-54375D275CCE}" dt="2025-11-09T22:46:08.660" v="22" actId="26606"/>
        <pc:sldMkLst>
          <pc:docMk/>
          <pc:sldMk cId="2719028836" sldId="256"/>
        </pc:sldMkLst>
        <pc:spChg chg="mod">
          <ac:chgData name="ana maria salazar basich" userId="5e8fcde9b36f8c57" providerId="LiveId" clId="{35D5EC6D-37CB-47C0-9EFC-54375D275CCE}" dt="2025-11-09T22:46:08.660" v="22" actId="26606"/>
          <ac:spMkLst>
            <pc:docMk/>
            <pc:sldMk cId="2719028836" sldId="256"/>
            <ac:spMk id="2" creationId="{023AF9EF-BBC2-7A7F-B6FC-6FFA764E3D35}"/>
          </ac:spMkLst>
        </pc:spChg>
        <pc:spChg chg="add del">
          <ac:chgData name="ana maria salazar basich" userId="5e8fcde9b36f8c57" providerId="LiveId" clId="{35D5EC6D-37CB-47C0-9EFC-54375D275CCE}" dt="2025-11-09T22:46:08.660" v="22" actId="26606"/>
          <ac:spMkLst>
            <pc:docMk/>
            <pc:sldMk cId="2719028836" sldId="256"/>
            <ac:spMk id="4" creationId="{CADFC82B-831D-635D-A410-ED3F850952D6}"/>
          </ac:spMkLst>
        </pc:spChg>
        <pc:spChg chg="add del">
          <ac:chgData name="ana maria salazar basich" userId="5e8fcde9b36f8c57" providerId="LiveId" clId="{35D5EC6D-37CB-47C0-9EFC-54375D275CCE}" dt="2025-11-09T22:45:56.117" v="11" actId="26606"/>
          <ac:spMkLst>
            <pc:docMk/>
            <pc:sldMk cId="2719028836" sldId="256"/>
            <ac:spMk id="25" creationId="{C44B17FE-2E14-47B6-B5A8-4363DE76952D}"/>
          </ac:spMkLst>
        </pc:spChg>
        <pc:spChg chg="add del">
          <ac:chgData name="ana maria salazar basich" userId="5e8fcde9b36f8c57" providerId="LiveId" clId="{35D5EC6D-37CB-47C0-9EFC-54375D275CCE}" dt="2025-11-09T22:45:52.908" v="9" actId="26606"/>
          <ac:spMkLst>
            <pc:docMk/>
            <pc:sldMk cId="2719028836" sldId="256"/>
            <ac:spMk id="26" creationId="{44707075-25D1-495F-9D67-1D706D7A7698}"/>
          </ac:spMkLst>
        </pc:spChg>
        <pc:spChg chg="add del">
          <ac:chgData name="ana maria salazar basich" userId="5e8fcde9b36f8c57" providerId="LiveId" clId="{35D5EC6D-37CB-47C0-9EFC-54375D275CCE}" dt="2025-11-09T22:45:56.117" v="11" actId="26606"/>
          <ac:spMkLst>
            <pc:docMk/>
            <pc:sldMk cId="2719028836" sldId="256"/>
            <ac:spMk id="27" creationId="{14E53280-E6EB-47D2-B0BB-78B772DC4B90}"/>
          </ac:spMkLst>
        </pc:spChg>
        <pc:spChg chg="add del">
          <ac:chgData name="ana maria salazar basich" userId="5e8fcde9b36f8c57" providerId="LiveId" clId="{35D5EC6D-37CB-47C0-9EFC-54375D275CCE}" dt="2025-11-09T22:45:52.908" v="9" actId="26606"/>
          <ac:spMkLst>
            <pc:docMk/>
            <pc:sldMk cId="2719028836" sldId="256"/>
            <ac:spMk id="28" creationId="{17540CD5-A20B-4B7C-822A-C9C9A7245F4D}"/>
          </ac:spMkLst>
        </pc:spChg>
        <pc:spChg chg="add del">
          <ac:chgData name="ana maria salazar basich" userId="5e8fcde9b36f8c57" providerId="LiveId" clId="{35D5EC6D-37CB-47C0-9EFC-54375D275CCE}" dt="2025-11-09T22:45:56.117" v="11" actId="26606"/>
          <ac:spMkLst>
            <pc:docMk/>
            <pc:sldMk cId="2719028836" sldId="256"/>
            <ac:spMk id="29" creationId="{E44C4738-31FA-4AA4-9D3A-9B0F0B1F5FBC}"/>
          </ac:spMkLst>
        </pc:spChg>
        <pc:spChg chg="add del">
          <ac:chgData name="ana maria salazar basich" userId="5e8fcde9b36f8c57" providerId="LiveId" clId="{35D5EC6D-37CB-47C0-9EFC-54375D275CCE}" dt="2025-11-09T22:45:52.908" v="9" actId="26606"/>
          <ac:spMkLst>
            <pc:docMk/>
            <pc:sldMk cId="2719028836" sldId="256"/>
            <ac:spMk id="30" creationId="{65A3E01E-7BC8-4D86-8005-AB7C3F9607EA}"/>
          </ac:spMkLst>
        </pc:spChg>
        <pc:spChg chg="add del">
          <ac:chgData name="ana maria salazar basich" userId="5e8fcde9b36f8c57" providerId="LiveId" clId="{35D5EC6D-37CB-47C0-9EFC-54375D275CCE}" dt="2025-11-09T22:45:56.117" v="11" actId="26606"/>
          <ac:spMkLst>
            <pc:docMk/>
            <pc:sldMk cId="2719028836" sldId="256"/>
            <ac:spMk id="31" creationId="{809F3F69-CB9E-4C14-8F9B-7565980C8770}"/>
          </ac:spMkLst>
        </pc:spChg>
        <pc:spChg chg="add del">
          <ac:chgData name="ana maria salazar basich" userId="5e8fcde9b36f8c57" providerId="LiveId" clId="{35D5EC6D-37CB-47C0-9EFC-54375D275CCE}" dt="2025-11-09T22:45:56.117" v="11" actId="26606"/>
          <ac:spMkLst>
            <pc:docMk/>
            <pc:sldMk cId="2719028836" sldId="256"/>
            <ac:spMk id="32" creationId="{CADFC82B-831D-635D-A410-ED3F850952D6}"/>
          </ac:spMkLst>
        </pc:spChg>
        <pc:spChg chg="add del">
          <ac:chgData name="ana maria salazar basich" userId="5e8fcde9b36f8c57" providerId="LiveId" clId="{35D5EC6D-37CB-47C0-9EFC-54375D275CCE}" dt="2025-11-09T22:45:57.836" v="13" actId="26606"/>
          <ac:spMkLst>
            <pc:docMk/>
            <pc:sldMk cId="2719028836" sldId="256"/>
            <ac:spMk id="36" creationId="{AEACA4B7-F5B3-4297-99A3-781E84B5720C}"/>
          </ac:spMkLst>
        </pc:spChg>
        <pc:spChg chg="add del">
          <ac:chgData name="ana maria salazar basich" userId="5e8fcde9b36f8c57" providerId="LiveId" clId="{35D5EC6D-37CB-47C0-9EFC-54375D275CCE}" dt="2025-11-09T22:46:01.111" v="15" actId="26606"/>
          <ac:spMkLst>
            <pc:docMk/>
            <pc:sldMk cId="2719028836" sldId="256"/>
            <ac:spMk id="42" creationId="{44707075-25D1-495F-9D67-1D706D7A7698}"/>
          </ac:spMkLst>
        </pc:spChg>
        <pc:spChg chg="add del">
          <ac:chgData name="ana maria salazar basich" userId="5e8fcde9b36f8c57" providerId="LiveId" clId="{35D5EC6D-37CB-47C0-9EFC-54375D275CCE}" dt="2025-11-09T22:46:01.111" v="15" actId="26606"/>
          <ac:spMkLst>
            <pc:docMk/>
            <pc:sldMk cId="2719028836" sldId="256"/>
            <ac:spMk id="43" creationId="{17540CD5-A20B-4B7C-822A-C9C9A7245F4D}"/>
          </ac:spMkLst>
        </pc:spChg>
        <pc:spChg chg="add del">
          <ac:chgData name="ana maria salazar basich" userId="5e8fcde9b36f8c57" providerId="LiveId" clId="{35D5EC6D-37CB-47C0-9EFC-54375D275CCE}" dt="2025-11-09T22:46:01.111" v="15" actId="26606"/>
          <ac:spMkLst>
            <pc:docMk/>
            <pc:sldMk cId="2719028836" sldId="256"/>
            <ac:spMk id="44" creationId="{65A3E01E-7BC8-4D86-8005-AB7C3F9607EA}"/>
          </ac:spMkLst>
        </pc:spChg>
        <pc:spChg chg="add del">
          <ac:chgData name="ana maria salazar basich" userId="5e8fcde9b36f8c57" providerId="LiveId" clId="{35D5EC6D-37CB-47C0-9EFC-54375D275CCE}" dt="2025-11-09T22:46:03.184" v="17" actId="26606"/>
          <ac:spMkLst>
            <pc:docMk/>
            <pc:sldMk cId="2719028836" sldId="256"/>
            <ac:spMk id="49" creationId="{AEACA4B7-F5B3-4297-99A3-781E84B5720C}"/>
          </ac:spMkLst>
        </pc:spChg>
        <pc:spChg chg="add del">
          <ac:chgData name="ana maria salazar basich" userId="5e8fcde9b36f8c57" providerId="LiveId" clId="{35D5EC6D-37CB-47C0-9EFC-54375D275CCE}" dt="2025-11-09T22:46:05.422" v="19" actId="26606"/>
          <ac:spMkLst>
            <pc:docMk/>
            <pc:sldMk cId="2719028836" sldId="256"/>
            <ac:spMk id="55" creationId="{D6F02CBD-F704-4F96-A676-DBE7D3634F75}"/>
          </ac:spMkLst>
        </pc:spChg>
        <pc:spChg chg="add del">
          <ac:chgData name="ana maria salazar basich" userId="5e8fcde9b36f8c57" providerId="LiveId" clId="{35D5EC6D-37CB-47C0-9EFC-54375D275CCE}" dt="2025-11-09T22:46:05.422" v="19" actId="26606"/>
          <ac:spMkLst>
            <pc:docMk/>
            <pc:sldMk cId="2719028836" sldId="256"/>
            <ac:spMk id="56" creationId="{A4A4C73E-C9B6-42DC-9940-0AB709698DB9}"/>
          </ac:spMkLst>
        </pc:spChg>
        <pc:spChg chg="add del">
          <ac:chgData name="ana maria salazar basich" userId="5e8fcde9b36f8c57" providerId="LiveId" clId="{35D5EC6D-37CB-47C0-9EFC-54375D275CCE}" dt="2025-11-09T22:46:05.422" v="19" actId="26606"/>
          <ac:spMkLst>
            <pc:docMk/>
            <pc:sldMk cId="2719028836" sldId="256"/>
            <ac:spMk id="60" creationId="{CADFC82B-831D-635D-A410-ED3F850952D6}"/>
          </ac:spMkLst>
        </pc:spChg>
        <pc:spChg chg="add del">
          <ac:chgData name="ana maria salazar basich" userId="5e8fcde9b36f8c57" providerId="LiveId" clId="{35D5EC6D-37CB-47C0-9EFC-54375D275CCE}" dt="2025-11-09T22:46:08.583" v="21" actId="26606"/>
          <ac:spMkLst>
            <pc:docMk/>
            <pc:sldMk cId="2719028836" sldId="256"/>
            <ac:spMk id="64" creationId="{001B0E35-F788-4608-ABBE-0D971AA5028F}"/>
          </ac:spMkLst>
        </pc:spChg>
        <pc:spChg chg="add del">
          <ac:chgData name="ana maria salazar basich" userId="5e8fcde9b36f8c57" providerId="LiveId" clId="{35D5EC6D-37CB-47C0-9EFC-54375D275CCE}" dt="2025-11-09T22:46:08.583" v="21" actId="26606"/>
          <ac:spMkLst>
            <pc:docMk/>
            <pc:sldMk cId="2719028836" sldId="256"/>
            <ac:spMk id="65" creationId="{4431B8EA-FCCA-47DD-A0C4-A653EC4AB846}"/>
          </ac:spMkLst>
        </pc:spChg>
        <pc:spChg chg="add del">
          <ac:chgData name="ana maria salazar basich" userId="5e8fcde9b36f8c57" providerId="LiveId" clId="{35D5EC6D-37CB-47C0-9EFC-54375D275CCE}" dt="2025-11-09T22:46:08.583" v="21" actId="26606"/>
          <ac:spMkLst>
            <pc:docMk/>
            <pc:sldMk cId="2719028836" sldId="256"/>
            <ac:spMk id="66" creationId="{1C781EDE-83AA-44D6-8054-A4E2D6F28086}"/>
          </ac:spMkLst>
        </pc:spChg>
        <pc:spChg chg="add del">
          <ac:chgData name="ana maria salazar basich" userId="5e8fcde9b36f8c57" providerId="LiveId" clId="{35D5EC6D-37CB-47C0-9EFC-54375D275CCE}" dt="2025-11-09T22:46:08.583" v="21" actId="26606"/>
          <ac:spMkLst>
            <pc:docMk/>
            <pc:sldMk cId="2719028836" sldId="256"/>
            <ac:spMk id="67" creationId="{CADFC82B-831D-635D-A410-ED3F850952D6}"/>
          </ac:spMkLst>
        </pc:spChg>
        <pc:spChg chg="add">
          <ac:chgData name="ana maria salazar basich" userId="5e8fcde9b36f8c57" providerId="LiveId" clId="{35D5EC6D-37CB-47C0-9EFC-54375D275CCE}" dt="2025-11-09T22:46:08.660" v="22" actId="26606"/>
          <ac:spMkLst>
            <pc:docMk/>
            <pc:sldMk cId="2719028836" sldId="256"/>
            <ac:spMk id="71" creationId="{44707075-25D1-495F-9D67-1D706D7A7698}"/>
          </ac:spMkLst>
        </pc:spChg>
        <pc:spChg chg="add">
          <ac:chgData name="ana maria salazar basich" userId="5e8fcde9b36f8c57" providerId="LiveId" clId="{35D5EC6D-37CB-47C0-9EFC-54375D275CCE}" dt="2025-11-09T22:46:08.660" v="22" actId="26606"/>
          <ac:spMkLst>
            <pc:docMk/>
            <pc:sldMk cId="2719028836" sldId="256"/>
            <ac:spMk id="72" creationId="{17540CD5-A20B-4B7C-822A-C9C9A7245F4D}"/>
          </ac:spMkLst>
        </pc:spChg>
        <pc:spChg chg="add">
          <ac:chgData name="ana maria salazar basich" userId="5e8fcde9b36f8c57" providerId="LiveId" clId="{35D5EC6D-37CB-47C0-9EFC-54375D275CCE}" dt="2025-11-09T22:46:08.660" v="22" actId="26606"/>
          <ac:spMkLst>
            <pc:docMk/>
            <pc:sldMk cId="2719028836" sldId="256"/>
            <ac:spMk id="73" creationId="{65A3E01E-7BC8-4D86-8005-AB7C3F9607EA}"/>
          </ac:spMkLst>
        </pc:spChg>
        <pc:graphicFrameChg chg="add del">
          <ac:chgData name="ana maria salazar basich" userId="5e8fcde9b36f8c57" providerId="LiveId" clId="{35D5EC6D-37CB-47C0-9EFC-54375D275CCE}" dt="2025-11-09T22:45:52.908" v="9" actId="26606"/>
          <ac:graphicFrameMkLst>
            <pc:docMk/>
            <pc:sldMk cId="2719028836" sldId="256"/>
            <ac:graphicFrameMk id="18" creationId="{D75F6940-EBB5-0BE5-9351-5CB01DBB45B7}"/>
          </ac:graphicFrameMkLst>
        </pc:graphicFrameChg>
        <pc:graphicFrameChg chg="add del">
          <ac:chgData name="ana maria salazar basich" userId="5e8fcde9b36f8c57" providerId="LiveId" clId="{35D5EC6D-37CB-47C0-9EFC-54375D275CCE}" dt="2025-11-09T22:45:57.836" v="13" actId="26606"/>
          <ac:graphicFrameMkLst>
            <pc:docMk/>
            <pc:sldMk cId="2719028836" sldId="256"/>
            <ac:graphicFrameMk id="38" creationId="{73FA37C4-7036-BACB-151C-9D1574FB15A6}"/>
          </ac:graphicFrameMkLst>
        </pc:graphicFrameChg>
        <pc:graphicFrameChg chg="add del">
          <ac:chgData name="ana maria salazar basich" userId="5e8fcde9b36f8c57" providerId="LiveId" clId="{35D5EC6D-37CB-47C0-9EFC-54375D275CCE}" dt="2025-11-09T22:46:01.111" v="15" actId="26606"/>
          <ac:graphicFrameMkLst>
            <pc:docMk/>
            <pc:sldMk cId="2719028836" sldId="256"/>
            <ac:graphicFrameMk id="45" creationId="{894F8818-65A8-B9B4-3D21-11911CFD63C1}"/>
          </ac:graphicFrameMkLst>
        </pc:graphicFrameChg>
        <pc:graphicFrameChg chg="add del">
          <ac:chgData name="ana maria salazar basich" userId="5e8fcde9b36f8c57" providerId="LiveId" clId="{35D5EC6D-37CB-47C0-9EFC-54375D275CCE}" dt="2025-11-09T22:46:03.184" v="17" actId="26606"/>
          <ac:graphicFrameMkLst>
            <pc:docMk/>
            <pc:sldMk cId="2719028836" sldId="256"/>
            <ac:graphicFrameMk id="51" creationId="{7FA7EB24-59C6-1A0B-210B-E4CDD2B01990}"/>
          </ac:graphicFrameMkLst>
        </pc:graphicFrameChg>
        <pc:graphicFrameChg chg="add">
          <ac:chgData name="ana maria salazar basich" userId="5e8fcde9b36f8c57" providerId="LiveId" clId="{35D5EC6D-37CB-47C0-9EFC-54375D275CCE}" dt="2025-11-09T22:46:08.660" v="22" actId="26606"/>
          <ac:graphicFrameMkLst>
            <pc:docMk/>
            <pc:sldMk cId="2719028836" sldId="256"/>
            <ac:graphicFrameMk id="74" creationId="{D75F6940-EBB5-0BE5-9351-5CB01DBB45B7}"/>
          </ac:graphicFrameMkLst>
        </pc:graphicFrameChg>
        <pc:picChg chg="add del">
          <ac:chgData name="ana maria salazar basich" userId="5e8fcde9b36f8c57" providerId="LiveId" clId="{35D5EC6D-37CB-47C0-9EFC-54375D275CCE}" dt="2025-11-09T22:45:56.117" v="11" actId="26606"/>
          <ac:picMkLst>
            <pc:docMk/>
            <pc:sldMk cId="2719028836" sldId="256"/>
            <ac:picMk id="21" creationId="{9A639AC4-B296-4F3F-8080-626154D70EAF}"/>
          </ac:picMkLst>
        </pc:picChg>
        <pc:picChg chg="add del">
          <ac:chgData name="ana maria salazar basich" userId="5e8fcde9b36f8c57" providerId="LiveId" clId="{35D5EC6D-37CB-47C0-9EFC-54375D275CCE}" dt="2025-11-09T22:45:52.908" v="9" actId="26606"/>
          <ac:picMkLst>
            <pc:docMk/>
            <pc:sldMk cId="2719028836" sldId="256"/>
            <ac:picMk id="22" creationId="{ACA3A120-0D38-4457-B6F7-901F4C541C64}"/>
          </ac:picMkLst>
        </pc:picChg>
        <pc:picChg chg="add del">
          <ac:chgData name="ana maria salazar basich" userId="5e8fcde9b36f8c57" providerId="LiveId" clId="{35D5EC6D-37CB-47C0-9EFC-54375D275CCE}" dt="2025-11-09T22:45:57.836" v="13" actId="26606"/>
          <ac:picMkLst>
            <pc:docMk/>
            <pc:sldMk cId="2719028836" sldId="256"/>
            <ac:picMk id="34" creationId="{ACA3A120-0D38-4457-B6F7-901F4C541C64}"/>
          </ac:picMkLst>
        </pc:picChg>
        <pc:picChg chg="add del">
          <ac:chgData name="ana maria salazar basich" userId="5e8fcde9b36f8c57" providerId="LiveId" clId="{35D5EC6D-37CB-47C0-9EFC-54375D275CCE}" dt="2025-11-09T22:45:57.836" v="13" actId="26606"/>
          <ac:picMkLst>
            <pc:docMk/>
            <pc:sldMk cId="2719028836" sldId="256"/>
            <ac:picMk id="37" creationId="{34C880DD-7329-423E-A31B-F770EF69D1BD}"/>
          </ac:picMkLst>
        </pc:picChg>
        <pc:picChg chg="add del">
          <ac:chgData name="ana maria salazar basich" userId="5e8fcde9b36f8c57" providerId="LiveId" clId="{35D5EC6D-37CB-47C0-9EFC-54375D275CCE}" dt="2025-11-09T22:46:01.111" v="15" actId="26606"/>
          <ac:picMkLst>
            <pc:docMk/>
            <pc:sldMk cId="2719028836" sldId="256"/>
            <ac:picMk id="40" creationId="{ACA3A120-0D38-4457-B6F7-901F4C541C64}"/>
          </ac:picMkLst>
        </pc:picChg>
        <pc:picChg chg="add del">
          <ac:chgData name="ana maria salazar basich" userId="5e8fcde9b36f8c57" providerId="LiveId" clId="{35D5EC6D-37CB-47C0-9EFC-54375D275CCE}" dt="2025-11-09T22:46:03.184" v="17" actId="26606"/>
          <ac:picMkLst>
            <pc:docMk/>
            <pc:sldMk cId="2719028836" sldId="256"/>
            <ac:picMk id="47" creationId="{ACA3A120-0D38-4457-B6F7-901F4C541C64}"/>
          </ac:picMkLst>
        </pc:picChg>
        <pc:picChg chg="add del">
          <ac:chgData name="ana maria salazar basich" userId="5e8fcde9b36f8c57" providerId="LiveId" clId="{35D5EC6D-37CB-47C0-9EFC-54375D275CCE}" dt="2025-11-09T22:46:03.184" v="17" actId="26606"/>
          <ac:picMkLst>
            <pc:docMk/>
            <pc:sldMk cId="2719028836" sldId="256"/>
            <ac:picMk id="50" creationId="{34C880DD-7329-423E-A31B-F770EF69D1BD}"/>
          </ac:picMkLst>
        </pc:picChg>
        <pc:picChg chg="add del">
          <ac:chgData name="ana maria salazar basich" userId="5e8fcde9b36f8c57" providerId="LiveId" clId="{35D5EC6D-37CB-47C0-9EFC-54375D275CCE}" dt="2025-11-09T22:46:05.422" v="19" actId="26606"/>
          <ac:picMkLst>
            <pc:docMk/>
            <pc:sldMk cId="2719028836" sldId="256"/>
            <ac:picMk id="53" creationId="{3ACE0436-0037-4A46-9C44-2EB95BF308B0}"/>
          </ac:picMkLst>
        </pc:picChg>
        <pc:picChg chg="add del">
          <ac:chgData name="ana maria salazar basich" userId="5e8fcde9b36f8c57" providerId="LiveId" clId="{35D5EC6D-37CB-47C0-9EFC-54375D275CCE}" dt="2025-11-09T22:46:05.422" v="19" actId="26606"/>
          <ac:picMkLst>
            <pc:docMk/>
            <pc:sldMk cId="2719028836" sldId="256"/>
            <ac:picMk id="57" creationId="{6BF9F1B1-9721-2966-CABB-D6F3A61619A6}"/>
          </ac:picMkLst>
        </pc:picChg>
        <pc:picChg chg="add del">
          <ac:chgData name="ana maria salazar basich" userId="5e8fcde9b36f8c57" providerId="LiveId" clId="{35D5EC6D-37CB-47C0-9EFC-54375D275CCE}" dt="2025-11-09T22:46:05.422" v="19" actId="26606"/>
          <ac:picMkLst>
            <pc:docMk/>
            <pc:sldMk cId="2719028836" sldId="256"/>
            <ac:picMk id="58" creationId="{4F9ABC8E-4FD7-44F4-AEEB-B567C5FE5B48}"/>
          </ac:picMkLst>
        </pc:picChg>
        <pc:picChg chg="add del">
          <ac:chgData name="ana maria salazar basich" userId="5e8fcde9b36f8c57" providerId="LiveId" clId="{35D5EC6D-37CB-47C0-9EFC-54375D275CCE}" dt="2025-11-09T22:46:08.583" v="21" actId="26606"/>
          <ac:picMkLst>
            <pc:docMk/>
            <pc:sldMk cId="2719028836" sldId="256"/>
            <ac:picMk id="62" creationId="{9A639AC4-B296-4F3F-8080-626154D70EAF}"/>
          </ac:picMkLst>
        </pc:picChg>
        <pc:picChg chg="add">
          <ac:chgData name="ana maria salazar basich" userId="5e8fcde9b36f8c57" providerId="LiveId" clId="{35D5EC6D-37CB-47C0-9EFC-54375D275CCE}" dt="2025-11-09T22:46:08.660" v="22" actId="26606"/>
          <ac:picMkLst>
            <pc:docMk/>
            <pc:sldMk cId="2719028836" sldId="256"/>
            <ac:picMk id="69" creationId="{ACA3A120-0D38-4457-B6F7-901F4C541C64}"/>
          </ac:picMkLst>
        </pc:picChg>
        <pc:cxnChg chg="add del">
          <ac:chgData name="ana maria salazar basich" userId="5e8fcde9b36f8c57" providerId="LiveId" clId="{35D5EC6D-37CB-47C0-9EFC-54375D275CCE}" dt="2025-11-09T22:45:56.117" v="11" actId="26606"/>
          <ac:cxnSpMkLst>
            <pc:docMk/>
            <pc:sldMk cId="2719028836" sldId="256"/>
            <ac:cxnSpMk id="23" creationId="{172F4560-9994-45CF-A1D6-E83E1A530F5A}"/>
          </ac:cxnSpMkLst>
        </pc:cxnChg>
        <pc:cxnChg chg="add del">
          <ac:chgData name="ana maria salazar basich" userId="5e8fcde9b36f8c57" providerId="LiveId" clId="{35D5EC6D-37CB-47C0-9EFC-54375D275CCE}" dt="2025-11-09T22:45:52.908" v="9" actId="26606"/>
          <ac:cxnSpMkLst>
            <pc:docMk/>
            <pc:sldMk cId="2719028836" sldId="256"/>
            <ac:cxnSpMk id="24" creationId="{CE79DCFD-34F3-40E5-8915-C486655DBB0C}"/>
          </ac:cxnSpMkLst>
        </pc:cxnChg>
        <pc:cxnChg chg="add del">
          <ac:chgData name="ana maria salazar basich" userId="5e8fcde9b36f8c57" providerId="LiveId" clId="{35D5EC6D-37CB-47C0-9EFC-54375D275CCE}" dt="2025-11-09T22:45:57.836" v="13" actId="26606"/>
          <ac:cxnSpMkLst>
            <pc:docMk/>
            <pc:sldMk cId="2719028836" sldId="256"/>
            <ac:cxnSpMk id="35" creationId="{CE79DCFD-34F3-40E5-8915-C486655DBB0C}"/>
          </ac:cxnSpMkLst>
        </pc:cxnChg>
        <pc:cxnChg chg="add del">
          <ac:chgData name="ana maria salazar basich" userId="5e8fcde9b36f8c57" providerId="LiveId" clId="{35D5EC6D-37CB-47C0-9EFC-54375D275CCE}" dt="2025-11-09T22:46:01.111" v="15" actId="26606"/>
          <ac:cxnSpMkLst>
            <pc:docMk/>
            <pc:sldMk cId="2719028836" sldId="256"/>
            <ac:cxnSpMk id="41" creationId="{CE79DCFD-34F3-40E5-8915-C486655DBB0C}"/>
          </ac:cxnSpMkLst>
        </pc:cxnChg>
        <pc:cxnChg chg="add del">
          <ac:chgData name="ana maria salazar basich" userId="5e8fcde9b36f8c57" providerId="LiveId" clId="{35D5EC6D-37CB-47C0-9EFC-54375D275CCE}" dt="2025-11-09T22:46:03.184" v="17" actId="26606"/>
          <ac:cxnSpMkLst>
            <pc:docMk/>
            <pc:sldMk cId="2719028836" sldId="256"/>
            <ac:cxnSpMk id="48" creationId="{CE79DCFD-34F3-40E5-8915-C486655DBB0C}"/>
          </ac:cxnSpMkLst>
        </pc:cxnChg>
        <pc:cxnChg chg="add del">
          <ac:chgData name="ana maria salazar basich" userId="5e8fcde9b36f8c57" providerId="LiveId" clId="{35D5EC6D-37CB-47C0-9EFC-54375D275CCE}" dt="2025-11-09T22:46:05.422" v="19" actId="26606"/>
          <ac:cxnSpMkLst>
            <pc:docMk/>
            <pc:sldMk cId="2719028836" sldId="256"/>
            <ac:cxnSpMk id="54" creationId="{05E6FF9D-6599-42FC-BD0E-BAA1B1997DEE}"/>
          </ac:cxnSpMkLst>
        </pc:cxnChg>
        <pc:cxnChg chg="add del">
          <ac:chgData name="ana maria salazar basich" userId="5e8fcde9b36f8c57" providerId="LiveId" clId="{35D5EC6D-37CB-47C0-9EFC-54375D275CCE}" dt="2025-11-09T22:46:05.422" v="19" actId="26606"/>
          <ac:cxnSpMkLst>
            <pc:docMk/>
            <pc:sldMk cId="2719028836" sldId="256"/>
            <ac:cxnSpMk id="59" creationId="{ACE695B2-52FF-418E-A197-CE91A4DF6625}"/>
          </ac:cxnSpMkLst>
        </pc:cxnChg>
        <pc:cxnChg chg="add del">
          <ac:chgData name="ana maria salazar basich" userId="5e8fcde9b36f8c57" providerId="LiveId" clId="{35D5EC6D-37CB-47C0-9EFC-54375D275CCE}" dt="2025-11-09T22:46:08.583" v="21" actId="26606"/>
          <ac:cxnSpMkLst>
            <pc:docMk/>
            <pc:sldMk cId="2719028836" sldId="256"/>
            <ac:cxnSpMk id="63" creationId="{172F4560-9994-45CF-A1D6-E83E1A530F5A}"/>
          </ac:cxnSpMkLst>
        </pc:cxnChg>
        <pc:cxnChg chg="add">
          <ac:chgData name="ana maria salazar basich" userId="5e8fcde9b36f8c57" providerId="LiveId" clId="{35D5EC6D-37CB-47C0-9EFC-54375D275CCE}" dt="2025-11-09T22:46:08.660" v="22" actId="26606"/>
          <ac:cxnSpMkLst>
            <pc:docMk/>
            <pc:sldMk cId="2719028836" sldId="256"/>
            <ac:cxnSpMk id="70" creationId="{CE79DCFD-34F3-40E5-8915-C486655DBB0C}"/>
          </ac:cxnSpMkLst>
        </pc:cxnChg>
      </pc:sldChg>
      <pc:sldChg chg="addSp delSp modSp mod chgLayout">
        <pc:chgData name="ana maria salazar basich" userId="5e8fcde9b36f8c57" providerId="LiveId" clId="{35D5EC6D-37CB-47C0-9EFC-54375D275CCE}" dt="2025-11-09T23:13:11.590" v="68" actId="12"/>
        <pc:sldMkLst>
          <pc:docMk/>
          <pc:sldMk cId="0" sldId="258"/>
        </pc:sldMkLst>
        <pc:spChg chg="mod ord">
          <ac:chgData name="ana maria salazar basich" userId="5e8fcde9b36f8c57" providerId="LiveId" clId="{35D5EC6D-37CB-47C0-9EFC-54375D275CCE}" dt="2025-11-09T23:12:26.366" v="65" actId="6264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ana maria salazar basich" userId="5e8fcde9b36f8c57" providerId="LiveId" clId="{35D5EC6D-37CB-47C0-9EFC-54375D275CCE}" dt="2025-11-09T23:13:11.590" v="68" actId="12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ana maria salazar basich" userId="5e8fcde9b36f8c57" providerId="LiveId" clId="{35D5EC6D-37CB-47C0-9EFC-54375D275CCE}" dt="2025-11-09T23:12:26.366" v="65" actId="6264"/>
          <ac:spMkLst>
            <pc:docMk/>
            <pc:sldMk cId="0" sldId="258"/>
            <ac:spMk id="4" creationId="{EF6D3AAE-B911-E1B3-715D-9F0C71F75931}"/>
          </ac:spMkLst>
        </pc:spChg>
        <pc:spChg chg="add del mod">
          <ac:chgData name="ana maria salazar basich" userId="5e8fcde9b36f8c57" providerId="LiveId" clId="{35D5EC6D-37CB-47C0-9EFC-54375D275CCE}" dt="2025-11-09T23:12:26.366" v="65" actId="6264"/>
          <ac:spMkLst>
            <pc:docMk/>
            <pc:sldMk cId="0" sldId="258"/>
            <ac:spMk id="5" creationId="{8E3CC4DF-8AE4-DF2A-1283-FF1B8D5B9C97}"/>
          </ac:spMkLst>
        </pc:spChg>
      </pc:sldChg>
      <pc:sldChg chg="modSp mod">
        <pc:chgData name="ana maria salazar basich" userId="5e8fcde9b36f8c57" providerId="LiveId" clId="{35D5EC6D-37CB-47C0-9EFC-54375D275CCE}" dt="2025-11-09T23:13:43.404" v="70" actId="1076"/>
        <pc:sldMkLst>
          <pc:docMk/>
          <pc:sldMk cId="2078237229" sldId="264"/>
        </pc:sldMkLst>
        <pc:picChg chg="mod">
          <ac:chgData name="ana maria salazar basich" userId="5e8fcde9b36f8c57" providerId="LiveId" clId="{35D5EC6D-37CB-47C0-9EFC-54375D275CCE}" dt="2025-11-09T23:13:43.404" v="70" actId="1076"/>
          <ac:picMkLst>
            <pc:docMk/>
            <pc:sldMk cId="2078237229" sldId="264"/>
            <ac:picMk id="2" creationId="{75693A65-3294-93BB-6ADC-B55EB82D3292}"/>
          </ac:picMkLst>
        </pc:picChg>
      </pc:sldChg>
      <pc:sldChg chg="modSp modAnim">
        <pc:chgData name="ana maria salazar basich" userId="5e8fcde9b36f8c57" providerId="LiveId" clId="{35D5EC6D-37CB-47C0-9EFC-54375D275CCE}" dt="2025-11-09T22:43:33.711" v="7" actId="115"/>
        <pc:sldMkLst>
          <pc:docMk/>
          <pc:sldMk cId="2153068422" sldId="269"/>
        </pc:sldMkLst>
        <pc:spChg chg="mod">
          <ac:chgData name="ana maria salazar basich" userId="5e8fcde9b36f8c57" providerId="LiveId" clId="{35D5EC6D-37CB-47C0-9EFC-54375D275CCE}" dt="2025-11-09T22:43:33.711" v="7" actId="115"/>
          <ac:spMkLst>
            <pc:docMk/>
            <pc:sldMk cId="2153068422" sldId="269"/>
            <ac:spMk id="11" creationId="{7DE19550-CAA8-ED8D-B9F9-AD4B0CA311D1}"/>
          </ac:spMkLst>
        </pc:spChg>
      </pc:sldChg>
    </pc:docChg>
  </pc:docChgLst>
</pc:chgInfo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8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1726AF-8834-48DB-9606-7688FD6AA9B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FB0793-AD29-4100-B36C-104BCADEDFB3}">
      <dgm:prSet/>
      <dgm:spPr/>
      <dgm:t>
        <a:bodyPr/>
        <a:lstStyle/>
        <a:p>
          <a:r>
            <a:rPr lang="en-GB"/>
            <a:t>Student Name: Ana María Salazar Basich</a:t>
          </a:r>
          <a:endParaRPr lang="en-US"/>
        </a:p>
      </dgm:t>
    </dgm:pt>
    <dgm:pt modelId="{05E08CDB-8149-4968-B250-6C12707A0F3D}" type="parTrans" cxnId="{CE1F7FC2-D590-4A26-B496-A65C136CB673}">
      <dgm:prSet/>
      <dgm:spPr/>
      <dgm:t>
        <a:bodyPr/>
        <a:lstStyle/>
        <a:p>
          <a:endParaRPr lang="en-US"/>
        </a:p>
      </dgm:t>
    </dgm:pt>
    <dgm:pt modelId="{D67141DE-5360-4B78-A819-414DDFFF0D02}" type="sibTrans" cxnId="{CE1F7FC2-D590-4A26-B496-A65C136CB673}">
      <dgm:prSet/>
      <dgm:spPr/>
      <dgm:t>
        <a:bodyPr/>
        <a:lstStyle/>
        <a:p>
          <a:endParaRPr lang="en-US"/>
        </a:p>
      </dgm:t>
    </dgm:pt>
    <dgm:pt modelId="{65C884BF-C17F-4516-8DE4-7140833EC0D4}">
      <dgm:prSet/>
      <dgm:spPr/>
      <dgm:t>
        <a:bodyPr/>
        <a:lstStyle/>
        <a:p>
          <a:r>
            <a:rPr lang="en-GB"/>
            <a:t>Student Number: 2433792</a:t>
          </a:r>
          <a:endParaRPr lang="en-US"/>
        </a:p>
      </dgm:t>
    </dgm:pt>
    <dgm:pt modelId="{C64FB067-1E4F-4B09-A419-D4F86EBD3920}" type="parTrans" cxnId="{9DBFB906-03C6-448A-8FEF-4EA8F5CE847B}">
      <dgm:prSet/>
      <dgm:spPr/>
      <dgm:t>
        <a:bodyPr/>
        <a:lstStyle/>
        <a:p>
          <a:endParaRPr lang="en-US"/>
        </a:p>
      </dgm:t>
    </dgm:pt>
    <dgm:pt modelId="{F5793AB2-A62C-403D-BAB9-673EC141F9C9}" type="sibTrans" cxnId="{9DBFB906-03C6-448A-8FEF-4EA8F5CE847B}">
      <dgm:prSet/>
      <dgm:spPr/>
      <dgm:t>
        <a:bodyPr/>
        <a:lstStyle/>
        <a:p>
          <a:endParaRPr lang="en-US"/>
        </a:p>
      </dgm:t>
    </dgm:pt>
    <dgm:pt modelId="{094E6A67-19E1-43D1-9435-CA2F8483FE40}">
      <dgm:prSet/>
      <dgm:spPr/>
      <dgm:t>
        <a:bodyPr/>
        <a:lstStyle/>
        <a:p>
          <a:r>
            <a:rPr lang="en-GB"/>
            <a:t>Module Code: LCLM4004</a:t>
          </a:r>
          <a:endParaRPr lang="en-US"/>
        </a:p>
      </dgm:t>
    </dgm:pt>
    <dgm:pt modelId="{75BE5DFD-061B-4C3A-B301-6C78E097A43E}" type="parTrans" cxnId="{9AC8E9C4-3D1D-4017-88F6-27F02DD29D9D}">
      <dgm:prSet/>
      <dgm:spPr/>
      <dgm:t>
        <a:bodyPr/>
        <a:lstStyle/>
        <a:p>
          <a:endParaRPr lang="en-US"/>
        </a:p>
      </dgm:t>
    </dgm:pt>
    <dgm:pt modelId="{42675ACE-C17D-4EE6-8DE6-D49D290E1B97}" type="sibTrans" cxnId="{9AC8E9C4-3D1D-4017-88F6-27F02DD29D9D}">
      <dgm:prSet/>
      <dgm:spPr/>
      <dgm:t>
        <a:bodyPr/>
        <a:lstStyle/>
        <a:p>
          <a:endParaRPr lang="en-US"/>
        </a:p>
      </dgm:t>
    </dgm:pt>
    <dgm:pt modelId="{A12E54D1-5666-4B8C-BE0B-7D5D9A144179}">
      <dgm:prSet/>
      <dgm:spPr/>
      <dgm:t>
        <a:bodyPr/>
        <a:lstStyle/>
        <a:p>
          <a:r>
            <a:rPr lang="en-GB"/>
            <a:t>Module Name: Problem solving and decision making</a:t>
          </a:r>
          <a:endParaRPr lang="en-US"/>
        </a:p>
      </dgm:t>
    </dgm:pt>
    <dgm:pt modelId="{C690BBC3-667B-4A32-BF80-CE4CF59AFD96}" type="parTrans" cxnId="{826225DD-0859-47DA-A892-7F15271DD56C}">
      <dgm:prSet/>
      <dgm:spPr/>
      <dgm:t>
        <a:bodyPr/>
        <a:lstStyle/>
        <a:p>
          <a:endParaRPr lang="en-US"/>
        </a:p>
      </dgm:t>
    </dgm:pt>
    <dgm:pt modelId="{870906A1-CC79-4CC0-BA6A-344366A37607}" type="sibTrans" cxnId="{826225DD-0859-47DA-A892-7F15271DD56C}">
      <dgm:prSet/>
      <dgm:spPr/>
      <dgm:t>
        <a:bodyPr/>
        <a:lstStyle/>
        <a:p>
          <a:endParaRPr lang="en-US"/>
        </a:p>
      </dgm:t>
    </dgm:pt>
    <dgm:pt modelId="{B99CEE8A-6B42-4525-B555-107F769CE5C8}">
      <dgm:prSet/>
      <dgm:spPr/>
      <dgm:t>
        <a:bodyPr/>
        <a:lstStyle/>
        <a:p>
          <a:r>
            <a:rPr lang="en-GB"/>
            <a:t>Lecturer:  Toyin Adisa</a:t>
          </a:r>
          <a:endParaRPr lang="en-US"/>
        </a:p>
      </dgm:t>
    </dgm:pt>
    <dgm:pt modelId="{1DE988B8-27E9-4C99-AA28-C3E03D969842}" type="parTrans" cxnId="{A5FFA600-B455-4328-83D2-241D0719DC6F}">
      <dgm:prSet/>
      <dgm:spPr/>
      <dgm:t>
        <a:bodyPr/>
        <a:lstStyle/>
        <a:p>
          <a:endParaRPr lang="en-US"/>
        </a:p>
      </dgm:t>
    </dgm:pt>
    <dgm:pt modelId="{E2D888AD-250D-4E84-9687-3224F498FB56}" type="sibTrans" cxnId="{A5FFA600-B455-4328-83D2-241D0719DC6F}">
      <dgm:prSet/>
      <dgm:spPr/>
      <dgm:t>
        <a:bodyPr/>
        <a:lstStyle/>
        <a:p>
          <a:endParaRPr lang="en-US"/>
        </a:p>
      </dgm:t>
    </dgm:pt>
    <dgm:pt modelId="{DFE00E73-5379-4975-874C-FAF9BB008A5E}" type="pres">
      <dgm:prSet presAssocID="{981726AF-8834-48DB-9606-7688FD6AA9BE}" presName="linear" presStyleCnt="0">
        <dgm:presLayoutVars>
          <dgm:animLvl val="lvl"/>
          <dgm:resizeHandles val="exact"/>
        </dgm:presLayoutVars>
      </dgm:prSet>
      <dgm:spPr/>
    </dgm:pt>
    <dgm:pt modelId="{B3FF6109-3156-4F03-AB9C-B5722E9065CB}" type="pres">
      <dgm:prSet presAssocID="{0AFB0793-AD29-4100-B36C-104BCADEDFB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CEC78AA-6D32-4B40-B915-51F7F43DFEFA}" type="pres">
      <dgm:prSet presAssocID="{D67141DE-5360-4B78-A819-414DDFFF0D02}" presName="spacer" presStyleCnt="0"/>
      <dgm:spPr/>
    </dgm:pt>
    <dgm:pt modelId="{FB1F9328-7851-4BF2-B24D-6FECBAA476B1}" type="pres">
      <dgm:prSet presAssocID="{65C884BF-C17F-4516-8DE4-7140833EC0D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6D8F512-9C32-4E4A-8824-4098D0BAF2F8}" type="pres">
      <dgm:prSet presAssocID="{F5793AB2-A62C-403D-BAB9-673EC141F9C9}" presName="spacer" presStyleCnt="0"/>
      <dgm:spPr/>
    </dgm:pt>
    <dgm:pt modelId="{C30C9FAB-2F55-4C3E-98EB-316EE9351916}" type="pres">
      <dgm:prSet presAssocID="{094E6A67-19E1-43D1-9435-CA2F8483FE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F0A264E-CD66-4FD6-9F2C-23B0FE32841A}" type="pres">
      <dgm:prSet presAssocID="{42675ACE-C17D-4EE6-8DE6-D49D290E1B97}" presName="spacer" presStyleCnt="0"/>
      <dgm:spPr/>
    </dgm:pt>
    <dgm:pt modelId="{BAD48F99-BA3B-43FD-B9BF-AD5785248B83}" type="pres">
      <dgm:prSet presAssocID="{A12E54D1-5666-4B8C-BE0B-7D5D9A14417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C1B3400-ADA9-44C9-97C4-D965C14C3ABC}" type="pres">
      <dgm:prSet presAssocID="{870906A1-CC79-4CC0-BA6A-344366A37607}" presName="spacer" presStyleCnt="0"/>
      <dgm:spPr/>
    </dgm:pt>
    <dgm:pt modelId="{C61363DA-7EE7-430B-A39B-3F06831E804E}" type="pres">
      <dgm:prSet presAssocID="{B99CEE8A-6B42-4525-B555-107F769CE5C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5FFA600-B455-4328-83D2-241D0719DC6F}" srcId="{981726AF-8834-48DB-9606-7688FD6AA9BE}" destId="{B99CEE8A-6B42-4525-B555-107F769CE5C8}" srcOrd="4" destOrd="0" parTransId="{1DE988B8-27E9-4C99-AA28-C3E03D969842}" sibTransId="{E2D888AD-250D-4E84-9687-3224F498FB56}"/>
    <dgm:cxn modelId="{9DBFB906-03C6-448A-8FEF-4EA8F5CE847B}" srcId="{981726AF-8834-48DB-9606-7688FD6AA9BE}" destId="{65C884BF-C17F-4516-8DE4-7140833EC0D4}" srcOrd="1" destOrd="0" parTransId="{C64FB067-1E4F-4B09-A419-D4F86EBD3920}" sibTransId="{F5793AB2-A62C-403D-BAB9-673EC141F9C9}"/>
    <dgm:cxn modelId="{FB85B913-C8A5-4252-8486-3BA8E1FB9899}" type="presOf" srcId="{65C884BF-C17F-4516-8DE4-7140833EC0D4}" destId="{FB1F9328-7851-4BF2-B24D-6FECBAA476B1}" srcOrd="0" destOrd="0" presId="urn:microsoft.com/office/officeart/2005/8/layout/vList2"/>
    <dgm:cxn modelId="{1033B11E-609A-4F3F-AD7E-5163C62E55D3}" type="presOf" srcId="{A12E54D1-5666-4B8C-BE0B-7D5D9A144179}" destId="{BAD48F99-BA3B-43FD-B9BF-AD5785248B83}" srcOrd="0" destOrd="0" presId="urn:microsoft.com/office/officeart/2005/8/layout/vList2"/>
    <dgm:cxn modelId="{0D824D27-5F9E-4B6D-A5AA-21C222E23DB8}" type="presOf" srcId="{981726AF-8834-48DB-9606-7688FD6AA9BE}" destId="{DFE00E73-5379-4975-874C-FAF9BB008A5E}" srcOrd="0" destOrd="0" presId="urn:microsoft.com/office/officeart/2005/8/layout/vList2"/>
    <dgm:cxn modelId="{20CFA56E-EC84-4CA9-BBEC-494284DB0D23}" type="presOf" srcId="{0AFB0793-AD29-4100-B36C-104BCADEDFB3}" destId="{B3FF6109-3156-4F03-AB9C-B5722E9065CB}" srcOrd="0" destOrd="0" presId="urn:microsoft.com/office/officeart/2005/8/layout/vList2"/>
    <dgm:cxn modelId="{5EA46B89-3895-4DDB-B74B-A18912460149}" type="presOf" srcId="{094E6A67-19E1-43D1-9435-CA2F8483FE40}" destId="{C30C9FAB-2F55-4C3E-98EB-316EE9351916}" srcOrd="0" destOrd="0" presId="urn:microsoft.com/office/officeart/2005/8/layout/vList2"/>
    <dgm:cxn modelId="{CE1F7FC2-D590-4A26-B496-A65C136CB673}" srcId="{981726AF-8834-48DB-9606-7688FD6AA9BE}" destId="{0AFB0793-AD29-4100-B36C-104BCADEDFB3}" srcOrd="0" destOrd="0" parTransId="{05E08CDB-8149-4968-B250-6C12707A0F3D}" sibTransId="{D67141DE-5360-4B78-A819-414DDFFF0D02}"/>
    <dgm:cxn modelId="{9AC8E9C4-3D1D-4017-88F6-27F02DD29D9D}" srcId="{981726AF-8834-48DB-9606-7688FD6AA9BE}" destId="{094E6A67-19E1-43D1-9435-CA2F8483FE40}" srcOrd="2" destOrd="0" parTransId="{75BE5DFD-061B-4C3A-B301-6C78E097A43E}" sibTransId="{42675ACE-C17D-4EE6-8DE6-D49D290E1B97}"/>
    <dgm:cxn modelId="{DED17BC5-515C-4DE0-B14B-1C6B356E217D}" type="presOf" srcId="{B99CEE8A-6B42-4525-B555-107F769CE5C8}" destId="{C61363DA-7EE7-430B-A39B-3F06831E804E}" srcOrd="0" destOrd="0" presId="urn:microsoft.com/office/officeart/2005/8/layout/vList2"/>
    <dgm:cxn modelId="{826225DD-0859-47DA-A892-7F15271DD56C}" srcId="{981726AF-8834-48DB-9606-7688FD6AA9BE}" destId="{A12E54D1-5666-4B8C-BE0B-7D5D9A144179}" srcOrd="3" destOrd="0" parTransId="{C690BBC3-667B-4A32-BF80-CE4CF59AFD96}" sibTransId="{870906A1-CC79-4CC0-BA6A-344366A37607}"/>
    <dgm:cxn modelId="{846189A7-ADF4-43F6-8D20-A99F21EA5611}" type="presParOf" srcId="{DFE00E73-5379-4975-874C-FAF9BB008A5E}" destId="{B3FF6109-3156-4F03-AB9C-B5722E9065CB}" srcOrd="0" destOrd="0" presId="urn:microsoft.com/office/officeart/2005/8/layout/vList2"/>
    <dgm:cxn modelId="{00E666CE-F500-458A-8A50-9FE4B5213F25}" type="presParOf" srcId="{DFE00E73-5379-4975-874C-FAF9BB008A5E}" destId="{1CEC78AA-6D32-4B40-B915-51F7F43DFEFA}" srcOrd="1" destOrd="0" presId="urn:microsoft.com/office/officeart/2005/8/layout/vList2"/>
    <dgm:cxn modelId="{5A3AAF31-8D66-44C0-8040-FF9B37652F74}" type="presParOf" srcId="{DFE00E73-5379-4975-874C-FAF9BB008A5E}" destId="{FB1F9328-7851-4BF2-B24D-6FECBAA476B1}" srcOrd="2" destOrd="0" presId="urn:microsoft.com/office/officeart/2005/8/layout/vList2"/>
    <dgm:cxn modelId="{1964D7C0-BAD0-4354-8AC9-F31795888E23}" type="presParOf" srcId="{DFE00E73-5379-4975-874C-FAF9BB008A5E}" destId="{D6D8F512-9C32-4E4A-8824-4098D0BAF2F8}" srcOrd="3" destOrd="0" presId="urn:microsoft.com/office/officeart/2005/8/layout/vList2"/>
    <dgm:cxn modelId="{DEB6D2D3-CE2A-4F59-880F-906DF4AF8BD1}" type="presParOf" srcId="{DFE00E73-5379-4975-874C-FAF9BB008A5E}" destId="{C30C9FAB-2F55-4C3E-98EB-316EE9351916}" srcOrd="4" destOrd="0" presId="urn:microsoft.com/office/officeart/2005/8/layout/vList2"/>
    <dgm:cxn modelId="{3B060922-94F6-4145-95E6-17CC923F9BB4}" type="presParOf" srcId="{DFE00E73-5379-4975-874C-FAF9BB008A5E}" destId="{FF0A264E-CD66-4FD6-9F2C-23B0FE32841A}" srcOrd="5" destOrd="0" presId="urn:microsoft.com/office/officeart/2005/8/layout/vList2"/>
    <dgm:cxn modelId="{E2F20FFE-BEC8-4706-85B8-1A975D4E1E3B}" type="presParOf" srcId="{DFE00E73-5379-4975-874C-FAF9BB008A5E}" destId="{BAD48F99-BA3B-43FD-B9BF-AD5785248B83}" srcOrd="6" destOrd="0" presId="urn:microsoft.com/office/officeart/2005/8/layout/vList2"/>
    <dgm:cxn modelId="{F6A83F8E-CBB4-4FFD-A36E-93D8E972C6DD}" type="presParOf" srcId="{DFE00E73-5379-4975-874C-FAF9BB008A5E}" destId="{FC1B3400-ADA9-44C9-97C4-D965C14C3ABC}" srcOrd="7" destOrd="0" presId="urn:microsoft.com/office/officeart/2005/8/layout/vList2"/>
    <dgm:cxn modelId="{B272E643-42D3-4F98-BA04-F6B1523D5294}" type="presParOf" srcId="{DFE00E73-5379-4975-874C-FAF9BB008A5E}" destId="{C61363DA-7EE7-430B-A39B-3F06831E804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F6109-3156-4F03-AB9C-B5722E9065CB}">
      <dsp:nvSpPr>
        <dsp:cNvPr id="0" name=""/>
        <dsp:cNvSpPr/>
      </dsp:nvSpPr>
      <dsp:spPr>
        <a:xfrm>
          <a:off x="0" y="50474"/>
          <a:ext cx="5914209" cy="96963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Student Name: Ana María Salazar Basich</a:t>
          </a:r>
          <a:endParaRPr lang="en-US" sz="2600" kern="1200"/>
        </a:p>
      </dsp:txBody>
      <dsp:txXfrm>
        <a:off x="47334" y="97808"/>
        <a:ext cx="5819541" cy="874969"/>
      </dsp:txXfrm>
    </dsp:sp>
    <dsp:sp modelId="{FB1F9328-7851-4BF2-B24D-6FECBAA476B1}">
      <dsp:nvSpPr>
        <dsp:cNvPr id="0" name=""/>
        <dsp:cNvSpPr/>
      </dsp:nvSpPr>
      <dsp:spPr>
        <a:xfrm>
          <a:off x="0" y="1094992"/>
          <a:ext cx="5914209" cy="96963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263402"/>
                <a:satOff val="2907"/>
                <a:lumOff val="1912"/>
                <a:alphaOff val="0"/>
                <a:shade val="74000"/>
                <a:satMod val="130000"/>
                <a:lumMod val="90000"/>
              </a:schemeClr>
              <a:schemeClr val="accent2">
                <a:hueOff val="263402"/>
                <a:satOff val="2907"/>
                <a:lumOff val="191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Student Number: 2433792</a:t>
          </a:r>
          <a:endParaRPr lang="en-US" sz="2600" kern="1200"/>
        </a:p>
      </dsp:txBody>
      <dsp:txXfrm>
        <a:off x="47334" y="1142326"/>
        <a:ext cx="5819541" cy="874969"/>
      </dsp:txXfrm>
    </dsp:sp>
    <dsp:sp modelId="{C30C9FAB-2F55-4C3E-98EB-316EE9351916}">
      <dsp:nvSpPr>
        <dsp:cNvPr id="0" name=""/>
        <dsp:cNvSpPr/>
      </dsp:nvSpPr>
      <dsp:spPr>
        <a:xfrm>
          <a:off x="0" y="2139509"/>
          <a:ext cx="5914209" cy="96963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526803"/>
                <a:satOff val="5815"/>
                <a:lumOff val="3823"/>
                <a:alphaOff val="0"/>
                <a:shade val="74000"/>
                <a:satMod val="130000"/>
                <a:lumMod val="90000"/>
              </a:schemeClr>
              <a:schemeClr val="accent2">
                <a:hueOff val="526803"/>
                <a:satOff val="5815"/>
                <a:lumOff val="382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Module Code: LCLM4004</a:t>
          </a:r>
          <a:endParaRPr lang="en-US" sz="2600" kern="1200"/>
        </a:p>
      </dsp:txBody>
      <dsp:txXfrm>
        <a:off x="47334" y="2186843"/>
        <a:ext cx="5819541" cy="874969"/>
      </dsp:txXfrm>
    </dsp:sp>
    <dsp:sp modelId="{BAD48F99-BA3B-43FD-B9BF-AD5785248B83}">
      <dsp:nvSpPr>
        <dsp:cNvPr id="0" name=""/>
        <dsp:cNvSpPr/>
      </dsp:nvSpPr>
      <dsp:spPr>
        <a:xfrm>
          <a:off x="0" y="3184027"/>
          <a:ext cx="5914209" cy="96963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790205"/>
                <a:satOff val="8722"/>
                <a:lumOff val="5735"/>
                <a:alphaOff val="0"/>
                <a:shade val="74000"/>
                <a:satMod val="130000"/>
                <a:lumMod val="90000"/>
              </a:schemeClr>
              <a:schemeClr val="accent2">
                <a:hueOff val="790205"/>
                <a:satOff val="8722"/>
                <a:lumOff val="573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Module Name: Problem solving and decision making</a:t>
          </a:r>
          <a:endParaRPr lang="en-US" sz="2600" kern="1200"/>
        </a:p>
      </dsp:txBody>
      <dsp:txXfrm>
        <a:off x="47334" y="3231361"/>
        <a:ext cx="5819541" cy="874969"/>
      </dsp:txXfrm>
    </dsp:sp>
    <dsp:sp modelId="{C61363DA-7EE7-430B-A39B-3F06831E804E}">
      <dsp:nvSpPr>
        <dsp:cNvPr id="0" name=""/>
        <dsp:cNvSpPr/>
      </dsp:nvSpPr>
      <dsp:spPr>
        <a:xfrm>
          <a:off x="0" y="4228544"/>
          <a:ext cx="5914209" cy="969637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2">
                <a:hueOff val="1053607"/>
                <a:satOff val="11630"/>
                <a:lumOff val="7647"/>
                <a:alphaOff val="0"/>
                <a:shade val="74000"/>
                <a:satMod val="130000"/>
                <a:lumMod val="90000"/>
              </a:schemeClr>
              <a:schemeClr val="accent2">
                <a:hueOff val="1053607"/>
                <a:satOff val="11630"/>
                <a:lumOff val="7647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Lecturer:  Toyin Adisa</a:t>
          </a:r>
          <a:endParaRPr lang="en-US" sz="2600" kern="1200"/>
        </a:p>
      </dsp:txBody>
      <dsp:txXfrm>
        <a:off x="47334" y="4275878"/>
        <a:ext cx="5819541" cy="8749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09CC7-192C-424B-9493-25E693F753F0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9A3B95-9C15-4299-B755-83634DF08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993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9A3B95-9C15-4299-B755-83634DF08F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207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E29603-E0FF-94D6-2504-8233B6A7E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772EDF-5A9F-7BF1-5029-3DB0307492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2DEC95-2D4B-5F51-E270-AA39ED6309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090DCE-DA61-9C20-8DB0-26050D6D4D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9A3B95-9C15-4299-B755-83634DF08F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037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5276088"/>
            <a:ext cx="113477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980176"/>
            <a:ext cx="11347704" cy="53035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F9A648C8-0436-6FAF-8B52-BA15EFB5F90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1" y="343038"/>
            <a:ext cx="11506200" cy="4792766"/>
          </a:xfrm>
          <a:custGeom>
            <a:avLst/>
            <a:gdLst>
              <a:gd name="connsiteX0" fmla="*/ 292023 w 11506200"/>
              <a:gd name="connsiteY0" fmla="*/ 0 h 4792766"/>
              <a:gd name="connsiteX1" fmla="*/ 11214177 w 11506200"/>
              <a:gd name="connsiteY1" fmla="*/ 0 h 4792766"/>
              <a:gd name="connsiteX2" fmla="*/ 11506200 w 11506200"/>
              <a:gd name="connsiteY2" fmla="*/ 292023 h 4792766"/>
              <a:gd name="connsiteX3" fmla="*/ 11506200 w 11506200"/>
              <a:gd name="connsiteY3" fmla="*/ 4500743 h 4792766"/>
              <a:gd name="connsiteX4" fmla="*/ 11214177 w 11506200"/>
              <a:gd name="connsiteY4" fmla="*/ 4792766 h 4792766"/>
              <a:gd name="connsiteX5" fmla="*/ 292023 w 11506200"/>
              <a:gd name="connsiteY5" fmla="*/ 4792766 h 4792766"/>
              <a:gd name="connsiteX6" fmla="*/ 0 w 11506200"/>
              <a:gd name="connsiteY6" fmla="*/ 4500743 h 4792766"/>
              <a:gd name="connsiteX7" fmla="*/ 0 w 11506200"/>
              <a:gd name="connsiteY7" fmla="*/ 292023 h 4792766"/>
              <a:gd name="connsiteX8" fmla="*/ 292023 w 11506200"/>
              <a:gd name="connsiteY8" fmla="*/ 0 h 4792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6200" h="4792766">
                <a:moveTo>
                  <a:pt x="292023" y="0"/>
                </a:moveTo>
                <a:lnTo>
                  <a:pt x="11214177" y="0"/>
                </a:lnTo>
                <a:cubicBezTo>
                  <a:pt x="11375457" y="0"/>
                  <a:pt x="11506200" y="130743"/>
                  <a:pt x="11506200" y="292023"/>
                </a:cubicBezTo>
                <a:lnTo>
                  <a:pt x="11506200" y="4500743"/>
                </a:lnTo>
                <a:cubicBezTo>
                  <a:pt x="11506200" y="4662023"/>
                  <a:pt x="11375457" y="4792766"/>
                  <a:pt x="11214177" y="4792766"/>
                </a:cubicBezTo>
                <a:lnTo>
                  <a:pt x="292023" y="4792766"/>
                </a:lnTo>
                <a:cubicBezTo>
                  <a:pt x="130743" y="4792766"/>
                  <a:pt x="0" y="4662023"/>
                  <a:pt x="0" y="4500743"/>
                </a:cubicBezTo>
                <a:lnTo>
                  <a:pt x="0" y="292023"/>
                </a:lnTo>
                <a:cubicBezTo>
                  <a:pt x="0" y="130743"/>
                  <a:pt x="130743" y="0"/>
                  <a:pt x="29202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4"/>
            <a:ext cx="349431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6CD91AB5-8D64-469B-81DF-A26B406D2B54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2" y="6519674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3" y="6519674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5086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6B54-ED46-4036-80F8-E8EFB102CB24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28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11480"/>
            <a:ext cx="4590288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1350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64B5AC7-D387-41BC-BBB6-F6DD0E8CACDB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179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9" y="411480"/>
            <a:ext cx="5397719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20114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090539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69480" y="411480"/>
            <a:ext cx="4361688" cy="39684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2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69480" y="4873752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55FC269D-AA10-2D35-8DD6-33E0E2CC406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7474" y="343038"/>
            <a:ext cx="6257031" cy="6172200"/>
          </a:xfrm>
          <a:custGeom>
            <a:avLst/>
            <a:gdLst>
              <a:gd name="connsiteX0" fmla="*/ 318609 w 6257031"/>
              <a:gd name="connsiteY0" fmla="*/ 0 h 6172200"/>
              <a:gd name="connsiteX1" fmla="*/ 5938422 w 6257031"/>
              <a:gd name="connsiteY1" fmla="*/ 0 h 6172200"/>
              <a:gd name="connsiteX2" fmla="*/ 6257031 w 6257031"/>
              <a:gd name="connsiteY2" fmla="*/ 318609 h 6172200"/>
              <a:gd name="connsiteX3" fmla="*/ 6257031 w 6257031"/>
              <a:gd name="connsiteY3" fmla="*/ 5853591 h 6172200"/>
              <a:gd name="connsiteX4" fmla="*/ 5938422 w 6257031"/>
              <a:gd name="connsiteY4" fmla="*/ 6172200 h 6172200"/>
              <a:gd name="connsiteX5" fmla="*/ 318609 w 6257031"/>
              <a:gd name="connsiteY5" fmla="*/ 6172200 h 6172200"/>
              <a:gd name="connsiteX6" fmla="*/ 0 w 6257031"/>
              <a:gd name="connsiteY6" fmla="*/ 5853591 h 6172200"/>
              <a:gd name="connsiteX7" fmla="*/ 0 w 6257031"/>
              <a:gd name="connsiteY7" fmla="*/ 318609 h 6172200"/>
              <a:gd name="connsiteX8" fmla="*/ 318609 w 6257031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57031" h="6172200">
                <a:moveTo>
                  <a:pt x="318609" y="0"/>
                </a:moveTo>
                <a:lnTo>
                  <a:pt x="5938422" y="0"/>
                </a:lnTo>
                <a:cubicBezTo>
                  <a:pt x="6114385" y="0"/>
                  <a:pt x="6257031" y="142646"/>
                  <a:pt x="6257031" y="318609"/>
                </a:cubicBezTo>
                <a:lnTo>
                  <a:pt x="6257031" y="5853591"/>
                </a:lnTo>
                <a:cubicBezTo>
                  <a:pt x="6257031" y="6029554"/>
                  <a:pt x="6114385" y="6172200"/>
                  <a:pt x="5938422" y="6172200"/>
                </a:cubicBezTo>
                <a:lnTo>
                  <a:pt x="318609" y="6172200"/>
                </a:lnTo>
                <a:cubicBezTo>
                  <a:pt x="142646" y="6172200"/>
                  <a:pt x="0" y="6029554"/>
                  <a:pt x="0" y="5853591"/>
                </a:cubicBezTo>
                <a:lnTo>
                  <a:pt x="0" y="318609"/>
                </a:lnTo>
                <a:cubicBezTo>
                  <a:pt x="0" y="142646"/>
                  <a:pt x="142646" y="0"/>
                  <a:pt x="318609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19A3EA51-69C4-4090-B98A-31CA47A2E35E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61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9317736" cy="445312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9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633933-AD95-42CF-A390-A7073FD506A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51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8176" y="1536192"/>
            <a:ext cx="9171432" cy="2615184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8176" y="4427554"/>
            <a:ext cx="9171432" cy="1143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50E307-C64C-483A-9485-A61D01D72197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596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8" y="438912"/>
            <a:ext cx="11494008" cy="46542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25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5093208"/>
            <a:ext cx="5669280" cy="116128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C36CA3-7064-4E52-B24E-E3CC37B36CB8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322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810512"/>
            <a:ext cx="7772400" cy="4562856"/>
          </a:xfrm>
        </p:spPr>
        <p:txBody>
          <a:bodyPr anchor="b">
            <a:normAutofit/>
          </a:bodyPr>
          <a:lstStyle>
            <a:lvl1pPr>
              <a:defRPr sz="8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3F469A-9BA4-41D9-A358-7174319CB857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046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11480"/>
            <a:ext cx="11045952" cy="1828800"/>
          </a:xfrm>
        </p:spPr>
        <p:txBody>
          <a:bodyPr anchor="t">
            <a:normAutofit/>
          </a:bodyPr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98464" y="2423160"/>
            <a:ext cx="5486400" cy="3886200"/>
          </a:xfrm>
        </p:spPr>
        <p:txBody>
          <a:bodyPr vert="horz" lIns="91440" tIns="45720" rIns="91440" bIns="45720" rtlCol="0">
            <a:normAutofit/>
          </a:bodyPr>
          <a:lstStyle>
            <a:lvl1pPr marL="457189" indent="-457189">
              <a:buFont typeface="+mj-lt"/>
              <a:buAutoNum type="arabicPeriod"/>
              <a:defRPr lang="en-US" dirty="0"/>
            </a:lvl1pPr>
            <a:lvl2pPr marL="571486" indent="-342891">
              <a:buFont typeface="+mj-lt"/>
              <a:buAutoNum type="arabicPeriod"/>
              <a:defRPr lang="en-US" dirty="0"/>
            </a:lvl2pPr>
            <a:lvl3pPr marL="800080" indent="-342891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B0C55-2E11-4E7F-9EF8-868B07C6C42C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24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4384" y="1012952"/>
            <a:ext cx="4023360" cy="1636776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8">
            <a:extLst>
              <a:ext uri="{FF2B5EF4-FFF2-40B4-BE49-F238E27FC236}">
                <a16:creationId xmlns:a16="http://schemas.microsoft.com/office/drawing/2014/main" id="{FE8E4848-C9F6-6844-AB1C-C4F0E8A472A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42902" y="345109"/>
            <a:ext cx="6714969" cy="6163508"/>
          </a:xfrm>
          <a:custGeom>
            <a:avLst/>
            <a:gdLst>
              <a:gd name="connsiteX0" fmla="*/ 281857 w 6714969"/>
              <a:gd name="connsiteY0" fmla="*/ 0 h 6163508"/>
              <a:gd name="connsiteX1" fmla="*/ 6433112 w 6714969"/>
              <a:gd name="connsiteY1" fmla="*/ 0 h 6163508"/>
              <a:gd name="connsiteX2" fmla="*/ 6714969 w 6714969"/>
              <a:gd name="connsiteY2" fmla="*/ 281857 h 6163508"/>
              <a:gd name="connsiteX3" fmla="*/ 6714969 w 6714969"/>
              <a:gd name="connsiteY3" fmla="*/ 5881651 h 6163508"/>
              <a:gd name="connsiteX4" fmla="*/ 6433112 w 6714969"/>
              <a:gd name="connsiteY4" fmla="*/ 6163508 h 6163508"/>
              <a:gd name="connsiteX5" fmla="*/ 281857 w 6714969"/>
              <a:gd name="connsiteY5" fmla="*/ 6163508 h 6163508"/>
              <a:gd name="connsiteX6" fmla="*/ 0 w 6714969"/>
              <a:gd name="connsiteY6" fmla="*/ 5881651 h 6163508"/>
              <a:gd name="connsiteX7" fmla="*/ 0 w 6714969"/>
              <a:gd name="connsiteY7" fmla="*/ 281857 h 6163508"/>
              <a:gd name="connsiteX8" fmla="*/ 281857 w 6714969"/>
              <a:gd name="connsiteY8" fmla="*/ 0 h 616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14969" h="6163508">
                <a:moveTo>
                  <a:pt x="281857" y="0"/>
                </a:moveTo>
                <a:lnTo>
                  <a:pt x="6433112" y="0"/>
                </a:lnTo>
                <a:cubicBezTo>
                  <a:pt x="6588777" y="0"/>
                  <a:pt x="6714969" y="126192"/>
                  <a:pt x="6714969" y="281857"/>
                </a:cubicBezTo>
                <a:lnTo>
                  <a:pt x="6714969" y="5881651"/>
                </a:lnTo>
                <a:cubicBezTo>
                  <a:pt x="6714969" y="6037316"/>
                  <a:pt x="6588777" y="6163508"/>
                  <a:pt x="6433112" y="6163508"/>
                </a:cubicBezTo>
                <a:lnTo>
                  <a:pt x="281857" y="6163508"/>
                </a:lnTo>
                <a:cubicBezTo>
                  <a:pt x="126192" y="6163508"/>
                  <a:pt x="0" y="6037316"/>
                  <a:pt x="0" y="5881651"/>
                </a:cubicBezTo>
                <a:lnTo>
                  <a:pt x="0" y="281857"/>
                </a:lnTo>
                <a:cubicBezTo>
                  <a:pt x="0" y="126192"/>
                  <a:pt x="126192" y="0"/>
                  <a:pt x="281857" y="0"/>
                </a:cubicBezTo>
                <a:close/>
              </a:path>
            </a:pathLst>
          </a:custGeom>
          <a:blipFill dpi="0" rotWithShape="1">
            <a:blip r:embed="rId2">
              <a:alphaModFix amt="6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44384" y="2896616"/>
            <a:ext cx="4023360" cy="3364992"/>
          </a:xfrm>
        </p:spPr>
        <p:txBody>
          <a:bodyPr vert="horz" lIns="91440" tIns="45720" rIns="91440" bIns="45720" rtlCol="0">
            <a:normAutofit/>
          </a:bodyPr>
          <a:lstStyle>
            <a:lvl1pPr marL="342891" indent="-342891">
              <a:buFont typeface="+mj-lt"/>
              <a:buAutoNum type="arabicPeriod"/>
              <a:defRPr lang="en-US" dirty="0"/>
            </a:lvl1pPr>
            <a:lvl2pPr marL="571486" indent="-342891">
              <a:buFont typeface="+mj-lt"/>
              <a:buAutoNum type="arabicPeriod"/>
              <a:defRPr lang="en-US" dirty="0"/>
            </a:lvl2pPr>
            <a:lvl3pPr marL="800080" indent="-342891">
              <a:buFont typeface="+mj-lt"/>
              <a:buAutoNum type="arabicPeriod"/>
              <a:defRPr lang="en-US" dirty="0"/>
            </a:lvl3pPr>
            <a:lvl4pPr>
              <a:buFont typeface="+mj-lt"/>
              <a:buAutoNum type="arabicPeriod"/>
              <a:defRPr lang="en-US" dirty="0"/>
            </a:lvl4pPr>
            <a:lvl5pPr>
              <a:buFont typeface="+mj-lt"/>
              <a:buAutoNum type="arabicPeriod"/>
              <a:defRPr lang="en-US" dirty="0"/>
            </a:lvl5pPr>
          </a:lstStyle>
          <a:p>
            <a:pPr marL="228594" lvl="0" indent="-228594"/>
            <a:r>
              <a:rPr lang="en-US" dirty="0"/>
              <a:t>Click to edit Master text styles</a:t>
            </a:r>
          </a:p>
          <a:p>
            <a:pPr marL="228594" lvl="1" indent="-228594"/>
            <a:r>
              <a:rPr lang="en-US" dirty="0"/>
              <a:t>Second level</a:t>
            </a:r>
          </a:p>
          <a:p>
            <a:pPr marL="228594" lvl="2" indent="-228594"/>
            <a:r>
              <a:rPr lang="en-US" dirty="0"/>
              <a:t>Third level</a:t>
            </a:r>
          </a:p>
          <a:p>
            <a:pPr marL="228594" lvl="3" indent="-228594"/>
            <a:r>
              <a:rPr lang="en-US" dirty="0"/>
              <a:t>Fourth level</a:t>
            </a:r>
          </a:p>
          <a:p>
            <a:pPr marL="228594" lvl="4" indent="-22859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9FCAD-E19B-4A0F-866E-979EDEC4B525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16237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478024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478024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594" indent="0">
              <a:buNone/>
              <a:defRPr lang="en-US" dirty="0"/>
            </a:lvl2pPr>
            <a:lvl3pPr marL="457189" indent="0">
              <a:buNone/>
              <a:defRPr lang="en-US" dirty="0"/>
            </a:lvl3pPr>
            <a:lvl4pPr marL="685783" indent="0">
              <a:buNone/>
              <a:defRPr lang="en-US" dirty="0"/>
            </a:lvl4pPr>
            <a:lvl5pPr marL="914377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B4A14-E3E2-4038-B0C4-0EC5ECBDA17A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2711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2039112"/>
            <a:ext cx="3813048" cy="353872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2039112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01396-E7F4-44BB-B3C1-CAADE8EE1BCB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642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00200"/>
            <a:ext cx="4142232" cy="46360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1600200"/>
            <a:ext cx="5788152" cy="46360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03B70-0873-4F91-B20E-188F8FCBC95A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2628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4032504" cy="3621024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22392" y="640080"/>
            <a:ext cx="5971032" cy="572414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11211-1BBF-43C8-98F1-415153382D43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914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2"/>
            <a:ext cx="7159752" cy="5719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C37F1-4FE0-40C5-A1CC-AC65E60D9E3F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40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0408" y="548640"/>
            <a:ext cx="6035040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F226A48-373B-47E6-1E90-9892366CC9F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0"/>
            <a:ext cx="4501152" cy="6172200"/>
          </a:xfrm>
          <a:custGeom>
            <a:avLst/>
            <a:gdLst>
              <a:gd name="connsiteX0" fmla="*/ 332635 w 4501152"/>
              <a:gd name="connsiteY0" fmla="*/ 0 h 6172200"/>
              <a:gd name="connsiteX1" fmla="*/ 4168517 w 4501152"/>
              <a:gd name="connsiteY1" fmla="*/ 0 h 6172200"/>
              <a:gd name="connsiteX2" fmla="*/ 4501152 w 4501152"/>
              <a:gd name="connsiteY2" fmla="*/ 331423 h 6172200"/>
              <a:gd name="connsiteX3" fmla="*/ 4501152 w 4501152"/>
              <a:gd name="connsiteY3" fmla="*/ 5840778 h 6172200"/>
              <a:gd name="connsiteX4" fmla="*/ 4168517 w 4501152"/>
              <a:gd name="connsiteY4" fmla="*/ 6172200 h 6172200"/>
              <a:gd name="connsiteX5" fmla="*/ 332635 w 4501152"/>
              <a:gd name="connsiteY5" fmla="*/ 6172200 h 6172200"/>
              <a:gd name="connsiteX6" fmla="*/ 0 w 4501152"/>
              <a:gd name="connsiteY6" fmla="*/ 5840778 h 6172200"/>
              <a:gd name="connsiteX7" fmla="*/ 0 w 4501152"/>
              <a:gd name="connsiteY7" fmla="*/ 331423 h 6172200"/>
              <a:gd name="connsiteX8" fmla="*/ 332635 w 4501152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1152" h="6172200">
                <a:moveTo>
                  <a:pt x="332635" y="0"/>
                </a:moveTo>
                <a:lnTo>
                  <a:pt x="4168517" y="0"/>
                </a:lnTo>
                <a:cubicBezTo>
                  <a:pt x="4352226" y="0"/>
                  <a:pt x="4501152" y="148383"/>
                  <a:pt x="4501152" y="331423"/>
                </a:cubicBezTo>
                <a:lnTo>
                  <a:pt x="4501152" y="5840778"/>
                </a:lnTo>
                <a:cubicBezTo>
                  <a:pt x="4501152" y="6023817"/>
                  <a:pt x="4352226" y="6172200"/>
                  <a:pt x="4168517" y="6172200"/>
                </a:cubicBezTo>
                <a:lnTo>
                  <a:pt x="332635" y="6172200"/>
                </a:lnTo>
                <a:cubicBezTo>
                  <a:pt x="148926" y="6172200"/>
                  <a:pt x="0" y="6023817"/>
                  <a:pt x="0" y="5840778"/>
                </a:cubicBezTo>
                <a:lnTo>
                  <a:pt x="0" y="331423"/>
                </a:lnTo>
                <a:cubicBezTo>
                  <a:pt x="0" y="148383"/>
                  <a:pt x="148926" y="0"/>
                  <a:pt x="33263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50408" y="1828800"/>
            <a:ext cx="6035040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B0F37310-2C84-4F72-97F3-ED5E52F7A674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5021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40"/>
            <a:ext cx="6135624" cy="1143000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828800"/>
            <a:ext cx="6135624" cy="44897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7373D-8BEF-4D11-A85D-4ADD8461D8CF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7F11DC52-D1FD-A255-1A04-7A15A9DE3C8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53306" y="352327"/>
            <a:ext cx="4495799" cy="6172200"/>
          </a:xfrm>
          <a:custGeom>
            <a:avLst/>
            <a:gdLst>
              <a:gd name="connsiteX0" fmla="*/ 293171 w 4495799"/>
              <a:gd name="connsiteY0" fmla="*/ 0 h 6172200"/>
              <a:gd name="connsiteX1" fmla="*/ 4202628 w 4495799"/>
              <a:gd name="connsiteY1" fmla="*/ 0 h 6172200"/>
              <a:gd name="connsiteX2" fmla="*/ 4495799 w 4495799"/>
              <a:gd name="connsiteY2" fmla="*/ 293171 h 6172200"/>
              <a:gd name="connsiteX3" fmla="*/ 4495799 w 4495799"/>
              <a:gd name="connsiteY3" fmla="*/ 5879029 h 6172200"/>
              <a:gd name="connsiteX4" fmla="*/ 4202628 w 4495799"/>
              <a:gd name="connsiteY4" fmla="*/ 6172200 h 6172200"/>
              <a:gd name="connsiteX5" fmla="*/ 293171 w 4495799"/>
              <a:gd name="connsiteY5" fmla="*/ 6172200 h 6172200"/>
              <a:gd name="connsiteX6" fmla="*/ 0 w 4495799"/>
              <a:gd name="connsiteY6" fmla="*/ 5879029 h 6172200"/>
              <a:gd name="connsiteX7" fmla="*/ 0 w 4495799"/>
              <a:gd name="connsiteY7" fmla="*/ 293171 h 6172200"/>
              <a:gd name="connsiteX8" fmla="*/ 293171 w 4495799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95799" h="6172200">
                <a:moveTo>
                  <a:pt x="293171" y="0"/>
                </a:moveTo>
                <a:lnTo>
                  <a:pt x="4202628" y="0"/>
                </a:lnTo>
                <a:cubicBezTo>
                  <a:pt x="4364542" y="0"/>
                  <a:pt x="4495799" y="131257"/>
                  <a:pt x="4495799" y="293171"/>
                </a:cubicBezTo>
                <a:lnTo>
                  <a:pt x="4495799" y="5879029"/>
                </a:lnTo>
                <a:cubicBezTo>
                  <a:pt x="4495799" y="6040943"/>
                  <a:pt x="4364542" y="6172200"/>
                  <a:pt x="4202628" y="6172200"/>
                </a:cubicBezTo>
                <a:lnTo>
                  <a:pt x="293171" y="6172200"/>
                </a:lnTo>
                <a:cubicBezTo>
                  <a:pt x="131257" y="6172200"/>
                  <a:pt x="0" y="6040943"/>
                  <a:pt x="0" y="5879029"/>
                </a:cubicBezTo>
                <a:lnTo>
                  <a:pt x="0" y="293171"/>
                </a:lnTo>
                <a:cubicBezTo>
                  <a:pt x="0" y="131257"/>
                  <a:pt x="131257" y="0"/>
                  <a:pt x="29317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908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0076" y="320040"/>
            <a:ext cx="676656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539F8C7-DD74-7177-C2DA-02533B6576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4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20076" y="1380744"/>
            <a:ext cx="6766560" cy="49834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04D0A65-74B1-4258-9347-517577BEF7B0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5677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685800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1380744"/>
            <a:ext cx="685800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B00591-709C-49DC-8FE0-9F32B5969F72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6FEEE5C-15B3-8386-23D3-B6B236C668F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46769" y="344424"/>
            <a:ext cx="3808553" cy="6172200"/>
          </a:xfrm>
          <a:custGeom>
            <a:avLst/>
            <a:gdLst>
              <a:gd name="connsiteX0" fmla="*/ 292116 w 3808553"/>
              <a:gd name="connsiteY0" fmla="*/ 0 h 6172200"/>
              <a:gd name="connsiteX1" fmla="*/ 3516437 w 3808553"/>
              <a:gd name="connsiteY1" fmla="*/ 0 h 6172200"/>
              <a:gd name="connsiteX2" fmla="*/ 3808553 w 3808553"/>
              <a:gd name="connsiteY2" fmla="*/ 292116 h 6172200"/>
              <a:gd name="connsiteX3" fmla="*/ 3808553 w 3808553"/>
              <a:gd name="connsiteY3" fmla="*/ 5880084 h 6172200"/>
              <a:gd name="connsiteX4" fmla="*/ 3516437 w 3808553"/>
              <a:gd name="connsiteY4" fmla="*/ 6172200 h 6172200"/>
              <a:gd name="connsiteX5" fmla="*/ 292116 w 3808553"/>
              <a:gd name="connsiteY5" fmla="*/ 6172200 h 6172200"/>
              <a:gd name="connsiteX6" fmla="*/ 0 w 3808553"/>
              <a:gd name="connsiteY6" fmla="*/ 5880084 h 6172200"/>
              <a:gd name="connsiteX7" fmla="*/ 0 w 3808553"/>
              <a:gd name="connsiteY7" fmla="*/ 292116 h 6172200"/>
              <a:gd name="connsiteX8" fmla="*/ 292116 w 3808553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808553" h="6172200">
                <a:moveTo>
                  <a:pt x="292116" y="0"/>
                </a:moveTo>
                <a:lnTo>
                  <a:pt x="3516437" y="0"/>
                </a:lnTo>
                <a:cubicBezTo>
                  <a:pt x="3677768" y="0"/>
                  <a:pt x="3808553" y="130785"/>
                  <a:pt x="3808553" y="292116"/>
                </a:cubicBezTo>
                <a:lnTo>
                  <a:pt x="3808553" y="5880084"/>
                </a:lnTo>
                <a:cubicBezTo>
                  <a:pt x="3808553" y="6041415"/>
                  <a:pt x="3677768" y="6172200"/>
                  <a:pt x="3516437" y="6172200"/>
                </a:cubicBezTo>
                <a:lnTo>
                  <a:pt x="292116" y="6172200"/>
                </a:lnTo>
                <a:cubicBezTo>
                  <a:pt x="130785" y="6172200"/>
                  <a:pt x="0" y="6041415"/>
                  <a:pt x="0" y="5880084"/>
                </a:cubicBezTo>
                <a:lnTo>
                  <a:pt x="0" y="292116"/>
                </a:lnTo>
                <a:cubicBezTo>
                  <a:pt x="0" y="130785"/>
                  <a:pt x="130785" y="0"/>
                  <a:pt x="2921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1932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1" y="342904"/>
            <a:ext cx="6249779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53D0D37D-152B-44E6-AB8F-60E41FE679D7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5621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4480560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2276856"/>
            <a:ext cx="4480560" cy="404164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FD62D-5EED-4798-9EBA-B6E1A9B98072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5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1688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320040"/>
            <a:ext cx="4389120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1521" y="342904"/>
            <a:ext cx="6249779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1380744"/>
            <a:ext cx="4389120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FCFE97D-4F8B-4270-9223-9617008B9FA3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89590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320040"/>
            <a:ext cx="4573413" cy="93268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7" y="1380744"/>
            <a:ext cx="4573413" cy="4983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B1D5C-1F84-4585-9043-549E87BD77AE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0846273-A5CB-BDCB-C625-903F863EC30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595" y="342900"/>
            <a:ext cx="6111507" cy="6172338"/>
          </a:xfrm>
          <a:custGeom>
            <a:avLst/>
            <a:gdLst>
              <a:gd name="connsiteX0" fmla="*/ 269395 w 6111507"/>
              <a:gd name="connsiteY0" fmla="*/ 0 h 6172338"/>
              <a:gd name="connsiteX1" fmla="*/ 5842112 w 6111507"/>
              <a:gd name="connsiteY1" fmla="*/ 0 h 6172338"/>
              <a:gd name="connsiteX2" fmla="*/ 6111507 w 6111507"/>
              <a:gd name="connsiteY2" fmla="*/ 268145 h 6172338"/>
              <a:gd name="connsiteX3" fmla="*/ 6111507 w 6111507"/>
              <a:gd name="connsiteY3" fmla="*/ 5904194 h 6172338"/>
              <a:gd name="connsiteX4" fmla="*/ 5842112 w 6111507"/>
              <a:gd name="connsiteY4" fmla="*/ 6172338 h 6172338"/>
              <a:gd name="connsiteX5" fmla="*/ 269395 w 6111507"/>
              <a:gd name="connsiteY5" fmla="*/ 6172338 h 6172338"/>
              <a:gd name="connsiteX6" fmla="*/ 0 w 6111507"/>
              <a:gd name="connsiteY6" fmla="*/ 5904194 h 6172338"/>
              <a:gd name="connsiteX7" fmla="*/ 0 w 6111507"/>
              <a:gd name="connsiteY7" fmla="*/ 268145 h 6172338"/>
              <a:gd name="connsiteX8" fmla="*/ 269395 w 6111507"/>
              <a:gd name="connsiteY8" fmla="*/ 0 h 617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11507" h="6172338">
                <a:moveTo>
                  <a:pt x="269395" y="0"/>
                </a:moveTo>
                <a:lnTo>
                  <a:pt x="5842112" y="0"/>
                </a:lnTo>
                <a:cubicBezTo>
                  <a:pt x="5990895" y="0"/>
                  <a:pt x="6111507" y="120052"/>
                  <a:pt x="6111507" y="268145"/>
                </a:cubicBezTo>
                <a:lnTo>
                  <a:pt x="6111507" y="5904194"/>
                </a:lnTo>
                <a:cubicBezTo>
                  <a:pt x="6111507" y="6052286"/>
                  <a:pt x="5990895" y="6172338"/>
                  <a:pt x="5842112" y="6172338"/>
                </a:cubicBezTo>
                <a:lnTo>
                  <a:pt x="269395" y="6172338"/>
                </a:lnTo>
                <a:cubicBezTo>
                  <a:pt x="120612" y="6172338"/>
                  <a:pt x="0" y="6052286"/>
                  <a:pt x="0" y="5904194"/>
                </a:cubicBezTo>
                <a:lnTo>
                  <a:pt x="0" y="268145"/>
                </a:lnTo>
                <a:cubicBezTo>
                  <a:pt x="0" y="120052"/>
                  <a:pt x="120612" y="0"/>
                  <a:pt x="26939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201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1040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21040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1EB90F8-5A2D-4795-872B-662FE96339B2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8915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4"/>
            <a:ext cx="3401568" cy="15270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5" y="342901"/>
            <a:ext cx="7346257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2276856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A22F9C2-5647-4E58-BE9B-A16834D13FE3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7478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1078992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5B0EC94-28E6-D665-7491-10A308B0B42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42900" y="342901"/>
            <a:ext cx="7391400" cy="6172200"/>
          </a:xfrm>
          <a:custGeom>
            <a:avLst/>
            <a:gdLst>
              <a:gd name="connsiteX0" fmla="*/ 267246 w 7391400"/>
              <a:gd name="connsiteY0" fmla="*/ 0 h 6172200"/>
              <a:gd name="connsiteX1" fmla="*/ 7124155 w 7391400"/>
              <a:gd name="connsiteY1" fmla="*/ 0 h 6172200"/>
              <a:gd name="connsiteX2" fmla="*/ 7391400 w 7391400"/>
              <a:gd name="connsiteY2" fmla="*/ 266886 h 6172200"/>
              <a:gd name="connsiteX3" fmla="*/ 7391400 w 7391400"/>
              <a:gd name="connsiteY3" fmla="*/ 5905314 h 6172200"/>
              <a:gd name="connsiteX4" fmla="*/ 7124155 w 7391400"/>
              <a:gd name="connsiteY4" fmla="*/ 6172200 h 6172200"/>
              <a:gd name="connsiteX5" fmla="*/ 267246 w 7391400"/>
              <a:gd name="connsiteY5" fmla="*/ 6172200 h 6172200"/>
              <a:gd name="connsiteX6" fmla="*/ 0 w 7391400"/>
              <a:gd name="connsiteY6" fmla="*/ 5905314 h 6172200"/>
              <a:gd name="connsiteX7" fmla="*/ 0 w 7391400"/>
              <a:gd name="connsiteY7" fmla="*/ 266886 h 6172200"/>
              <a:gd name="connsiteX8" fmla="*/ 267246 w 73914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391400" h="6172200">
                <a:moveTo>
                  <a:pt x="267246" y="0"/>
                </a:moveTo>
                <a:lnTo>
                  <a:pt x="7124155" y="0"/>
                </a:lnTo>
                <a:cubicBezTo>
                  <a:pt x="7271750" y="0"/>
                  <a:pt x="7391400" y="119489"/>
                  <a:pt x="7391400" y="266886"/>
                </a:cubicBezTo>
                <a:lnTo>
                  <a:pt x="7391400" y="5905314"/>
                </a:lnTo>
                <a:cubicBezTo>
                  <a:pt x="7391400" y="6052711"/>
                  <a:pt x="7271750" y="6172200"/>
                  <a:pt x="7124155" y="6172200"/>
                </a:cubicBezTo>
                <a:lnTo>
                  <a:pt x="267246" y="6172200"/>
                </a:lnTo>
                <a:cubicBezTo>
                  <a:pt x="119650" y="6172200"/>
                  <a:pt x="0" y="6052711"/>
                  <a:pt x="0" y="5905314"/>
                </a:cubicBezTo>
                <a:lnTo>
                  <a:pt x="0" y="266886"/>
                </a:lnTo>
                <a:cubicBezTo>
                  <a:pt x="0" y="119489"/>
                  <a:pt x="119650" y="0"/>
                  <a:pt x="26724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594" indent="0">
              <a:buNone/>
              <a:defRPr sz="1400"/>
            </a:lvl2pPr>
            <a:lvl3pPr marL="457189" indent="0">
              <a:buNone/>
              <a:defRPr sz="1400"/>
            </a:lvl3pPr>
            <a:lvl4pPr marL="685783" indent="0">
              <a:buNone/>
              <a:defRPr sz="1400"/>
            </a:lvl4pPr>
            <a:lvl5pPr marL="914377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B124E6D-88B1-474F-9E7C-C29F02FACC38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7139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4" y="5111854"/>
            <a:ext cx="3739279" cy="138988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5837EDE-723C-6CF6-EB95-3AEDA1F07E9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9373" y="320045"/>
            <a:ext cx="11509731" cy="4404825"/>
          </a:xfrm>
          <a:custGeom>
            <a:avLst/>
            <a:gdLst>
              <a:gd name="connsiteX0" fmla="*/ 299132 w 11509730"/>
              <a:gd name="connsiteY0" fmla="*/ 0 h 4404825"/>
              <a:gd name="connsiteX1" fmla="*/ 11210598 w 11509730"/>
              <a:gd name="connsiteY1" fmla="*/ 0 h 4404825"/>
              <a:gd name="connsiteX2" fmla="*/ 11509730 w 11509730"/>
              <a:gd name="connsiteY2" fmla="*/ 299132 h 4404825"/>
              <a:gd name="connsiteX3" fmla="*/ 11509730 w 11509730"/>
              <a:gd name="connsiteY3" fmla="*/ 4105693 h 4404825"/>
              <a:gd name="connsiteX4" fmla="*/ 11210598 w 11509730"/>
              <a:gd name="connsiteY4" fmla="*/ 4404825 h 4404825"/>
              <a:gd name="connsiteX5" fmla="*/ 299132 w 11509730"/>
              <a:gd name="connsiteY5" fmla="*/ 4404825 h 4404825"/>
              <a:gd name="connsiteX6" fmla="*/ 0 w 11509730"/>
              <a:gd name="connsiteY6" fmla="*/ 4105693 h 4404825"/>
              <a:gd name="connsiteX7" fmla="*/ 0 w 11509730"/>
              <a:gd name="connsiteY7" fmla="*/ 299132 h 4404825"/>
              <a:gd name="connsiteX8" fmla="*/ 299132 w 11509730"/>
              <a:gd name="connsiteY8" fmla="*/ 0 h 440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4404825">
                <a:moveTo>
                  <a:pt x="299132" y="0"/>
                </a:moveTo>
                <a:lnTo>
                  <a:pt x="11210598" y="0"/>
                </a:lnTo>
                <a:cubicBezTo>
                  <a:pt x="11375804" y="0"/>
                  <a:pt x="11509730" y="133926"/>
                  <a:pt x="11509730" y="299132"/>
                </a:cubicBezTo>
                <a:lnTo>
                  <a:pt x="11509730" y="4105693"/>
                </a:lnTo>
                <a:cubicBezTo>
                  <a:pt x="11509730" y="4270899"/>
                  <a:pt x="11375804" y="4404825"/>
                  <a:pt x="11210598" y="4404825"/>
                </a:cubicBezTo>
                <a:lnTo>
                  <a:pt x="299132" y="4404825"/>
                </a:lnTo>
                <a:cubicBezTo>
                  <a:pt x="133926" y="4404825"/>
                  <a:pt x="0" y="4270899"/>
                  <a:pt x="0" y="4105693"/>
                </a:cubicBezTo>
                <a:lnTo>
                  <a:pt x="0" y="299132"/>
                </a:lnTo>
                <a:cubicBezTo>
                  <a:pt x="0" y="133926"/>
                  <a:pt x="133926" y="0"/>
                  <a:pt x="299132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D21C7E-4348-443E-B7C8-EE213DFF1CB1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51928" y="5111854"/>
            <a:ext cx="6400800" cy="1389888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594" indent="0">
              <a:buFont typeface="Arial" panose="020B0604020202020204" pitchFamily="34" charset="0"/>
              <a:buNone/>
              <a:defRPr sz="1400"/>
            </a:lvl2pPr>
            <a:lvl3pPr marL="457189" indent="0">
              <a:buFont typeface="Arial" panose="020B0604020202020204" pitchFamily="34" charset="0"/>
              <a:buNone/>
              <a:defRPr sz="1400"/>
            </a:lvl3pPr>
            <a:lvl4pPr marL="685783" indent="0">
              <a:buFont typeface="Arial" panose="020B0604020202020204" pitchFamily="34" charset="0"/>
              <a:buNone/>
              <a:defRPr sz="1400"/>
            </a:lvl4pPr>
            <a:lvl5pPr marL="914377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4282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9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BCE7E7D-ED4A-B625-6CB8-4D71682F63D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20044"/>
            <a:ext cx="11509731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2BB8D-1BA0-4790-987D-651470CA8928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rmAutofit/>
          </a:bodyPr>
          <a:lstStyle>
            <a:lvl1pPr marL="285744" indent="-285744">
              <a:buFont typeface="Arial" panose="020B0604020202020204" pitchFamily="34" charset="0"/>
              <a:buChar char="•"/>
              <a:defRPr sz="1800"/>
            </a:lvl1pPr>
            <a:lvl2pPr marL="514338" indent="-285744">
              <a:buFont typeface="Arial" panose="020B0604020202020204" pitchFamily="34" charset="0"/>
              <a:buChar char="•"/>
              <a:defRPr sz="1600"/>
            </a:lvl2pPr>
            <a:lvl3pPr marL="742932" indent="-285744">
              <a:buFont typeface="Arial" panose="020B0604020202020204" pitchFamily="34" charset="0"/>
              <a:buChar char="•"/>
              <a:defRPr sz="1400"/>
            </a:lvl3pPr>
            <a:lvl4pPr marL="857229" indent="-171446">
              <a:buFont typeface="Arial" panose="020B0604020202020204" pitchFamily="34" charset="0"/>
              <a:buChar char="•"/>
              <a:defRPr sz="1400"/>
            </a:lvl4pPr>
            <a:lvl5pPr marL="1085824" indent="-171446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68167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9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86A25225-80A2-7139-2A81-39CA926639F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373" y="3067416"/>
            <a:ext cx="11509731" cy="3458229"/>
          </a:xfrm>
          <a:custGeom>
            <a:avLst/>
            <a:gdLst>
              <a:gd name="connsiteX0" fmla="*/ 351529 w 11509730"/>
              <a:gd name="connsiteY0" fmla="*/ 0 h 3458229"/>
              <a:gd name="connsiteX1" fmla="*/ 11158201 w 11509730"/>
              <a:gd name="connsiteY1" fmla="*/ 0 h 3458229"/>
              <a:gd name="connsiteX2" fmla="*/ 11509730 w 11509730"/>
              <a:gd name="connsiteY2" fmla="*/ 351529 h 3458229"/>
              <a:gd name="connsiteX3" fmla="*/ 11509730 w 11509730"/>
              <a:gd name="connsiteY3" fmla="*/ 3106700 h 3458229"/>
              <a:gd name="connsiteX4" fmla="*/ 11158201 w 11509730"/>
              <a:gd name="connsiteY4" fmla="*/ 3458229 h 3458229"/>
              <a:gd name="connsiteX5" fmla="*/ 351529 w 11509730"/>
              <a:gd name="connsiteY5" fmla="*/ 3458229 h 3458229"/>
              <a:gd name="connsiteX6" fmla="*/ 0 w 11509730"/>
              <a:gd name="connsiteY6" fmla="*/ 3106700 h 3458229"/>
              <a:gd name="connsiteX7" fmla="*/ 0 w 11509730"/>
              <a:gd name="connsiteY7" fmla="*/ 351529 h 3458229"/>
              <a:gd name="connsiteX8" fmla="*/ 351529 w 11509730"/>
              <a:gd name="connsiteY8" fmla="*/ 0 h 3458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509730" h="3458229">
                <a:moveTo>
                  <a:pt x="351529" y="0"/>
                </a:moveTo>
                <a:lnTo>
                  <a:pt x="11158201" y="0"/>
                </a:lnTo>
                <a:cubicBezTo>
                  <a:pt x="11352345" y="0"/>
                  <a:pt x="11509730" y="157385"/>
                  <a:pt x="11509730" y="351529"/>
                </a:cubicBezTo>
                <a:lnTo>
                  <a:pt x="11509730" y="3106700"/>
                </a:lnTo>
                <a:cubicBezTo>
                  <a:pt x="11509730" y="3300844"/>
                  <a:pt x="11352345" y="3458229"/>
                  <a:pt x="11158201" y="3458229"/>
                </a:cubicBezTo>
                <a:lnTo>
                  <a:pt x="351529" y="3458229"/>
                </a:lnTo>
                <a:cubicBezTo>
                  <a:pt x="157385" y="3458229"/>
                  <a:pt x="0" y="3300844"/>
                  <a:pt x="0" y="3106700"/>
                </a:cubicBezTo>
                <a:lnTo>
                  <a:pt x="0" y="351529"/>
                </a:lnTo>
                <a:cubicBezTo>
                  <a:pt x="0" y="157385"/>
                  <a:pt x="157385" y="0"/>
                  <a:pt x="351529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19672"/>
            <a:ext cx="3494315" cy="338328"/>
          </a:xfrm>
        </p:spPr>
        <p:txBody>
          <a:bodyPr/>
          <a:lstStyle/>
          <a:p>
            <a:fld id="{48CD4B21-9C97-4358-8E22-9F49A31BDF6B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rmAutofit/>
          </a:bodyPr>
          <a:lstStyle>
            <a:lvl1pPr marL="285744" indent="-285744">
              <a:buFont typeface="Arial" panose="020B0604020202020204" pitchFamily="34" charset="0"/>
              <a:buChar char="•"/>
              <a:defRPr sz="1800"/>
            </a:lvl1pPr>
            <a:lvl2pPr marL="514338" indent="-285744">
              <a:buFont typeface="Arial" panose="020B0604020202020204" pitchFamily="34" charset="0"/>
              <a:buChar char="•"/>
              <a:defRPr sz="1600"/>
            </a:lvl2pPr>
            <a:lvl3pPr marL="742932" indent="-285744">
              <a:buFont typeface="Arial" panose="020B0604020202020204" pitchFamily="34" charset="0"/>
              <a:buChar char="•"/>
              <a:defRPr sz="1400"/>
            </a:lvl3pPr>
            <a:lvl4pPr marL="857229" indent="-171446">
              <a:buFont typeface="Arial" panose="020B0604020202020204" pitchFamily="34" charset="0"/>
              <a:buChar char="•"/>
              <a:defRPr sz="1400"/>
            </a:lvl4pPr>
            <a:lvl5pPr marL="1085824" indent="-171446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2" y="6519672"/>
            <a:ext cx="2805405" cy="338328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3" y="6519672"/>
            <a:ext cx="429207" cy="338328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6362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03506"/>
            <a:ext cx="11155680" cy="970463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5F6FDB5-F783-3538-287C-754C11C309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29770" y="1828800"/>
            <a:ext cx="6176399" cy="4425696"/>
          </a:xfrm>
          <a:custGeom>
            <a:avLst/>
            <a:gdLst>
              <a:gd name="connsiteX0" fmla="*/ 325421 w 6450717"/>
              <a:gd name="connsiteY0" fmla="*/ 0 h 4425696"/>
              <a:gd name="connsiteX1" fmla="*/ 6125296 w 6450717"/>
              <a:gd name="connsiteY1" fmla="*/ 0 h 4425696"/>
              <a:gd name="connsiteX2" fmla="*/ 6450717 w 6450717"/>
              <a:gd name="connsiteY2" fmla="*/ 325421 h 4425696"/>
              <a:gd name="connsiteX3" fmla="*/ 6450717 w 6450717"/>
              <a:gd name="connsiteY3" fmla="*/ 4100275 h 4425696"/>
              <a:gd name="connsiteX4" fmla="*/ 6125296 w 6450717"/>
              <a:gd name="connsiteY4" fmla="*/ 4425696 h 4425696"/>
              <a:gd name="connsiteX5" fmla="*/ 325421 w 6450717"/>
              <a:gd name="connsiteY5" fmla="*/ 4425696 h 4425696"/>
              <a:gd name="connsiteX6" fmla="*/ 0 w 6450717"/>
              <a:gd name="connsiteY6" fmla="*/ 4100275 h 4425696"/>
              <a:gd name="connsiteX7" fmla="*/ 0 w 6450717"/>
              <a:gd name="connsiteY7" fmla="*/ 325421 h 4425696"/>
              <a:gd name="connsiteX8" fmla="*/ 325421 w 6450717"/>
              <a:gd name="connsiteY8" fmla="*/ 0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450717" h="4425696">
                <a:moveTo>
                  <a:pt x="325421" y="0"/>
                </a:moveTo>
                <a:lnTo>
                  <a:pt x="6125296" y="0"/>
                </a:lnTo>
                <a:cubicBezTo>
                  <a:pt x="6305021" y="0"/>
                  <a:pt x="6450717" y="145696"/>
                  <a:pt x="6450717" y="325421"/>
                </a:cubicBezTo>
                <a:lnTo>
                  <a:pt x="6450717" y="4100275"/>
                </a:lnTo>
                <a:cubicBezTo>
                  <a:pt x="6450717" y="4280000"/>
                  <a:pt x="6305021" y="4425696"/>
                  <a:pt x="6125296" y="4425696"/>
                </a:cubicBezTo>
                <a:lnTo>
                  <a:pt x="325421" y="4425696"/>
                </a:lnTo>
                <a:cubicBezTo>
                  <a:pt x="145696" y="4425696"/>
                  <a:pt x="0" y="4280000"/>
                  <a:pt x="0" y="4100275"/>
                </a:cubicBezTo>
                <a:lnTo>
                  <a:pt x="0" y="325421"/>
                </a:lnTo>
                <a:cubicBezTo>
                  <a:pt x="0" y="145696"/>
                  <a:pt x="145696" y="0"/>
                  <a:pt x="325421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28802"/>
            <a:ext cx="4297680" cy="4428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98FABC-5F70-4DE9-8A42-1DE3D93319BF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3867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48639"/>
            <a:ext cx="4855464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5F2F272-6D18-7E06-3E9A-D10C5C50219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8"/>
            <a:ext cx="4775159" cy="4039043"/>
          </a:xfrm>
          <a:custGeom>
            <a:avLst/>
            <a:gdLst>
              <a:gd name="connsiteX0" fmla="*/ 305917 w 4855463"/>
              <a:gd name="connsiteY0" fmla="*/ 0 h 4039043"/>
              <a:gd name="connsiteX1" fmla="*/ 4549547 w 4855463"/>
              <a:gd name="connsiteY1" fmla="*/ 0 h 4039043"/>
              <a:gd name="connsiteX2" fmla="*/ 4849249 w 4855463"/>
              <a:gd name="connsiteY2" fmla="*/ 244264 h 4039043"/>
              <a:gd name="connsiteX3" fmla="*/ 4855463 w 4855463"/>
              <a:gd name="connsiteY3" fmla="*/ 305907 h 4039043"/>
              <a:gd name="connsiteX4" fmla="*/ 4855463 w 4855463"/>
              <a:gd name="connsiteY4" fmla="*/ 3733136 h 4039043"/>
              <a:gd name="connsiteX5" fmla="*/ 4849249 w 4855463"/>
              <a:gd name="connsiteY5" fmla="*/ 3794779 h 4039043"/>
              <a:gd name="connsiteX6" fmla="*/ 4549547 w 4855463"/>
              <a:gd name="connsiteY6" fmla="*/ 4039043 h 4039043"/>
              <a:gd name="connsiteX7" fmla="*/ 305917 w 4855463"/>
              <a:gd name="connsiteY7" fmla="*/ 4039043 h 4039043"/>
              <a:gd name="connsiteX8" fmla="*/ 0 w 4855463"/>
              <a:gd name="connsiteY8" fmla="*/ 3733126 h 4039043"/>
              <a:gd name="connsiteX9" fmla="*/ 0 w 4855463"/>
              <a:gd name="connsiteY9" fmla="*/ 305917 h 4039043"/>
              <a:gd name="connsiteX10" fmla="*/ 305917 w 4855463"/>
              <a:gd name="connsiteY10" fmla="*/ 0 h 4039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55463" h="4039043">
                <a:moveTo>
                  <a:pt x="305917" y="0"/>
                </a:moveTo>
                <a:lnTo>
                  <a:pt x="4549547" y="0"/>
                </a:lnTo>
                <a:cubicBezTo>
                  <a:pt x="4697381" y="0"/>
                  <a:pt x="4820723" y="104863"/>
                  <a:pt x="4849249" y="244264"/>
                </a:cubicBezTo>
                <a:lnTo>
                  <a:pt x="4855463" y="305907"/>
                </a:lnTo>
                <a:lnTo>
                  <a:pt x="4855463" y="3733136"/>
                </a:lnTo>
                <a:lnTo>
                  <a:pt x="4849249" y="3794779"/>
                </a:lnTo>
                <a:cubicBezTo>
                  <a:pt x="4820723" y="3934180"/>
                  <a:pt x="4697381" y="4039043"/>
                  <a:pt x="4549547" y="4039043"/>
                </a:cubicBezTo>
                <a:lnTo>
                  <a:pt x="305917" y="4039043"/>
                </a:lnTo>
                <a:cubicBezTo>
                  <a:pt x="136964" y="4039043"/>
                  <a:pt x="0" y="3902079"/>
                  <a:pt x="0" y="3733126"/>
                </a:cubicBezTo>
                <a:lnTo>
                  <a:pt x="0" y="305917"/>
                </a:lnTo>
                <a:cubicBezTo>
                  <a:pt x="0" y="136964"/>
                  <a:pt x="136964" y="0"/>
                  <a:pt x="305917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7"/>
            <a:ext cx="5585925" cy="57832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32AAB-0859-49C5-9F81-D3744B520913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3065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70" y="550218"/>
            <a:ext cx="3827439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4639E5C-EF58-65A1-C364-F58DE761581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0075" y="2293494"/>
            <a:ext cx="3666744" cy="4039044"/>
          </a:xfrm>
          <a:custGeom>
            <a:avLst/>
            <a:gdLst>
              <a:gd name="connsiteX0" fmla="*/ 292716 w 3666744"/>
              <a:gd name="connsiteY0" fmla="*/ 0 h 4039044"/>
              <a:gd name="connsiteX1" fmla="*/ 3374028 w 3666744"/>
              <a:gd name="connsiteY1" fmla="*/ 0 h 4039044"/>
              <a:gd name="connsiteX2" fmla="*/ 3666744 w 3666744"/>
              <a:gd name="connsiteY2" fmla="*/ 292716 h 4039044"/>
              <a:gd name="connsiteX3" fmla="*/ 3666744 w 3666744"/>
              <a:gd name="connsiteY3" fmla="*/ 3746328 h 4039044"/>
              <a:gd name="connsiteX4" fmla="*/ 3374028 w 3666744"/>
              <a:gd name="connsiteY4" fmla="*/ 4039044 h 4039044"/>
              <a:gd name="connsiteX5" fmla="*/ 292716 w 3666744"/>
              <a:gd name="connsiteY5" fmla="*/ 4039044 h 4039044"/>
              <a:gd name="connsiteX6" fmla="*/ 0 w 3666744"/>
              <a:gd name="connsiteY6" fmla="*/ 3746328 h 4039044"/>
              <a:gd name="connsiteX7" fmla="*/ 0 w 3666744"/>
              <a:gd name="connsiteY7" fmla="*/ 292716 h 4039044"/>
              <a:gd name="connsiteX8" fmla="*/ 292716 w 3666744"/>
              <a:gd name="connsiteY8" fmla="*/ 0 h 4039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66744" h="4039044">
                <a:moveTo>
                  <a:pt x="292716" y="0"/>
                </a:moveTo>
                <a:lnTo>
                  <a:pt x="3374028" y="0"/>
                </a:lnTo>
                <a:cubicBezTo>
                  <a:pt x="3535691" y="0"/>
                  <a:pt x="3666744" y="131053"/>
                  <a:pt x="3666744" y="292716"/>
                </a:cubicBezTo>
                <a:lnTo>
                  <a:pt x="3666744" y="3746328"/>
                </a:lnTo>
                <a:cubicBezTo>
                  <a:pt x="3666744" y="3907991"/>
                  <a:pt x="3535691" y="4039044"/>
                  <a:pt x="3374028" y="4039044"/>
                </a:cubicBezTo>
                <a:lnTo>
                  <a:pt x="292716" y="4039044"/>
                </a:lnTo>
                <a:cubicBezTo>
                  <a:pt x="131053" y="4039044"/>
                  <a:pt x="0" y="3907991"/>
                  <a:pt x="0" y="3746328"/>
                </a:cubicBezTo>
                <a:lnTo>
                  <a:pt x="0" y="292716"/>
                </a:lnTo>
                <a:cubicBezTo>
                  <a:pt x="0" y="131053"/>
                  <a:pt x="131053" y="0"/>
                  <a:pt x="292716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20787" y="549275"/>
            <a:ext cx="6561139" cy="578815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C0E27-EFA9-4706-B7B3-384BAC09CA5C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85330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40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38527-6BF7-45BD-8E9C-2BDCA53716A3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799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66653464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" y="4992624"/>
            <a:ext cx="11201400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E2D2C4-0829-4B37-AFA9-97EED5EA275A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78638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buNone/>
              <a:defRPr sz="27799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074339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242A1-A384-8CB1-904B-45EEDF23C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3353C-D70D-4D92-85A4-BE6E7FCC2830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6F59BDE-94E7-56D6-3D7F-6145311BA2D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603504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lang="en-US" sz="27799" dirty="0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242265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7622C3-A8C0-4CE4-AFAA-25D23CB3242F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594" indent="0">
              <a:lnSpc>
                <a:spcPct val="100000"/>
              </a:lnSpc>
              <a:buNone/>
              <a:defRPr sz="4800" b="1"/>
            </a:lvl2pPr>
            <a:lvl3pPr marL="457189" indent="0">
              <a:lnSpc>
                <a:spcPct val="100000"/>
              </a:lnSpc>
              <a:buNone/>
              <a:defRPr sz="4400" b="1"/>
            </a:lvl3pPr>
            <a:lvl4pPr marL="685783" indent="0">
              <a:lnSpc>
                <a:spcPct val="100000"/>
              </a:lnSpc>
              <a:buNone/>
              <a:defRPr sz="4000" b="1"/>
            </a:lvl4pPr>
            <a:lvl5pPr marL="914377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6624189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9B6EAC-4E38-4BC4-964B-55A6571A4EBF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594" indent="0">
              <a:lnSpc>
                <a:spcPct val="100000"/>
              </a:lnSpc>
              <a:buNone/>
              <a:defRPr sz="4400" b="1"/>
            </a:lvl2pPr>
            <a:lvl3pPr marL="457189" indent="0">
              <a:lnSpc>
                <a:spcPct val="100000"/>
              </a:lnSpc>
              <a:buNone/>
              <a:defRPr sz="4000" b="1"/>
            </a:lvl3pPr>
            <a:lvl4pPr marL="685783" indent="0">
              <a:lnSpc>
                <a:spcPct val="100000"/>
              </a:lnSpc>
              <a:buNone/>
              <a:defRPr sz="3600" b="1"/>
            </a:lvl4pPr>
            <a:lvl5pPr marL="914377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7745094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2DDD8-66B1-484C-ABC1-3F6C2E131531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594" indent="0">
              <a:lnSpc>
                <a:spcPct val="100000"/>
              </a:lnSpc>
              <a:buNone/>
              <a:defRPr sz="4400" b="1"/>
            </a:lvl2pPr>
            <a:lvl3pPr marL="457189" indent="0">
              <a:lnSpc>
                <a:spcPct val="100000"/>
              </a:lnSpc>
              <a:buNone/>
              <a:defRPr sz="4000" b="1"/>
            </a:lvl3pPr>
            <a:lvl4pPr marL="685783" indent="0">
              <a:lnSpc>
                <a:spcPct val="100000"/>
              </a:lnSpc>
              <a:buNone/>
              <a:defRPr sz="3600" b="1"/>
            </a:lvl4pPr>
            <a:lvl5pPr marL="914377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523996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36776" y="5276088"/>
            <a:ext cx="9061704" cy="466344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828800"/>
            <a:ext cx="9198864" cy="2871216"/>
          </a:xfrm>
        </p:spPr>
        <p:txBody>
          <a:bodyPr anchor="ctr">
            <a:normAutofit/>
          </a:bodyPr>
          <a:lstStyle>
            <a:lvl1pPr marL="137157" indent="-137157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0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CBEC5-37D0-4E5C-8671-D7D2A06BE21B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7933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51F96B-ED98-BF55-D2B0-047000EF48E1}"/>
              </a:ext>
            </a:extLst>
          </p:cNvPr>
          <p:cNvSpPr/>
          <p:nvPr/>
        </p:nvSpPr>
        <p:spPr>
          <a:xfrm>
            <a:off x="806386" y="760151"/>
            <a:ext cx="10579223" cy="5337698"/>
          </a:xfrm>
          <a:prstGeom prst="roundRect">
            <a:avLst>
              <a:gd name="adj" fmla="val 6093"/>
            </a:avLst>
          </a:pr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2093976"/>
            <a:ext cx="8695944" cy="2130552"/>
          </a:xfrm>
        </p:spPr>
        <p:txBody>
          <a:bodyPr anchor="ctr">
            <a:normAutofit/>
          </a:bodyPr>
          <a:lstStyle>
            <a:lvl1pPr marL="137157" indent="-137157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36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6FC37-12B5-4EB9-BB05-B5E210E93FF0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19719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7" y="4965192"/>
            <a:ext cx="9450699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438912"/>
            <a:ext cx="9619488" cy="4526280"/>
          </a:xfrm>
        </p:spPr>
        <p:txBody>
          <a:bodyPr anchor="ctr">
            <a:normAutofit/>
          </a:bodyPr>
          <a:lstStyle>
            <a:lvl1pPr marL="164588" indent="-16458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0F6F3-6829-4CDD-B3A1-8F321E27194A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103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8557" y="4965192"/>
            <a:ext cx="9148947" cy="128930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9768" y="1179576"/>
            <a:ext cx="9317736" cy="3785616"/>
          </a:xfrm>
        </p:spPr>
        <p:txBody>
          <a:bodyPr anchor="b">
            <a:normAutofit/>
          </a:bodyPr>
          <a:lstStyle>
            <a:lvl1pPr marL="164588" indent="-164588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 sz="48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2C-AA1E-4738-883B-0336FAAA5DB1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2901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9" y="294248"/>
            <a:ext cx="11164825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25"/>
            <a:ext cx="5211763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24"/>
            <a:ext cx="5213351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0F56A5-925A-45AB-8491-C696F304662B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92353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76166"/>
            <a:ext cx="11164824" cy="9765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7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0213" y="2020888"/>
            <a:ext cx="5211763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21208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81750" y="2020888"/>
            <a:ext cx="5213351" cy="43434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2B41-9B9A-4653-8E8E-9D57A4983847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02974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94163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59597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3615"/>
            <a:ext cx="3595635" cy="221284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9" y="2823031"/>
            <a:ext cx="3309608" cy="3481355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6" y="553616"/>
            <a:ext cx="6466741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6862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557786"/>
            <a:ext cx="3593592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9767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ADACA751-BBB2-3E33-EA6C-54B4A7F6842B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4502843" y="342901"/>
            <a:ext cx="7346259" cy="6172198"/>
          </a:xfrm>
          <a:custGeom>
            <a:avLst/>
            <a:gdLst>
              <a:gd name="connsiteX0" fmla="*/ 264355 w 6785782"/>
              <a:gd name="connsiteY0" fmla="*/ 0 h 6172198"/>
              <a:gd name="connsiteX1" fmla="*/ 6521427 w 6785782"/>
              <a:gd name="connsiteY1" fmla="*/ 0 h 6172198"/>
              <a:gd name="connsiteX2" fmla="*/ 6785782 w 6785782"/>
              <a:gd name="connsiteY2" fmla="*/ 264355 h 6172198"/>
              <a:gd name="connsiteX3" fmla="*/ 6785782 w 6785782"/>
              <a:gd name="connsiteY3" fmla="*/ 5907843 h 6172198"/>
              <a:gd name="connsiteX4" fmla="*/ 6521427 w 6785782"/>
              <a:gd name="connsiteY4" fmla="*/ 6172198 h 6172198"/>
              <a:gd name="connsiteX5" fmla="*/ 264355 w 6785782"/>
              <a:gd name="connsiteY5" fmla="*/ 6172198 h 6172198"/>
              <a:gd name="connsiteX6" fmla="*/ 0 w 6785782"/>
              <a:gd name="connsiteY6" fmla="*/ 5907843 h 6172198"/>
              <a:gd name="connsiteX7" fmla="*/ 0 w 6785782"/>
              <a:gd name="connsiteY7" fmla="*/ 264355 h 6172198"/>
              <a:gd name="connsiteX8" fmla="*/ 264355 w 6785782"/>
              <a:gd name="connsiteY8" fmla="*/ 0 h 6172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785782" h="6172198">
                <a:moveTo>
                  <a:pt x="264355" y="0"/>
                </a:moveTo>
                <a:lnTo>
                  <a:pt x="6521427" y="0"/>
                </a:lnTo>
                <a:cubicBezTo>
                  <a:pt x="6667426" y="0"/>
                  <a:pt x="6785782" y="118356"/>
                  <a:pt x="6785782" y="264355"/>
                </a:cubicBezTo>
                <a:lnTo>
                  <a:pt x="6785782" y="5907843"/>
                </a:lnTo>
                <a:cubicBezTo>
                  <a:pt x="6785782" y="6053842"/>
                  <a:pt x="6667426" y="6172198"/>
                  <a:pt x="6521427" y="6172198"/>
                </a:cubicBezTo>
                <a:lnTo>
                  <a:pt x="264355" y="6172198"/>
                </a:lnTo>
                <a:cubicBezTo>
                  <a:pt x="118356" y="6172198"/>
                  <a:pt x="0" y="6053842"/>
                  <a:pt x="0" y="5907843"/>
                </a:cubicBezTo>
                <a:lnTo>
                  <a:pt x="0" y="264355"/>
                </a:lnTo>
                <a:cubicBezTo>
                  <a:pt x="0" y="118356"/>
                  <a:pt x="118356" y="0"/>
                  <a:pt x="264355" y="0"/>
                </a:cubicBez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78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9" y="429768"/>
            <a:ext cx="10890375" cy="1627632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9769" y="3264408"/>
            <a:ext cx="10890375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C5BFC-EF85-4C2B-8809-2F9E7D76A143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9492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1627318"/>
            <a:ext cx="7370064" cy="184202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9768" y="3622673"/>
            <a:ext cx="7370064" cy="22311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594" indent="0">
              <a:buNone/>
              <a:defRPr lang="en-US" dirty="0"/>
            </a:lvl2pPr>
            <a:lvl3pPr marL="457189" indent="0">
              <a:buNone/>
              <a:defRPr lang="en-US" dirty="0"/>
            </a:lvl3pPr>
            <a:lvl4pPr marL="685783" indent="0">
              <a:buNone/>
              <a:defRPr lang="en-US" dirty="0"/>
            </a:lvl4pPr>
            <a:lvl5pPr marL="914377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805FF-0F6F-4DB7-B5D6-9BF14E40F716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8539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3086318"/>
      </p:ext>
    </p:extLst>
  </p:cSld>
  <p:clrMapOvr>
    <a:masterClrMapping/>
  </p:clrMapOvr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891067"/>
      </p:ext>
    </p:extLst>
  </p:cSld>
  <p:clrMapOvr>
    <a:masterClrMapping/>
  </p:clrMapOvr>
  <p:hf sldNum="0" hdr="0" ftr="0" dt="0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3975623"/>
      </p:ext>
    </p:extLst>
  </p:cSld>
  <p:clrMapOvr>
    <a:masterClrMapping/>
  </p:clrMapOvr>
  <p:hf sldNum="0" hdr="0" ftr="0" dt="0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375197"/>
      </p:ext>
    </p:extLst>
  </p:cSld>
  <p:clrMapOvr>
    <a:masterClrMapping/>
  </p:clrMapOvr>
  <p:hf sldNum="0" hdr="0" ftr="0" dt="0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8148159"/>
      </p:ext>
    </p:extLst>
  </p:cSld>
  <p:clrMapOvr>
    <a:masterClrMapping/>
  </p:clrMapOvr>
  <p:hf sldNum="0" hdr="0" ftr="0" dt="0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80A14-C874-4C11-943E-4B7AAF73B997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217403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A60914-BFFA-4E5B-B382-06A92C8508A8}" type="datetime1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36877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EE75D-2E4A-469A-9092-8B43711F5315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98105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6FD38-01FF-4539-8A35-AB19E4D5C3A7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181276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62711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1407454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768956"/>
      </p:ext>
    </p:extLst>
  </p:cSld>
  <p:clrMapOvr>
    <a:masterClrMapping/>
  </p:clrMapOvr>
  <p:hf sldNum="0" hdr="0" ft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565312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441156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653143"/>
      </p:ext>
    </p:extLst>
  </p:cSld>
  <p:clrMapOvr>
    <a:masterClrMapping/>
  </p:clrMapOvr>
  <p:hf sldNum="0" hdr="0" ftr="0" dt="0"/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464666"/>
      </p:ext>
    </p:extLst>
  </p:cSld>
  <p:clrMapOvr>
    <a:masterClrMapping/>
  </p:clrMapOvr>
  <p:hf sldNum="0" hdr="0" ftr="0" dt="0"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637971"/>
      </p:ext>
    </p:extLst>
  </p:cSld>
  <p:clrMapOvr>
    <a:masterClrMapping/>
  </p:clrMapOvr>
  <p:hf sldNum="0" hdr="0" ftr="0" dt="0"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,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9769" y="411480"/>
            <a:ext cx="5397719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873752"/>
            <a:ext cx="4517136" cy="1380744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A0D73698-4765-4C7F-8C74-6EF048F95E94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8F28510C-0939-D915-FCC8-7D8AD447578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20114" y="342900"/>
            <a:ext cx="5131133" cy="6172200"/>
          </a:xfrm>
          <a:custGeom>
            <a:avLst/>
            <a:gdLst>
              <a:gd name="connsiteX0" fmla="*/ 305905 w 5334000"/>
              <a:gd name="connsiteY0" fmla="*/ 0 h 6172200"/>
              <a:gd name="connsiteX1" fmla="*/ 5028095 w 5334000"/>
              <a:gd name="connsiteY1" fmla="*/ 0 h 6172200"/>
              <a:gd name="connsiteX2" fmla="*/ 5334000 w 5334000"/>
              <a:gd name="connsiteY2" fmla="*/ 305905 h 6172200"/>
              <a:gd name="connsiteX3" fmla="*/ 5334000 w 5334000"/>
              <a:gd name="connsiteY3" fmla="*/ 5866295 h 6172200"/>
              <a:gd name="connsiteX4" fmla="*/ 5028095 w 5334000"/>
              <a:gd name="connsiteY4" fmla="*/ 6172200 h 6172200"/>
              <a:gd name="connsiteX5" fmla="*/ 305905 w 5334000"/>
              <a:gd name="connsiteY5" fmla="*/ 6172200 h 6172200"/>
              <a:gd name="connsiteX6" fmla="*/ 0 w 5334000"/>
              <a:gd name="connsiteY6" fmla="*/ 5866295 h 6172200"/>
              <a:gd name="connsiteX7" fmla="*/ 0 w 5334000"/>
              <a:gd name="connsiteY7" fmla="*/ 305905 h 6172200"/>
              <a:gd name="connsiteX8" fmla="*/ 305905 w 5334000"/>
              <a:gd name="connsiteY8" fmla="*/ 0 h 6172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334000" h="6172200">
                <a:moveTo>
                  <a:pt x="305905" y="0"/>
                </a:moveTo>
                <a:lnTo>
                  <a:pt x="5028095" y="0"/>
                </a:lnTo>
                <a:cubicBezTo>
                  <a:pt x="5197042" y="0"/>
                  <a:pt x="5334000" y="136958"/>
                  <a:pt x="5334000" y="305905"/>
                </a:cubicBezTo>
                <a:lnTo>
                  <a:pt x="5334000" y="5866295"/>
                </a:lnTo>
                <a:cubicBezTo>
                  <a:pt x="5334000" y="6035242"/>
                  <a:pt x="5197042" y="6172200"/>
                  <a:pt x="5028095" y="6172200"/>
                </a:cubicBezTo>
                <a:lnTo>
                  <a:pt x="305905" y="6172200"/>
                </a:lnTo>
                <a:cubicBezTo>
                  <a:pt x="136958" y="6172200"/>
                  <a:pt x="0" y="6035242"/>
                  <a:pt x="0" y="5866295"/>
                </a:cubicBezTo>
                <a:lnTo>
                  <a:pt x="0" y="305905"/>
                </a:lnTo>
                <a:cubicBezTo>
                  <a:pt x="0" y="136958"/>
                  <a:pt x="136958" y="0"/>
                  <a:pt x="305905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50822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18" Type="http://schemas.openxmlformats.org/officeDocument/2006/relationships/slideLayout" Target="../slideLayouts/slideLayout69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17" Type="http://schemas.openxmlformats.org/officeDocument/2006/relationships/slideLayout" Target="../slideLayouts/slideLayout68.xml"/><Relationship Id="rId2" Type="http://schemas.openxmlformats.org/officeDocument/2006/relationships/slideLayout" Target="../slideLayouts/slideLayout53.xml"/><Relationship Id="rId16" Type="http://schemas.openxmlformats.org/officeDocument/2006/relationships/slideLayout" Target="../slideLayouts/slideLayout67.xml"/><Relationship Id="rId20" Type="http://schemas.openxmlformats.org/officeDocument/2006/relationships/image" Target="../media/image10.png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5" Type="http://schemas.openxmlformats.org/officeDocument/2006/relationships/slideLayout" Target="../slideLayouts/slideLayout66.xml"/><Relationship Id="rId10" Type="http://schemas.openxmlformats.org/officeDocument/2006/relationships/slideLayout" Target="../slideLayouts/slideLayout6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283464"/>
            <a:ext cx="10652760" cy="9692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9768" y="1380744"/>
            <a:ext cx="10652760" cy="4901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9768" y="6519672"/>
            <a:ext cx="284378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60536" y="6519672"/>
            <a:ext cx="2642616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75720" y="65196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55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  <p:sldLayoutId id="2147483684" r:id="rId34"/>
    <p:sldLayoutId id="2147483685" r:id="rId35"/>
    <p:sldLayoutId id="2147483686" r:id="rId36"/>
    <p:sldLayoutId id="2147483687" r:id="rId37"/>
    <p:sldLayoutId id="2147483688" r:id="rId38"/>
    <p:sldLayoutId id="2147483689" r:id="rId39"/>
    <p:sldLayoutId id="2147483690" r:id="rId40"/>
    <p:sldLayoutId id="2147483691" r:id="rId41"/>
    <p:sldLayoutId id="2147483692" r:id="rId42"/>
    <p:sldLayoutId id="2147483693" r:id="rId43"/>
    <p:sldLayoutId id="2147483694" r:id="rId44"/>
    <p:sldLayoutId id="2147483695" r:id="rId45"/>
    <p:sldLayoutId id="2147483696" r:id="rId46"/>
    <p:sldLayoutId id="2147483697" r:id="rId47"/>
    <p:sldLayoutId id="2147483698" r:id="rId48"/>
    <p:sldLayoutId id="2147483699" r:id="rId49"/>
    <p:sldLayoutId id="2147483700" r:id="rId50"/>
    <p:sldLayoutId id="2147483701" r:id="rId51"/>
  </p:sldLayoutIdLst>
  <p:hf sldNum="0" hdr="0" ftr="0" dt="0"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indent="-228594" algn="l" defTabSz="914377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indent="-228594" algn="l" defTabSz="914377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377" indent="-228594" algn="l" defTabSz="914377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2971" indent="-228594" algn="l" defTabSz="914377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9D380B3-E270-4064-8D13-292A875F6C31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37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  <p:sldLayoutId id="2147483790" r:id="rId13"/>
    <p:sldLayoutId id="2147483791" r:id="rId14"/>
    <p:sldLayoutId id="2147483792" r:id="rId15"/>
    <p:sldLayoutId id="2147483793" r:id="rId16"/>
    <p:sldLayoutId id="2147483794" r:id="rId17"/>
    <p:sldLayoutId id="2147483795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9.xml"/><Relationship Id="rId6" Type="http://schemas.openxmlformats.org/officeDocument/2006/relationships/hyperlink" Target="https://pxhere.com/en/photo/1408599" TargetMode="External"/><Relationship Id="rId5" Type="http://schemas.openxmlformats.org/officeDocument/2006/relationships/image" Target="../media/image13.jpe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68">
            <a:extLst>
              <a:ext uri="{FF2B5EF4-FFF2-40B4-BE49-F238E27FC236}">
                <a16:creationId xmlns:a16="http://schemas.microsoft.com/office/drawing/2014/main" id="{ACA3A120-0D38-4457-B6F7-901F4C54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CE79DCFD-34F3-40E5-8915-C486655DB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1" name="Rectangle 70">
            <a:extLst>
              <a:ext uri="{FF2B5EF4-FFF2-40B4-BE49-F238E27FC236}">
                <a16:creationId xmlns:a16="http://schemas.microsoft.com/office/drawing/2014/main" id="{44707075-25D1-495F-9D67-1D706D7A7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17540CD5-A20B-4B7C-822A-C9C9A7245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AF9EF-BBC2-7A7F-B6FC-6FFA764E3D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5599" y="1055077"/>
            <a:ext cx="2532909" cy="47945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>
                <a:solidFill>
                  <a:srgbClr val="262626"/>
                </a:solidFill>
              </a:rPr>
              <a:t>Green Haven Florists –Case Study Analysis</a:t>
            </a:r>
            <a:br>
              <a:rPr lang="en-US" sz="4400" b="1" dirty="0">
                <a:solidFill>
                  <a:srgbClr val="262626"/>
                </a:solidFill>
              </a:rPr>
            </a:br>
            <a:endParaRPr lang="en-US" sz="4400" b="1" dirty="0">
              <a:solidFill>
                <a:srgbClr val="262626"/>
              </a:solidFill>
            </a:endParaRPr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A3E01E-7BC8-4D86-8005-AB7C3F960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ubtitle 11">
            <a:extLst>
              <a:ext uri="{FF2B5EF4-FFF2-40B4-BE49-F238E27FC236}">
                <a16:creationId xmlns:a16="http://schemas.microsoft.com/office/drawing/2014/main" id="{80E48804-5A76-70DC-196C-07A712CB0A6A}"/>
              </a:ext>
            </a:extLst>
          </p:cNvPr>
          <p:cNvSpPr txBox="1">
            <a:spLocks/>
          </p:cNvSpPr>
          <p:nvPr/>
        </p:nvSpPr>
        <p:spPr>
          <a:xfrm>
            <a:off x="204170" y="5988887"/>
            <a:ext cx="7290677" cy="6903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200" dirty="0"/>
          </a:p>
        </p:txBody>
      </p:sp>
      <p:graphicFrame>
        <p:nvGraphicFramePr>
          <p:cNvPr id="74" name="TextBox 3">
            <a:extLst>
              <a:ext uri="{FF2B5EF4-FFF2-40B4-BE49-F238E27FC236}">
                <a16:creationId xmlns:a16="http://schemas.microsoft.com/office/drawing/2014/main" id="{D75F6940-EBB5-0BE5-9351-5CB01DBB45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8979011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1902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10124-CD7B-52F5-867D-57C74607AA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E18D3-6D55-7F74-C2C3-1754496FD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8493" y="2820365"/>
            <a:ext cx="2156144" cy="82603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</a:rPr>
              <a:t>Contents 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33E85101-6CCF-C2E5-29C5-8BF4D458E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3110" y="1588182"/>
            <a:ext cx="5479559" cy="4324245"/>
          </a:xfrm>
        </p:spPr>
        <p:txBody>
          <a:bodyPr>
            <a:noAutofit/>
          </a:bodyPr>
          <a:lstStyle/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Overview </a:t>
            </a:r>
          </a:p>
          <a:p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Understanding Green Haven Florist background, market position, and current operational challenges</a:t>
            </a:r>
          </a:p>
          <a:p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 Analysis </a:t>
            </a:r>
          </a:p>
          <a:p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Identifying and explaining the nature Scope an impact of the client revenue and foot traffic</a:t>
            </a:r>
          </a:p>
          <a:p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External factors </a:t>
            </a:r>
          </a:p>
          <a:p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conducting PESTEL analysis to examine political, economic social, technological, environmental, and legal factors</a:t>
            </a:r>
          </a:p>
          <a:p>
            <a:endParaRPr lang="en-GB" sz="16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Root cause analysis</a:t>
            </a:r>
          </a:p>
          <a:p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cause and effect mapping to identify underlying problems driving to business downturn</a:t>
            </a:r>
          </a:p>
          <a:p>
            <a:r>
              <a:rPr lang="en-GB" sz="1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533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CDFF03-58A6-E999-CE60-655910B7B6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id="{2F2CB355-73D8-472A-8328-C5855040C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13BF5AD-111B-4299-A685-4C2995559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117EB17-250C-42FB-ABB7-A12F76173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5283C5A-7AC9-4355-8107-193613328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A3518F-79D1-EC48-9C7E-85BE8F4FD6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64279" y="1041401"/>
            <a:ext cx="6528018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Background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51B4D07E-9615-1734-51CD-0BE9980352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64280" y="3700557"/>
            <a:ext cx="4248327" cy="203621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US" sz="6400" b="1" dirty="0"/>
              <a:t>Green Haven Florists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6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Small local flower shop in Norwich, UK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Founded in 2016 by Liam and Priya Patel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Known for eco-friendly, custom floral designs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Strong community focus and loyal customers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Facing lower sales and more online competition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400" dirty="0"/>
              <a:t>Needs to adapt to stay profitable</a:t>
            </a:r>
          </a:p>
          <a:p>
            <a:pPr>
              <a:buNone/>
            </a:pP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90000"/>
              </a:lnSpc>
            </a:pPr>
            <a:r>
              <a:rPr lang="en-US" sz="1300" dirty="0">
                <a:solidFill>
                  <a:schemeClr val="tx1"/>
                </a:solidFill>
              </a:rPr>
              <a:t>.</a:t>
            </a:r>
            <a:endParaRPr lang="en-US" sz="1300" b="1" dirty="0">
              <a:solidFill>
                <a:schemeClr val="tx1"/>
              </a:solidFill>
            </a:endParaRP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23B73DF-AB4E-4B0A-86D1-A3116E659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10768" y="3522131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flower shop with many pots of flowers">
            <a:extLst>
              <a:ext uri="{FF2B5EF4-FFF2-40B4-BE49-F238E27FC236}">
                <a16:creationId xmlns:a16="http://schemas.microsoft.com/office/drawing/2014/main" id="{1796F86C-C7F5-494C-EBFC-DEA73C7B3A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64" r="6661" b="-4"/>
          <a:stretch>
            <a:fillRect/>
          </a:stretch>
        </p:blipFill>
        <p:spPr>
          <a:xfrm>
            <a:off x="570734" y="545457"/>
            <a:ext cx="3990370" cy="5616002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66177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810298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Nature and Scope of the Problem – 5W2H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7896" y="2655123"/>
            <a:ext cx="9601196" cy="3318936"/>
          </a:xfrm>
        </p:spPr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What: Decline in revenue and customer footfall.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Why: Increased online competition, high costs, outdated website.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Where: Norwich, UK – declining high street activity.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When: Over the last 12 months.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Who: Liam and Priya Patel, owners of Green Haven Florists.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How: Fewer walk-ins, loss of loyal customers to online retailers.</a:t>
            </a:r>
          </a:p>
          <a:p>
            <a:pPr>
              <a:buClrTx/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much: 30% drop in in-store sales; slight rise in online orders not     enough to offset losses.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CE17C3-106C-BF96-E2D0-FB48D969F9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FAEEBD8-B913-45D0-0F80-0D53C0DBF1B7}"/>
              </a:ext>
            </a:extLst>
          </p:cNvPr>
          <p:cNvSpPr txBox="1"/>
          <p:nvPr/>
        </p:nvSpPr>
        <p:spPr>
          <a:xfrm>
            <a:off x="2710981" y="705177"/>
            <a:ext cx="6097022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External Factors – PESTEL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Analisys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Political &amp; Legal: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Local rules and job laws make running small shops more complicated.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Economic: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Costs keep going up, and people are spending less, which hurts sales.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Tech &amp; Environmental: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shopping and eco trends are changing how traditional stores work.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Customers now prefer shopping online instead of visiting stores.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Based on the PESTEL framework (Johnson et al., 2020)</a:t>
            </a:r>
          </a:p>
        </p:txBody>
      </p:sp>
    </p:spTree>
    <p:extLst>
      <p:ext uri="{BB962C8B-B14F-4D97-AF65-F5344CB8AC3E}">
        <p14:creationId xmlns:p14="http://schemas.microsoft.com/office/powerpoint/2010/main" val="3881338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872A16-31D5-F0EE-DAE3-0C05F8D60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fishbone_clean_bw.png">
            <a:extLst>
              <a:ext uri="{FF2B5EF4-FFF2-40B4-BE49-F238E27FC236}">
                <a16:creationId xmlns:a16="http://schemas.microsoft.com/office/drawing/2014/main" id="{75693A65-3294-93BB-6ADC-B55EB82D32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1366" y="768587"/>
            <a:ext cx="8229600" cy="473541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E004122-B6C1-9446-1011-CDDD20ECA2BA}"/>
              </a:ext>
            </a:extLst>
          </p:cNvPr>
          <p:cNvSpPr txBox="1"/>
          <p:nvPr/>
        </p:nvSpPr>
        <p:spPr>
          <a:xfrm>
            <a:off x="1951538" y="5676644"/>
            <a:ext cx="16324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(Ishikawa, 1986)</a:t>
            </a:r>
          </a:p>
        </p:txBody>
      </p:sp>
    </p:spTree>
    <p:extLst>
      <p:ext uri="{BB962C8B-B14F-4D97-AF65-F5344CB8AC3E}">
        <p14:creationId xmlns:p14="http://schemas.microsoft.com/office/powerpoint/2010/main" val="2078237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450674" y="612325"/>
            <a:ext cx="5887637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000000"/>
                </a:solidFill>
              </a:defRPr>
            </a:pPr>
            <a:r>
              <a:rPr lang="en-GB" sz="3000" dirty="0"/>
              <a:t>            </a:t>
            </a:r>
            <a:r>
              <a:rPr sz="3000" dirty="0"/>
              <a:t> Cause</a:t>
            </a:r>
            <a:r>
              <a:rPr lang="en-GB" sz="3000" dirty="0"/>
              <a:t> and Effect</a:t>
            </a:r>
            <a:r>
              <a:rPr sz="3000" dirty="0"/>
              <a:t> Analysis</a:t>
            </a:r>
          </a:p>
        </p:txBody>
      </p:sp>
      <p:sp>
        <p:nvSpPr>
          <p:cNvPr id="3" name="Oval 2"/>
          <p:cNvSpPr/>
          <p:nvPr/>
        </p:nvSpPr>
        <p:spPr>
          <a:xfrm>
            <a:off x="5375526" y="2880361"/>
            <a:ext cx="1729996" cy="1188720"/>
          </a:xfrm>
          <a:prstGeom prst="ellipse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defRPr sz="1600" b="1">
                <a:solidFill>
                  <a:srgbClr val="000000"/>
                </a:solidFill>
              </a:defRPr>
            </a:pPr>
            <a:r>
              <a:rPr lang="en-GB" sz="1600" dirty="0"/>
              <a:t>  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Revenue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Decline</a:t>
            </a:r>
          </a:p>
        </p:txBody>
      </p:sp>
      <p:sp>
        <p:nvSpPr>
          <p:cNvPr id="4" name="Rectangle 3"/>
          <p:cNvSpPr/>
          <p:nvPr/>
        </p:nvSpPr>
        <p:spPr>
          <a:xfrm>
            <a:off x="1889760" y="1463039"/>
            <a:ext cx="3657600" cy="1417321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Rising Costs</a:t>
            </a:r>
          </a:p>
          <a:p>
            <a:pPr>
              <a:defRPr sz="1100">
                <a:solidFill>
                  <a:srgbClr val="000000"/>
                </a:solidFill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Higher rent, wages, and stock costs reducing margins.</a:t>
            </a:r>
          </a:p>
        </p:txBody>
      </p:sp>
      <p:sp>
        <p:nvSpPr>
          <p:cNvPr id="5" name="Rectangle 4"/>
          <p:cNvSpPr/>
          <p:nvPr/>
        </p:nvSpPr>
        <p:spPr>
          <a:xfrm>
            <a:off x="7182234" y="1417628"/>
            <a:ext cx="3120006" cy="128016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Digital Shift</a:t>
            </a:r>
          </a:p>
          <a:p>
            <a:pPr>
              <a:defRPr sz="1100">
                <a:solidFill>
                  <a:srgbClr val="000000"/>
                </a:solidFill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More online buying and delivery, fewer in‑store visits</a:t>
            </a:r>
            <a:r>
              <a:rPr sz="1100" dirty="0"/>
              <a:t>.</a:t>
            </a:r>
          </a:p>
        </p:txBody>
      </p:sp>
      <p:sp>
        <p:nvSpPr>
          <p:cNvPr id="6" name="Rectangle 5"/>
          <p:cNvSpPr/>
          <p:nvPr/>
        </p:nvSpPr>
        <p:spPr>
          <a:xfrm>
            <a:off x="1975676" y="4320386"/>
            <a:ext cx="3657600" cy="1074575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Market Trends</a:t>
            </a:r>
          </a:p>
          <a:p>
            <a:pPr>
              <a:defRPr sz="1100">
                <a:solidFill>
                  <a:srgbClr val="000000"/>
                </a:solidFill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Customers expect convenience and </a:t>
            </a:r>
            <a:r>
              <a:rPr sz="1100" dirty="0" err="1">
                <a:latin typeface="Arial" panose="020B0604020202020204" pitchFamily="34" charset="0"/>
                <a:cs typeface="Arial" panose="020B0604020202020204" pitchFamily="34" charset="0"/>
              </a:rPr>
              <a:t>personalisation</a:t>
            </a: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Rectangle 6"/>
          <p:cNvSpPr/>
          <p:nvPr/>
        </p:nvSpPr>
        <p:spPr>
          <a:xfrm>
            <a:off x="7157074" y="4320386"/>
            <a:ext cx="3170327" cy="128016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>
              <a:defRPr sz="1100">
                <a:solidFill>
                  <a:srgbClr val="000000"/>
                </a:solidFill>
              </a:defRPr>
            </a:pPr>
            <a:r>
              <a:rPr sz="1100" dirty="0">
                <a:latin typeface="Arial" panose="020B0604020202020204" pitchFamily="34" charset="0"/>
                <a:cs typeface="Arial" panose="020B0604020202020204" pitchFamily="34" charset="0"/>
              </a:rPr>
              <a:t>Big chains and online florists offering lower prices</a:t>
            </a:r>
            <a:r>
              <a:rPr sz="11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CBF3CF-9C7F-A5B1-2A36-727BC61911D6}"/>
              </a:ext>
            </a:extLst>
          </p:cNvPr>
          <p:cNvSpPr txBox="1"/>
          <p:nvPr/>
        </p:nvSpPr>
        <p:spPr>
          <a:xfrm>
            <a:off x="2104961" y="5866889"/>
            <a:ext cx="22461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 Kepner &amp; Tregoe, 1997)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Key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Green Haven’s sustainability values remain strong but are costly to maintain.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Decline in foot traffic linked to high street downturn and digital competition.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Outdated website and limited delivery flexibility reduce competitiveness.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External economic and technological factors amplify internal weaknesses.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DEEF93-3566-74AA-5E75-6DF7FBD71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D1F26-3CB7-E81B-12CA-F7D7EE0289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6381" y="407025"/>
            <a:ext cx="3731567" cy="82603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</a:rPr>
              <a:t>Strategic Focus 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3982C0F0-EF38-4A16-BAC8-ABAFBCE525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5659" y="3255169"/>
            <a:ext cx="4999704" cy="7874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      With fewer people visiting the shop, it’s getting harder to keep                                            business stable and profitable in the long run.</a:t>
            </a:r>
            <a:endParaRPr lang="en-GB" sz="12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7C64119-76E7-F1DF-541E-7A3323979442}"/>
              </a:ext>
            </a:extLst>
          </p:cNvPr>
          <p:cNvSpPr txBox="1">
            <a:spLocks/>
          </p:cNvSpPr>
          <p:nvPr/>
        </p:nvSpPr>
        <p:spPr>
          <a:xfrm>
            <a:off x="452060" y="407026"/>
            <a:ext cx="8875512" cy="8260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6600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3600" b="1" cap="none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</a:rPr>
              <a:t>Key Challenge 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4D661F96-B81D-0614-E1A4-480A918B7EA5}"/>
              </a:ext>
            </a:extLst>
          </p:cNvPr>
          <p:cNvSpPr/>
          <p:nvPr/>
        </p:nvSpPr>
        <p:spPr>
          <a:xfrm rot="5400000">
            <a:off x="1275009" y="1949413"/>
            <a:ext cx="1572671" cy="616463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ubtitle 11">
            <a:extLst>
              <a:ext uri="{FF2B5EF4-FFF2-40B4-BE49-F238E27FC236}">
                <a16:creationId xmlns:a16="http://schemas.microsoft.com/office/drawing/2014/main" id="{15D8B36D-9617-4505-A957-B1EDF0830BBA}"/>
              </a:ext>
            </a:extLst>
          </p:cNvPr>
          <p:cNvSpPr txBox="1">
            <a:spLocks/>
          </p:cNvSpPr>
          <p:nvPr/>
        </p:nvSpPr>
        <p:spPr>
          <a:xfrm>
            <a:off x="6152312" y="3896940"/>
            <a:ext cx="4999704" cy="11537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endParaRPr lang="en-US" sz="1400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49CD894-7CA4-D4EF-A9B1-8116CFC4D8F7}"/>
              </a:ext>
            </a:extLst>
          </p:cNvPr>
          <p:cNvSpPr/>
          <p:nvPr/>
        </p:nvSpPr>
        <p:spPr>
          <a:xfrm rot="5400000">
            <a:off x="7962986" y="1949414"/>
            <a:ext cx="1572671" cy="616463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FF49BCF-BDD3-54A2-887D-6F0C0D67ED7F}"/>
              </a:ext>
            </a:extLst>
          </p:cNvPr>
          <p:cNvSpPr txBox="1"/>
          <p:nvPr/>
        </p:nvSpPr>
        <p:spPr>
          <a:xfrm>
            <a:off x="5306895" y="4150643"/>
            <a:ext cx="60970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the main problems and finding long-term solutions to improve competitiveness and profits</a:t>
            </a:r>
            <a:r>
              <a:rPr lang="en-US" sz="1200" dirty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7086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21250" y="388533"/>
            <a:ext cx="6250365" cy="55399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000000"/>
                </a:solidFill>
              </a:defRPr>
            </a:pPr>
            <a:r>
              <a:rPr sz="3000" dirty="0"/>
              <a:t>Key Findings and Recommendations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1158240" y="1054239"/>
            <a:ext cx="10058400" cy="91440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600" b="1">
                <a:solidFill>
                  <a:srgbClr val="000000"/>
                </a:solidFill>
              </a:defRPr>
            </a:pPr>
            <a:r>
              <a:rPr sz="1600" dirty="0"/>
              <a:t>Critical Insight</a:t>
            </a:r>
          </a:p>
          <a:p>
            <a:pPr>
              <a:defRPr sz="1200">
                <a:solidFill>
                  <a:srgbClr val="000000"/>
                </a:solidFill>
              </a:defRPr>
            </a:pPr>
            <a:r>
              <a:rPr lang="en-GB" sz="1200" dirty="0"/>
              <a:t>                                 </a:t>
            </a:r>
            <a:r>
              <a:rPr sz="1200" dirty="0"/>
              <a:t>Green Haven Florists must address costs, digital adoption, and customer experience to remain competitive.</a:t>
            </a:r>
          </a:p>
        </p:txBody>
      </p:sp>
      <p:sp>
        <p:nvSpPr>
          <p:cNvPr id="4" name="Rectangle 3"/>
          <p:cNvSpPr/>
          <p:nvPr/>
        </p:nvSpPr>
        <p:spPr>
          <a:xfrm>
            <a:off x="1260954" y="2192055"/>
            <a:ext cx="4572000" cy="146304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 dirty="0"/>
              <a:t>Financial Management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 dirty="0"/>
              <a:t>Apply cost‑control measures.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 dirty="0"/>
              <a:t>Adjust pricing to stay competitive.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 dirty="0"/>
              <a:t>Strengthen cash‑flow management.</a:t>
            </a:r>
          </a:p>
        </p:txBody>
      </p:sp>
      <p:sp>
        <p:nvSpPr>
          <p:cNvPr id="5" name="Rectangle 4"/>
          <p:cNvSpPr/>
          <p:nvPr/>
        </p:nvSpPr>
        <p:spPr>
          <a:xfrm>
            <a:off x="6736080" y="2192055"/>
            <a:ext cx="4572000" cy="146304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/>
              <a:t>Digital Transformation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/>
              <a:t>Develop e‑commerce and online ordering.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/>
              <a:t>Use social media and digital marketing.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/>
              <a:t>Offer delivery services.</a:t>
            </a:r>
          </a:p>
        </p:txBody>
      </p:sp>
      <p:sp>
        <p:nvSpPr>
          <p:cNvPr id="6" name="Rectangle 5"/>
          <p:cNvSpPr/>
          <p:nvPr/>
        </p:nvSpPr>
        <p:spPr>
          <a:xfrm>
            <a:off x="1158240" y="4023360"/>
            <a:ext cx="4572000" cy="146304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/>
              <a:t>Customer Experience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/>
              <a:t>Provide personalised and memorable services.</a:t>
            </a:r>
          </a:p>
        </p:txBody>
      </p:sp>
      <p:sp>
        <p:nvSpPr>
          <p:cNvPr id="8" name="Rectangle 7"/>
          <p:cNvSpPr/>
          <p:nvPr/>
        </p:nvSpPr>
        <p:spPr>
          <a:xfrm>
            <a:off x="6736080" y="4085990"/>
            <a:ext cx="4572000" cy="1463040"/>
          </a:xfrm>
          <a:prstGeom prst="rect">
            <a:avLst/>
          </a:prstGeom>
          <a:noFill/>
          <a:ln w="25400">
            <a:solidFill>
              <a:srgbClr val="00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1400" b="1">
                <a:solidFill>
                  <a:srgbClr val="000000"/>
                </a:solidFill>
              </a:defRPr>
            </a:pPr>
            <a:r>
              <a:rPr sz="1400"/>
              <a:t>Strategic Partnerships</a:t>
            </a:r>
          </a:p>
          <a:p>
            <a:pPr lvl="1">
              <a:defRPr sz="1100">
                <a:solidFill>
                  <a:srgbClr val="000000"/>
                </a:solidFill>
              </a:defRPr>
            </a:pPr>
            <a:r>
              <a:rPr sz="1100"/>
              <a:t>Collaborate with complementary local businesses.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23AE24-CD82-686A-76CC-74731BCFDF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2D707FD-694F-FFEF-7550-577BD28860C5}"/>
              </a:ext>
            </a:extLst>
          </p:cNvPr>
          <p:cNvSpPr txBox="1"/>
          <p:nvPr/>
        </p:nvSpPr>
        <p:spPr>
          <a:xfrm>
            <a:off x="2239973" y="1466722"/>
            <a:ext cx="78736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Thank you for your attention!! 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16426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E75AB-7154-794A-DE86-668BA636C6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80E6-D11B-DD90-634E-36D344130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8560" y="453819"/>
            <a:ext cx="9448800" cy="182509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Harvard References:</a:t>
            </a:r>
            <a:b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</a:b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DB3F209-EBB2-26EE-D832-FE27E04C26D8}"/>
              </a:ext>
            </a:extLst>
          </p:cNvPr>
          <p:cNvSpPr txBox="1">
            <a:spLocks/>
          </p:cNvSpPr>
          <p:nvPr/>
        </p:nvSpPr>
        <p:spPr>
          <a:xfrm>
            <a:off x="665091" y="5131357"/>
            <a:ext cx="8875512" cy="82603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6600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3600" b="1" cap="none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DE19550-CAA8-ED8D-B9F9-AD4B0CA311D1}"/>
              </a:ext>
            </a:extLst>
          </p:cNvPr>
          <p:cNvSpPr txBox="1">
            <a:spLocks/>
          </p:cNvSpPr>
          <p:nvPr/>
        </p:nvSpPr>
        <p:spPr>
          <a:xfrm>
            <a:off x="665091" y="2928157"/>
            <a:ext cx="9448800" cy="182509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25000" lnSpcReduction="200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6600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189" indent="-457189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IBISWorld (2024) Florists in the UK Industry Report. Available at: </a:t>
            </a:r>
            <a:r>
              <a:rPr lang="en-GB" sz="4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https://www.ibisworld.com/united-kingdom/industry/florists/6015/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[Accessed 7 Nov 2025].</a:t>
            </a:r>
          </a:p>
          <a:p>
            <a:pPr marL="457189" indent="-457189" algn="l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GB" sz="4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189" indent="-457189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Cflow (2025) Decision Making Process – Best Practices. Available at: </a:t>
            </a:r>
            <a:r>
              <a:rPr lang="en-GB" sz="4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https://www.cflowapps.co.uk/decision-making-process/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7 Nov 2025].</a:t>
            </a:r>
          </a:p>
          <a:p>
            <a:pPr marL="457189" indent="-457189" algn="l">
              <a:lnSpc>
                <a:spcPct val="170000"/>
              </a:lnSpc>
              <a:buFont typeface="Arial" panose="020B0604020202020204" pitchFamily="34" charset="0"/>
              <a:buChar char="•"/>
            </a:pPr>
            <a:endParaRPr lang="en-GB" sz="4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189" indent="-457189" algn="l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Raise the Bar (2021) Problem Solving and Decision Making Knowledge Booklet. Available at: </a:t>
            </a:r>
            <a:r>
              <a:rPr lang="en-GB" sz="48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https://portal.raisethebar.co.uk/wp-content/uploads/2021/10/Problem-Solving-and-Decision-Making-Knowledge-Booklet-Accessible.pdf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[Accessed 7 Nov 2025].</a:t>
            </a:r>
          </a:p>
          <a:p>
            <a:pPr algn="l">
              <a:lnSpc>
                <a:spcPct val="170000"/>
              </a:lnSpc>
            </a:pPr>
            <a:endParaRPr lang="en-GB" sz="1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br>
              <a:rPr lang="en-GB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</a:br>
            <a:r>
              <a:rPr lang="en-GB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306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 nodePh="1">
                                  <p:stCondLst>
                                    <p:cond delay="100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1" grpId="0"/>
    </p:bld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image" Target="../media/image8.jpeg"/></Relationships>
</file>

<file path=ppt/theme/theme1.xml><?xml version="1.0" encoding="utf-8"?>
<a:theme xmlns:a="http://schemas.openxmlformats.org/drawingml/2006/main" name="Dune">
  <a:themeElements>
    <a:clrScheme name="Dune">
      <a:dk1>
        <a:srgbClr val="131313"/>
      </a:dk1>
      <a:lt1>
        <a:sysClr val="window" lastClr="FFFFFF"/>
      </a:lt1>
      <a:dk2>
        <a:srgbClr val="203430"/>
      </a:dk2>
      <a:lt2>
        <a:srgbClr val="F0EDE6"/>
      </a:lt2>
      <a:accent1>
        <a:srgbClr val="A57361"/>
      </a:accent1>
      <a:accent2>
        <a:srgbClr val="CD9979"/>
      </a:accent2>
      <a:accent3>
        <a:srgbClr val="4E6C67"/>
      </a:accent3>
      <a:accent4>
        <a:srgbClr val="BA958C"/>
      </a:accent4>
      <a:accent5>
        <a:srgbClr val="A08C60"/>
      </a:accent5>
      <a:accent6>
        <a:srgbClr val="956969"/>
      </a:accent6>
      <a:hlink>
        <a:srgbClr val="B0685E"/>
      </a:hlink>
      <a:folHlink>
        <a:srgbClr val="5E827E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une" id="{826328CA-5F67-4711-B85D-145ABD90F0C2}" vid="{19057A55-7D5A-4630-9E53-CA5ED6447771}"/>
    </a:ext>
  </a:extLst>
</a:theme>
</file>

<file path=ppt/theme/theme2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697</Words>
  <Application>Microsoft Office PowerPoint</Application>
  <PresentationFormat>Widescreen</PresentationFormat>
  <Paragraphs>104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Garamond</vt:lpstr>
      <vt:lpstr>Neue Haas Grotesk Text Pro</vt:lpstr>
      <vt:lpstr>Dune</vt:lpstr>
      <vt:lpstr>Organic</vt:lpstr>
      <vt:lpstr>Green Haven Florists –Case Study Analysis </vt:lpstr>
      <vt:lpstr>Contents </vt:lpstr>
      <vt:lpstr>Background</vt:lpstr>
      <vt:lpstr>Nature and Scope of the Problem – 5W2H</vt:lpstr>
      <vt:lpstr>PowerPoint Presentation</vt:lpstr>
      <vt:lpstr>PowerPoint Presentation</vt:lpstr>
      <vt:lpstr>PowerPoint Presentation</vt:lpstr>
      <vt:lpstr>Key Findings</vt:lpstr>
      <vt:lpstr>Strategic Focus </vt:lpstr>
      <vt:lpstr>PowerPoint Presentation</vt:lpstr>
      <vt:lpstr>PowerPoint Presentation</vt:lpstr>
      <vt:lpstr>Harvard References: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Teresa Salazar</dc:creator>
  <cp:lastModifiedBy>ana maria salazar basich</cp:lastModifiedBy>
  <cp:revision>2</cp:revision>
  <dcterms:created xsi:type="dcterms:W3CDTF">2025-11-07T16:47:26Z</dcterms:created>
  <dcterms:modified xsi:type="dcterms:W3CDTF">2025-11-09T23:13:45Z</dcterms:modified>
</cp:coreProperties>
</file>