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74" r:id="rId5"/>
    <p:sldMasterId id="2147483687" r:id="rId6"/>
  </p:sldMasterIdLst>
  <p:notesMasterIdLst>
    <p:notesMasterId r:id="rId17"/>
  </p:notesMasterIdLst>
  <p:handoutMasterIdLst>
    <p:handoutMasterId r:id="rId18"/>
  </p:handoutMasterIdLst>
  <p:sldIdLst>
    <p:sldId id="284" r:id="rId7"/>
    <p:sldId id="287" r:id="rId8"/>
    <p:sldId id="294" r:id="rId9"/>
    <p:sldId id="288" r:id="rId10"/>
    <p:sldId id="295" r:id="rId11"/>
    <p:sldId id="296" r:id="rId12"/>
    <p:sldId id="297" r:id="rId13"/>
    <p:sldId id="289" r:id="rId14"/>
    <p:sldId id="290" r:id="rId15"/>
    <p:sldId id="293" r:id="rId16"/>
  </p:sldIdLst>
  <p:sldSz cx="12192000" cy="6858000"/>
  <p:notesSz cx="6858000" cy="9144000"/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5F5"/>
    <a:srgbClr val="FFFFFF"/>
    <a:srgbClr val="607E8C"/>
    <a:srgbClr val="F0F0F0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B32E48-1406-428E-8EB5-B837AC42A846}" v="7" dt="2025-11-27T12:05:06.7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6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wennan Couch" userId="fe150d1f-4a98-401a-bbd0-f1f719ff34b5" providerId="ADAL" clId="{3AE1690F-77BA-49CC-8BF1-B5ECA54E9383}"/>
    <pc:docChg chg="undo custSel addSld delSld modSld sldOrd">
      <pc:chgData name="Gwennan Couch" userId="fe150d1f-4a98-401a-bbd0-f1f719ff34b5" providerId="ADAL" clId="{3AE1690F-77BA-49CC-8BF1-B5ECA54E9383}" dt="2025-12-05T16:23:39.149" v="435" actId="20577"/>
      <pc:docMkLst>
        <pc:docMk/>
      </pc:docMkLst>
      <pc:sldChg chg="modSp mod">
        <pc:chgData name="Gwennan Couch" userId="fe150d1f-4a98-401a-bbd0-f1f719ff34b5" providerId="ADAL" clId="{3AE1690F-77BA-49CC-8BF1-B5ECA54E9383}" dt="2025-11-27T11:45:56.577" v="23" actId="20577"/>
        <pc:sldMkLst>
          <pc:docMk/>
          <pc:sldMk cId="2150968190" sldId="284"/>
        </pc:sldMkLst>
        <pc:spChg chg="mod">
          <ac:chgData name="Gwennan Couch" userId="fe150d1f-4a98-401a-bbd0-f1f719ff34b5" providerId="ADAL" clId="{3AE1690F-77BA-49CC-8BF1-B5ECA54E9383}" dt="2025-11-27T11:45:56.577" v="23" actId="20577"/>
          <ac:spMkLst>
            <pc:docMk/>
            <pc:sldMk cId="2150968190" sldId="284"/>
            <ac:spMk id="4" creationId="{5C642293-A2CF-75F5-A763-3FD8D452DB25}"/>
          </ac:spMkLst>
        </pc:spChg>
      </pc:sldChg>
      <pc:sldChg chg="modSp mod">
        <pc:chgData name="Gwennan Couch" userId="fe150d1f-4a98-401a-bbd0-f1f719ff34b5" providerId="ADAL" clId="{3AE1690F-77BA-49CC-8BF1-B5ECA54E9383}" dt="2025-12-05T16:23:39.149" v="435" actId="20577"/>
        <pc:sldMkLst>
          <pc:docMk/>
          <pc:sldMk cId="645199091" sldId="287"/>
        </pc:sldMkLst>
        <pc:spChg chg="mod">
          <ac:chgData name="Gwennan Couch" userId="fe150d1f-4a98-401a-bbd0-f1f719ff34b5" providerId="ADAL" clId="{3AE1690F-77BA-49CC-8BF1-B5ECA54E9383}" dt="2025-11-27T11:46:02.767" v="36" actId="20577"/>
          <ac:spMkLst>
            <pc:docMk/>
            <pc:sldMk cId="645199091" sldId="287"/>
            <ac:spMk id="2" creationId="{18364415-22B8-F967-0FBE-282A2093C057}"/>
          </ac:spMkLst>
        </pc:spChg>
        <pc:spChg chg="mod">
          <ac:chgData name="Gwennan Couch" userId="fe150d1f-4a98-401a-bbd0-f1f719ff34b5" providerId="ADAL" clId="{3AE1690F-77BA-49CC-8BF1-B5ECA54E9383}" dt="2025-12-05T16:23:39.149" v="435" actId="20577"/>
          <ac:spMkLst>
            <pc:docMk/>
            <pc:sldMk cId="645199091" sldId="287"/>
            <ac:spMk id="8" creationId="{3FCB2D82-C33F-759A-C139-39C27074E790}"/>
          </ac:spMkLst>
        </pc:spChg>
      </pc:sldChg>
      <pc:sldChg chg="modSp mod">
        <pc:chgData name="Gwennan Couch" userId="fe150d1f-4a98-401a-bbd0-f1f719ff34b5" providerId="ADAL" clId="{3AE1690F-77BA-49CC-8BF1-B5ECA54E9383}" dt="2025-11-27T11:58:13.294" v="336" actId="20577"/>
        <pc:sldMkLst>
          <pc:docMk/>
          <pc:sldMk cId="1076454514" sldId="288"/>
        </pc:sldMkLst>
        <pc:spChg chg="mod">
          <ac:chgData name="Gwennan Couch" userId="fe150d1f-4a98-401a-bbd0-f1f719ff34b5" providerId="ADAL" clId="{3AE1690F-77BA-49CC-8BF1-B5ECA54E9383}" dt="2025-11-27T11:58:04.988" v="308" actId="20577"/>
          <ac:spMkLst>
            <pc:docMk/>
            <pc:sldMk cId="1076454514" sldId="288"/>
            <ac:spMk id="2" creationId="{8BB584B5-A672-763A-C28B-13ABAB053C2F}"/>
          </ac:spMkLst>
        </pc:spChg>
        <pc:spChg chg="mod">
          <ac:chgData name="Gwennan Couch" userId="fe150d1f-4a98-401a-bbd0-f1f719ff34b5" providerId="ADAL" clId="{3AE1690F-77BA-49CC-8BF1-B5ECA54E9383}" dt="2025-11-27T11:58:13.294" v="336" actId="20577"/>
          <ac:spMkLst>
            <pc:docMk/>
            <pc:sldMk cId="1076454514" sldId="288"/>
            <ac:spMk id="6" creationId="{523E3ACD-D9D4-D780-2642-CFCE249F892D}"/>
          </ac:spMkLst>
        </pc:spChg>
      </pc:sldChg>
      <pc:sldChg chg="addSp delSp modSp mod">
        <pc:chgData name="Gwennan Couch" userId="fe150d1f-4a98-401a-bbd0-f1f719ff34b5" providerId="ADAL" clId="{3AE1690F-77BA-49CC-8BF1-B5ECA54E9383}" dt="2025-11-27T11:55:18.167" v="274" actId="1076"/>
        <pc:sldMkLst>
          <pc:docMk/>
          <pc:sldMk cId="3446554750" sldId="289"/>
        </pc:sldMkLst>
        <pc:spChg chg="add mod">
          <ac:chgData name="Gwennan Couch" userId="fe150d1f-4a98-401a-bbd0-f1f719ff34b5" providerId="ADAL" clId="{3AE1690F-77BA-49CC-8BF1-B5ECA54E9383}" dt="2025-11-27T11:55:11.234" v="272" actId="1076"/>
          <ac:spMkLst>
            <pc:docMk/>
            <pc:sldMk cId="3446554750" sldId="289"/>
            <ac:spMk id="3" creationId="{C181197C-D738-AE2D-71FF-DB029FEF033C}"/>
          </ac:spMkLst>
        </pc:spChg>
        <pc:spChg chg="mod">
          <ac:chgData name="Gwennan Couch" userId="fe150d1f-4a98-401a-bbd0-f1f719ff34b5" providerId="ADAL" clId="{3AE1690F-77BA-49CC-8BF1-B5ECA54E9383}" dt="2025-11-27T11:55:18.167" v="274" actId="1076"/>
          <ac:spMkLst>
            <pc:docMk/>
            <pc:sldMk cId="3446554750" sldId="289"/>
            <ac:spMk id="6" creationId="{0319574A-D6C9-3726-3D02-3F36F9C1C074}"/>
          </ac:spMkLst>
        </pc:spChg>
      </pc:sldChg>
      <pc:sldChg chg="del">
        <pc:chgData name="Gwennan Couch" userId="fe150d1f-4a98-401a-bbd0-f1f719ff34b5" providerId="ADAL" clId="{3AE1690F-77BA-49CC-8BF1-B5ECA54E9383}" dt="2025-11-27T11:55:23.756" v="275" actId="47"/>
        <pc:sldMkLst>
          <pc:docMk/>
          <pc:sldMk cId="2559676949" sldId="291"/>
        </pc:sldMkLst>
      </pc:sldChg>
      <pc:sldChg chg="delSp mod">
        <pc:chgData name="Gwennan Couch" userId="fe150d1f-4a98-401a-bbd0-f1f719ff34b5" providerId="ADAL" clId="{3AE1690F-77BA-49CC-8BF1-B5ECA54E9383}" dt="2025-12-02T09:32:03.329" v="411" actId="478"/>
        <pc:sldMkLst>
          <pc:docMk/>
          <pc:sldMk cId="1400828870" sldId="293"/>
        </pc:sldMkLst>
      </pc:sldChg>
      <pc:sldChg chg="addSp delSp modSp add mod ord">
        <pc:chgData name="Gwennan Couch" userId="fe150d1f-4a98-401a-bbd0-f1f719ff34b5" providerId="ADAL" clId="{3AE1690F-77BA-49CC-8BF1-B5ECA54E9383}" dt="2025-11-28T08:42:50.102" v="410" actId="1076"/>
        <pc:sldMkLst>
          <pc:docMk/>
          <pc:sldMk cId="1945822731" sldId="294"/>
        </pc:sldMkLst>
        <pc:spChg chg="add mod">
          <ac:chgData name="Gwennan Couch" userId="fe150d1f-4a98-401a-bbd0-f1f719ff34b5" providerId="ADAL" clId="{3AE1690F-77BA-49CC-8BF1-B5ECA54E9383}" dt="2025-11-28T08:42:50.102" v="410" actId="1076"/>
          <ac:spMkLst>
            <pc:docMk/>
            <pc:sldMk cId="1945822731" sldId="294"/>
            <ac:spMk id="5" creationId="{847F3DD3-2256-BB14-1232-45F26EFEA3A5}"/>
          </ac:spMkLst>
        </pc:spChg>
        <pc:spChg chg="mod">
          <ac:chgData name="Gwennan Couch" userId="fe150d1f-4a98-401a-bbd0-f1f719ff34b5" providerId="ADAL" clId="{3AE1690F-77BA-49CC-8BF1-B5ECA54E9383}" dt="2025-11-27T11:57:55.864" v="307" actId="20577"/>
          <ac:spMkLst>
            <pc:docMk/>
            <pc:sldMk cId="1945822731" sldId="294"/>
            <ac:spMk id="6" creationId="{46232DC6-3D27-221D-E6E1-8AF5AC2F484B}"/>
          </ac:spMkLst>
        </pc:spChg>
        <pc:picChg chg="add mod">
          <ac:chgData name="Gwennan Couch" userId="fe150d1f-4a98-401a-bbd0-f1f719ff34b5" providerId="ADAL" clId="{3AE1690F-77BA-49CC-8BF1-B5ECA54E9383}" dt="2025-11-27T11:57:45.703" v="281"/>
          <ac:picMkLst>
            <pc:docMk/>
            <pc:sldMk cId="1945822731" sldId="294"/>
            <ac:picMk id="3" creationId="{2C07704B-5FCB-21C6-AFBD-F91318A6B005}"/>
          </ac:picMkLst>
        </pc:picChg>
      </pc:sldChg>
      <pc:sldChg chg="addSp delSp modSp new mod">
        <pc:chgData name="Gwennan Couch" userId="fe150d1f-4a98-401a-bbd0-f1f719ff34b5" providerId="ADAL" clId="{3AE1690F-77BA-49CC-8BF1-B5ECA54E9383}" dt="2025-11-27T12:03:36.043" v="384" actId="1076"/>
        <pc:sldMkLst>
          <pc:docMk/>
          <pc:sldMk cId="474989536" sldId="295"/>
        </pc:sldMkLst>
        <pc:spChg chg="mod">
          <ac:chgData name="Gwennan Couch" userId="fe150d1f-4a98-401a-bbd0-f1f719ff34b5" providerId="ADAL" clId="{3AE1690F-77BA-49CC-8BF1-B5ECA54E9383}" dt="2025-11-27T11:58:29.783" v="352" actId="20577"/>
          <ac:spMkLst>
            <pc:docMk/>
            <pc:sldMk cId="474989536" sldId="295"/>
            <ac:spMk id="6" creationId="{89952373-8CBD-6934-6A68-84455EFEFCBA}"/>
          </ac:spMkLst>
        </pc:spChg>
        <pc:spChg chg="add mod">
          <ac:chgData name="Gwennan Couch" userId="fe150d1f-4a98-401a-bbd0-f1f719ff34b5" providerId="ADAL" clId="{3AE1690F-77BA-49CC-8BF1-B5ECA54E9383}" dt="2025-11-27T12:03:36.043" v="384" actId="1076"/>
          <ac:spMkLst>
            <pc:docMk/>
            <pc:sldMk cId="474989536" sldId="295"/>
            <ac:spMk id="7" creationId="{7049AEB1-3734-E512-6C90-5EEDD55A03E8}"/>
          </ac:spMkLst>
        </pc:spChg>
        <pc:picChg chg="add mod">
          <ac:chgData name="Gwennan Couch" userId="fe150d1f-4a98-401a-bbd0-f1f719ff34b5" providerId="ADAL" clId="{3AE1690F-77BA-49CC-8BF1-B5ECA54E9383}" dt="2025-11-27T12:03:10.551" v="357"/>
          <ac:picMkLst>
            <pc:docMk/>
            <pc:sldMk cId="474989536" sldId="295"/>
            <ac:picMk id="8" creationId="{B3E8402A-17C3-4B1F-4E5A-F0FAF5DFB674}"/>
          </ac:picMkLst>
        </pc:picChg>
      </pc:sldChg>
      <pc:sldChg chg="addSp delSp modSp add mod">
        <pc:chgData name="Gwennan Couch" userId="fe150d1f-4a98-401a-bbd0-f1f719ff34b5" providerId="ADAL" clId="{3AE1690F-77BA-49CC-8BF1-B5ECA54E9383}" dt="2025-11-27T12:04:21.439" v="396" actId="20577"/>
        <pc:sldMkLst>
          <pc:docMk/>
          <pc:sldMk cId="325088342" sldId="296"/>
        </pc:sldMkLst>
        <pc:spChg chg="add mod">
          <ac:chgData name="Gwennan Couch" userId="fe150d1f-4a98-401a-bbd0-f1f719ff34b5" providerId="ADAL" clId="{3AE1690F-77BA-49CC-8BF1-B5ECA54E9383}" dt="2025-11-27T12:04:21.439" v="396" actId="20577"/>
          <ac:spMkLst>
            <pc:docMk/>
            <pc:sldMk cId="325088342" sldId="296"/>
            <ac:spMk id="3" creationId="{D52FAA65-D0EF-0812-3EF5-76EBA98C0764}"/>
          </ac:spMkLst>
        </pc:spChg>
        <pc:spChg chg="add mod">
          <ac:chgData name="Gwennan Couch" userId="fe150d1f-4a98-401a-bbd0-f1f719ff34b5" providerId="ADAL" clId="{3AE1690F-77BA-49CC-8BF1-B5ECA54E9383}" dt="2025-11-27T12:04:19.264" v="390"/>
          <ac:spMkLst>
            <pc:docMk/>
            <pc:sldMk cId="325088342" sldId="296"/>
            <ac:spMk id="4" creationId="{E7E988A4-2AE7-0EE8-96E7-334F3F7CA3B3}"/>
          </ac:spMkLst>
        </pc:spChg>
        <pc:picChg chg="add mod">
          <ac:chgData name="Gwennan Couch" userId="fe150d1f-4a98-401a-bbd0-f1f719ff34b5" providerId="ADAL" clId="{3AE1690F-77BA-49CC-8BF1-B5ECA54E9383}" dt="2025-11-27T12:04:19.264" v="390"/>
          <ac:picMkLst>
            <pc:docMk/>
            <pc:sldMk cId="325088342" sldId="296"/>
            <ac:picMk id="5" creationId="{ED166D31-9BE4-DA9F-3E91-932A68F275CA}"/>
          </ac:picMkLst>
        </pc:picChg>
        <pc:cxnChg chg="add mod">
          <ac:chgData name="Gwennan Couch" userId="fe150d1f-4a98-401a-bbd0-f1f719ff34b5" providerId="ADAL" clId="{3AE1690F-77BA-49CC-8BF1-B5ECA54E9383}" dt="2025-11-27T12:04:19.264" v="390"/>
          <ac:cxnSpMkLst>
            <pc:docMk/>
            <pc:sldMk cId="325088342" sldId="296"/>
            <ac:cxnSpMk id="9" creationId="{1B0A3FFA-8CBB-9A4F-DED6-727D94A58CFE}"/>
          </ac:cxnSpMkLst>
        </pc:cxnChg>
        <pc:cxnChg chg="add mod">
          <ac:chgData name="Gwennan Couch" userId="fe150d1f-4a98-401a-bbd0-f1f719ff34b5" providerId="ADAL" clId="{3AE1690F-77BA-49CC-8BF1-B5ECA54E9383}" dt="2025-11-27T12:04:19.264" v="390"/>
          <ac:cxnSpMkLst>
            <pc:docMk/>
            <pc:sldMk cId="325088342" sldId="296"/>
            <ac:cxnSpMk id="10" creationId="{1B46B4EC-F95F-EFB0-F8A3-D006C100B4A8}"/>
          </ac:cxnSpMkLst>
        </pc:cxnChg>
        <pc:cxnChg chg="add mod">
          <ac:chgData name="Gwennan Couch" userId="fe150d1f-4a98-401a-bbd0-f1f719ff34b5" providerId="ADAL" clId="{3AE1690F-77BA-49CC-8BF1-B5ECA54E9383}" dt="2025-11-27T12:04:19.264" v="390"/>
          <ac:cxnSpMkLst>
            <pc:docMk/>
            <pc:sldMk cId="325088342" sldId="296"/>
            <ac:cxnSpMk id="11" creationId="{68C0F319-DC41-F70C-D024-6EA8D5EDE9ED}"/>
          </ac:cxnSpMkLst>
        </pc:cxnChg>
      </pc:sldChg>
      <pc:sldChg chg="addSp delSp modSp add mod">
        <pc:chgData name="Gwennan Couch" userId="fe150d1f-4a98-401a-bbd0-f1f719ff34b5" providerId="ADAL" clId="{3AE1690F-77BA-49CC-8BF1-B5ECA54E9383}" dt="2025-12-05T11:10:37.788" v="427" actId="6549"/>
        <pc:sldMkLst>
          <pc:docMk/>
          <pc:sldMk cId="3244798572" sldId="297"/>
        </pc:sldMkLst>
        <pc:spChg chg="add mod">
          <ac:chgData name="Gwennan Couch" userId="fe150d1f-4a98-401a-bbd0-f1f719ff34b5" providerId="ADAL" clId="{3AE1690F-77BA-49CC-8BF1-B5ECA54E9383}" dt="2025-12-05T11:10:37.788" v="427" actId="6549"/>
          <ac:spMkLst>
            <pc:docMk/>
            <pc:sldMk cId="3244798572" sldId="297"/>
            <ac:spMk id="2" creationId="{D6EE22F8-9324-F99F-1BAA-0C5EC4F0D218}"/>
          </ac:spMkLst>
        </pc:spChg>
        <pc:spChg chg="mod">
          <ac:chgData name="Gwennan Couch" userId="fe150d1f-4a98-401a-bbd0-f1f719ff34b5" providerId="ADAL" clId="{3AE1690F-77BA-49CC-8BF1-B5ECA54E9383}" dt="2025-11-27T12:04:57.256" v="401" actId="20577"/>
          <ac:spMkLst>
            <pc:docMk/>
            <pc:sldMk cId="3244798572" sldId="297"/>
            <ac:spMk id="3" creationId="{C24BA81F-602A-5727-82B2-F7F0F518B824}"/>
          </ac:spMkLst>
        </pc:spChg>
        <pc:picChg chg="add mod">
          <ac:chgData name="Gwennan Couch" userId="fe150d1f-4a98-401a-bbd0-f1f719ff34b5" providerId="ADAL" clId="{3AE1690F-77BA-49CC-8BF1-B5ECA54E9383}" dt="2025-11-27T12:05:06.759" v="407"/>
          <ac:picMkLst>
            <pc:docMk/>
            <pc:sldMk cId="3244798572" sldId="297"/>
            <ac:picMk id="6" creationId="{3ED58489-B6A9-46BD-3A0C-FA760945C2FB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E97C160-B25B-DDF4-E04C-1961D1267D8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7408A6-DCA4-9778-69DC-9E0FDDF029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C3236E-8952-4739-B54C-3166912B005A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36344-ADE6-0291-628C-6EA5DF3EB6C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27B739-4EF8-1033-7D59-16067E9414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9525C-AEFC-4B80-86BF-D4EFEAE996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8997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4392C-B303-40FD-BC68-78C142F0970E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845D0-53D4-4312-8F17-71CDCA72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54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hyperlink" Target="mailto:t.johal@uwtsd.ac.uk" TargetMode="External"/><Relationship Id="rId13" Type="http://schemas.openxmlformats.org/officeDocument/2006/relationships/image" Target="../media/image13.jpeg"/><Relationship Id="rId3" Type="http://schemas.openxmlformats.org/officeDocument/2006/relationships/hyperlink" Target="mailto:m.Rodgers@uwtsd.ac.uk" TargetMode="External"/><Relationship Id="rId7" Type="http://schemas.openxmlformats.org/officeDocument/2006/relationships/image" Target="../media/image10.jpeg"/><Relationship Id="rId12" Type="http://schemas.openxmlformats.org/officeDocument/2006/relationships/image" Target="../media/image12.png"/><Relationship Id="rId17" Type="http://schemas.openxmlformats.org/officeDocument/2006/relationships/hyperlink" Target="bit.ly/UWTSD-DSA-Booking-form" TargetMode="External"/><Relationship Id="rId2" Type="http://schemas.openxmlformats.org/officeDocument/2006/relationships/image" Target="../media/image8.jpeg"/><Relationship Id="rId16" Type="http://schemas.openxmlformats.org/officeDocument/2006/relationships/hyperlink" Target="https://digitalskills.uwtsd.ac.uk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mailto:s.gill@uwtsd.ac.uk" TargetMode="External"/><Relationship Id="rId11" Type="http://schemas.openxmlformats.org/officeDocument/2006/relationships/hyperlink" Target="mailto:g.couch@uwtsd.ac.uk" TargetMode="External"/><Relationship Id="rId5" Type="http://schemas.openxmlformats.org/officeDocument/2006/relationships/image" Target="../media/image9.jpeg"/><Relationship Id="rId15" Type="http://schemas.openxmlformats.org/officeDocument/2006/relationships/hyperlink" Target="mailto:digitalskills@uwtsd.ac.uk" TargetMode="External"/><Relationship Id="rId10" Type="http://schemas.microsoft.com/office/2007/relationships/hdphoto" Target="../media/hdphoto1.wdp"/><Relationship Id="rId4" Type="http://schemas.openxmlformats.org/officeDocument/2006/relationships/hyperlink" Target="mailto:j.hill@uwtsd.ac.uk" TargetMode="External"/><Relationship Id="rId9" Type="http://schemas.openxmlformats.org/officeDocument/2006/relationships/image" Target="../media/image11.png"/><Relationship Id="rId14" Type="http://schemas.openxmlformats.org/officeDocument/2006/relationships/hyperlink" Target="mailto:r.covello@uwtsd.ac.uk" TargetMode="Externa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bit.ly/DigiSkills-Feedback" TargetMode="Externa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DigiSkills-Feedback" TargetMode="External"/><Relationship Id="rId2" Type="http://schemas.openxmlformats.org/officeDocument/2006/relationships/hyperlink" Target="https://lnkd.in/equPUue" TargetMode="External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bit.ly/DigiSkills-Feedback" TargetMode="Externa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bit.ly/A-DSFeedback-staff" TargetMode="Externa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ci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18438-6C96-8D99-7021-56DFF6B475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Find Us On Social Media!</a:t>
            </a:r>
          </a:p>
        </p:txBody>
      </p:sp>
      <p:pic>
        <p:nvPicPr>
          <p:cNvPr id="4" name="Picture Placeholder 24">
            <a:extLst>
              <a:ext uri="{FF2B5EF4-FFF2-40B4-BE49-F238E27FC236}">
                <a16:creationId xmlns:a16="http://schemas.microsoft.com/office/drawing/2014/main" id="{A517C787-0CCD-8E53-61E8-6915480FE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6165" b="6165"/>
          <a:stretch>
            <a:fillRect/>
          </a:stretch>
        </p:blipFill>
        <p:spPr>
          <a:xfrm>
            <a:off x="6591482" y="1302491"/>
            <a:ext cx="5239011" cy="45656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BBD7F0-DA9D-56ED-A871-50F14F5AADDB}"/>
              </a:ext>
            </a:extLst>
          </p:cNvPr>
          <p:cNvSpPr txBox="1"/>
          <p:nvPr userDrawn="1"/>
        </p:nvSpPr>
        <p:spPr>
          <a:xfrm>
            <a:off x="361507" y="1302491"/>
            <a:ext cx="5847907" cy="1033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Rydyn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ni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Facebook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ac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Instagram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9A7806-5B9D-FC75-AB20-A96591FEEA61}"/>
              </a:ext>
            </a:extLst>
          </p:cNvPr>
          <p:cNvSpPr txBox="1"/>
          <p:nvPr userDrawn="1"/>
        </p:nvSpPr>
        <p:spPr>
          <a:xfrm>
            <a:off x="361507" y="4683772"/>
            <a:ext cx="5847907" cy="1033745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Dilynwch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ni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ddarganfod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beth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sy'n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newydd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</a:p>
        </p:txBody>
      </p:sp>
      <p:pic>
        <p:nvPicPr>
          <p:cNvPr id="5" name="Picture 4" descr="@UWTSDlib Socials">
            <a:extLst>
              <a:ext uri="{FF2B5EF4-FFF2-40B4-BE49-F238E27FC236}">
                <a16:creationId xmlns:a16="http://schemas.microsoft.com/office/drawing/2014/main" id="{3E9A0607-BEBE-B9A6-F1BA-0F4C213CC7D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38762" y="6464753"/>
            <a:ext cx="1514475" cy="285750"/>
          </a:xfrm>
          <a:prstGeom prst="rect">
            <a:avLst/>
          </a:prstGeom>
        </p:spPr>
      </p:pic>
      <p:pic>
        <p:nvPicPr>
          <p:cNvPr id="3" name="Picture 2" descr="A black square with a circle&#10;&#10;Description automatically generated">
            <a:extLst>
              <a:ext uri="{FF2B5EF4-FFF2-40B4-BE49-F238E27FC236}">
                <a16:creationId xmlns:a16="http://schemas.microsoft.com/office/drawing/2014/main" id="{8E4BFF2E-7863-2316-F2A8-7942E1CA88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96" y="3105029"/>
            <a:ext cx="5032354" cy="86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638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2" y="1592263"/>
            <a:ext cx="5253297" cy="494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8243" y="2105367"/>
            <a:ext cx="5253296" cy="40604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4750" y="1592262"/>
            <a:ext cx="5275260" cy="5131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4750" y="2105366"/>
            <a:ext cx="5275262" cy="40604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98242" y="265291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396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4315626" cy="685799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46" y="218255"/>
            <a:ext cx="1023113" cy="1023113"/>
          </a:xfrm>
          <a:prstGeom prst="rect">
            <a:avLst/>
          </a:prstGeom>
        </p:spPr>
      </p:pic>
      <p:sp>
        <p:nvSpPr>
          <p:cNvPr id="2" name="Subtitle 2">
            <a:extLst>
              <a:ext uri="{FF2B5EF4-FFF2-40B4-BE49-F238E27FC236}">
                <a16:creationId xmlns:a16="http://schemas.microsoft.com/office/drawing/2014/main" id="{6AA82EE7-EF09-4137-67D0-D627C62ADA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222" y="1263534"/>
            <a:ext cx="3670481" cy="3641841"/>
          </a:xfrm>
        </p:spPr>
        <p:txBody>
          <a:bodyPr>
            <a:normAutofit/>
          </a:bodyPr>
          <a:lstStyle>
            <a:lvl1pPr marL="0" indent="0" algn="l">
              <a:buNone/>
              <a:defRPr sz="4000" i="1" baseline="0">
                <a:solidFill>
                  <a:schemeClr val="bg1"/>
                </a:solidFill>
              </a:defRPr>
            </a:lvl1pPr>
            <a:lvl2pPr marL="457223" indent="0" algn="ctr">
              <a:buNone/>
              <a:defRPr sz="2000"/>
            </a:lvl2pPr>
            <a:lvl3pPr marL="914446" indent="0" algn="ctr">
              <a:buNone/>
              <a:defRPr sz="1800"/>
            </a:lvl3pPr>
            <a:lvl4pPr marL="1371669" indent="0" algn="ctr">
              <a:buNone/>
              <a:defRPr sz="1600"/>
            </a:lvl4pPr>
            <a:lvl5pPr marL="1828891" indent="0" algn="ctr">
              <a:buNone/>
              <a:defRPr sz="1600"/>
            </a:lvl5pPr>
            <a:lvl6pPr marL="2286114" indent="0" algn="ctr">
              <a:buNone/>
              <a:defRPr sz="1600"/>
            </a:lvl6pPr>
            <a:lvl7pPr marL="2743337" indent="0" algn="ctr">
              <a:buNone/>
              <a:defRPr sz="1600"/>
            </a:lvl7pPr>
            <a:lvl8pPr marL="3200560" indent="0" algn="ctr">
              <a:buNone/>
              <a:defRPr sz="1600"/>
            </a:lvl8pPr>
            <a:lvl9pPr marL="3657783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43A56E21-C534-59ED-760F-70573419E4A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15626" y="0"/>
            <a:ext cx="7876374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036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(Foote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18438-6C96-8D99-7021-56DFF6B475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Slide Title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CFCB05-78D2-0095-9D5B-5715C644B9D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676000" y="6324600"/>
            <a:ext cx="6840000" cy="533399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bg2">
                    <a:alpha val="9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Presentation Title  [Edit via Insert &gt; Footer]</a:t>
            </a:r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B2E5BA3-AC93-D5A6-268C-FA5F0126DA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49251" y="1232516"/>
            <a:ext cx="5400000" cy="48634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lnSpc>
                <a:spcPct val="114000"/>
              </a:lnSpc>
              <a:spcBef>
                <a:spcPts val="0"/>
              </a:spcBef>
              <a:spcAft>
                <a:spcPts val="1200"/>
              </a:spcAft>
              <a:defRPr sz="1800"/>
            </a:lvl1pPr>
          </a:lstStyle>
          <a:p>
            <a:pPr lvl="0"/>
            <a:r>
              <a:rPr lang="en-US"/>
              <a:t>Body Text</a:t>
            </a:r>
          </a:p>
          <a:p>
            <a:pPr lvl="0"/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66551F4-54AD-3045-04D2-29DD582C5EDD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096000" y="1232516"/>
            <a:ext cx="5746750" cy="48634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lnSpc>
                <a:spcPct val="114000"/>
              </a:lnSpc>
              <a:spcBef>
                <a:spcPts val="0"/>
              </a:spcBef>
              <a:spcAft>
                <a:spcPts val="1200"/>
              </a:spcAft>
              <a:defRPr sz="1800"/>
            </a:lvl1pPr>
          </a:lstStyle>
          <a:p>
            <a:pPr lvl="0"/>
            <a:r>
              <a:rPr lang="en-US"/>
              <a:t>Body Text</a:t>
            </a:r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112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ig Box (Foote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18438-6C96-8D99-7021-56DFF6B475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Slide Title</a:t>
            </a:r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B2E5BA3-AC93-D5A6-268C-FA5F0126DA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49250" y="1232515"/>
            <a:ext cx="11493500" cy="48199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lnSpc>
                <a:spcPct val="114000"/>
              </a:lnSpc>
              <a:spcBef>
                <a:spcPts val="1200"/>
              </a:spcBef>
              <a:defRPr sz="1800"/>
            </a:lvl1pPr>
          </a:lstStyle>
          <a:p>
            <a:pPr lvl="0"/>
            <a:r>
              <a:rPr lang="en-US"/>
              <a:t>Body Text</a:t>
            </a:r>
          </a:p>
          <a:p>
            <a:pPr lvl="0"/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84175D67-6165-0DF8-465B-64656FFAA0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676000" y="6324600"/>
            <a:ext cx="6840000" cy="533399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bg2">
                    <a:alpha val="9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Presentation Title  [Edit via Insert &gt; Footer]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240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itional Resour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18438-6C96-8D99-7021-56DFF6B475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Slide Title</a:t>
            </a:r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B2E5BA3-AC93-D5A6-268C-FA5F0126DA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49250" y="1232515"/>
            <a:ext cx="11493500" cy="481994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>
              <a:lnSpc>
                <a:spcPct val="114000"/>
              </a:lnSpc>
              <a:spcBef>
                <a:spcPts val="1200"/>
              </a:spcBef>
              <a:defRPr sz="2800"/>
            </a:lvl1pPr>
          </a:lstStyle>
          <a:p>
            <a:pPr lvl="0"/>
            <a:r>
              <a:rPr lang="en-US"/>
              <a:t>Body Text</a:t>
            </a:r>
          </a:p>
          <a:p>
            <a:pPr lvl="0"/>
            <a:endParaRPr lang="en-US"/>
          </a:p>
        </p:txBody>
      </p:sp>
      <p:pic>
        <p:nvPicPr>
          <p:cNvPr id="4" name="Picture 3" descr="@UWTSDlib Socials">
            <a:extLst>
              <a:ext uri="{FF2B5EF4-FFF2-40B4-BE49-F238E27FC236}">
                <a16:creationId xmlns:a16="http://schemas.microsoft.com/office/drawing/2014/main" id="{6C7E8142-D5E4-0B24-1A8A-9EB107B08A1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38762" y="6464753"/>
            <a:ext cx="1514475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408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gital Skills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18438-6C96-8D99-7021-56DFF6B475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Digital Skills Team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CCF26AD-400C-88CF-57D9-8AE1845A9F3B}"/>
              </a:ext>
            </a:extLst>
          </p:cNvPr>
          <p:cNvGrpSpPr/>
          <p:nvPr userDrawn="1"/>
        </p:nvGrpSpPr>
        <p:grpSpPr>
          <a:xfrm>
            <a:off x="4200516" y="2724478"/>
            <a:ext cx="4060347" cy="1183196"/>
            <a:chOff x="4289181" y="2724478"/>
            <a:chExt cx="4060347" cy="1183196"/>
          </a:xfrm>
        </p:grpSpPr>
        <p:pic>
          <p:nvPicPr>
            <p:cNvPr id="10" name="Picture 9" descr="Photo of Michael Rodgers">
              <a:extLst>
                <a:ext uri="{FF2B5EF4-FFF2-40B4-BE49-F238E27FC236}">
                  <a16:creationId xmlns:a16="http://schemas.microsoft.com/office/drawing/2014/main" id="{F83023BD-949F-F61F-CF46-9A8FC32806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2418" b="5833"/>
            <a:stretch/>
          </p:blipFill>
          <p:spPr>
            <a:xfrm>
              <a:off x="4289181" y="2727161"/>
              <a:ext cx="1072800" cy="1180513"/>
            </a:xfrm>
            <a:prstGeom prst="rect">
              <a:avLst/>
            </a:prstGeom>
          </p:spPr>
        </p:pic>
        <p:sp>
          <p:nvSpPr>
            <p:cNvPr id="12" name="Text Placeholder 12">
              <a:extLst>
                <a:ext uri="{FF2B5EF4-FFF2-40B4-BE49-F238E27FC236}">
                  <a16:creationId xmlns:a16="http://schemas.microsoft.com/office/drawing/2014/main" id="{DFF8979A-B9CC-3E4C-546B-1FB70980B776}"/>
                </a:ext>
              </a:extLst>
            </p:cNvPr>
            <p:cNvSpPr txBox="1">
              <a:spLocks/>
            </p:cNvSpPr>
            <p:nvPr/>
          </p:nvSpPr>
          <p:spPr>
            <a:xfrm>
              <a:off x="5361528" y="2724478"/>
              <a:ext cx="2988000" cy="1180512"/>
            </a:xfrm>
            <a:prstGeom prst="rect">
              <a:avLst/>
            </a:prstGeom>
          </p:spPr>
          <p:txBody>
            <a:bodyPr vert="horz" lIns="180000" tIns="45720" rIns="91440" bIns="45720" rtlCol="0" anchor="ctr" anchorCtr="0">
              <a:noAutofit/>
            </a:bodyPr>
            <a:lstStyle>
              <a:lvl1pPr marL="0" indent="0" algn="l" defTabSz="914446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23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46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69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91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114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337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560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783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Michael Rodgers</a:t>
              </a:r>
            </a:p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IICL London</a:t>
              </a:r>
            </a:p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hlinkClick r:id="rId3"/>
                </a:rPr>
                <a:t>m.rodgers@uwtsd.ac.uk</a:t>
              </a: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4CAFB4C-7D2A-B5FF-45C0-91A0E2E84CA7}"/>
              </a:ext>
            </a:extLst>
          </p:cNvPr>
          <p:cNvGrpSpPr/>
          <p:nvPr userDrawn="1"/>
        </p:nvGrpSpPr>
        <p:grpSpPr>
          <a:xfrm>
            <a:off x="140299" y="1252901"/>
            <a:ext cx="3780293" cy="1186384"/>
            <a:chOff x="140299" y="1252901"/>
            <a:chExt cx="3780293" cy="1186384"/>
          </a:xfrm>
        </p:grpSpPr>
        <p:sp>
          <p:nvSpPr>
            <p:cNvPr id="11" name="Text Placeholder 2">
              <a:extLst>
                <a:ext uri="{FF2B5EF4-FFF2-40B4-BE49-F238E27FC236}">
                  <a16:creationId xmlns:a16="http://schemas.microsoft.com/office/drawing/2014/main" id="{53A79556-7008-6A45-CF42-3EF2AFDDF464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320695" y="1252901"/>
              <a:ext cx="2599897" cy="1180657"/>
            </a:xfrm>
            <a:prstGeom prst="rect">
              <a:avLst/>
            </a:prstGeom>
          </p:spPr>
          <p:txBody>
            <a:bodyPr vert="horz" lIns="180000" tIns="45720" rIns="91440" bIns="45720" rtlCol="0" anchor="ctr" anchorCtr="0">
              <a:noAutofit/>
            </a:bodyPr>
            <a:lstStyle>
              <a:lvl1pPr marL="0" indent="0" algn="l" defTabSz="914446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23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46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69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91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114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337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560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783" indent="0" algn="l" defTabSz="914446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</a:rPr>
                <a:t>Jessica Hill</a:t>
              </a:r>
              <a:b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</a:rPr>
              </a:b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</a:rPr>
                <a:t>IMH, Estates, Student Services</a:t>
              </a:r>
            </a:p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hlinkClick r:id="rId4"/>
                </a:rPr>
                <a:t>j.hill@uwtsd.ac.uk</a:t>
              </a: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</a:rPr>
                <a:t>  </a:t>
              </a:r>
            </a:p>
          </p:txBody>
        </p:sp>
        <p:pic>
          <p:nvPicPr>
            <p:cNvPr id="13" name="Picture 12" descr="Photo of Jessica Hill">
              <a:extLst>
                <a:ext uri="{FF2B5EF4-FFF2-40B4-BE49-F238E27FC236}">
                  <a16:creationId xmlns:a16="http://schemas.microsoft.com/office/drawing/2014/main" id="{AF44FD0D-2951-E709-17DF-003A67DE7F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299" y="1258628"/>
              <a:ext cx="1072219" cy="1180657"/>
            </a:xfrm>
            <a:prstGeom prst="rect">
              <a:avLst/>
            </a:prstGeom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5F1C1CF4-F42C-1464-3A42-6642577FA93A}"/>
              </a:ext>
            </a:extLst>
          </p:cNvPr>
          <p:cNvGrpSpPr/>
          <p:nvPr userDrawn="1"/>
        </p:nvGrpSpPr>
        <p:grpSpPr>
          <a:xfrm>
            <a:off x="4200515" y="1258485"/>
            <a:ext cx="4060348" cy="1180800"/>
            <a:chOff x="4289180" y="1258485"/>
            <a:chExt cx="4060348" cy="1180800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51A82C52-6923-3575-F58E-93FDA50BE45B}"/>
                </a:ext>
              </a:extLst>
            </p:cNvPr>
            <p:cNvSpPr txBox="1"/>
            <p:nvPr userDrawn="1"/>
          </p:nvSpPr>
          <p:spPr>
            <a:xfrm>
              <a:off x="5361528" y="1258485"/>
              <a:ext cx="2988000" cy="1173205"/>
            </a:xfrm>
            <a:prstGeom prst="rect">
              <a:avLst/>
            </a:prstGeom>
            <a:noFill/>
          </p:spPr>
          <p:txBody>
            <a:bodyPr vert="horz" wrap="square" lIns="180000" rtlCol="0" anchor="ctr" anchorCtr="0">
              <a:noAutofit/>
            </a:bodyPr>
            <a:lstStyle/>
            <a:p>
              <a:pPr marL="0" marR="0" lvl="0" indent="0" algn="l" defTabSz="9142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Stuart Gill</a:t>
              </a:r>
            </a:p>
            <a:p>
              <a:pPr marL="0" marR="0" lvl="0" indent="0" algn="l" defTabSz="9142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WISA, Marketing/Comms, Finance, INSPIRE</a:t>
              </a:r>
            </a:p>
            <a:p>
              <a:pPr marL="0" marR="0" lvl="0" indent="0" algn="l" defTabSz="9142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hlinkClick r:id="rId6"/>
                </a:rPr>
                <a:t>s.gill@uwtsd.ac.uk</a:t>
              </a: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6" name="Picture 15" descr="Photo of Stuart Gill">
              <a:extLst>
                <a:ext uri="{FF2B5EF4-FFF2-40B4-BE49-F238E27FC236}">
                  <a16:creationId xmlns:a16="http://schemas.microsoft.com/office/drawing/2014/main" id="{804B0768-0101-BB39-947C-95D00BF9540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89180" y="1258485"/>
              <a:ext cx="1072348" cy="1180800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9890213-4027-0076-A0B3-67E4C6C235D8}"/>
              </a:ext>
            </a:extLst>
          </p:cNvPr>
          <p:cNvGrpSpPr/>
          <p:nvPr userDrawn="1"/>
        </p:nvGrpSpPr>
        <p:grpSpPr>
          <a:xfrm>
            <a:off x="140299" y="2727017"/>
            <a:ext cx="3780293" cy="1180657"/>
            <a:chOff x="119271" y="2700904"/>
            <a:chExt cx="3780293" cy="1180657"/>
          </a:xfrm>
        </p:grpSpPr>
        <p:sp>
          <p:nvSpPr>
            <p:cNvPr id="15" name="Text Placeholder 4">
              <a:extLst>
                <a:ext uri="{FF2B5EF4-FFF2-40B4-BE49-F238E27FC236}">
                  <a16:creationId xmlns:a16="http://schemas.microsoft.com/office/drawing/2014/main" id="{859C3F72-3E5E-C22F-698E-E8E002758109}"/>
                </a:ext>
              </a:extLst>
            </p:cNvPr>
            <p:cNvSpPr txBox="1">
              <a:spLocks/>
            </p:cNvSpPr>
            <p:nvPr/>
          </p:nvSpPr>
          <p:spPr>
            <a:xfrm>
              <a:off x="1191490" y="2700904"/>
              <a:ext cx="2708074" cy="1173062"/>
            </a:xfrm>
            <a:prstGeom prst="rect">
              <a:avLst/>
            </a:prstGeom>
          </p:spPr>
          <p:txBody>
            <a:bodyPr vert="horz" lIns="180000" tIns="45720" rIns="91440" bIns="45720" rtlCol="0" anchor="ctr" anchorCtr="0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Tarandeep Johal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IICL Birmingham, ITSI, ITSD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hlinkClick r:id="rId8"/>
                </a:rPr>
                <a:t>t.johal@uwtsd.ac.uk</a:t>
              </a: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</a:t>
              </a:r>
            </a:p>
          </p:txBody>
        </p:sp>
        <p:pic>
          <p:nvPicPr>
            <p:cNvPr id="17" name="Picture 16" descr="Photo of Taran Johal">
              <a:extLst>
                <a:ext uri="{FF2B5EF4-FFF2-40B4-BE49-F238E27FC236}">
                  <a16:creationId xmlns:a16="http://schemas.microsoft.com/office/drawing/2014/main" id="{2D6AD82D-9DE5-C706-677A-275648495EA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9271" y="2700904"/>
              <a:ext cx="1072220" cy="1180657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1F0F269D-BB58-6597-1A61-CF5A524B7133}"/>
              </a:ext>
            </a:extLst>
          </p:cNvPr>
          <p:cNvGrpSpPr/>
          <p:nvPr userDrawn="1"/>
        </p:nvGrpSpPr>
        <p:grpSpPr>
          <a:xfrm>
            <a:off x="8271409" y="1252901"/>
            <a:ext cx="3841078" cy="1178789"/>
            <a:chOff x="8379588" y="1252901"/>
            <a:chExt cx="3841078" cy="1178789"/>
          </a:xfrm>
        </p:grpSpPr>
        <p:sp>
          <p:nvSpPr>
            <p:cNvPr id="9" name="Text Placeholder 4">
              <a:extLst>
                <a:ext uri="{FF2B5EF4-FFF2-40B4-BE49-F238E27FC236}">
                  <a16:creationId xmlns:a16="http://schemas.microsoft.com/office/drawing/2014/main" id="{7BA64421-4907-625A-1ABB-39BB5FA2E6A1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448666" y="1252901"/>
              <a:ext cx="2772000" cy="1177200"/>
            </a:xfrm>
            <a:prstGeom prst="rect">
              <a:avLst/>
            </a:prstGeom>
          </p:spPr>
          <p:txBody>
            <a:bodyPr vert="horz" lIns="180000" tIns="45720" rIns="91440" bIns="45720" rtlCol="0" anchor="ctr" anchorCtr="0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Gwen Couch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IEH, Academic Office, Registry, Facilities/Ops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hlinkClick r:id="rId11"/>
                </a:rPr>
                <a:t>g.couch@uwtsd.ac.uk</a:t>
              </a: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</a:t>
              </a:r>
            </a:p>
          </p:txBody>
        </p:sp>
        <p:pic>
          <p:nvPicPr>
            <p:cNvPr id="18" name="Picture 6" descr="Photo of Gwen Couch">
              <a:extLst>
                <a:ext uri="{FF2B5EF4-FFF2-40B4-BE49-F238E27FC236}">
                  <a16:creationId xmlns:a16="http://schemas.microsoft.com/office/drawing/2014/main" id="{1C2DD017-BFDC-CA80-6D75-9D9FD115939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379588" y="1252901"/>
              <a:ext cx="1072220" cy="1178789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657E55F-B851-38F6-1563-FE20C6E0646E}"/>
              </a:ext>
            </a:extLst>
          </p:cNvPr>
          <p:cNvGrpSpPr/>
          <p:nvPr userDrawn="1"/>
        </p:nvGrpSpPr>
        <p:grpSpPr>
          <a:xfrm>
            <a:off x="8271409" y="2727162"/>
            <a:ext cx="3841078" cy="1180512"/>
            <a:chOff x="8273760" y="2701049"/>
            <a:chExt cx="3841078" cy="1180512"/>
          </a:xfrm>
        </p:grpSpPr>
        <p:pic>
          <p:nvPicPr>
            <p:cNvPr id="14" name="Picture 13" descr="Photo of Roger Covello">
              <a:extLst>
                <a:ext uri="{FF2B5EF4-FFF2-40B4-BE49-F238E27FC236}">
                  <a16:creationId xmlns:a16="http://schemas.microsoft.com/office/drawing/2014/main" id="{4B5F75AA-F6E1-E511-9779-EBF833EDD7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273760" y="2704361"/>
              <a:ext cx="1069078" cy="1177200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8C9E486-D4BF-C18D-A124-AD4B92A388A0}"/>
                </a:ext>
              </a:extLst>
            </p:cNvPr>
            <p:cNvSpPr txBox="1"/>
            <p:nvPr/>
          </p:nvSpPr>
          <p:spPr>
            <a:xfrm>
              <a:off x="9342838" y="2701049"/>
              <a:ext cx="2772000" cy="1180512"/>
            </a:xfrm>
            <a:prstGeom prst="rect">
              <a:avLst/>
            </a:prstGeom>
            <a:noFill/>
          </p:spPr>
          <p:txBody>
            <a:bodyPr vert="horz" wrap="square" lIns="180000" rtlCol="0" anchor="ctr" anchorCtr="0">
              <a:noAutofit/>
            </a:bodyPr>
            <a:lstStyle/>
            <a:p>
              <a:pPr marL="0" marR="0" lvl="0" indent="0" algn="l" defTabSz="9142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Roger Covello</a:t>
              </a:r>
            </a:p>
            <a:p>
              <a:pPr marL="0" marR="0" lvl="0" indent="0" algn="l" defTabSz="9142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Principal Learning Technologist</a:t>
              </a:r>
            </a:p>
            <a:p>
              <a:pPr marL="0" marR="0" lvl="0" indent="0" algn="l" defTabSz="9142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hlinkClick r:id="rId14"/>
                </a:rPr>
                <a:t>r.covello@uwtsd.ac.uk</a:t>
              </a: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</a:t>
              </a: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2BA31100-37A9-F755-4E97-B87FBB93583F}"/>
              </a:ext>
            </a:extLst>
          </p:cNvPr>
          <p:cNvSpPr txBox="1"/>
          <p:nvPr userDrawn="1"/>
        </p:nvSpPr>
        <p:spPr>
          <a:xfrm>
            <a:off x="3289382" y="4177872"/>
            <a:ext cx="5613235" cy="1840621"/>
          </a:xfrm>
          <a:prstGeom prst="roundRect">
            <a:avLst/>
          </a:prstGeom>
          <a:noFill/>
          <a:ln w="28575">
            <a:solidFill>
              <a:schemeClr val="accent4"/>
            </a:solidFill>
            <a:prstDash val="solid"/>
          </a:ln>
        </p:spPr>
        <p:txBody>
          <a:bodyPr wrap="square" lIns="180000" tIns="36000" rIns="180000" bIns="1440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>
                <a:solidFill>
                  <a:schemeClr val="tx1"/>
                </a:solidFill>
              </a:rPr>
              <a:t>E-mail: </a:t>
            </a:r>
            <a:r>
              <a:rPr lang="en-US" sz="2000">
                <a:hlinkClick r:id="rId15"/>
              </a:rPr>
              <a:t>digitalskills@uwtsd.ac.uk​</a:t>
            </a:r>
            <a:endParaRPr lang="en-US" sz="2000"/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>
                <a:solidFill>
                  <a:schemeClr val="tx1"/>
                </a:solidFill>
              </a:rPr>
              <a:t>Web: </a:t>
            </a:r>
            <a:r>
              <a:rPr lang="en-US" sz="2000">
                <a:hlinkClick r:id="rId16"/>
              </a:rPr>
              <a:t>digitalskills.uwtsd.ac.uk</a:t>
            </a:r>
            <a:endParaRPr lang="en-US" sz="2000"/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>
                <a:solidFill>
                  <a:schemeClr val="tx1"/>
                </a:solidFill>
              </a:rPr>
              <a:t>Book us: </a:t>
            </a:r>
            <a:r>
              <a:rPr lang="en-US" sz="2000">
                <a:hlinkClick r:id="rId17"/>
              </a:rPr>
              <a:t>bit.ly/UWTSD-DSA-Booking-form</a:t>
            </a:r>
            <a:endParaRPr lang="en-US" sz="2000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C7C88749-DD85-1AD8-8356-E420E3BD16C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676000" y="6324600"/>
            <a:ext cx="6840000" cy="533399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bg2">
                    <a:alpha val="9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Presentation Title  [Edit via Insert &gt; Footer]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18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ci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18438-6C96-8D99-7021-56DFF6B475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Find Us On Social Media!</a:t>
            </a:r>
          </a:p>
        </p:txBody>
      </p:sp>
      <p:pic>
        <p:nvPicPr>
          <p:cNvPr id="4" name="Picture Placeholder 24">
            <a:extLst>
              <a:ext uri="{FF2B5EF4-FFF2-40B4-BE49-F238E27FC236}">
                <a16:creationId xmlns:a16="http://schemas.microsoft.com/office/drawing/2014/main" id="{A517C787-0CCD-8E53-61E8-6915480FE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6165" b="6165"/>
          <a:stretch>
            <a:fillRect/>
          </a:stretch>
        </p:blipFill>
        <p:spPr>
          <a:xfrm>
            <a:off x="6591482" y="1302491"/>
            <a:ext cx="5239011" cy="45656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BBD7F0-DA9D-56ED-A871-50F14F5AADDB}"/>
              </a:ext>
            </a:extLst>
          </p:cNvPr>
          <p:cNvSpPr txBox="1"/>
          <p:nvPr userDrawn="1"/>
        </p:nvSpPr>
        <p:spPr>
          <a:xfrm>
            <a:off x="361507" y="1302491"/>
            <a:ext cx="5847907" cy="1033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 are on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Facebook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Twitter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Instagram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9A7806-5B9D-FC75-AB20-A96591FEEA61}"/>
              </a:ext>
            </a:extLst>
          </p:cNvPr>
          <p:cNvSpPr txBox="1"/>
          <p:nvPr userDrawn="1"/>
        </p:nvSpPr>
        <p:spPr>
          <a:xfrm>
            <a:off x="361507" y="4555532"/>
            <a:ext cx="5847907" cy="1161985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Follow us to find out what’s new!</a:t>
            </a:r>
          </a:p>
          <a:p>
            <a:pPr marL="0" marR="0" lvl="0" indent="0" algn="l" defTabSz="914446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what you’re reading! </a:t>
            </a:r>
          </a:p>
        </p:txBody>
      </p:sp>
      <p:pic>
        <p:nvPicPr>
          <p:cNvPr id="5" name="Picture 4" descr="@UWTSDlib Socials">
            <a:extLst>
              <a:ext uri="{FF2B5EF4-FFF2-40B4-BE49-F238E27FC236}">
                <a16:creationId xmlns:a16="http://schemas.microsoft.com/office/drawing/2014/main" id="{3E9A0607-BEBE-B9A6-F1BA-0F4C213CC7D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38762" y="6464753"/>
            <a:ext cx="1514475" cy="285750"/>
          </a:xfrm>
          <a:prstGeom prst="rect">
            <a:avLst/>
          </a:prstGeom>
        </p:spPr>
      </p:pic>
      <p:pic>
        <p:nvPicPr>
          <p:cNvPr id="3" name="Picture 2" descr="A black square with a circle&#10;&#10;Description automatically generated">
            <a:extLst>
              <a:ext uri="{FF2B5EF4-FFF2-40B4-BE49-F238E27FC236}">
                <a16:creationId xmlns:a16="http://schemas.microsoft.com/office/drawing/2014/main" id="{8E4BFF2E-7863-2316-F2A8-7942E1CA88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96" y="3105029"/>
            <a:ext cx="5032354" cy="86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638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ardrop 4" descr="Pointer ">
            <a:extLst>
              <a:ext uri="{FF2B5EF4-FFF2-40B4-BE49-F238E27FC236}">
                <a16:creationId xmlns:a16="http://schemas.microsoft.com/office/drawing/2014/main" id="{7D983739-EABC-9073-B8B7-3538747EAAC2}"/>
              </a:ext>
            </a:extLst>
          </p:cNvPr>
          <p:cNvSpPr/>
          <p:nvPr userDrawn="1"/>
        </p:nvSpPr>
        <p:spPr>
          <a:xfrm rot="5400000">
            <a:off x="1905802" y="1942889"/>
            <a:ext cx="349250" cy="349250"/>
          </a:xfrm>
          <a:prstGeom prst="teardrop">
            <a:avLst>
              <a:gd name="adj" fmla="val 100000"/>
            </a:avLst>
          </a:prstGeom>
          <a:solidFill>
            <a:schemeClr val="accent4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200">
                <a:solidFill>
                  <a:schemeClr val="tx1"/>
                </a:solidFill>
                <a:latin typeface="+mj-lt"/>
              </a:rPr>
              <a:t>1</a:t>
            </a:r>
            <a:endParaRPr lang="en-GB" sz="22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Teardrop 5" descr="Pointer ">
            <a:extLst>
              <a:ext uri="{FF2B5EF4-FFF2-40B4-BE49-F238E27FC236}">
                <a16:creationId xmlns:a16="http://schemas.microsoft.com/office/drawing/2014/main" id="{9A58196B-8584-427F-669D-FB170FD4DCE6}"/>
              </a:ext>
            </a:extLst>
          </p:cNvPr>
          <p:cNvSpPr/>
          <p:nvPr userDrawn="1"/>
        </p:nvSpPr>
        <p:spPr>
          <a:xfrm rot="10800000">
            <a:off x="2481316" y="1942889"/>
            <a:ext cx="349250" cy="349250"/>
          </a:xfrm>
          <a:prstGeom prst="teardrop">
            <a:avLst>
              <a:gd name="adj" fmla="val 100000"/>
            </a:avLst>
          </a:prstGeom>
          <a:solidFill>
            <a:schemeClr val="accent4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r>
              <a:rPr lang="en-US" sz="2200">
                <a:solidFill>
                  <a:schemeClr val="tx1"/>
                </a:solidFill>
                <a:latin typeface="+mj-lt"/>
              </a:rPr>
              <a:t>2</a:t>
            </a:r>
            <a:endParaRPr lang="en-GB" sz="22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Teardrop 7" descr="Pointer ">
            <a:extLst>
              <a:ext uri="{FF2B5EF4-FFF2-40B4-BE49-F238E27FC236}">
                <a16:creationId xmlns:a16="http://schemas.microsoft.com/office/drawing/2014/main" id="{7AA98512-BD2A-5794-1459-582DF071180B}"/>
              </a:ext>
            </a:extLst>
          </p:cNvPr>
          <p:cNvSpPr/>
          <p:nvPr userDrawn="1"/>
        </p:nvSpPr>
        <p:spPr>
          <a:xfrm>
            <a:off x="1905802" y="2520739"/>
            <a:ext cx="349250" cy="349250"/>
          </a:xfrm>
          <a:prstGeom prst="teardrop">
            <a:avLst>
              <a:gd name="adj" fmla="val 100000"/>
            </a:avLst>
          </a:prstGeom>
          <a:solidFill>
            <a:schemeClr val="accent4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en-US" sz="2200">
                <a:solidFill>
                  <a:schemeClr val="tx1"/>
                </a:solidFill>
                <a:latin typeface="+mj-lt"/>
              </a:rPr>
              <a:t>3</a:t>
            </a:r>
            <a:endParaRPr lang="en-GB" sz="22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Teardrop 8" descr="Pointer ">
            <a:extLst>
              <a:ext uri="{FF2B5EF4-FFF2-40B4-BE49-F238E27FC236}">
                <a16:creationId xmlns:a16="http://schemas.microsoft.com/office/drawing/2014/main" id="{93025900-9156-CCD8-5E58-237899FA317F}"/>
              </a:ext>
            </a:extLst>
          </p:cNvPr>
          <p:cNvSpPr/>
          <p:nvPr userDrawn="1"/>
        </p:nvSpPr>
        <p:spPr>
          <a:xfrm rot="16200000">
            <a:off x="2481315" y="2520739"/>
            <a:ext cx="349250" cy="349250"/>
          </a:xfrm>
          <a:prstGeom prst="teardrop">
            <a:avLst>
              <a:gd name="adj" fmla="val 100000"/>
            </a:avLst>
          </a:prstGeom>
          <a:solidFill>
            <a:schemeClr val="accent4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r>
              <a:rPr lang="en-US" sz="2200">
                <a:solidFill>
                  <a:schemeClr val="tx1"/>
                </a:solidFill>
                <a:latin typeface="+mj-lt"/>
              </a:rPr>
              <a:t>4</a:t>
            </a:r>
            <a:endParaRPr lang="en-GB" sz="22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CF836D-2A8D-F20F-4621-EF95AC0C0AD0}"/>
              </a:ext>
            </a:extLst>
          </p:cNvPr>
          <p:cNvSpPr txBox="1"/>
          <p:nvPr userDrawn="1"/>
        </p:nvSpPr>
        <p:spPr>
          <a:xfrm>
            <a:off x="171449" y="1020333"/>
            <a:ext cx="11306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/>
              <a:t>Go to </a:t>
            </a:r>
            <a:r>
              <a:rPr lang="en-US" err="1"/>
              <a:t>View</a:t>
            </a:r>
            <a:r>
              <a:rPr lang="en-US" err="1">
                <a:sym typeface="Wingdings" panose="05000000000000000000" pitchFamily="2" charset="2"/>
              </a:rPr>
              <a:t>Slide</a:t>
            </a:r>
            <a:r>
              <a:rPr lang="en-US">
                <a:sym typeface="Wingdings" panose="05000000000000000000" pitchFamily="2" charset="2"/>
              </a:rPr>
              <a:t> Master and select the Objects Layout to copy objects you want for pasting into slides.  </a:t>
            </a:r>
          </a:p>
          <a:p>
            <a:pPr marL="342900" indent="-342900">
              <a:buFont typeface="+mj-lt"/>
              <a:buAutoNum type="arabicPeriod"/>
            </a:pPr>
            <a:r>
              <a:rPr lang="en-US">
                <a:sym typeface="Wingdings" panose="05000000000000000000" pitchFamily="2" charset="2"/>
              </a:rPr>
              <a:t>Click Slide Master  Close Master View to return to the presentation.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868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pty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27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pty (Grey)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9140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edback - Stud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2A33FD-B30F-96D9-C61D-AB39D481318D}"/>
              </a:ext>
            </a:extLst>
          </p:cNvPr>
          <p:cNvSpPr txBox="1"/>
          <p:nvPr userDrawn="1"/>
        </p:nvSpPr>
        <p:spPr>
          <a:xfrm>
            <a:off x="0" y="5302973"/>
            <a:ext cx="6096000" cy="616450"/>
          </a:xfrm>
          <a:prstGeom prst="rect">
            <a:avLst/>
          </a:prstGeom>
          <a:noFill/>
        </p:spPr>
        <p:txBody>
          <a:bodyPr wrap="square" anchor="b" anchorCtr="0">
            <a:no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GB" sz="3200" err="1">
                <a:solidFill>
                  <a:srgbClr val="034A90"/>
                </a:solidFill>
                <a:ea typeface="+mn-lt"/>
                <a:cs typeface="+mn-lt"/>
              </a:rPr>
              <a:t>Ffurflen</a:t>
            </a:r>
            <a:r>
              <a:rPr lang="en-GB" sz="3200">
                <a:solidFill>
                  <a:srgbClr val="034A90"/>
                </a:solidFill>
                <a:ea typeface="+mn-lt"/>
                <a:cs typeface="+mn-lt"/>
              </a:rPr>
              <a:t> </a:t>
            </a:r>
            <a:r>
              <a:rPr lang="en-GB" sz="3200" err="1">
                <a:solidFill>
                  <a:srgbClr val="034A90"/>
                </a:solidFill>
                <a:ea typeface="+mn-lt"/>
                <a:cs typeface="+mn-lt"/>
              </a:rPr>
              <a:t>adborth</a:t>
            </a:r>
            <a:r>
              <a:rPr lang="en-GB" sz="3200">
                <a:solidFill>
                  <a:srgbClr val="034A90"/>
                </a:solidFill>
                <a:ea typeface="+mn-lt"/>
                <a:cs typeface="+mn-lt"/>
              </a:rPr>
              <a:t> </a:t>
            </a:r>
            <a:r>
              <a:rPr lang="en-GB" sz="3200" err="1">
                <a:solidFill>
                  <a:srgbClr val="034A90"/>
                </a:solidFill>
                <a:ea typeface="+mn-lt"/>
                <a:cs typeface="+mn-lt"/>
              </a:rPr>
              <a:t>myfyrwyr</a:t>
            </a:r>
            <a:endParaRPr lang="en-US" sz="3200"/>
          </a:p>
        </p:txBody>
      </p:sp>
      <p:pic>
        <p:nvPicPr>
          <p:cNvPr id="6" name="Picture 5" descr="QR code for Digital Skills Feedback weblink">
            <a:hlinkClick r:id="rId2"/>
            <a:extLst>
              <a:ext uri="{FF2B5EF4-FFF2-40B4-BE49-F238E27FC236}">
                <a16:creationId xmlns:a16="http://schemas.microsoft.com/office/drawing/2014/main" id="{A8572EB2-CC5C-C53D-F8B2-26B48AF248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86400" y="1021969"/>
            <a:ext cx="4114800" cy="4114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A64DE5-A522-C103-114C-CC896AE8BB47}"/>
              </a:ext>
            </a:extLst>
          </p:cNvPr>
          <p:cNvSpPr txBox="1"/>
          <p:nvPr userDrawn="1"/>
        </p:nvSpPr>
        <p:spPr>
          <a:xfrm>
            <a:off x="6374195" y="3436957"/>
            <a:ext cx="55440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err="1">
                <a:solidFill>
                  <a:schemeClr val="bg1"/>
                </a:solidFill>
              </a:rPr>
              <a:t>Os</a:t>
            </a:r>
            <a:r>
              <a:rPr lang="en-GB" sz="2400">
                <a:solidFill>
                  <a:schemeClr val="bg1"/>
                </a:solidFill>
              </a:rPr>
              <a:t> </a:t>
            </a:r>
            <a:r>
              <a:rPr lang="en-GB" sz="2400" err="1">
                <a:solidFill>
                  <a:schemeClr val="bg1"/>
                </a:solidFill>
              </a:rPr>
              <a:t>oes</a:t>
            </a:r>
            <a:r>
              <a:rPr lang="en-GB" sz="2400">
                <a:solidFill>
                  <a:schemeClr val="bg1"/>
                </a:solidFill>
              </a:rPr>
              <a:t> </a:t>
            </a:r>
            <a:r>
              <a:rPr lang="en-GB" sz="2400" err="1">
                <a:solidFill>
                  <a:schemeClr val="bg1"/>
                </a:solidFill>
              </a:rPr>
              <a:t>gennych</a:t>
            </a:r>
            <a:r>
              <a:rPr lang="en-GB" sz="2400">
                <a:solidFill>
                  <a:schemeClr val="bg1"/>
                </a:solidFill>
              </a:rPr>
              <a:t> 5 </a:t>
            </a:r>
            <a:r>
              <a:rPr lang="en-GB" sz="2400" err="1">
                <a:solidFill>
                  <a:schemeClr val="bg1"/>
                </a:solidFill>
              </a:rPr>
              <a:t>munud</a:t>
            </a:r>
            <a:r>
              <a:rPr lang="en-GB" sz="2400">
                <a:solidFill>
                  <a:schemeClr val="bg1"/>
                </a:solidFill>
              </a:rPr>
              <a:t>, </a:t>
            </a:r>
            <a:r>
              <a:rPr lang="en-GB" sz="2400" err="1">
                <a:solidFill>
                  <a:schemeClr val="bg1"/>
                </a:solidFill>
              </a:rPr>
              <a:t>sganiwch</a:t>
            </a:r>
            <a:r>
              <a:rPr lang="en-GB" sz="2400">
                <a:solidFill>
                  <a:schemeClr val="bg1"/>
                </a:solidFill>
              </a:rPr>
              <a:t> y cod QR neu </a:t>
            </a:r>
            <a:r>
              <a:rPr lang="en-GB" sz="2400" err="1">
                <a:solidFill>
                  <a:schemeClr val="bg1"/>
                </a:solidFill>
              </a:rPr>
              <a:t>defnyddiwch</a:t>
            </a:r>
            <a:r>
              <a:rPr lang="en-GB" sz="2400">
                <a:solidFill>
                  <a:schemeClr val="bg1"/>
                </a:solidFill>
              </a:rPr>
              <a:t> y </a:t>
            </a:r>
            <a:r>
              <a:rPr lang="en-GB" sz="2400" err="1">
                <a:solidFill>
                  <a:schemeClr val="bg1"/>
                </a:solidFill>
              </a:rPr>
              <a:t>ddolen</a:t>
            </a:r>
            <a:r>
              <a:rPr lang="en-GB" sz="2400">
                <a:solidFill>
                  <a:schemeClr val="bg1"/>
                </a:solidFill>
              </a:rPr>
              <a:t> </a:t>
            </a:r>
            <a:r>
              <a:rPr lang="en-GB" sz="2400" err="1">
                <a:solidFill>
                  <a:schemeClr val="bg1"/>
                </a:solidFill>
              </a:rPr>
              <a:t>isod</a:t>
            </a:r>
            <a:r>
              <a:rPr lang="en-GB" sz="2400">
                <a:solidFill>
                  <a:schemeClr val="bg1"/>
                </a:solidFill>
              </a:rPr>
              <a:t> </a:t>
            </a:r>
            <a:r>
              <a:rPr lang="en-GB" sz="2400" err="1">
                <a:solidFill>
                  <a:schemeClr val="bg1"/>
                </a:solidFill>
              </a:rPr>
              <a:t>i</a:t>
            </a:r>
            <a:r>
              <a:rPr lang="en-GB" sz="2400">
                <a:solidFill>
                  <a:schemeClr val="bg1"/>
                </a:solidFill>
              </a:rPr>
              <a:t> </a:t>
            </a:r>
            <a:r>
              <a:rPr lang="en-GB" sz="2400" err="1">
                <a:solidFill>
                  <a:schemeClr val="bg1"/>
                </a:solidFill>
              </a:rPr>
              <a:t>gwblhau</a:t>
            </a:r>
            <a:r>
              <a:rPr lang="en-GB" sz="2400">
                <a:solidFill>
                  <a:schemeClr val="bg1"/>
                </a:solidFill>
              </a:rPr>
              <a:t> </a:t>
            </a:r>
            <a:r>
              <a:rPr lang="en-GB" sz="2400" err="1">
                <a:solidFill>
                  <a:schemeClr val="bg1"/>
                </a:solidFill>
              </a:rPr>
              <a:t>ein</a:t>
            </a:r>
            <a:r>
              <a:rPr lang="en-GB" sz="2400">
                <a:solidFill>
                  <a:schemeClr val="bg1"/>
                </a:solidFill>
              </a:rPr>
              <a:t> </a:t>
            </a:r>
            <a:r>
              <a:rPr lang="en-GB" sz="2400" err="1">
                <a:solidFill>
                  <a:schemeClr val="bg1"/>
                </a:solidFill>
              </a:rPr>
              <a:t>ffurflen</a:t>
            </a:r>
            <a:r>
              <a:rPr lang="en-GB" sz="2400">
                <a:solidFill>
                  <a:schemeClr val="bg1"/>
                </a:solidFill>
              </a:rPr>
              <a:t> </a:t>
            </a:r>
            <a:r>
              <a:rPr lang="en-GB" sz="2400" err="1">
                <a:solidFill>
                  <a:schemeClr val="bg1"/>
                </a:solidFill>
              </a:rPr>
              <a:t>adborth</a:t>
            </a:r>
            <a:r>
              <a:rPr lang="en-GB" sz="240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2137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Pag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Presentation Title</a:t>
            </a:r>
            <a:endParaRPr lang="en-GB"/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3AFEFA5-AE4A-F0BA-2E0B-199AE4FC271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</a:lstStyle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BD6415A-07BC-5D90-3F45-A941BD2431C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74196" y="3460750"/>
            <a:ext cx="5544000" cy="25209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Sub Text</a:t>
            </a:r>
          </a:p>
        </p:txBody>
      </p:sp>
    </p:spTree>
    <p:extLst>
      <p:ext uri="{BB962C8B-B14F-4D97-AF65-F5344CB8AC3E}">
        <p14:creationId xmlns:p14="http://schemas.microsoft.com/office/powerpoint/2010/main" val="32241132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Presentation Title</a:t>
            </a: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AC8B54-27C4-F9B6-4137-BCDDDF416DCB}"/>
              </a:ext>
            </a:extLst>
          </p:cNvPr>
          <p:cNvSpPr/>
          <p:nvPr userDrawn="1"/>
        </p:nvSpPr>
        <p:spPr>
          <a:xfrm>
            <a:off x="5283201" y="0"/>
            <a:ext cx="830434" cy="6858000"/>
          </a:xfrm>
          <a:prstGeom prst="rect">
            <a:avLst/>
          </a:prstGeom>
          <a:gradFill flip="none" rotWithShape="1">
            <a:gsLst>
              <a:gs pos="12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4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0037DB-651F-4030-D801-7748AFA5E26D}"/>
              </a:ext>
            </a:extLst>
          </p:cNvPr>
          <p:cNvSpPr/>
          <p:nvPr userDrawn="1"/>
        </p:nvSpPr>
        <p:spPr>
          <a:xfrm>
            <a:off x="5283201" y="0"/>
            <a:ext cx="830434" cy="6858000"/>
          </a:xfrm>
          <a:prstGeom prst="rect">
            <a:avLst/>
          </a:prstGeom>
          <a:gradFill flip="none" rotWithShape="1">
            <a:gsLst>
              <a:gs pos="12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4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Placeholder 5" descr="Screenshot of Microsoft Word interface">
            <a:extLst>
              <a:ext uri="{FF2B5EF4-FFF2-40B4-BE49-F238E27FC236}">
                <a16:creationId xmlns:a16="http://schemas.microsoft.com/office/drawing/2014/main" id="{BB96A648-E90F-AB33-1001-6B5E11DD54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" r="1535"/>
          <a:stretch/>
        </p:blipFill>
        <p:spPr>
          <a:xfrm>
            <a:off x="0" y="0"/>
            <a:ext cx="6113635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D3C5CC7-0FB0-7217-9C60-F0ABA18BE90E}"/>
              </a:ext>
            </a:extLst>
          </p:cNvPr>
          <p:cNvSpPr/>
          <p:nvPr userDrawn="1"/>
        </p:nvSpPr>
        <p:spPr>
          <a:xfrm>
            <a:off x="5283202" y="0"/>
            <a:ext cx="830434" cy="6858000"/>
          </a:xfrm>
          <a:prstGeom prst="rect">
            <a:avLst/>
          </a:prstGeom>
          <a:gradFill flip="none" rotWithShape="1">
            <a:gsLst>
              <a:gs pos="11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0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Microsoft Word Logo">
            <a:extLst>
              <a:ext uri="{FF2B5EF4-FFF2-40B4-BE49-F238E27FC236}">
                <a16:creationId xmlns:a16="http://schemas.microsoft.com/office/drawing/2014/main" id="{F217C798-F66F-FC80-3C16-2F06BC0CEEF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944" y="2522235"/>
            <a:ext cx="3022654" cy="2813162"/>
          </a:xfrm>
          <a:prstGeom prst="rect">
            <a:avLst/>
          </a:prstGeom>
        </p:spPr>
      </p:pic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0ABB060A-A247-E940-009F-84B97D47024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74196" y="3460750"/>
            <a:ext cx="5544000" cy="25209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Sub Text</a:t>
            </a:r>
          </a:p>
        </p:txBody>
      </p:sp>
    </p:spTree>
    <p:extLst>
      <p:ext uri="{BB962C8B-B14F-4D97-AF65-F5344CB8AC3E}">
        <p14:creationId xmlns:p14="http://schemas.microsoft.com/office/powerpoint/2010/main" val="33141436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wer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Presentation Title</a:t>
            </a: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AC8B54-27C4-F9B6-4137-BCDDDF416DCB}"/>
              </a:ext>
            </a:extLst>
          </p:cNvPr>
          <p:cNvSpPr/>
          <p:nvPr userDrawn="1"/>
        </p:nvSpPr>
        <p:spPr>
          <a:xfrm>
            <a:off x="5283201" y="0"/>
            <a:ext cx="830434" cy="6858000"/>
          </a:xfrm>
          <a:prstGeom prst="rect">
            <a:avLst/>
          </a:prstGeom>
          <a:gradFill flip="none" rotWithShape="1">
            <a:gsLst>
              <a:gs pos="12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4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0037DB-651F-4030-D801-7748AFA5E26D}"/>
              </a:ext>
            </a:extLst>
          </p:cNvPr>
          <p:cNvSpPr/>
          <p:nvPr userDrawn="1"/>
        </p:nvSpPr>
        <p:spPr>
          <a:xfrm>
            <a:off x="5283201" y="0"/>
            <a:ext cx="830434" cy="6858000"/>
          </a:xfrm>
          <a:prstGeom prst="rect">
            <a:avLst/>
          </a:prstGeom>
          <a:gradFill flip="none" rotWithShape="1">
            <a:gsLst>
              <a:gs pos="12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4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Placeholder 5" descr="Screenshot of a Microsoft PowerPoint editing screen">
            <a:extLst>
              <a:ext uri="{FF2B5EF4-FFF2-40B4-BE49-F238E27FC236}">
                <a16:creationId xmlns:a16="http://schemas.microsoft.com/office/drawing/2014/main" id="{BB96A648-E90F-AB33-1001-6B5E11DD54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692" b="28232"/>
          <a:stretch/>
        </p:blipFill>
        <p:spPr>
          <a:xfrm>
            <a:off x="0" y="0"/>
            <a:ext cx="6113635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D3C5CC7-0FB0-7217-9C60-F0ABA18BE90E}"/>
              </a:ext>
            </a:extLst>
          </p:cNvPr>
          <p:cNvSpPr/>
          <p:nvPr userDrawn="1"/>
        </p:nvSpPr>
        <p:spPr>
          <a:xfrm>
            <a:off x="5283202" y="0"/>
            <a:ext cx="830434" cy="6858000"/>
          </a:xfrm>
          <a:prstGeom prst="rect">
            <a:avLst/>
          </a:prstGeom>
          <a:gradFill flip="none" rotWithShape="1">
            <a:gsLst>
              <a:gs pos="11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0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D86FF1-3BAB-38AA-010E-0B2FF55F3BF0}"/>
              </a:ext>
            </a:extLst>
          </p:cNvPr>
          <p:cNvSpPr/>
          <p:nvPr userDrawn="1"/>
        </p:nvSpPr>
        <p:spPr>
          <a:xfrm>
            <a:off x="1869786" y="2023583"/>
            <a:ext cx="4243849" cy="483441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Microsoft PowerPoint logo">
            <a:extLst>
              <a:ext uri="{FF2B5EF4-FFF2-40B4-BE49-F238E27FC236}">
                <a16:creationId xmlns:a16="http://schemas.microsoft.com/office/drawing/2014/main" id="{F217C798-F66F-FC80-3C16-2F06BC0CEEF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31999" y="2023583"/>
            <a:ext cx="3540125" cy="3540125"/>
          </a:xfrm>
          <a:prstGeom prst="rect">
            <a:avLst/>
          </a:prstGeom>
        </p:spPr>
      </p:pic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2C5DBFAF-57F8-868E-6275-BAF98B977A3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74196" y="3460750"/>
            <a:ext cx="5544000" cy="25209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Sub Text</a:t>
            </a:r>
          </a:p>
        </p:txBody>
      </p:sp>
    </p:spTree>
    <p:extLst>
      <p:ext uri="{BB962C8B-B14F-4D97-AF65-F5344CB8AC3E}">
        <p14:creationId xmlns:p14="http://schemas.microsoft.com/office/powerpoint/2010/main" val="4752095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c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Presentation Title</a:t>
            </a: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AC8B54-27C4-F9B6-4137-BCDDDF416DCB}"/>
              </a:ext>
            </a:extLst>
          </p:cNvPr>
          <p:cNvSpPr/>
          <p:nvPr userDrawn="1"/>
        </p:nvSpPr>
        <p:spPr>
          <a:xfrm>
            <a:off x="5283201" y="0"/>
            <a:ext cx="830434" cy="6858000"/>
          </a:xfrm>
          <a:prstGeom prst="rect">
            <a:avLst/>
          </a:prstGeom>
          <a:gradFill flip="none" rotWithShape="1">
            <a:gsLst>
              <a:gs pos="12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4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0037DB-651F-4030-D801-7748AFA5E26D}"/>
              </a:ext>
            </a:extLst>
          </p:cNvPr>
          <p:cNvSpPr/>
          <p:nvPr userDrawn="1"/>
        </p:nvSpPr>
        <p:spPr>
          <a:xfrm>
            <a:off x="5283201" y="0"/>
            <a:ext cx="830434" cy="6858000"/>
          </a:xfrm>
          <a:prstGeom prst="rect">
            <a:avLst/>
          </a:prstGeom>
          <a:gradFill flip="none" rotWithShape="1">
            <a:gsLst>
              <a:gs pos="12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4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Placeholder 5" descr="Screenshot of a Microsoft Excel Worksheet">
            <a:extLst>
              <a:ext uri="{FF2B5EF4-FFF2-40B4-BE49-F238E27FC236}">
                <a16:creationId xmlns:a16="http://schemas.microsoft.com/office/drawing/2014/main" id="{BB96A648-E90F-AB33-1001-6B5E11DD54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14"/>
          <a:stretch/>
        </p:blipFill>
        <p:spPr>
          <a:xfrm>
            <a:off x="0" y="0"/>
            <a:ext cx="6113635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D3C5CC7-0FB0-7217-9C60-F0ABA18BE90E}"/>
              </a:ext>
            </a:extLst>
          </p:cNvPr>
          <p:cNvSpPr/>
          <p:nvPr userDrawn="1"/>
        </p:nvSpPr>
        <p:spPr>
          <a:xfrm>
            <a:off x="5283202" y="0"/>
            <a:ext cx="830434" cy="6858000"/>
          </a:xfrm>
          <a:prstGeom prst="rect">
            <a:avLst/>
          </a:prstGeom>
          <a:gradFill flip="none" rotWithShape="1">
            <a:gsLst>
              <a:gs pos="11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0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Microsoft Excel Logo">
            <a:extLst>
              <a:ext uri="{FF2B5EF4-FFF2-40B4-BE49-F238E27FC236}">
                <a16:creationId xmlns:a16="http://schemas.microsoft.com/office/drawing/2014/main" id="{F217C798-F66F-FC80-3C16-2F06BC0CEEF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07944" y="2525896"/>
            <a:ext cx="3022654" cy="2805839"/>
          </a:xfrm>
          <a:prstGeom prst="rect">
            <a:avLst/>
          </a:prstGeom>
        </p:spPr>
      </p:pic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47B68F01-47D5-D93B-F88F-88064FA415C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74196" y="3460750"/>
            <a:ext cx="5544000" cy="25209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Sub Text</a:t>
            </a:r>
          </a:p>
        </p:txBody>
      </p:sp>
    </p:spTree>
    <p:extLst>
      <p:ext uri="{BB962C8B-B14F-4D97-AF65-F5344CB8AC3E}">
        <p14:creationId xmlns:p14="http://schemas.microsoft.com/office/powerpoint/2010/main" val="19417526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Presentation Title</a:t>
            </a: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AC8B54-27C4-F9B6-4137-BCDDDF416DCB}"/>
              </a:ext>
            </a:extLst>
          </p:cNvPr>
          <p:cNvSpPr/>
          <p:nvPr userDrawn="1"/>
        </p:nvSpPr>
        <p:spPr>
          <a:xfrm>
            <a:off x="5283201" y="0"/>
            <a:ext cx="830434" cy="6858000"/>
          </a:xfrm>
          <a:prstGeom prst="rect">
            <a:avLst/>
          </a:prstGeom>
          <a:gradFill flip="none" rotWithShape="1">
            <a:gsLst>
              <a:gs pos="12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4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0037DB-651F-4030-D801-7748AFA5E26D}"/>
              </a:ext>
            </a:extLst>
          </p:cNvPr>
          <p:cNvSpPr/>
          <p:nvPr userDrawn="1"/>
        </p:nvSpPr>
        <p:spPr>
          <a:xfrm>
            <a:off x="5283201" y="0"/>
            <a:ext cx="830434" cy="6858000"/>
          </a:xfrm>
          <a:prstGeom prst="rect">
            <a:avLst/>
          </a:prstGeom>
          <a:gradFill flip="none" rotWithShape="1">
            <a:gsLst>
              <a:gs pos="12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4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Placeholder 5">
            <a:extLst>
              <a:ext uri="{FF2B5EF4-FFF2-40B4-BE49-F238E27FC236}">
                <a16:creationId xmlns:a16="http://schemas.microsoft.com/office/drawing/2014/main" id="{BB96A648-E90F-AB33-1001-6B5E11DD54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27" t="1" r="-1" b="-26337"/>
          <a:stretch/>
        </p:blipFill>
        <p:spPr>
          <a:xfrm>
            <a:off x="0" y="0"/>
            <a:ext cx="6113635" cy="6858000"/>
          </a:xfrm>
          <a:prstGeom prst="rect">
            <a:avLst/>
          </a:prstGeom>
          <a:solidFill>
            <a:srgbClr val="F6F5F5"/>
          </a:solidFill>
        </p:spPr>
      </p:pic>
      <p:grpSp>
        <p:nvGrpSpPr>
          <p:cNvPr id="14" name="Group 13" descr="Microsoft Teams Logo">
            <a:extLst>
              <a:ext uri="{FF2B5EF4-FFF2-40B4-BE49-F238E27FC236}">
                <a16:creationId xmlns:a16="http://schemas.microsoft.com/office/drawing/2014/main" id="{FAB5EFAA-0EC0-6C4F-9A80-015AC7A8A0C8}"/>
              </a:ext>
            </a:extLst>
          </p:cNvPr>
          <p:cNvGrpSpPr/>
          <p:nvPr userDrawn="1"/>
        </p:nvGrpSpPr>
        <p:grpSpPr>
          <a:xfrm>
            <a:off x="1222689" y="3429000"/>
            <a:ext cx="3662217" cy="2806166"/>
            <a:chOff x="1048517" y="2491556"/>
            <a:chExt cx="3985846" cy="305414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5706C14-E379-4B73-A772-ED3F2DA0645C}"/>
                </a:ext>
              </a:extLst>
            </p:cNvPr>
            <p:cNvSpPr/>
            <p:nvPr userDrawn="1"/>
          </p:nvSpPr>
          <p:spPr>
            <a:xfrm>
              <a:off x="1048517" y="2491556"/>
              <a:ext cx="3985846" cy="3054146"/>
            </a:xfrm>
            <a:prstGeom prst="rect">
              <a:avLst/>
            </a:prstGeom>
            <a:solidFill>
              <a:srgbClr val="F6F5F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217C798-F66F-FC80-3C16-2F06BC0CEEF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420779" y="2491556"/>
              <a:ext cx="3022654" cy="2811068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ED3C5CC7-0FB0-7217-9C60-F0ABA18BE90E}"/>
              </a:ext>
            </a:extLst>
          </p:cNvPr>
          <p:cNvSpPr/>
          <p:nvPr userDrawn="1"/>
        </p:nvSpPr>
        <p:spPr>
          <a:xfrm>
            <a:off x="5283202" y="0"/>
            <a:ext cx="830434" cy="6858000"/>
          </a:xfrm>
          <a:prstGeom prst="rect">
            <a:avLst/>
          </a:prstGeom>
          <a:gradFill flip="none" rotWithShape="1">
            <a:gsLst>
              <a:gs pos="11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0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9C185F9F-B380-55C4-658D-5C72884AAFB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74196" y="3460750"/>
            <a:ext cx="5544000" cy="25209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Sub Text</a:t>
            </a:r>
          </a:p>
        </p:txBody>
      </p:sp>
    </p:spTree>
    <p:extLst>
      <p:ext uri="{BB962C8B-B14F-4D97-AF65-F5344CB8AC3E}">
        <p14:creationId xmlns:p14="http://schemas.microsoft.com/office/powerpoint/2010/main" val="29416467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o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5">
            <a:extLst>
              <a:ext uri="{FF2B5EF4-FFF2-40B4-BE49-F238E27FC236}">
                <a16:creationId xmlns:a16="http://schemas.microsoft.com/office/drawing/2014/main" id="{BB96A648-E90F-AB33-1001-6B5E11DD54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" t="9402" r="35396" b="84440"/>
          <a:stretch/>
        </p:blipFill>
        <p:spPr>
          <a:xfrm>
            <a:off x="0" y="0"/>
            <a:ext cx="6113635" cy="463551"/>
          </a:xfrm>
          <a:prstGeom prst="rect">
            <a:avLst/>
          </a:prstGeom>
        </p:spPr>
      </p:pic>
      <p:pic>
        <p:nvPicPr>
          <p:cNvPr id="8" name="Picture Placeholder 5">
            <a:extLst>
              <a:ext uri="{FF2B5EF4-FFF2-40B4-BE49-F238E27FC236}">
                <a16:creationId xmlns:a16="http://schemas.microsoft.com/office/drawing/2014/main" id="{FCC60D57-0989-25FE-CBFE-E1BD7361B1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4" t="16971" r="32066"/>
          <a:stretch/>
        </p:blipFill>
        <p:spPr>
          <a:xfrm>
            <a:off x="0" y="463550"/>
            <a:ext cx="6113635" cy="6394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Presentation Title</a:t>
            </a: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AC8B54-27C4-F9B6-4137-BCDDDF416DCB}"/>
              </a:ext>
            </a:extLst>
          </p:cNvPr>
          <p:cNvSpPr/>
          <p:nvPr userDrawn="1"/>
        </p:nvSpPr>
        <p:spPr>
          <a:xfrm>
            <a:off x="5283201" y="0"/>
            <a:ext cx="830434" cy="6858000"/>
          </a:xfrm>
          <a:prstGeom prst="rect">
            <a:avLst/>
          </a:prstGeom>
          <a:gradFill flip="none" rotWithShape="1">
            <a:gsLst>
              <a:gs pos="12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4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0037DB-651F-4030-D801-7748AFA5E26D}"/>
              </a:ext>
            </a:extLst>
          </p:cNvPr>
          <p:cNvSpPr/>
          <p:nvPr userDrawn="1"/>
        </p:nvSpPr>
        <p:spPr>
          <a:xfrm>
            <a:off x="5283201" y="0"/>
            <a:ext cx="830434" cy="6858000"/>
          </a:xfrm>
          <a:prstGeom prst="rect">
            <a:avLst/>
          </a:prstGeom>
          <a:gradFill flip="none" rotWithShape="1">
            <a:gsLst>
              <a:gs pos="12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4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0ABB060A-A247-E940-009F-84B97D47024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74196" y="3460750"/>
            <a:ext cx="5544000" cy="25209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Sub Text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3C5CC7-0FB0-7217-9C60-F0ABA18BE90E}"/>
              </a:ext>
            </a:extLst>
          </p:cNvPr>
          <p:cNvSpPr/>
          <p:nvPr userDrawn="1"/>
        </p:nvSpPr>
        <p:spPr>
          <a:xfrm>
            <a:off x="5283202" y="0"/>
            <a:ext cx="830434" cy="6858000"/>
          </a:xfrm>
          <a:prstGeom prst="rect">
            <a:avLst/>
          </a:prstGeom>
          <a:gradFill flip="none" rotWithShape="1">
            <a:gsLst>
              <a:gs pos="11000">
                <a:srgbClr val="FAFAFD">
                  <a:alpha val="0"/>
                  <a:lumMod val="100000"/>
                </a:srgbClr>
              </a:gs>
              <a:gs pos="61000">
                <a:srgbClr val="FAFAFD">
                  <a:alpha val="90000"/>
                </a:srgbClr>
              </a:gs>
              <a:gs pos="87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4185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WTS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Presentation Title</a:t>
            </a:r>
            <a:endParaRPr lang="en-GB"/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3AFEFA5-AE4A-F0BA-2E0B-199AE4FC271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</a:lstStyle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BD6415A-07BC-5D90-3F45-A941BD2431C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74196" y="3460750"/>
            <a:ext cx="5544000" cy="25209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Sub Text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F64553-B04D-03F4-1F82-959549BAF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2" r="23890" b="-1"/>
          <a:stretch/>
        </p:blipFill>
        <p:spPr>
          <a:xfrm>
            <a:off x="0" y="0"/>
            <a:ext cx="6102330" cy="68579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62590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edIn Lear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en-GB"/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3AFEFA5-AE4A-F0BA-2E0B-199AE4FC271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</a:lstStyle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BD6415A-07BC-5D90-3F45-A941BD2431C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74196" y="3460750"/>
            <a:ext cx="5544000" cy="25209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Sub Text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2A33FD-B30F-96D9-C61D-AB39D481318D}"/>
              </a:ext>
            </a:extLst>
          </p:cNvPr>
          <p:cNvSpPr txBox="1"/>
          <p:nvPr userDrawn="1"/>
        </p:nvSpPr>
        <p:spPr>
          <a:xfrm>
            <a:off x="-59297" y="5861141"/>
            <a:ext cx="6096000" cy="606073"/>
          </a:xfrm>
          <a:prstGeom prst="rect">
            <a:avLst/>
          </a:prstGeom>
          <a:noFill/>
        </p:spPr>
        <p:txBody>
          <a:bodyPr wrap="square" anchor="b" anchorCtr="0">
            <a:no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GB" sz="3200">
                <a:solidFill>
                  <a:srgbClr val="034A90"/>
                </a:solidFill>
                <a:ea typeface="+mn-lt"/>
                <a:cs typeface="+mn-lt"/>
                <a:hlinkClick r:id="rId2"/>
              </a:rPr>
              <a:t>https://lnkd.in/equPUue</a:t>
            </a:r>
            <a:endParaRPr lang="en-GB" sz="3200">
              <a:solidFill>
                <a:srgbClr val="034A90"/>
              </a:solidFill>
              <a:ea typeface="+mn-lt"/>
              <a:cs typeface="+mn-lt"/>
            </a:endParaRPr>
          </a:p>
        </p:txBody>
      </p:sp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A8572EB2-CC5C-C53D-F8B2-26B48AF2482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1303" y="1371600"/>
            <a:ext cx="4114800" cy="4114800"/>
          </a:xfrm>
          <a:prstGeom prst="rect">
            <a:avLst/>
          </a:prstGeom>
        </p:spPr>
      </p:pic>
      <p:pic>
        <p:nvPicPr>
          <p:cNvPr id="7" name="Picture 6" descr="A blue and black logo&#10;&#10;Description automatically generated">
            <a:extLst>
              <a:ext uri="{FF2B5EF4-FFF2-40B4-BE49-F238E27FC236}">
                <a16:creationId xmlns:a16="http://schemas.microsoft.com/office/drawing/2014/main" id="{9198A0FD-2F22-F3B1-8274-DD84E3758A2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75" y="428494"/>
            <a:ext cx="5120249" cy="69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1357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edback - Stud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2A33FD-B30F-96D9-C61D-AB39D481318D}"/>
              </a:ext>
            </a:extLst>
          </p:cNvPr>
          <p:cNvSpPr txBox="1"/>
          <p:nvPr userDrawn="1"/>
        </p:nvSpPr>
        <p:spPr>
          <a:xfrm>
            <a:off x="0" y="5302973"/>
            <a:ext cx="6096000" cy="616450"/>
          </a:xfrm>
          <a:prstGeom prst="rect">
            <a:avLst/>
          </a:prstGeom>
          <a:noFill/>
        </p:spPr>
        <p:txBody>
          <a:bodyPr wrap="square" anchor="b" anchorCtr="0">
            <a:no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GB" sz="3200">
                <a:solidFill>
                  <a:srgbClr val="034A90"/>
                </a:solidFill>
                <a:ea typeface="+mn-lt"/>
                <a:cs typeface="+mn-lt"/>
                <a:hlinkClick r:id="rId2"/>
              </a:rPr>
              <a:t>Student feedback form</a:t>
            </a:r>
            <a:endParaRPr lang="en-US" sz="3200"/>
          </a:p>
        </p:txBody>
      </p:sp>
      <p:pic>
        <p:nvPicPr>
          <p:cNvPr id="6" name="Picture 5" descr="QR code for Digital Skills Feedback weblink">
            <a:hlinkClick r:id="rId2"/>
            <a:extLst>
              <a:ext uri="{FF2B5EF4-FFF2-40B4-BE49-F238E27FC236}">
                <a16:creationId xmlns:a16="http://schemas.microsoft.com/office/drawing/2014/main" id="{A8572EB2-CC5C-C53D-F8B2-26B48AF248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86400" y="1021969"/>
            <a:ext cx="4114800" cy="4114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A64DE5-A522-C103-114C-CC896AE8BB47}"/>
              </a:ext>
            </a:extLst>
          </p:cNvPr>
          <p:cNvSpPr txBox="1"/>
          <p:nvPr userDrawn="1"/>
        </p:nvSpPr>
        <p:spPr>
          <a:xfrm>
            <a:off x="6374195" y="3436957"/>
            <a:ext cx="55440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>
                <a:solidFill>
                  <a:schemeClr val="bg1"/>
                </a:solidFill>
              </a:rPr>
              <a:t>If you have 5 minutes, please scan the QR code or use the link below to complete our feedback form.</a:t>
            </a:r>
          </a:p>
        </p:txBody>
      </p:sp>
    </p:spTree>
    <p:extLst>
      <p:ext uri="{BB962C8B-B14F-4D97-AF65-F5344CB8AC3E}">
        <p14:creationId xmlns:p14="http://schemas.microsoft.com/office/powerpoint/2010/main" val="11021377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edback - Staf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0F1-4B8B-92C1-088D-8C5D6AE2A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en-GB"/>
          </a:p>
        </p:txBody>
      </p:sp>
      <p:pic>
        <p:nvPicPr>
          <p:cNvPr id="4" name="Picture 3" descr="A qr code on a white background&#10;&#10;Description automatically generated">
            <a:hlinkClick r:id="rId2"/>
            <a:extLst>
              <a:ext uri="{FF2B5EF4-FFF2-40B4-BE49-F238E27FC236}">
                <a16:creationId xmlns:a16="http://schemas.microsoft.com/office/drawing/2014/main" id="{C18FD1A7-D747-76DA-0C0D-A617C1B5FF7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000" y="1021969"/>
            <a:ext cx="4114800" cy="41148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E507ADB-24A8-7A4F-4EE4-ACA1AC9B895F}"/>
              </a:ext>
            </a:extLst>
          </p:cNvPr>
          <p:cNvSpPr txBox="1"/>
          <p:nvPr userDrawn="1"/>
        </p:nvSpPr>
        <p:spPr>
          <a:xfrm>
            <a:off x="6374195" y="3436957"/>
            <a:ext cx="55440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>
                <a:solidFill>
                  <a:schemeClr val="bg1"/>
                </a:solidFill>
              </a:rPr>
              <a:t>If you have 5 minutes, please scan the QR code or use the link below to complete our feedback form.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3682F8-A802-933B-28BA-B618E0794C7B}"/>
              </a:ext>
            </a:extLst>
          </p:cNvPr>
          <p:cNvSpPr txBox="1"/>
          <p:nvPr userDrawn="1"/>
        </p:nvSpPr>
        <p:spPr>
          <a:xfrm>
            <a:off x="0" y="5302973"/>
            <a:ext cx="6096000" cy="616450"/>
          </a:xfrm>
          <a:prstGeom prst="rect">
            <a:avLst/>
          </a:prstGeom>
          <a:noFill/>
        </p:spPr>
        <p:txBody>
          <a:bodyPr wrap="square" anchor="b" anchorCtr="0">
            <a:no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GB" sz="3200">
                <a:solidFill>
                  <a:srgbClr val="034A90"/>
                </a:solidFill>
                <a:ea typeface="+mn-lt"/>
                <a:cs typeface="+mn-lt"/>
                <a:hlinkClick r:id="rId2"/>
              </a:rPr>
              <a:t>Staff feedback form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41793954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0DDCB-A9FF-3B6D-2172-64DC7157E5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7646" y="1241368"/>
            <a:ext cx="3751461" cy="5276390"/>
          </a:xfrm>
          <a:prstGeom prst="rect">
            <a:avLst/>
          </a:prstGeom>
        </p:spPr>
        <p:txBody>
          <a:bodyPr/>
          <a:lstStyle>
            <a:lvl1pPr>
              <a:defRPr b="1">
                <a:latin typeface="Akzidenz Grotesk BE (Headings)"/>
              </a:defRPr>
            </a:lvl1pPr>
          </a:lstStyle>
          <a:p>
            <a:r>
              <a:rPr lang="en-US"/>
              <a:t>Quote Text</a:t>
            </a:r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4FCC1D8-887A-4CE6-CB57-EFD268B6BC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40102" y="350874"/>
            <a:ext cx="7384252" cy="61668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896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s://www.uwtsd.ac.uk/" TargetMode="Externa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hyperlink" Target="mailto:digitalskills@uwtsd.ac.uk" TargetMode="Externa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digitalskills.uwtsd.ac.uk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hyperlink" Target="https://www.uwtsd.ac.uk/" TargetMode="Externa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hyperlink" Target="https://digitalskills.uwtsd.ac.uk/" TargetMode="Externa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14.png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hyperlink" Target="https://www.uwtsd.ac.uk/library" TargetMode="External"/><Relationship Id="rId10" Type="http://schemas.openxmlformats.org/officeDocument/2006/relationships/slideLayout" Target="../slideLayouts/slideLayout21.xml"/><Relationship Id="rId19" Type="http://schemas.openxmlformats.org/officeDocument/2006/relationships/hyperlink" Target="mailto:digitalskills@uwtsd.ac.uk" TargetMode="Externa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81B988F-4E81-CC73-E83B-DC88E3440B2C}"/>
              </a:ext>
            </a:extLst>
          </p:cNvPr>
          <p:cNvSpPr/>
          <p:nvPr userDrawn="1"/>
        </p:nvSpPr>
        <p:spPr>
          <a:xfrm>
            <a:off x="0" y="6312672"/>
            <a:ext cx="12192000" cy="5544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713"/>
            <a:ext cx="12192000" cy="100320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UWTSD logo">
            <a:hlinkClick r:id="rId13"/>
            <a:extLst>
              <a:ext uri="{FF2B5EF4-FFF2-40B4-BE49-F238E27FC236}">
                <a16:creationId xmlns:a16="http://schemas.microsoft.com/office/drawing/2014/main" id="{13F60AA1-63B3-487B-815F-37F4CFD58A4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14" y="218661"/>
            <a:ext cx="1489840" cy="5665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05802" y="67376"/>
            <a:ext cx="10029524" cy="9365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Slide Title</a:t>
            </a:r>
            <a:endParaRPr lang="en-GB"/>
          </a:p>
        </p:txBody>
      </p:sp>
      <p:pic>
        <p:nvPicPr>
          <p:cNvPr id="4" name="Picture 3" descr="UWTSD Digital Skills weblink">
            <a:hlinkClick r:id="rId15"/>
            <a:extLst>
              <a:ext uri="{FF2B5EF4-FFF2-40B4-BE49-F238E27FC236}">
                <a16:creationId xmlns:a16="http://schemas.microsoft.com/office/drawing/2014/main" id="{283A7409-C6C7-9175-2CD3-6586B1D4F6E4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142" y="6464753"/>
            <a:ext cx="2028825" cy="285750"/>
          </a:xfrm>
          <a:prstGeom prst="rect">
            <a:avLst/>
          </a:prstGeom>
        </p:spPr>
      </p:pic>
      <p:pic>
        <p:nvPicPr>
          <p:cNvPr id="5" name="Picture 4" descr="UWTSD Digital Skills Email">
            <a:hlinkClick r:id="rId17"/>
            <a:extLst>
              <a:ext uri="{FF2B5EF4-FFF2-40B4-BE49-F238E27FC236}">
                <a16:creationId xmlns:a16="http://schemas.microsoft.com/office/drawing/2014/main" id="{A7673A20-B248-CD23-E0C4-AAF8F742E1B2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35058" y="6464753"/>
            <a:ext cx="1828800" cy="28575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B21184-32DE-9673-FE9C-98EB52C99D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240" y="1592263"/>
            <a:ext cx="10795520" cy="4574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9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9" r:id="rId2"/>
    <p:sldLayoutId id="2147483696" r:id="rId3"/>
    <p:sldLayoutId id="2147483673" r:id="rId4"/>
    <p:sldLayoutId id="2147483668" r:id="rId5"/>
    <p:sldLayoutId id="2147483678" r:id="rId6"/>
    <p:sldLayoutId id="2147483686" r:id="rId7"/>
    <p:sldLayoutId id="2147483685" r:id="rId8"/>
    <p:sldLayoutId id="2147483671" r:id="rId9"/>
    <p:sldLayoutId id="2147483663" r:id="rId10"/>
    <p:sldLayoutId id="2147483683" r:id="rId11"/>
  </p:sldLayoutIdLst>
  <p:hf sldNum="0" hd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03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3884" userDrawn="1">
          <p15:clr>
            <a:srgbClr val="F26B43"/>
          </p15:clr>
        </p15:guide>
        <p15:guide id="4" pos="3940" userDrawn="1">
          <p15:clr>
            <a:srgbClr val="F26B43"/>
          </p15:clr>
        </p15:guide>
        <p15:guide id="5" pos="3749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A7700DD-6619-99D8-A238-7CC7EFDEAA93}"/>
              </a:ext>
            </a:extLst>
          </p:cNvPr>
          <p:cNvSpPr>
            <a:spLocks/>
          </p:cNvSpPr>
          <p:nvPr userDrawn="1"/>
        </p:nvSpPr>
        <p:spPr>
          <a:xfrm>
            <a:off x="6096000" y="0"/>
            <a:ext cx="6096000" cy="68572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UWTSD logo">
            <a:hlinkClick r:id="rId13"/>
            <a:extLst>
              <a:ext uri="{FF2B5EF4-FFF2-40B4-BE49-F238E27FC236}">
                <a16:creationId xmlns:a16="http://schemas.microsoft.com/office/drawing/2014/main" id="{C5109E8A-984D-FD36-6ED3-76EFE30D3600}"/>
              </a:ext>
            </a:extLst>
          </p:cNvPr>
          <p:cNvPicPr>
            <a:picLocks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708" y="218661"/>
            <a:ext cx="1489840" cy="566594"/>
          </a:xfrm>
          <a:prstGeom prst="rect">
            <a:avLst/>
          </a:prstGeom>
        </p:spPr>
      </p:pic>
      <p:pic>
        <p:nvPicPr>
          <p:cNvPr id="9" name="Picture 8" descr="UWTSD Library logo">
            <a:hlinkClick r:id="rId15"/>
            <a:extLst>
              <a:ext uri="{FF2B5EF4-FFF2-40B4-BE49-F238E27FC236}">
                <a16:creationId xmlns:a16="http://schemas.microsoft.com/office/drawing/2014/main" id="{8E25298E-989B-5A45-0DF5-A8875F0B618A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0448" y="-42194"/>
            <a:ext cx="1234499" cy="95767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40217352-D72C-1C7F-9D29-74095D1FBA81}"/>
              </a:ext>
            </a:extLst>
          </p:cNvPr>
          <p:cNvSpPr txBox="1">
            <a:spLocks/>
          </p:cNvSpPr>
          <p:nvPr userDrawn="1"/>
        </p:nvSpPr>
        <p:spPr>
          <a:xfrm>
            <a:off x="6367977" y="2109158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445A51-9F93-31C4-7BE0-FE39667CB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4197" y="1021969"/>
            <a:ext cx="5544000" cy="24070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Presentation Title</a:t>
            </a:r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7BA3A68-AB71-C083-3F6B-F43BDFD267F7}"/>
              </a:ext>
            </a:extLst>
          </p:cNvPr>
          <p:cNvCxnSpPr>
            <a:cxnSpLocks/>
          </p:cNvCxnSpPr>
          <p:nvPr userDrawn="1"/>
        </p:nvCxnSpPr>
        <p:spPr>
          <a:xfrm>
            <a:off x="6367977" y="1003851"/>
            <a:ext cx="5552046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 descr="UWTSD Digital Skills weblink">
            <a:hlinkClick r:id="rId17"/>
            <a:extLst>
              <a:ext uri="{FF2B5EF4-FFF2-40B4-BE49-F238E27FC236}">
                <a16:creationId xmlns:a16="http://schemas.microsoft.com/office/drawing/2014/main" id="{C26C6173-294C-5287-ED99-1E4F501E90D7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3066" y="6419770"/>
            <a:ext cx="1893570" cy="266700"/>
          </a:xfrm>
          <a:prstGeom prst="rect">
            <a:avLst/>
          </a:prstGeom>
        </p:spPr>
      </p:pic>
      <p:pic>
        <p:nvPicPr>
          <p:cNvPr id="21" name="Picture 20" descr="UWTSD Digital Skills Email">
            <a:hlinkClick r:id="rId19"/>
            <a:extLst>
              <a:ext uri="{FF2B5EF4-FFF2-40B4-BE49-F238E27FC236}">
                <a16:creationId xmlns:a16="http://schemas.microsoft.com/office/drawing/2014/main" id="{C7F403EE-A5F4-5C64-E70C-1A5CD06E21C3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7941" y="6419770"/>
            <a:ext cx="1706880" cy="266700"/>
          </a:xfrm>
          <a:prstGeom prst="rect">
            <a:avLst/>
          </a:prstGeom>
        </p:spPr>
      </p:pic>
      <p:pic>
        <p:nvPicPr>
          <p:cNvPr id="3" name="Picture 2" descr="@UWTSDlib Socials">
            <a:extLst>
              <a:ext uri="{FF2B5EF4-FFF2-40B4-BE49-F238E27FC236}">
                <a16:creationId xmlns:a16="http://schemas.microsoft.com/office/drawing/2014/main" id="{0C516283-EC1F-61C1-7211-9DC6EF3CA029}"/>
              </a:ext>
            </a:extLst>
          </p:cNvPr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94587" y="6431359"/>
            <a:ext cx="1319276" cy="24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32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76" r:id="rId2"/>
    <p:sldLayoutId id="2147483682" r:id="rId3"/>
    <p:sldLayoutId id="2147483680" r:id="rId4"/>
    <p:sldLayoutId id="2147483679" r:id="rId5"/>
    <p:sldLayoutId id="2147483681" r:id="rId6"/>
    <p:sldLayoutId id="2147483694" r:id="rId7"/>
    <p:sldLayoutId id="2147483691" r:id="rId8"/>
    <p:sldLayoutId id="2147483692" r:id="rId9"/>
    <p:sldLayoutId id="2147483684" r:id="rId10"/>
    <p:sldLayoutId id="2147483695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A7700DD-6619-99D8-A238-7CC7EFDEAA93}"/>
              </a:ext>
            </a:extLst>
          </p:cNvPr>
          <p:cNvSpPr>
            <a:spLocks/>
          </p:cNvSpPr>
          <p:nvPr userDrawn="1"/>
        </p:nvSpPr>
        <p:spPr>
          <a:xfrm>
            <a:off x="0" y="778"/>
            <a:ext cx="4320000" cy="68572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0217352-D72C-1C7F-9D29-74095D1FBA81}"/>
              </a:ext>
            </a:extLst>
          </p:cNvPr>
          <p:cNvSpPr txBox="1">
            <a:spLocks/>
          </p:cNvSpPr>
          <p:nvPr userDrawn="1"/>
        </p:nvSpPr>
        <p:spPr>
          <a:xfrm>
            <a:off x="6367977" y="2109158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5DD6BC-9B00-7EB6-B2B1-223E5CE363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46" y="218255"/>
            <a:ext cx="1023113" cy="102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71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i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.couch@uwtsd.ac.uk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rYYQvPilSk" TargetMode="External"/><Relationship Id="rId2" Type="http://schemas.openxmlformats.org/officeDocument/2006/relationships/hyperlink" Target="https://www.linkedin.com/learning/sway-essential-training-2021/what-is-sway?autoplay=true&amp;u=7796693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DsXXostVZY8" TargetMode="External"/><Relationship Id="rId5" Type="http://schemas.openxmlformats.org/officeDocument/2006/relationships/hyperlink" Target="https://support.microsoft.com/en-us/office/getting-started-with-sway-2076c468-63f4-4a89-ae5f-424796714a8a" TargetMode="External"/><Relationship Id="rId4" Type="http://schemas.openxmlformats.org/officeDocument/2006/relationships/hyperlink" Target="https://sway.com/s/uaMJXHaTAJkhkOqX/embed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6177E-F1F1-4A19-91E9-FCB4D9373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4197" y="1021969"/>
            <a:ext cx="5544000" cy="2407032"/>
          </a:xfrm>
        </p:spPr>
        <p:txBody>
          <a:bodyPr anchor="b">
            <a:normAutofit/>
          </a:bodyPr>
          <a:lstStyle/>
          <a:p>
            <a:r>
              <a:rPr lang="en-GB" dirty="0"/>
              <a:t>Microsoft Sway</a:t>
            </a:r>
          </a:p>
        </p:txBody>
      </p:sp>
      <p:pic>
        <p:nvPicPr>
          <p:cNvPr id="6" name="Picture 5" descr="Women working from home">
            <a:extLst>
              <a:ext uri="{FF2B5EF4-FFF2-40B4-BE49-F238E27FC236}">
                <a16:creationId xmlns:a16="http://schemas.microsoft.com/office/drawing/2014/main" id="{82141F1B-A04A-1310-F456-3C7A6D07F8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23" r="16143" b="-1"/>
          <a:stretch/>
        </p:blipFill>
        <p:spPr>
          <a:xfrm>
            <a:off x="20" y="10"/>
            <a:ext cx="6095980" cy="6857990"/>
          </a:xfrm>
          <a:prstGeom prst="rect">
            <a:avLst/>
          </a:prstGeom>
          <a:noFill/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642293-A2CF-75F5-A763-3FD8D452DB2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4196" y="3460750"/>
            <a:ext cx="5544000" cy="2520950"/>
          </a:xfrm>
        </p:spPr>
        <p:txBody>
          <a:bodyPr>
            <a:normAutofit/>
          </a:bodyPr>
          <a:lstStyle/>
          <a:p>
            <a:r>
              <a:rPr lang="en-GB" dirty="0"/>
              <a:t>Digital Skills Session</a:t>
            </a:r>
          </a:p>
        </p:txBody>
      </p:sp>
    </p:spTree>
    <p:extLst>
      <p:ext uri="{BB962C8B-B14F-4D97-AF65-F5344CB8AC3E}">
        <p14:creationId xmlns:p14="http://schemas.microsoft.com/office/powerpoint/2010/main" val="2150968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64415-22B8-F967-0FBE-282A2093C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/>
                <a:cs typeface="Arial"/>
              </a:rPr>
              <a:t>Presenter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7C0F9A8F-B3F0-27D5-C8C1-20F9454D2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2368062"/>
            <a:ext cx="2286740" cy="228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3FCB2D82-C33F-759A-C139-39C27074E790}"/>
              </a:ext>
            </a:extLst>
          </p:cNvPr>
          <p:cNvSpPr txBox="1">
            <a:spLocks/>
          </p:cNvSpPr>
          <p:nvPr/>
        </p:nvSpPr>
        <p:spPr>
          <a:xfrm>
            <a:off x="4546259" y="3028298"/>
            <a:ext cx="6320663" cy="11932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2800" dirty="0"/>
              <a:t>Gwen Couch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2800" b="1" dirty="0"/>
              <a:t>Digital </a:t>
            </a:r>
            <a:r>
              <a:rPr lang="en-GB" sz="2800" b="1"/>
              <a:t>Skills Advisor</a:t>
            </a:r>
            <a:endParaRPr lang="en-GB" sz="2800" b="1" dirty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2800" dirty="0"/>
              <a:t>IEH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2800" dirty="0">
                <a:hlinkClick r:id="rId3"/>
              </a:rPr>
              <a:t>g.couch@uwtsd.ac.uk</a:t>
            </a:r>
            <a:r>
              <a:rPr lang="en-GB" sz="2800" dirty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4519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7"/>
    </mc:Choice>
    <mc:Fallback xmlns="">
      <p:transition spd="slow" advTm="125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48BEC2-3AA3-9F83-2A75-F4C62017F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6232DC6-3D27-221D-E6E1-8AF5AC2F4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/>
                <a:cs typeface="Arial"/>
              </a:rPr>
              <a:t>What is Microsoft Sway?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07704B-5FCB-21C6-AFBD-F91318A6B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91" r="10537"/>
          <a:stretch/>
        </p:blipFill>
        <p:spPr>
          <a:xfrm>
            <a:off x="6352985" y="1592263"/>
            <a:ext cx="5140775" cy="4488052"/>
          </a:xfrm>
          <a:prstGeom prst="rect">
            <a:avLst/>
          </a:prstGeom>
          <a:noFill/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847F3DD3-2256-BB14-1232-45F26EFEA3A5}"/>
              </a:ext>
            </a:extLst>
          </p:cNvPr>
          <p:cNvSpPr txBox="1">
            <a:spLocks/>
          </p:cNvSpPr>
          <p:nvPr/>
        </p:nvSpPr>
        <p:spPr>
          <a:xfrm>
            <a:off x="698240" y="1337739"/>
            <a:ext cx="5253038" cy="4573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kern="1200" dirty="0">
                <a:latin typeface="+mn-lt"/>
                <a:ea typeface="+mn-ea"/>
                <a:cs typeface="+mn-cs"/>
              </a:rPr>
              <a:t>Sway lets you create and share interactive reports, blogs, presentations and more…</a:t>
            </a:r>
          </a:p>
          <a:p>
            <a:pPr marL="0" indent="0">
              <a:buNone/>
            </a:pPr>
            <a:endParaRPr lang="en-US" sz="2400" kern="1200" dirty="0">
              <a:latin typeface="+mn-lt"/>
              <a:ea typeface="+mn-ea"/>
              <a:cs typeface="+mn-c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kern="1200" dirty="0">
                <a:latin typeface="+mn-lt"/>
                <a:ea typeface="+mn-ea"/>
                <a:cs typeface="+mn-cs"/>
              </a:rPr>
              <a:t>Visually appealing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kern="1200" dirty="0">
                <a:latin typeface="+mn-lt"/>
                <a:ea typeface="+mn-ea"/>
                <a:cs typeface="+mn-cs"/>
              </a:rPr>
              <a:t>Easy to digest information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kern="1200" dirty="0">
                <a:latin typeface="+mn-lt"/>
                <a:ea typeface="+mn-ea"/>
                <a:cs typeface="+mn-cs"/>
              </a:rPr>
              <a:t>Quickly import documents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kern="1200" dirty="0">
                <a:latin typeface="+mn-lt"/>
                <a:ea typeface="+mn-ea"/>
                <a:cs typeface="+mn-cs"/>
              </a:rPr>
              <a:t>Embed different media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kern="1200" dirty="0">
                <a:latin typeface="+mn-lt"/>
                <a:ea typeface="+mn-ea"/>
                <a:cs typeface="+mn-cs"/>
              </a:rPr>
              <a:t>Interactive and asynchronous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Creative way to present work</a:t>
            </a:r>
            <a:endParaRPr lang="en-US" sz="2400" kern="1200" dirty="0"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kern="1200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5822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6CC6CD-379D-8BF6-745C-7C1D39468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23E3ACD-D9D4-D780-2642-CFCE249F8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/>
                <a:cs typeface="Arial"/>
              </a:rPr>
              <a:t>Advantages of using Sway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B584B5-A672-763A-C28B-13ABAB053C2F}"/>
              </a:ext>
            </a:extLst>
          </p:cNvPr>
          <p:cNvSpPr txBox="1"/>
          <p:nvPr/>
        </p:nvSpPr>
        <p:spPr>
          <a:xfrm>
            <a:off x="1047744" y="1645060"/>
            <a:ext cx="49425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Part of Microsoft 365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Simple, easy to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Multimedia integration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Basic design options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B9159A-310A-1FE8-7D78-2B2C32FF9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784" y="1186759"/>
            <a:ext cx="4804472" cy="4804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54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9952373-8CBD-6934-6A68-84455EFEF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Getting Started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049AEB1-3734-E512-6C90-5EEDD55A03E8}"/>
              </a:ext>
            </a:extLst>
          </p:cNvPr>
          <p:cNvSpPr txBox="1">
            <a:spLocks/>
          </p:cNvSpPr>
          <p:nvPr/>
        </p:nvSpPr>
        <p:spPr>
          <a:xfrm>
            <a:off x="195553" y="2567940"/>
            <a:ext cx="4640541" cy="1899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dirty="0"/>
              <a:t>Start from new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dirty="0"/>
              <a:t>Start from topic </a:t>
            </a:r>
            <a:r>
              <a:rPr lang="en-GB" sz="1600" b="0" dirty="0"/>
              <a:t>*not recommended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dirty="0"/>
              <a:t>Use premade template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dirty="0"/>
              <a:t>Start from existing document </a:t>
            </a:r>
            <a:endParaRPr lang="en-GB" b="0" dirty="0">
              <a:solidFill>
                <a:schemeClr val="accent1"/>
              </a:solidFill>
            </a:endParaRPr>
          </a:p>
        </p:txBody>
      </p:sp>
      <p:pic>
        <p:nvPicPr>
          <p:cNvPr id="8" name="Picture 7" descr="A screenshot of Sway home page">
            <a:extLst>
              <a:ext uri="{FF2B5EF4-FFF2-40B4-BE49-F238E27FC236}">
                <a16:creationId xmlns:a16="http://schemas.microsoft.com/office/drawing/2014/main" id="{B3E8402A-17C3-4B1F-4E5A-F0FAF5DFB6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6094" y="1696298"/>
            <a:ext cx="7051067" cy="38252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74989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7A9488-3504-6919-66B3-3421DA304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52FAA65-D0EF-0812-3EF5-76EBA98C0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E988A4-2AE7-0EE8-96E7-334F3F7CA3B3}"/>
              </a:ext>
            </a:extLst>
          </p:cNvPr>
          <p:cNvSpPr txBox="1"/>
          <p:nvPr/>
        </p:nvSpPr>
        <p:spPr>
          <a:xfrm>
            <a:off x="9603355" y="2159174"/>
            <a:ext cx="2286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Choose your preferred style.</a:t>
            </a:r>
          </a:p>
          <a:p>
            <a:endParaRPr lang="en-GB" dirty="0"/>
          </a:p>
          <a:p>
            <a:r>
              <a:rPr lang="en-GB" dirty="0"/>
              <a:t>Experiment with different fonts, colours etc.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A screenshot of Design tab in Sway">
            <a:extLst>
              <a:ext uri="{FF2B5EF4-FFF2-40B4-BE49-F238E27FC236}">
                <a16:creationId xmlns:a16="http://schemas.microsoft.com/office/drawing/2014/main" id="{ED166D31-9BE4-DA9F-3E91-932A68F275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612" y="1592263"/>
            <a:ext cx="8905792" cy="4574041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B0A3FFA-8CBB-9A4F-DED6-727D94A58CFE}"/>
              </a:ext>
            </a:extLst>
          </p:cNvPr>
          <p:cNvCxnSpPr>
            <a:cxnSpLocks/>
          </p:cNvCxnSpPr>
          <p:nvPr/>
        </p:nvCxnSpPr>
        <p:spPr>
          <a:xfrm flipH="1" flipV="1">
            <a:off x="9141848" y="1750953"/>
            <a:ext cx="461507" cy="34418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B46B4EC-F95F-EFB0-F8A3-D006C100B4A8}"/>
              </a:ext>
            </a:extLst>
          </p:cNvPr>
          <p:cNvCxnSpPr>
            <a:cxnSpLocks/>
          </p:cNvCxnSpPr>
          <p:nvPr/>
        </p:nvCxnSpPr>
        <p:spPr>
          <a:xfrm flipH="1">
            <a:off x="9218247" y="4005361"/>
            <a:ext cx="308708" cy="46213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8C0F319-DC41-F70C-D024-6EA8D5EDE9ED}"/>
              </a:ext>
            </a:extLst>
          </p:cNvPr>
          <p:cNvCxnSpPr>
            <a:cxnSpLocks/>
          </p:cNvCxnSpPr>
          <p:nvPr/>
        </p:nvCxnSpPr>
        <p:spPr>
          <a:xfrm flipH="1">
            <a:off x="1340528" y="1162407"/>
            <a:ext cx="603682" cy="44358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088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906697-5B83-541C-3629-F18347737D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24BA81F-602A-5727-82B2-F7F0F518B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Tips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D6EE22F8-9324-F99F-1BAA-0C5EC4F0D218}"/>
              </a:ext>
            </a:extLst>
          </p:cNvPr>
          <p:cNvSpPr txBox="1">
            <a:spLocks/>
          </p:cNvSpPr>
          <p:nvPr/>
        </p:nvSpPr>
        <p:spPr>
          <a:xfrm>
            <a:off x="2527997" y="1730571"/>
            <a:ext cx="7136006" cy="22906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0" dirty="0"/>
              <a:t>Keep it simple and readable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0" dirty="0"/>
              <a:t>review your work as you go along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0" dirty="0"/>
              <a:t>Be creative!</a:t>
            </a:r>
          </a:p>
          <a:p>
            <a:endParaRPr lang="en-GB" dirty="0"/>
          </a:p>
        </p:txBody>
      </p:sp>
      <p:pic>
        <p:nvPicPr>
          <p:cNvPr id="6" name="Picture 5" descr="A screenshot of the Play function in Sway to preview your work">
            <a:extLst>
              <a:ext uri="{FF2B5EF4-FFF2-40B4-BE49-F238E27FC236}">
                <a16:creationId xmlns:a16="http://schemas.microsoft.com/office/drawing/2014/main" id="{3ED58489-B6A9-46BD-3A0C-FA760945C2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519" r="-1182"/>
          <a:stretch/>
        </p:blipFill>
        <p:spPr>
          <a:xfrm>
            <a:off x="2604728" y="4240004"/>
            <a:ext cx="6468895" cy="15951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44798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319574A-D6C9-3726-3D02-3F36F9C1C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/>
                <a:cs typeface="Arial"/>
              </a:rPr>
              <a:t>Additional Resources</a:t>
            </a: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C181197C-D738-AE2D-71FF-DB029FEF033C}"/>
              </a:ext>
            </a:extLst>
          </p:cNvPr>
          <p:cNvSpPr txBox="1">
            <a:spLocks/>
          </p:cNvSpPr>
          <p:nvPr/>
        </p:nvSpPr>
        <p:spPr>
          <a:xfrm>
            <a:off x="933984" y="2026920"/>
            <a:ext cx="10559776" cy="340243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0" dirty="0">
                <a:hlinkClick r:id="rId2"/>
              </a:rPr>
              <a:t>Sway Essential Training</a:t>
            </a:r>
            <a:endParaRPr lang="en-GB" sz="2800" b="0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0" dirty="0">
                <a:hlinkClick r:id="rId3"/>
              </a:rPr>
              <a:t>How to use Microsoft Sway</a:t>
            </a:r>
            <a:endParaRPr lang="en-GB" sz="2800" b="0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0" dirty="0">
                <a:hlinkClick r:id="rId4"/>
              </a:rPr>
              <a:t>Sample Sway</a:t>
            </a:r>
            <a:endParaRPr lang="en-GB" sz="2800" b="0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0" dirty="0">
                <a:hlinkClick r:id="rId5"/>
              </a:rPr>
              <a:t>Getting Started with Sway</a:t>
            </a:r>
            <a:endParaRPr lang="en-GB" sz="2800" b="0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0" dirty="0">
                <a:hlinkClick r:id="rId6"/>
              </a:rPr>
              <a:t>Sway Pro Tips</a:t>
            </a:r>
            <a:endParaRPr lang="en-GB" sz="2800" b="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6554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1284B-DF19-BC97-351A-BA4E397C5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Dewch</a:t>
            </a:r>
            <a:r>
              <a:rPr lang="en-GB"/>
              <a:t> o </a:t>
            </a:r>
            <a:r>
              <a:rPr lang="en-GB" err="1"/>
              <a:t>hyd</a:t>
            </a:r>
            <a:r>
              <a:rPr lang="en-GB"/>
              <a:t> </a:t>
            </a:r>
            <a:r>
              <a:rPr lang="en-GB" err="1"/>
              <a:t>i</a:t>
            </a:r>
            <a:r>
              <a:rPr lang="en-GB"/>
              <a:t> </a:t>
            </a:r>
            <a:r>
              <a:rPr lang="en-GB" err="1"/>
              <a:t>ni</a:t>
            </a:r>
            <a:r>
              <a:rPr lang="en-GB"/>
              <a:t> </a:t>
            </a:r>
            <a:r>
              <a:rPr lang="en-GB" err="1"/>
              <a:t>ar</a:t>
            </a:r>
            <a:r>
              <a:rPr lang="en-GB"/>
              <a:t> y </a:t>
            </a:r>
            <a:r>
              <a:rPr lang="en-GB" err="1"/>
              <a:t>cyfryngau</a:t>
            </a:r>
            <a:r>
              <a:rPr lang="en-GB"/>
              <a:t> </a:t>
            </a:r>
            <a:r>
              <a:rPr lang="en-GB" err="1"/>
              <a:t>cymdeithasol</a:t>
            </a:r>
            <a:r>
              <a:rPr lang="en-GB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876615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82887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16bf150f-5244-4e78-b200-1d4248ffccbb"/>
</p:tagLst>
</file>

<file path=ppt/theme/theme1.xml><?xml version="1.0" encoding="utf-8"?>
<a:theme xmlns:a="http://schemas.openxmlformats.org/drawingml/2006/main" name="Content">
  <a:themeElements>
    <a:clrScheme name="UWTSD">
      <a:dk1>
        <a:srgbClr val="161718"/>
      </a:dk1>
      <a:lt1>
        <a:srgbClr val="FAFAFD"/>
      </a:lt1>
      <a:dk2>
        <a:srgbClr val="3B3838"/>
      </a:dk2>
      <a:lt2>
        <a:srgbClr val="E6E7E8"/>
      </a:lt2>
      <a:accent1>
        <a:srgbClr val="00BFD9"/>
      </a:accent1>
      <a:accent2>
        <a:srgbClr val="00B5B0"/>
      </a:accent2>
      <a:accent3>
        <a:srgbClr val="AFD24A"/>
      </a:accent3>
      <a:accent4>
        <a:srgbClr val="FEBE10"/>
      </a:accent4>
      <a:accent5>
        <a:srgbClr val="DB2461"/>
      </a:accent5>
      <a:accent6>
        <a:srgbClr val="A6C5D9"/>
      </a:accent6>
      <a:hlink>
        <a:srgbClr val="0085C3"/>
      </a:hlink>
      <a:folHlink>
        <a:srgbClr val="006392"/>
      </a:folHlink>
    </a:clrScheme>
    <a:fontScheme name="UWTSD">
      <a:majorFont>
        <a:latin typeface="Akzidenz Grotesk BE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 template-grey" id="{2D3D972A-7C21-4B26-807A-49A3C0694420}" vid="{2D655E11-3066-4895-98C7-B605ED2B203D}"/>
    </a:ext>
  </a:extLst>
</a:theme>
</file>

<file path=ppt/theme/theme2.xml><?xml version="1.0" encoding="utf-8"?>
<a:theme xmlns:a="http://schemas.openxmlformats.org/drawingml/2006/main" name="Half-Page Titles">
  <a:themeElements>
    <a:clrScheme name="UWTSD">
      <a:dk1>
        <a:srgbClr val="161718"/>
      </a:dk1>
      <a:lt1>
        <a:srgbClr val="FAFAFD"/>
      </a:lt1>
      <a:dk2>
        <a:srgbClr val="3B3838"/>
      </a:dk2>
      <a:lt2>
        <a:srgbClr val="E6E7E8"/>
      </a:lt2>
      <a:accent1>
        <a:srgbClr val="00BFD9"/>
      </a:accent1>
      <a:accent2>
        <a:srgbClr val="00B5B0"/>
      </a:accent2>
      <a:accent3>
        <a:srgbClr val="AFD24A"/>
      </a:accent3>
      <a:accent4>
        <a:srgbClr val="FEBE10"/>
      </a:accent4>
      <a:accent5>
        <a:srgbClr val="DB2461"/>
      </a:accent5>
      <a:accent6>
        <a:srgbClr val="A6C5D9"/>
      </a:accent6>
      <a:hlink>
        <a:srgbClr val="0085C3"/>
      </a:hlink>
      <a:folHlink>
        <a:srgbClr val="006392"/>
      </a:folHlink>
    </a:clrScheme>
    <a:fontScheme name="UWTSD">
      <a:majorFont>
        <a:latin typeface="Akzidenz Grotesk BE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Quote master">
  <a:themeElements>
    <a:clrScheme name="UWTSD">
      <a:dk1>
        <a:srgbClr val="161718"/>
      </a:dk1>
      <a:lt1>
        <a:srgbClr val="FAFAFD"/>
      </a:lt1>
      <a:dk2>
        <a:srgbClr val="3B3838"/>
      </a:dk2>
      <a:lt2>
        <a:srgbClr val="E6E7E8"/>
      </a:lt2>
      <a:accent1>
        <a:srgbClr val="00BFD9"/>
      </a:accent1>
      <a:accent2>
        <a:srgbClr val="00B5B0"/>
      </a:accent2>
      <a:accent3>
        <a:srgbClr val="AFD24A"/>
      </a:accent3>
      <a:accent4>
        <a:srgbClr val="FEBE10"/>
      </a:accent4>
      <a:accent5>
        <a:srgbClr val="DB2461"/>
      </a:accent5>
      <a:accent6>
        <a:srgbClr val="A6C5D9"/>
      </a:accent6>
      <a:hlink>
        <a:srgbClr val="00ADFA"/>
      </a:hlink>
      <a:folHlink>
        <a:srgbClr val="0085C3"/>
      </a:folHlink>
    </a:clrScheme>
    <a:fontScheme name="UWTSD">
      <a:majorFont>
        <a:latin typeface="Akzidenz Grotesk BE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4002A07E5FB6438DEE2217A7119FC0" ma:contentTypeVersion="20" ma:contentTypeDescription="Create a new document." ma:contentTypeScope="" ma:versionID="3e8f9e8ad82be2a6a834f36893f60ecf">
  <xsd:schema xmlns:xsd="http://www.w3.org/2001/XMLSchema" xmlns:xs="http://www.w3.org/2001/XMLSchema" xmlns:p="http://schemas.microsoft.com/office/2006/metadata/properties" xmlns:ns2="316f2420-4a0a-4c49-8a81-53a9bcc36554" xmlns:ns3="61b8a593-e33f-405c-9ec9-a885dee76581" targetNamespace="http://schemas.microsoft.com/office/2006/metadata/properties" ma:root="true" ma:fieldsID="7a0c70ce9593f74a04917f957a8ee113" ns2:_="" ns3:_="">
    <xsd:import namespace="316f2420-4a0a-4c49-8a81-53a9bcc36554"/>
    <xsd:import namespace="61b8a593-e33f-405c-9ec9-a885dee765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uploadedtowebsite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6f2420-4a0a-4c49-8a81-53a9bcc365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uploadedtowebsite" ma:index="23" nillable="true" ma:displayName="uploaded to website" ma:default="0" ma:format="Dropdown" ma:internalName="uploadedtowebsite">
      <xsd:simpleType>
        <xsd:restriction base="dms:Boolean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b8a593-e33f-405c-9ec9-a885dee76581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f475d125-4262-4684-8c3a-69fdb9666f71}" ma:internalName="TaxCatchAll" ma:showField="CatchAllData" ma:web="61b8a593-e33f-405c-9ec9-a885dee765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61b8a593-e33f-405c-9ec9-a885dee76581">
      <UserInfo>
        <DisplayName/>
        <AccountId xsi:nil="true"/>
        <AccountType/>
      </UserInfo>
    </SharedWithUsers>
    <lcf76f155ced4ddcb4097134ff3c332f xmlns="316f2420-4a0a-4c49-8a81-53a9bcc36554">
      <Terms xmlns="http://schemas.microsoft.com/office/infopath/2007/PartnerControls"/>
    </lcf76f155ced4ddcb4097134ff3c332f>
    <TaxCatchAll xmlns="61b8a593-e33f-405c-9ec9-a885dee76581" xsi:nil="true"/>
    <uploadedtowebsite xmlns="316f2420-4a0a-4c49-8a81-53a9bcc36554">false</uploadedtowebsit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06DFABF-14E0-4CA8-A527-BDC640179672}">
  <ds:schemaRefs>
    <ds:schemaRef ds:uri="316f2420-4a0a-4c49-8a81-53a9bcc36554"/>
    <ds:schemaRef ds:uri="61b8a593-e33f-405c-9ec9-a885dee7658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949DB88A-4CDB-4A02-BBF8-EAC6701E3581}">
  <ds:schemaRefs>
    <ds:schemaRef ds:uri="316f2420-4a0a-4c49-8a81-53a9bcc36554"/>
    <ds:schemaRef ds:uri="61b8a593-e33f-405c-9ec9-a885dee7658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95CDC2D-189F-4C07-8987-F7BE7C44EA2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template-grey</Template>
  <TotalTime>0</TotalTime>
  <Words>156</Words>
  <Application>Microsoft Office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Akzidenz Grotesk BE (Headings)</vt:lpstr>
      <vt:lpstr>Akzidenz Grotesk BE Bold</vt:lpstr>
      <vt:lpstr>Arial</vt:lpstr>
      <vt:lpstr>Calibri</vt:lpstr>
      <vt:lpstr>Wingdings</vt:lpstr>
      <vt:lpstr>Content</vt:lpstr>
      <vt:lpstr>Half-Page Titles</vt:lpstr>
      <vt:lpstr>Quote master</vt:lpstr>
      <vt:lpstr>Microsoft Sway</vt:lpstr>
      <vt:lpstr>Presenter</vt:lpstr>
      <vt:lpstr>What is Microsoft Sway?</vt:lpstr>
      <vt:lpstr>Advantages of using Sway</vt:lpstr>
      <vt:lpstr>Getting Started</vt:lpstr>
      <vt:lpstr>Design</vt:lpstr>
      <vt:lpstr>Tips</vt:lpstr>
      <vt:lpstr>Additional Resources</vt:lpstr>
      <vt:lpstr>Dewch o hyd i ni ar y cyfryngau cymdeithasol!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Hedges</dc:creator>
  <cp:lastModifiedBy>Gwennan Couch</cp:lastModifiedBy>
  <cp:revision>4</cp:revision>
  <dcterms:created xsi:type="dcterms:W3CDTF">2024-01-22T14:45:26Z</dcterms:created>
  <dcterms:modified xsi:type="dcterms:W3CDTF">2025-12-05T16:23:40Z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0x010100294002A07E5FB6438DEE2217A7119FC0</vt:lpwstr>
  </property>
  <property fmtid="{D5CDD505-2E9C-101B-9397-08002B2CF9AE}" pid="3" name="Order">
    <vt:r8>2443600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MediaServiceImageTags">
    <vt:lpwstr/>
  </property>
</Properties>
</file>