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59"/>
  </p:notesMasterIdLst>
  <p:sldIdLst>
    <p:sldId id="719" r:id="rId24"/>
    <p:sldId id="301" r:id="rId25"/>
    <p:sldId id="302" r:id="rId26"/>
    <p:sldId id="458" r:id="rId27"/>
    <p:sldId id="769" r:id="rId28"/>
    <p:sldId id="770" r:id="rId29"/>
    <p:sldId id="771" r:id="rId30"/>
    <p:sldId id="773" r:id="rId31"/>
    <p:sldId id="772" r:id="rId32"/>
    <p:sldId id="774" r:id="rId33"/>
    <p:sldId id="775" r:id="rId34"/>
    <p:sldId id="776" r:id="rId35"/>
    <p:sldId id="777" r:id="rId36"/>
    <p:sldId id="780" r:id="rId37"/>
    <p:sldId id="778" r:id="rId38"/>
    <p:sldId id="779" r:id="rId39"/>
    <p:sldId id="781" r:id="rId40"/>
    <p:sldId id="782" r:id="rId41"/>
    <p:sldId id="783" r:id="rId42"/>
    <p:sldId id="784" r:id="rId43"/>
    <p:sldId id="785" r:id="rId44"/>
    <p:sldId id="786" r:id="rId45"/>
    <p:sldId id="787" r:id="rId46"/>
    <p:sldId id="788" r:id="rId47"/>
    <p:sldId id="789" r:id="rId48"/>
    <p:sldId id="790" r:id="rId49"/>
    <p:sldId id="791" r:id="rId50"/>
    <p:sldId id="792" r:id="rId51"/>
    <p:sldId id="798" r:id="rId52"/>
    <p:sldId id="793" r:id="rId53"/>
    <p:sldId id="794" r:id="rId54"/>
    <p:sldId id="795" r:id="rId55"/>
    <p:sldId id="796" r:id="rId56"/>
    <p:sldId id="797" r:id="rId57"/>
    <p:sldId id="721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5DAFA6-3FE0-47EF-A1FF-66F8CCFF71D8}" v="1905" dt="2023-04-28T13:50:28.8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77253"/>
  </p:normalViewPr>
  <p:slideViewPr>
    <p:cSldViewPr snapToGrid="0">
      <p:cViewPr varScale="1">
        <p:scale>
          <a:sx n="94" d="100"/>
          <a:sy n="94" d="100"/>
        </p:scale>
        <p:origin x="11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3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63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slide" Target="slides/slide35.xml"/><Relationship Id="rId5" Type="http://schemas.openxmlformats.org/officeDocument/2006/relationships/slideMaster" Target="slideMasters/slideMaster2.xml"/><Relationship Id="rId61" Type="http://schemas.openxmlformats.org/officeDocument/2006/relationships/viewProps" Target="viewProps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64" Type="http://schemas.microsoft.com/office/2016/11/relationships/changesInfo" Target="changesInfos/changesInfo1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notesMaster" Target="notesMasters/notesMaster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slide" Target="slides/slide34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presProps" Target="presProps.xml"/><Relationship Id="rId65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39" Type="http://schemas.openxmlformats.org/officeDocument/2006/relationships/slide" Target="slides/slide1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715DAFA6-3FE0-47EF-A1FF-66F8CCFF71D8}"/>
    <pc:docChg chg="undo custSel addSld delSld modSld sldOrd">
      <pc:chgData name="Stalin Jacob Wilson Packia Dhas" userId="050d7d71-3621-4503-95e8-1c9a9d962492" providerId="ADAL" clId="{715DAFA6-3FE0-47EF-A1FF-66F8CCFF71D8}" dt="2023-04-28T13:50:28.838" v="4758" actId="20577"/>
      <pc:docMkLst>
        <pc:docMk/>
      </pc:docMkLst>
      <pc:sldChg chg="modSp mod">
        <pc:chgData name="Stalin Jacob Wilson Packia Dhas" userId="050d7d71-3621-4503-95e8-1c9a9d962492" providerId="ADAL" clId="{715DAFA6-3FE0-47EF-A1FF-66F8CCFF71D8}" dt="2023-03-13T21:49:41.594" v="271" actId="113"/>
        <pc:sldMkLst>
          <pc:docMk/>
          <pc:sldMk cId="3657130640" sldId="301"/>
        </pc:sldMkLst>
        <pc:spChg chg="mod">
          <ac:chgData name="Stalin Jacob Wilson Packia Dhas" userId="050d7d71-3621-4503-95e8-1c9a9d962492" providerId="ADAL" clId="{715DAFA6-3FE0-47EF-A1FF-66F8CCFF71D8}" dt="2023-03-13T21:49:41.594" v="271" actId="113"/>
          <ac:spMkLst>
            <pc:docMk/>
            <pc:sldMk cId="3657130640" sldId="301"/>
            <ac:spMk id="3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715DAFA6-3FE0-47EF-A1FF-66F8CCFF71D8}" dt="2023-03-14T08:33:46.136" v="3089" actId="20577"/>
        <pc:sldMkLst>
          <pc:docMk/>
          <pc:sldMk cId="3192266062" sldId="302"/>
        </pc:sldMkLst>
        <pc:spChg chg="mod">
          <ac:chgData name="Stalin Jacob Wilson Packia Dhas" userId="050d7d71-3621-4503-95e8-1c9a9d962492" providerId="ADAL" clId="{715DAFA6-3FE0-47EF-A1FF-66F8CCFF71D8}" dt="2023-03-14T08:33:46.136" v="3089" actId="20577"/>
          <ac:spMkLst>
            <pc:docMk/>
            <pc:sldMk cId="3192266062" sldId="302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3T21:41:35.135" v="3" actId="20577"/>
          <ac:spMkLst>
            <pc:docMk/>
            <pc:sldMk cId="3192266062" sldId="302"/>
            <ac:spMk id="4" creationId="{B7C3BA83-DFFF-457C-32C5-B0990E246EC3}"/>
          </ac:spMkLst>
        </pc:spChg>
      </pc:sldChg>
      <pc:sldChg chg="modSp mod">
        <pc:chgData name="Stalin Jacob Wilson Packia Dhas" userId="050d7d71-3621-4503-95e8-1c9a9d962492" providerId="ADAL" clId="{715DAFA6-3FE0-47EF-A1FF-66F8CCFF71D8}" dt="2023-03-13T22:56:40.336" v="373" actId="20577"/>
        <pc:sldMkLst>
          <pc:docMk/>
          <pc:sldMk cId="1687854761" sldId="458"/>
        </pc:sldMkLst>
        <pc:spChg chg="mod">
          <ac:chgData name="Stalin Jacob Wilson Packia Dhas" userId="050d7d71-3621-4503-95e8-1c9a9d962492" providerId="ADAL" clId="{715DAFA6-3FE0-47EF-A1FF-66F8CCFF71D8}" dt="2023-03-13T22:56:40.336" v="373" actId="20577"/>
          <ac:spMkLst>
            <pc:docMk/>
            <pc:sldMk cId="1687854761" sldId="458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3T22:56:29.355" v="370" actId="20577"/>
          <ac:spMkLst>
            <pc:docMk/>
            <pc:sldMk cId="1687854761" sldId="458"/>
            <ac:spMk id="3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715DAFA6-3FE0-47EF-A1FF-66F8CCFF71D8}" dt="2023-03-13T21:41:30.887" v="1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715DAFA6-3FE0-47EF-A1FF-66F8CCFF71D8}" dt="2023-03-13T21:41:30.887" v="1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modSp del mod">
        <pc:chgData name="Stalin Jacob Wilson Packia Dhas" userId="050d7d71-3621-4503-95e8-1c9a9d962492" providerId="ADAL" clId="{715DAFA6-3FE0-47EF-A1FF-66F8CCFF71D8}" dt="2023-03-14T01:36:23.474" v="2765" actId="47"/>
        <pc:sldMkLst>
          <pc:docMk/>
          <pc:sldMk cId="445292557" sldId="759"/>
        </pc:sldMkLst>
        <pc:spChg chg="mod">
          <ac:chgData name="Stalin Jacob Wilson Packia Dhas" userId="050d7d71-3621-4503-95e8-1c9a9d962492" providerId="ADAL" clId="{715DAFA6-3FE0-47EF-A1FF-66F8CCFF71D8}" dt="2023-03-14T00:19:46.618" v="2013"/>
          <ac:spMkLst>
            <pc:docMk/>
            <pc:sldMk cId="445292557" sldId="759"/>
            <ac:spMk id="2" creationId="{00000000-0000-0000-0000-000000000000}"/>
          </ac:spMkLst>
        </pc:spChg>
      </pc:sldChg>
      <pc:sldChg chg="modSp del mod">
        <pc:chgData name="Stalin Jacob Wilson Packia Dhas" userId="050d7d71-3621-4503-95e8-1c9a9d962492" providerId="ADAL" clId="{715DAFA6-3FE0-47EF-A1FF-66F8CCFF71D8}" dt="2023-03-14T01:36:24.265" v="2766" actId="47"/>
        <pc:sldMkLst>
          <pc:docMk/>
          <pc:sldMk cId="1624757668" sldId="760"/>
        </pc:sldMkLst>
        <pc:spChg chg="mod">
          <ac:chgData name="Stalin Jacob Wilson Packia Dhas" userId="050d7d71-3621-4503-95e8-1c9a9d962492" providerId="ADAL" clId="{715DAFA6-3FE0-47EF-A1FF-66F8CCFF71D8}" dt="2023-03-14T00:19:50.904" v="2014"/>
          <ac:spMkLst>
            <pc:docMk/>
            <pc:sldMk cId="1624757668" sldId="760"/>
            <ac:spMk id="2" creationId="{00000000-0000-0000-0000-000000000000}"/>
          </ac:spMkLst>
        </pc:spChg>
      </pc:sldChg>
      <pc:sldChg chg="modSp del mod">
        <pc:chgData name="Stalin Jacob Wilson Packia Dhas" userId="050d7d71-3621-4503-95e8-1c9a9d962492" providerId="ADAL" clId="{715DAFA6-3FE0-47EF-A1FF-66F8CCFF71D8}" dt="2023-03-14T01:36:24.915" v="2767" actId="47"/>
        <pc:sldMkLst>
          <pc:docMk/>
          <pc:sldMk cId="2222099617" sldId="761"/>
        </pc:sldMkLst>
        <pc:spChg chg="mod">
          <ac:chgData name="Stalin Jacob Wilson Packia Dhas" userId="050d7d71-3621-4503-95e8-1c9a9d962492" providerId="ADAL" clId="{715DAFA6-3FE0-47EF-A1FF-66F8CCFF71D8}" dt="2023-03-14T00:19:58.132" v="2016"/>
          <ac:spMkLst>
            <pc:docMk/>
            <pc:sldMk cId="2222099617" sldId="761"/>
            <ac:spMk id="2" creationId="{00000000-0000-0000-0000-000000000000}"/>
          </ac:spMkLst>
        </pc:spChg>
      </pc:sldChg>
      <pc:sldChg chg="del">
        <pc:chgData name="Stalin Jacob Wilson Packia Dhas" userId="050d7d71-3621-4503-95e8-1c9a9d962492" providerId="ADAL" clId="{715DAFA6-3FE0-47EF-A1FF-66F8CCFF71D8}" dt="2023-03-14T01:36:25.030" v="2768" actId="47"/>
        <pc:sldMkLst>
          <pc:docMk/>
          <pc:sldMk cId="727674530" sldId="762"/>
        </pc:sldMkLst>
      </pc:sldChg>
      <pc:sldChg chg="del">
        <pc:chgData name="Stalin Jacob Wilson Packia Dhas" userId="050d7d71-3621-4503-95e8-1c9a9d962492" providerId="ADAL" clId="{715DAFA6-3FE0-47EF-A1FF-66F8CCFF71D8}" dt="2023-03-14T01:36:25.187" v="2769" actId="47"/>
        <pc:sldMkLst>
          <pc:docMk/>
          <pc:sldMk cId="893267210" sldId="763"/>
        </pc:sldMkLst>
      </pc:sldChg>
      <pc:sldChg chg="del">
        <pc:chgData name="Stalin Jacob Wilson Packia Dhas" userId="050d7d71-3621-4503-95e8-1c9a9d962492" providerId="ADAL" clId="{715DAFA6-3FE0-47EF-A1FF-66F8CCFF71D8}" dt="2023-03-14T01:36:25.370" v="2770" actId="47"/>
        <pc:sldMkLst>
          <pc:docMk/>
          <pc:sldMk cId="3869709600" sldId="764"/>
        </pc:sldMkLst>
      </pc:sldChg>
      <pc:sldChg chg="del">
        <pc:chgData name="Stalin Jacob Wilson Packia Dhas" userId="050d7d71-3621-4503-95e8-1c9a9d962492" providerId="ADAL" clId="{715DAFA6-3FE0-47EF-A1FF-66F8CCFF71D8}" dt="2023-03-14T01:36:25.535" v="2771" actId="47"/>
        <pc:sldMkLst>
          <pc:docMk/>
          <pc:sldMk cId="760997855" sldId="765"/>
        </pc:sldMkLst>
      </pc:sldChg>
      <pc:sldChg chg="del">
        <pc:chgData name="Stalin Jacob Wilson Packia Dhas" userId="050d7d71-3621-4503-95e8-1c9a9d962492" providerId="ADAL" clId="{715DAFA6-3FE0-47EF-A1FF-66F8CCFF71D8}" dt="2023-03-14T01:36:25.675" v="2772" actId="47"/>
        <pc:sldMkLst>
          <pc:docMk/>
          <pc:sldMk cId="2099157798" sldId="766"/>
        </pc:sldMkLst>
      </pc:sldChg>
      <pc:sldChg chg="del">
        <pc:chgData name="Stalin Jacob Wilson Packia Dhas" userId="050d7d71-3621-4503-95e8-1c9a9d962492" providerId="ADAL" clId="{715DAFA6-3FE0-47EF-A1FF-66F8CCFF71D8}" dt="2023-03-14T01:36:25.777" v="2773" actId="47"/>
        <pc:sldMkLst>
          <pc:docMk/>
          <pc:sldMk cId="1422529934" sldId="767"/>
        </pc:sldMkLst>
      </pc:sldChg>
      <pc:sldChg chg="del">
        <pc:chgData name="Stalin Jacob Wilson Packia Dhas" userId="050d7d71-3621-4503-95e8-1c9a9d962492" providerId="ADAL" clId="{715DAFA6-3FE0-47EF-A1FF-66F8CCFF71D8}" dt="2023-03-14T01:36:25.852" v="2774" actId="47"/>
        <pc:sldMkLst>
          <pc:docMk/>
          <pc:sldMk cId="2140922349" sldId="768"/>
        </pc:sldMkLst>
      </pc:sldChg>
      <pc:sldChg chg="modSp add mod">
        <pc:chgData name="Stalin Jacob Wilson Packia Dhas" userId="050d7d71-3621-4503-95e8-1c9a9d962492" providerId="ADAL" clId="{715DAFA6-3FE0-47EF-A1FF-66F8CCFF71D8}" dt="2023-03-14T08:34:18.859" v="3093" actId="113"/>
        <pc:sldMkLst>
          <pc:docMk/>
          <pc:sldMk cId="1555621270" sldId="769"/>
        </pc:sldMkLst>
        <pc:spChg chg="mod">
          <ac:chgData name="Stalin Jacob Wilson Packia Dhas" userId="050d7d71-3621-4503-95e8-1c9a9d962492" providerId="ADAL" clId="{715DAFA6-3FE0-47EF-A1FF-66F8CCFF71D8}" dt="2023-03-13T22:56:36.134" v="372" actId="20577"/>
          <ac:spMkLst>
            <pc:docMk/>
            <pc:sldMk cId="1555621270" sldId="769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8:34:18.859" v="3093" actId="113"/>
          <ac:spMkLst>
            <pc:docMk/>
            <pc:sldMk cId="1555621270" sldId="769"/>
            <ac:spMk id="3" creationId="{00000000-0000-0000-0000-000000000000}"/>
          </ac:spMkLst>
        </pc:spChg>
      </pc:sldChg>
      <pc:sldChg chg="addSp delSp modSp add mod">
        <pc:chgData name="Stalin Jacob Wilson Packia Dhas" userId="050d7d71-3621-4503-95e8-1c9a9d962492" providerId="ADAL" clId="{715DAFA6-3FE0-47EF-A1FF-66F8CCFF71D8}" dt="2023-03-13T23:16:39.158" v="1031" actId="1076"/>
        <pc:sldMkLst>
          <pc:docMk/>
          <pc:sldMk cId="2873749700" sldId="770"/>
        </pc:sldMkLst>
        <pc:spChg chg="mod">
          <ac:chgData name="Stalin Jacob Wilson Packia Dhas" userId="050d7d71-3621-4503-95e8-1c9a9d962492" providerId="ADAL" clId="{715DAFA6-3FE0-47EF-A1FF-66F8CCFF71D8}" dt="2023-03-13T23:11:06.395" v="984" actId="20577"/>
          <ac:spMkLst>
            <pc:docMk/>
            <pc:sldMk cId="2873749700" sldId="770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3T23:16:35.386" v="1030" actId="2710"/>
          <ac:spMkLst>
            <pc:docMk/>
            <pc:sldMk cId="2873749700" sldId="770"/>
            <ac:spMk id="3" creationId="{00000000-0000-0000-0000-000000000000}"/>
          </ac:spMkLst>
        </pc:spChg>
        <pc:picChg chg="add del mod">
          <ac:chgData name="Stalin Jacob Wilson Packia Dhas" userId="050d7d71-3621-4503-95e8-1c9a9d962492" providerId="ADAL" clId="{715DAFA6-3FE0-47EF-A1FF-66F8CCFF71D8}" dt="2023-03-13T23:16:11.079" v="1023" actId="478"/>
          <ac:picMkLst>
            <pc:docMk/>
            <pc:sldMk cId="2873749700" sldId="770"/>
            <ac:picMk id="7" creationId="{9A517126-6F14-C24C-A3CD-7957DD7C38E7}"/>
          </ac:picMkLst>
        </pc:picChg>
        <pc:picChg chg="add mod">
          <ac:chgData name="Stalin Jacob Wilson Packia Dhas" userId="050d7d71-3621-4503-95e8-1c9a9d962492" providerId="ADAL" clId="{715DAFA6-3FE0-47EF-A1FF-66F8CCFF71D8}" dt="2023-03-13T23:16:39.158" v="1031" actId="1076"/>
          <ac:picMkLst>
            <pc:docMk/>
            <pc:sldMk cId="2873749700" sldId="770"/>
            <ac:picMk id="9" creationId="{C69037E2-7B28-0400-DD45-449A4692AE4B}"/>
          </ac:picMkLst>
        </pc:picChg>
      </pc:sldChg>
      <pc:sldChg chg="addSp delSp modSp add mod">
        <pc:chgData name="Stalin Jacob Wilson Packia Dhas" userId="050d7d71-3621-4503-95e8-1c9a9d962492" providerId="ADAL" clId="{715DAFA6-3FE0-47EF-A1FF-66F8CCFF71D8}" dt="2023-03-13T23:55:18.483" v="1431" actId="113"/>
        <pc:sldMkLst>
          <pc:docMk/>
          <pc:sldMk cId="2746059290" sldId="771"/>
        </pc:sldMkLst>
        <pc:spChg chg="mod">
          <ac:chgData name="Stalin Jacob Wilson Packia Dhas" userId="050d7d71-3621-4503-95e8-1c9a9d962492" providerId="ADAL" clId="{715DAFA6-3FE0-47EF-A1FF-66F8CCFF71D8}" dt="2023-03-13T23:55:18.483" v="1431" actId="113"/>
          <ac:spMkLst>
            <pc:docMk/>
            <pc:sldMk cId="2746059290" sldId="771"/>
            <ac:spMk id="3" creationId="{00000000-0000-0000-0000-000000000000}"/>
          </ac:spMkLst>
        </pc:spChg>
        <pc:spChg chg="add del mod">
          <ac:chgData name="Stalin Jacob Wilson Packia Dhas" userId="050d7d71-3621-4503-95e8-1c9a9d962492" providerId="ADAL" clId="{715DAFA6-3FE0-47EF-A1FF-66F8CCFF71D8}" dt="2023-03-13T23:28:15.896" v="1250" actId="767"/>
          <ac:spMkLst>
            <pc:docMk/>
            <pc:sldMk cId="2746059290" sldId="771"/>
            <ac:spMk id="6" creationId="{A32BE75F-EADF-68DA-F916-6EDB7C6E2A34}"/>
          </ac:spMkLst>
        </pc:spChg>
        <pc:picChg chg="del">
          <ac:chgData name="Stalin Jacob Wilson Packia Dhas" userId="050d7d71-3621-4503-95e8-1c9a9d962492" providerId="ADAL" clId="{715DAFA6-3FE0-47EF-A1FF-66F8CCFF71D8}" dt="2023-03-13T23:21:00.018" v="1033" actId="478"/>
          <ac:picMkLst>
            <pc:docMk/>
            <pc:sldMk cId="2746059290" sldId="771"/>
            <ac:picMk id="9" creationId="{C69037E2-7B28-0400-DD45-449A4692AE4B}"/>
          </ac:picMkLst>
        </pc:picChg>
      </pc:sldChg>
      <pc:sldChg chg="addSp delSp modSp add mod ord">
        <pc:chgData name="Stalin Jacob Wilson Packia Dhas" userId="050d7d71-3621-4503-95e8-1c9a9d962492" providerId="ADAL" clId="{715DAFA6-3FE0-47EF-A1FF-66F8CCFF71D8}" dt="2023-03-14T00:11:14.425" v="1772" actId="20577"/>
        <pc:sldMkLst>
          <pc:docMk/>
          <pc:sldMk cId="3904179774" sldId="772"/>
        </pc:sldMkLst>
        <pc:spChg chg="mod">
          <ac:chgData name="Stalin Jacob Wilson Packia Dhas" userId="050d7d71-3621-4503-95e8-1c9a9d962492" providerId="ADAL" clId="{715DAFA6-3FE0-47EF-A1FF-66F8CCFF71D8}" dt="2023-03-14T00:11:14.425" v="1772" actId="20577"/>
          <ac:spMkLst>
            <pc:docMk/>
            <pc:sldMk cId="3904179774" sldId="772"/>
            <ac:spMk id="3" creationId="{00000000-0000-0000-0000-000000000000}"/>
          </ac:spMkLst>
        </pc:spChg>
        <pc:spChg chg="add del mod">
          <ac:chgData name="Stalin Jacob Wilson Packia Dhas" userId="050d7d71-3621-4503-95e8-1c9a9d962492" providerId="ADAL" clId="{715DAFA6-3FE0-47EF-A1FF-66F8CCFF71D8}" dt="2023-03-13T23:59:32.874" v="1594" actId="478"/>
          <ac:spMkLst>
            <pc:docMk/>
            <pc:sldMk cId="3904179774" sldId="772"/>
            <ac:spMk id="11" creationId="{AE044E21-0C8B-BB06-435E-9A24DA9BDED8}"/>
          </ac:spMkLst>
        </pc:spChg>
        <pc:spChg chg="add del mod">
          <ac:chgData name="Stalin Jacob Wilson Packia Dhas" userId="050d7d71-3621-4503-95e8-1c9a9d962492" providerId="ADAL" clId="{715DAFA6-3FE0-47EF-A1FF-66F8CCFF71D8}" dt="2023-03-13T23:59:30.076" v="1593" actId="478"/>
          <ac:spMkLst>
            <pc:docMk/>
            <pc:sldMk cId="3904179774" sldId="772"/>
            <ac:spMk id="12" creationId="{96936E38-CAE8-7C53-B4BC-40FB55A2682A}"/>
          </ac:spMkLst>
        </pc:spChg>
        <pc:picChg chg="add del mod">
          <ac:chgData name="Stalin Jacob Wilson Packia Dhas" userId="050d7d71-3621-4503-95e8-1c9a9d962492" providerId="ADAL" clId="{715DAFA6-3FE0-47EF-A1FF-66F8CCFF71D8}" dt="2023-03-13T23:57:56.091" v="1537" actId="478"/>
          <ac:picMkLst>
            <pc:docMk/>
            <pc:sldMk cId="3904179774" sldId="772"/>
            <ac:picMk id="14" creationId="{D03DC389-CFF5-BBE2-9185-E528AFDA2D24}"/>
          </ac:picMkLst>
        </pc:picChg>
        <pc:cxnChg chg="add del mod">
          <ac:chgData name="Stalin Jacob Wilson Packia Dhas" userId="050d7d71-3621-4503-95e8-1c9a9d962492" providerId="ADAL" clId="{715DAFA6-3FE0-47EF-A1FF-66F8CCFF71D8}" dt="2023-03-13T23:59:25.361" v="1591" actId="478"/>
          <ac:cxnSpMkLst>
            <pc:docMk/>
            <pc:sldMk cId="3904179774" sldId="772"/>
            <ac:cxnSpMk id="7" creationId="{D76BA72F-002B-422C-3045-3EA964A27140}"/>
          </ac:cxnSpMkLst>
        </pc:cxnChg>
        <pc:cxnChg chg="add del mod">
          <ac:chgData name="Stalin Jacob Wilson Packia Dhas" userId="050d7d71-3621-4503-95e8-1c9a9d962492" providerId="ADAL" clId="{715DAFA6-3FE0-47EF-A1FF-66F8CCFF71D8}" dt="2023-03-13T23:59:23.209" v="1590" actId="478"/>
          <ac:cxnSpMkLst>
            <pc:docMk/>
            <pc:sldMk cId="3904179774" sldId="772"/>
            <ac:cxnSpMk id="10" creationId="{D8F5E3E2-525D-5B05-4704-6452B7440AEF}"/>
          </ac:cxnSpMkLst>
        </pc:cxnChg>
      </pc:sldChg>
      <pc:sldChg chg="modSp add mod">
        <pc:chgData name="Stalin Jacob Wilson Packia Dhas" userId="050d7d71-3621-4503-95e8-1c9a9d962492" providerId="ADAL" clId="{715DAFA6-3FE0-47EF-A1FF-66F8CCFF71D8}" dt="2023-03-13T23:57:26.687" v="1534" actId="948"/>
        <pc:sldMkLst>
          <pc:docMk/>
          <pc:sldMk cId="2536614059" sldId="773"/>
        </pc:sldMkLst>
        <pc:spChg chg="mod">
          <ac:chgData name="Stalin Jacob Wilson Packia Dhas" userId="050d7d71-3621-4503-95e8-1c9a9d962492" providerId="ADAL" clId="{715DAFA6-3FE0-47EF-A1FF-66F8CCFF71D8}" dt="2023-03-13T23:57:26.687" v="1534" actId="948"/>
          <ac:spMkLst>
            <pc:docMk/>
            <pc:sldMk cId="2536614059" sldId="773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3T23:57:09.560" v="1531" actId="1076"/>
          <ac:spMkLst>
            <pc:docMk/>
            <pc:sldMk cId="2536614059" sldId="773"/>
            <ac:spMk id="11" creationId="{AE044E21-0C8B-BB06-435E-9A24DA9BDED8}"/>
          </ac:spMkLst>
        </pc:spChg>
        <pc:spChg chg="mod">
          <ac:chgData name="Stalin Jacob Wilson Packia Dhas" userId="050d7d71-3621-4503-95e8-1c9a9d962492" providerId="ADAL" clId="{715DAFA6-3FE0-47EF-A1FF-66F8CCFF71D8}" dt="2023-03-13T23:57:05.702" v="1530" actId="1076"/>
          <ac:spMkLst>
            <pc:docMk/>
            <pc:sldMk cId="2536614059" sldId="773"/>
            <ac:spMk id="12" creationId="{96936E38-CAE8-7C53-B4BC-40FB55A2682A}"/>
          </ac:spMkLst>
        </pc:spChg>
        <pc:picChg chg="mod">
          <ac:chgData name="Stalin Jacob Wilson Packia Dhas" userId="050d7d71-3621-4503-95e8-1c9a9d962492" providerId="ADAL" clId="{715DAFA6-3FE0-47EF-A1FF-66F8CCFF71D8}" dt="2023-03-13T23:57:16.643" v="1533" actId="1076"/>
          <ac:picMkLst>
            <pc:docMk/>
            <pc:sldMk cId="2536614059" sldId="773"/>
            <ac:picMk id="14" creationId="{D03DC389-CFF5-BBE2-9185-E528AFDA2D24}"/>
          </ac:picMkLst>
        </pc:picChg>
        <pc:cxnChg chg="mod">
          <ac:chgData name="Stalin Jacob Wilson Packia Dhas" userId="050d7d71-3621-4503-95e8-1c9a9d962492" providerId="ADAL" clId="{715DAFA6-3FE0-47EF-A1FF-66F8CCFF71D8}" dt="2023-03-13T23:56:56.959" v="1529" actId="1036"/>
          <ac:cxnSpMkLst>
            <pc:docMk/>
            <pc:sldMk cId="2536614059" sldId="773"/>
            <ac:cxnSpMk id="7" creationId="{D76BA72F-002B-422C-3045-3EA964A27140}"/>
          </ac:cxnSpMkLst>
        </pc:cxnChg>
        <pc:cxnChg chg="mod">
          <ac:chgData name="Stalin Jacob Wilson Packia Dhas" userId="050d7d71-3621-4503-95e8-1c9a9d962492" providerId="ADAL" clId="{715DAFA6-3FE0-47EF-A1FF-66F8CCFF71D8}" dt="2023-03-13T23:56:56.959" v="1529" actId="1036"/>
          <ac:cxnSpMkLst>
            <pc:docMk/>
            <pc:sldMk cId="2536614059" sldId="773"/>
            <ac:cxnSpMk id="10" creationId="{D8F5E3E2-525D-5B05-4704-6452B7440AEF}"/>
          </ac:cxnSpMkLst>
        </pc:cxnChg>
      </pc:sldChg>
      <pc:sldChg chg="modSp add mod">
        <pc:chgData name="Stalin Jacob Wilson Packia Dhas" userId="050d7d71-3621-4503-95e8-1c9a9d962492" providerId="ADAL" clId="{715DAFA6-3FE0-47EF-A1FF-66F8CCFF71D8}" dt="2023-03-14T00:18:00.301" v="1971" actId="113"/>
        <pc:sldMkLst>
          <pc:docMk/>
          <pc:sldMk cId="2927581099" sldId="774"/>
        </pc:sldMkLst>
        <pc:spChg chg="mod">
          <ac:chgData name="Stalin Jacob Wilson Packia Dhas" userId="050d7d71-3621-4503-95e8-1c9a9d962492" providerId="ADAL" clId="{715DAFA6-3FE0-47EF-A1FF-66F8CCFF71D8}" dt="2023-03-14T00:18:00.301" v="1971" actId="113"/>
          <ac:spMkLst>
            <pc:docMk/>
            <pc:sldMk cId="2927581099" sldId="774"/>
            <ac:spMk id="3" creationId="{00000000-0000-0000-0000-000000000000}"/>
          </ac:spMkLst>
        </pc:spChg>
      </pc:sldChg>
      <pc:sldChg chg="addSp delSp modSp add mod">
        <pc:chgData name="Stalin Jacob Wilson Packia Dhas" userId="050d7d71-3621-4503-95e8-1c9a9d962492" providerId="ADAL" clId="{715DAFA6-3FE0-47EF-A1FF-66F8CCFF71D8}" dt="2023-03-14T00:23:03.926" v="2032" actId="1076"/>
        <pc:sldMkLst>
          <pc:docMk/>
          <pc:sldMk cId="732593293" sldId="775"/>
        </pc:sldMkLst>
        <pc:spChg chg="mod">
          <ac:chgData name="Stalin Jacob Wilson Packia Dhas" userId="050d7d71-3621-4503-95e8-1c9a9d962492" providerId="ADAL" clId="{715DAFA6-3FE0-47EF-A1FF-66F8CCFF71D8}" dt="2023-03-14T00:19:21.095" v="2008" actId="20577"/>
          <ac:spMkLst>
            <pc:docMk/>
            <pc:sldMk cId="732593293" sldId="775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0:22:55.351" v="2029" actId="113"/>
          <ac:spMkLst>
            <pc:docMk/>
            <pc:sldMk cId="732593293" sldId="775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715DAFA6-3FE0-47EF-A1FF-66F8CCFF71D8}" dt="2023-03-14T00:23:03.926" v="2032" actId="1076"/>
          <ac:picMkLst>
            <pc:docMk/>
            <pc:sldMk cId="732593293" sldId="775"/>
            <ac:picMk id="7" creationId="{5F1BF712-79F2-EABB-187C-BC2BF53A3DF4}"/>
          </ac:picMkLst>
        </pc:picChg>
        <pc:picChg chg="del">
          <ac:chgData name="Stalin Jacob Wilson Packia Dhas" userId="050d7d71-3621-4503-95e8-1c9a9d962492" providerId="ADAL" clId="{715DAFA6-3FE0-47EF-A1FF-66F8CCFF71D8}" dt="2023-03-14T00:21:09.463" v="2028" actId="478"/>
          <ac:picMkLst>
            <pc:docMk/>
            <pc:sldMk cId="732593293" sldId="775"/>
            <ac:picMk id="9" creationId="{C69037E2-7B28-0400-DD45-449A4692AE4B}"/>
          </ac:picMkLst>
        </pc:picChg>
      </pc:sldChg>
      <pc:sldChg chg="modSp add mod">
        <pc:chgData name="Stalin Jacob Wilson Packia Dhas" userId="050d7d71-3621-4503-95e8-1c9a9d962492" providerId="ADAL" clId="{715DAFA6-3FE0-47EF-A1FF-66F8CCFF71D8}" dt="2023-03-14T00:36:26.860" v="2126"/>
        <pc:sldMkLst>
          <pc:docMk/>
          <pc:sldMk cId="1463650567" sldId="776"/>
        </pc:sldMkLst>
        <pc:spChg chg="mod">
          <ac:chgData name="Stalin Jacob Wilson Packia Dhas" userId="050d7d71-3621-4503-95e8-1c9a9d962492" providerId="ADAL" clId="{715DAFA6-3FE0-47EF-A1FF-66F8CCFF71D8}" dt="2023-03-14T00:19:29.939" v="2009"/>
          <ac:spMkLst>
            <pc:docMk/>
            <pc:sldMk cId="1463650567" sldId="776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0:36:26.860" v="2126"/>
          <ac:spMkLst>
            <pc:docMk/>
            <pc:sldMk cId="1463650567" sldId="776"/>
            <ac:spMk id="3" creationId="{00000000-0000-0000-0000-000000000000}"/>
          </ac:spMkLst>
        </pc:spChg>
      </pc:sldChg>
      <pc:sldChg chg="addSp delSp modSp add mod">
        <pc:chgData name="Stalin Jacob Wilson Packia Dhas" userId="050d7d71-3621-4503-95e8-1c9a9d962492" providerId="ADAL" clId="{715DAFA6-3FE0-47EF-A1FF-66F8CCFF71D8}" dt="2023-03-14T00:43:56.390" v="2251" actId="1076"/>
        <pc:sldMkLst>
          <pc:docMk/>
          <pc:sldMk cId="2810114980" sldId="777"/>
        </pc:sldMkLst>
        <pc:spChg chg="mod">
          <ac:chgData name="Stalin Jacob Wilson Packia Dhas" userId="050d7d71-3621-4503-95e8-1c9a9d962492" providerId="ADAL" clId="{715DAFA6-3FE0-47EF-A1FF-66F8CCFF71D8}" dt="2023-03-14T00:19:34.385" v="2010"/>
          <ac:spMkLst>
            <pc:docMk/>
            <pc:sldMk cId="2810114980" sldId="777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0:43:49.245" v="2249" actId="6549"/>
          <ac:spMkLst>
            <pc:docMk/>
            <pc:sldMk cId="2810114980" sldId="777"/>
            <ac:spMk id="3" creationId="{00000000-0000-0000-0000-000000000000}"/>
          </ac:spMkLst>
        </pc:spChg>
        <pc:spChg chg="del mod">
          <ac:chgData name="Stalin Jacob Wilson Packia Dhas" userId="050d7d71-3621-4503-95e8-1c9a9d962492" providerId="ADAL" clId="{715DAFA6-3FE0-47EF-A1FF-66F8CCFF71D8}" dt="2023-03-14T00:43:42.184" v="2245" actId="478"/>
          <ac:spMkLst>
            <pc:docMk/>
            <pc:sldMk cId="2810114980" sldId="777"/>
            <ac:spMk id="11" creationId="{AE044E21-0C8B-BB06-435E-9A24DA9BDED8}"/>
          </ac:spMkLst>
        </pc:spChg>
        <pc:spChg chg="del">
          <ac:chgData name="Stalin Jacob Wilson Packia Dhas" userId="050d7d71-3621-4503-95e8-1c9a9d962492" providerId="ADAL" clId="{715DAFA6-3FE0-47EF-A1FF-66F8CCFF71D8}" dt="2023-03-14T00:43:32.808" v="2243" actId="478"/>
          <ac:spMkLst>
            <pc:docMk/>
            <pc:sldMk cId="2810114980" sldId="777"/>
            <ac:spMk id="12" creationId="{96936E38-CAE8-7C53-B4BC-40FB55A2682A}"/>
          </ac:spMkLst>
        </pc:spChg>
        <pc:picChg chg="add mod">
          <ac:chgData name="Stalin Jacob Wilson Packia Dhas" userId="050d7d71-3621-4503-95e8-1c9a9d962492" providerId="ADAL" clId="{715DAFA6-3FE0-47EF-A1FF-66F8CCFF71D8}" dt="2023-03-14T00:43:56.390" v="2251" actId="1076"/>
          <ac:picMkLst>
            <pc:docMk/>
            <pc:sldMk cId="2810114980" sldId="777"/>
            <ac:picMk id="8" creationId="{5A7FBB38-0458-BF32-F361-7D0860472E69}"/>
          </ac:picMkLst>
        </pc:picChg>
        <pc:picChg chg="del mod">
          <ac:chgData name="Stalin Jacob Wilson Packia Dhas" userId="050d7d71-3621-4503-95e8-1c9a9d962492" providerId="ADAL" clId="{715DAFA6-3FE0-47EF-A1FF-66F8CCFF71D8}" dt="2023-03-14T00:43:43.985" v="2247" actId="478"/>
          <ac:picMkLst>
            <pc:docMk/>
            <pc:sldMk cId="2810114980" sldId="777"/>
            <ac:picMk id="14" creationId="{D03DC389-CFF5-BBE2-9185-E528AFDA2D24}"/>
          </ac:picMkLst>
        </pc:picChg>
        <pc:cxnChg chg="del">
          <ac:chgData name="Stalin Jacob Wilson Packia Dhas" userId="050d7d71-3621-4503-95e8-1c9a9d962492" providerId="ADAL" clId="{715DAFA6-3FE0-47EF-A1FF-66F8CCFF71D8}" dt="2023-03-14T00:43:26.255" v="2242" actId="478"/>
          <ac:cxnSpMkLst>
            <pc:docMk/>
            <pc:sldMk cId="2810114980" sldId="777"/>
            <ac:cxnSpMk id="7" creationId="{D76BA72F-002B-422C-3045-3EA964A27140}"/>
          </ac:cxnSpMkLst>
        </pc:cxnChg>
        <pc:cxnChg chg="del">
          <ac:chgData name="Stalin Jacob Wilson Packia Dhas" userId="050d7d71-3621-4503-95e8-1c9a9d962492" providerId="ADAL" clId="{715DAFA6-3FE0-47EF-A1FF-66F8CCFF71D8}" dt="2023-03-14T00:43:46.303" v="2248" actId="478"/>
          <ac:cxnSpMkLst>
            <pc:docMk/>
            <pc:sldMk cId="2810114980" sldId="777"/>
            <ac:cxnSpMk id="10" creationId="{D8F5E3E2-525D-5B05-4704-6452B7440AEF}"/>
          </ac:cxnSpMkLst>
        </pc:cxnChg>
      </pc:sldChg>
      <pc:sldChg chg="modSp add mod">
        <pc:chgData name="Stalin Jacob Wilson Packia Dhas" userId="050d7d71-3621-4503-95e8-1c9a9d962492" providerId="ADAL" clId="{715DAFA6-3FE0-47EF-A1FF-66F8CCFF71D8}" dt="2023-03-14T01:06:46.749" v="2401" actId="27636"/>
        <pc:sldMkLst>
          <pc:docMk/>
          <pc:sldMk cId="3841736836" sldId="778"/>
        </pc:sldMkLst>
        <pc:spChg chg="mod">
          <ac:chgData name="Stalin Jacob Wilson Packia Dhas" userId="050d7d71-3621-4503-95e8-1c9a9d962492" providerId="ADAL" clId="{715DAFA6-3FE0-47EF-A1FF-66F8CCFF71D8}" dt="2023-03-14T00:19:38.474" v="2011"/>
          <ac:spMkLst>
            <pc:docMk/>
            <pc:sldMk cId="3841736836" sldId="778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1:06:46.749" v="2401" actId="27636"/>
          <ac:spMkLst>
            <pc:docMk/>
            <pc:sldMk cId="3841736836" sldId="778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715DAFA6-3FE0-47EF-A1FF-66F8CCFF71D8}" dt="2023-03-14T01:11:13.021" v="2468" actId="20577"/>
        <pc:sldMkLst>
          <pc:docMk/>
          <pc:sldMk cId="55482433" sldId="779"/>
        </pc:sldMkLst>
        <pc:spChg chg="mod">
          <ac:chgData name="Stalin Jacob Wilson Packia Dhas" userId="050d7d71-3621-4503-95e8-1c9a9d962492" providerId="ADAL" clId="{715DAFA6-3FE0-47EF-A1FF-66F8CCFF71D8}" dt="2023-03-14T00:19:42.421" v="2012"/>
          <ac:spMkLst>
            <pc:docMk/>
            <pc:sldMk cId="55482433" sldId="779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1:11:13.021" v="2468" actId="20577"/>
          <ac:spMkLst>
            <pc:docMk/>
            <pc:sldMk cId="55482433" sldId="779"/>
            <ac:spMk id="3" creationId="{00000000-0000-0000-0000-000000000000}"/>
          </ac:spMkLst>
        </pc:spChg>
      </pc:sldChg>
      <pc:sldChg chg="addSp delSp modSp add mod">
        <pc:chgData name="Stalin Jacob Wilson Packia Dhas" userId="050d7d71-3621-4503-95e8-1c9a9d962492" providerId="ADAL" clId="{715DAFA6-3FE0-47EF-A1FF-66F8CCFF71D8}" dt="2023-03-14T00:59:32.669" v="2268" actId="1076"/>
        <pc:sldMkLst>
          <pc:docMk/>
          <pc:sldMk cId="2465943176" sldId="780"/>
        </pc:sldMkLst>
        <pc:spChg chg="mod">
          <ac:chgData name="Stalin Jacob Wilson Packia Dhas" userId="050d7d71-3621-4503-95e8-1c9a9d962492" providerId="ADAL" clId="{715DAFA6-3FE0-47EF-A1FF-66F8CCFF71D8}" dt="2023-03-14T00:58:32.048" v="2264" actId="20577"/>
          <ac:spMkLst>
            <pc:docMk/>
            <pc:sldMk cId="2465943176" sldId="780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715DAFA6-3FE0-47EF-A1FF-66F8CCFF71D8}" dt="2023-03-14T00:59:32.669" v="2268" actId="1076"/>
          <ac:picMkLst>
            <pc:docMk/>
            <pc:sldMk cId="2465943176" sldId="780"/>
            <ac:picMk id="7" creationId="{9AFD134E-B149-5E29-3447-427A7B2FF90E}"/>
          </ac:picMkLst>
        </pc:picChg>
        <pc:picChg chg="del">
          <ac:chgData name="Stalin Jacob Wilson Packia Dhas" userId="050d7d71-3621-4503-95e8-1c9a9d962492" providerId="ADAL" clId="{715DAFA6-3FE0-47EF-A1FF-66F8CCFF71D8}" dt="2023-03-14T00:58:33.968" v="2265" actId="478"/>
          <ac:picMkLst>
            <pc:docMk/>
            <pc:sldMk cId="2465943176" sldId="780"/>
            <ac:picMk id="8" creationId="{5A7FBB38-0458-BF32-F361-7D0860472E69}"/>
          </ac:picMkLst>
        </pc:picChg>
      </pc:sldChg>
      <pc:sldChg chg="addSp delSp modSp add mod">
        <pc:chgData name="Stalin Jacob Wilson Packia Dhas" userId="050d7d71-3621-4503-95e8-1c9a9d962492" providerId="ADAL" clId="{715DAFA6-3FE0-47EF-A1FF-66F8CCFF71D8}" dt="2023-03-14T01:14:15.408" v="2509" actId="22"/>
        <pc:sldMkLst>
          <pc:docMk/>
          <pc:sldMk cId="2184550717" sldId="781"/>
        </pc:sldMkLst>
        <pc:spChg chg="mod">
          <ac:chgData name="Stalin Jacob Wilson Packia Dhas" userId="050d7d71-3621-4503-95e8-1c9a9d962492" providerId="ADAL" clId="{715DAFA6-3FE0-47EF-A1FF-66F8CCFF71D8}" dt="2023-03-14T01:12:28.653" v="2480" actId="20577"/>
          <ac:spMkLst>
            <pc:docMk/>
            <pc:sldMk cId="2184550717" sldId="781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1:12:43.894" v="2503" actId="20577"/>
          <ac:spMkLst>
            <pc:docMk/>
            <pc:sldMk cId="2184550717" sldId="781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715DAFA6-3FE0-47EF-A1FF-66F8CCFF71D8}" dt="2023-03-14T01:12:46.497" v="2504" actId="478"/>
          <ac:picMkLst>
            <pc:docMk/>
            <pc:sldMk cId="2184550717" sldId="781"/>
            <ac:picMk id="7" creationId="{5F1BF712-79F2-EABB-187C-BC2BF53A3DF4}"/>
          </ac:picMkLst>
        </pc:picChg>
        <pc:picChg chg="add mod">
          <ac:chgData name="Stalin Jacob Wilson Packia Dhas" userId="050d7d71-3621-4503-95e8-1c9a9d962492" providerId="ADAL" clId="{715DAFA6-3FE0-47EF-A1FF-66F8CCFF71D8}" dt="2023-03-14T01:14:02.536" v="2507" actId="1076"/>
          <ac:picMkLst>
            <pc:docMk/>
            <pc:sldMk cId="2184550717" sldId="781"/>
            <ac:picMk id="8" creationId="{F411043B-9E6E-4BAB-0CA2-55BABCE7E8BA}"/>
          </ac:picMkLst>
        </pc:picChg>
        <pc:picChg chg="add del">
          <ac:chgData name="Stalin Jacob Wilson Packia Dhas" userId="050d7d71-3621-4503-95e8-1c9a9d962492" providerId="ADAL" clId="{715DAFA6-3FE0-47EF-A1FF-66F8CCFF71D8}" dt="2023-03-14T01:14:15.408" v="2509" actId="22"/>
          <ac:picMkLst>
            <pc:docMk/>
            <pc:sldMk cId="2184550717" sldId="781"/>
            <ac:picMk id="10" creationId="{04ACF328-CE7C-F47D-E0A1-A5C185864DF0}"/>
          </ac:picMkLst>
        </pc:picChg>
      </pc:sldChg>
      <pc:sldChg chg="add del">
        <pc:chgData name="Stalin Jacob Wilson Packia Dhas" userId="050d7d71-3621-4503-95e8-1c9a9d962492" providerId="ADAL" clId="{715DAFA6-3FE0-47EF-A1FF-66F8CCFF71D8}" dt="2023-03-14T01:06:53.844" v="2403" actId="2890"/>
        <pc:sldMkLst>
          <pc:docMk/>
          <pc:sldMk cId="4275701513" sldId="781"/>
        </pc:sldMkLst>
      </pc:sldChg>
      <pc:sldChg chg="modSp add mod">
        <pc:chgData name="Stalin Jacob Wilson Packia Dhas" userId="050d7d71-3621-4503-95e8-1c9a9d962492" providerId="ADAL" clId="{715DAFA6-3FE0-47EF-A1FF-66F8CCFF71D8}" dt="2023-03-14T01:22:26.591" v="2638" actId="20577"/>
        <pc:sldMkLst>
          <pc:docMk/>
          <pc:sldMk cId="1811452121" sldId="782"/>
        </pc:sldMkLst>
        <pc:spChg chg="mod">
          <ac:chgData name="Stalin Jacob Wilson Packia Dhas" userId="050d7d71-3621-4503-95e8-1c9a9d962492" providerId="ADAL" clId="{715DAFA6-3FE0-47EF-A1FF-66F8CCFF71D8}" dt="2023-03-14T01:14:26.112" v="2510"/>
          <ac:spMkLst>
            <pc:docMk/>
            <pc:sldMk cId="1811452121" sldId="782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1:22:26.591" v="2638" actId="20577"/>
          <ac:spMkLst>
            <pc:docMk/>
            <pc:sldMk cId="1811452121" sldId="782"/>
            <ac:spMk id="3" creationId="{00000000-0000-0000-0000-000000000000}"/>
          </ac:spMkLst>
        </pc:spChg>
      </pc:sldChg>
      <pc:sldChg chg="addSp delSp modSp add mod">
        <pc:chgData name="Stalin Jacob Wilson Packia Dhas" userId="050d7d71-3621-4503-95e8-1c9a9d962492" providerId="ADAL" clId="{715DAFA6-3FE0-47EF-A1FF-66F8CCFF71D8}" dt="2023-03-14T01:25:52.745" v="2681" actId="1076"/>
        <pc:sldMkLst>
          <pc:docMk/>
          <pc:sldMk cId="3728007552" sldId="783"/>
        </pc:sldMkLst>
        <pc:spChg chg="mod">
          <ac:chgData name="Stalin Jacob Wilson Packia Dhas" userId="050d7d71-3621-4503-95e8-1c9a9d962492" providerId="ADAL" clId="{715DAFA6-3FE0-47EF-A1FF-66F8CCFF71D8}" dt="2023-03-14T01:14:30.135" v="2511"/>
          <ac:spMkLst>
            <pc:docMk/>
            <pc:sldMk cId="3728007552" sldId="783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1:23:09.600" v="2675" actId="20577"/>
          <ac:spMkLst>
            <pc:docMk/>
            <pc:sldMk cId="3728007552" sldId="783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715DAFA6-3FE0-47EF-A1FF-66F8CCFF71D8}" dt="2023-03-14T01:25:52.745" v="2681" actId="1076"/>
          <ac:picMkLst>
            <pc:docMk/>
            <pc:sldMk cId="3728007552" sldId="783"/>
            <ac:picMk id="7" creationId="{8D8742CB-B8E8-4F31-7206-B987A090922F}"/>
          </ac:picMkLst>
        </pc:picChg>
        <pc:picChg chg="del mod">
          <ac:chgData name="Stalin Jacob Wilson Packia Dhas" userId="050d7d71-3621-4503-95e8-1c9a9d962492" providerId="ADAL" clId="{715DAFA6-3FE0-47EF-A1FF-66F8CCFF71D8}" dt="2023-03-14T01:25:43.878" v="2678" actId="478"/>
          <ac:picMkLst>
            <pc:docMk/>
            <pc:sldMk cId="3728007552" sldId="783"/>
            <ac:picMk id="8" creationId="{5A7FBB38-0458-BF32-F361-7D0860472E69}"/>
          </ac:picMkLst>
        </pc:picChg>
      </pc:sldChg>
      <pc:sldChg chg="addSp delSp modSp add mod">
        <pc:chgData name="Stalin Jacob Wilson Packia Dhas" userId="050d7d71-3621-4503-95e8-1c9a9d962492" providerId="ADAL" clId="{715DAFA6-3FE0-47EF-A1FF-66F8CCFF71D8}" dt="2023-03-14T01:31:08.260" v="2685" actId="1076"/>
        <pc:sldMkLst>
          <pc:docMk/>
          <pc:sldMk cId="3225150519" sldId="784"/>
        </pc:sldMkLst>
        <pc:spChg chg="mod">
          <ac:chgData name="Stalin Jacob Wilson Packia Dhas" userId="050d7d71-3621-4503-95e8-1c9a9d962492" providerId="ADAL" clId="{715DAFA6-3FE0-47EF-A1FF-66F8CCFF71D8}" dt="2023-03-14T01:14:33.990" v="2512"/>
          <ac:spMkLst>
            <pc:docMk/>
            <pc:sldMk cId="3225150519" sldId="784"/>
            <ac:spMk id="2" creationId="{00000000-0000-0000-0000-000000000000}"/>
          </ac:spMkLst>
        </pc:spChg>
        <pc:picChg chg="del">
          <ac:chgData name="Stalin Jacob Wilson Packia Dhas" userId="050d7d71-3621-4503-95e8-1c9a9d962492" providerId="ADAL" clId="{715DAFA6-3FE0-47EF-A1FF-66F8CCFF71D8}" dt="2023-03-14T01:29:29.896" v="2682" actId="478"/>
          <ac:picMkLst>
            <pc:docMk/>
            <pc:sldMk cId="3225150519" sldId="784"/>
            <ac:picMk id="7" creationId="{9AFD134E-B149-5E29-3447-427A7B2FF90E}"/>
          </ac:picMkLst>
        </pc:picChg>
        <pc:picChg chg="add mod">
          <ac:chgData name="Stalin Jacob Wilson Packia Dhas" userId="050d7d71-3621-4503-95e8-1c9a9d962492" providerId="ADAL" clId="{715DAFA6-3FE0-47EF-A1FF-66F8CCFF71D8}" dt="2023-03-14T01:31:08.260" v="2685" actId="1076"/>
          <ac:picMkLst>
            <pc:docMk/>
            <pc:sldMk cId="3225150519" sldId="784"/>
            <ac:picMk id="8" creationId="{52AB272F-F88A-F983-29C9-02F147A6A1D6}"/>
          </ac:picMkLst>
        </pc:picChg>
      </pc:sldChg>
      <pc:sldChg chg="modSp add mod">
        <pc:chgData name="Stalin Jacob Wilson Packia Dhas" userId="050d7d71-3621-4503-95e8-1c9a9d962492" providerId="ADAL" clId="{715DAFA6-3FE0-47EF-A1FF-66F8CCFF71D8}" dt="2023-03-14T01:31:54.184" v="2690" actId="20577"/>
        <pc:sldMkLst>
          <pc:docMk/>
          <pc:sldMk cId="2892617605" sldId="785"/>
        </pc:sldMkLst>
        <pc:spChg chg="mod">
          <ac:chgData name="Stalin Jacob Wilson Packia Dhas" userId="050d7d71-3621-4503-95e8-1c9a9d962492" providerId="ADAL" clId="{715DAFA6-3FE0-47EF-A1FF-66F8CCFF71D8}" dt="2023-03-14T01:14:37.934" v="2513"/>
          <ac:spMkLst>
            <pc:docMk/>
            <pc:sldMk cId="2892617605" sldId="785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1:31:54.184" v="2690" actId="20577"/>
          <ac:spMkLst>
            <pc:docMk/>
            <pc:sldMk cId="2892617605" sldId="785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715DAFA6-3FE0-47EF-A1FF-66F8CCFF71D8}" dt="2023-03-14T01:36:13.289" v="2764" actId="20577"/>
        <pc:sldMkLst>
          <pc:docMk/>
          <pc:sldMk cId="1333924217" sldId="786"/>
        </pc:sldMkLst>
        <pc:spChg chg="mod">
          <ac:chgData name="Stalin Jacob Wilson Packia Dhas" userId="050d7d71-3621-4503-95e8-1c9a9d962492" providerId="ADAL" clId="{715DAFA6-3FE0-47EF-A1FF-66F8CCFF71D8}" dt="2023-03-14T01:14:42.050" v="2514"/>
          <ac:spMkLst>
            <pc:docMk/>
            <pc:sldMk cId="1333924217" sldId="786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1:36:13.289" v="2764" actId="20577"/>
          <ac:spMkLst>
            <pc:docMk/>
            <pc:sldMk cId="1333924217" sldId="786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715DAFA6-3FE0-47EF-A1FF-66F8CCFF71D8}" dt="2023-03-14T01:44:18.162" v="3010" actId="113"/>
        <pc:sldMkLst>
          <pc:docMk/>
          <pc:sldMk cId="97048024" sldId="787"/>
        </pc:sldMkLst>
        <pc:spChg chg="mod">
          <ac:chgData name="Stalin Jacob Wilson Packia Dhas" userId="050d7d71-3621-4503-95e8-1c9a9d962492" providerId="ADAL" clId="{715DAFA6-3FE0-47EF-A1FF-66F8CCFF71D8}" dt="2023-03-14T01:36:38.589" v="2779" actId="20577"/>
          <ac:spMkLst>
            <pc:docMk/>
            <pc:sldMk cId="97048024" sldId="787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14T01:44:18.162" v="3010" actId="113"/>
          <ac:spMkLst>
            <pc:docMk/>
            <pc:sldMk cId="97048024" sldId="787"/>
            <ac:spMk id="3" creationId="{00000000-0000-0000-0000-000000000000}"/>
          </ac:spMkLst>
        </pc:spChg>
      </pc:sldChg>
      <pc:sldChg chg="addSp modSp add mod">
        <pc:chgData name="Stalin Jacob Wilson Packia Dhas" userId="050d7d71-3621-4503-95e8-1c9a9d962492" providerId="ADAL" clId="{715DAFA6-3FE0-47EF-A1FF-66F8CCFF71D8}" dt="2023-03-20T23:43:26.094" v="3430" actId="1076"/>
        <pc:sldMkLst>
          <pc:docMk/>
          <pc:sldMk cId="3356313075" sldId="788"/>
        </pc:sldMkLst>
        <pc:spChg chg="mod">
          <ac:chgData name="Stalin Jacob Wilson Packia Dhas" userId="050d7d71-3621-4503-95e8-1c9a9d962492" providerId="ADAL" clId="{715DAFA6-3FE0-47EF-A1FF-66F8CCFF71D8}" dt="2023-03-14T08:38:48.159" v="3108" actId="20577"/>
          <ac:spMkLst>
            <pc:docMk/>
            <pc:sldMk cId="3356313075" sldId="788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20T23:41:24.590" v="3429" actId="20577"/>
          <ac:spMkLst>
            <pc:docMk/>
            <pc:sldMk cId="3356313075" sldId="788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715DAFA6-3FE0-47EF-A1FF-66F8CCFF71D8}" dt="2023-03-20T23:43:26.094" v="3430" actId="1076"/>
          <ac:picMkLst>
            <pc:docMk/>
            <pc:sldMk cId="3356313075" sldId="788"/>
            <ac:picMk id="7" creationId="{927AF517-2C27-9A98-D1C1-A2321E1F2BEE}"/>
          </ac:picMkLst>
        </pc:picChg>
      </pc:sldChg>
      <pc:sldChg chg="delSp modSp add mod">
        <pc:chgData name="Stalin Jacob Wilson Packia Dhas" userId="050d7d71-3621-4503-95e8-1c9a9d962492" providerId="ADAL" clId="{715DAFA6-3FE0-47EF-A1FF-66F8CCFF71D8}" dt="2023-03-20T23:52:14.023" v="3578" actId="20577"/>
        <pc:sldMkLst>
          <pc:docMk/>
          <pc:sldMk cId="1547506426" sldId="789"/>
        </pc:sldMkLst>
        <pc:spChg chg="mod">
          <ac:chgData name="Stalin Jacob Wilson Packia Dhas" userId="050d7d71-3621-4503-95e8-1c9a9d962492" providerId="ADAL" clId="{715DAFA6-3FE0-47EF-A1FF-66F8CCFF71D8}" dt="2023-03-20T23:52:14.023" v="3578" actId="20577"/>
          <ac:spMkLst>
            <pc:docMk/>
            <pc:sldMk cId="1547506426" sldId="789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715DAFA6-3FE0-47EF-A1FF-66F8CCFF71D8}" dt="2023-03-20T23:44:30.117" v="3432" actId="478"/>
          <ac:picMkLst>
            <pc:docMk/>
            <pc:sldMk cId="1547506426" sldId="789"/>
            <ac:picMk id="7" creationId="{927AF517-2C27-9A98-D1C1-A2321E1F2BEE}"/>
          </ac:picMkLst>
        </pc:picChg>
      </pc:sldChg>
      <pc:sldChg chg="addSp delSp modSp add mod">
        <pc:chgData name="Stalin Jacob Wilson Packia Dhas" userId="050d7d71-3621-4503-95e8-1c9a9d962492" providerId="ADAL" clId="{715DAFA6-3FE0-47EF-A1FF-66F8CCFF71D8}" dt="2023-03-21T00:05:20.215" v="3887" actId="1076"/>
        <pc:sldMkLst>
          <pc:docMk/>
          <pc:sldMk cId="3360329292" sldId="790"/>
        </pc:sldMkLst>
        <pc:spChg chg="mod">
          <ac:chgData name="Stalin Jacob Wilson Packia Dhas" userId="050d7d71-3621-4503-95e8-1c9a9d962492" providerId="ADAL" clId="{715DAFA6-3FE0-47EF-A1FF-66F8CCFF71D8}" dt="2023-03-21T00:05:13.762" v="3885" actId="27636"/>
          <ac:spMkLst>
            <pc:docMk/>
            <pc:sldMk cId="3360329292" sldId="790"/>
            <ac:spMk id="3" creationId="{00000000-0000-0000-0000-000000000000}"/>
          </ac:spMkLst>
        </pc:spChg>
        <pc:picChg chg="add del mod">
          <ac:chgData name="Stalin Jacob Wilson Packia Dhas" userId="050d7d71-3621-4503-95e8-1c9a9d962492" providerId="ADAL" clId="{715DAFA6-3FE0-47EF-A1FF-66F8CCFF71D8}" dt="2023-03-20T23:54:19.027" v="3602" actId="478"/>
          <ac:picMkLst>
            <pc:docMk/>
            <pc:sldMk cId="3360329292" sldId="790"/>
            <ac:picMk id="7" creationId="{F30B6879-BA9D-8407-35E9-C72C6008CBA1}"/>
          </ac:picMkLst>
        </pc:picChg>
        <pc:picChg chg="add mod">
          <ac:chgData name="Stalin Jacob Wilson Packia Dhas" userId="050d7d71-3621-4503-95e8-1c9a9d962492" providerId="ADAL" clId="{715DAFA6-3FE0-47EF-A1FF-66F8CCFF71D8}" dt="2023-03-21T00:05:17.129" v="3886" actId="1076"/>
          <ac:picMkLst>
            <pc:docMk/>
            <pc:sldMk cId="3360329292" sldId="790"/>
            <ac:picMk id="9" creationId="{95D97D84-A620-5A92-606A-1F5A0AE77ED5}"/>
          </ac:picMkLst>
        </pc:picChg>
        <pc:picChg chg="add mod">
          <ac:chgData name="Stalin Jacob Wilson Packia Dhas" userId="050d7d71-3621-4503-95e8-1c9a9d962492" providerId="ADAL" clId="{715DAFA6-3FE0-47EF-A1FF-66F8CCFF71D8}" dt="2023-03-21T00:05:20.215" v="3887" actId="1076"/>
          <ac:picMkLst>
            <pc:docMk/>
            <pc:sldMk cId="3360329292" sldId="790"/>
            <ac:picMk id="11" creationId="{92E9460A-104C-1870-9BDC-A5D04763B151}"/>
          </ac:picMkLst>
        </pc:picChg>
        <pc:picChg chg="add del">
          <ac:chgData name="Stalin Jacob Wilson Packia Dhas" userId="050d7d71-3621-4503-95e8-1c9a9d962492" providerId="ADAL" clId="{715DAFA6-3FE0-47EF-A1FF-66F8CCFF71D8}" dt="2023-03-20T23:54:38.315" v="3603" actId="478"/>
          <ac:picMkLst>
            <pc:docMk/>
            <pc:sldMk cId="3360329292" sldId="790"/>
            <ac:picMk id="1026" creationId="{7D27460F-0942-DE48-2AD3-E6676950577F}"/>
          </ac:picMkLst>
        </pc:picChg>
      </pc:sldChg>
      <pc:sldChg chg="addSp delSp modSp add mod">
        <pc:chgData name="Stalin Jacob Wilson Packia Dhas" userId="050d7d71-3621-4503-95e8-1c9a9d962492" providerId="ADAL" clId="{715DAFA6-3FE0-47EF-A1FF-66F8CCFF71D8}" dt="2023-03-21T00:32:33.765" v="4324"/>
        <pc:sldMkLst>
          <pc:docMk/>
          <pc:sldMk cId="756572687" sldId="791"/>
        </pc:sldMkLst>
        <pc:spChg chg="mod">
          <ac:chgData name="Stalin Jacob Wilson Packia Dhas" userId="050d7d71-3621-4503-95e8-1c9a9d962492" providerId="ADAL" clId="{715DAFA6-3FE0-47EF-A1FF-66F8CCFF71D8}" dt="2023-03-21T00:17:08.993" v="4041" actId="20577"/>
          <ac:spMkLst>
            <pc:docMk/>
            <pc:sldMk cId="756572687" sldId="791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21T00:17:15.234" v="4043" actId="5793"/>
          <ac:spMkLst>
            <pc:docMk/>
            <pc:sldMk cId="756572687" sldId="791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21T00:16:08.470" v="3960"/>
          <ac:spMkLst>
            <pc:docMk/>
            <pc:sldMk cId="756572687" sldId="791"/>
            <ac:spMk id="4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3-21T00:16:08.470" v="3960"/>
          <ac:spMkLst>
            <pc:docMk/>
            <pc:sldMk cId="756572687" sldId="791"/>
            <ac:spMk id="5" creationId="{00000000-0000-0000-0000-000000000000}"/>
          </ac:spMkLst>
        </pc:spChg>
        <pc:spChg chg="add mod">
          <ac:chgData name="Stalin Jacob Wilson Packia Dhas" userId="050d7d71-3621-4503-95e8-1c9a9d962492" providerId="ADAL" clId="{715DAFA6-3FE0-47EF-A1FF-66F8CCFF71D8}" dt="2023-03-21T00:32:33.765" v="4324"/>
          <ac:spMkLst>
            <pc:docMk/>
            <pc:sldMk cId="756572687" sldId="791"/>
            <ac:spMk id="6" creationId="{08482D56-B755-489B-2F98-233A6CF6250B}"/>
          </ac:spMkLst>
        </pc:spChg>
        <pc:spChg chg="add del mod">
          <ac:chgData name="Stalin Jacob Wilson Packia Dhas" userId="050d7d71-3621-4503-95e8-1c9a9d962492" providerId="ADAL" clId="{715DAFA6-3FE0-47EF-A1FF-66F8CCFF71D8}" dt="2023-03-21T00:16:08.470" v="3960"/>
          <ac:spMkLst>
            <pc:docMk/>
            <pc:sldMk cId="756572687" sldId="791"/>
            <ac:spMk id="8" creationId="{746A5069-00EE-4EDD-A382-C3410CC7DE90}"/>
          </ac:spMkLst>
        </pc:spChg>
        <pc:spChg chg="add del mod">
          <ac:chgData name="Stalin Jacob Wilson Packia Dhas" userId="050d7d71-3621-4503-95e8-1c9a9d962492" providerId="ADAL" clId="{715DAFA6-3FE0-47EF-A1FF-66F8CCFF71D8}" dt="2023-03-21T00:16:08.470" v="3960"/>
          <ac:spMkLst>
            <pc:docMk/>
            <pc:sldMk cId="756572687" sldId="791"/>
            <ac:spMk id="10" creationId="{1E14186D-D092-2098-0B90-DE5A9BB9B30D}"/>
          </ac:spMkLst>
        </pc:spChg>
        <pc:spChg chg="add del mod">
          <ac:chgData name="Stalin Jacob Wilson Packia Dhas" userId="050d7d71-3621-4503-95e8-1c9a9d962492" providerId="ADAL" clId="{715DAFA6-3FE0-47EF-A1FF-66F8CCFF71D8}" dt="2023-03-21T00:16:08.470" v="3960"/>
          <ac:spMkLst>
            <pc:docMk/>
            <pc:sldMk cId="756572687" sldId="791"/>
            <ac:spMk id="12" creationId="{AF06911E-CD6A-656E-26A7-A77DA5B38D28}"/>
          </ac:spMkLst>
        </pc:spChg>
        <pc:spChg chg="add del mod">
          <ac:chgData name="Stalin Jacob Wilson Packia Dhas" userId="050d7d71-3621-4503-95e8-1c9a9d962492" providerId="ADAL" clId="{715DAFA6-3FE0-47EF-A1FF-66F8CCFF71D8}" dt="2023-03-21T00:16:08.470" v="3960"/>
          <ac:spMkLst>
            <pc:docMk/>
            <pc:sldMk cId="756572687" sldId="791"/>
            <ac:spMk id="13" creationId="{765CE8F8-F54A-E083-0971-25FCD26AA93F}"/>
          </ac:spMkLst>
        </pc:spChg>
        <pc:picChg chg="add mod">
          <ac:chgData name="Stalin Jacob Wilson Packia Dhas" userId="050d7d71-3621-4503-95e8-1c9a9d962492" providerId="ADAL" clId="{715DAFA6-3FE0-47EF-A1FF-66F8CCFF71D8}" dt="2023-03-21T00:16:16.886" v="3961" actId="1076"/>
          <ac:picMkLst>
            <pc:docMk/>
            <pc:sldMk cId="756572687" sldId="791"/>
            <ac:picMk id="7" creationId="{7B8FB99B-24EA-680A-21A1-0AA60AF5FB6E}"/>
          </ac:picMkLst>
        </pc:picChg>
        <pc:picChg chg="del">
          <ac:chgData name="Stalin Jacob Wilson Packia Dhas" userId="050d7d71-3621-4503-95e8-1c9a9d962492" providerId="ADAL" clId="{715DAFA6-3FE0-47EF-A1FF-66F8CCFF71D8}" dt="2023-03-21T00:11:18.004" v="3901" actId="478"/>
          <ac:picMkLst>
            <pc:docMk/>
            <pc:sldMk cId="756572687" sldId="791"/>
            <ac:picMk id="9" creationId="{95D97D84-A620-5A92-606A-1F5A0AE77ED5}"/>
          </ac:picMkLst>
        </pc:picChg>
        <pc:picChg chg="del">
          <ac:chgData name="Stalin Jacob Wilson Packia Dhas" userId="050d7d71-3621-4503-95e8-1c9a9d962492" providerId="ADAL" clId="{715DAFA6-3FE0-47EF-A1FF-66F8CCFF71D8}" dt="2023-03-21T00:05:43.383" v="3889" actId="478"/>
          <ac:picMkLst>
            <pc:docMk/>
            <pc:sldMk cId="756572687" sldId="791"/>
            <ac:picMk id="11" creationId="{92E9460A-104C-1870-9BDC-A5D04763B151}"/>
          </ac:picMkLst>
        </pc:picChg>
      </pc:sldChg>
      <pc:sldChg chg="addSp delSp modSp add mod">
        <pc:chgData name="Stalin Jacob Wilson Packia Dhas" userId="050d7d71-3621-4503-95e8-1c9a9d962492" providerId="ADAL" clId="{715DAFA6-3FE0-47EF-A1FF-66F8CCFF71D8}" dt="2023-03-21T00:32:38.396" v="4325"/>
        <pc:sldMkLst>
          <pc:docMk/>
          <pc:sldMk cId="649717177" sldId="792"/>
        </pc:sldMkLst>
        <pc:spChg chg="mod">
          <ac:chgData name="Stalin Jacob Wilson Packia Dhas" userId="050d7d71-3621-4503-95e8-1c9a9d962492" providerId="ADAL" clId="{715DAFA6-3FE0-47EF-A1FF-66F8CCFF71D8}" dt="2023-03-21T00:31:52.800" v="4323" actId="20577"/>
          <ac:spMkLst>
            <pc:docMk/>
            <pc:sldMk cId="649717177" sldId="792"/>
            <ac:spMk id="3" creationId="{00000000-0000-0000-0000-000000000000}"/>
          </ac:spMkLst>
        </pc:spChg>
        <pc:spChg chg="add mod">
          <ac:chgData name="Stalin Jacob Wilson Packia Dhas" userId="050d7d71-3621-4503-95e8-1c9a9d962492" providerId="ADAL" clId="{715DAFA6-3FE0-47EF-A1FF-66F8CCFF71D8}" dt="2023-03-21T00:32:38.396" v="4325"/>
          <ac:spMkLst>
            <pc:docMk/>
            <pc:sldMk cId="649717177" sldId="792"/>
            <ac:spMk id="6" creationId="{2F0D8D01-A9DC-395F-77EB-DCA945C4B7D2}"/>
          </ac:spMkLst>
        </pc:spChg>
        <pc:picChg chg="del">
          <ac:chgData name="Stalin Jacob Wilson Packia Dhas" userId="050d7d71-3621-4503-95e8-1c9a9d962492" providerId="ADAL" clId="{715DAFA6-3FE0-47EF-A1FF-66F8CCFF71D8}" dt="2023-03-21T00:18:24.122" v="4047" actId="478"/>
          <ac:picMkLst>
            <pc:docMk/>
            <pc:sldMk cId="649717177" sldId="792"/>
            <ac:picMk id="7" creationId="{7B8FB99B-24EA-680A-21A1-0AA60AF5FB6E}"/>
          </ac:picMkLst>
        </pc:picChg>
      </pc:sldChg>
      <pc:sldChg chg="addSp delSp modSp add mod">
        <pc:chgData name="Stalin Jacob Wilson Packia Dhas" userId="050d7d71-3621-4503-95e8-1c9a9d962492" providerId="ADAL" clId="{715DAFA6-3FE0-47EF-A1FF-66F8CCFF71D8}" dt="2023-04-24T18:56:55.380" v="4356" actId="20577"/>
        <pc:sldMkLst>
          <pc:docMk/>
          <pc:sldMk cId="131731536" sldId="793"/>
        </pc:sldMkLst>
        <pc:spChg chg="mod">
          <ac:chgData name="Stalin Jacob Wilson Packia Dhas" userId="050d7d71-3621-4503-95e8-1c9a9d962492" providerId="ADAL" clId="{715DAFA6-3FE0-47EF-A1FF-66F8CCFF71D8}" dt="2023-04-24T18:16:52.313" v="4328" actId="20577"/>
          <ac:spMkLst>
            <pc:docMk/>
            <pc:sldMk cId="131731536" sldId="793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4-24T18:56:55.380" v="4356" actId="20577"/>
          <ac:spMkLst>
            <pc:docMk/>
            <pc:sldMk cId="131731536" sldId="793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715DAFA6-3FE0-47EF-A1FF-66F8CCFF71D8}" dt="2023-04-24T18:56:42.712" v="4343" actId="478"/>
          <ac:picMkLst>
            <pc:docMk/>
            <pc:sldMk cId="131731536" sldId="793"/>
            <ac:picMk id="7" creationId="{927AF517-2C27-9A98-D1C1-A2321E1F2BEE}"/>
          </ac:picMkLst>
        </pc:picChg>
        <pc:picChg chg="add mod">
          <ac:chgData name="Stalin Jacob Wilson Packia Dhas" userId="050d7d71-3621-4503-95e8-1c9a9d962492" providerId="ADAL" clId="{715DAFA6-3FE0-47EF-A1FF-66F8CCFF71D8}" dt="2023-04-24T18:56:45.694" v="4345" actId="1076"/>
          <ac:picMkLst>
            <pc:docMk/>
            <pc:sldMk cId="131731536" sldId="793"/>
            <ac:picMk id="8" creationId="{A2D9C461-EB6E-AA28-5933-BC5A1364E730}"/>
          </ac:picMkLst>
        </pc:picChg>
      </pc:sldChg>
      <pc:sldChg chg="modSp add mod">
        <pc:chgData name="Stalin Jacob Wilson Packia Dhas" userId="050d7d71-3621-4503-95e8-1c9a9d962492" providerId="ADAL" clId="{715DAFA6-3FE0-47EF-A1FF-66F8CCFF71D8}" dt="2023-04-24T18:59:07.577" v="4366" actId="20577"/>
        <pc:sldMkLst>
          <pc:docMk/>
          <pc:sldMk cId="2234238134" sldId="794"/>
        </pc:sldMkLst>
        <pc:spChg chg="mod">
          <ac:chgData name="Stalin Jacob Wilson Packia Dhas" userId="050d7d71-3621-4503-95e8-1c9a9d962492" providerId="ADAL" clId="{715DAFA6-3FE0-47EF-A1FF-66F8CCFF71D8}" dt="2023-04-24T18:57:34.165" v="4358" actId="20577"/>
          <ac:spMkLst>
            <pc:docMk/>
            <pc:sldMk cId="2234238134" sldId="794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4-24T18:59:07.577" v="4366" actId="20577"/>
          <ac:spMkLst>
            <pc:docMk/>
            <pc:sldMk cId="2234238134" sldId="794"/>
            <ac:spMk id="3" creationId="{00000000-0000-0000-0000-000000000000}"/>
          </ac:spMkLst>
        </pc:spChg>
      </pc:sldChg>
      <pc:sldChg chg="addSp delSp modSp add mod">
        <pc:chgData name="Stalin Jacob Wilson Packia Dhas" userId="050d7d71-3621-4503-95e8-1c9a9d962492" providerId="ADAL" clId="{715DAFA6-3FE0-47EF-A1FF-66F8CCFF71D8}" dt="2023-04-24T19:09:55.706" v="4480" actId="27636"/>
        <pc:sldMkLst>
          <pc:docMk/>
          <pc:sldMk cId="931522150" sldId="795"/>
        </pc:sldMkLst>
        <pc:spChg chg="mod">
          <ac:chgData name="Stalin Jacob Wilson Packia Dhas" userId="050d7d71-3621-4503-95e8-1c9a9d962492" providerId="ADAL" clId="{715DAFA6-3FE0-47EF-A1FF-66F8CCFF71D8}" dt="2023-04-24T18:59:18.414" v="4368" actId="20577"/>
          <ac:spMkLst>
            <pc:docMk/>
            <pc:sldMk cId="931522150" sldId="795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4-24T19:09:55.706" v="4480" actId="27636"/>
          <ac:spMkLst>
            <pc:docMk/>
            <pc:sldMk cId="931522150" sldId="795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715DAFA6-3FE0-47EF-A1FF-66F8CCFF71D8}" dt="2023-04-24T19:09:48.966" v="4476" actId="14100"/>
          <ac:picMkLst>
            <pc:docMk/>
            <pc:sldMk cId="931522150" sldId="795"/>
            <ac:picMk id="7" creationId="{D1967551-A2BE-9510-0A15-885DEEB7C4DD}"/>
          </ac:picMkLst>
        </pc:picChg>
        <pc:picChg chg="del">
          <ac:chgData name="Stalin Jacob Wilson Packia Dhas" userId="050d7d71-3621-4503-95e8-1c9a9d962492" providerId="ADAL" clId="{715DAFA6-3FE0-47EF-A1FF-66F8CCFF71D8}" dt="2023-04-24T19:08:55.476" v="4470" actId="478"/>
          <ac:picMkLst>
            <pc:docMk/>
            <pc:sldMk cId="931522150" sldId="795"/>
            <ac:picMk id="9" creationId="{95D97D84-A620-5A92-606A-1F5A0AE77ED5}"/>
          </ac:picMkLst>
        </pc:picChg>
        <pc:picChg chg="del">
          <ac:chgData name="Stalin Jacob Wilson Packia Dhas" userId="050d7d71-3621-4503-95e8-1c9a9d962492" providerId="ADAL" clId="{715DAFA6-3FE0-47EF-A1FF-66F8CCFF71D8}" dt="2023-04-24T19:09:44.045" v="4475" actId="478"/>
          <ac:picMkLst>
            <pc:docMk/>
            <pc:sldMk cId="931522150" sldId="795"/>
            <ac:picMk id="11" creationId="{92E9460A-104C-1870-9BDC-A5D04763B151}"/>
          </ac:picMkLst>
        </pc:picChg>
      </pc:sldChg>
      <pc:sldChg chg="addSp delSp modSp add mod">
        <pc:chgData name="Stalin Jacob Wilson Packia Dhas" userId="050d7d71-3621-4503-95e8-1c9a9d962492" providerId="ADAL" clId="{715DAFA6-3FE0-47EF-A1FF-66F8CCFF71D8}" dt="2023-04-24T19:23:25.102" v="4568" actId="1076"/>
        <pc:sldMkLst>
          <pc:docMk/>
          <pc:sldMk cId="3966878581" sldId="796"/>
        </pc:sldMkLst>
        <pc:spChg chg="mod">
          <ac:chgData name="Stalin Jacob Wilson Packia Dhas" userId="050d7d71-3621-4503-95e8-1c9a9d962492" providerId="ADAL" clId="{715DAFA6-3FE0-47EF-A1FF-66F8CCFF71D8}" dt="2023-04-24T19:10:15.895" v="4485" actId="20577"/>
          <ac:spMkLst>
            <pc:docMk/>
            <pc:sldMk cId="3966878581" sldId="796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4-24T19:10:09.125" v="4482" actId="20577"/>
          <ac:spMkLst>
            <pc:docMk/>
            <pc:sldMk cId="3966878581" sldId="796"/>
            <ac:spMk id="6" creationId="{08482D56-B755-489B-2F98-233A6CF6250B}"/>
          </ac:spMkLst>
        </pc:spChg>
        <pc:picChg chg="del mod">
          <ac:chgData name="Stalin Jacob Wilson Packia Dhas" userId="050d7d71-3621-4503-95e8-1c9a9d962492" providerId="ADAL" clId="{715DAFA6-3FE0-47EF-A1FF-66F8CCFF71D8}" dt="2023-04-24T19:23:15.965" v="4563" actId="478"/>
          <ac:picMkLst>
            <pc:docMk/>
            <pc:sldMk cId="3966878581" sldId="796"/>
            <ac:picMk id="7" creationId="{7B8FB99B-24EA-680A-21A1-0AA60AF5FB6E}"/>
          </ac:picMkLst>
        </pc:picChg>
        <pc:picChg chg="add mod">
          <ac:chgData name="Stalin Jacob Wilson Packia Dhas" userId="050d7d71-3621-4503-95e8-1c9a9d962492" providerId="ADAL" clId="{715DAFA6-3FE0-47EF-A1FF-66F8CCFF71D8}" dt="2023-04-24T19:23:25.102" v="4568" actId="1076"/>
          <ac:picMkLst>
            <pc:docMk/>
            <pc:sldMk cId="3966878581" sldId="796"/>
            <ac:picMk id="9" creationId="{7A0F81A5-3655-BFCF-DF22-FA7FE94459CF}"/>
          </ac:picMkLst>
        </pc:picChg>
      </pc:sldChg>
      <pc:sldChg chg="modSp add mod">
        <pc:chgData name="Stalin Jacob Wilson Packia Dhas" userId="050d7d71-3621-4503-95e8-1c9a9d962492" providerId="ADAL" clId="{715DAFA6-3FE0-47EF-A1FF-66F8CCFF71D8}" dt="2023-04-24T19:14:35.715" v="4562" actId="113"/>
        <pc:sldMkLst>
          <pc:docMk/>
          <pc:sldMk cId="380787550" sldId="797"/>
        </pc:sldMkLst>
        <pc:spChg chg="mod">
          <ac:chgData name="Stalin Jacob Wilson Packia Dhas" userId="050d7d71-3621-4503-95e8-1c9a9d962492" providerId="ADAL" clId="{715DAFA6-3FE0-47EF-A1FF-66F8CCFF71D8}" dt="2023-04-24T19:14:35.715" v="4562" actId="113"/>
          <ac:spMkLst>
            <pc:docMk/>
            <pc:sldMk cId="380787550" sldId="797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715DAFA6-3FE0-47EF-A1FF-66F8CCFF71D8}" dt="2023-04-24T19:12:19.571" v="4495" actId="20577"/>
          <ac:spMkLst>
            <pc:docMk/>
            <pc:sldMk cId="380787550" sldId="797"/>
            <ac:spMk id="6" creationId="{2F0D8D01-A9DC-395F-77EB-DCA945C4B7D2}"/>
          </ac:spMkLst>
        </pc:spChg>
      </pc:sldChg>
      <pc:sldChg chg="modSp add mod">
        <pc:chgData name="Stalin Jacob Wilson Packia Dhas" userId="050d7d71-3621-4503-95e8-1c9a9d962492" providerId="ADAL" clId="{715DAFA6-3FE0-47EF-A1FF-66F8CCFF71D8}" dt="2023-04-28T13:50:28.838" v="4758" actId="20577"/>
        <pc:sldMkLst>
          <pc:docMk/>
          <pc:sldMk cId="3792076928" sldId="798"/>
        </pc:sldMkLst>
        <pc:spChg chg="mod">
          <ac:chgData name="Stalin Jacob Wilson Packia Dhas" userId="050d7d71-3621-4503-95e8-1c9a9d962492" providerId="ADAL" clId="{715DAFA6-3FE0-47EF-A1FF-66F8CCFF71D8}" dt="2023-04-28T13:50:28.838" v="4758" actId="20577"/>
          <ac:spMkLst>
            <pc:docMk/>
            <pc:sldMk cId="3792076928" sldId="798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7349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3168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1058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363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015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5865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014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4496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542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580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1040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0003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2151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6432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679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1271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2109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9134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9692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00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2313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0779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7195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7617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7988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87784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9719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06943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4544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32191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7688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Health and Safety module – coming soon on Moodle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47655D0-BF99-447B-AF4D-B1CC26938EDE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F29C7-B472-4FD0-B0BB-EBCB40422BB2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07ECBE-DAE1-43E3-A651-9BA97FA37E86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ECE2F5B-8481-4EBE-A1FC-824D75C6816D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95E-21C6-45B4-83DF-BA6030D6CBCA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E7E3D4-92AF-4A96-96A1-6C362F821F24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4ADDC7F-9FCE-4975-9447-AAC156DD164A}" type="datetime1">
              <a:rPr lang="en-GB" noProof="0" smtClean="0"/>
              <a:t>28/04/2023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2D4B5CA-C4AD-4A3A-8750-5DD8D9F18384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3C0-9A2B-4AF6-A8C9-9F2C81B45DC9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FAF002-B89E-4167-B0FC-AD33B2BE9AF7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7D56141-2F74-4022-93D9-41BE054D6F5F}" type="datetime1">
              <a:rPr lang="en-GB" noProof="0" smtClean="0"/>
              <a:t>28/04/2023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2FA94C5-1A3A-485A-A49B-CEEB15E76BEE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EF7-FA85-41ED-A07A-CA831AF95DE1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41C716-BC4E-4800-95C5-34923E76690C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934F2-28A5-441E-B985-65789377FF30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0E3D73C-6B5E-4AC0-B32F-15DBB145D532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ACA7-103E-4F88-800B-BAB640DF55B2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3BB5885-FE08-47DA-A9C3-879FC5651E02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F1246BB-8F91-4D1F-A2A3-36D9ADB27528}" type="datetime1">
              <a:rPr lang="en-GB" noProof="0" smtClean="0"/>
              <a:t>28/04/2023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E528F96-9A8F-4B08-BA62-4DD3BB16F951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799A-01FA-4FD4-9EC8-2485B69E7862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7E454E-F224-446C-AB14-AC57867DFDC8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E6EF102-7897-4C58-A0DB-BFE00564757A}" type="datetime1">
              <a:rPr lang="en-GB" noProof="0" smtClean="0"/>
              <a:t>28/04/2023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A7BF777-D19F-4F19-BECA-739066C09572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BB6FB-BFAF-4748-8F0C-7A8B29D07876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5AE9C2C-967E-49BE-AA13-7387A9E6DB64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432F18C-2E68-4E2A-8E4C-2F1EB84C56F0}" type="datetime1">
              <a:rPr lang="en-GB" noProof="0" smtClean="0"/>
              <a:t>28/04/2023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8AE85CD-1256-4770-A0CC-EAB16F753FCA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5C052-5C30-45D0-B3AA-792F446D34FF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60C7716-3EE6-4D0E-94D3-E1DEF3C686B2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8207A80-6976-49AA-99DC-A17FD6CA0C45}" type="datetime1">
              <a:rPr lang="en-GB" noProof="0" smtClean="0"/>
              <a:t>28/04/2023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3B04854-B54E-49B7-9CDA-BA2BD9AB25A1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79CAC-0BDA-443F-A44B-FCE930E5ACF2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5D3B07-8E1F-4A60-A049-CB9B6AF8DAC8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01A55AB-3C98-4294-B704-E8394E68118F}" type="datetime1">
              <a:rPr lang="en-GB" noProof="0" smtClean="0"/>
              <a:t>28/04/2023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1879357-19E5-4C56-998F-988C43A64B2C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6596-5483-45D2-A0AA-B8105AEF8663}" type="datetime1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D9D7FE3-59B5-4772-8187-CF00C0719444}" type="datetime1">
              <a:rPr lang="en-GB" smtClean="0"/>
              <a:t>28/04/2023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– 11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Electrical Engineering</a:t>
            </a:r>
          </a:p>
          <a:p>
            <a:r>
              <a:rPr lang="en-GB" sz="4800" dirty="0"/>
              <a:t>(ACDA5001)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- 11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147" y="-90487"/>
            <a:ext cx="5143548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79" y="1545700"/>
            <a:ext cx="10169061" cy="4829699"/>
          </a:xfrm>
        </p:spPr>
        <p:txBody>
          <a:bodyPr>
            <a:normAutofit fontScale="92500" lnSpcReduction="10000"/>
          </a:bodyPr>
          <a:lstStyle/>
          <a:p>
            <a:pPr marL="536575" indent="-536575" algn="just"/>
            <a:r>
              <a:rPr lang="en-IN" sz="3000" b="1" dirty="0"/>
              <a:t>Pure Resistive circuit</a:t>
            </a:r>
          </a:p>
          <a:p>
            <a:pPr marL="536575" indent="-536575" algn="just"/>
            <a:r>
              <a:rPr lang="en-IN" sz="3000" b="1" dirty="0"/>
              <a:t>Pure Inductive Circuit</a:t>
            </a:r>
          </a:p>
          <a:p>
            <a:pPr marL="536575" indent="-536575" algn="just"/>
            <a:r>
              <a:rPr lang="en-IN" sz="3000" b="1" dirty="0"/>
              <a:t>Pure Capacitive Circuit</a:t>
            </a:r>
          </a:p>
          <a:p>
            <a:pPr marL="536575" indent="-536575" algn="just"/>
            <a:r>
              <a:rPr lang="en-IN" sz="3000" b="1" dirty="0"/>
              <a:t>RL Series Circuit</a:t>
            </a:r>
          </a:p>
          <a:p>
            <a:pPr marL="536575" indent="-536575" algn="just"/>
            <a:r>
              <a:rPr lang="en-IN" sz="3000" b="1" dirty="0"/>
              <a:t>RC series Circuit</a:t>
            </a:r>
          </a:p>
          <a:p>
            <a:pPr marL="536575" indent="-536575" algn="just"/>
            <a:r>
              <a:rPr lang="en-IN" sz="3000" b="1" dirty="0"/>
              <a:t>RLC series Circuit</a:t>
            </a:r>
          </a:p>
          <a:p>
            <a:pPr marL="536575" indent="-536575" algn="just"/>
            <a:r>
              <a:rPr lang="en-IN" sz="3000" b="1" dirty="0"/>
              <a:t>RL Parallel Circuit</a:t>
            </a:r>
          </a:p>
          <a:p>
            <a:pPr marL="536575" indent="-536575" algn="just"/>
            <a:r>
              <a:rPr lang="en-IN" sz="3000" b="1" dirty="0"/>
              <a:t>RC Parallel Circuit</a:t>
            </a:r>
          </a:p>
          <a:p>
            <a:pPr marL="536575" indent="-536575" algn="just"/>
            <a:r>
              <a:rPr lang="en-IN" sz="3000" b="1" dirty="0"/>
              <a:t>LC Parallel circuit</a:t>
            </a:r>
          </a:p>
          <a:p>
            <a:pPr marL="536575" indent="-536575" algn="just"/>
            <a:r>
              <a:rPr lang="en-IN" sz="3000" b="1" dirty="0"/>
              <a:t>LR-C Parallel Circuit</a:t>
            </a:r>
          </a:p>
          <a:p>
            <a:pPr marL="536575" indent="-536575" algn="just"/>
            <a:endParaRPr lang="en-IN" sz="4300" b="1" dirty="0"/>
          </a:p>
          <a:p>
            <a:pPr marL="0" indent="0" algn="just">
              <a:buNone/>
            </a:pPr>
            <a:endParaRPr lang="en-IN" sz="26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4400" b="1" dirty="0"/>
              <a:t>The student upon completion of the lecture will be able to:</a:t>
            </a:r>
          </a:p>
          <a:p>
            <a:pPr marL="719138" indent="-630238"/>
            <a:r>
              <a:rPr lang="en-IN" sz="4000" dirty="0"/>
              <a:t>Demonstrate the ability to design circuits using Resistor, capacitor and inductor</a:t>
            </a:r>
          </a:p>
          <a:p>
            <a:endParaRPr lang="en-IN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i="1" dirty="0"/>
              <a:t>Lecture – 11 / Electrical Engineering</a:t>
            </a:r>
          </a:p>
        </p:txBody>
      </p:sp>
    </p:spTree>
    <p:extLst>
      <p:ext uri="{BB962C8B-B14F-4D97-AF65-F5344CB8AC3E}">
        <p14:creationId xmlns:p14="http://schemas.microsoft.com/office/powerpoint/2010/main" val="319226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Single Phase AC Circuits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0258" y="1600201"/>
            <a:ext cx="9587354" cy="44545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Three Parameters in AC circuits are</a:t>
            </a:r>
          </a:p>
          <a:p>
            <a:pPr marL="571500" indent="-571500">
              <a:buAutoNum type="romanLcParenR"/>
            </a:pPr>
            <a:r>
              <a:rPr lang="en-IN" b="1" dirty="0"/>
              <a:t>Resistance</a:t>
            </a:r>
          </a:p>
          <a:p>
            <a:pPr marL="571500" indent="-571500">
              <a:buAutoNum type="romanLcParenR"/>
            </a:pPr>
            <a:r>
              <a:rPr lang="en-IN" b="1" dirty="0"/>
              <a:t>Inductance</a:t>
            </a:r>
          </a:p>
          <a:p>
            <a:pPr marL="571500" indent="-571500">
              <a:buAutoNum type="romanLcParenR"/>
            </a:pPr>
            <a:r>
              <a:rPr lang="en-IN" b="1" dirty="0"/>
              <a:t>Capacitance</a:t>
            </a: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854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Single Phase AC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37953" y="1600201"/>
                <a:ext cx="11259879" cy="464111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b="1" dirty="0"/>
                  <a:t>Instantaneous Power (P):</a:t>
                </a:r>
              </a:p>
              <a:p>
                <a:pPr marL="0" indent="0">
                  <a:buNone/>
                </a:pPr>
                <a:r>
                  <a:rPr lang="en-IN" dirty="0"/>
                  <a:t>The Product of the Current and Voltage is called </a:t>
                </a:r>
                <a:r>
                  <a:rPr lang="en-IN" b="1" dirty="0"/>
                  <a:t>instantaneous Power (P</a:t>
                </a:r>
                <a:r>
                  <a:rPr lang="en-IN" dirty="0"/>
                  <a:t>)</a:t>
                </a:r>
              </a:p>
              <a:p>
                <a:pPr marL="0" indent="0">
                  <a:buNone/>
                </a:pPr>
                <a:r>
                  <a:rPr lang="en-IN" dirty="0"/>
                  <a:t>The Amount of power in  a circuit at any instant of time is called instantaneous power.</a:t>
                </a:r>
              </a:p>
              <a:p>
                <a:pPr marL="0" indent="0">
                  <a:buNone/>
                </a:pPr>
                <a:r>
                  <a:rPr lang="en-IN" b="1" dirty="0"/>
                  <a:t>Average Power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𝒂𝒗𝒈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  <a:p>
                <a:pPr marL="0" indent="0">
                  <a:buNone/>
                </a:pPr>
                <a:r>
                  <a:rPr lang="en-GB" dirty="0"/>
                  <a:t>Average power is the </a:t>
                </a:r>
                <a:r>
                  <a:rPr lang="en-GB" b="1" dirty="0"/>
                  <a:t>power consumed by the circuit over a period of time</a:t>
                </a:r>
              </a:p>
              <a:p>
                <a:pPr marL="0" indent="0">
                  <a:buNone/>
                </a:pPr>
                <a:r>
                  <a:rPr lang="en-GB" b="1" dirty="0"/>
                  <a:t>Impedance (z)</a:t>
                </a:r>
              </a:p>
              <a:p>
                <a:pPr marL="0" indent="0">
                  <a:buNone/>
                </a:pPr>
                <a:r>
                  <a:rPr lang="en-GB" dirty="0"/>
                  <a:t>Impedance is the </a:t>
                </a:r>
                <a:r>
                  <a:rPr lang="en-GB" b="1" dirty="0"/>
                  <a:t>opposition to the current presented by the combined effect of resistance and reactance </a:t>
                </a:r>
                <a:r>
                  <a:rPr lang="en-GB" dirty="0"/>
                  <a:t>in a circuit.</a:t>
                </a: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7953" y="1600201"/>
                <a:ext cx="11259879" cy="4641111"/>
              </a:xfrm>
              <a:blipFill>
                <a:blip r:embed="rId3"/>
                <a:stretch>
                  <a:fillRect l="-1137" t="-22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621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Resistive circuit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629" y="1600201"/>
            <a:ext cx="11366204" cy="445453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0" i="0" dirty="0">
                <a:effectLst/>
              </a:rPr>
              <a:t>The </a:t>
            </a:r>
            <a:r>
              <a:rPr lang="en-GB" b="1" i="0" dirty="0">
                <a:effectLst/>
              </a:rPr>
              <a:t>circuit</a:t>
            </a:r>
            <a:r>
              <a:rPr lang="en-GB" b="0" i="0" dirty="0">
                <a:effectLst/>
              </a:rPr>
              <a:t> containing only a </a:t>
            </a:r>
            <a:r>
              <a:rPr lang="en-GB" b="1" i="0" dirty="0">
                <a:effectLst/>
              </a:rPr>
              <a:t>pure resistance</a:t>
            </a:r>
            <a:r>
              <a:rPr lang="en-GB" b="0" i="0" dirty="0">
                <a:effectLst/>
              </a:rPr>
              <a:t> of R ohms and a power supply is known as </a:t>
            </a:r>
            <a:r>
              <a:rPr lang="en-GB" b="1" i="0" dirty="0">
                <a:effectLst/>
              </a:rPr>
              <a:t>Pure Resistive</a:t>
            </a:r>
            <a:r>
              <a:rPr lang="en-GB" b="0" i="0" dirty="0">
                <a:effectLst/>
              </a:rPr>
              <a:t> </a:t>
            </a:r>
            <a:r>
              <a:rPr lang="en-GB" b="1" i="0" dirty="0">
                <a:effectLst/>
              </a:rPr>
              <a:t>Circuit. 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69037E2-7B28-0400-DD45-449A4692AE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5440" y="3280475"/>
            <a:ext cx="3770327" cy="181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749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Resistive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876799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The </a:t>
                </a:r>
                <a:r>
                  <a:rPr lang="en-GB" b="1" i="0" dirty="0">
                    <a:effectLst/>
                  </a:rPr>
                  <a:t>Voltage across the circuit </a:t>
                </a:r>
                <a:r>
                  <a:rPr lang="en-GB" b="0" i="0" dirty="0">
                    <a:effectLst/>
                  </a:rPr>
                  <a:t>is given as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1" dirty="0">
                    <a:effectLst/>
                  </a:rPr>
                  <a:t>	</a:t>
                </a:r>
                <a14:m>
                  <m:oMath xmlns:m="http://schemas.openxmlformats.org/officeDocument/2006/math">
                    <m:r>
                      <a:rPr lang="en-GB" b="1" i="1" smtClean="0">
                        <a:effectLst/>
                        <a:latin typeface="Cambria Math" panose="02040503050406030204" pitchFamily="18" charset="0"/>
                      </a:rPr>
                      <m:t>𝑽</m:t>
                    </m:r>
                    <m:r>
                      <a:rPr lang="en-GB" b="1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effectLst/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GB" b="1" i="1" smtClean="0">
                            <a:effectLst/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lang="en-GB" b="1" i="1" smtClean="0">
                        <a:effectLst/>
                        <a:latin typeface="Cambria Math" panose="02040503050406030204" pitchFamily="18" charset="0"/>
                      </a:rPr>
                      <m:t>𝒔𝒊𝒏</m:t>
                    </m:r>
                    <m:r>
                      <a:rPr lang="en-GB" b="1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  <m:r>
                      <a:rPr lang="en-GB" b="1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en-GB" b="1" i="0" dirty="0">
                    <a:effectLst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The </a:t>
                </a:r>
                <a:r>
                  <a:rPr lang="en-GB" b="1" i="0" dirty="0">
                    <a:effectLst/>
                  </a:rPr>
                  <a:t>Current across the circuit </a:t>
                </a:r>
                <a:r>
                  <a:rPr lang="en-GB" b="0" i="0" dirty="0">
                    <a:effectLst/>
                  </a:rPr>
                  <a:t>is given as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1" dirty="0">
                    <a:effectLst/>
                  </a:rPr>
                  <a:t> 	</a:t>
                </a:r>
                <a14:m>
                  <m:oMath xmlns:m="http://schemas.openxmlformats.org/officeDocument/2006/math">
                    <m:r>
                      <a:rPr lang="en-GB" b="1" i="1" smtClean="0">
                        <a:effectLst/>
                        <a:latin typeface="Cambria Math" panose="02040503050406030204" pitchFamily="18" charset="0"/>
                      </a:rPr>
                      <m:t>𝑰</m:t>
                    </m:r>
                    <m:r>
                      <a:rPr lang="en-GB" b="1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effectLst/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GB" b="1" i="1" smtClean="0">
                            <a:effectLst/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lang="en-GB" b="1" i="1" smtClean="0">
                        <a:effectLst/>
                        <a:latin typeface="Cambria Math" panose="02040503050406030204" pitchFamily="18" charset="0"/>
                      </a:rPr>
                      <m:t>𝒔𝒊𝒏</m:t>
                    </m:r>
                    <m:r>
                      <a:rPr lang="en-GB" b="1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  <m:r>
                      <a:rPr lang="en-GB" b="1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endParaRPr lang="en-GB" b="1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Applying Ohm’s law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dirty="0">
                    <a:effectLst/>
                  </a:rPr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effectLst/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effectLst/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en-GB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𝝎</m:t>
                        </m:r>
                        <m:r>
                          <a:rPr lang="en-GB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num>
                      <m:den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b="1" i="1">
                        <a:latin typeface="Cambria Math" panose="02040503050406030204" pitchFamily="18" charset="0"/>
                      </a:rPr>
                      <m:t>𝒔𝒊𝒏</m:t>
                    </m:r>
                    <m:r>
                      <a:rPr lang="en-GB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  <m:r>
                      <a:rPr lang="en-GB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en-GB" b="0" i="0" dirty="0">
                    <a:effectLst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1" dirty="0"/>
                  <a:t>Peak Current</a:t>
                </a:r>
                <a:r>
                  <a:rPr lang="en-GB" dirty="0"/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715963" algn="l"/>
                    <a:tab pos="898525" algn="l"/>
                    <a:tab pos="8610600" algn="l"/>
                    <a:tab pos="8788400" algn="l"/>
                  </a:tabLst>
                </a:pPr>
                <a:r>
                  <a:rPr lang="en-GB" dirty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b="0" i="1" dirty="0">
                    <a:latin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876799"/>
              </a:xfrm>
              <a:blipFill>
                <a:blip r:embed="rId3"/>
                <a:stretch>
                  <a:fillRect l="-6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059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Resistive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Phase</a:t>
                </a:r>
                <a:r>
                  <a:rPr lang="en-GB" sz="2400" b="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latin typeface="Cambria Math" panose="02040503050406030204" pitchFamily="18" charset="0"/>
                      </a:rPr>
                      <m:t>ϕ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Voltage and Current are in  phase with each other. Phasor represents the RMS value of the alternating quantities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Phasor Diagram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12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Waveform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 r="-10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76BA72F-002B-422C-3045-3EA964A27140}"/>
              </a:ext>
            </a:extLst>
          </p:cNvPr>
          <p:cNvCxnSpPr>
            <a:cxnSpLocks/>
          </p:cNvCxnSpPr>
          <p:nvPr/>
        </p:nvCxnSpPr>
        <p:spPr>
          <a:xfrm>
            <a:off x="787400" y="3725969"/>
            <a:ext cx="2529840" cy="508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8F5E3E2-525D-5B05-4704-6452B7440AEF}"/>
              </a:ext>
            </a:extLst>
          </p:cNvPr>
          <p:cNvCxnSpPr/>
          <p:nvPr/>
        </p:nvCxnSpPr>
        <p:spPr>
          <a:xfrm>
            <a:off x="787400" y="3731877"/>
            <a:ext cx="1439099" cy="254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AE044E21-0C8B-BB06-435E-9A24DA9BDED8}"/>
              </a:ext>
            </a:extLst>
          </p:cNvPr>
          <p:cNvSpPr txBox="1"/>
          <p:nvPr/>
        </p:nvSpPr>
        <p:spPr>
          <a:xfrm flipH="1">
            <a:off x="3120890" y="3420633"/>
            <a:ext cx="447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936E38-CAE8-7C53-B4BC-40FB55A2682A}"/>
              </a:ext>
            </a:extLst>
          </p:cNvPr>
          <p:cNvSpPr txBox="1"/>
          <p:nvPr/>
        </p:nvSpPr>
        <p:spPr>
          <a:xfrm flipH="1">
            <a:off x="2119819" y="3451446"/>
            <a:ext cx="213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03DC389-CFF5-BBE2-9185-E528AFDA2D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882" y="4407677"/>
            <a:ext cx="2851049" cy="218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614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Resistive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power is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p>
                      <m:sSup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𝑠𝑖𝑛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>
                    <a:ea typeface="Cambria Math" panose="02040503050406030204" pitchFamily="18" charset="0"/>
                  </a:rPr>
                  <a:t>If,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p>
                      <m:sSup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𝑠𝑖𝑛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b="1" dirty="0"/>
                  <a:t>Average Power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den>
                    </m:f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Watts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10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179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Resistive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Cos</m:t>
                    </m:r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Impedance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Current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Voltage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𝐼𝑅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6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581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629" y="1600201"/>
            <a:ext cx="11366204" cy="445453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0" i="0" dirty="0">
                <a:effectLst/>
              </a:rPr>
              <a:t>The </a:t>
            </a:r>
            <a:r>
              <a:rPr lang="en-GB" b="1" i="0" dirty="0">
                <a:effectLst/>
              </a:rPr>
              <a:t>circuit</a:t>
            </a:r>
            <a:r>
              <a:rPr lang="en-GB" b="0" i="0" dirty="0">
                <a:effectLst/>
              </a:rPr>
              <a:t> containing only a </a:t>
            </a:r>
            <a:r>
              <a:rPr lang="en-GB" b="1" i="0" dirty="0">
                <a:effectLst/>
              </a:rPr>
              <a:t>pure Inductance </a:t>
            </a:r>
            <a:r>
              <a:rPr lang="en-GB" b="0" i="0" dirty="0">
                <a:effectLst/>
              </a:rPr>
              <a:t>of </a:t>
            </a:r>
            <a:r>
              <a:rPr lang="en-GB" b="1" i="0" dirty="0">
                <a:effectLst/>
              </a:rPr>
              <a:t>L Henry </a:t>
            </a:r>
            <a:r>
              <a:rPr lang="en-GB" b="0" i="0" dirty="0">
                <a:effectLst/>
              </a:rPr>
              <a:t>and a power supply is known as </a:t>
            </a:r>
            <a:r>
              <a:rPr lang="en-GB" b="1" i="0" dirty="0">
                <a:effectLst/>
              </a:rPr>
              <a:t>Pure Inductive</a:t>
            </a:r>
            <a:r>
              <a:rPr lang="en-GB" b="0" i="0" dirty="0">
                <a:effectLst/>
              </a:rPr>
              <a:t> </a:t>
            </a:r>
            <a:r>
              <a:rPr lang="en-GB" b="1" i="0" dirty="0">
                <a:effectLst/>
              </a:rPr>
              <a:t>Circuit. 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F1BF712-79F2-EABB-187C-BC2BF53A3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4656" y="3518380"/>
            <a:ext cx="3524250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593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876799"/>
              </a:xfrm>
            </p:spPr>
            <p:txBody>
              <a:bodyPr>
                <a:normAutofit fontScale="700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The </a:t>
                </a:r>
                <a:r>
                  <a:rPr lang="en-GB" b="1" i="0" dirty="0">
                    <a:effectLst/>
                  </a:rPr>
                  <a:t>Voltage across the circuit </a:t>
                </a:r>
                <a:r>
                  <a:rPr lang="en-GB" b="0" i="0" dirty="0">
                    <a:effectLst/>
                  </a:rPr>
                  <a:t>is given as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1" dirty="0">
                    <a:effectLst/>
                  </a:rPr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i="0" dirty="0">
                    <a:effectLst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The </a:t>
                </a:r>
                <a:r>
                  <a:rPr lang="en-GB" b="1" i="0" dirty="0">
                    <a:effectLst/>
                  </a:rPr>
                  <a:t>Current across the circuit </a:t>
                </a:r>
                <a:r>
                  <a:rPr lang="en-GB" b="0" i="0" dirty="0">
                    <a:effectLst/>
                  </a:rPr>
                  <a:t>is given as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1" dirty="0">
                    <a:effectLst/>
                  </a:rPr>
                  <a:t> 	</a:t>
                </a: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l-GR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e>
                    </m:d>
                    <m:r>
                      <a:rPr lang="en-GB" b="0" i="0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i="1" smtClean="0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𝐿</m:t>
                    </m:r>
                    <m:f>
                      <m:fPr>
                        <m:ctrlP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𝑑𝑖</m:t>
                        </m:r>
                      </m:num>
                      <m:den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GB" b="0" i="0" dirty="0">
                    <a:effectLst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ω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i="0" dirty="0">
                    <a:effectLst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1" dirty="0"/>
                  <a:t>Peak Current</a:t>
                </a:r>
                <a:r>
                  <a:rPr lang="en-GB" dirty="0"/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715963" algn="l"/>
                    <a:tab pos="898525" algn="l"/>
                    <a:tab pos="8610600" algn="l"/>
                    <a:tab pos="8788400" algn="l"/>
                  </a:tabLst>
                </a:pPr>
                <a:r>
                  <a:rPr lang="en-GB" dirty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l-GR" i="1" smtClean="0">
                            <a:latin typeface="Cambria Math" panose="02040503050406030204" pitchFamily="18" charset="0"/>
                          </a:rPr>
                          <m:t>ω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den>
                    </m:f>
                  </m:oMath>
                </a14:m>
                <a:r>
                  <a:rPr lang="en-GB" b="0" i="1" dirty="0">
                    <a:latin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876799"/>
              </a:xfrm>
              <a:blipFill>
                <a:blip r:embed="rId3"/>
                <a:stretch>
                  <a:fillRect l="-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650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Phase</a:t>
                </a:r>
                <a:r>
                  <a:rPr lang="en-GB" sz="2400" b="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latin typeface="Cambria Math" panose="02040503050406030204" pitchFamily="18" charset="0"/>
                      </a:rPr>
                      <m:t>ϕ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−90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Current lags the voltage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400" dirty="0"/>
                  <a:t>. Negative sign represents the lagging nature of the current. Phasor represents the RMS value of the alternating quantities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Phasor Diagram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7FBB38-0458-BF32-F361-7D0860472E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09" y="3531860"/>
            <a:ext cx="2914613" cy="273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14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709" y="1297244"/>
            <a:ext cx="11366204" cy="487679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2400" b="1" dirty="0"/>
              <a:t>Waveform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1" i="0" dirty="0">
              <a:effectLst/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FD134E-B149-5E29-3447-427A7B2FF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852" y="1941024"/>
            <a:ext cx="3830046" cy="270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943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power is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 b="0" i="0">
                        <a:latin typeface="Cambria Math" panose="02040503050406030204" pitchFamily="18" charset="0"/>
                      </a:rPr>
                      <m:t>sin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=−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𝑐𝑜𝑠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>
                    <a:ea typeface="Cambria Math" panose="02040503050406030204" pitchFamily="18" charset="0"/>
                  </a:rPr>
                  <a:t>If,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nor/>
                      </m:rPr>
                      <a:rPr lang="en-GB" sz="2400" b="0" smtClean="0">
                        <a:latin typeface="Cambria Math" panose="02040503050406030204" pitchFamily="18" charset="0"/>
                      </a:rPr>
                      <m:t>sin</m:t>
                    </m:r>
                    <m:r>
                      <m:rPr>
                        <m:nor/>
                      </m:rPr>
                      <a:rPr lang="en-GB" sz="2400" b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b="1" dirty="0"/>
                  <a:t>Average Power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7368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Cos</m:t>
                    </m:r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Impedance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𝑓𝐿</m:t>
                    </m:r>
                  </m:oMath>
                </a14:m>
                <a:r>
                  <a:rPr lang="en-GB" sz="2400" b="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𝐼𝑛𝑑𝑢𝑐𝑡𝑖𝑣𝑒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𝑟𝑒𝑎𝑐𝑡𝑎𝑛𝑐𝑒</m:t>
                    </m:r>
                  </m:oMath>
                </a14:m>
                <a:endParaRPr lang="en-GB" sz="2400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Current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den>
                    </m:f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𝑣𝑑𝑡</m:t>
                        </m:r>
                      </m:e>
                    </m:nary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Voltage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𝐿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𝑑𝑖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82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629" y="1600201"/>
            <a:ext cx="11366204" cy="445453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0" i="0" dirty="0">
                <a:effectLst/>
              </a:rPr>
              <a:t>The </a:t>
            </a:r>
            <a:r>
              <a:rPr lang="en-GB" b="1" i="0" dirty="0">
                <a:effectLst/>
              </a:rPr>
              <a:t>circuit</a:t>
            </a:r>
            <a:r>
              <a:rPr lang="en-GB" b="0" i="0" dirty="0">
                <a:effectLst/>
              </a:rPr>
              <a:t> containing only a </a:t>
            </a:r>
            <a:r>
              <a:rPr lang="en-GB" b="1" i="0" dirty="0">
                <a:effectLst/>
              </a:rPr>
              <a:t>pure Capacitance </a:t>
            </a:r>
            <a:r>
              <a:rPr lang="en-GB" b="0" i="0" dirty="0">
                <a:effectLst/>
              </a:rPr>
              <a:t>of </a:t>
            </a:r>
            <a:r>
              <a:rPr lang="en-GB" b="1" dirty="0"/>
              <a:t>C</a:t>
            </a:r>
            <a:r>
              <a:rPr lang="en-GB" b="1" i="0" dirty="0">
                <a:effectLst/>
              </a:rPr>
              <a:t> Farad </a:t>
            </a:r>
            <a:r>
              <a:rPr lang="en-GB" b="0" i="0" dirty="0">
                <a:effectLst/>
              </a:rPr>
              <a:t>and a power supply is known as </a:t>
            </a:r>
            <a:r>
              <a:rPr lang="en-GB" b="1" i="0" dirty="0">
                <a:effectLst/>
              </a:rPr>
              <a:t>Pure Inductive</a:t>
            </a:r>
            <a:r>
              <a:rPr lang="en-GB" b="0" i="0" dirty="0">
                <a:effectLst/>
              </a:rPr>
              <a:t> </a:t>
            </a:r>
            <a:r>
              <a:rPr lang="en-GB" b="1" i="0" dirty="0">
                <a:effectLst/>
              </a:rPr>
              <a:t>Circuit. 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11043B-9E6E-4BAB-0CA2-55BABCE7E8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5195" y="3245809"/>
            <a:ext cx="2876550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550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876799"/>
              </a:xfrm>
            </p:spPr>
            <p:txBody>
              <a:bodyPr>
                <a:normAutofit fontScale="625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The </a:t>
                </a:r>
                <a:r>
                  <a:rPr lang="en-GB" b="1" i="0" dirty="0">
                    <a:effectLst/>
                  </a:rPr>
                  <a:t>Voltage across the circuit </a:t>
                </a:r>
                <a:r>
                  <a:rPr lang="en-GB" b="0" i="0" dirty="0">
                    <a:effectLst/>
                  </a:rPr>
                  <a:t>is given as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1" dirty="0">
                    <a:effectLst/>
                  </a:rPr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i="0" dirty="0">
                    <a:effectLst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The </a:t>
                </a:r>
                <a:r>
                  <a:rPr lang="en-GB" b="1" i="0" dirty="0">
                    <a:effectLst/>
                  </a:rPr>
                  <a:t>Current across the circuit </a:t>
                </a:r>
                <a:r>
                  <a:rPr lang="en-GB" b="0" i="0" dirty="0">
                    <a:effectLst/>
                  </a:rPr>
                  <a:t>is given as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1" dirty="0">
                    <a:effectLst/>
                  </a:rPr>
                  <a:t> 	</a:t>
                </a: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l-GR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e>
                    </m:d>
                    <m:r>
                      <a:rPr lang="en-GB" b="0" i="0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 smtClean="0">
                                <a:latin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GB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𝑑𝑞</m:t>
                        </m:r>
                      </m:num>
                      <m:den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GB" b="0" i="0" dirty="0">
                    <a:effectLst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f>
                          <m:fPr>
                            <m:type m:val="skw"/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den>
                        </m:f>
                      </m:den>
                    </m:f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GB" b="0" i="0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1" dirty="0"/>
                  <a:t>Peak Current</a:t>
                </a:r>
                <a:r>
                  <a:rPr lang="en-GB" dirty="0"/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715963" algn="l"/>
                    <a:tab pos="898525" algn="l"/>
                    <a:tab pos="8610600" algn="l"/>
                    <a:tab pos="8788400" algn="l"/>
                  </a:tabLst>
                </a:pPr>
                <a:r>
                  <a:rPr lang="en-GB" dirty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f>
                          <m:fPr>
                            <m:type m:val="skw"/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den>
                        </m:f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den>
                    </m:f>
                  </m:oMath>
                </a14:m>
                <a:r>
                  <a:rPr lang="en-GB" b="0" i="1" dirty="0">
                    <a:latin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876799"/>
              </a:xfrm>
              <a:blipFill>
                <a:blip r:embed="rId3"/>
                <a:stretch>
                  <a:fillRect l="-429" b="-7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4521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Phase</a:t>
                </a:r>
                <a:r>
                  <a:rPr lang="en-GB" sz="2400" b="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latin typeface="Cambria Math" panose="02040503050406030204" pitchFamily="18" charset="0"/>
                      </a:rPr>
                      <m:t>ϕ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+90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Current leads the voltage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400" dirty="0"/>
                  <a:t>. Positive sign represents the leading nature of the current. Phasor represents the RMS value of the alternating quantities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Phasor Diagram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8742CB-B8E8-4F31-7206-B987A09092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65" y="3735643"/>
            <a:ext cx="3125196" cy="268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0075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709" y="1297244"/>
            <a:ext cx="11366204" cy="487679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2400" b="1" dirty="0"/>
              <a:t>Waveform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1" i="0" dirty="0">
              <a:effectLst/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AB272F-F88A-F983-29C9-02F147A6A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218" y="1973257"/>
            <a:ext cx="5050354" cy="3395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505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power is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 b="0" i="0">
                        <a:latin typeface="Cambria Math" panose="02040503050406030204" pitchFamily="18" charset="0"/>
                      </a:rPr>
                      <m:t>sin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𝑐𝑜𝑠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>
                    <a:ea typeface="Cambria Math" panose="02040503050406030204" pitchFamily="18" charset="0"/>
                  </a:rPr>
                  <a:t>If,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nor/>
                      </m:rPr>
                      <a:rPr lang="en-GB" sz="2400" b="0" smtClean="0">
                        <a:latin typeface="Cambria Math" panose="02040503050406030204" pitchFamily="18" charset="0"/>
                      </a:rPr>
                      <m:t>sin</m:t>
                    </m:r>
                    <m:r>
                      <m:rPr>
                        <m:nor/>
                      </m:rPr>
                      <a:rPr lang="en-GB" sz="2400" b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b="1" dirty="0"/>
                  <a:t>Average Power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6176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Cos</m:t>
                    </m:r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Impedance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𝑓𝐶</m:t>
                        </m:r>
                      </m:den>
                    </m:f>
                  </m:oMath>
                </a14:m>
                <a:r>
                  <a:rPr lang="en-GB" sz="2400" b="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𝐶𝑎𝑝𝑎𝑐𝑖𝑡𝑖𝑣𝑒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𝑟𝑒𝑎𝑐𝑡𝑎𝑛𝑐𝑒</m:t>
                    </m:r>
                  </m:oMath>
                </a14:m>
                <a:endParaRPr lang="en-GB" sz="2400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Current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𝐶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𝑑𝑉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Voltage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den>
                    </m:f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𝐼𝑑𝑡</m:t>
                        </m:r>
                      </m:e>
                    </m:nary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536" b="-161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9242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AC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RMS Current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𝑹𝑴𝑺</m:t>
                        </m:r>
                      </m:sub>
                    </m:sSub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RMS Voltage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𝑹𝑴𝑺</m:t>
                        </m:r>
                      </m:sub>
                    </m:sSub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>
                        <a:latin typeface="Cambria Math" panose="02040503050406030204" pitchFamily="18" charset="0"/>
                      </a:rPr>
                      <m:t>𝐼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𝐼𝑅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Peak Current or Maximum Current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en-GB" sz="2400" b="1" dirty="0"/>
                  <a:t>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</m:oMath>
                </a14:m>
                <a:r>
                  <a:rPr lang="en-GB" sz="2400" dirty="0"/>
                  <a:t>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rad>
                      <m:radPr>
                        <m:degHide m:val="on"/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en-GB" sz="2400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Peak Voltage or Maximum Voltage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</m:oMath>
                </a14:m>
                <a:r>
                  <a:rPr lang="en-GB" sz="2400" dirty="0"/>
                  <a:t>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ad>
                      <m:radPr>
                        <m:degHide m:val="on"/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en-GB" sz="2400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6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480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RL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In RL series Circuit, the Resistor and Capacitor are connected in series across a voltage source as shown in the circuit. The voltage across the Resistor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sz="2400" dirty="0"/>
                  <a:t> and the voltage across the inductor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GB" sz="2400" dirty="0"/>
                  <a:t> The overall impedance of the circuit is Z.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 r="-4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27AF517-2C27-9A98-D1C1-A2321E1F2B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2856" y="3308165"/>
            <a:ext cx="2943225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3130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RL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The impedance in RL Circuit is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𝒋</m:t>
                    </m:r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p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𝑳</m:t>
                            </m:r>
                          </m:sub>
                          <m:sup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den>
                    </m:f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</a:t>
                </a:r>
                <a:r>
                  <a:rPr lang="en-GB" sz="2400" b="1" i="0" dirty="0">
                    <a:effectLst/>
                  </a:rPr>
                  <a:t>Voltage across the circuit </a:t>
                </a:r>
                <a:r>
                  <a:rPr lang="en-GB" sz="2400" b="0" i="0" dirty="0">
                    <a:effectLst/>
                  </a:rPr>
                  <a:t>is given as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1" dirty="0">
                    <a:effectLst/>
                  </a:rPr>
                  <a:t>	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i="0" dirty="0">
                    <a:effectLst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</a:t>
                </a:r>
                <a:r>
                  <a:rPr lang="en-GB" sz="2400" b="1" i="0" dirty="0">
                    <a:effectLst/>
                  </a:rPr>
                  <a:t>Current across the circuit </a:t>
                </a:r>
                <a:r>
                  <a:rPr lang="en-GB" sz="2400" b="0" i="0" dirty="0">
                    <a:effectLst/>
                  </a:rPr>
                  <a:t>is given as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1" dirty="0">
                    <a:effectLst/>
                  </a:rPr>
                  <a:t> 	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l-GR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e>
                    </m:d>
                  </m:oMath>
                </a14:m>
                <a:endParaRPr lang="en-GB" sz="2400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 b="-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5064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RL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88862" y="1297244"/>
                <a:ext cx="11366204" cy="3572468"/>
              </a:xfrm>
            </p:spPr>
            <p:txBody>
              <a:bodyPr>
                <a:normAutofit fontScale="625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Phasor Diagram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resistor voltage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sz="2400" b="0" i="0" dirty="0">
                    <a:effectLst/>
                  </a:rPr>
                  <a:t>is in phase with the current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Inductor Voltage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is leading current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resultant voltage is at an angle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effectLst/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sz="2400" b="0" i="0" dirty="0">
                    <a:effectLst/>
                  </a:rPr>
                  <a:t> with the current.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1" i="0" dirty="0">
                    <a:effectLst/>
                    <a:ea typeface="Cambria Math" panose="02040503050406030204" pitchFamily="18" charset="0"/>
                  </a:rPr>
                  <a:t>Voltage Triangle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1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8862" y="1297244"/>
                <a:ext cx="11366204" cy="3572468"/>
              </a:xfrm>
              <a:blipFill>
                <a:blip r:embed="rId3"/>
                <a:stretch>
                  <a:fillRect l="-2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D97D84-A620-5A92-606A-1F5A0AE77E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133" y="1645977"/>
            <a:ext cx="2238375" cy="14287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E9460A-104C-1870-9BDC-A5D04763B1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2133" y="4562706"/>
            <a:ext cx="3003009" cy="190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3292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Waveform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Phase(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)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mtClean="0">
                        <a:latin typeface="Cambria Math" panose="02040503050406030204" pitchFamily="18" charset="0"/>
                      </a:rPr>
                      <m:t>Φ</m:t>
                    </m:r>
                  </m:oMath>
                </a14:m>
                <a:r>
                  <a:rPr lang="en-GB" dirty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𝑡𝑎𝑛</m:t>
                        </m:r>
                      </m:e>
                      <m:sup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GB" dirty="0" smtClean="0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dirty="0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dirty="0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1000" t="-26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8FB99B-24EA-680A-21A1-0AA60AF5FB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599" y="2493904"/>
            <a:ext cx="3272628" cy="247658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8482D56-B755-489B-2F98-233A6CF6250B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 series circuits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565726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Power: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𝑐𝑜𝑠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𝑐𝑜𝑠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Watt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8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𝑃𝑜𝑤𝑒𝑟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𝐹𝑎𝑐𝑡𝑜𝑟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Cos</m:t>
                    </m:r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𝑍</m:t>
                        </m:r>
                      </m:den>
                    </m:f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1111" t="-21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F0D8D01-A9DC-395F-77EB-DCA945C4B7D2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 series circuits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97171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Voltage </a:t>
                </a:r>
                <a14:m>
                  <m:oMath xmlns:m="http://schemas.openxmlformats.org/officeDocument/2006/math">
                    <m:r>
                      <a:rPr lang="en-GB" b="0" i="0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sub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b="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  <m:sup>
                            <m:r>
                              <a:rPr lang="en-GB" b="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𝑡𝑎𝑛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sub>
                        </m:sSub>
                      </m:den>
                    </m:f>
                  </m:oMath>
                </a14:m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𝑆𝑖𝑛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den>
                    </m:f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Voltage drop across a pure inductor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𝐼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GB" dirty="0"/>
                  <a:t> 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1111" t="-5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F0D8D01-A9DC-395F-77EB-DCA945C4B7D2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 series circuits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20769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In RC series Circuit, the Resistor and Inductor are connected in series across a voltage source as shown in the circuit. The voltage across the Resistor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sz="2400" dirty="0"/>
                  <a:t> and the voltage across the Capacitor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GB" sz="2400" dirty="0"/>
                  <a:t> The overall impedance of the circuit is Z.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 r="-4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 dirty="0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D9C461-EB6E-AA28-5933-BC5A1364E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6512" y="3655750"/>
            <a:ext cx="3319487" cy="199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15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The impedance in RC Circuit is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𝒋</m:t>
                    </m:r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p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𝑪</m:t>
                            </m:r>
                          </m:sub>
                          <m:sup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den>
                    </m:f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</a:t>
                </a:r>
                <a:r>
                  <a:rPr lang="en-GB" sz="2400" b="1" i="0" dirty="0">
                    <a:effectLst/>
                  </a:rPr>
                  <a:t>Voltage across the circuit </a:t>
                </a:r>
                <a:r>
                  <a:rPr lang="en-GB" sz="2400" b="0" i="0" dirty="0">
                    <a:effectLst/>
                  </a:rPr>
                  <a:t>is given as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1" dirty="0">
                    <a:effectLst/>
                  </a:rPr>
                  <a:t>	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i="0" dirty="0">
                    <a:effectLst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</a:t>
                </a:r>
                <a:r>
                  <a:rPr lang="en-GB" sz="2400" b="1" i="0" dirty="0">
                    <a:effectLst/>
                  </a:rPr>
                  <a:t>Current across the circuit </a:t>
                </a:r>
                <a:r>
                  <a:rPr lang="en-GB" sz="2400" b="0" i="0" dirty="0">
                    <a:effectLst/>
                  </a:rPr>
                  <a:t>is given as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1" dirty="0">
                    <a:effectLst/>
                  </a:rPr>
                  <a:t> 	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l-GR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e>
                    </m:d>
                  </m:oMath>
                </a14:m>
                <a:endParaRPr lang="en-GB" sz="2400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 b="-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2381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88862" y="1297244"/>
                <a:ext cx="11366204" cy="4279644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Phasor Diagram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resistor voltage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sz="2400" b="0" i="0" dirty="0">
                    <a:effectLst/>
                  </a:rPr>
                  <a:t>is in phase with the current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Capacitor Voltage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lags current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400" b="0" i="0" dirty="0">
                    <a:effectLst/>
                  </a:rPr>
                  <a:t>, Current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leads the capacitor voltage </a:t>
                </a:r>
                <a:r>
                  <a:rPr lang="en-GB" sz="2400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b="0" i="0" dirty="0">
                    <a:effectLst/>
                  </a:rPr>
                  <a:t>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resultant voltage is at an angle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effectLst/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sz="2400" b="0" i="0" dirty="0">
                    <a:effectLst/>
                  </a:rPr>
                  <a:t> with the current.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1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8862" y="1297244"/>
                <a:ext cx="11366204" cy="4279644"/>
              </a:xfrm>
              <a:blipFill>
                <a:blip r:embed="rId3"/>
                <a:stretch>
                  <a:fillRect l="-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32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967551-A2BE-9510-0A15-885DEEB7C4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659" y="1666534"/>
            <a:ext cx="2985687" cy="171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5221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Waveform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Phase(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)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mtClean="0">
                        <a:latin typeface="Cambria Math" panose="02040503050406030204" pitchFamily="18" charset="0"/>
                      </a:rPr>
                      <m:t>Φ</m:t>
                    </m:r>
                  </m:oMath>
                </a14:m>
                <a:r>
                  <a:rPr lang="en-GB" dirty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𝑡𝑎𝑛</m:t>
                        </m:r>
                      </m:e>
                      <m:sup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GB" dirty="0" smtClean="0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dirty="0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1000" t="-26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8482D56-B755-489B-2F98-233A6CF6250B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A0F81A5-3655-BFCF-DF22-FA7FE94459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1826" y="2126512"/>
            <a:ext cx="4681519" cy="269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8785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en-GB" b="1" dirty="0"/>
                  <a:t>Power: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𝑐𝑜𝑠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𝑉𝐼𝑐𝑜𝑠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Watt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8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𝑃𝑜𝑤𝑒𝑟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𝐹𝑎𝑐𝑡𝑜𝑟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Cos</m:t>
                    </m:r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𝑍</m:t>
                        </m:r>
                      </m:den>
                    </m:f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b="1" dirty="0">
                    <a:ea typeface="Cambria Math" panose="02040503050406030204" pitchFamily="18" charset="0"/>
                  </a:rPr>
                  <a:t>Voltage Drop across a capacitor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</m:t>
                    </m:r>
                    <m:sSub>
                      <m:sSub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GB" sz="2800" b="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𝑠𝑖𝑛</m:t>
                    </m:r>
                    <m:r>
                      <m:rPr>
                        <m:sty m:val="p"/>
                      </m:rPr>
                      <a:rPr lang="el-GR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𝑍</m:t>
                        </m:r>
                      </m:den>
                    </m:f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722" t="-26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– 11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F0D8D01-A9DC-395F-77EB-DCA945C4B7D2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</p:spTree>
    <p:extLst>
      <p:ext uri="{BB962C8B-B14F-4D97-AF65-F5344CB8AC3E}">
        <p14:creationId xmlns:p14="http://schemas.microsoft.com/office/powerpoint/2010/main" val="3807875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7" name="Graphic 26" descr="Smiling Face with No Fill">
            <a:extLst>
              <a:ext uri="{FF2B5EF4-FFF2-40B4-BE49-F238E27FC236}">
                <a16:creationId xmlns:a16="http://schemas.microsoft.com/office/drawing/2014/main" id="{3384C516-C4F0-0622-6119-DE19AF0FA9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296" y="643466"/>
            <a:ext cx="5568739" cy="556873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62103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sz="1200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Lecture – 11 / Electrical Engineering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1538</Words>
  <Application>Microsoft Office PowerPoint</Application>
  <PresentationFormat>Widescreen</PresentationFormat>
  <Paragraphs>513</Paragraphs>
  <Slides>35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35</vt:i4>
      </vt:variant>
    </vt:vector>
  </HeadingPairs>
  <TitlesOfParts>
    <vt:vector size="59" baseType="lpstr">
      <vt:lpstr>Arial</vt:lpstr>
      <vt:lpstr>Calibri</vt:lpstr>
      <vt:lpstr>Calibri Light</vt:lpstr>
      <vt:lpstr>Cambria Math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Content</vt:lpstr>
      <vt:lpstr>Learning Outcome</vt:lpstr>
      <vt:lpstr>Single Phase AC Circuits</vt:lpstr>
      <vt:lpstr>Single Phase AC Circuits</vt:lpstr>
      <vt:lpstr>Pure Resistive circuit</vt:lpstr>
      <vt:lpstr>Pure Resistive circuit</vt:lpstr>
      <vt:lpstr>Pure Resistive circuit</vt:lpstr>
      <vt:lpstr>Pure Resistive circuit</vt:lpstr>
      <vt:lpstr>Pure Resistive circuit</vt:lpstr>
      <vt:lpstr>Pure Inductance circuit</vt:lpstr>
      <vt:lpstr>Pure Inductance circuit</vt:lpstr>
      <vt:lpstr>Pure Inductance circuit</vt:lpstr>
      <vt:lpstr>Pure Inductance circuit</vt:lpstr>
      <vt:lpstr>Pure Inductance circuit</vt:lpstr>
      <vt:lpstr>Pure Inductance circuit</vt:lpstr>
      <vt:lpstr>Pure Capacitance circuit</vt:lpstr>
      <vt:lpstr>Pure Capacitance circuit</vt:lpstr>
      <vt:lpstr>Pure Capacitance circuit</vt:lpstr>
      <vt:lpstr>Pure Capacitance circuit</vt:lpstr>
      <vt:lpstr>Pure Capacitance circuit</vt:lpstr>
      <vt:lpstr>Pure Capacitance circuit</vt:lpstr>
      <vt:lpstr>AC circuits</vt:lpstr>
      <vt:lpstr>RL series circuits</vt:lpstr>
      <vt:lpstr>RL series circuits</vt:lpstr>
      <vt:lpstr>RL series circuits</vt:lpstr>
      <vt:lpstr>                                                                     </vt:lpstr>
      <vt:lpstr>                                                                     </vt:lpstr>
      <vt:lpstr>                                                                     </vt:lpstr>
      <vt:lpstr>RC series circuits</vt:lpstr>
      <vt:lpstr>RC series circuits</vt:lpstr>
      <vt:lpstr>RC series circuits</vt:lpstr>
      <vt:lpstr>                                                                     </vt:lpstr>
      <vt:lpstr>                                                                     </vt:lpstr>
      <vt:lpstr>   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151</cp:revision>
  <dcterms:created xsi:type="dcterms:W3CDTF">2021-03-09T15:35:42Z</dcterms:created>
  <dcterms:modified xsi:type="dcterms:W3CDTF">2023-04-28T13:50:37Z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