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81" r:id="rId3"/>
    <p:sldId id="482" r:id="rId4"/>
    <p:sldId id="471" r:id="rId5"/>
    <p:sldId id="472" r:id="rId6"/>
    <p:sldId id="473" r:id="rId7"/>
    <p:sldId id="474" r:id="rId8"/>
    <p:sldId id="475" r:id="rId9"/>
    <p:sldId id="476" r:id="rId10"/>
    <p:sldId id="477" r:id="rId11"/>
    <p:sldId id="478" r:id="rId12"/>
    <p:sldId id="479" r:id="rId13"/>
    <p:sldId id="48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8080"/>
    <a:srgbClr val="C0C0C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98EECF-FAB8-49E8-B1E8-3243EC5284A6}" v="235" dt="2026-08-14T10:18:59.4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82" autoAdjust="0"/>
    <p:restoredTop sz="94404" autoAdjust="0"/>
  </p:normalViewPr>
  <p:slideViewPr>
    <p:cSldViewPr>
      <p:cViewPr varScale="1">
        <p:scale>
          <a:sx n="74" d="100"/>
          <a:sy n="74" d="100"/>
        </p:scale>
        <p:origin x="96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hja Salah" userId="a814b082489fa183" providerId="LiveId" clId="{1255D6BB-AB90-4526-A605-13C47F0B2AB6}"/>
    <pc:docChg chg="undo custSel addSld modSld">
      <pc:chgData name="Bahja Salah" userId="a814b082489fa183" providerId="LiveId" clId="{1255D6BB-AB90-4526-A605-13C47F0B2AB6}" dt="2026-08-14T10:18:59.401" v="492"/>
      <pc:docMkLst>
        <pc:docMk/>
      </pc:docMkLst>
      <pc:sldChg chg="addSp delSp modSp mod modTransition modAnim">
        <pc:chgData name="Bahja Salah" userId="a814b082489fa183" providerId="LiveId" clId="{1255D6BB-AB90-4526-A605-13C47F0B2AB6}" dt="2026-08-14T09:15:59.860" v="352"/>
        <pc:sldMkLst>
          <pc:docMk/>
          <pc:sldMk cId="0" sldId="277"/>
        </pc:sldMkLst>
        <pc:picChg chg="add del mod">
          <ac:chgData name="Bahja Salah" userId="a814b082489fa183" providerId="LiveId" clId="{1255D6BB-AB90-4526-A605-13C47F0B2AB6}" dt="2026-08-14T09:10:06.520" v="328"/>
          <ac:picMkLst>
            <pc:docMk/>
            <pc:sldMk cId="0" sldId="277"/>
            <ac:picMk id="5" creationId="{4403497F-6E26-CE80-5A6C-D21246090235}"/>
          </ac:picMkLst>
        </pc:picChg>
        <pc:picChg chg="add del mod ord">
          <ac:chgData name="Bahja Salah" userId="a814b082489fa183" providerId="LiveId" clId="{1255D6BB-AB90-4526-A605-13C47F0B2AB6}" dt="2026-08-14T09:10:14.154" v="329"/>
          <ac:picMkLst>
            <pc:docMk/>
            <pc:sldMk cId="0" sldId="277"/>
            <ac:picMk id="8" creationId="{C8E9577B-0F3E-8507-0C83-BEFB27AD89EB}"/>
          </ac:picMkLst>
        </pc:picChg>
        <pc:picChg chg="add del mod">
          <ac:chgData name="Bahja Salah" userId="a814b082489fa183" providerId="LiveId" clId="{1255D6BB-AB90-4526-A605-13C47F0B2AB6}" dt="2026-08-14T09:14:35.776" v="342"/>
          <ac:picMkLst>
            <pc:docMk/>
            <pc:sldMk cId="0" sldId="277"/>
            <ac:picMk id="9" creationId="{A14B7475-1F7A-AFFC-4EC8-A539755BA420}"/>
          </ac:picMkLst>
        </pc:picChg>
        <pc:picChg chg="add del mod ord">
          <ac:chgData name="Bahja Salah" userId="a814b082489fa183" providerId="LiveId" clId="{1255D6BB-AB90-4526-A605-13C47F0B2AB6}" dt="2026-08-14T09:14:49.334" v="343"/>
          <ac:picMkLst>
            <pc:docMk/>
            <pc:sldMk cId="0" sldId="277"/>
            <ac:picMk id="14" creationId="{CC16203C-C079-DEF0-0CD6-1D97AA9C6EF9}"/>
          </ac:picMkLst>
        </pc:picChg>
        <pc:picChg chg="add del mod">
          <ac:chgData name="Bahja Salah" userId="a814b082489fa183" providerId="LiveId" clId="{1255D6BB-AB90-4526-A605-13C47F0B2AB6}" dt="2026-08-14T09:14:54.539" v="345"/>
          <ac:picMkLst>
            <pc:docMk/>
            <pc:sldMk cId="0" sldId="277"/>
            <ac:picMk id="15" creationId="{FE57BF23-8259-55CF-709D-86E9A69FA3DD}"/>
          </ac:picMkLst>
        </pc:picChg>
        <pc:picChg chg="add del mod ord">
          <ac:chgData name="Bahja Salah" userId="a814b082489fa183" providerId="LiveId" clId="{1255D6BB-AB90-4526-A605-13C47F0B2AB6}" dt="2026-08-14T09:15:02.131" v="346"/>
          <ac:picMkLst>
            <pc:docMk/>
            <pc:sldMk cId="0" sldId="277"/>
            <ac:picMk id="18" creationId="{036CBEFD-ADF6-0777-DB9C-2DCCE2E5C8F1}"/>
          </ac:picMkLst>
        </pc:picChg>
        <pc:picChg chg="add del mod">
          <ac:chgData name="Bahja Salah" userId="a814b082489fa183" providerId="LiveId" clId="{1255D6BB-AB90-4526-A605-13C47F0B2AB6}" dt="2026-08-14T09:15:04.424" v="348"/>
          <ac:picMkLst>
            <pc:docMk/>
            <pc:sldMk cId="0" sldId="277"/>
            <ac:picMk id="19" creationId="{F2D1897B-8039-293B-E7F1-80700985E6AB}"/>
          </ac:picMkLst>
        </pc:picChg>
        <pc:picChg chg="add del mod ord">
          <ac:chgData name="Bahja Salah" userId="a814b082489fa183" providerId="LiveId" clId="{1255D6BB-AB90-4526-A605-13C47F0B2AB6}" dt="2026-08-14T09:15:19.077" v="349"/>
          <ac:picMkLst>
            <pc:docMk/>
            <pc:sldMk cId="0" sldId="277"/>
            <ac:picMk id="22" creationId="{334E3BF8-3D8A-D40C-93DC-80445CA78758}"/>
          </ac:picMkLst>
        </pc:picChg>
        <pc:picChg chg="add del mod">
          <ac:chgData name="Bahja Salah" userId="a814b082489fa183" providerId="LiveId" clId="{1255D6BB-AB90-4526-A605-13C47F0B2AB6}" dt="2026-08-14T09:15:48.701" v="351"/>
          <ac:picMkLst>
            <pc:docMk/>
            <pc:sldMk cId="0" sldId="277"/>
            <ac:picMk id="23" creationId="{439EE5AE-F33B-48EF-5FC1-2B9C72453455}"/>
          </ac:picMkLst>
        </pc:picChg>
        <pc:picChg chg="del">
          <ac:chgData name="Bahja Salah" userId="a814b082489fa183" providerId="LiveId" clId="{1255D6BB-AB90-4526-A605-13C47F0B2AB6}" dt="2026-08-13T14:01:59.550" v="1"/>
          <ac:picMkLst>
            <pc:docMk/>
            <pc:sldMk cId="0" sldId="277"/>
            <ac:picMk id="27" creationId="{2C9B6C0A-B541-DA86-C4B5-D817F3E474A6}"/>
          </ac:picMkLst>
        </pc:picChg>
        <pc:picChg chg="add del mod ord">
          <ac:chgData name="Bahja Salah" userId="a814b082489fa183" providerId="LiveId" clId="{1255D6BB-AB90-4526-A605-13C47F0B2AB6}" dt="2026-08-14T09:15:59.860" v="352"/>
          <ac:picMkLst>
            <pc:docMk/>
            <pc:sldMk cId="0" sldId="277"/>
            <ac:picMk id="29" creationId="{D6273A30-47DB-50CE-BF49-ADF4B631D433}"/>
          </ac:picMkLst>
        </pc:picChg>
        <pc:picChg chg="add mod">
          <ac:chgData name="Bahja Salah" userId="a814b082489fa183" providerId="LiveId" clId="{1255D6BB-AB90-4526-A605-13C47F0B2AB6}" dt="2026-08-14T09:15:59.860" v="352"/>
          <ac:picMkLst>
            <pc:docMk/>
            <pc:sldMk cId="0" sldId="277"/>
            <ac:picMk id="30" creationId="{FB63FE62-1A5F-CED3-6B87-528CE1C1F5E5}"/>
          </ac:picMkLst>
        </pc:picChg>
        <pc:picChg chg="add del mod ord">
          <ac:chgData name="Bahja Salah" userId="a814b082489fa183" providerId="LiveId" clId="{1255D6BB-AB90-4526-A605-13C47F0B2AB6}" dt="2026-08-13T14:02:21.655" v="2"/>
          <ac:picMkLst>
            <pc:docMk/>
            <pc:sldMk cId="0" sldId="277"/>
            <ac:picMk id="31" creationId="{7DA57F43-A5E4-EE7D-A19C-A1438F26414E}"/>
          </ac:picMkLst>
        </pc:picChg>
        <pc:picChg chg="add del mod">
          <ac:chgData name="Bahja Salah" userId="a814b082489fa183" providerId="LiveId" clId="{1255D6BB-AB90-4526-A605-13C47F0B2AB6}" dt="2026-08-13T14:03:04.272" v="4"/>
          <ac:picMkLst>
            <pc:docMk/>
            <pc:sldMk cId="0" sldId="277"/>
            <ac:picMk id="32" creationId="{9B8FF770-4E19-83AC-F645-5307FEEE0D33}"/>
          </ac:picMkLst>
        </pc:picChg>
        <pc:picChg chg="add del mod ord">
          <ac:chgData name="Bahja Salah" userId="a814b082489fa183" providerId="LiveId" clId="{1255D6BB-AB90-4526-A605-13C47F0B2AB6}" dt="2026-08-13T14:03:19.500" v="5"/>
          <ac:picMkLst>
            <pc:docMk/>
            <pc:sldMk cId="0" sldId="277"/>
            <ac:picMk id="37" creationId="{4400E16A-2A16-64BF-FE18-6D8732448B41}"/>
          </ac:picMkLst>
        </pc:picChg>
        <pc:picChg chg="add del mod">
          <ac:chgData name="Bahja Salah" userId="a814b082489fa183" providerId="LiveId" clId="{1255D6BB-AB90-4526-A605-13C47F0B2AB6}" dt="2026-08-13T14:03:22.199" v="7"/>
          <ac:picMkLst>
            <pc:docMk/>
            <pc:sldMk cId="0" sldId="277"/>
            <ac:picMk id="38" creationId="{6CD53BAF-6388-1C76-3DCF-AC4DEDB708BF}"/>
          </ac:picMkLst>
        </pc:picChg>
        <pc:picChg chg="add del mod ord">
          <ac:chgData name="Bahja Salah" userId="a814b082489fa183" providerId="LiveId" clId="{1255D6BB-AB90-4526-A605-13C47F0B2AB6}" dt="2026-08-13T14:03:38.372" v="8"/>
          <ac:picMkLst>
            <pc:docMk/>
            <pc:sldMk cId="0" sldId="277"/>
            <ac:picMk id="41" creationId="{7A361B23-9736-1745-8A28-F476DBB84432}"/>
          </ac:picMkLst>
        </pc:picChg>
        <pc:picChg chg="add del mod">
          <ac:chgData name="Bahja Salah" userId="a814b082489fa183" providerId="LiveId" clId="{1255D6BB-AB90-4526-A605-13C47F0B2AB6}" dt="2026-08-13T14:03:41.619" v="10"/>
          <ac:picMkLst>
            <pc:docMk/>
            <pc:sldMk cId="0" sldId="277"/>
            <ac:picMk id="42" creationId="{2381662C-1BE7-CE1C-FF7E-0504421B66AC}"/>
          </ac:picMkLst>
        </pc:picChg>
        <pc:picChg chg="add del mod ord">
          <ac:chgData name="Bahja Salah" userId="a814b082489fa183" providerId="LiveId" clId="{1255D6BB-AB90-4526-A605-13C47F0B2AB6}" dt="2026-08-13T14:04:03.614" v="11"/>
          <ac:picMkLst>
            <pc:docMk/>
            <pc:sldMk cId="0" sldId="277"/>
            <ac:picMk id="45" creationId="{D047A529-CAA1-68CF-E64D-81248A9B53B5}"/>
          </ac:picMkLst>
        </pc:picChg>
        <pc:picChg chg="add del mod">
          <ac:chgData name="Bahja Salah" userId="a814b082489fa183" providerId="LiveId" clId="{1255D6BB-AB90-4526-A605-13C47F0B2AB6}" dt="2026-08-13T14:07:08.168" v="13"/>
          <ac:picMkLst>
            <pc:docMk/>
            <pc:sldMk cId="0" sldId="277"/>
            <ac:picMk id="46" creationId="{B5777046-C3BF-D92D-2901-3D643F2A250F}"/>
          </ac:picMkLst>
        </pc:picChg>
        <pc:picChg chg="add del mod ord">
          <ac:chgData name="Bahja Salah" userId="a814b082489fa183" providerId="LiveId" clId="{1255D6BB-AB90-4526-A605-13C47F0B2AB6}" dt="2026-08-13T14:07:17.106" v="14"/>
          <ac:picMkLst>
            <pc:docMk/>
            <pc:sldMk cId="0" sldId="277"/>
            <ac:picMk id="51" creationId="{76147D2F-ECCF-C4CB-5649-6A9C57F44E5F}"/>
          </ac:picMkLst>
        </pc:picChg>
        <pc:picChg chg="add del mod">
          <ac:chgData name="Bahja Salah" userId="a814b082489fa183" providerId="LiveId" clId="{1255D6BB-AB90-4526-A605-13C47F0B2AB6}" dt="2026-08-13T14:07:39.963" v="16"/>
          <ac:picMkLst>
            <pc:docMk/>
            <pc:sldMk cId="0" sldId="277"/>
            <ac:picMk id="52" creationId="{0E8CF75F-0AF2-521C-6BE4-63AEB9DAC019}"/>
          </ac:picMkLst>
        </pc:picChg>
        <pc:picChg chg="add del mod ord">
          <ac:chgData name="Bahja Salah" userId="a814b082489fa183" providerId="LiveId" clId="{1255D6BB-AB90-4526-A605-13C47F0B2AB6}" dt="2026-08-13T14:07:47.253" v="17"/>
          <ac:picMkLst>
            <pc:docMk/>
            <pc:sldMk cId="0" sldId="277"/>
            <ac:picMk id="57" creationId="{5BA0E31D-C6B3-A18D-2C1C-97C74F79288D}"/>
          </ac:picMkLst>
        </pc:picChg>
        <pc:picChg chg="add del mod">
          <ac:chgData name="Bahja Salah" userId="a814b082489fa183" providerId="LiveId" clId="{1255D6BB-AB90-4526-A605-13C47F0B2AB6}" dt="2026-08-13T15:20:03.475" v="156"/>
          <ac:picMkLst>
            <pc:docMk/>
            <pc:sldMk cId="0" sldId="277"/>
            <ac:picMk id="58" creationId="{5BB5F5F7-10F1-DB3E-FB89-EB2B0EC97729}"/>
          </ac:picMkLst>
        </pc:picChg>
      </pc:sldChg>
      <pc:sldChg chg="addSp delSp modSp mod modTransition modAnim">
        <pc:chgData name="Bahja Salah" userId="a814b082489fa183" providerId="LiveId" clId="{1255D6BB-AB90-4526-A605-13C47F0B2AB6}" dt="2026-08-14T09:23:25.906" v="374"/>
        <pc:sldMkLst>
          <pc:docMk/>
          <pc:sldMk cId="2528563295" sldId="471"/>
        </pc:sldMkLst>
        <pc:spChg chg="mod">
          <ac:chgData name="Bahja Salah" userId="a814b082489fa183" providerId="LiveId" clId="{1255D6BB-AB90-4526-A605-13C47F0B2AB6}" dt="2026-08-14T08:00:24.864" v="158" actId="14100"/>
          <ac:spMkLst>
            <pc:docMk/>
            <pc:sldMk cId="2528563295" sldId="471"/>
            <ac:spMk id="3" creationId="{0F63D4A8-101E-12D0-65B2-FF0482C77A7B}"/>
          </ac:spMkLst>
        </pc:spChg>
        <pc:picChg chg="del">
          <ac:chgData name="Bahja Salah" userId="a814b082489fa183" providerId="LiveId" clId="{1255D6BB-AB90-4526-A605-13C47F0B2AB6}" dt="2026-08-13T14:10:22.524" v="18"/>
          <ac:picMkLst>
            <pc:docMk/>
            <pc:sldMk cId="2528563295" sldId="471"/>
            <ac:picMk id="8" creationId="{D4834C3F-3049-4E64-E92B-047E3D6328FC}"/>
          </ac:picMkLst>
        </pc:picChg>
        <pc:picChg chg="add del mod">
          <ac:chgData name="Bahja Salah" userId="a814b082489fa183" providerId="LiveId" clId="{1255D6BB-AB90-4526-A605-13C47F0B2AB6}" dt="2026-08-13T14:10:26.059" v="20"/>
          <ac:picMkLst>
            <pc:docMk/>
            <pc:sldMk cId="2528563295" sldId="471"/>
            <ac:picMk id="9" creationId="{A122A2D2-31ED-18B7-59D0-5E6DDCA8E1B6}"/>
          </ac:picMkLst>
        </pc:picChg>
        <pc:picChg chg="add del mod ord">
          <ac:chgData name="Bahja Salah" userId="a814b082489fa183" providerId="LiveId" clId="{1255D6BB-AB90-4526-A605-13C47F0B2AB6}" dt="2026-08-13T14:11:46.424" v="21"/>
          <ac:picMkLst>
            <pc:docMk/>
            <pc:sldMk cId="2528563295" sldId="471"/>
            <ac:picMk id="12" creationId="{0F6B77E0-9865-983B-8D81-94255AC08D71}"/>
          </ac:picMkLst>
        </pc:picChg>
        <pc:picChg chg="add del mod">
          <ac:chgData name="Bahja Salah" userId="a814b082489fa183" providerId="LiveId" clId="{1255D6BB-AB90-4526-A605-13C47F0B2AB6}" dt="2026-08-13T14:12:55.927" v="23"/>
          <ac:picMkLst>
            <pc:docMk/>
            <pc:sldMk cId="2528563295" sldId="471"/>
            <ac:picMk id="13" creationId="{1451F7C3-7B52-D0FC-5106-418D9D2866AB}"/>
          </ac:picMkLst>
        </pc:picChg>
        <pc:picChg chg="add del mod ord">
          <ac:chgData name="Bahja Salah" userId="a814b082489fa183" providerId="LiveId" clId="{1255D6BB-AB90-4526-A605-13C47F0B2AB6}" dt="2026-08-13T14:13:03.040" v="24"/>
          <ac:picMkLst>
            <pc:docMk/>
            <pc:sldMk cId="2528563295" sldId="471"/>
            <ac:picMk id="17" creationId="{C98C775A-7F61-48D3-5BD8-DF643CBD13F1}"/>
          </ac:picMkLst>
        </pc:picChg>
        <pc:picChg chg="add del mod">
          <ac:chgData name="Bahja Salah" userId="a814b082489fa183" providerId="LiveId" clId="{1255D6BB-AB90-4526-A605-13C47F0B2AB6}" dt="2026-08-13T14:13:05.919" v="26"/>
          <ac:picMkLst>
            <pc:docMk/>
            <pc:sldMk cId="2528563295" sldId="471"/>
            <ac:picMk id="18" creationId="{2987C886-400A-1E9C-C2DE-6B24BE60CAF3}"/>
          </ac:picMkLst>
        </pc:picChg>
        <pc:picChg chg="add del mod ord">
          <ac:chgData name="Bahja Salah" userId="a814b082489fa183" providerId="LiveId" clId="{1255D6BB-AB90-4526-A605-13C47F0B2AB6}" dt="2026-08-13T14:14:46.940" v="27"/>
          <ac:picMkLst>
            <pc:docMk/>
            <pc:sldMk cId="2528563295" sldId="471"/>
            <ac:picMk id="21" creationId="{CD46F6C4-A37B-F24B-ADF7-F6F9C32F49A5}"/>
          </ac:picMkLst>
        </pc:picChg>
        <pc:picChg chg="add del mod">
          <ac:chgData name="Bahja Salah" userId="a814b082489fa183" providerId="LiveId" clId="{1255D6BB-AB90-4526-A605-13C47F0B2AB6}" dt="2026-08-13T14:15:43.303" v="29"/>
          <ac:picMkLst>
            <pc:docMk/>
            <pc:sldMk cId="2528563295" sldId="471"/>
            <ac:picMk id="22" creationId="{EDD71D74-36B6-12CC-45DB-B04A5DE0F8C4}"/>
          </ac:picMkLst>
        </pc:picChg>
        <pc:picChg chg="add del mod ord">
          <ac:chgData name="Bahja Salah" userId="a814b082489fa183" providerId="LiveId" clId="{1255D6BB-AB90-4526-A605-13C47F0B2AB6}" dt="2026-08-13T14:17:27.720" v="30"/>
          <ac:picMkLst>
            <pc:docMk/>
            <pc:sldMk cId="2528563295" sldId="471"/>
            <ac:picMk id="26" creationId="{E73F8ED8-C719-81B7-D57A-A9F2A9106A79}"/>
          </ac:picMkLst>
        </pc:picChg>
        <pc:picChg chg="add del mod">
          <ac:chgData name="Bahja Salah" userId="a814b082489fa183" providerId="LiveId" clId="{1255D6BB-AB90-4526-A605-13C47F0B2AB6}" dt="2026-08-13T15:20:03.475" v="156"/>
          <ac:picMkLst>
            <pc:docMk/>
            <pc:sldMk cId="2528563295" sldId="471"/>
            <ac:picMk id="27" creationId="{843609AC-556A-EBA7-D4CF-7077998B5E7D}"/>
          </ac:picMkLst>
        </pc:picChg>
        <pc:picChg chg="add del mod">
          <ac:chgData name="Bahja Salah" userId="a814b082489fa183" providerId="LiveId" clId="{1255D6BB-AB90-4526-A605-13C47F0B2AB6}" dt="2026-08-14T09:19:10.669" v="364"/>
          <ac:picMkLst>
            <pc:docMk/>
            <pc:sldMk cId="2528563295" sldId="471"/>
            <ac:picMk id="33" creationId="{77CF080E-0D15-0551-E7AF-55B14A9C1C17}"/>
          </ac:picMkLst>
        </pc:picChg>
        <pc:picChg chg="add del mod ord">
          <ac:chgData name="Bahja Salah" userId="a814b082489fa183" providerId="LiveId" clId="{1255D6BB-AB90-4526-A605-13C47F0B2AB6}" dt="2026-08-14T09:19:20.995" v="365"/>
          <ac:picMkLst>
            <pc:docMk/>
            <pc:sldMk cId="2528563295" sldId="471"/>
            <ac:picMk id="36" creationId="{42F6A660-5F60-C9EE-DB86-64FFE3217EFC}"/>
          </ac:picMkLst>
        </pc:picChg>
        <pc:picChg chg="add del mod">
          <ac:chgData name="Bahja Salah" userId="a814b082489fa183" providerId="LiveId" clId="{1255D6BB-AB90-4526-A605-13C47F0B2AB6}" dt="2026-08-14T09:19:23.701" v="367"/>
          <ac:picMkLst>
            <pc:docMk/>
            <pc:sldMk cId="2528563295" sldId="471"/>
            <ac:picMk id="37" creationId="{88D38383-EADD-2C24-C987-0452D8CCE0EE}"/>
          </ac:picMkLst>
        </pc:picChg>
        <pc:picChg chg="add del mod ord">
          <ac:chgData name="Bahja Salah" userId="a814b082489fa183" providerId="LiveId" clId="{1255D6BB-AB90-4526-A605-13C47F0B2AB6}" dt="2026-08-14T09:19:32.235" v="368"/>
          <ac:picMkLst>
            <pc:docMk/>
            <pc:sldMk cId="2528563295" sldId="471"/>
            <ac:picMk id="40" creationId="{ABB66BAE-D8F6-F4B8-70B3-6F0FE10EFF3B}"/>
          </ac:picMkLst>
        </pc:picChg>
        <pc:picChg chg="add del mod">
          <ac:chgData name="Bahja Salah" userId="a814b082489fa183" providerId="LiveId" clId="{1255D6BB-AB90-4526-A605-13C47F0B2AB6}" dt="2026-08-14T09:19:35.003" v="370"/>
          <ac:picMkLst>
            <pc:docMk/>
            <pc:sldMk cId="2528563295" sldId="471"/>
            <ac:picMk id="41" creationId="{9C5ED516-C87B-DDA2-C443-80E8850355B6}"/>
          </ac:picMkLst>
        </pc:picChg>
        <pc:picChg chg="add del mod ord">
          <ac:chgData name="Bahja Salah" userId="a814b082489fa183" providerId="LiveId" clId="{1255D6BB-AB90-4526-A605-13C47F0B2AB6}" dt="2026-08-14T09:20:26.677" v="371"/>
          <ac:picMkLst>
            <pc:docMk/>
            <pc:sldMk cId="2528563295" sldId="471"/>
            <ac:picMk id="44" creationId="{BEB34359-C193-457E-468D-6BBE5CA6B064}"/>
          </ac:picMkLst>
        </pc:picChg>
        <pc:picChg chg="add del mod">
          <ac:chgData name="Bahja Salah" userId="a814b082489fa183" providerId="LiveId" clId="{1255D6BB-AB90-4526-A605-13C47F0B2AB6}" dt="2026-08-14T09:22:28.163" v="373"/>
          <ac:picMkLst>
            <pc:docMk/>
            <pc:sldMk cId="2528563295" sldId="471"/>
            <ac:picMk id="45" creationId="{FBB57EF1-C1DE-13BC-A805-1EA9DDEA548C}"/>
          </ac:picMkLst>
        </pc:picChg>
        <pc:picChg chg="add del mod ord">
          <ac:chgData name="Bahja Salah" userId="a814b082489fa183" providerId="LiveId" clId="{1255D6BB-AB90-4526-A605-13C47F0B2AB6}" dt="2026-08-14T09:23:25.906" v="374"/>
          <ac:picMkLst>
            <pc:docMk/>
            <pc:sldMk cId="2528563295" sldId="471"/>
            <ac:picMk id="50" creationId="{DB4ECC0A-5644-0AA9-230F-031E1646B249}"/>
          </ac:picMkLst>
        </pc:picChg>
        <pc:picChg chg="add mod">
          <ac:chgData name="Bahja Salah" userId="a814b082489fa183" providerId="LiveId" clId="{1255D6BB-AB90-4526-A605-13C47F0B2AB6}" dt="2026-08-14T09:23:25.906" v="374"/>
          <ac:picMkLst>
            <pc:docMk/>
            <pc:sldMk cId="2528563295" sldId="471"/>
            <ac:picMk id="51" creationId="{0D5B745C-08C8-F324-EB32-26BACE036676}"/>
          </ac:picMkLst>
        </pc:picChg>
      </pc:sldChg>
      <pc:sldChg chg="addSp delSp modSp mod modTransition modAnim">
        <pc:chgData name="Bahja Salah" userId="a814b082489fa183" providerId="LiveId" clId="{1255D6BB-AB90-4526-A605-13C47F0B2AB6}" dt="2026-08-14T09:35:30.829" v="405"/>
        <pc:sldMkLst>
          <pc:docMk/>
          <pc:sldMk cId="2323019882" sldId="472"/>
        </pc:sldMkLst>
        <pc:picChg chg="del">
          <ac:chgData name="Bahja Salah" userId="a814b082489fa183" providerId="LiveId" clId="{1255D6BB-AB90-4526-A605-13C47F0B2AB6}" dt="2026-08-13T14:20:28.180" v="31"/>
          <ac:picMkLst>
            <pc:docMk/>
            <pc:sldMk cId="2323019882" sldId="472"/>
            <ac:picMk id="6" creationId="{2543AA08-3CB8-4021-BE5F-844E1C8F2B14}"/>
          </ac:picMkLst>
        </pc:picChg>
        <pc:picChg chg="add del mod">
          <ac:chgData name="Bahja Salah" userId="a814b082489fa183" providerId="LiveId" clId="{1255D6BB-AB90-4526-A605-13C47F0B2AB6}" dt="2026-08-13T14:20:32.852" v="33"/>
          <ac:picMkLst>
            <pc:docMk/>
            <pc:sldMk cId="2323019882" sldId="472"/>
            <ac:picMk id="7" creationId="{732E5F4F-198D-4D45-43F7-14DFA3BFBFCA}"/>
          </ac:picMkLst>
        </pc:picChg>
        <pc:picChg chg="add del mod ord">
          <ac:chgData name="Bahja Salah" userId="a814b082489fa183" providerId="LiveId" clId="{1255D6BB-AB90-4526-A605-13C47F0B2AB6}" dt="2026-08-13T14:20:51.387" v="34"/>
          <ac:picMkLst>
            <pc:docMk/>
            <pc:sldMk cId="2323019882" sldId="472"/>
            <ac:picMk id="10" creationId="{17F317D9-5B4B-A2D6-F842-A5BE32FE21B7}"/>
          </ac:picMkLst>
        </pc:picChg>
        <pc:picChg chg="add del mod">
          <ac:chgData name="Bahja Salah" userId="a814b082489fa183" providerId="LiveId" clId="{1255D6BB-AB90-4526-A605-13C47F0B2AB6}" dt="2026-08-13T14:20:54.296" v="36"/>
          <ac:picMkLst>
            <pc:docMk/>
            <pc:sldMk cId="2323019882" sldId="472"/>
            <ac:picMk id="11" creationId="{074B2805-4A6F-6B28-B266-C7CF4FD0719D}"/>
          </ac:picMkLst>
        </pc:picChg>
        <pc:picChg chg="add del mod ord">
          <ac:chgData name="Bahja Salah" userId="a814b082489fa183" providerId="LiveId" clId="{1255D6BB-AB90-4526-A605-13C47F0B2AB6}" dt="2026-08-13T14:21:43.219" v="37"/>
          <ac:picMkLst>
            <pc:docMk/>
            <pc:sldMk cId="2323019882" sldId="472"/>
            <ac:picMk id="14" creationId="{D66D9AD5-DEFB-629C-64C8-58E7D0FAC871}"/>
          </ac:picMkLst>
        </pc:picChg>
        <pc:picChg chg="add del mod">
          <ac:chgData name="Bahja Salah" userId="a814b082489fa183" providerId="LiveId" clId="{1255D6BB-AB90-4526-A605-13C47F0B2AB6}" dt="2026-08-13T14:21:48.296" v="39"/>
          <ac:picMkLst>
            <pc:docMk/>
            <pc:sldMk cId="2323019882" sldId="472"/>
            <ac:picMk id="15" creationId="{BD601768-9EE3-15F8-AEF4-CF3304C92434}"/>
          </ac:picMkLst>
        </pc:picChg>
        <pc:picChg chg="add del mod ord">
          <ac:chgData name="Bahja Salah" userId="a814b082489fa183" providerId="LiveId" clId="{1255D6BB-AB90-4526-A605-13C47F0B2AB6}" dt="2026-08-13T14:22:53.380" v="40"/>
          <ac:picMkLst>
            <pc:docMk/>
            <pc:sldMk cId="2323019882" sldId="472"/>
            <ac:picMk id="18" creationId="{DD3B2A8D-0E5A-2DD6-3433-785A1DD668CC}"/>
          </ac:picMkLst>
        </pc:picChg>
        <pc:picChg chg="add del mod">
          <ac:chgData name="Bahja Salah" userId="a814b082489fa183" providerId="LiveId" clId="{1255D6BB-AB90-4526-A605-13C47F0B2AB6}" dt="2026-08-13T14:22:59.084" v="42"/>
          <ac:picMkLst>
            <pc:docMk/>
            <pc:sldMk cId="2323019882" sldId="472"/>
            <ac:picMk id="19" creationId="{0DA183EE-4464-657C-AA16-4B2DE2492BD8}"/>
          </ac:picMkLst>
        </pc:picChg>
        <pc:picChg chg="add del mod ord">
          <ac:chgData name="Bahja Salah" userId="a814b082489fa183" providerId="LiveId" clId="{1255D6BB-AB90-4526-A605-13C47F0B2AB6}" dt="2026-08-13T14:23:19.766" v="43"/>
          <ac:picMkLst>
            <pc:docMk/>
            <pc:sldMk cId="2323019882" sldId="472"/>
            <ac:picMk id="22" creationId="{1A5EBED9-C310-FD7A-4BD9-11F563B11ACB}"/>
          </ac:picMkLst>
        </pc:picChg>
        <pc:picChg chg="add del mod">
          <ac:chgData name="Bahja Salah" userId="a814b082489fa183" providerId="LiveId" clId="{1255D6BB-AB90-4526-A605-13C47F0B2AB6}" dt="2026-08-13T14:23:22.396" v="45"/>
          <ac:picMkLst>
            <pc:docMk/>
            <pc:sldMk cId="2323019882" sldId="472"/>
            <ac:picMk id="23" creationId="{28257227-E5D6-E94E-3DB0-65F3A27AF1A2}"/>
          </ac:picMkLst>
        </pc:picChg>
        <pc:picChg chg="add del mod ord">
          <ac:chgData name="Bahja Salah" userId="a814b082489fa183" providerId="LiveId" clId="{1255D6BB-AB90-4526-A605-13C47F0B2AB6}" dt="2026-08-13T14:23:30.474" v="46"/>
          <ac:picMkLst>
            <pc:docMk/>
            <pc:sldMk cId="2323019882" sldId="472"/>
            <ac:picMk id="26" creationId="{913E4C1E-F6B6-1B4C-73E3-D763070648DD}"/>
          </ac:picMkLst>
        </pc:picChg>
        <pc:picChg chg="add del mod">
          <ac:chgData name="Bahja Salah" userId="a814b082489fa183" providerId="LiveId" clId="{1255D6BB-AB90-4526-A605-13C47F0B2AB6}" dt="2026-08-13T14:23:33.251" v="48"/>
          <ac:picMkLst>
            <pc:docMk/>
            <pc:sldMk cId="2323019882" sldId="472"/>
            <ac:picMk id="27" creationId="{52B80798-BF34-1FD9-2C89-F4FBF3DBAF3C}"/>
          </ac:picMkLst>
        </pc:picChg>
        <pc:picChg chg="add del mod ord">
          <ac:chgData name="Bahja Salah" userId="a814b082489fa183" providerId="LiveId" clId="{1255D6BB-AB90-4526-A605-13C47F0B2AB6}" dt="2026-08-13T14:23:40.925" v="49"/>
          <ac:picMkLst>
            <pc:docMk/>
            <pc:sldMk cId="2323019882" sldId="472"/>
            <ac:picMk id="30" creationId="{9B085BB5-74C7-211D-4505-22AF82E89FED}"/>
          </ac:picMkLst>
        </pc:picChg>
        <pc:picChg chg="add del mod">
          <ac:chgData name="Bahja Salah" userId="a814b082489fa183" providerId="LiveId" clId="{1255D6BB-AB90-4526-A605-13C47F0B2AB6}" dt="2026-08-13T14:23:44.898" v="51"/>
          <ac:picMkLst>
            <pc:docMk/>
            <pc:sldMk cId="2323019882" sldId="472"/>
            <ac:picMk id="31" creationId="{D6C93DD2-858B-3FED-21D4-564E0DCD2449}"/>
          </ac:picMkLst>
        </pc:picChg>
        <pc:picChg chg="add del mod">
          <ac:chgData name="Bahja Salah" userId="a814b082489fa183" providerId="LiveId" clId="{1255D6BB-AB90-4526-A605-13C47F0B2AB6}" dt="2026-08-14T09:26:07.267" v="377"/>
          <ac:picMkLst>
            <pc:docMk/>
            <pc:sldMk cId="2323019882" sldId="472"/>
            <ac:picMk id="32" creationId="{66DAD09D-D54A-3DA9-4CFE-90B040802D04}"/>
          </ac:picMkLst>
        </pc:picChg>
        <pc:picChg chg="add del mod ord">
          <ac:chgData name="Bahja Salah" userId="a814b082489fa183" providerId="LiveId" clId="{1255D6BB-AB90-4526-A605-13C47F0B2AB6}" dt="2026-08-13T14:23:58.430" v="52"/>
          <ac:picMkLst>
            <pc:docMk/>
            <pc:sldMk cId="2323019882" sldId="472"/>
            <ac:picMk id="34" creationId="{55A0D0D3-F602-DC10-15DC-74AF01A2F503}"/>
          </ac:picMkLst>
        </pc:picChg>
        <pc:picChg chg="add del mod">
          <ac:chgData name="Bahja Salah" userId="a814b082489fa183" providerId="LiveId" clId="{1255D6BB-AB90-4526-A605-13C47F0B2AB6}" dt="2026-08-13T14:24:02.121" v="54"/>
          <ac:picMkLst>
            <pc:docMk/>
            <pc:sldMk cId="2323019882" sldId="472"/>
            <ac:picMk id="35" creationId="{58DE547A-2320-8BEE-8E0B-DD95141ADC42}"/>
          </ac:picMkLst>
        </pc:picChg>
        <pc:picChg chg="add del mod ord">
          <ac:chgData name="Bahja Salah" userId="a814b082489fa183" providerId="LiveId" clId="{1255D6BB-AB90-4526-A605-13C47F0B2AB6}" dt="2026-08-14T09:26:16.409" v="378"/>
          <ac:picMkLst>
            <pc:docMk/>
            <pc:sldMk cId="2323019882" sldId="472"/>
            <ac:picMk id="35" creationId="{DFD3AC35-CA47-5D1B-08FD-BE6B1DCC8C11}"/>
          </ac:picMkLst>
        </pc:picChg>
        <pc:picChg chg="add del mod">
          <ac:chgData name="Bahja Salah" userId="a814b082489fa183" providerId="LiveId" clId="{1255D6BB-AB90-4526-A605-13C47F0B2AB6}" dt="2026-08-14T09:26:19.960" v="380"/>
          <ac:picMkLst>
            <pc:docMk/>
            <pc:sldMk cId="2323019882" sldId="472"/>
            <ac:picMk id="36" creationId="{BBABB5DA-4B68-BA47-DAFC-5E9550ACC7D7}"/>
          </ac:picMkLst>
        </pc:picChg>
        <pc:picChg chg="add del mod ord">
          <ac:chgData name="Bahja Salah" userId="a814b082489fa183" providerId="LiveId" clId="{1255D6BB-AB90-4526-A605-13C47F0B2AB6}" dt="2026-08-13T14:24:17.560" v="55"/>
          <ac:picMkLst>
            <pc:docMk/>
            <pc:sldMk cId="2323019882" sldId="472"/>
            <ac:picMk id="38" creationId="{0C2B467D-7BE8-E5D6-663D-60778602A122}"/>
          </ac:picMkLst>
        </pc:picChg>
        <pc:picChg chg="add del mod ord">
          <ac:chgData name="Bahja Salah" userId="a814b082489fa183" providerId="LiveId" clId="{1255D6BB-AB90-4526-A605-13C47F0B2AB6}" dt="2026-08-14T09:26:27.529" v="381"/>
          <ac:picMkLst>
            <pc:docMk/>
            <pc:sldMk cId="2323019882" sldId="472"/>
            <ac:picMk id="39" creationId="{137F9ED8-8FE8-7C72-CF8A-9E053F0EC9A7}"/>
          </ac:picMkLst>
        </pc:picChg>
        <pc:picChg chg="add del mod">
          <ac:chgData name="Bahja Salah" userId="a814b082489fa183" providerId="LiveId" clId="{1255D6BB-AB90-4526-A605-13C47F0B2AB6}" dt="2026-08-13T14:24:21.497" v="57"/>
          <ac:picMkLst>
            <pc:docMk/>
            <pc:sldMk cId="2323019882" sldId="472"/>
            <ac:picMk id="39" creationId="{A2B81ED2-2FEE-ED67-0DD8-EC4F1C653145}"/>
          </ac:picMkLst>
        </pc:picChg>
        <pc:picChg chg="add del mod">
          <ac:chgData name="Bahja Salah" userId="a814b082489fa183" providerId="LiveId" clId="{1255D6BB-AB90-4526-A605-13C47F0B2AB6}" dt="2026-08-14T09:26:40.508" v="383"/>
          <ac:picMkLst>
            <pc:docMk/>
            <pc:sldMk cId="2323019882" sldId="472"/>
            <ac:picMk id="40" creationId="{C368E094-D27A-1772-832D-CAB97775627A}"/>
          </ac:picMkLst>
        </pc:picChg>
        <pc:picChg chg="add del mod ord">
          <ac:chgData name="Bahja Salah" userId="a814b082489fa183" providerId="LiveId" clId="{1255D6BB-AB90-4526-A605-13C47F0B2AB6}" dt="2026-08-13T14:25:30.993" v="58"/>
          <ac:picMkLst>
            <pc:docMk/>
            <pc:sldMk cId="2323019882" sldId="472"/>
            <ac:picMk id="42" creationId="{B7DDC870-F4AC-EBF7-9D06-DD25C550ED7E}"/>
          </ac:picMkLst>
        </pc:picChg>
        <pc:picChg chg="add del mod">
          <ac:chgData name="Bahja Salah" userId="a814b082489fa183" providerId="LiveId" clId="{1255D6BB-AB90-4526-A605-13C47F0B2AB6}" dt="2026-08-13T14:25:34.093" v="60"/>
          <ac:picMkLst>
            <pc:docMk/>
            <pc:sldMk cId="2323019882" sldId="472"/>
            <ac:picMk id="43" creationId="{0D492723-E72D-DE8D-5F71-148CE6D602FA}"/>
          </ac:picMkLst>
        </pc:picChg>
        <pc:picChg chg="add del mod ord">
          <ac:chgData name="Bahja Salah" userId="a814b082489fa183" providerId="LiveId" clId="{1255D6BB-AB90-4526-A605-13C47F0B2AB6}" dt="2026-08-14T09:27:33.975" v="384"/>
          <ac:picMkLst>
            <pc:docMk/>
            <pc:sldMk cId="2323019882" sldId="472"/>
            <ac:picMk id="43" creationId="{30D7A997-CFB9-AB8D-B162-7346B759939B}"/>
          </ac:picMkLst>
        </pc:picChg>
        <pc:picChg chg="add del mod">
          <ac:chgData name="Bahja Salah" userId="a814b082489fa183" providerId="LiveId" clId="{1255D6BB-AB90-4526-A605-13C47F0B2AB6}" dt="2026-08-14T09:27:36.851" v="386"/>
          <ac:picMkLst>
            <pc:docMk/>
            <pc:sldMk cId="2323019882" sldId="472"/>
            <ac:picMk id="44" creationId="{B48DBD1B-B585-CD4E-8D9A-F4B0159599F3}"/>
          </ac:picMkLst>
        </pc:picChg>
        <pc:picChg chg="add del mod ord">
          <ac:chgData name="Bahja Salah" userId="a814b082489fa183" providerId="LiveId" clId="{1255D6BB-AB90-4526-A605-13C47F0B2AB6}" dt="2026-08-13T14:25:41.414" v="61"/>
          <ac:picMkLst>
            <pc:docMk/>
            <pc:sldMk cId="2323019882" sldId="472"/>
            <ac:picMk id="46" creationId="{31DD6F0C-0346-6F6B-1C46-B0281CE5DADB}"/>
          </ac:picMkLst>
        </pc:picChg>
        <pc:picChg chg="add del mod ord">
          <ac:chgData name="Bahja Salah" userId="a814b082489fa183" providerId="LiveId" clId="{1255D6BB-AB90-4526-A605-13C47F0B2AB6}" dt="2026-08-14T09:28:22.232" v="387"/>
          <ac:picMkLst>
            <pc:docMk/>
            <pc:sldMk cId="2323019882" sldId="472"/>
            <ac:picMk id="47" creationId="{5988C6E8-906D-A497-12F1-572564D055C0}"/>
          </ac:picMkLst>
        </pc:picChg>
        <pc:picChg chg="add del mod">
          <ac:chgData name="Bahja Salah" userId="a814b082489fa183" providerId="LiveId" clId="{1255D6BB-AB90-4526-A605-13C47F0B2AB6}" dt="2026-08-13T14:25:44.230" v="63"/>
          <ac:picMkLst>
            <pc:docMk/>
            <pc:sldMk cId="2323019882" sldId="472"/>
            <ac:picMk id="47" creationId="{BB2F5F6E-8306-5723-4C90-B3AC8E43CB9A}"/>
          </ac:picMkLst>
        </pc:picChg>
        <pc:picChg chg="add del mod">
          <ac:chgData name="Bahja Salah" userId="a814b082489fa183" providerId="LiveId" clId="{1255D6BB-AB90-4526-A605-13C47F0B2AB6}" dt="2026-08-14T09:28:25.237" v="389"/>
          <ac:picMkLst>
            <pc:docMk/>
            <pc:sldMk cId="2323019882" sldId="472"/>
            <ac:picMk id="48" creationId="{A668BF40-B630-A3E7-6FDA-7857120806D1}"/>
          </ac:picMkLst>
        </pc:picChg>
        <pc:picChg chg="add del mod ord">
          <ac:chgData name="Bahja Salah" userId="a814b082489fa183" providerId="LiveId" clId="{1255D6BB-AB90-4526-A605-13C47F0B2AB6}" dt="2026-08-13T14:26:50.948" v="64"/>
          <ac:picMkLst>
            <pc:docMk/>
            <pc:sldMk cId="2323019882" sldId="472"/>
            <ac:picMk id="50" creationId="{20B0114C-AB96-EA73-2C34-5568E33022A0}"/>
          </ac:picMkLst>
        </pc:picChg>
        <pc:picChg chg="add del mod">
          <ac:chgData name="Bahja Salah" userId="a814b082489fa183" providerId="LiveId" clId="{1255D6BB-AB90-4526-A605-13C47F0B2AB6}" dt="2026-08-13T14:26:54.426" v="66"/>
          <ac:picMkLst>
            <pc:docMk/>
            <pc:sldMk cId="2323019882" sldId="472"/>
            <ac:picMk id="51" creationId="{A5C483FC-A27D-458B-CA81-F77A5E76E731}"/>
          </ac:picMkLst>
        </pc:picChg>
        <pc:picChg chg="add del mod ord">
          <ac:chgData name="Bahja Salah" userId="a814b082489fa183" providerId="LiveId" clId="{1255D6BB-AB90-4526-A605-13C47F0B2AB6}" dt="2026-08-14T09:28:34.465" v="390"/>
          <ac:picMkLst>
            <pc:docMk/>
            <pc:sldMk cId="2323019882" sldId="472"/>
            <ac:picMk id="51" creationId="{E9577650-FD93-A2AF-F2E4-09153542BCC1}"/>
          </ac:picMkLst>
        </pc:picChg>
        <pc:picChg chg="add del mod">
          <ac:chgData name="Bahja Salah" userId="a814b082489fa183" providerId="LiveId" clId="{1255D6BB-AB90-4526-A605-13C47F0B2AB6}" dt="2026-08-14T09:28:36.897" v="392"/>
          <ac:picMkLst>
            <pc:docMk/>
            <pc:sldMk cId="2323019882" sldId="472"/>
            <ac:picMk id="52" creationId="{CEF5F506-41AF-EB6D-699A-31E7316E4A99}"/>
          </ac:picMkLst>
        </pc:picChg>
        <pc:picChg chg="add del mod ord">
          <ac:chgData name="Bahja Salah" userId="a814b082489fa183" providerId="LiveId" clId="{1255D6BB-AB90-4526-A605-13C47F0B2AB6}" dt="2026-08-13T14:27:02.293" v="67"/>
          <ac:picMkLst>
            <pc:docMk/>
            <pc:sldMk cId="2323019882" sldId="472"/>
            <ac:picMk id="54" creationId="{50498AE2-9E6C-D0D6-8C45-831F5B01C1F5}"/>
          </ac:picMkLst>
        </pc:picChg>
        <pc:picChg chg="add del mod ord">
          <ac:chgData name="Bahja Salah" userId="a814b082489fa183" providerId="LiveId" clId="{1255D6BB-AB90-4526-A605-13C47F0B2AB6}" dt="2026-08-14T09:30:10.172" v="393"/>
          <ac:picMkLst>
            <pc:docMk/>
            <pc:sldMk cId="2323019882" sldId="472"/>
            <ac:picMk id="55" creationId="{8C3E507B-BBD3-B60A-DD0B-60342978CCD0}"/>
          </ac:picMkLst>
        </pc:picChg>
        <pc:picChg chg="add del mod">
          <ac:chgData name="Bahja Salah" userId="a814b082489fa183" providerId="LiveId" clId="{1255D6BB-AB90-4526-A605-13C47F0B2AB6}" dt="2026-08-13T14:27:05.143" v="69"/>
          <ac:picMkLst>
            <pc:docMk/>
            <pc:sldMk cId="2323019882" sldId="472"/>
            <ac:picMk id="55" creationId="{93467036-7687-B2A9-2375-12BDB29A1678}"/>
          </ac:picMkLst>
        </pc:picChg>
        <pc:picChg chg="add del mod">
          <ac:chgData name="Bahja Salah" userId="a814b082489fa183" providerId="LiveId" clId="{1255D6BB-AB90-4526-A605-13C47F0B2AB6}" dt="2026-08-14T09:30:25.590" v="395"/>
          <ac:picMkLst>
            <pc:docMk/>
            <pc:sldMk cId="2323019882" sldId="472"/>
            <ac:picMk id="56" creationId="{C321833F-EEB7-BB65-8F60-037C7CD6602C}"/>
          </ac:picMkLst>
        </pc:picChg>
        <pc:picChg chg="add del mod ord">
          <ac:chgData name="Bahja Salah" userId="a814b082489fa183" providerId="LiveId" clId="{1255D6BB-AB90-4526-A605-13C47F0B2AB6}" dt="2026-08-13T14:27:50.892" v="70"/>
          <ac:picMkLst>
            <pc:docMk/>
            <pc:sldMk cId="2323019882" sldId="472"/>
            <ac:picMk id="58" creationId="{D38372FC-DA94-D32E-FFFA-2A95D696C430}"/>
          </ac:picMkLst>
        </pc:picChg>
        <pc:picChg chg="add del mod">
          <ac:chgData name="Bahja Salah" userId="a814b082489fa183" providerId="LiveId" clId="{1255D6BB-AB90-4526-A605-13C47F0B2AB6}" dt="2026-08-13T14:27:54.119" v="72"/>
          <ac:picMkLst>
            <pc:docMk/>
            <pc:sldMk cId="2323019882" sldId="472"/>
            <ac:picMk id="59" creationId="{5133A634-4998-BCF1-55C0-B969DAEF07B1}"/>
          </ac:picMkLst>
        </pc:picChg>
        <pc:picChg chg="add del mod ord">
          <ac:chgData name="Bahja Salah" userId="a814b082489fa183" providerId="LiveId" clId="{1255D6BB-AB90-4526-A605-13C47F0B2AB6}" dt="2026-08-14T09:30:42.964" v="396"/>
          <ac:picMkLst>
            <pc:docMk/>
            <pc:sldMk cId="2323019882" sldId="472"/>
            <ac:picMk id="59" creationId="{A6A92298-F408-9EA0-8F5D-A25976121613}"/>
          </ac:picMkLst>
        </pc:picChg>
        <pc:picChg chg="add del mod">
          <ac:chgData name="Bahja Salah" userId="a814b082489fa183" providerId="LiveId" clId="{1255D6BB-AB90-4526-A605-13C47F0B2AB6}" dt="2026-08-14T09:30:45.252" v="398"/>
          <ac:picMkLst>
            <pc:docMk/>
            <pc:sldMk cId="2323019882" sldId="472"/>
            <ac:picMk id="60" creationId="{1F96600D-EA63-00F5-F59B-0BB19DC5A174}"/>
          </ac:picMkLst>
        </pc:picChg>
        <pc:picChg chg="add del mod ord">
          <ac:chgData name="Bahja Salah" userId="a814b082489fa183" providerId="LiveId" clId="{1255D6BB-AB90-4526-A605-13C47F0B2AB6}" dt="2026-08-13T14:30:18.263" v="73"/>
          <ac:picMkLst>
            <pc:docMk/>
            <pc:sldMk cId="2323019882" sldId="472"/>
            <ac:picMk id="62" creationId="{5DB74B2A-C9AC-7D5F-4927-4DF95FAFEF9A}"/>
          </ac:picMkLst>
        </pc:picChg>
        <pc:picChg chg="add del mod ord">
          <ac:chgData name="Bahja Salah" userId="a814b082489fa183" providerId="LiveId" clId="{1255D6BB-AB90-4526-A605-13C47F0B2AB6}" dt="2026-08-14T09:32:24.116" v="399"/>
          <ac:picMkLst>
            <pc:docMk/>
            <pc:sldMk cId="2323019882" sldId="472"/>
            <ac:picMk id="63" creationId="{8244D2FA-B272-9A58-0BD8-86268188B86B}"/>
          </ac:picMkLst>
        </pc:picChg>
        <pc:picChg chg="add del mod">
          <ac:chgData name="Bahja Salah" userId="a814b082489fa183" providerId="LiveId" clId="{1255D6BB-AB90-4526-A605-13C47F0B2AB6}" dt="2026-08-13T14:30:53.298" v="75"/>
          <ac:picMkLst>
            <pc:docMk/>
            <pc:sldMk cId="2323019882" sldId="472"/>
            <ac:picMk id="63" creationId="{C029DFFC-D064-C415-5159-687245FB5C6C}"/>
          </ac:picMkLst>
        </pc:picChg>
        <pc:picChg chg="add del mod">
          <ac:chgData name="Bahja Salah" userId="a814b082489fa183" providerId="LiveId" clId="{1255D6BB-AB90-4526-A605-13C47F0B2AB6}" dt="2026-08-14T09:33:15.434" v="401"/>
          <ac:picMkLst>
            <pc:docMk/>
            <pc:sldMk cId="2323019882" sldId="472"/>
            <ac:picMk id="64" creationId="{44DEA61D-89B9-E809-6F9B-D16F0E7049AA}"/>
          </ac:picMkLst>
        </pc:picChg>
        <pc:picChg chg="add del mod ord">
          <ac:chgData name="Bahja Salah" userId="a814b082489fa183" providerId="LiveId" clId="{1255D6BB-AB90-4526-A605-13C47F0B2AB6}" dt="2026-08-13T14:33:10.529" v="76"/>
          <ac:picMkLst>
            <pc:docMk/>
            <pc:sldMk cId="2323019882" sldId="472"/>
            <ac:picMk id="66" creationId="{561AE9E4-3E23-D78C-BDF9-EC36BF2F0A28}"/>
          </ac:picMkLst>
        </pc:picChg>
        <pc:picChg chg="add del mod">
          <ac:chgData name="Bahja Salah" userId="a814b082489fa183" providerId="LiveId" clId="{1255D6BB-AB90-4526-A605-13C47F0B2AB6}" dt="2026-08-13T15:20:03.475" v="156"/>
          <ac:picMkLst>
            <pc:docMk/>
            <pc:sldMk cId="2323019882" sldId="472"/>
            <ac:picMk id="67" creationId="{02DCE0A5-2B02-F1A9-3D40-D178CF5A9438}"/>
          </ac:picMkLst>
        </pc:picChg>
        <pc:picChg chg="add del mod ord">
          <ac:chgData name="Bahja Salah" userId="a814b082489fa183" providerId="LiveId" clId="{1255D6BB-AB90-4526-A605-13C47F0B2AB6}" dt="2026-08-14T09:33:24.399" v="402"/>
          <ac:picMkLst>
            <pc:docMk/>
            <pc:sldMk cId="2323019882" sldId="472"/>
            <ac:picMk id="67" creationId="{F2F0E8A4-DC2C-15A3-D2AC-9FDB97778ADA}"/>
          </ac:picMkLst>
        </pc:picChg>
        <pc:picChg chg="add del mod">
          <ac:chgData name="Bahja Salah" userId="a814b082489fa183" providerId="LiveId" clId="{1255D6BB-AB90-4526-A605-13C47F0B2AB6}" dt="2026-08-14T09:33:26.829" v="404"/>
          <ac:picMkLst>
            <pc:docMk/>
            <pc:sldMk cId="2323019882" sldId="472"/>
            <ac:picMk id="68" creationId="{798ED174-B3DD-1247-C9D1-62ADD5F167AA}"/>
          </ac:picMkLst>
        </pc:picChg>
        <pc:picChg chg="add del mod ord">
          <ac:chgData name="Bahja Salah" userId="a814b082489fa183" providerId="LiveId" clId="{1255D6BB-AB90-4526-A605-13C47F0B2AB6}" dt="2026-08-14T09:35:30.829" v="405"/>
          <ac:picMkLst>
            <pc:docMk/>
            <pc:sldMk cId="2323019882" sldId="472"/>
            <ac:picMk id="71" creationId="{001C6DC1-6AD7-1867-8402-29C923CFC572}"/>
          </ac:picMkLst>
        </pc:picChg>
        <pc:picChg chg="add mod">
          <ac:chgData name="Bahja Salah" userId="a814b082489fa183" providerId="LiveId" clId="{1255D6BB-AB90-4526-A605-13C47F0B2AB6}" dt="2026-08-14T09:35:30.829" v="405"/>
          <ac:picMkLst>
            <pc:docMk/>
            <pc:sldMk cId="2323019882" sldId="472"/>
            <ac:picMk id="72" creationId="{545C21DC-C9C8-4EC1-E7D0-6FFEA47A97AF}"/>
          </ac:picMkLst>
        </pc:picChg>
      </pc:sldChg>
      <pc:sldChg chg="addSp delSp modSp mod modTransition modAnim">
        <pc:chgData name="Bahja Salah" userId="a814b082489fa183" providerId="LiveId" clId="{1255D6BB-AB90-4526-A605-13C47F0B2AB6}" dt="2026-08-14T09:38:18.847" v="409"/>
        <pc:sldMkLst>
          <pc:docMk/>
          <pc:sldMk cId="1446427416" sldId="473"/>
        </pc:sldMkLst>
        <pc:picChg chg="del">
          <ac:chgData name="Bahja Salah" userId="a814b082489fa183" providerId="LiveId" clId="{1255D6BB-AB90-4526-A605-13C47F0B2AB6}" dt="2026-08-13T14:35:34.927" v="77"/>
          <ac:picMkLst>
            <pc:docMk/>
            <pc:sldMk cId="1446427416" sldId="473"/>
            <ac:picMk id="4" creationId="{33FBD1DD-CCC9-E499-31D9-B0B59F57C6D1}"/>
          </ac:picMkLst>
        </pc:picChg>
        <pc:picChg chg="add del mod">
          <ac:chgData name="Bahja Salah" userId="a814b082489fa183" providerId="LiveId" clId="{1255D6BB-AB90-4526-A605-13C47F0B2AB6}" dt="2026-08-13T14:35:37.623" v="79"/>
          <ac:picMkLst>
            <pc:docMk/>
            <pc:sldMk cId="1446427416" sldId="473"/>
            <ac:picMk id="5" creationId="{82AA2BB0-5D8B-84C2-73FC-F2F905C34FCC}"/>
          </ac:picMkLst>
        </pc:picChg>
        <pc:picChg chg="add del mod ord">
          <ac:chgData name="Bahja Salah" userId="a814b082489fa183" providerId="LiveId" clId="{1255D6BB-AB90-4526-A605-13C47F0B2AB6}" dt="2026-08-13T14:37:10.300" v="80"/>
          <ac:picMkLst>
            <pc:docMk/>
            <pc:sldMk cId="1446427416" sldId="473"/>
            <ac:picMk id="9" creationId="{E9562F41-BA02-4D0A-C30B-762FD7439C51}"/>
          </ac:picMkLst>
        </pc:picChg>
        <pc:picChg chg="add del mod">
          <ac:chgData name="Bahja Salah" userId="a814b082489fa183" providerId="LiveId" clId="{1255D6BB-AB90-4526-A605-13C47F0B2AB6}" dt="2026-08-13T14:40:45.706" v="82"/>
          <ac:picMkLst>
            <pc:docMk/>
            <pc:sldMk cId="1446427416" sldId="473"/>
            <ac:picMk id="10" creationId="{2C932A8F-2A6D-FE51-69B2-110CB4C4A313}"/>
          </ac:picMkLst>
        </pc:picChg>
        <pc:picChg chg="add del mod ord">
          <ac:chgData name="Bahja Salah" userId="a814b082489fa183" providerId="LiveId" clId="{1255D6BB-AB90-4526-A605-13C47F0B2AB6}" dt="2026-08-13T14:41:13.265" v="83"/>
          <ac:picMkLst>
            <pc:docMk/>
            <pc:sldMk cId="1446427416" sldId="473"/>
            <ac:picMk id="17" creationId="{69DAEEE9-AC6C-C080-EDBA-DFC697ECDD8C}"/>
          </ac:picMkLst>
        </pc:picChg>
        <pc:picChg chg="add del mod">
          <ac:chgData name="Bahja Salah" userId="a814b082489fa183" providerId="LiveId" clId="{1255D6BB-AB90-4526-A605-13C47F0B2AB6}" dt="2026-08-13T14:41:16.267" v="85"/>
          <ac:picMkLst>
            <pc:docMk/>
            <pc:sldMk cId="1446427416" sldId="473"/>
            <ac:picMk id="18" creationId="{AC648986-328E-35FB-3FC2-FB41661B0E57}"/>
          </ac:picMkLst>
        </pc:picChg>
        <pc:picChg chg="add del mod ord">
          <ac:chgData name="Bahja Salah" userId="a814b082489fa183" providerId="LiveId" clId="{1255D6BB-AB90-4526-A605-13C47F0B2AB6}" dt="2026-08-13T14:43:10.437" v="86"/>
          <ac:picMkLst>
            <pc:docMk/>
            <pc:sldMk cId="1446427416" sldId="473"/>
            <ac:picMk id="21" creationId="{7187148C-9A1A-6B02-9D5C-F5432AD9D620}"/>
          </ac:picMkLst>
        </pc:picChg>
        <pc:picChg chg="add del mod">
          <ac:chgData name="Bahja Salah" userId="a814b082489fa183" providerId="LiveId" clId="{1255D6BB-AB90-4526-A605-13C47F0B2AB6}" dt="2026-08-13T14:43:15.462" v="88"/>
          <ac:picMkLst>
            <pc:docMk/>
            <pc:sldMk cId="1446427416" sldId="473"/>
            <ac:picMk id="22" creationId="{411D9401-EBD9-D697-A351-3E4FBE6CF463}"/>
          </ac:picMkLst>
        </pc:picChg>
        <pc:picChg chg="add del mod ord">
          <ac:chgData name="Bahja Salah" userId="a814b082489fa183" providerId="LiveId" clId="{1255D6BB-AB90-4526-A605-13C47F0B2AB6}" dt="2026-08-13T14:43:22.792" v="89"/>
          <ac:picMkLst>
            <pc:docMk/>
            <pc:sldMk cId="1446427416" sldId="473"/>
            <ac:picMk id="25" creationId="{99CE692D-7787-2566-5B73-9723B2FCEF85}"/>
          </ac:picMkLst>
        </pc:picChg>
        <pc:picChg chg="add del mod">
          <ac:chgData name="Bahja Salah" userId="a814b082489fa183" providerId="LiveId" clId="{1255D6BB-AB90-4526-A605-13C47F0B2AB6}" dt="2026-08-13T14:43:26.119" v="91"/>
          <ac:picMkLst>
            <pc:docMk/>
            <pc:sldMk cId="1446427416" sldId="473"/>
            <ac:picMk id="26" creationId="{18A0D4A1-E4FE-CB1F-661E-9F631284EEB1}"/>
          </ac:picMkLst>
        </pc:picChg>
        <pc:picChg chg="add del mod ord">
          <ac:chgData name="Bahja Salah" userId="a814b082489fa183" providerId="LiveId" clId="{1255D6BB-AB90-4526-A605-13C47F0B2AB6}" dt="2026-08-13T14:44:44.063" v="92"/>
          <ac:picMkLst>
            <pc:docMk/>
            <pc:sldMk cId="1446427416" sldId="473"/>
            <ac:picMk id="29" creationId="{48F7F353-69CB-8D94-65B9-90E045E7DE63}"/>
          </ac:picMkLst>
        </pc:picChg>
        <pc:picChg chg="add del mod">
          <ac:chgData name="Bahja Salah" userId="a814b082489fa183" providerId="LiveId" clId="{1255D6BB-AB90-4526-A605-13C47F0B2AB6}" dt="2026-08-13T14:44:46.680" v="94"/>
          <ac:picMkLst>
            <pc:docMk/>
            <pc:sldMk cId="1446427416" sldId="473"/>
            <ac:picMk id="30" creationId="{8DFF89E7-1376-B007-BA5E-3EE075EECA35}"/>
          </ac:picMkLst>
        </pc:picChg>
        <pc:picChg chg="add del mod ord">
          <ac:chgData name="Bahja Salah" userId="a814b082489fa183" providerId="LiveId" clId="{1255D6BB-AB90-4526-A605-13C47F0B2AB6}" dt="2026-08-13T14:46:18.129" v="95"/>
          <ac:picMkLst>
            <pc:docMk/>
            <pc:sldMk cId="1446427416" sldId="473"/>
            <ac:picMk id="33" creationId="{FDAB2D57-AE96-1E1D-4C39-3A3AB8037FF1}"/>
          </ac:picMkLst>
        </pc:picChg>
        <pc:picChg chg="add del mod">
          <ac:chgData name="Bahja Salah" userId="a814b082489fa183" providerId="LiveId" clId="{1255D6BB-AB90-4526-A605-13C47F0B2AB6}" dt="2026-08-13T15:20:03.475" v="156"/>
          <ac:picMkLst>
            <pc:docMk/>
            <pc:sldMk cId="1446427416" sldId="473"/>
            <ac:picMk id="34" creationId="{452059AE-A7EA-43AF-386D-AA7AA4DA9910}"/>
          </ac:picMkLst>
        </pc:picChg>
        <pc:picChg chg="add del mod">
          <ac:chgData name="Bahja Salah" userId="a814b082489fa183" providerId="LiveId" clId="{1255D6BB-AB90-4526-A605-13C47F0B2AB6}" dt="2026-08-14T09:36:58.143" v="408"/>
          <ac:picMkLst>
            <pc:docMk/>
            <pc:sldMk cId="1446427416" sldId="473"/>
            <ac:picMk id="48" creationId="{9C94006F-37F0-FE9F-5F0F-E8BBA6DEE9A8}"/>
          </ac:picMkLst>
        </pc:picChg>
        <pc:picChg chg="add del mod ord">
          <ac:chgData name="Bahja Salah" userId="a814b082489fa183" providerId="LiveId" clId="{1255D6BB-AB90-4526-A605-13C47F0B2AB6}" dt="2026-08-14T09:38:18.847" v="409"/>
          <ac:picMkLst>
            <pc:docMk/>
            <pc:sldMk cId="1446427416" sldId="473"/>
            <ac:picMk id="51" creationId="{35CC577C-6F19-6658-089A-1985386A772E}"/>
          </ac:picMkLst>
        </pc:picChg>
        <pc:picChg chg="add mod">
          <ac:chgData name="Bahja Salah" userId="a814b082489fa183" providerId="LiveId" clId="{1255D6BB-AB90-4526-A605-13C47F0B2AB6}" dt="2026-08-14T09:38:18.847" v="409"/>
          <ac:picMkLst>
            <pc:docMk/>
            <pc:sldMk cId="1446427416" sldId="473"/>
            <ac:picMk id="52" creationId="{0851AEDC-0D3F-BB4C-4FA4-67D883C520B1}"/>
          </ac:picMkLst>
        </pc:picChg>
      </pc:sldChg>
      <pc:sldChg chg="addSp delSp modSp mod modTransition modAnim">
        <pc:chgData name="Bahja Salah" userId="a814b082489fa183" providerId="LiveId" clId="{1255D6BB-AB90-4526-A605-13C47F0B2AB6}" dt="2026-08-14T09:40:31.326" v="410"/>
        <pc:sldMkLst>
          <pc:docMk/>
          <pc:sldMk cId="1804203998" sldId="474"/>
        </pc:sldMkLst>
        <pc:spChg chg="mod">
          <ac:chgData name="Bahja Salah" userId="a814b082489fa183" providerId="LiveId" clId="{1255D6BB-AB90-4526-A605-13C47F0B2AB6}" dt="2026-08-14T08:42:48.969" v="291" actId="20577"/>
          <ac:spMkLst>
            <pc:docMk/>
            <pc:sldMk cId="1804203998" sldId="474"/>
            <ac:spMk id="3" creationId="{6434F549-6873-A292-8A34-6B47A514022A}"/>
          </ac:spMkLst>
        </pc:spChg>
        <pc:picChg chg="del">
          <ac:chgData name="Bahja Salah" userId="a814b082489fa183" providerId="LiveId" clId="{1255D6BB-AB90-4526-A605-13C47F0B2AB6}" dt="2026-08-13T14:48:49.563" v="96"/>
          <ac:picMkLst>
            <pc:docMk/>
            <pc:sldMk cId="1804203998" sldId="474"/>
            <ac:picMk id="6" creationId="{821703AF-ABA3-CE6B-D110-A80BE0ABEC6E}"/>
          </ac:picMkLst>
        </pc:picChg>
        <pc:picChg chg="add del mod">
          <ac:chgData name="Bahja Salah" userId="a814b082489fa183" providerId="LiveId" clId="{1255D6BB-AB90-4526-A605-13C47F0B2AB6}" dt="2026-08-13T15:20:03.475" v="156"/>
          <ac:picMkLst>
            <pc:docMk/>
            <pc:sldMk cId="1804203998" sldId="474"/>
            <ac:picMk id="7" creationId="{17813904-A2AE-3327-0AB2-281455A66ABE}"/>
          </ac:picMkLst>
        </pc:picChg>
        <pc:picChg chg="add mod">
          <ac:chgData name="Bahja Salah" userId="a814b082489fa183" providerId="LiveId" clId="{1255D6BB-AB90-4526-A605-13C47F0B2AB6}" dt="2026-08-14T09:40:31.326" v="410"/>
          <ac:picMkLst>
            <pc:docMk/>
            <pc:sldMk cId="1804203998" sldId="474"/>
            <ac:picMk id="17" creationId="{DCCF746E-3EBE-A5E1-78A4-0776ECCE0146}"/>
          </ac:picMkLst>
        </pc:picChg>
      </pc:sldChg>
      <pc:sldChg chg="addSp delSp modSp mod modTransition modAnim">
        <pc:chgData name="Bahja Salah" userId="a814b082489fa183" providerId="LiveId" clId="{1255D6BB-AB90-4526-A605-13C47F0B2AB6}" dt="2026-08-14T09:48:40.041" v="446"/>
        <pc:sldMkLst>
          <pc:docMk/>
          <pc:sldMk cId="2773911049" sldId="475"/>
        </pc:sldMkLst>
        <pc:spChg chg="mod">
          <ac:chgData name="Bahja Salah" userId="a814b082489fa183" providerId="LiveId" clId="{1255D6BB-AB90-4526-A605-13C47F0B2AB6}" dt="2026-08-14T08:43:11.089" v="301" actId="20577"/>
          <ac:spMkLst>
            <pc:docMk/>
            <pc:sldMk cId="2773911049" sldId="475"/>
            <ac:spMk id="3" creationId="{D8D4FB70-B25A-602C-D334-08F645D206D5}"/>
          </ac:spMkLst>
        </pc:spChg>
        <pc:picChg chg="del">
          <ac:chgData name="Bahja Salah" userId="a814b082489fa183" providerId="LiveId" clId="{1255D6BB-AB90-4526-A605-13C47F0B2AB6}" dt="2026-08-13T14:49:51.068" v="97"/>
          <ac:picMkLst>
            <pc:docMk/>
            <pc:sldMk cId="2773911049" sldId="475"/>
            <ac:picMk id="6" creationId="{5E23E24A-C6D6-2D79-8850-0B4456E97565}"/>
          </ac:picMkLst>
        </pc:picChg>
        <pc:picChg chg="add del mod">
          <ac:chgData name="Bahja Salah" userId="a814b082489fa183" providerId="LiveId" clId="{1255D6BB-AB90-4526-A605-13C47F0B2AB6}" dt="2026-08-13T14:49:54.138" v="99"/>
          <ac:picMkLst>
            <pc:docMk/>
            <pc:sldMk cId="2773911049" sldId="475"/>
            <ac:picMk id="7" creationId="{5586A3B0-576B-94AF-A8FD-8BACD7BCE7E1}"/>
          </ac:picMkLst>
        </pc:picChg>
        <pc:picChg chg="add del mod ord">
          <ac:chgData name="Bahja Salah" userId="a814b082489fa183" providerId="LiveId" clId="{1255D6BB-AB90-4526-A605-13C47F0B2AB6}" dt="2026-08-13T14:51:44.299" v="100"/>
          <ac:picMkLst>
            <pc:docMk/>
            <pc:sldMk cId="2773911049" sldId="475"/>
            <ac:picMk id="10" creationId="{41426205-87C5-40E1-AD01-09C4B26FC35A}"/>
          </ac:picMkLst>
        </pc:picChg>
        <pc:picChg chg="add del mod">
          <ac:chgData name="Bahja Salah" userId="a814b082489fa183" providerId="LiveId" clId="{1255D6BB-AB90-4526-A605-13C47F0B2AB6}" dt="2026-08-13T14:52:42.918" v="102"/>
          <ac:picMkLst>
            <pc:docMk/>
            <pc:sldMk cId="2773911049" sldId="475"/>
            <ac:picMk id="11" creationId="{7AF00FE1-EDE6-654F-EEDC-98FE476E385B}"/>
          </ac:picMkLst>
        </pc:picChg>
        <pc:picChg chg="add del mod">
          <ac:chgData name="Bahja Salah" userId="a814b082489fa183" providerId="LiveId" clId="{1255D6BB-AB90-4526-A605-13C47F0B2AB6}" dt="2026-08-14T09:40:34.088" v="412"/>
          <ac:picMkLst>
            <pc:docMk/>
            <pc:sldMk cId="2773911049" sldId="475"/>
            <ac:picMk id="12" creationId="{3B920DF4-8066-03EB-DBC1-C94AC1659345}"/>
          </ac:picMkLst>
        </pc:picChg>
        <pc:picChg chg="add del mod ord">
          <ac:chgData name="Bahja Salah" userId="a814b082489fa183" providerId="LiveId" clId="{1255D6BB-AB90-4526-A605-13C47F0B2AB6}" dt="2026-08-13T14:52:50.334" v="103"/>
          <ac:picMkLst>
            <pc:docMk/>
            <pc:sldMk cId="2773911049" sldId="475"/>
            <ac:picMk id="14" creationId="{6AD8F9A7-B642-2E8D-54D0-2DAF8EE41846}"/>
          </ac:picMkLst>
        </pc:picChg>
        <pc:picChg chg="add del mod ord">
          <ac:chgData name="Bahja Salah" userId="a814b082489fa183" providerId="LiveId" clId="{1255D6BB-AB90-4526-A605-13C47F0B2AB6}" dt="2026-08-14T09:40:47.986" v="413"/>
          <ac:picMkLst>
            <pc:docMk/>
            <pc:sldMk cId="2773911049" sldId="475"/>
            <ac:picMk id="15" creationId="{42AD2E77-5519-6666-10DE-8EE8CEDBE438}"/>
          </ac:picMkLst>
        </pc:picChg>
        <pc:picChg chg="add del mod">
          <ac:chgData name="Bahja Salah" userId="a814b082489fa183" providerId="LiveId" clId="{1255D6BB-AB90-4526-A605-13C47F0B2AB6}" dt="2026-08-13T14:52:53.152" v="105"/>
          <ac:picMkLst>
            <pc:docMk/>
            <pc:sldMk cId="2773911049" sldId="475"/>
            <ac:picMk id="15" creationId="{F40363BB-E760-6A33-F889-BACB1CA5DC35}"/>
          </ac:picMkLst>
        </pc:picChg>
        <pc:picChg chg="add del mod">
          <ac:chgData name="Bahja Salah" userId="a814b082489fa183" providerId="LiveId" clId="{1255D6BB-AB90-4526-A605-13C47F0B2AB6}" dt="2026-08-14T09:40:50.377" v="415"/>
          <ac:picMkLst>
            <pc:docMk/>
            <pc:sldMk cId="2773911049" sldId="475"/>
            <ac:picMk id="16" creationId="{F6DF2A80-9300-97D8-FB01-FF4797D84488}"/>
          </ac:picMkLst>
        </pc:picChg>
        <pc:picChg chg="add del mod ord">
          <ac:chgData name="Bahja Salah" userId="a814b082489fa183" providerId="LiveId" clId="{1255D6BB-AB90-4526-A605-13C47F0B2AB6}" dt="2026-08-13T14:55:23.562" v="106"/>
          <ac:picMkLst>
            <pc:docMk/>
            <pc:sldMk cId="2773911049" sldId="475"/>
            <ac:picMk id="18" creationId="{8A59157E-453B-7FE9-37F2-DE3CE9DA28C6}"/>
          </ac:picMkLst>
        </pc:picChg>
        <pc:picChg chg="add del mod ord">
          <ac:chgData name="Bahja Salah" userId="a814b082489fa183" providerId="LiveId" clId="{1255D6BB-AB90-4526-A605-13C47F0B2AB6}" dt="2026-08-14T09:41:48.097" v="416"/>
          <ac:picMkLst>
            <pc:docMk/>
            <pc:sldMk cId="2773911049" sldId="475"/>
            <ac:picMk id="19" creationId="{B26335A1-DAF1-89D8-9614-749D7E6E7D65}"/>
          </ac:picMkLst>
        </pc:picChg>
        <pc:picChg chg="add del mod">
          <ac:chgData name="Bahja Salah" userId="a814b082489fa183" providerId="LiveId" clId="{1255D6BB-AB90-4526-A605-13C47F0B2AB6}" dt="2026-08-13T15:20:03.475" v="156"/>
          <ac:picMkLst>
            <pc:docMk/>
            <pc:sldMk cId="2773911049" sldId="475"/>
            <ac:picMk id="19" creationId="{ECD23CAE-16BF-3E61-9D25-CBCCE6A302A8}"/>
          </ac:picMkLst>
        </pc:picChg>
        <pc:picChg chg="add del mod">
          <ac:chgData name="Bahja Salah" userId="a814b082489fa183" providerId="LiveId" clId="{1255D6BB-AB90-4526-A605-13C47F0B2AB6}" dt="2026-08-14T09:41:50.971" v="418"/>
          <ac:picMkLst>
            <pc:docMk/>
            <pc:sldMk cId="2773911049" sldId="475"/>
            <ac:picMk id="20" creationId="{8F6B64F4-48C3-897D-A12B-BBCF9028244B}"/>
          </ac:picMkLst>
        </pc:picChg>
        <pc:picChg chg="add del mod ord">
          <ac:chgData name="Bahja Salah" userId="a814b082489fa183" providerId="LiveId" clId="{1255D6BB-AB90-4526-A605-13C47F0B2AB6}" dt="2026-08-14T09:42:00.850" v="419"/>
          <ac:picMkLst>
            <pc:docMk/>
            <pc:sldMk cId="2773911049" sldId="475"/>
            <ac:picMk id="23" creationId="{9C849B64-426D-6298-CB55-86CA56E9CA10}"/>
          </ac:picMkLst>
        </pc:picChg>
        <pc:picChg chg="add del mod">
          <ac:chgData name="Bahja Salah" userId="a814b082489fa183" providerId="LiveId" clId="{1255D6BB-AB90-4526-A605-13C47F0B2AB6}" dt="2026-08-14T09:42:03.643" v="421"/>
          <ac:picMkLst>
            <pc:docMk/>
            <pc:sldMk cId="2773911049" sldId="475"/>
            <ac:picMk id="24" creationId="{CA7B25C3-338E-C82C-E6C8-D212A892D809}"/>
          </ac:picMkLst>
        </pc:picChg>
        <pc:picChg chg="add del mod ord">
          <ac:chgData name="Bahja Salah" userId="a814b082489fa183" providerId="LiveId" clId="{1255D6BB-AB90-4526-A605-13C47F0B2AB6}" dt="2026-08-14T09:42:20.829" v="422"/>
          <ac:picMkLst>
            <pc:docMk/>
            <pc:sldMk cId="2773911049" sldId="475"/>
            <ac:picMk id="27" creationId="{0C95FDDA-272E-1247-83DF-FC1ADC5CBF8E}"/>
          </ac:picMkLst>
        </pc:picChg>
        <pc:picChg chg="add del mod">
          <ac:chgData name="Bahja Salah" userId="a814b082489fa183" providerId="LiveId" clId="{1255D6BB-AB90-4526-A605-13C47F0B2AB6}" dt="2026-08-14T09:42:23.278" v="424"/>
          <ac:picMkLst>
            <pc:docMk/>
            <pc:sldMk cId="2773911049" sldId="475"/>
            <ac:picMk id="28" creationId="{F4C9D9C6-6CAB-4511-CA95-4C74E56A1EB6}"/>
          </ac:picMkLst>
        </pc:picChg>
        <pc:picChg chg="add del mod ord">
          <ac:chgData name="Bahja Salah" userId="a814b082489fa183" providerId="LiveId" clId="{1255D6BB-AB90-4526-A605-13C47F0B2AB6}" dt="2026-08-14T09:42:47.999" v="425"/>
          <ac:picMkLst>
            <pc:docMk/>
            <pc:sldMk cId="2773911049" sldId="475"/>
            <ac:picMk id="31" creationId="{45E63120-651C-88A1-A765-F83BF53BE563}"/>
          </ac:picMkLst>
        </pc:picChg>
        <pc:picChg chg="add del mod">
          <ac:chgData name="Bahja Salah" userId="a814b082489fa183" providerId="LiveId" clId="{1255D6BB-AB90-4526-A605-13C47F0B2AB6}" dt="2026-08-14T09:42:50.917" v="427"/>
          <ac:picMkLst>
            <pc:docMk/>
            <pc:sldMk cId="2773911049" sldId="475"/>
            <ac:picMk id="32" creationId="{5D96EEC1-C405-FCA5-F0CD-BE7A1D97302D}"/>
          </ac:picMkLst>
        </pc:picChg>
        <pc:picChg chg="add del mod ord">
          <ac:chgData name="Bahja Salah" userId="a814b082489fa183" providerId="LiveId" clId="{1255D6BB-AB90-4526-A605-13C47F0B2AB6}" dt="2026-08-14T09:44:23.843" v="428"/>
          <ac:picMkLst>
            <pc:docMk/>
            <pc:sldMk cId="2773911049" sldId="475"/>
            <ac:picMk id="35" creationId="{ECBE3579-C5FC-9F08-14AA-7B33B544AB69}"/>
          </ac:picMkLst>
        </pc:picChg>
        <pc:picChg chg="add del mod">
          <ac:chgData name="Bahja Salah" userId="a814b082489fa183" providerId="LiveId" clId="{1255D6BB-AB90-4526-A605-13C47F0B2AB6}" dt="2026-08-14T09:44:53.980" v="430"/>
          <ac:picMkLst>
            <pc:docMk/>
            <pc:sldMk cId="2773911049" sldId="475"/>
            <ac:picMk id="36" creationId="{73260EC7-BCA1-C461-5076-903731BB42CC}"/>
          </ac:picMkLst>
        </pc:picChg>
        <pc:picChg chg="add del mod ord">
          <ac:chgData name="Bahja Salah" userId="a814b082489fa183" providerId="LiveId" clId="{1255D6BB-AB90-4526-A605-13C47F0B2AB6}" dt="2026-08-14T09:45:03.746" v="431"/>
          <ac:picMkLst>
            <pc:docMk/>
            <pc:sldMk cId="2773911049" sldId="475"/>
            <ac:picMk id="39" creationId="{56FDFD8A-F1C7-C95D-170F-254C558F8D31}"/>
          </ac:picMkLst>
        </pc:picChg>
        <pc:picChg chg="add del mod">
          <ac:chgData name="Bahja Salah" userId="a814b082489fa183" providerId="LiveId" clId="{1255D6BB-AB90-4526-A605-13C47F0B2AB6}" dt="2026-08-14T09:45:06.268" v="433"/>
          <ac:picMkLst>
            <pc:docMk/>
            <pc:sldMk cId="2773911049" sldId="475"/>
            <ac:picMk id="40" creationId="{F01EC777-637C-E942-1241-E327FA51AC15}"/>
          </ac:picMkLst>
        </pc:picChg>
        <pc:picChg chg="add del mod ord">
          <ac:chgData name="Bahja Salah" userId="a814b082489fa183" providerId="LiveId" clId="{1255D6BB-AB90-4526-A605-13C47F0B2AB6}" dt="2026-08-14T09:45:53.439" v="434"/>
          <ac:picMkLst>
            <pc:docMk/>
            <pc:sldMk cId="2773911049" sldId="475"/>
            <ac:picMk id="43" creationId="{CB797B9E-4C05-4A3E-BCC2-CB64C225E921}"/>
          </ac:picMkLst>
        </pc:picChg>
        <pc:picChg chg="add del mod">
          <ac:chgData name="Bahja Salah" userId="a814b082489fa183" providerId="LiveId" clId="{1255D6BB-AB90-4526-A605-13C47F0B2AB6}" dt="2026-08-14T09:45:56.618" v="436"/>
          <ac:picMkLst>
            <pc:docMk/>
            <pc:sldMk cId="2773911049" sldId="475"/>
            <ac:picMk id="44" creationId="{F32AAB51-9CFE-6991-06A7-4ACC4602139C}"/>
          </ac:picMkLst>
        </pc:picChg>
        <pc:picChg chg="add del mod ord">
          <ac:chgData name="Bahja Salah" userId="a814b082489fa183" providerId="LiveId" clId="{1255D6BB-AB90-4526-A605-13C47F0B2AB6}" dt="2026-08-14T09:46:09.479" v="437"/>
          <ac:picMkLst>
            <pc:docMk/>
            <pc:sldMk cId="2773911049" sldId="475"/>
            <ac:picMk id="47" creationId="{6B6F9A46-3A23-80DF-99AD-C9A3CEE9B63D}"/>
          </ac:picMkLst>
        </pc:picChg>
        <pc:picChg chg="add del mod">
          <ac:chgData name="Bahja Salah" userId="a814b082489fa183" providerId="LiveId" clId="{1255D6BB-AB90-4526-A605-13C47F0B2AB6}" dt="2026-08-14T09:46:13.128" v="439"/>
          <ac:picMkLst>
            <pc:docMk/>
            <pc:sldMk cId="2773911049" sldId="475"/>
            <ac:picMk id="48" creationId="{0F18F7C5-7332-EB27-3FF7-1B1840239194}"/>
          </ac:picMkLst>
        </pc:picChg>
        <pc:picChg chg="add del mod ord">
          <ac:chgData name="Bahja Salah" userId="a814b082489fa183" providerId="LiveId" clId="{1255D6BB-AB90-4526-A605-13C47F0B2AB6}" dt="2026-08-14T09:46:20.862" v="440"/>
          <ac:picMkLst>
            <pc:docMk/>
            <pc:sldMk cId="2773911049" sldId="475"/>
            <ac:picMk id="51" creationId="{A23CF56B-9639-10A7-3860-C6497B939439}"/>
          </ac:picMkLst>
        </pc:picChg>
        <pc:picChg chg="add del mod">
          <ac:chgData name="Bahja Salah" userId="a814b082489fa183" providerId="LiveId" clId="{1255D6BB-AB90-4526-A605-13C47F0B2AB6}" dt="2026-08-14T09:46:23.682" v="442"/>
          <ac:picMkLst>
            <pc:docMk/>
            <pc:sldMk cId="2773911049" sldId="475"/>
            <ac:picMk id="52" creationId="{98EF9B27-A072-349E-24FA-4463007E64AD}"/>
          </ac:picMkLst>
        </pc:picChg>
        <pc:picChg chg="add del mod ord">
          <ac:chgData name="Bahja Salah" userId="a814b082489fa183" providerId="LiveId" clId="{1255D6BB-AB90-4526-A605-13C47F0B2AB6}" dt="2026-08-14T09:46:29.759" v="443"/>
          <ac:picMkLst>
            <pc:docMk/>
            <pc:sldMk cId="2773911049" sldId="475"/>
            <ac:picMk id="55" creationId="{5BDD9477-2D8D-C9D0-E387-912699536D8D}"/>
          </ac:picMkLst>
        </pc:picChg>
        <pc:picChg chg="add del mod">
          <ac:chgData name="Bahja Salah" userId="a814b082489fa183" providerId="LiveId" clId="{1255D6BB-AB90-4526-A605-13C47F0B2AB6}" dt="2026-08-14T09:46:32.823" v="445"/>
          <ac:picMkLst>
            <pc:docMk/>
            <pc:sldMk cId="2773911049" sldId="475"/>
            <ac:picMk id="56" creationId="{5C423CAF-4CA7-FB96-DCB0-01D206FDFF93}"/>
          </ac:picMkLst>
        </pc:picChg>
        <pc:picChg chg="add del mod ord">
          <ac:chgData name="Bahja Salah" userId="a814b082489fa183" providerId="LiveId" clId="{1255D6BB-AB90-4526-A605-13C47F0B2AB6}" dt="2026-08-14T09:48:40.041" v="446"/>
          <ac:picMkLst>
            <pc:docMk/>
            <pc:sldMk cId="2773911049" sldId="475"/>
            <ac:picMk id="59" creationId="{7BF29A42-AB6A-CA18-3D42-AA256603C84C}"/>
          </ac:picMkLst>
        </pc:picChg>
        <pc:picChg chg="add mod">
          <ac:chgData name="Bahja Salah" userId="a814b082489fa183" providerId="LiveId" clId="{1255D6BB-AB90-4526-A605-13C47F0B2AB6}" dt="2026-08-14T09:48:40.041" v="446"/>
          <ac:picMkLst>
            <pc:docMk/>
            <pc:sldMk cId="2773911049" sldId="475"/>
            <ac:picMk id="60" creationId="{638BDEA3-6F47-3926-F78B-8832C5DE7943}"/>
          </ac:picMkLst>
        </pc:picChg>
      </pc:sldChg>
      <pc:sldChg chg="addSp delSp modSp mod modTransition modAnim">
        <pc:chgData name="Bahja Salah" userId="a814b082489fa183" providerId="LiveId" clId="{1255D6BB-AB90-4526-A605-13C47F0B2AB6}" dt="2026-08-14T09:50:59.185" v="447"/>
        <pc:sldMkLst>
          <pc:docMk/>
          <pc:sldMk cId="180165127" sldId="476"/>
        </pc:sldMkLst>
        <pc:spChg chg="mod">
          <ac:chgData name="Bahja Salah" userId="a814b082489fa183" providerId="LiveId" clId="{1255D6BB-AB90-4526-A605-13C47F0B2AB6}" dt="2026-08-14T08:45:54.380" v="320" actId="255"/>
          <ac:spMkLst>
            <pc:docMk/>
            <pc:sldMk cId="180165127" sldId="476"/>
            <ac:spMk id="3" creationId="{CB8DB334-A7AC-B263-B902-D885AE203F43}"/>
          </ac:spMkLst>
        </pc:spChg>
        <pc:picChg chg="del">
          <ac:chgData name="Bahja Salah" userId="a814b082489fa183" providerId="LiveId" clId="{1255D6BB-AB90-4526-A605-13C47F0B2AB6}" dt="2026-08-13T14:56:01.986" v="107"/>
          <ac:picMkLst>
            <pc:docMk/>
            <pc:sldMk cId="180165127" sldId="476"/>
            <ac:picMk id="6" creationId="{19989E7E-12D3-E489-0224-29AEB3B0B939}"/>
          </ac:picMkLst>
        </pc:picChg>
        <pc:picChg chg="add del mod">
          <ac:chgData name="Bahja Salah" userId="a814b082489fa183" providerId="LiveId" clId="{1255D6BB-AB90-4526-A605-13C47F0B2AB6}" dt="2026-08-13T14:56:04.516" v="109"/>
          <ac:picMkLst>
            <pc:docMk/>
            <pc:sldMk cId="180165127" sldId="476"/>
            <ac:picMk id="7" creationId="{3B03C20D-E387-3981-2F7E-7FF90C3BC3FC}"/>
          </ac:picMkLst>
        </pc:picChg>
        <pc:picChg chg="add del mod ord">
          <ac:chgData name="Bahja Salah" userId="a814b082489fa183" providerId="LiveId" clId="{1255D6BB-AB90-4526-A605-13C47F0B2AB6}" dt="2026-08-13T14:58:10.315" v="110"/>
          <ac:picMkLst>
            <pc:docMk/>
            <pc:sldMk cId="180165127" sldId="476"/>
            <ac:picMk id="11" creationId="{3B76C6E7-C473-D3C3-BE10-FA1C2FE29C01}"/>
          </ac:picMkLst>
        </pc:picChg>
        <pc:picChg chg="add del mod">
          <ac:chgData name="Bahja Salah" userId="a814b082489fa183" providerId="LiveId" clId="{1255D6BB-AB90-4526-A605-13C47F0B2AB6}" dt="2026-08-13T15:20:03.475" v="156"/>
          <ac:picMkLst>
            <pc:docMk/>
            <pc:sldMk cId="180165127" sldId="476"/>
            <ac:picMk id="12" creationId="{18F8C629-FA15-C6AC-FD8B-A13ABB1C024F}"/>
          </ac:picMkLst>
        </pc:picChg>
        <pc:picChg chg="add mod">
          <ac:chgData name="Bahja Salah" userId="a814b082489fa183" providerId="LiveId" clId="{1255D6BB-AB90-4526-A605-13C47F0B2AB6}" dt="2026-08-14T09:50:59.185" v="447"/>
          <ac:picMkLst>
            <pc:docMk/>
            <pc:sldMk cId="180165127" sldId="476"/>
            <ac:picMk id="48" creationId="{A7792F37-85BF-3E5A-4C79-2190BB4E8FA6}"/>
          </ac:picMkLst>
        </pc:picChg>
      </pc:sldChg>
      <pc:sldChg chg="addSp delSp modSp mod modTransition modAnim">
        <pc:chgData name="Bahja Salah" userId="a814b082489fa183" providerId="LiveId" clId="{1255D6BB-AB90-4526-A605-13C47F0B2AB6}" dt="2026-08-14T09:54:16.928" v="451"/>
        <pc:sldMkLst>
          <pc:docMk/>
          <pc:sldMk cId="2642543611" sldId="477"/>
        </pc:sldMkLst>
        <pc:spChg chg="mod">
          <ac:chgData name="Bahja Salah" userId="a814b082489fa183" providerId="LiveId" clId="{1255D6BB-AB90-4526-A605-13C47F0B2AB6}" dt="2026-08-14T08:46:19.989" v="325" actId="20577"/>
          <ac:spMkLst>
            <pc:docMk/>
            <pc:sldMk cId="2642543611" sldId="477"/>
            <ac:spMk id="2" creationId="{B6307EA7-00DA-7750-8609-7051118EDC20}"/>
          </ac:spMkLst>
        </pc:spChg>
        <pc:picChg chg="del">
          <ac:chgData name="Bahja Salah" userId="a814b082489fa183" providerId="LiveId" clId="{1255D6BB-AB90-4526-A605-13C47F0B2AB6}" dt="2026-08-13T15:00:42.720" v="111"/>
          <ac:picMkLst>
            <pc:docMk/>
            <pc:sldMk cId="2642543611" sldId="477"/>
            <ac:picMk id="4" creationId="{EEE667DA-5406-D487-BF1C-BE4904E2FA02}"/>
          </ac:picMkLst>
        </pc:picChg>
        <pc:picChg chg="add del mod">
          <ac:chgData name="Bahja Salah" userId="a814b082489fa183" providerId="LiveId" clId="{1255D6BB-AB90-4526-A605-13C47F0B2AB6}" dt="2026-08-13T15:20:03.475" v="156"/>
          <ac:picMkLst>
            <pc:docMk/>
            <pc:sldMk cId="2642543611" sldId="477"/>
            <ac:picMk id="5" creationId="{8E6A9F73-A41A-2BC9-33A2-58BC25AAF130}"/>
          </ac:picMkLst>
        </pc:picChg>
        <pc:picChg chg="add del mod">
          <ac:chgData name="Bahja Salah" userId="a814b082489fa183" providerId="LiveId" clId="{1255D6BB-AB90-4526-A605-13C47F0B2AB6}" dt="2026-08-14T09:52:07.914" v="450"/>
          <ac:picMkLst>
            <pc:docMk/>
            <pc:sldMk cId="2642543611" sldId="477"/>
            <ac:picMk id="9" creationId="{41A9C6C3-9EC0-54D1-F10D-7B29018F5D9C}"/>
          </ac:picMkLst>
        </pc:picChg>
        <pc:picChg chg="add del mod ord">
          <ac:chgData name="Bahja Salah" userId="a814b082489fa183" providerId="LiveId" clId="{1255D6BB-AB90-4526-A605-13C47F0B2AB6}" dt="2026-08-14T09:54:16.928" v="451"/>
          <ac:picMkLst>
            <pc:docMk/>
            <pc:sldMk cId="2642543611" sldId="477"/>
            <ac:picMk id="12" creationId="{34ECF682-FD91-ACB5-8B69-CBD9BC39776D}"/>
          </ac:picMkLst>
        </pc:picChg>
        <pc:picChg chg="add mod">
          <ac:chgData name="Bahja Salah" userId="a814b082489fa183" providerId="LiveId" clId="{1255D6BB-AB90-4526-A605-13C47F0B2AB6}" dt="2026-08-14T09:54:16.928" v="451"/>
          <ac:picMkLst>
            <pc:docMk/>
            <pc:sldMk cId="2642543611" sldId="477"/>
            <ac:picMk id="13" creationId="{631101F2-3EA2-342F-5FD4-0B7B1D706D82}"/>
          </ac:picMkLst>
        </pc:picChg>
      </pc:sldChg>
      <pc:sldChg chg="addSp delSp modSp mod modTransition modAnim">
        <pc:chgData name="Bahja Salah" userId="a814b082489fa183" providerId="LiveId" clId="{1255D6BB-AB90-4526-A605-13C47F0B2AB6}" dt="2026-08-14T10:18:59.401" v="492"/>
        <pc:sldMkLst>
          <pc:docMk/>
          <pc:sldMk cId="1976972165" sldId="478"/>
        </pc:sldMkLst>
        <pc:picChg chg="del">
          <ac:chgData name="Bahja Salah" userId="a814b082489fa183" providerId="LiveId" clId="{1255D6BB-AB90-4526-A605-13C47F0B2AB6}" dt="2026-08-13T15:02:02.757" v="112"/>
          <ac:picMkLst>
            <pc:docMk/>
            <pc:sldMk cId="1976972165" sldId="478"/>
            <ac:picMk id="3" creationId="{20657574-5D01-B9BC-AC39-7B6D8B7188DC}"/>
          </ac:picMkLst>
        </pc:picChg>
        <pc:picChg chg="add del mod">
          <ac:chgData name="Bahja Salah" userId="a814b082489fa183" providerId="LiveId" clId="{1255D6BB-AB90-4526-A605-13C47F0B2AB6}" dt="2026-08-13T15:02:05.457" v="114"/>
          <ac:picMkLst>
            <pc:docMk/>
            <pc:sldMk cId="1976972165" sldId="478"/>
            <ac:picMk id="7" creationId="{7BCB1C81-8613-71DB-B5E4-78D4E5C8B271}"/>
          </ac:picMkLst>
        </pc:picChg>
        <pc:picChg chg="add del mod ord">
          <ac:chgData name="Bahja Salah" userId="a814b082489fa183" providerId="LiveId" clId="{1255D6BB-AB90-4526-A605-13C47F0B2AB6}" dt="2026-08-13T15:02:37.343" v="115"/>
          <ac:picMkLst>
            <pc:docMk/>
            <pc:sldMk cId="1976972165" sldId="478"/>
            <ac:picMk id="10" creationId="{562B674C-4A41-4498-17A5-2D72CAA48D83}"/>
          </ac:picMkLst>
        </pc:picChg>
        <pc:picChg chg="add del mod">
          <ac:chgData name="Bahja Salah" userId="a814b082489fa183" providerId="LiveId" clId="{1255D6BB-AB90-4526-A605-13C47F0B2AB6}" dt="2026-08-13T15:02:42.238" v="117"/>
          <ac:picMkLst>
            <pc:docMk/>
            <pc:sldMk cId="1976972165" sldId="478"/>
            <ac:picMk id="11" creationId="{3A1FC217-61D2-5753-DE40-660D5EF6797B}"/>
          </ac:picMkLst>
        </pc:picChg>
        <pc:picChg chg="add del mod ord">
          <ac:chgData name="Bahja Salah" userId="a814b082489fa183" providerId="LiveId" clId="{1255D6BB-AB90-4526-A605-13C47F0B2AB6}" dt="2026-08-13T15:03:09.340" v="118"/>
          <ac:picMkLst>
            <pc:docMk/>
            <pc:sldMk cId="1976972165" sldId="478"/>
            <ac:picMk id="14" creationId="{46E1EF32-715C-FC2B-660C-FA7E881DD15C}"/>
          </ac:picMkLst>
        </pc:picChg>
        <pc:picChg chg="add del mod">
          <ac:chgData name="Bahja Salah" userId="a814b082489fa183" providerId="LiveId" clId="{1255D6BB-AB90-4526-A605-13C47F0B2AB6}" dt="2026-08-14T09:54:44.098" v="454"/>
          <ac:picMkLst>
            <pc:docMk/>
            <pc:sldMk cId="1976972165" sldId="478"/>
            <ac:picMk id="14" creationId="{A37869F3-033E-E3B2-F18F-C3BF4AC752AD}"/>
          </ac:picMkLst>
        </pc:picChg>
        <pc:picChg chg="add del mod">
          <ac:chgData name="Bahja Salah" userId="a814b082489fa183" providerId="LiveId" clId="{1255D6BB-AB90-4526-A605-13C47F0B2AB6}" dt="2026-08-13T15:03:11.880" v="120"/>
          <ac:picMkLst>
            <pc:docMk/>
            <pc:sldMk cId="1976972165" sldId="478"/>
            <ac:picMk id="15" creationId="{432832F8-A61B-9C6B-37C8-DDE088DF05C4}"/>
          </ac:picMkLst>
        </pc:picChg>
        <pc:picChg chg="add del mod ord">
          <ac:chgData name="Bahja Salah" userId="a814b082489fa183" providerId="LiveId" clId="{1255D6BB-AB90-4526-A605-13C47F0B2AB6}" dt="2026-08-14T09:55:31.049" v="455"/>
          <ac:picMkLst>
            <pc:docMk/>
            <pc:sldMk cId="1976972165" sldId="478"/>
            <ac:picMk id="17" creationId="{DED9B00A-78B6-67B9-4B73-2F6FA0DC63DD}"/>
          </ac:picMkLst>
        </pc:picChg>
        <pc:picChg chg="add del mod">
          <ac:chgData name="Bahja Salah" userId="a814b082489fa183" providerId="LiveId" clId="{1255D6BB-AB90-4526-A605-13C47F0B2AB6}" dt="2026-08-14T09:55:33.966" v="457"/>
          <ac:picMkLst>
            <pc:docMk/>
            <pc:sldMk cId="1976972165" sldId="478"/>
            <ac:picMk id="18" creationId="{6C6AAB9A-465E-A2B5-16F0-FD550A63FD27}"/>
          </ac:picMkLst>
        </pc:picChg>
        <pc:picChg chg="add del mod ord">
          <ac:chgData name="Bahja Salah" userId="a814b082489fa183" providerId="LiveId" clId="{1255D6BB-AB90-4526-A605-13C47F0B2AB6}" dt="2026-08-13T15:03:23.047" v="121"/>
          <ac:picMkLst>
            <pc:docMk/>
            <pc:sldMk cId="1976972165" sldId="478"/>
            <ac:picMk id="18" creationId="{8F6EB8AF-8474-56A4-D41E-2A7226FFE874}"/>
          </ac:picMkLst>
        </pc:picChg>
        <pc:picChg chg="add del mod">
          <ac:chgData name="Bahja Salah" userId="a814b082489fa183" providerId="LiveId" clId="{1255D6BB-AB90-4526-A605-13C47F0B2AB6}" dt="2026-08-13T15:03:57.761" v="123"/>
          <ac:picMkLst>
            <pc:docMk/>
            <pc:sldMk cId="1976972165" sldId="478"/>
            <ac:picMk id="19" creationId="{FFEA4D8C-2F76-FF76-E301-6D50B17CABEB}"/>
          </ac:picMkLst>
        </pc:picChg>
        <pc:picChg chg="add del mod ord">
          <ac:chgData name="Bahja Salah" userId="a814b082489fa183" providerId="LiveId" clId="{1255D6BB-AB90-4526-A605-13C47F0B2AB6}" dt="2026-08-14T09:56:05.339" v="458"/>
          <ac:picMkLst>
            <pc:docMk/>
            <pc:sldMk cId="1976972165" sldId="478"/>
            <ac:picMk id="21" creationId="{805BA960-1805-D392-54C2-BC0A0792DB3F}"/>
          </ac:picMkLst>
        </pc:picChg>
        <pc:picChg chg="add del mod">
          <ac:chgData name="Bahja Salah" userId="a814b082489fa183" providerId="LiveId" clId="{1255D6BB-AB90-4526-A605-13C47F0B2AB6}" dt="2026-08-14T09:56:08.397" v="460"/>
          <ac:picMkLst>
            <pc:docMk/>
            <pc:sldMk cId="1976972165" sldId="478"/>
            <ac:picMk id="22" creationId="{76767056-2A21-5F92-103D-1B1223A133EF}"/>
          </ac:picMkLst>
        </pc:picChg>
        <pc:picChg chg="add del mod ord">
          <ac:chgData name="Bahja Salah" userId="a814b082489fa183" providerId="LiveId" clId="{1255D6BB-AB90-4526-A605-13C47F0B2AB6}" dt="2026-08-13T15:04:32.527" v="124"/>
          <ac:picMkLst>
            <pc:docMk/>
            <pc:sldMk cId="1976972165" sldId="478"/>
            <ac:picMk id="22" creationId="{EFF9BD76-C964-4A18-3F2E-C6695CCF0BB9}"/>
          </ac:picMkLst>
        </pc:picChg>
        <pc:picChg chg="add del mod">
          <ac:chgData name="Bahja Salah" userId="a814b082489fa183" providerId="LiveId" clId="{1255D6BB-AB90-4526-A605-13C47F0B2AB6}" dt="2026-08-13T15:04:40.221" v="126"/>
          <ac:picMkLst>
            <pc:docMk/>
            <pc:sldMk cId="1976972165" sldId="478"/>
            <ac:picMk id="23" creationId="{8F1F28EF-2E18-D796-D990-93A360CAAAA5}"/>
          </ac:picMkLst>
        </pc:picChg>
        <pc:picChg chg="add del mod ord">
          <ac:chgData name="Bahja Salah" userId="a814b082489fa183" providerId="LiveId" clId="{1255D6BB-AB90-4526-A605-13C47F0B2AB6}" dt="2026-08-14T09:57:30.632" v="461"/>
          <ac:picMkLst>
            <pc:docMk/>
            <pc:sldMk cId="1976972165" sldId="478"/>
            <ac:picMk id="25" creationId="{659475F5-457A-9028-81A6-DCA990DEB58A}"/>
          </ac:picMkLst>
        </pc:picChg>
        <pc:picChg chg="add del mod">
          <ac:chgData name="Bahja Salah" userId="a814b082489fa183" providerId="LiveId" clId="{1255D6BB-AB90-4526-A605-13C47F0B2AB6}" dt="2026-08-14T10:14:49.880" v="482"/>
          <ac:picMkLst>
            <pc:docMk/>
            <pc:sldMk cId="1976972165" sldId="478"/>
            <ac:picMk id="26" creationId="{1B1CD427-1FAD-E7B6-71A1-15A98B19AB38}"/>
          </ac:picMkLst>
        </pc:picChg>
        <pc:picChg chg="add del mod ord">
          <ac:chgData name="Bahja Salah" userId="a814b082489fa183" providerId="LiveId" clId="{1255D6BB-AB90-4526-A605-13C47F0B2AB6}" dt="2026-08-13T15:04:47.807" v="127"/>
          <ac:picMkLst>
            <pc:docMk/>
            <pc:sldMk cId="1976972165" sldId="478"/>
            <ac:picMk id="26" creationId="{5CAC48E7-912D-7EEE-5837-19CC7FD27CFC}"/>
          </ac:picMkLst>
        </pc:picChg>
        <pc:picChg chg="add del mod">
          <ac:chgData name="Bahja Salah" userId="a814b082489fa183" providerId="LiveId" clId="{1255D6BB-AB90-4526-A605-13C47F0B2AB6}" dt="2026-08-13T15:04:50.393" v="129"/>
          <ac:picMkLst>
            <pc:docMk/>
            <pc:sldMk cId="1976972165" sldId="478"/>
            <ac:picMk id="27" creationId="{B23E3E76-EBAA-EF2C-50FE-E52249E11AFD}"/>
          </ac:picMkLst>
        </pc:picChg>
        <pc:picChg chg="add del mod ord">
          <ac:chgData name="Bahja Salah" userId="a814b082489fa183" providerId="LiveId" clId="{1255D6BB-AB90-4526-A605-13C47F0B2AB6}" dt="2026-08-13T15:05:22.846" v="130"/>
          <ac:picMkLst>
            <pc:docMk/>
            <pc:sldMk cId="1976972165" sldId="478"/>
            <ac:picMk id="31" creationId="{6D1088B6-D907-31BD-F77D-A6069A2B0AD4}"/>
          </ac:picMkLst>
        </pc:picChg>
        <pc:picChg chg="add del mod ord">
          <ac:chgData name="Bahja Salah" userId="a814b082489fa183" providerId="LiveId" clId="{1255D6BB-AB90-4526-A605-13C47F0B2AB6}" dt="2026-08-14T10:16:26.142" v="483"/>
          <ac:picMkLst>
            <pc:docMk/>
            <pc:sldMk cId="1976972165" sldId="478"/>
            <ac:picMk id="31" creationId="{A30F94D1-D16A-438C-3B43-63044BDE4F99}"/>
          </ac:picMkLst>
        </pc:picChg>
        <pc:picChg chg="add del mod">
          <ac:chgData name="Bahja Salah" userId="a814b082489fa183" providerId="LiveId" clId="{1255D6BB-AB90-4526-A605-13C47F0B2AB6}" dt="2026-08-14T10:16:29.499" v="485"/>
          <ac:picMkLst>
            <pc:docMk/>
            <pc:sldMk cId="1976972165" sldId="478"/>
            <ac:picMk id="32" creationId="{05DC1DCB-F49F-92F0-7D34-675E1C0F8B8A}"/>
          </ac:picMkLst>
        </pc:picChg>
        <pc:picChg chg="add del mod">
          <ac:chgData name="Bahja Salah" userId="a814b082489fa183" providerId="LiveId" clId="{1255D6BB-AB90-4526-A605-13C47F0B2AB6}" dt="2026-08-13T15:05:25.106" v="132"/>
          <ac:picMkLst>
            <pc:docMk/>
            <pc:sldMk cId="1976972165" sldId="478"/>
            <ac:picMk id="32" creationId="{B197CC53-2F0A-6AA5-A5DD-8CC026EE7A17}"/>
          </ac:picMkLst>
        </pc:picChg>
        <pc:picChg chg="add del mod ord">
          <ac:chgData name="Bahja Salah" userId="a814b082489fa183" providerId="LiveId" clId="{1255D6BB-AB90-4526-A605-13C47F0B2AB6}" dt="2026-08-13T15:06:02.739" v="133"/>
          <ac:picMkLst>
            <pc:docMk/>
            <pc:sldMk cId="1976972165" sldId="478"/>
            <ac:picMk id="35" creationId="{C89A36EB-8804-6CC2-FCF1-E3DB65FC8C70}"/>
          </ac:picMkLst>
        </pc:picChg>
        <pc:picChg chg="add del mod ord">
          <ac:chgData name="Bahja Salah" userId="a814b082489fa183" providerId="LiveId" clId="{1255D6BB-AB90-4526-A605-13C47F0B2AB6}" dt="2026-08-14T10:16:37.881" v="486"/>
          <ac:picMkLst>
            <pc:docMk/>
            <pc:sldMk cId="1976972165" sldId="478"/>
            <ac:picMk id="35" creationId="{C8BF505B-239F-0892-5A33-BBCA53AAC6C4}"/>
          </ac:picMkLst>
        </pc:picChg>
        <pc:picChg chg="add del mod">
          <ac:chgData name="Bahja Salah" userId="a814b082489fa183" providerId="LiveId" clId="{1255D6BB-AB90-4526-A605-13C47F0B2AB6}" dt="2026-08-14T10:16:41.213" v="488"/>
          <ac:picMkLst>
            <pc:docMk/>
            <pc:sldMk cId="1976972165" sldId="478"/>
            <ac:picMk id="36" creationId="{34F1658E-1F2F-D51C-B557-97673E6FDB01}"/>
          </ac:picMkLst>
        </pc:picChg>
        <pc:picChg chg="add del mod">
          <ac:chgData name="Bahja Salah" userId="a814b082489fa183" providerId="LiveId" clId="{1255D6BB-AB90-4526-A605-13C47F0B2AB6}" dt="2026-08-13T15:20:03.475" v="156"/>
          <ac:picMkLst>
            <pc:docMk/>
            <pc:sldMk cId="1976972165" sldId="478"/>
            <ac:picMk id="36" creationId="{8FF733E2-ACBF-D22F-5B73-73525958E383}"/>
          </ac:picMkLst>
        </pc:picChg>
        <pc:picChg chg="add del mod ord">
          <ac:chgData name="Bahja Salah" userId="a814b082489fa183" providerId="LiveId" clId="{1255D6BB-AB90-4526-A605-13C47F0B2AB6}" dt="2026-08-14T10:17:47.158" v="489"/>
          <ac:picMkLst>
            <pc:docMk/>
            <pc:sldMk cId="1976972165" sldId="478"/>
            <ac:picMk id="39" creationId="{71A9C00E-0111-D2F8-0DE5-F4344A9E631C}"/>
          </ac:picMkLst>
        </pc:picChg>
        <pc:picChg chg="add del mod">
          <ac:chgData name="Bahja Salah" userId="a814b082489fa183" providerId="LiveId" clId="{1255D6BB-AB90-4526-A605-13C47F0B2AB6}" dt="2026-08-14T10:17:50.560" v="491"/>
          <ac:picMkLst>
            <pc:docMk/>
            <pc:sldMk cId="1976972165" sldId="478"/>
            <ac:picMk id="40" creationId="{F6690635-7D9D-970D-6B18-EE501B0D3D18}"/>
          </ac:picMkLst>
        </pc:picChg>
        <pc:picChg chg="add del mod ord">
          <ac:chgData name="Bahja Salah" userId="a814b082489fa183" providerId="LiveId" clId="{1255D6BB-AB90-4526-A605-13C47F0B2AB6}" dt="2026-08-14T10:18:59.401" v="492"/>
          <ac:picMkLst>
            <pc:docMk/>
            <pc:sldMk cId="1976972165" sldId="478"/>
            <ac:picMk id="43" creationId="{D220F4DD-ACFA-0B88-000B-7BCB7F8C72A3}"/>
          </ac:picMkLst>
        </pc:picChg>
        <pc:picChg chg="add mod">
          <ac:chgData name="Bahja Salah" userId="a814b082489fa183" providerId="LiveId" clId="{1255D6BB-AB90-4526-A605-13C47F0B2AB6}" dt="2026-08-14T10:18:59.401" v="492"/>
          <ac:picMkLst>
            <pc:docMk/>
            <pc:sldMk cId="1976972165" sldId="478"/>
            <ac:picMk id="44" creationId="{CB846E7E-0052-F38B-BC42-43E22DC1EB09}"/>
          </ac:picMkLst>
        </pc:picChg>
      </pc:sldChg>
      <pc:sldChg chg="addSp delSp modSp mod modTransition modAnim">
        <pc:chgData name="Bahja Salah" userId="a814b082489fa183" providerId="LiveId" clId="{1255D6BB-AB90-4526-A605-13C47F0B2AB6}" dt="2026-08-14T10:04:19.326" v="480"/>
        <pc:sldMkLst>
          <pc:docMk/>
          <pc:sldMk cId="2515865707" sldId="479"/>
        </pc:sldMkLst>
        <pc:picChg chg="del">
          <ac:chgData name="Bahja Salah" userId="a814b082489fa183" providerId="LiveId" clId="{1255D6BB-AB90-4526-A605-13C47F0B2AB6}" dt="2026-08-13T15:08:13.836" v="134"/>
          <ac:picMkLst>
            <pc:docMk/>
            <pc:sldMk cId="2515865707" sldId="479"/>
            <ac:picMk id="3" creationId="{D6D84F15-2A16-0A06-6C48-5376AE77EF27}"/>
          </ac:picMkLst>
        </pc:picChg>
        <pc:picChg chg="add del mod">
          <ac:chgData name="Bahja Salah" userId="a814b082489fa183" providerId="LiveId" clId="{1255D6BB-AB90-4526-A605-13C47F0B2AB6}" dt="2026-08-13T15:08:16.735" v="136"/>
          <ac:picMkLst>
            <pc:docMk/>
            <pc:sldMk cId="2515865707" sldId="479"/>
            <ac:picMk id="7" creationId="{28BCF00A-1F8B-CB0C-6A53-69A0D3FBCAFC}"/>
          </ac:picMkLst>
        </pc:picChg>
        <pc:picChg chg="add del mod ord">
          <ac:chgData name="Bahja Salah" userId="a814b082489fa183" providerId="LiveId" clId="{1255D6BB-AB90-4526-A605-13C47F0B2AB6}" dt="2026-08-13T15:08:25.463" v="137"/>
          <ac:picMkLst>
            <pc:docMk/>
            <pc:sldMk cId="2515865707" sldId="479"/>
            <ac:picMk id="10" creationId="{EE2FD8F6-2C54-0076-FE97-1D64541B5E14}"/>
          </ac:picMkLst>
        </pc:picChg>
        <pc:picChg chg="add del mod">
          <ac:chgData name="Bahja Salah" userId="a814b082489fa183" providerId="LiveId" clId="{1255D6BB-AB90-4526-A605-13C47F0B2AB6}" dt="2026-08-13T15:08:46.065" v="139"/>
          <ac:picMkLst>
            <pc:docMk/>
            <pc:sldMk cId="2515865707" sldId="479"/>
            <ac:picMk id="11" creationId="{525C4DCF-0FD4-F896-C6AC-E2E95D000EF2}"/>
          </ac:picMkLst>
        </pc:picChg>
        <pc:picChg chg="add del mod ord">
          <ac:chgData name="Bahja Salah" userId="a814b082489fa183" providerId="LiveId" clId="{1255D6BB-AB90-4526-A605-13C47F0B2AB6}" dt="2026-08-13T15:08:53.757" v="140"/>
          <ac:picMkLst>
            <pc:docMk/>
            <pc:sldMk cId="2515865707" sldId="479"/>
            <ac:picMk id="14" creationId="{C444D1A6-241D-C29F-EA9F-E72AE6E76ACE}"/>
          </ac:picMkLst>
        </pc:picChg>
        <pc:picChg chg="add del mod">
          <ac:chgData name="Bahja Salah" userId="a814b082489fa183" providerId="LiveId" clId="{1255D6BB-AB90-4526-A605-13C47F0B2AB6}" dt="2026-08-13T15:08:56.767" v="142"/>
          <ac:picMkLst>
            <pc:docMk/>
            <pc:sldMk cId="2515865707" sldId="479"/>
            <ac:picMk id="15" creationId="{C9B88918-8FAF-2A33-30E2-E23F92D82D36}"/>
          </ac:picMkLst>
        </pc:picChg>
        <pc:picChg chg="add del mod ord">
          <ac:chgData name="Bahja Salah" userId="a814b082489fa183" providerId="LiveId" clId="{1255D6BB-AB90-4526-A605-13C47F0B2AB6}" dt="2026-08-13T15:09:17.884" v="143"/>
          <ac:picMkLst>
            <pc:docMk/>
            <pc:sldMk cId="2515865707" sldId="479"/>
            <ac:picMk id="18" creationId="{3CE1EE2A-44B4-C770-E826-60AD4288F0BF}"/>
          </ac:picMkLst>
        </pc:picChg>
        <pc:picChg chg="add del mod">
          <ac:chgData name="Bahja Salah" userId="a814b082489fa183" providerId="LiveId" clId="{1255D6BB-AB90-4526-A605-13C47F0B2AB6}" dt="2026-08-13T15:09:21.266" v="145"/>
          <ac:picMkLst>
            <pc:docMk/>
            <pc:sldMk cId="2515865707" sldId="479"/>
            <ac:picMk id="19" creationId="{299F0FB2-C838-0A26-5BDB-0E5AB81D0774}"/>
          </ac:picMkLst>
        </pc:picChg>
        <pc:picChg chg="add del mod">
          <ac:chgData name="Bahja Salah" userId="a814b082489fa183" providerId="LiveId" clId="{1255D6BB-AB90-4526-A605-13C47F0B2AB6}" dt="2026-08-14T09:58:14.980" v="464"/>
          <ac:picMkLst>
            <pc:docMk/>
            <pc:sldMk cId="2515865707" sldId="479"/>
            <ac:picMk id="20" creationId="{3C56E1D1-0743-0583-639B-B9DAA50559AB}"/>
          </ac:picMkLst>
        </pc:picChg>
        <pc:picChg chg="add del mod ord">
          <ac:chgData name="Bahja Salah" userId="a814b082489fa183" providerId="LiveId" clId="{1255D6BB-AB90-4526-A605-13C47F0B2AB6}" dt="2026-08-13T15:09:52.648" v="146"/>
          <ac:picMkLst>
            <pc:docMk/>
            <pc:sldMk cId="2515865707" sldId="479"/>
            <ac:picMk id="22" creationId="{F5C5F305-4060-8022-F1D1-4865D3B409AE}"/>
          </ac:picMkLst>
        </pc:picChg>
        <pc:picChg chg="add del mod ord">
          <ac:chgData name="Bahja Salah" userId="a814b082489fa183" providerId="LiveId" clId="{1255D6BB-AB90-4526-A605-13C47F0B2AB6}" dt="2026-08-14T09:59:21.350" v="465"/>
          <ac:picMkLst>
            <pc:docMk/>
            <pc:sldMk cId="2515865707" sldId="479"/>
            <ac:picMk id="23" creationId="{1DDEDA54-D8C2-AD9D-46A4-DDE469929839}"/>
          </ac:picMkLst>
        </pc:picChg>
        <pc:picChg chg="add del mod">
          <ac:chgData name="Bahja Salah" userId="a814b082489fa183" providerId="LiveId" clId="{1255D6BB-AB90-4526-A605-13C47F0B2AB6}" dt="2026-08-13T15:09:55.228" v="148"/>
          <ac:picMkLst>
            <pc:docMk/>
            <pc:sldMk cId="2515865707" sldId="479"/>
            <ac:picMk id="23" creationId="{8BD82DB7-8704-2E68-849B-20EA50EE4434}"/>
          </ac:picMkLst>
        </pc:picChg>
        <pc:picChg chg="add del mod">
          <ac:chgData name="Bahja Salah" userId="a814b082489fa183" providerId="LiveId" clId="{1255D6BB-AB90-4526-A605-13C47F0B2AB6}" dt="2026-08-14T10:00:56.521" v="467"/>
          <ac:picMkLst>
            <pc:docMk/>
            <pc:sldMk cId="2515865707" sldId="479"/>
            <ac:picMk id="24" creationId="{6FF146A4-EDF6-F5F8-A501-51C57E2DB497}"/>
          </ac:picMkLst>
        </pc:picChg>
        <pc:picChg chg="add del mod ord">
          <ac:chgData name="Bahja Salah" userId="a814b082489fa183" providerId="LiveId" clId="{1255D6BB-AB90-4526-A605-13C47F0B2AB6}" dt="2026-08-13T15:10:02.892" v="149"/>
          <ac:picMkLst>
            <pc:docMk/>
            <pc:sldMk cId="2515865707" sldId="479"/>
            <ac:picMk id="26" creationId="{7CFEA588-DB73-1AFA-0A6E-9A4B3A0FA1BE}"/>
          </ac:picMkLst>
        </pc:picChg>
        <pc:picChg chg="add del mod">
          <ac:chgData name="Bahja Salah" userId="a814b082489fa183" providerId="LiveId" clId="{1255D6BB-AB90-4526-A605-13C47F0B2AB6}" dt="2026-08-13T15:10:12.657" v="151"/>
          <ac:picMkLst>
            <pc:docMk/>
            <pc:sldMk cId="2515865707" sldId="479"/>
            <ac:picMk id="27" creationId="{7C28B16E-203D-AB81-5923-A88B6A74A2B0}"/>
          </ac:picMkLst>
        </pc:picChg>
        <pc:picChg chg="add del mod ord">
          <ac:chgData name="Bahja Salah" userId="a814b082489fa183" providerId="LiveId" clId="{1255D6BB-AB90-4526-A605-13C47F0B2AB6}" dt="2026-08-14T10:01:56.464" v="468"/>
          <ac:picMkLst>
            <pc:docMk/>
            <pc:sldMk cId="2515865707" sldId="479"/>
            <ac:picMk id="28" creationId="{A7242510-2085-318D-1FFE-7A5BBBEBF2C9}"/>
          </ac:picMkLst>
        </pc:picChg>
        <pc:picChg chg="add del mod">
          <ac:chgData name="Bahja Salah" userId="a814b082489fa183" providerId="LiveId" clId="{1255D6BB-AB90-4526-A605-13C47F0B2AB6}" dt="2026-08-14T10:02:09.640" v="470"/>
          <ac:picMkLst>
            <pc:docMk/>
            <pc:sldMk cId="2515865707" sldId="479"/>
            <ac:picMk id="29" creationId="{24D5BD32-393B-AEEC-F7A2-7744E1520900}"/>
          </ac:picMkLst>
        </pc:picChg>
        <pc:picChg chg="add del mod ord">
          <ac:chgData name="Bahja Salah" userId="a814b082489fa183" providerId="LiveId" clId="{1255D6BB-AB90-4526-A605-13C47F0B2AB6}" dt="2026-08-13T15:11:20.075" v="152"/>
          <ac:picMkLst>
            <pc:docMk/>
            <pc:sldMk cId="2515865707" sldId="479"/>
            <ac:picMk id="30" creationId="{95EB8224-D5CD-A780-E1AB-E620D0C87983}"/>
          </ac:picMkLst>
        </pc:picChg>
        <pc:picChg chg="add del mod">
          <ac:chgData name="Bahja Salah" userId="a814b082489fa183" providerId="LiveId" clId="{1255D6BB-AB90-4526-A605-13C47F0B2AB6}" dt="2026-08-13T15:12:23.594" v="154"/>
          <ac:picMkLst>
            <pc:docMk/>
            <pc:sldMk cId="2515865707" sldId="479"/>
            <ac:picMk id="31" creationId="{E752F1E6-2B7C-E72A-7E5C-34BA9CFDB025}"/>
          </ac:picMkLst>
        </pc:picChg>
        <pc:picChg chg="add del mod ord">
          <ac:chgData name="Bahja Salah" userId="a814b082489fa183" providerId="LiveId" clId="{1255D6BB-AB90-4526-A605-13C47F0B2AB6}" dt="2026-08-14T10:02:16.099" v="471"/>
          <ac:picMkLst>
            <pc:docMk/>
            <pc:sldMk cId="2515865707" sldId="479"/>
            <ac:picMk id="32" creationId="{20D0140E-5676-7D55-FE60-5AB7A4918C7D}"/>
          </ac:picMkLst>
        </pc:picChg>
        <pc:picChg chg="add del mod">
          <ac:chgData name="Bahja Salah" userId="a814b082489fa183" providerId="LiveId" clId="{1255D6BB-AB90-4526-A605-13C47F0B2AB6}" dt="2026-08-14T10:02:20.017" v="473"/>
          <ac:picMkLst>
            <pc:docMk/>
            <pc:sldMk cId="2515865707" sldId="479"/>
            <ac:picMk id="33" creationId="{2EEACE1A-E0DB-B807-E2EE-49FF450B3567}"/>
          </ac:picMkLst>
        </pc:picChg>
        <pc:picChg chg="add del mod ord">
          <ac:chgData name="Bahja Salah" userId="a814b082489fa183" providerId="LiveId" clId="{1255D6BB-AB90-4526-A605-13C47F0B2AB6}" dt="2026-08-13T15:13:19.603" v="155"/>
          <ac:picMkLst>
            <pc:docMk/>
            <pc:sldMk cId="2515865707" sldId="479"/>
            <ac:picMk id="36" creationId="{5B930A68-3682-AAEE-EAEF-53A4BB6A5B06}"/>
          </ac:picMkLst>
        </pc:picChg>
        <pc:picChg chg="add del mod ord">
          <ac:chgData name="Bahja Salah" userId="a814b082489fa183" providerId="LiveId" clId="{1255D6BB-AB90-4526-A605-13C47F0B2AB6}" dt="2026-08-14T10:02:50.840" v="474"/>
          <ac:picMkLst>
            <pc:docMk/>
            <pc:sldMk cId="2515865707" sldId="479"/>
            <ac:picMk id="36" creationId="{CC8E7AE3-FC31-A301-122C-9B7FC1793D64}"/>
          </ac:picMkLst>
        </pc:picChg>
        <pc:picChg chg="add del mod">
          <ac:chgData name="Bahja Salah" userId="a814b082489fa183" providerId="LiveId" clId="{1255D6BB-AB90-4526-A605-13C47F0B2AB6}" dt="2026-08-14T10:02:53.637" v="476"/>
          <ac:picMkLst>
            <pc:docMk/>
            <pc:sldMk cId="2515865707" sldId="479"/>
            <ac:picMk id="37" creationId="{7A65FE1F-5F45-ACD6-6DF0-EE6A1CF79222}"/>
          </ac:picMkLst>
        </pc:picChg>
        <pc:picChg chg="add del mod">
          <ac:chgData name="Bahja Salah" userId="a814b082489fa183" providerId="LiveId" clId="{1255D6BB-AB90-4526-A605-13C47F0B2AB6}" dt="2026-08-13T15:20:03.475" v="156"/>
          <ac:picMkLst>
            <pc:docMk/>
            <pc:sldMk cId="2515865707" sldId="479"/>
            <ac:picMk id="37" creationId="{83CDF796-1B06-2406-C25C-40E2D30170DA}"/>
          </ac:picMkLst>
        </pc:picChg>
        <pc:picChg chg="add del mod ord">
          <ac:chgData name="Bahja Salah" userId="a814b082489fa183" providerId="LiveId" clId="{1255D6BB-AB90-4526-A605-13C47F0B2AB6}" dt="2026-08-14T10:03:00.027" v="477"/>
          <ac:picMkLst>
            <pc:docMk/>
            <pc:sldMk cId="2515865707" sldId="479"/>
            <ac:picMk id="40" creationId="{2FD771F0-62DE-6F89-D0C8-78A2E824A4BC}"/>
          </ac:picMkLst>
        </pc:picChg>
        <pc:picChg chg="add del mod">
          <ac:chgData name="Bahja Salah" userId="a814b082489fa183" providerId="LiveId" clId="{1255D6BB-AB90-4526-A605-13C47F0B2AB6}" dt="2026-08-14T10:03:02.708" v="479"/>
          <ac:picMkLst>
            <pc:docMk/>
            <pc:sldMk cId="2515865707" sldId="479"/>
            <ac:picMk id="41" creationId="{10524557-4131-06BA-C356-C8BBCB63282F}"/>
          </ac:picMkLst>
        </pc:picChg>
        <pc:picChg chg="add del mod ord">
          <ac:chgData name="Bahja Salah" userId="a814b082489fa183" providerId="LiveId" clId="{1255D6BB-AB90-4526-A605-13C47F0B2AB6}" dt="2026-08-14T10:04:19.326" v="480"/>
          <ac:picMkLst>
            <pc:docMk/>
            <pc:sldMk cId="2515865707" sldId="479"/>
            <ac:picMk id="44" creationId="{04C4404A-613A-8722-00C9-B09D01E46365}"/>
          </ac:picMkLst>
        </pc:picChg>
        <pc:picChg chg="add mod">
          <ac:chgData name="Bahja Salah" userId="a814b082489fa183" providerId="LiveId" clId="{1255D6BB-AB90-4526-A605-13C47F0B2AB6}" dt="2026-08-14T10:04:19.326" v="480"/>
          <ac:picMkLst>
            <pc:docMk/>
            <pc:sldMk cId="2515865707" sldId="479"/>
            <ac:picMk id="45" creationId="{AEE60B36-6260-0C34-A247-78DA45A4CFEF}"/>
          </ac:picMkLst>
        </pc:picChg>
      </pc:sldChg>
      <pc:sldChg chg="modTransition">
        <pc:chgData name="Bahja Salah" userId="a814b082489fa183" providerId="LiveId" clId="{1255D6BB-AB90-4526-A605-13C47F0B2AB6}" dt="2026-08-13T15:20:03.475" v="156"/>
        <pc:sldMkLst>
          <pc:docMk/>
          <pc:sldMk cId="2021817562" sldId="480"/>
        </pc:sldMkLst>
      </pc:sldChg>
      <pc:sldChg chg="addSp delSp modSp new mod">
        <pc:chgData name="Bahja Salah" userId="a814b082489fa183" providerId="LiveId" clId="{1255D6BB-AB90-4526-A605-13C47F0B2AB6}" dt="2026-08-14T09:11:21.189" v="330"/>
        <pc:sldMkLst>
          <pc:docMk/>
          <pc:sldMk cId="998069420" sldId="481"/>
        </pc:sldMkLst>
        <pc:spChg chg="add del mod">
          <ac:chgData name="Bahja Salah" userId="a814b082489fa183" providerId="LiveId" clId="{1255D6BB-AB90-4526-A605-13C47F0B2AB6}" dt="2026-08-14T08:22:31.117" v="163" actId="478"/>
          <ac:spMkLst>
            <pc:docMk/>
            <pc:sldMk cId="998069420" sldId="481"/>
            <ac:spMk id="5" creationId="{1B862BFC-9D50-9E4B-C41C-EF96AD87CC4A}"/>
          </ac:spMkLst>
        </pc:spChg>
        <pc:spChg chg="add del mod">
          <ac:chgData name="Bahja Salah" userId="a814b082489fa183" providerId="LiveId" clId="{1255D6BB-AB90-4526-A605-13C47F0B2AB6}" dt="2026-08-14T08:26:01.279" v="206" actId="478"/>
          <ac:spMkLst>
            <pc:docMk/>
            <pc:sldMk cId="998069420" sldId="481"/>
            <ac:spMk id="7" creationId="{0C16D861-51CF-9F62-7679-28D4EE49FDAF}"/>
          </ac:spMkLst>
        </pc:spChg>
        <pc:spChg chg="add mod">
          <ac:chgData name="Bahja Salah" userId="a814b082489fa183" providerId="LiveId" clId="{1255D6BB-AB90-4526-A605-13C47F0B2AB6}" dt="2026-08-14T08:26:08.855" v="208" actId="14100"/>
          <ac:spMkLst>
            <pc:docMk/>
            <pc:sldMk cId="998069420" sldId="481"/>
            <ac:spMk id="9" creationId="{1DD2E13A-EE7B-B32A-981F-5320FEA6E106}"/>
          </ac:spMkLst>
        </pc:spChg>
        <pc:picChg chg="add mod">
          <ac:chgData name="Bahja Salah" userId="a814b082489fa183" providerId="LiveId" clId="{1255D6BB-AB90-4526-A605-13C47F0B2AB6}" dt="2026-08-14T09:11:21.189" v="330"/>
          <ac:picMkLst>
            <pc:docMk/>
            <pc:sldMk cId="998069420" sldId="481"/>
            <ac:picMk id="16" creationId="{D8543E13-0ACF-0918-C508-03CB233962FE}"/>
          </ac:picMkLst>
        </pc:picChg>
      </pc:sldChg>
      <pc:sldChg chg="addSp delSp modSp new mod modTransition modAnim">
        <pc:chgData name="Bahja Salah" userId="a814b082489fa183" providerId="LiveId" clId="{1255D6BB-AB90-4526-A605-13C47F0B2AB6}" dt="2026-08-14T09:18:04.023" v="361"/>
        <pc:sldMkLst>
          <pc:docMk/>
          <pc:sldMk cId="2023141701" sldId="482"/>
        </pc:sldMkLst>
        <pc:spChg chg="mod">
          <ac:chgData name="Bahja Salah" userId="a814b082489fa183" providerId="LiveId" clId="{1255D6BB-AB90-4526-A605-13C47F0B2AB6}" dt="2026-08-14T08:31:38.521" v="240" actId="20577"/>
          <ac:spMkLst>
            <pc:docMk/>
            <pc:sldMk cId="2023141701" sldId="482"/>
            <ac:spMk id="2" creationId="{BB4B5499-3E6E-0D0B-0B03-2526B58A1D40}"/>
          </ac:spMkLst>
        </pc:spChg>
        <pc:spChg chg="del mod">
          <ac:chgData name="Bahja Salah" userId="a814b082489fa183" providerId="LiveId" clId="{1255D6BB-AB90-4526-A605-13C47F0B2AB6}" dt="2026-08-14T08:29:04.193" v="214" actId="478"/>
          <ac:spMkLst>
            <pc:docMk/>
            <pc:sldMk cId="2023141701" sldId="482"/>
            <ac:spMk id="3" creationId="{01FCCA3B-88DC-210C-4123-3772E5E4C76D}"/>
          </ac:spMkLst>
        </pc:spChg>
        <pc:spChg chg="add mod">
          <ac:chgData name="Bahja Salah" userId="a814b082489fa183" providerId="LiveId" clId="{1255D6BB-AB90-4526-A605-13C47F0B2AB6}" dt="2026-08-14T09:13:53.608" v="340" actId="20577"/>
          <ac:spMkLst>
            <pc:docMk/>
            <pc:sldMk cId="2023141701" sldId="482"/>
            <ac:spMk id="6" creationId="{4612D0DB-9D52-FC8A-7BFF-A796A1403FA6}"/>
          </ac:spMkLst>
        </pc:spChg>
        <pc:picChg chg="add del mod">
          <ac:chgData name="Bahja Salah" userId="a814b082489fa183" providerId="LiveId" clId="{1255D6BB-AB90-4526-A605-13C47F0B2AB6}" dt="2026-08-14T09:12:03.840" v="333"/>
          <ac:picMkLst>
            <pc:docMk/>
            <pc:sldMk cId="2023141701" sldId="482"/>
            <ac:picMk id="14" creationId="{8DC3B86B-2A6D-96B5-2D78-D9D5095B0633}"/>
          </ac:picMkLst>
        </pc:picChg>
        <pc:picChg chg="add del mod ord">
          <ac:chgData name="Bahja Salah" userId="a814b082489fa183" providerId="LiveId" clId="{1255D6BB-AB90-4526-A605-13C47F0B2AB6}" dt="2026-08-14T09:12:11.458" v="334"/>
          <ac:picMkLst>
            <pc:docMk/>
            <pc:sldMk cId="2023141701" sldId="482"/>
            <ac:picMk id="17" creationId="{E79D1034-4896-2FF2-CD0A-CEDE59BF8988}"/>
          </ac:picMkLst>
        </pc:picChg>
        <pc:picChg chg="add del mod">
          <ac:chgData name="Bahja Salah" userId="a814b082489fa183" providerId="LiveId" clId="{1255D6BB-AB90-4526-A605-13C47F0B2AB6}" dt="2026-08-14T09:12:14.836" v="336"/>
          <ac:picMkLst>
            <pc:docMk/>
            <pc:sldMk cId="2023141701" sldId="482"/>
            <ac:picMk id="18" creationId="{101E2BDE-0533-F52A-0065-D28BF0DA3F95}"/>
          </ac:picMkLst>
        </pc:picChg>
        <pc:picChg chg="add del mod ord">
          <ac:chgData name="Bahja Salah" userId="a814b082489fa183" providerId="LiveId" clId="{1255D6BB-AB90-4526-A605-13C47F0B2AB6}" dt="2026-08-14T09:12:44.427" v="337"/>
          <ac:picMkLst>
            <pc:docMk/>
            <pc:sldMk cId="2023141701" sldId="482"/>
            <ac:picMk id="21" creationId="{79B3D9D8-52CF-E229-A299-4DEE09F84C3D}"/>
          </ac:picMkLst>
        </pc:picChg>
        <pc:picChg chg="add del mod">
          <ac:chgData name="Bahja Salah" userId="a814b082489fa183" providerId="LiveId" clId="{1255D6BB-AB90-4526-A605-13C47F0B2AB6}" dt="2026-08-14T09:16:27.388" v="354"/>
          <ac:picMkLst>
            <pc:docMk/>
            <pc:sldMk cId="2023141701" sldId="482"/>
            <ac:picMk id="22" creationId="{9C43F0CD-9C4B-D49B-5BBB-91FE7697F4FD}"/>
          </ac:picMkLst>
        </pc:picChg>
        <pc:picChg chg="add del mod ord">
          <ac:chgData name="Bahja Salah" userId="a814b082489fa183" providerId="LiveId" clId="{1255D6BB-AB90-4526-A605-13C47F0B2AB6}" dt="2026-08-14T09:16:33.352" v="355"/>
          <ac:picMkLst>
            <pc:docMk/>
            <pc:sldMk cId="2023141701" sldId="482"/>
            <ac:picMk id="31" creationId="{E639003C-7A36-4738-B0C5-9C38F9B1BAE0}"/>
          </ac:picMkLst>
        </pc:picChg>
        <pc:picChg chg="add del mod">
          <ac:chgData name="Bahja Salah" userId="a814b082489fa183" providerId="LiveId" clId="{1255D6BB-AB90-4526-A605-13C47F0B2AB6}" dt="2026-08-14T09:16:44.639" v="357"/>
          <ac:picMkLst>
            <pc:docMk/>
            <pc:sldMk cId="2023141701" sldId="482"/>
            <ac:picMk id="32" creationId="{47F9E56B-E424-F481-7258-4399AC297690}"/>
          </ac:picMkLst>
        </pc:picChg>
        <pc:picChg chg="add del mod ord">
          <ac:chgData name="Bahja Salah" userId="a814b082489fa183" providerId="LiveId" clId="{1255D6BB-AB90-4526-A605-13C47F0B2AB6}" dt="2026-08-14T09:17:18.937" v="358"/>
          <ac:picMkLst>
            <pc:docMk/>
            <pc:sldMk cId="2023141701" sldId="482"/>
            <ac:picMk id="35" creationId="{5CA85999-5050-CDB5-622E-07F021665832}"/>
          </ac:picMkLst>
        </pc:picChg>
        <pc:picChg chg="add del mod">
          <ac:chgData name="Bahja Salah" userId="a814b082489fa183" providerId="LiveId" clId="{1255D6BB-AB90-4526-A605-13C47F0B2AB6}" dt="2026-08-14T09:17:21.263" v="360"/>
          <ac:picMkLst>
            <pc:docMk/>
            <pc:sldMk cId="2023141701" sldId="482"/>
            <ac:picMk id="36" creationId="{360E0CB2-2946-3DD8-4AB2-FB60F110A1EF}"/>
          </ac:picMkLst>
        </pc:picChg>
        <pc:picChg chg="add del mod ord">
          <ac:chgData name="Bahja Salah" userId="a814b082489fa183" providerId="LiveId" clId="{1255D6BB-AB90-4526-A605-13C47F0B2AB6}" dt="2026-08-14T09:18:04.023" v="361"/>
          <ac:picMkLst>
            <pc:docMk/>
            <pc:sldMk cId="2023141701" sldId="482"/>
            <ac:picMk id="39" creationId="{921F0EAB-DCD9-3F79-03D3-561253E58F14}"/>
          </ac:picMkLst>
        </pc:picChg>
        <pc:picChg chg="add mod">
          <ac:chgData name="Bahja Salah" userId="a814b082489fa183" providerId="LiveId" clId="{1255D6BB-AB90-4526-A605-13C47F0B2AB6}" dt="2026-08-14T09:18:04.023" v="361"/>
          <ac:picMkLst>
            <pc:docMk/>
            <pc:sldMk cId="2023141701" sldId="482"/>
            <ac:picMk id="40" creationId="{005AC19E-AA0B-B34A-4097-581300F1E13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1920" units="cm"/>
          <inkml:channel name="Y" type="integer" max="1200" units="cm"/>
          <inkml:channel name="T" type="integer" max="2.14748E9" units="dev"/>
        </inkml:traceFormat>
        <inkml:channelProperties>
          <inkml:channelProperty channel="X" name="resolution" value="63.57616" units="1/cm"/>
          <inkml:channelProperty channel="Y" name="resolution" value="63.82979" units="1/cm"/>
          <inkml:channelProperty channel="T" name="resolution" value="1" units="1/dev"/>
        </inkml:channelProperties>
      </inkml:inkSource>
      <inkml:timestamp xml:id="ts0" timeString="2026-08-13T10:22:12.118"/>
    </inkml:context>
    <inkml:brush xml:id="br0">
      <inkml:brushProperty name="width" value="0.05292" units="cm"/>
      <inkml:brushProperty name="height" value="0.05292" units="cm"/>
    </inkml:brush>
  </inkml:definitions>
  <inkml:trace contextRef="#ctx0" brushRef="#br0">23114 3540 0</inkml:trace>
  <inkml:trace contextRef="#ctx0" brushRef="#br0" timeOffset="829">17860 7017 0</inkml:trace>
  <inkml:trace contextRef="#ctx0" brushRef="#br0" timeOffset="1346">17860 7017 0,'0'-302'283</inkml:trace>
  <inkml:trace contextRef="#ctx0" brushRef="#br0" timeOffset="1738">17860 6715 0</inkml:trace>
  <inkml:trace contextRef="#ctx0" brushRef="#br0" timeOffset="2464">17860 6715 0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1236205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customXml" Target="../ink/ink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hyperlink" Target="https://www.nhs.uk/conditions/chronic-obstructive-pulmonary-disease-copd/treatment/?utm_source=chatgpt.com"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hyperlink" Target="https://www.who.int/news-room/fact-sheets/detail/chronic-obstructive-pulmonary-disease-(copd)" TargetMode="External"/><Relationship Id="rId3" Type="http://schemas.openxmlformats.org/officeDocument/2006/relationships/hyperlink" Target="https://www.nice.org.uk/guidance/ng115" TargetMode="External"/><Relationship Id="rId7" Type="http://schemas.openxmlformats.org/officeDocument/2006/relationships/hyperlink" Target="https://www.england.nhs.uk/ourwork/clinical-policy/respiratory-disease/pulmonary-rehabilitation/" TargetMode="External"/><Relationship Id="rId2" Type="http://schemas.openxmlformats.org/officeDocument/2006/relationships/hyperlink" Target="https://goldcopd.org/2026-gold-report-and-pocket-guide/" TargetMode="External"/><Relationship Id="rId1" Type="http://schemas.openxmlformats.org/officeDocument/2006/relationships/slideLayout" Target="../slideLayouts/slideLayout2.xml"/><Relationship Id="rId6" Type="http://schemas.openxmlformats.org/officeDocument/2006/relationships/hyperlink" Target="https://www.nhs.uk/conditions/chronic-obstructive-pulmonary-disease-copd/treatment/" TargetMode="External"/><Relationship Id="rId5" Type="http://schemas.openxmlformats.org/officeDocument/2006/relationships/hyperlink" Target="https://www.nhs.uk/conditions/chronic-obstructive-pulmonary-disease-copd/diagnosis/" TargetMode="External"/><Relationship Id="rId4" Type="http://schemas.openxmlformats.org/officeDocument/2006/relationships/hyperlink" Target="https://www.nhs.uk/conditions/chronic-obstructive-pulmonary-disease-copd/" TargetMode="External"/><Relationship Id="rId9"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719572" y="1274400"/>
            <a:ext cx="7704856" cy="3816424"/>
          </a:xfrm>
        </p:spPr>
        <p:txBody>
          <a:bodyPr>
            <a:normAutofit lnSpcReduction="10000"/>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Chronic Obstructive Pulmonary Disease (COPD)</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2438654</a:t>
            </a:r>
          </a:p>
          <a:p>
            <a:pPr algn="l" eaLnBrk="1" hangingPunct="1"/>
            <a:r>
              <a:rPr lang="en-GB" altLang="en-US" sz="2800" b="1" dirty="0">
                <a:solidFill>
                  <a:schemeClr val="bg1"/>
                </a:solidFill>
              </a:rPr>
              <a:t>Student name: Bahja Salah</a:t>
            </a:r>
          </a:p>
          <a:p>
            <a:pPr algn="l" eaLnBrk="1" hangingPunct="1"/>
            <a:r>
              <a:rPr lang="en-GB" altLang="en-US" sz="2800" b="1" dirty="0">
                <a:solidFill>
                  <a:schemeClr val="bg1"/>
                </a:solidFill>
              </a:rPr>
              <a:t>Lecturer Name: Shaila Hussain</a:t>
            </a:r>
            <a:endParaRPr lang="en-GB" b="1" dirty="0">
              <a:highlight>
                <a:srgbClr val="000000"/>
              </a:highlight>
              <a:latin typeface="Arial" panose="020B0604020202020204" pitchFamily="34" charset="0"/>
              <a:cs typeface="Arial" panose="020B0604020202020204" pitchFamily="34" charset="0"/>
            </a:endParaRPr>
          </a:p>
          <a:p>
            <a:pPr algn="l" eaLnBrk="1" hangingPunct="1"/>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1FBE798-EBAE-E72F-EF22-EF6BDCAAA5FC}"/>
                  </a:ext>
                </a:extLst>
              </p14:cNvPr>
              <p14:cNvContentPartPr/>
              <p14:nvPr/>
            </p14:nvContentPartPr>
            <p14:xfrm>
              <a:off x="6429600" y="1274400"/>
              <a:ext cx="1891800" cy="1252080"/>
            </p14:xfrm>
          </p:contentPart>
        </mc:Choice>
        <mc:Fallback xmlns="">
          <p:pic>
            <p:nvPicPr>
              <p:cNvPr id="3" name="Ink 2">
                <a:extLst>
                  <a:ext uri="{FF2B5EF4-FFF2-40B4-BE49-F238E27FC236}">
                    <a16:creationId xmlns:a16="http://schemas.microsoft.com/office/drawing/2014/main" id="{21FBE798-EBAE-E72F-EF22-EF6BDCAAA5FC}"/>
                  </a:ext>
                </a:extLst>
              </p:cNvPr>
              <p:cNvPicPr/>
              <p:nvPr/>
            </p:nvPicPr>
            <p:blipFill>
              <a:blip r:embed="rId6"/>
              <a:stretch>
                <a:fillRect/>
              </a:stretch>
            </p:blipFill>
            <p:spPr>
              <a:xfrm>
                <a:off x="6420240" y="1265040"/>
                <a:ext cx="1910520" cy="1270800"/>
              </a:xfrm>
              <a:prstGeom prst="rect">
                <a:avLst/>
              </a:prstGeom>
            </p:spPr>
          </p:pic>
        </mc:Fallback>
      </mc:AlternateContent>
      <p:pic>
        <p:nvPicPr>
          <p:cNvPr id="30" name="Audio 29">
            <a:hlinkClick r:id="" action="ppaction://media"/>
            <a:extLst>
              <a:ext uri="{FF2B5EF4-FFF2-40B4-BE49-F238E27FC236}">
                <a16:creationId xmlns:a16="http://schemas.microsoft.com/office/drawing/2014/main" id="{FB63FE62-1A5F-CED3-6B87-528CE1C1F5E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42"/>
    </mc:Choice>
    <mc:Fallback>
      <p:transition spd="slow" advTm="7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E7DF5D-CE69-47EA-CCC3-374096017978}"/>
              </a:ext>
            </a:extLst>
          </p:cNvPr>
          <p:cNvSpPr>
            <a:spLocks noGrp="1"/>
          </p:cNvSpPr>
          <p:nvPr>
            <p:ph type="dt" sz="half" idx="10"/>
          </p:nvPr>
        </p:nvSpPr>
        <p:spPr/>
        <p:txBody>
          <a:bodyPr/>
          <a:lstStyle/>
          <a:p>
            <a:pPr>
              <a:defRPr/>
            </a:pPr>
            <a:fld id="{D30023C4-5528-489E-A726-D14A340FF59E}" type="datetime1">
              <a:rPr lang="en-GB" altLang="en-US" smtClean="0"/>
              <a:pPr>
                <a:defRPr/>
              </a:pPr>
              <a:t>14/08/2026</a:t>
            </a:fld>
            <a:endParaRPr lang="en-GB" altLang="en-US"/>
          </a:p>
        </p:txBody>
      </p:sp>
      <p:sp>
        <p:nvSpPr>
          <p:cNvPr id="3" name="Slide Number Placeholder 2">
            <a:extLst>
              <a:ext uri="{FF2B5EF4-FFF2-40B4-BE49-F238E27FC236}">
                <a16:creationId xmlns:a16="http://schemas.microsoft.com/office/drawing/2014/main" id="{F0DC4CDC-03EC-FA85-CD49-9A298B30C4A7}"/>
              </a:ext>
            </a:extLst>
          </p:cNvPr>
          <p:cNvSpPr>
            <a:spLocks noGrp="1"/>
          </p:cNvSpPr>
          <p:nvPr>
            <p:ph type="sldNum" sz="quarter" idx="11"/>
          </p:nvPr>
        </p:nvSpPr>
        <p:spPr/>
        <p:txBody>
          <a:bodyPr/>
          <a:lstStyle/>
          <a:p>
            <a:pPr>
              <a:defRPr/>
            </a:pPr>
            <a:fld id="{AA1819AB-B9DA-41D7-8C91-5DE9528F5AA4}" type="slidenum">
              <a:rPr lang="en-GB" altLang="en-US" smtClean="0"/>
              <a:pPr>
                <a:defRPr/>
              </a:pPr>
              <a:t>2</a:t>
            </a:fld>
            <a:endParaRPr lang="en-GB" altLang="en-US"/>
          </a:p>
        </p:txBody>
      </p:sp>
      <p:sp>
        <p:nvSpPr>
          <p:cNvPr id="9" name="TextBox 8">
            <a:extLst>
              <a:ext uri="{FF2B5EF4-FFF2-40B4-BE49-F238E27FC236}">
                <a16:creationId xmlns:a16="http://schemas.microsoft.com/office/drawing/2014/main" id="{1DD2E13A-EE7B-B32A-981F-5320FEA6E106}"/>
              </a:ext>
            </a:extLst>
          </p:cNvPr>
          <p:cNvSpPr txBox="1"/>
          <p:nvPr/>
        </p:nvSpPr>
        <p:spPr>
          <a:xfrm>
            <a:off x="1403648" y="836713"/>
            <a:ext cx="5454352" cy="3139321"/>
          </a:xfrm>
          <a:prstGeom prst="rect">
            <a:avLst/>
          </a:prstGeom>
          <a:noFill/>
        </p:spPr>
        <p:txBody>
          <a:bodyPr wrap="square">
            <a:spAutoFit/>
          </a:bodyPr>
          <a:lstStyle/>
          <a:p>
            <a:pPr>
              <a:buNone/>
            </a:pPr>
            <a:r>
              <a:rPr lang="en-GB" dirty="0"/>
              <a:t>the title of the Mr Tony's demographic information</a:t>
            </a:r>
          </a:p>
          <a:p>
            <a:pPr marL="342900" lvl="0" indent="-342900">
              <a:buFont typeface="+mj-lt"/>
              <a:buAutoNum type="arabicPeriod"/>
            </a:pPr>
            <a:r>
              <a:rPr lang="en-GB" dirty="0"/>
              <a:t>COPD definition</a:t>
            </a:r>
          </a:p>
          <a:p>
            <a:pPr marL="342900" lvl="0" indent="-342900">
              <a:buFont typeface="+mj-lt"/>
              <a:buAutoNum type="arabicPeriod"/>
            </a:pPr>
            <a:r>
              <a:rPr lang="en-GB" dirty="0"/>
              <a:t>Respiratory system anatomy</a:t>
            </a:r>
          </a:p>
          <a:p>
            <a:pPr marL="342900" lvl="0" indent="-342900">
              <a:buFont typeface="+mj-lt"/>
              <a:buAutoNum type="arabicPeriod"/>
            </a:pPr>
            <a:r>
              <a:rPr lang="en-GB" dirty="0"/>
              <a:t>How COPD affects the lungs</a:t>
            </a:r>
          </a:p>
          <a:p>
            <a:pPr marL="342900" lvl="0" indent="-342900">
              <a:buFont typeface="+mj-lt"/>
              <a:buAutoNum type="arabicPeriod"/>
            </a:pPr>
            <a:r>
              <a:rPr lang="en-GB" dirty="0"/>
              <a:t>Risk factors</a:t>
            </a:r>
          </a:p>
          <a:p>
            <a:pPr marL="342900" lvl="0" indent="-342900">
              <a:buFont typeface="+mj-lt"/>
              <a:buAutoNum type="arabicPeriod"/>
            </a:pPr>
            <a:r>
              <a:rPr lang="en-GB" dirty="0"/>
              <a:t>Health measurements</a:t>
            </a:r>
          </a:p>
          <a:p>
            <a:pPr marL="342900" lvl="0" indent="-342900">
              <a:buFont typeface="+mj-lt"/>
              <a:buAutoNum type="arabicPeriod"/>
            </a:pPr>
            <a:r>
              <a:rPr lang="en-GB" dirty="0"/>
              <a:t>Care plan</a:t>
            </a:r>
          </a:p>
          <a:p>
            <a:pPr marL="342900" lvl="0" indent="-342900">
              <a:buFont typeface="+mj-lt"/>
              <a:buAutoNum type="arabicPeriod"/>
            </a:pPr>
            <a:r>
              <a:rPr lang="en-GB" dirty="0"/>
              <a:t>Recommendations</a:t>
            </a:r>
          </a:p>
          <a:p>
            <a:pPr marL="342900" lvl="0" indent="-342900">
              <a:buFont typeface="+mj-lt"/>
              <a:buAutoNum type="arabicPeriod"/>
            </a:pPr>
            <a:r>
              <a:rPr lang="en-GB" dirty="0"/>
              <a:t>Communication and ethical considerations</a:t>
            </a:r>
          </a:p>
          <a:p>
            <a:pPr marL="342900" lvl="0" indent="-342900">
              <a:buFont typeface="+mj-lt"/>
              <a:buAutoNum type="arabicPeriod"/>
            </a:pPr>
            <a:r>
              <a:rPr lang="en-GB" dirty="0"/>
              <a:t>Conclusion</a:t>
            </a:r>
          </a:p>
          <a:p>
            <a:pPr marL="342900" lvl="0" indent="-342900">
              <a:buFont typeface="+mj-lt"/>
              <a:buAutoNum type="arabicPeriod"/>
            </a:pPr>
            <a:r>
              <a:rPr lang="en-GB" dirty="0"/>
              <a:t>References</a:t>
            </a:r>
          </a:p>
        </p:txBody>
      </p:sp>
      <p:pic>
        <p:nvPicPr>
          <p:cNvPr id="16" name="Audio 15">
            <a:hlinkClick r:id="" action="ppaction://media"/>
            <a:extLst>
              <a:ext uri="{FF2B5EF4-FFF2-40B4-BE49-F238E27FC236}">
                <a16:creationId xmlns:a16="http://schemas.microsoft.com/office/drawing/2014/main" id="{D8543E13-0ACF-0918-C508-03CB233962F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998069420"/>
      </p:ext>
    </p:extLst>
  </p:cSld>
  <p:clrMapOvr>
    <a:masterClrMapping/>
  </p:clrMapOvr>
  <mc:AlternateContent xmlns:mc="http://schemas.openxmlformats.org/markup-compatibility/2006">
    <mc:Choice xmlns:p14="http://schemas.microsoft.com/office/powerpoint/2010/main" Requires="p14">
      <p:transition spd="slow" p14:dur="2000" advTm="4913"/>
    </mc:Choice>
    <mc:Fallback>
      <p:transition spd="slow" advTm="4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B5499-3E6E-0D0B-0B03-2526B58A1D40}"/>
              </a:ext>
            </a:extLst>
          </p:cNvPr>
          <p:cNvSpPr>
            <a:spLocks noGrp="1"/>
          </p:cNvSpPr>
          <p:nvPr>
            <p:ph type="title"/>
          </p:nvPr>
        </p:nvSpPr>
        <p:spPr>
          <a:xfrm>
            <a:off x="457200" y="274638"/>
            <a:ext cx="5915000" cy="1210146"/>
          </a:xfrm>
        </p:spPr>
        <p:txBody>
          <a:bodyPr/>
          <a:lstStyle/>
          <a:p>
            <a:r>
              <a:rPr lang="en-GB" sz="1800" b="1" dirty="0">
                <a:latin typeface="Arial" panose="020B0604020202020204" pitchFamily="34" charset="0"/>
                <a:cs typeface="Arial" panose="020B0604020202020204" pitchFamily="34" charset="0"/>
              </a:rPr>
              <a:t>Definition of COPD.</a:t>
            </a:r>
            <a:endParaRPr lang="en-GB" b="1" dirty="0"/>
          </a:p>
        </p:txBody>
      </p:sp>
      <p:sp>
        <p:nvSpPr>
          <p:cNvPr id="4" name="Date Placeholder 3">
            <a:extLst>
              <a:ext uri="{FF2B5EF4-FFF2-40B4-BE49-F238E27FC236}">
                <a16:creationId xmlns:a16="http://schemas.microsoft.com/office/drawing/2014/main" id="{B915D6A8-DB1D-0E80-F24C-22B755819B33}"/>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E8828B47-E9EC-304E-BC36-54CA5F29C16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6" name="Content Placeholder 5">
            <a:extLst>
              <a:ext uri="{FF2B5EF4-FFF2-40B4-BE49-F238E27FC236}">
                <a16:creationId xmlns:a16="http://schemas.microsoft.com/office/drawing/2014/main" id="{4612D0DB-9D52-FC8A-7BFF-A796A1403FA6}"/>
              </a:ext>
            </a:extLst>
          </p:cNvPr>
          <p:cNvSpPr>
            <a:spLocks noGrp="1"/>
          </p:cNvSpPr>
          <p:nvPr>
            <p:ph idx="1"/>
          </p:nvPr>
        </p:nvSpPr>
        <p:spPr/>
        <p:txBody>
          <a:bodyPr/>
          <a:lstStyle/>
          <a:p>
            <a:pPr marL="0" indent="0">
              <a:buNone/>
            </a:pPr>
            <a:endParaRPr lang="en-GB" sz="1400" b="1" dirty="0"/>
          </a:p>
          <a:p>
            <a:pPr marL="0" lvl="0" indent="0">
              <a:buNone/>
            </a:pPr>
            <a:r>
              <a:rPr lang="en-GB" sz="1400" dirty="0"/>
              <a:t> COPD means </a:t>
            </a:r>
            <a:r>
              <a:rPr lang="en-GB" sz="1400" b="1" dirty="0"/>
              <a:t>Chronic Obstructive Pulmonary Disease</a:t>
            </a:r>
            <a:r>
              <a:rPr lang="en-GB" sz="1400" dirty="0"/>
              <a:t>. </a:t>
            </a:r>
          </a:p>
          <a:p>
            <a:pPr marL="0" lvl="0" indent="0">
              <a:buNone/>
            </a:pPr>
            <a:endParaRPr lang="en-GB" sz="1400" dirty="0"/>
          </a:p>
          <a:p>
            <a:pPr lvl="0"/>
            <a:r>
              <a:rPr lang="en-GB" sz="1400" dirty="0"/>
              <a:t>It is a long-term condition affecting the lungs. </a:t>
            </a:r>
          </a:p>
          <a:p>
            <a:pPr lvl="0"/>
            <a:r>
              <a:rPr lang="en-GB" sz="1400" dirty="0"/>
              <a:t>It causes airflow limitation and breathing difficulties. </a:t>
            </a:r>
          </a:p>
          <a:p>
            <a:pPr lvl="0"/>
            <a:r>
              <a:rPr lang="en-GB" sz="1400" dirty="0"/>
              <a:t>Common symptoms include breathlessness, coughing and increased sputum. </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For Mr Tony, his GOLD Stage 3 COPD indicates severe airflow limitation and significant impact on his daily activities.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hlinkClick r:id="rId4"/>
              </a:rPr>
              <a:t>NHS: COPD treatment</a:t>
            </a:r>
            <a:r>
              <a:rPr lang="en-GB" sz="1400" dirty="0"/>
              <a:t> (Accessed: 14 August 2026)</a:t>
            </a:r>
            <a:endParaRPr lang="en-GB" sz="1400" dirty="0">
              <a:latin typeface="Arial" panose="020B0604020202020204" pitchFamily="34" charset="0"/>
              <a:cs typeface="Arial" panose="020B0604020202020204" pitchFamily="34" charset="0"/>
            </a:endParaRPr>
          </a:p>
        </p:txBody>
      </p:sp>
      <p:pic>
        <p:nvPicPr>
          <p:cNvPr id="40" name="Audio 39">
            <a:hlinkClick r:id="" action="ppaction://media"/>
            <a:extLst>
              <a:ext uri="{FF2B5EF4-FFF2-40B4-BE49-F238E27FC236}">
                <a16:creationId xmlns:a16="http://schemas.microsoft.com/office/drawing/2014/main" id="{005AC19E-AA0B-B34A-4097-581300F1E1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3141701"/>
      </p:ext>
    </p:extLst>
  </p:cSld>
  <p:clrMapOvr>
    <a:masterClrMapping/>
  </p:clrMapOvr>
  <mc:AlternateContent xmlns:mc="http://schemas.openxmlformats.org/markup-compatibility/2006">
    <mc:Choice xmlns:p14="http://schemas.microsoft.com/office/powerpoint/2010/main" Requires="p14">
      <p:transition spd="slow" p14:dur="2000" advTm="39402"/>
    </mc:Choice>
    <mc:Fallback>
      <p:transition spd="slow" advTm="39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107504" y="1268760"/>
            <a:ext cx="7849047" cy="4536504"/>
          </a:xfrm>
        </p:spPr>
        <p:txBody>
          <a:bodyPr anchor="ctr" anchorCtr="0">
            <a:noAutofit/>
          </a:bodyPr>
          <a:lstStyle/>
          <a:p>
            <a:pPr lvl="1">
              <a:spcBef>
                <a:spcPts val="1600"/>
              </a:spcBef>
              <a:buNone/>
            </a:pPr>
            <a:endParaRPr lang="en-GB" sz="1500" i="1" dirty="0">
              <a:solidFill>
                <a:schemeClr val="tx1"/>
              </a:solidFill>
            </a:endParaRPr>
          </a:p>
          <a:p>
            <a:pPr lvl="1">
              <a:spcBef>
                <a:spcPts val="1600"/>
              </a:spcBef>
              <a:buNone/>
            </a:pPr>
            <a:endParaRPr lang="en-GB" sz="1500" i="1" dirty="0"/>
          </a:p>
          <a:p>
            <a:pPr lvl="1">
              <a:spcBef>
                <a:spcPts val="1600"/>
              </a:spcBef>
              <a:buNone/>
            </a:pPr>
            <a:r>
              <a:rPr lang="en-GB" sz="1600" i="1" dirty="0">
                <a:solidFill>
                  <a:schemeClr val="tx1"/>
                </a:solidFill>
                <a:latin typeface="Arial" panose="020B0604020202020204" pitchFamily="34" charset="0"/>
                <a:cs typeface="Arial" panose="020B0604020202020204" pitchFamily="34" charset="0"/>
              </a:rPr>
              <a:t>I will  introduce the fictional patient and the main condition he is living with. The patient is Mr Tony, a 70-year-old White British man from Northwest of England. He is a retired shipyard welder and lives at home with his wife. The main disease he has is Chronic Obstructive Pulmonary Disease, commonly known as COPD. In his case, this is classified as severe COPD, or GOLD Stage 3.COPD is a progressive long-term condition that causes persistent breathing difficulties due to airflow limitation that is not fully reversible. It is one of the most common chronic respiratory diseases in the United Kingdom and a significant cause of ill-health and hospital admissions.</a:t>
            </a:r>
          </a:p>
          <a:p>
            <a:pPr lvl="1">
              <a:spcBef>
                <a:spcPts val="1600"/>
              </a:spcBef>
              <a:buNone/>
            </a:pPr>
            <a:r>
              <a:rPr lang="en-GB" sz="1600" b="1" dirty="0"/>
              <a:t>McCarthy et al.,( 2015)</a:t>
            </a:r>
            <a:r>
              <a:rPr lang="en-GB" sz="1600" dirty="0"/>
              <a:t>.</a:t>
            </a:r>
            <a:endParaRPr lang="en-GB" sz="1600" i="1" dirty="0">
              <a:solidFill>
                <a:schemeClr val="tx1"/>
              </a:solidFill>
              <a:latin typeface="Arial" panose="020B0604020202020204" pitchFamily="34" charset="0"/>
              <a:cs typeface="Arial" panose="020B0604020202020204" pitchFamily="34" charset="0"/>
            </a:endParaRPr>
          </a:p>
          <a:p>
            <a:pPr lvl="1">
              <a:spcBef>
                <a:spcPts val="1600"/>
              </a:spcBef>
              <a:buNone/>
            </a:pPr>
            <a:endParaRPr lang="en-GB" sz="1500" i="1" dirty="0"/>
          </a:p>
          <a:p>
            <a:pPr lvl="1">
              <a:spcBef>
                <a:spcPts val="1600"/>
              </a:spcBef>
              <a:buNone/>
            </a:pPr>
            <a:endParaRPr lang="en-GB" sz="1500" i="1" dirty="0">
              <a:solidFill>
                <a:schemeClr val="tx1"/>
              </a:solidFill>
            </a:endParaRPr>
          </a:p>
          <a:p>
            <a:pPr lvl="1">
              <a:spcBef>
                <a:spcPts val="1600"/>
              </a:spcBef>
              <a:buNone/>
            </a:pPr>
            <a:endParaRPr lang="en-GB" sz="1500" i="1" dirty="0"/>
          </a:p>
          <a:p>
            <a:pPr lvl="1">
              <a:spcBef>
                <a:spcPts val="1600"/>
              </a:spcBef>
              <a:buNone/>
            </a:pPr>
            <a:endParaRPr lang="en-GB" sz="1500" i="1" dirty="0">
              <a:solidFill>
                <a:schemeClr val="tx1"/>
              </a:solidFill>
            </a:endParaRPr>
          </a:p>
          <a:p>
            <a:pPr lvl="1">
              <a:spcBef>
                <a:spcPts val="1600"/>
              </a:spcBef>
              <a:buNone/>
            </a:pPr>
            <a:r>
              <a:rPr lang="en-GB" sz="1500" i="1" dirty="0">
                <a:solidFill>
                  <a:schemeClr val="tx1"/>
                </a:solidFill>
              </a:rPr>
              <a:t>Reminder: you can add a picture to introduce your patient or condition — remember to reference any image you use (Harvard style).</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51" name="Audio 50">
            <a:hlinkClick r:id="" action="ppaction://media"/>
            <a:extLst>
              <a:ext uri="{FF2B5EF4-FFF2-40B4-BE49-F238E27FC236}">
                <a16:creationId xmlns:a16="http://schemas.microsoft.com/office/drawing/2014/main" id="{0D5B745C-08C8-F324-EB32-26BACE0366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54411"/>
    </mc:Choice>
    <mc:Fallback>
      <p:transition spd="slow" advTm="54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6779096" cy="346769"/>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323528" y="980728"/>
            <a:ext cx="8363272" cy="5040560"/>
          </a:xfrm>
        </p:spPr>
        <p:txBody>
          <a:bodyPr anchor="ctr" anchorCtr="0"/>
          <a:lstStyle/>
          <a:p>
            <a:pPr>
              <a:buFont typeface="Arial" panose="020B0604020202020204" pitchFamily="34" charset="0"/>
              <a:buChar char="•"/>
            </a:pPr>
            <a:r>
              <a:rPr lang="en-GB" sz="1400" b="1" dirty="0">
                <a:latin typeface="Arial" panose="020B0604020202020204" pitchFamily="34" charset="0"/>
                <a:cs typeface="Arial" panose="020B0604020202020204" pitchFamily="34" charset="0"/>
              </a:rPr>
              <a:t>Name:</a:t>
            </a:r>
            <a:r>
              <a:rPr lang="en-GB" sz="1400" dirty="0">
                <a:latin typeface="Arial" panose="020B0604020202020204" pitchFamily="34" charset="0"/>
                <a:cs typeface="Arial" panose="020B0604020202020204" pitchFamily="34" charset="0"/>
              </a:rPr>
              <a:t> Mr Tony Thompson</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Age / Sex:</a:t>
            </a:r>
            <a:r>
              <a:rPr lang="en-GB" sz="1400" dirty="0">
                <a:latin typeface="Arial" panose="020B0604020202020204" pitchFamily="34" charset="0"/>
                <a:cs typeface="Arial" panose="020B0604020202020204" pitchFamily="34" charset="0"/>
              </a:rPr>
              <a:t> 70 years, Male</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Ethnicity:</a:t>
            </a:r>
            <a:r>
              <a:rPr lang="en-GB" sz="1400" dirty="0">
                <a:latin typeface="Arial" panose="020B0604020202020204" pitchFamily="34" charset="0"/>
                <a:cs typeface="Arial" panose="020B0604020202020204" pitchFamily="34" charset="0"/>
              </a:rPr>
              <a:t> White British</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Occupation:</a:t>
            </a:r>
            <a:r>
              <a:rPr lang="en-GB" sz="1400" dirty="0">
                <a:latin typeface="Arial" panose="020B0604020202020204" pitchFamily="34" charset="0"/>
                <a:cs typeface="Arial" panose="020B0604020202020204" pitchFamily="34" charset="0"/>
              </a:rPr>
              <a:t> Retired shipyard welder</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Location:</a:t>
            </a:r>
            <a:r>
              <a:rPr lang="en-GB" sz="1400" dirty="0">
                <a:latin typeface="Arial" panose="020B0604020202020204" pitchFamily="34" charset="0"/>
                <a:cs typeface="Arial" panose="020B0604020202020204" pitchFamily="34" charset="0"/>
              </a:rPr>
              <a:t>  Northwest England</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Living situation:</a:t>
            </a:r>
            <a:r>
              <a:rPr lang="en-GB" sz="1400" dirty="0">
                <a:latin typeface="Arial" panose="020B0604020202020204" pitchFamily="34" charset="0"/>
                <a:cs typeface="Arial" panose="020B0604020202020204" pitchFamily="34" charset="0"/>
              </a:rPr>
              <a:t> Lives at home with his wife</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Smoking history:</a:t>
            </a:r>
            <a:r>
              <a:rPr lang="en-GB" sz="1400" dirty="0">
                <a:latin typeface="Arial" panose="020B0604020202020204" pitchFamily="34" charset="0"/>
                <a:cs typeface="Arial" panose="020B0604020202020204" pitchFamily="34" charset="0"/>
              </a:rPr>
              <a:t> Ex-smoker – 45 pack years (quit 3 years ago)</a:t>
            </a:r>
          </a:p>
          <a:p>
            <a:pPr>
              <a:buNone/>
            </a:pPr>
            <a:r>
              <a:rPr lang="en-GB" sz="1400" b="1" dirty="0">
                <a:effectLst/>
                <a:latin typeface="Arial" panose="020B0604020202020204" pitchFamily="34" charset="0"/>
                <a:cs typeface="Arial" panose="020B0604020202020204" pitchFamily="34" charset="0"/>
              </a:rPr>
              <a:t>Main Health Measurements</a:t>
            </a:r>
            <a:endParaRPr lang="en-GB" sz="140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Diagnosis:</a:t>
            </a:r>
            <a:r>
              <a:rPr lang="en-GB" sz="1400" dirty="0">
                <a:latin typeface="Arial" panose="020B0604020202020204" pitchFamily="34" charset="0"/>
                <a:cs typeface="Arial" panose="020B0604020202020204" pitchFamily="34" charset="0"/>
              </a:rPr>
              <a:t> Severe COPD (GOLD Stage 3)</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FEV₁:</a:t>
            </a:r>
            <a:r>
              <a:rPr lang="en-GB" sz="1400" dirty="0">
                <a:latin typeface="Arial" panose="020B0604020202020204" pitchFamily="34" charset="0"/>
                <a:cs typeface="Arial" panose="020B0604020202020204" pitchFamily="34" charset="0"/>
              </a:rPr>
              <a:t> 42% predicted</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FEV₁/FVC ratio:</a:t>
            </a:r>
            <a:r>
              <a:rPr lang="en-GB" sz="1400" dirty="0">
                <a:latin typeface="Arial" panose="020B0604020202020204" pitchFamily="34" charset="0"/>
                <a:cs typeface="Arial" panose="020B0604020202020204" pitchFamily="34" charset="0"/>
              </a:rPr>
              <a:t> 0.52 (post-bronchodilator)</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MRC Dyspnoea Grade:</a:t>
            </a:r>
            <a:r>
              <a:rPr lang="en-GB" sz="1400" dirty="0">
                <a:latin typeface="Arial" panose="020B0604020202020204" pitchFamily="34" charset="0"/>
                <a:cs typeface="Arial" panose="020B0604020202020204" pitchFamily="34" charset="0"/>
              </a:rPr>
              <a:t> 3</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Oxygen saturation (SpO₂):</a:t>
            </a:r>
            <a:r>
              <a:rPr lang="en-GB" sz="1400" dirty="0">
                <a:latin typeface="Arial" panose="020B0604020202020204" pitchFamily="34" charset="0"/>
                <a:cs typeface="Arial" panose="020B0604020202020204" pitchFamily="34" charset="0"/>
              </a:rPr>
              <a:t> 93% on air at rest</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BMI:</a:t>
            </a:r>
            <a:r>
              <a:rPr lang="en-GB" sz="1400" dirty="0">
                <a:latin typeface="Arial" panose="020B0604020202020204" pitchFamily="34" charset="0"/>
                <a:cs typeface="Arial" panose="020B0604020202020204" pitchFamily="34" charset="0"/>
              </a:rPr>
              <a:t> 21.8 kg/m²</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Exacerbations (last 12 months):</a:t>
            </a:r>
            <a:r>
              <a:rPr lang="en-GB" sz="1400" dirty="0">
                <a:latin typeface="Arial" panose="020B0604020202020204" pitchFamily="34" charset="0"/>
                <a:cs typeface="Arial" panose="020B0604020202020204" pitchFamily="34" charset="0"/>
              </a:rPr>
              <a:t> 3 (1 required hospital admission)</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Other:</a:t>
            </a:r>
            <a:r>
              <a:rPr lang="en-GB" sz="1400" dirty="0">
                <a:latin typeface="Arial" panose="020B0604020202020204" pitchFamily="34" charset="0"/>
                <a:cs typeface="Arial" panose="020B0604020202020204" pitchFamily="34" charset="0"/>
              </a:rPr>
              <a:t> Controlled hypertension, mild anxiety</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Current treatment:</a:t>
            </a:r>
            <a:r>
              <a:rPr lang="en-GB" sz="1400" dirty="0">
                <a:latin typeface="Arial" panose="020B0604020202020204" pitchFamily="34" charset="0"/>
                <a:cs typeface="Arial" panose="020B0604020202020204" pitchFamily="34" charset="0"/>
              </a:rPr>
              <a:t> Dual LAMA/LABA inhaler + SABA reliever as needed         NHS ( 2020)</a:t>
            </a:r>
          </a:p>
          <a:p>
            <a:pPr>
              <a:spcBef>
                <a:spcPts val="1200"/>
              </a:spcBef>
              <a:buFont typeface="Arial"/>
              <a:buChar char="•"/>
            </a:pPr>
            <a:endParaRPr lang="en-GB" sz="1500" i="1" dirty="0">
              <a:solidFill>
                <a:schemeClr val="tx1"/>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2" name="Audio 71">
            <a:hlinkClick r:id="" action="ppaction://media"/>
            <a:extLst>
              <a:ext uri="{FF2B5EF4-FFF2-40B4-BE49-F238E27FC236}">
                <a16:creationId xmlns:a16="http://schemas.microsoft.com/office/drawing/2014/main" id="{545C21DC-C9C8-4EC1-E7D0-6FFEA47A97A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120620"/>
    </mc:Choice>
    <mc:Fallback>
      <p:transition spd="slow" advTm="120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5770984" cy="432048"/>
          </a:xfrm>
        </p:spPr>
        <p:txBody>
          <a:bodyPr/>
          <a:lstStyle/>
          <a:p>
            <a:pPr algn="ctr"/>
            <a:r>
              <a:rPr lang="en-GB" sz="2800" b="1" dirty="0">
                <a:latin typeface="Arial" panose="020B0604020202020204" pitchFamily="34" charset="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395536" y="908720"/>
            <a:ext cx="8291264" cy="4248472"/>
          </a:xfrm>
        </p:spPr>
        <p:txBody>
          <a:bodyPr anchor="ctr" anchorCtr="0"/>
          <a:lstStyle/>
          <a:p>
            <a:pPr>
              <a:buFont typeface="Wingdings" panose="05000000000000000000" pitchFamily="2" charset="2"/>
              <a:buChar char="Ø"/>
            </a:pPr>
            <a:r>
              <a:rPr lang="en-GB" sz="1400" b="1" dirty="0"/>
              <a:t>Normal respiratory system</a:t>
            </a:r>
            <a:endParaRPr lang="en-GB" sz="1400" dirty="0"/>
          </a:p>
          <a:p>
            <a:pPr>
              <a:buFont typeface="Wingdings" panose="05000000000000000000" pitchFamily="2" charset="2"/>
              <a:buChar char="Ø"/>
            </a:pPr>
            <a:r>
              <a:rPr lang="en-GB" sz="1400" b="1" dirty="0"/>
              <a:t>Trachea → Bronchi → Bronchioles → Alveoli → Gas exchange</a:t>
            </a:r>
          </a:p>
          <a:p>
            <a:pPr>
              <a:buFont typeface="Wingdings" panose="05000000000000000000" pitchFamily="2" charset="2"/>
              <a:buChar char="Ø"/>
            </a:pPr>
            <a:endParaRPr lang="en-GB" sz="1400" dirty="0"/>
          </a:p>
          <a:p>
            <a:pPr>
              <a:buFont typeface="Wingdings" panose="05000000000000000000" pitchFamily="2" charset="2"/>
              <a:buChar char="Ø"/>
            </a:pPr>
            <a:r>
              <a:rPr lang="en-GB" sz="1400" b="1" dirty="0"/>
              <a:t>COPD changes</a:t>
            </a:r>
            <a:endParaRPr lang="en-GB" sz="1400" dirty="0"/>
          </a:p>
          <a:p>
            <a:pPr>
              <a:buFont typeface="Wingdings" panose="05000000000000000000" pitchFamily="2" charset="2"/>
              <a:buChar char="Ø"/>
            </a:pPr>
            <a:r>
              <a:rPr lang="en-GB" sz="1400" b="1" dirty="0"/>
              <a:t>Inflammation + mucus + airway narrowing + alveolar damage</a:t>
            </a:r>
            <a:endParaRPr lang="en-GB" sz="1400" dirty="0"/>
          </a:p>
          <a:p>
            <a:pPr>
              <a:buFont typeface="Wingdings" panose="05000000000000000000" pitchFamily="2" charset="2"/>
              <a:buChar char="Ø"/>
            </a:pPr>
            <a:endParaRPr lang="en-GB" sz="1400" dirty="0"/>
          </a:p>
          <a:p>
            <a:pPr>
              <a:buFont typeface="Wingdings" panose="05000000000000000000" pitchFamily="2" charset="2"/>
              <a:buChar char="Ø"/>
            </a:pPr>
            <a:r>
              <a:rPr lang="en-GB" sz="1400" b="1" dirty="0"/>
              <a:t> Airflow obstruction + air trapping + impaired gas exchange </a:t>
            </a:r>
            <a:endParaRPr lang="en-GB" sz="1400" dirty="0"/>
          </a:p>
          <a:p>
            <a:pPr>
              <a:buFont typeface="Wingdings" panose="05000000000000000000" pitchFamily="2" charset="2"/>
              <a:buChar char="Ø"/>
            </a:pPr>
            <a:endParaRPr lang="en-GB" sz="1400" b="1" dirty="0"/>
          </a:p>
          <a:p>
            <a:pPr>
              <a:buFont typeface="Wingdings" panose="05000000000000000000" pitchFamily="2" charset="2"/>
              <a:buChar char="Ø"/>
            </a:pPr>
            <a:r>
              <a:rPr lang="en-GB" sz="1400" b="1" dirty="0"/>
              <a:t>Mr Tony: breathlessness + cough + sputum + reduced exercise tolerance.</a:t>
            </a:r>
          </a:p>
          <a:p>
            <a:pPr marL="0" indent="0">
              <a:buNone/>
            </a:pPr>
            <a:endParaRPr lang="en-GB" sz="1400" b="1" dirty="0"/>
          </a:p>
          <a:p>
            <a:pPr marL="0" indent="0">
              <a:buNone/>
            </a:pPr>
            <a:endParaRPr lang="en-GB" sz="1400" b="1" dirty="0"/>
          </a:p>
          <a:p>
            <a:pPr marL="0" indent="0">
              <a:buNone/>
            </a:pPr>
            <a:r>
              <a:rPr lang="en-GB" sz="1400" b="1" dirty="0"/>
              <a:t>(Tortora and Derrickson, 2021)</a:t>
            </a:r>
            <a:r>
              <a:rPr lang="en-GB" sz="1400" dirty="0"/>
              <a:t>.</a:t>
            </a:r>
            <a:endParaRPr lang="en-GB" sz="1400" b="1" dirty="0"/>
          </a:p>
          <a:p>
            <a:pPr marL="0" indent="0">
              <a:buNone/>
            </a:pPr>
            <a:endParaRPr lang="en-GB" sz="1400" b="1" dirty="0"/>
          </a:p>
          <a:p>
            <a:pPr marL="0" indent="0">
              <a:buNone/>
            </a:pPr>
            <a:endParaRPr lang="en-GB" sz="1400" dirty="0"/>
          </a:p>
          <a:p>
            <a:pPr algn="just">
              <a:buNone/>
            </a:pPr>
            <a:endParaRPr lang="en-GB" sz="1400" dirty="0">
              <a:effectLst/>
              <a:latin typeface="Arial" panose="020B0604020202020204" pitchFamily="34" charset="0"/>
              <a:cs typeface="Arial" panose="020B0604020202020204" pitchFamily="34" charset="0"/>
            </a:endParaRPr>
          </a:p>
        </p:txBody>
      </p:sp>
      <p:pic>
        <p:nvPicPr>
          <p:cNvPr id="52" name="Audio 51">
            <a:hlinkClick r:id="" action="ppaction://media"/>
            <a:extLst>
              <a:ext uri="{FF2B5EF4-FFF2-40B4-BE49-F238E27FC236}">
                <a16:creationId xmlns:a16="http://schemas.microsoft.com/office/drawing/2014/main" id="{0851AEDC-0D3F-BB4C-4FA4-67D883C520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77384"/>
    </mc:Choice>
    <mc:Fallback>
      <p:transition spd="slow" advTm="77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315416"/>
            <a:ext cx="8435975" cy="5832649"/>
          </a:xfrm>
        </p:spPr>
        <p:txBody>
          <a:bodyPr anchor="ctr" anchorCtr="0"/>
          <a:lstStyle/>
          <a:p>
            <a:pPr marL="0" indent="0">
              <a:spcBef>
                <a:spcPts val="1400"/>
              </a:spcBef>
              <a:buNone/>
            </a:pPr>
            <a:endParaRPr lang="en-GB" sz="1600" dirty="0"/>
          </a:p>
          <a:p>
            <a:pPr marL="0" indent="0">
              <a:buNone/>
            </a:pPr>
            <a:endParaRPr lang="en-GB" sz="1600" b="1" dirty="0"/>
          </a:p>
          <a:p>
            <a:pPr marL="0" indent="0">
              <a:buNone/>
            </a:pPr>
            <a:r>
              <a:rPr lang="en-GB" sz="1600" b="1" dirty="0"/>
              <a:t>Mr Tony,</a:t>
            </a:r>
          </a:p>
          <a:p>
            <a:pPr marL="0" indent="0">
              <a:buNone/>
            </a:pPr>
            <a:endParaRPr lang="en-GB" sz="1600" b="1" dirty="0"/>
          </a:p>
          <a:p>
            <a:r>
              <a:rPr lang="en-GB" sz="1600" b="1" dirty="0"/>
              <a:t>Smoking:</a:t>
            </a:r>
            <a:r>
              <a:rPr lang="en-GB" sz="1600" dirty="0"/>
              <a:t> Continues to smoke → can worsen COPD. </a:t>
            </a:r>
          </a:p>
          <a:p>
            <a:r>
              <a:rPr lang="en-GB" sz="1600" dirty="0"/>
              <a:t> </a:t>
            </a:r>
            <a:r>
              <a:rPr lang="en-GB" sz="1600" b="1" dirty="0"/>
              <a:t>Diet:</a:t>
            </a:r>
            <a:r>
              <a:rPr lang="en-GB" sz="1600" dirty="0"/>
              <a:t> Eats some processed foods → needs a healthier balanced diet.</a:t>
            </a:r>
          </a:p>
          <a:p>
            <a:r>
              <a:rPr lang="en-GB" sz="1600" dirty="0"/>
              <a:t> </a:t>
            </a:r>
            <a:r>
              <a:rPr lang="en-GB" sz="1600" b="1" dirty="0"/>
              <a:t>Exercise:</a:t>
            </a:r>
            <a:r>
              <a:rPr lang="en-GB" sz="1600" dirty="0"/>
              <a:t> Limited due to breathlessness → reduced fitness.</a:t>
            </a:r>
          </a:p>
          <a:p>
            <a:r>
              <a:rPr lang="en-GB" sz="1600" dirty="0"/>
              <a:t> </a:t>
            </a:r>
            <a:r>
              <a:rPr lang="en-GB" sz="1600" b="1" dirty="0"/>
              <a:t>Alcohol:</a:t>
            </a:r>
            <a:r>
              <a:rPr lang="en-GB" sz="1600" dirty="0"/>
              <a:t> Drinks occasionally → monitor intake.</a:t>
            </a:r>
          </a:p>
          <a:p>
            <a:r>
              <a:rPr lang="en-GB" sz="1600" dirty="0"/>
              <a:t> </a:t>
            </a:r>
            <a:r>
              <a:rPr lang="en-GB" sz="1600" b="1" dirty="0"/>
              <a:t>Sleep:</a:t>
            </a:r>
            <a:r>
              <a:rPr lang="en-GB" sz="1600" dirty="0"/>
              <a:t> Poor sleep due to coughing and breathlessness.</a:t>
            </a:r>
          </a:p>
          <a:p>
            <a:r>
              <a:rPr lang="en-GB" sz="1600" dirty="0"/>
              <a:t> </a:t>
            </a:r>
            <a:r>
              <a:rPr lang="en-GB" sz="1600" b="1" dirty="0"/>
              <a:t>Goal:</a:t>
            </a:r>
            <a:r>
              <a:rPr lang="en-GB" sz="1600" dirty="0"/>
              <a:t> Improve lifestyle and manage COPD symptoms.</a:t>
            </a:r>
          </a:p>
          <a:p>
            <a:pPr marL="0" indent="0">
              <a:buNone/>
            </a:pPr>
            <a:endParaRPr lang="en-GB" sz="1600" dirty="0"/>
          </a:p>
          <a:p>
            <a:pPr marL="0" indent="0">
              <a:buNone/>
            </a:pPr>
            <a:endParaRPr lang="en-GB" sz="1600" dirty="0"/>
          </a:p>
          <a:p>
            <a:pPr marL="0" indent="0">
              <a:spcBef>
                <a:spcPts val="1400"/>
              </a:spcBef>
              <a:buNone/>
            </a:pPr>
            <a:r>
              <a:rPr lang="en-GB" sz="1400" b="1" dirty="0">
                <a:latin typeface="Arial" panose="020B0604020202020204" pitchFamily="34" charset="0"/>
                <a:cs typeface="Arial" panose="020B0604020202020204" pitchFamily="34" charset="0"/>
              </a:rPr>
              <a:t>  NHS (2026)</a:t>
            </a:r>
            <a:endParaRPr lang="en-GB" sz="1400" b="1" i="1"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7" name="Audio 16">
            <a:hlinkClick r:id="" action="ppaction://media"/>
            <a:extLst>
              <a:ext uri="{FF2B5EF4-FFF2-40B4-BE49-F238E27FC236}">
                <a16:creationId xmlns:a16="http://schemas.microsoft.com/office/drawing/2014/main" id="{DCCF746E-3EBE-A5E1-78A4-0776ECCE014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101750"/>
    </mc:Choice>
    <mc:Fallback>
      <p:transition spd="slow" advTm="101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6203032" cy="274042"/>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764703"/>
            <a:ext cx="8435280" cy="4968553"/>
          </a:xfrm>
        </p:spPr>
        <p:txBody>
          <a:bodyPr anchor="ctr" anchorCtr="0"/>
          <a:lstStyle/>
          <a:p>
            <a:pPr marL="0" indent="0">
              <a:buNone/>
            </a:pPr>
            <a:endParaRPr lang="en-GB" sz="14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Mr Tony's Typical Day</a:t>
            </a:r>
          </a:p>
          <a:p>
            <a:r>
              <a:rPr lang="en-GB" sz="1400" dirty="0">
                <a:latin typeface="Arial" panose="020B0604020202020204" pitchFamily="34" charset="0"/>
                <a:cs typeface="Arial" panose="020B0604020202020204" pitchFamily="34" charset="0"/>
              </a:rPr>
              <a:t> Morning: Wakes up with coughing and breathlessness.</a:t>
            </a:r>
          </a:p>
          <a:p>
            <a:r>
              <a:rPr lang="en-GB" sz="1400" dirty="0">
                <a:latin typeface="Arial" panose="020B0604020202020204" pitchFamily="34" charset="0"/>
                <a:cs typeface="Arial" panose="020B0604020202020204" pitchFamily="34" charset="0"/>
              </a:rPr>
              <a:t> Medication: Takes prescribed COPD medication and uses inhalers.</a:t>
            </a:r>
          </a:p>
          <a:p>
            <a:r>
              <a:rPr lang="en-GB" sz="1400" dirty="0">
                <a:latin typeface="Arial" panose="020B0604020202020204" pitchFamily="34" charset="0"/>
                <a:cs typeface="Arial" panose="020B0604020202020204" pitchFamily="34" charset="0"/>
              </a:rPr>
              <a:t>Breakfast: Eats breakfast and takes time to rest.</a:t>
            </a:r>
          </a:p>
          <a:p>
            <a:r>
              <a:rPr lang="en-GB" sz="1400" dirty="0">
                <a:latin typeface="Arial" panose="020B0604020202020204" pitchFamily="34" charset="0"/>
                <a:cs typeface="Arial" panose="020B0604020202020204" pitchFamily="34" charset="0"/>
              </a:rPr>
              <a:t>Daytime: Completes light activities but needs regular rest breaks.</a:t>
            </a:r>
          </a:p>
          <a:p>
            <a:r>
              <a:rPr lang="en-GB" sz="1400" dirty="0">
                <a:latin typeface="Arial" panose="020B0604020202020204" pitchFamily="34" charset="0"/>
                <a:cs typeface="Arial" panose="020B0604020202020204" pitchFamily="34" charset="0"/>
              </a:rPr>
              <a:t>Daily tasks: Breathlessness makes cleaning, shopping and walking difficult.</a:t>
            </a:r>
          </a:p>
          <a:p>
            <a:r>
              <a:rPr lang="en-GB" sz="1400" dirty="0">
                <a:latin typeface="Arial" panose="020B0604020202020204" pitchFamily="34" charset="0"/>
                <a:cs typeface="Arial" panose="020B0604020202020204" pitchFamily="34" charset="0"/>
              </a:rPr>
              <a:t>Evening: Coughing and breathlessness may affect his sleep.</a:t>
            </a:r>
          </a:p>
          <a:p>
            <a:r>
              <a:rPr lang="en-GB" sz="1400" dirty="0">
                <a:latin typeface="Arial" panose="020B0604020202020204" pitchFamily="34" charset="0"/>
                <a:cs typeface="Arial" panose="020B0604020202020204" pitchFamily="34" charset="0"/>
              </a:rPr>
              <a:t>Support Needed</a:t>
            </a:r>
          </a:p>
          <a:p>
            <a:r>
              <a:rPr lang="en-GB" sz="1400" dirty="0">
                <a:latin typeface="Arial" panose="020B0604020202020204" pitchFamily="34" charset="0"/>
                <a:cs typeface="Arial" panose="020B0604020202020204" pitchFamily="34" charset="0"/>
              </a:rPr>
              <a:t>Help with daily activities when required.</a:t>
            </a:r>
          </a:p>
          <a:p>
            <a:r>
              <a:rPr lang="en-GB" sz="1400" dirty="0">
                <a:latin typeface="Arial" panose="020B0604020202020204" pitchFamily="34" charset="0"/>
                <a:cs typeface="Arial" panose="020B0604020202020204" pitchFamily="34" charset="0"/>
              </a:rPr>
              <a:t>Support with correct inhaler technique.</a:t>
            </a:r>
          </a:p>
          <a:p>
            <a:r>
              <a:rPr lang="en-GB" sz="1400" dirty="0">
                <a:latin typeface="Arial" panose="020B0604020202020204" pitchFamily="34" charset="0"/>
                <a:cs typeface="Arial" panose="020B0604020202020204" pitchFamily="34" charset="0"/>
              </a:rPr>
              <a:t>Encourage pacing and rest periods.</a:t>
            </a:r>
          </a:p>
          <a:p>
            <a:r>
              <a:rPr lang="en-GB" sz="1400" dirty="0">
                <a:latin typeface="Arial" panose="020B0604020202020204" pitchFamily="34" charset="0"/>
                <a:cs typeface="Arial" panose="020B0604020202020204" pitchFamily="34" charset="0"/>
              </a:rPr>
              <a:t>Encourage safe physical activity and pulmonary rehabilitation.</a:t>
            </a:r>
          </a:p>
          <a:p>
            <a:r>
              <a:rPr lang="en-GB" sz="1400" dirty="0">
                <a:latin typeface="Arial" panose="020B0604020202020204" pitchFamily="34" charset="0"/>
                <a:cs typeface="Arial" panose="020B0604020202020204" pitchFamily="34" charset="0"/>
              </a:rPr>
              <a:t>Support from his wife, GP and respiratory nurse.</a:t>
            </a:r>
          </a:p>
          <a:p>
            <a:r>
              <a:rPr lang="en-GB" sz="1400" dirty="0">
                <a:latin typeface="Arial" panose="020B0604020202020204" pitchFamily="34" charset="0"/>
                <a:cs typeface="Arial" panose="020B0604020202020204" pitchFamily="34" charset="0"/>
              </a:rPr>
              <a:t>Monitor symptoms and seek help if COPD becomes worse.</a:t>
            </a:r>
          </a:p>
          <a:p>
            <a:r>
              <a:rPr lang="en-GB" sz="1400" dirty="0">
                <a:latin typeface="Arial" panose="020B0604020202020204" pitchFamily="34" charset="0"/>
                <a:cs typeface="Arial" panose="020B0604020202020204" pitchFamily="34" charset="0"/>
              </a:rPr>
              <a:t>Goal</a:t>
            </a:r>
          </a:p>
          <a:p>
            <a:r>
              <a:rPr lang="en-GB" sz="1400" dirty="0">
                <a:latin typeface="Arial" panose="020B0604020202020204" pitchFamily="34" charset="0"/>
                <a:cs typeface="Arial" panose="020B0604020202020204" pitchFamily="34" charset="0"/>
              </a:rPr>
              <a:t>To help Mr Tony maintain independence and safely manage his daily routine</a:t>
            </a:r>
            <a:r>
              <a:rPr lang="en-GB" sz="1600" b="1" dirty="0">
                <a:latin typeface="Arial" panose="020B0604020202020204" pitchFamily="34" charset="0"/>
                <a:cs typeface="Arial" panose="020B0604020202020204" pitchFamily="34" charset="0"/>
              </a:rPr>
              <a:t>.</a:t>
            </a:r>
          </a:p>
          <a:p>
            <a:pPr marL="0" indent="0">
              <a:buNone/>
            </a:pPr>
            <a:endParaRPr lang="en-GB" sz="1200" dirty="0"/>
          </a:p>
          <a:p>
            <a:pPr marL="0" indent="0">
              <a:buNone/>
            </a:pPr>
            <a:r>
              <a:rPr lang="en-GB" sz="1400" b="1" dirty="0"/>
              <a:t>NICE, 2018, updated 2025).</a:t>
            </a:r>
            <a:endParaRPr lang="en-GB" sz="1400" b="1" dirty="0">
              <a:latin typeface="Arial" panose="020B0604020202020204" pitchFamily="34" charset="0"/>
              <a:cs typeface="Arial" panose="020B0604020202020204" pitchFamily="34" charset="0"/>
            </a:endParaRPr>
          </a:p>
          <a:p>
            <a:pPr marL="0" indent="0">
              <a:buNone/>
            </a:pPr>
            <a:endParaRPr lang="en-GB" sz="1200" b="1" dirty="0">
              <a:latin typeface="Arial" panose="020B0604020202020204" pitchFamily="34" charset="0"/>
              <a:cs typeface="Arial" panose="020B0604020202020204" pitchFamily="34" charset="0"/>
            </a:endParaRPr>
          </a:p>
          <a:p>
            <a:pPr marL="0" indent="0">
              <a:buNone/>
            </a:pPr>
            <a:endParaRPr lang="en-GB" sz="1400" b="1" dirty="0">
              <a:latin typeface="Arial" panose="020B0604020202020204" pitchFamily="34" charset="0"/>
              <a:cs typeface="Arial" panose="020B0604020202020204" pitchFamily="34" charset="0"/>
            </a:endParaRPr>
          </a:p>
          <a:p>
            <a:pPr marL="0" indent="0">
              <a:spcBef>
                <a:spcPts val="1400"/>
              </a:spcBef>
              <a:buNone/>
            </a:pPr>
            <a:endParaRPr lang="en-GB" sz="1600" i="1" dirty="0">
              <a:solidFill>
                <a:schemeClr val="tx1"/>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0" name="Audio 59">
            <a:hlinkClick r:id="" action="ppaction://media"/>
            <a:extLst>
              <a:ext uri="{FF2B5EF4-FFF2-40B4-BE49-F238E27FC236}">
                <a16:creationId xmlns:a16="http://schemas.microsoft.com/office/drawing/2014/main" id="{638BDEA3-6F47-3926-F78B-8832C5DE794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123880"/>
    </mc:Choice>
    <mc:Fallback>
      <p:transition spd="slow" advTm="123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611560" y="114300"/>
            <a:ext cx="4388024" cy="564406"/>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611560" y="908720"/>
            <a:ext cx="8136904" cy="4104456"/>
          </a:xfrm>
        </p:spPr>
        <p:txBody>
          <a:bodyPr numCol="2" anchor="ctr" anchorCtr="0">
            <a:normAutofit fontScale="92500" lnSpcReduction="10000"/>
          </a:bodyPr>
          <a:lstStyle/>
          <a:p>
            <a:pPr marL="0" indent="0">
              <a:buNone/>
            </a:pPr>
            <a:r>
              <a:rPr lang="en-GB" sz="2200" dirty="0">
                <a:latin typeface="Arial" panose="020B0604020202020204" pitchFamily="34" charset="0"/>
                <a:cs typeface="Arial" panose="020B0604020202020204" pitchFamily="34" charset="0"/>
              </a:rPr>
              <a:t>Communication:</a:t>
            </a:r>
          </a:p>
          <a:p>
            <a:pPr marL="0" indent="0">
              <a:buNone/>
            </a:pPr>
            <a:endParaRPr lang="en-GB" sz="22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Speak to Mr Tony clearly and respectfully.</a:t>
            </a:r>
          </a:p>
          <a:p>
            <a:r>
              <a:rPr lang="en-GB" sz="1500" dirty="0">
                <a:latin typeface="Arial" panose="020B0604020202020204" pitchFamily="34" charset="0"/>
                <a:cs typeface="Arial" panose="020B0604020202020204" pitchFamily="34" charset="0"/>
              </a:rPr>
              <a:t>Listen to his concerns and allow time for questions.</a:t>
            </a:r>
          </a:p>
          <a:p>
            <a:r>
              <a:rPr lang="en-GB" sz="1500" dirty="0">
                <a:latin typeface="Arial" panose="020B0604020202020204" pitchFamily="34" charset="0"/>
                <a:cs typeface="Arial" panose="020B0604020202020204" pitchFamily="34" charset="0"/>
              </a:rPr>
              <a:t>Use simple language when explaining his COPD and treatment.</a:t>
            </a:r>
          </a:p>
          <a:p>
            <a:r>
              <a:rPr lang="en-GB" sz="1500" dirty="0">
                <a:latin typeface="Arial" panose="020B0604020202020204" pitchFamily="34" charset="0"/>
                <a:cs typeface="Arial" panose="020B0604020202020204" pitchFamily="34" charset="0"/>
              </a:rPr>
              <a:t>Involve his wife or carers with Mr Tony's consent.</a:t>
            </a:r>
          </a:p>
          <a:p>
            <a:r>
              <a:rPr lang="en-GB" sz="1500" dirty="0">
                <a:latin typeface="Arial" panose="020B0604020202020204" pitchFamily="34" charset="0"/>
                <a:cs typeface="Arial" panose="020B0604020202020204" pitchFamily="34" charset="0"/>
              </a:rPr>
              <a:t>Check that he understands his medication and care plan.</a:t>
            </a:r>
          </a:p>
          <a:p>
            <a:r>
              <a:rPr lang="en-GB" sz="1500" dirty="0">
                <a:latin typeface="Arial" panose="020B0604020202020204" pitchFamily="34" charset="0"/>
                <a:cs typeface="Arial" panose="020B0604020202020204" pitchFamily="34" charset="0"/>
              </a:rPr>
              <a:t>Encourage Mr Tony to be involved in decisions about his care.</a:t>
            </a:r>
          </a:p>
          <a:p>
            <a:r>
              <a:rPr lang="en-GB" sz="1500" dirty="0">
                <a:latin typeface="Arial" panose="020B0604020202020204" pitchFamily="34" charset="0"/>
                <a:cs typeface="Arial" panose="020B0604020202020204" pitchFamily="34" charset="0"/>
              </a:rPr>
              <a:t>Ethical considerations</a:t>
            </a:r>
          </a:p>
          <a:p>
            <a:r>
              <a:rPr lang="en-GB" sz="1500" dirty="0">
                <a:latin typeface="Arial" panose="020B0604020202020204" pitchFamily="34" charset="0"/>
                <a:cs typeface="Arial" panose="020B0604020202020204" pitchFamily="34" charset="0"/>
              </a:rPr>
              <a:t>Consent: Obtain consent before care or treatment.</a:t>
            </a:r>
          </a:p>
          <a:p>
            <a:r>
              <a:rPr lang="en-GB" sz="1500" dirty="0">
                <a:latin typeface="Arial" panose="020B0604020202020204" pitchFamily="34" charset="0"/>
                <a:cs typeface="Arial" panose="020B0604020202020204" pitchFamily="34" charset="0"/>
              </a:rPr>
              <a:t>Confidentiality: Keep Mr Tony's personal </a:t>
            </a:r>
          </a:p>
          <a:p>
            <a:r>
              <a:rPr lang="en-GB" sz="1500" dirty="0">
                <a:latin typeface="Arial" panose="020B0604020202020204" pitchFamily="34" charset="0"/>
                <a:cs typeface="Arial" panose="020B0604020202020204" pitchFamily="34" charset="0"/>
              </a:rPr>
              <a:t>information private.</a:t>
            </a:r>
          </a:p>
          <a:p>
            <a:r>
              <a:rPr lang="en-GB" sz="1500" dirty="0">
                <a:latin typeface="Arial" panose="020B0604020202020204" pitchFamily="34" charset="0"/>
                <a:cs typeface="Arial" panose="020B0604020202020204" pitchFamily="34" charset="0"/>
              </a:rPr>
              <a:t>Dignity: Treat him with respect during all care.</a:t>
            </a:r>
          </a:p>
          <a:p>
            <a:r>
              <a:rPr lang="en-GB" sz="1500" dirty="0">
                <a:latin typeface="Arial" panose="020B0604020202020204" pitchFamily="34" charset="0"/>
                <a:cs typeface="Arial" panose="020B0604020202020204" pitchFamily="34" charset="0"/>
              </a:rPr>
              <a:t>Autonomy: Respect his choices and preferences.</a:t>
            </a:r>
          </a:p>
          <a:p>
            <a:r>
              <a:rPr lang="en-GB" sz="1500" dirty="0">
                <a:latin typeface="Arial" panose="020B0604020202020204" pitchFamily="34" charset="0"/>
                <a:cs typeface="Arial" panose="020B0604020202020204" pitchFamily="34" charset="0"/>
              </a:rPr>
              <a:t>Non-discrimination: Provide fair and equal care.</a:t>
            </a:r>
          </a:p>
          <a:p>
            <a:r>
              <a:rPr lang="en-GB" sz="1500" dirty="0">
                <a:latin typeface="Arial" panose="020B0604020202020204" pitchFamily="34" charset="0"/>
                <a:cs typeface="Arial" panose="020B0604020202020204" pitchFamily="34" charset="0"/>
              </a:rPr>
              <a:t>Best interests: Provide safe, evidence-based care.</a:t>
            </a:r>
          </a:p>
          <a:p>
            <a:r>
              <a:rPr lang="en-GB" sz="1500" dirty="0">
                <a:latin typeface="Arial" panose="020B0604020202020204" pitchFamily="34" charset="0"/>
                <a:cs typeface="Arial" panose="020B0604020202020204" pitchFamily="34" charset="0"/>
              </a:rPr>
              <a:t>NHS &amp; NICE</a:t>
            </a:r>
          </a:p>
          <a:p>
            <a:r>
              <a:rPr lang="en-GB" sz="1500" dirty="0">
                <a:latin typeface="Arial" panose="020B0604020202020204" pitchFamily="34" charset="0"/>
                <a:cs typeface="Arial" panose="020B0604020202020204" pitchFamily="34" charset="0"/>
              </a:rPr>
              <a:t>NICE recommends person-centred care, shared decision-making, clear information and support for self-management in people with COPD.</a:t>
            </a:r>
          </a:p>
          <a:p>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NICE (2025); NHS (2023).</a:t>
            </a:r>
          </a:p>
          <a:p>
            <a:pPr lvl="1">
              <a:spcBef>
                <a:spcPts val="2000"/>
              </a:spcBef>
              <a:buNone/>
            </a:pPr>
            <a:endParaRPr lang="en-GB" sz="1100"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48" name="Audio 47">
            <a:hlinkClick r:id="" action="ppaction://media"/>
            <a:extLst>
              <a:ext uri="{FF2B5EF4-FFF2-40B4-BE49-F238E27FC236}">
                <a16:creationId xmlns:a16="http://schemas.microsoft.com/office/drawing/2014/main" id="{A7792F37-85BF-3E5A-4C79-2190BB4E8FA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123697"/>
    </mc:Choice>
    <mc:Fallback>
      <p:transition spd="slow" advTm="123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38035" y="669215"/>
            <a:ext cx="8664234" cy="5400600"/>
          </a:xfrm>
        </p:spPr>
        <p:txBody>
          <a:bodyPr anchor="ctr" anchorCtr="0"/>
          <a:lstStyle/>
          <a:p>
            <a:pPr>
              <a:buNone/>
            </a:pPr>
            <a:r>
              <a:rPr lang="en-GB" sz="1200" dirty="0">
                <a:latin typeface="Arial" panose="020B0604020202020204" pitchFamily="34" charset="0"/>
                <a:cs typeface="Arial" panose="020B0604020202020204" pitchFamily="34" charset="0"/>
              </a:rPr>
              <a:t>Main Risk Factors for Mr Tony</a:t>
            </a:r>
          </a:p>
          <a:p>
            <a:pPr>
              <a:buNone/>
            </a:pPr>
            <a:r>
              <a:rPr lang="en-GB" sz="1200" dirty="0">
                <a:latin typeface="Arial" panose="020B0604020202020204" pitchFamily="34" charset="0"/>
                <a:cs typeface="Arial" panose="020B0604020202020204" pitchFamily="34" charset="0"/>
              </a:rPr>
              <a:t>Lifestyle and Behaviour</a:t>
            </a:r>
          </a:p>
          <a:p>
            <a:pPr>
              <a:buFont typeface="Arial" panose="020B0604020202020204" pitchFamily="34" charset="0"/>
              <a:buChar char="•"/>
            </a:pPr>
            <a:r>
              <a:rPr lang="en-GB" sz="120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Smoking: Continues to smoke, increasing lung damage.</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 Diet: Unhealthy diet may affect his overall health.</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 Low physical activity: Breathlessness limits exercise.</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 Alcohol: Regular alcohol intake may affect general health.</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 Poor sleep: Coughing and breathlessness affect his sleep.</a:t>
            </a:r>
          </a:p>
          <a:p>
            <a:pPr>
              <a:buNone/>
            </a:pPr>
            <a:r>
              <a:rPr lang="en-GB" sz="1200" dirty="0">
                <a:latin typeface="Arial" panose="020B0604020202020204" pitchFamily="34" charset="0"/>
                <a:cs typeface="Arial" panose="020B0604020202020204" pitchFamily="34" charset="0"/>
              </a:rPr>
              <a:t>Other Risk Factors</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Age: 70 years old.</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COPD: Severe COPD increases the risk of exacerbations and hospital admission.</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Occupational exposure: Previous work as a shipyard welder involved exposure to fumes and dust.</a:t>
            </a:r>
          </a:p>
          <a:p>
            <a:pPr>
              <a:buFont typeface="Arial" panose="020B0604020202020204" pitchFamily="34" charset="0"/>
              <a:buChar char="•"/>
            </a:pPr>
            <a:r>
              <a:rPr lang="en-GB" sz="1200" dirty="0">
                <a:latin typeface="Arial" panose="020B0604020202020204" pitchFamily="34" charset="0"/>
                <a:cs typeface="Arial" panose="020B0604020202020204" pitchFamily="34" charset="0"/>
              </a:rPr>
              <a:t>Respiratory infections: Can worsen COPD symptoms.</a:t>
            </a:r>
          </a:p>
          <a:p>
            <a:pPr>
              <a:buNone/>
            </a:pPr>
            <a:r>
              <a:rPr lang="en-GB" sz="1200" dirty="0">
                <a:latin typeface="Arial" panose="020B0604020202020204" pitchFamily="34" charset="0"/>
                <a:cs typeface="Arial" panose="020B0604020202020204" pitchFamily="34" charset="0"/>
              </a:rPr>
              <a:t>Risks That Can Be Reduced</a:t>
            </a:r>
          </a:p>
          <a:p>
            <a:pPr>
              <a:buNone/>
            </a:pPr>
            <a:r>
              <a:rPr lang="en-GB" sz="1200" dirty="0">
                <a:latin typeface="Arial" panose="020B0604020202020204" pitchFamily="34" charset="0"/>
                <a:cs typeface="Arial" panose="020B0604020202020204" pitchFamily="34" charset="0"/>
              </a:rPr>
              <a:t>✅ Stop smoking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Increase physical activity gradually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Improve diet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Reduce exposure to respiratory irritants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Maintain vaccinations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Follow prescribed treatment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Attend regular COPD reviews                                        </a:t>
            </a:r>
            <a:r>
              <a:rPr lang="en-GB" sz="1200" b="1" dirty="0"/>
              <a:t>(</a:t>
            </a:r>
            <a:r>
              <a:rPr lang="en-GB" sz="1600" b="1" dirty="0" err="1">
                <a:latin typeface="Arial" panose="020B0604020202020204" pitchFamily="34" charset="0"/>
                <a:cs typeface="Arial" panose="020B0604020202020204" pitchFamily="34" charset="0"/>
              </a:rPr>
              <a:t>Vogelmeier</a:t>
            </a:r>
            <a:r>
              <a:rPr lang="en-GB" sz="1600" b="1" dirty="0">
                <a:latin typeface="Arial" panose="020B0604020202020204" pitchFamily="34" charset="0"/>
                <a:cs typeface="Arial" panose="020B0604020202020204" pitchFamily="34" charset="0"/>
              </a:rPr>
              <a:t> et al., 2020)</a:t>
            </a:r>
            <a:r>
              <a:rPr lang="en-GB" sz="16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lvl="1">
              <a:spcBef>
                <a:spcPts val="2000"/>
              </a:spcBef>
              <a:buNone/>
            </a:pPr>
            <a:r>
              <a:rPr lang="en-GB" sz="1500" i="1" dirty="0">
                <a:solidFill>
                  <a:schemeClr val="tx1"/>
                </a:solidFill>
              </a:rPr>
              <a:t>                                                                    </a:t>
            </a:r>
          </a:p>
        </p:txBody>
      </p:sp>
      <p:pic>
        <p:nvPicPr>
          <p:cNvPr id="13" name="Audio 12">
            <a:hlinkClick r:id="" action="ppaction://media"/>
            <a:extLst>
              <a:ext uri="{FF2B5EF4-FFF2-40B4-BE49-F238E27FC236}">
                <a16:creationId xmlns:a16="http://schemas.microsoft.com/office/drawing/2014/main" id="{631101F2-3EA2-342F-5FD4-0B7B1D706D8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125669"/>
    </mc:Choice>
    <mc:Fallback>
      <p:transition spd="slow" advTm="125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7787208" cy="418058"/>
          </a:xfrm>
        </p:spPr>
        <p:txBody>
          <a:bodyPr/>
          <a:lstStyle/>
          <a:p>
            <a:r>
              <a:rPr lang="en-GB" sz="2400" b="1" dirty="0">
                <a:latin typeface="Arial" panose="020B0604020202020204" pitchFamily="34" charset="0"/>
                <a:cs typeface="Arial" panose="020B0604020202020204" pitchFamily="34" charset="0"/>
              </a:rPr>
              <a:t>Recommendations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Content Placeholder 5">
            <a:extLst>
              <a:ext uri="{FF2B5EF4-FFF2-40B4-BE49-F238E27FC236}">
                <a16:creationId xmlns:a16="http://schemas.microsoft.com/office/drawing/2014/main" id="{38B02F8F-9358-8F4C-D659-7863156B64C8}"/>
              </a:ext>
            </a:extLst>
          </p:cNvPr>
          <p:cNvSpPr>
            <a:spLocks noGrp="1"/>
          </p:cNvSpPr>
          <p:nvPr>
            <p:ph idx="1"/>
          </p:nvPr>
        </p:nvSpPr>
        <p:spPr>
          <a:xfrm>
            <a:off x="250825" y="836712"/>
            <a:ext cx="8435975" cy="4680521"/>
          </a:xfrm>
        </p:spPr>
        <p:txBody>
          <a:bodyPr/>
          <a:lstStyle/>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Mr Tony should receive regular COPD reviews, inhaler checks, smoking-cessation support, pulmonary rehabilitation and appropriate vaccinations. His symptoms, oxygen levels and medication should be monitored regularly. His care plan should be person-centred, regularly reviewed and based on NICE and NHS guidance.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British Lung Foundation (2021)</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p:txBody>
      </p:sp>
      <p:pic>
        <p:nvPicPr>
          <p:cNvPr id="44" name="Audio 43">
            <a:hlinkClick r:id="" action="ppaction://media"/>
            <a:extLst>
              <a:ext uri="{FF2B5EF4-FFF2-40B4-BE49-F238E27FC236}">
                <a16:creationId xmlns:a16="http://schemas.microsoft.com/office/drawing/2014/main" id="{CB846E7E-0052-F38B-BC42-43E22DC1EB0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65474"/>
    </mc:Choice>
    <mc:Fallback>
      <p:transition spd="slow" advTm="65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899592" y="-387424"/>
            <a:ext cx="7787208" cy="5760641"/>
          </a:xfrm>
        </p:spPr>
        <p:txBody>
          <a:bodyPr anchor="ctr" anchorCtr="0"/>
          <a:lstStyle/>
          <a:p>
            <a:pPr marL="0" indent="0">
              <a:spcBef>
                <a:spcPts val="1400"/>
              </a:spcBef>
              <a:buNone/>
            </a:pPr>
            <a:r>
              <a:rPr lang="en-GB" sz="1600" dirty="0">
                <a:solidFill>
                  <a:schemeClr val="tx1"/>
                </a:solidFill>
                <a:latin typeface="Arial" panose="020B0604020202020204" pitchFamily="34" charset="0"/>
                <a:cs typeface="Arial" panose="020B0604020202020204" pitchFamily="34" charset="0"/>
              </a:rPr>
              <a:t>COPD affects Mr Tony's respiratory system, causing breathing difficulties. His lifestyle and health risks can worsen his condition. Understanding the respiratory system helps provide appropriate care and monitoring. Person-centred care can improve his independence and quality of life. Regular reviews, medication, pulmonary rehabilitation and smoking cessation are important for managing COPD.NICE and NHS guidance support safe, evidence-based care.</a:t>
            </a:r>
          </a:p>
          <a:p>
            <a:pPr marL="0" indent="0">
              <a:spcBef>
                <a:spcPts val="1400"/>
              </a:spcBef>
              <a:buNone/>
            </a:pPr>
            <a:r>
              <a:rPr lang="en-GB" sz="1600" b="1" dirty="0"/>
              <a:t>(Watz et al., 2014)</a:t>
            </a:r>
            <a:r>
              <a:rPr lang="en-GB" sz="1600" dirty="0"/>
              <a:t>.</a:t>
            </a:r>
            <a:endParaRPr lang="en-GB" sz="16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45" name="Audio 44">
            <a:hlinkClick r:id="" action="ppaction://media"/>
            <a:extLst>
              <a:ext uri="{FF2B5EF4-FFF2-40B4-BE49-F238E27FC236}">
                <a16:creationId xmlns:a16="http://schemas.microsoft.com/office/drawing/2014/main" id="{AEE60B36-6260-0C34-A247-78DA45A4CFE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73266"/>
    </mc:Choice>
    <mc:Fallback>
      <p:transition spd="slow" advTm="73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128792" cy="792088"/>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136525"/>
            <a:ext cx="8712968" cy="6264696"/>
          </a:xfrm>
        </p:spPr>
        <p:txBody>
          <a:bodyPr anchor="ctr" anchorCtr="0"/>
          <a:lstStyle/>
          <a:p>
            <a:pPr marL="0" indent="0">
              <a:buNone/>
            </a:pPr>
            <a:r>
              <a:rPr lang="en-GB" sz="1200" dirty="0">
                <a:latin typeface="Arial" panose="020B0604020202020204" pitchFamily="34" charset="0"/>
                <a:cs typeface="Arial" panose="020B0604020202020204" pitchFamily="34" charset="0"/>
              </a:rPr>
              <a:t>British Lung Foundation (2026) </a:t>
            </a:r>
            <a:r>
              <a:rPr lang="en-GB" sz="1200" i="1" dirty="0">
                <a:latin typeface="Arial" panose="020B0604020202020204" pitchFamily="34" charset="0"/>
                <a:cs typeface="Arial" panose="020B0604020202020204" pitchFamily="34" charset="0"/>
              </a:rPr>
              <a:t>COPD</a:t>
            </a:r>
            <a:r>
              <a:rPr lang="en-GB" sz="1200" dirty="0">
                <a:latin typeface="Arial" panose="020B0604020202020204" pitchFamily="34" charset="0"/>
                <a:cs typeface="Arial" panose="020B0604020202020204" pitchFamily="34" charset="0"/>
              </a:rPr>
              <a:t>. Available at: Asthma + Lung UK (Accessed: 11 August 2026).</a:t>
            </a:r>
          </a:p>
          <a:p>
            <a:pPr marL="0" indent="0">
              <a:buNone/>
            </a:pPr>
            <a:r>
              <a:rPr lang="en-GB" sz="1200" dirty="0">
                <a:latin typeface="Arial" panose="020B0604020202020204" pitchFamily="34" charset="0"/>
                <a:cs typeface="Arial" panose="020B0604020202020204" pitchFamily="34" charset="0"/>
              </a:rPr>
              <a:t>Global Initiative for Chronic Obstructive Lung Disease (GOLD) (2026) </a:t>
            </a:r>
            <a:r>
              <a:rPr lang="en-GB" sz="1200" i="1" dirty="0">
                <a:latin typeface="Arial" panose="020B0604020202020204" pitchFamily="34" charset="0"/>
                <a:cs typeface="Arial" panose="020B0604020202020204" pitchFamily="34" charset="0"/>
              </a:rPr>
              <a:t>Global strategy for the prevention, diagnosis and management of COPD: 2026 report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https://goldcopd.org/2026-gold-report-and-pocket-guide/</a:t>
            </a:r>
            <a:r>
              <a:rPr lang="en-GB" sz="1200" dirty="0">
                <a:latin typeface="Arial" panose="020B0604020202020204" pitchFamily="34" charset="0"/>
                <a:cs typeface="Arial" panose="020B0604020202020204" pitchFamily="34" charset="0"/>
              </a:rPr>
              <a:t> (Accessed: 11 August 2026).</a:t>
            </a:r>
          </a:p>
          <a:p>
            <a:pPr marL="0" indent="0">
              <a:buNone/>
            </a:pPr>
            <a:r>
              <a:rPr lang="en-GB" sz="1200" dirty="0">
                <a:latin typeface="Arial" panose="020B0604020202020204" pitchFamily="34" charset="0"/>
                <a:cs typeface="Arial" panose="020B0604020202020204" pitchFamily="34" charset="0"/>
              </a:rPr>
              <a:t>National Institute for Health and Care Excellence (NICE) (2018, updated 2025) </a:t>
            </a:r>
            <a:r>
              <a:rPr lang="en-GB" sz="1200" i="1" dirty="0">
                <a:latin typeface="Arial" panose="020B0604020202020204" pitchFamily="34" charset="0"/>
                <a:cs typeface="Arial" panose="020B0604020202020204" pitchFamily="34" charset="0"/>
              </a:rPr>
              <a:t>Chronic obstructive pulmonary disease in over 16s: diagnosis and management (NG115)</a:t>
            </a:r>
            <a:r>
              <a:rPr lang="en-GB" sz="1200" dirty="0">
                <a:latin typeface="Arial" panose="020B0604020202020204" pitchFamily="34" charset="0"/>
                <a:cs typeface="Arial" panose="020B0604020202020204" pitchFamily="34" charset="0"/>
              </a:rPr>
              <a:t>. London: NICE. Available at: </a:t>
            </a:r>
            <a:r>
              <a:rPr lang="en-GB" sz="1200" dirty="0">
                <a:latin typeface="Arial" panose="020B0604020202020204" pitchFamily="34" charset="0"/>
                <a:cs typeface="Arial" panose="020B0604020202020204" pitchFamily="34" charset="0"/>
                <a:hlinkClick r:id="rId3"/>
              </a:rPr>
              <a:t>https://www.nice.org.uk/guidance/ng115</a:t>
            </a:r>
            <a:r>
              <a:rPr lang="en-GB" sz="1200" dirty="0">
                <a:latin typeface="Arial" panose="020B0604020202020204" pitchFamily="34" charset="0"/>
                <a:cs typeface="Arial" panose="020B0604020202020204" pitchFamily="34" charset="0"/>
              </a:rPr>
              <a:t> (Accessed: 11 August 2026).</a:t>
            </a:r>
          </a:p>
          <a:p>
            <a:pPr marL="0" indent="0">
              <a:buNone/>
            </a:pPr>
            <a:r>
              <a:rPr lang="en-GB" sz="1200" dirty="0">
                <a:latin typeface="Arial" panose="020B0604020202020204" pitchFamily="34" charset="0"/>
                <a:cs typeface="Arial" panose="020B0604020202020204" pitchFamily="34" charset="0"/>
              </a:rPr>
              <a:t>NHS (2026) </a:t>
            </a:r>
            <a:r>
              <a:rPr lang="en-GB" sz="1200" i="1" dirty="0">
                <a:latin typeface="Arial" panose="020B0604020202020204" pitchFamily="34" charset="0"/>
                <a:cs typeface="Arial" panose="020B0604020202020204" pitchFamily="34" charset="0"/>
              </a:rPr>
              <a:t>Chronic obstructive pulmonary disease (COPD)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https://www.nhs.uk/conditions/chronic-obstructive-pulmonary-disease-copd/</a:t>
            </a:r>
            <a:r>
              <a:rPr lang="en-GB" sz="1200" dirty="0">
                <a:latin typeface="Arial" panose="020B0604020202020204" pitchFamily="34" charset="0"/>
                <a:cs typeface="Arial" panose="020B0604020202020204" pitchFamily="34" charset="0"/>
              </a:rPr>
              <a:t> (Accessed: 11 August 2026).</a:t>
            </a:r>
          </a:p>
          <a:p>
            <a:pPr marL="0" indent="0">
              <a:buNone/>
            </a:pPr>
            <a:r>
              <a:rPr lang="en-GB" sz="1200" dirty="0">
                <a:latin typeface="Arial" panose="020B0604020202020204" pitchFamily="34" charset="0"/>
                <a:cs typeface="Arial" panose="020B0604020202020204" pitchFamily="34" charset="0"/>
              </a:rPr>
              <a:t>NHS (2026) </a:t>
            </a:r>
            <a:r>
              <a:rPr lang="en-GB" sz="1200" i="1" dirty="0">
                <a:latin typeface="Arial" panose="020B0604020202020204" pitchFamily="34" charset="0"/>
                <a:cs typeface="Arial" panose="020B0604020202020204" pitchFamily="34" charset="0"/>
              </a:rPr>
              <a:t>Chronic obstructive pulmonary disease (COPD): diagnosis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https://www.nhs.uk/conditions/chronic-obstructive-pulmonary-disease-copd/diagnosis/</a:t>
            </a:r>
            <a:r>
              <a:rPr lang="en-GB" sz="1200" dirty="0">
                <a:latin typeface="Arial" panose="020B0604020202020204" pitchFamily="34" charset="0"/>
                <a:cs typeface="Arial" panose="020B0604020202020204" pitchFamily="34" charset="0"/>
              </a:rPr>
              <a:t> (Accessed: 11 August 2026).</a:t>
            </a:r>
          </a:p>
          <a:p>
            <a:pPr marL="0" indent="0">
              <a:buNone/>
            </a:pPr>
            <a:r>
              <a:rPr lang="en-GB" sz="1200" dirty="0">
                <a:latin typeface="Arial" panose="020B0604020202020204" pitchFamily="34" charset="0"/>
                <a:cs typeface="Arial" panose="020B0604020202020204" pitchFamily="34" charset="0"/>
              </a:rPr>
              <a:t>NHS (2026) </a:t>
            </a:r>
            <a:r>
              <a:rPr lang="en-GB" sz="1200" i="1" dirty="0">
                <a:latin typeface="Arial" panose="020B0604020202020204" pitchFamily="34" charset="0"/>
                <a:cs typeface="Arial" panose="020B0604020202020204" pitchFamily="34" charset="0"/>
              </a:rPr>
              <a:t>Chronic obstructive pulmonary disease (COPD): treatment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https://www.nhs.uk/conditions/chronic-obstructive-pulmonary-disease-copd/treatment/</a:t>
            </a:r>
            <a:r>
              <a:rPr lang="en-GB" sz="1200" dirty="0">
                <a:latin typeface="Arial" panose="020B0604020202020204" pitchFamily="34" charset="0"/>
                <a:cs typeface="Arial" panose="020B0604020202020204" pitchFamily="34" charset="0"/>
              </a:rPr>
              <a:t> (Accessed: 11 August 2026).</a:t>
            </a:r>
          </a:p>
          <a:p>
            <a:pPr marL="0" indent="0">
              <a:buNone/>
            </a:pPr>
            <a:r>
              <a:rPr lang="en-GB" sz="1200" dirty="0">
                <a:latin typeface="Arial" panose="020B0604020202020204" pitchFamily="34" charset="0"/>
                <a:cs typeface="Arial" panose="020B0604020202020204" pitchFamily="34" charset="0"/>
              </a:rPr>
              <a:t>NHS England (2026) </a:t>
            </a:r>
            <a:r>
              <a:rPr lang="en-GB" sz="1200" i="1" dirty="0">
                <a:latin typeface="Arial" panose="020B0604020202020204" pitchFamily="34" charset="0"/>
                <a:cs typeface="Arial" panose="020B0604020202020204" pitchFamily="34" charset="0"/>
              </a:rPr>
              <a:t>Pulmonary rehabilitation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https://www.england.nhs.uk/ourwork/clinical-policy/respiratory-disease/pulmonary-rehabilitation/</a:t>
            </a:r>
            <a:r>
              <a:rPr lang="en-GB" sz="1200" dirty="0">
                <a:latin typeface="Arial" panose="020B0604020202020204" pitchFamily="34" charset="0"/>
                <a:cs typeface="Arial" panose="020B0604020202020204" pitchFamily="34" charset="0"/>
              </a:rPr>
              <a:t> (Accessed: 11 August 2026).</a:t>
            </a:r>
          </a:p>
          <a:p>
            <a:pPr marL="0" indent="0">
              <a:buNone/>
            </a:pPr>
            <a:r>
              <a:rPr lang="en-GB" sz="1200" dirty="0">
                <a:latin typeface="Arial" panose="020B0604020202020204" pitchFamily="34" charset="0"/>
                <a:cs typeface="Arial" panose="020B0604020202020204" pitchFamily="34" charset="0"/>
              </a:rPr>
              <a:t>World Health Organization (WHO) (2026) </a:t>
            </a:r>
            <a:r>
              <a:rPr lang="en-GB" sz="1200" i="1" dirty="0">
                <a:latin typeface="Arial" panose="020B0604020202020204" pitchFamily="34" charset="0"/>
                <a:cs typeface="Arial" panose="020B0604020202020204" pitchFamily="34" charset="0"/>
              </a:rPr>
              <a:t>Chronic obstructive pulmonary disease (COPD)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https://www.who.int/news-room/fact-sheets/detail/chronic-obstructive-pulmonary-disease-(copd)</a:t>
            </a:r>
            <a:r>
              <a:rPr lang="en-GB" sz="1200" dirty="0">
                <a:latin typeface="Arial" panose="020B0604020202020204" pitchFamily="34" charset="0"/>
                <a:cs typeface="Arial" panose="020B0604020202020204" pitchFamily="34" charset="0"/>
              </a:rPr>
              <a:t> (Accessed: 11 August 2026).</a:t>
            </a:r>
          </a:p>
          <a:p>
            <a:pPr marL="0" indent="0">
              <a:spcBef>
                <a:spcPts val="1600"/>
              </a:spcBef>
              <a:buNone/>
            </a:pPr>
            <a:endParaRPr lang="en-GB" sz="1100" dirty="0">
              <a:solidFill>
                <a:schemeClr val="tx1"/>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3" name="Graphic 2">
            <a:extLst>
              <a:ext uri="{FF2B5EF4-FFF2-40B4-BE49-F238E27FC236}">
                <a16:creationId xmlns:a16="http://schemas.microsoft.com/office/drawing/2014/main" id="{E18D211A-4FBB-6062-21A2-2E97A34D02F8}"/>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9"/>
              </a:ext>
            </a:extLst>
          </a:blip>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575</TotalTime>
  <Words>1487</Words>
  <Application>Microsoft Office PowerPoint</Application>
  <PresentationFormat>On-screen Show (4:3)</PresentationFormat>
  <Paragraphs>188</Paragraphs>
  <Slides>13</Slides>
  <Notes>1</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Myriad Pro</vt:lpstr>
      <vt:lpstr>Verdana</vt:lpstr>
      <vt:lpstr>Wingdings</vt:lpstr>
      <vt:lpstr>20140311PresentationUWTSDTemplate</vt:lpstr>
      <vt:lpstr>PowerPoint Presentation</vt:lpstr>
      <vt:lpstr>PowerPoint Presentation</vt:lpstr>
      <vt:lpstr>Definition of COPD.</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Bahja Salah</cp:lastModifiedBy>
  <cp:revision>231</cp:revision>
  <cp:lastPrinted>2018-07-09T15:27:01Z</cp:lastPrinted>
  <dcterms:created xsi:type="dcterms:W3CDTF">2002-10-07T19:43:58Z</dcterms:created>
  <dcterms:modified xsi:type="dcterms:W3CDTF">2026-08-14T10:19:09Z</dcterms:modified>
</cp:coreProperties>
</file>