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2610E0-7330-41FA-8765-08086484EC41}" v="24" dt="2024-09-27T15:22:18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62" d="100"/>
          <a:sy n="62" d="100"/>
        </p:scale>
        <p:origin x="7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 John (Meifod CP School)" userId="8b94f625-1227-4d96-8dea-4529a2979071" providerId="ADAL" clId="{642610E0-7330-41FA-8765-08086484EC41}"/>
    <pc:docChg chg="undo custSel modSld">
      <pc:chgData name="L John (Meifod CP School)" userId="8b94f625-1227-4d96-8dea-4529a2979071" providerId="ADAL" clId="{642610E0-7330-41FA-8765-08086484EC41}" dt="2024-10-02T12:30:38.013" v="890" actId="20577"/>
      <pc:docMkLst>
        <pc:docMk/>
      </pc:docMkLst>
      <pc:sldChg chg="addSp delSp modSp mod">
        <pc:chgData name="L John (Meifod CP School)" userId="8b94f625-1227-4d96-8dea-4529a2979071" providerId="ADAL" clId="{642610E0-7330-41FA-8765-08086484EC41}" dt="2024-10-02T12:27:56.443" v="887" actId="478"/>
        <pc:sldMkLst>
          <pc:docMk/>
          <pc:sldMk cId="3220127930" sldId="256"/>
        </pc:sldMkLst>
        <pc:spChg chg="add mod">
          <ac:chgData name="L John (Meifod CP School)" userId="8b94f625-1227-4d96-8dea-4529a2979071" providerId="ADAL" clId="{642610E0-7330-41FA-8765-08086484EC41}" dt="2024-09-20T11:17:58.815" v="775" actId="2711"/>
          <ac:spMkLst>
            <pc:docMk/>
            <pc:sldMk cId="3220127930" sldId="256"/>
            <ac:spMk id="2" creationId="{7B7029C3-62FA-D859-A047-F11C4EB61D79}"/>
          </ac:spMkLst>
        </pc:spChg>
        <pc:spChg chg="add del mod">
          <ac:chgData name="L John (Meifod CP School)" userId="8b94f625-1227-4d96-8dea-4529a2979071" providerId="ADAL" clId="{642610E0-7330-41FA-8765-08086484EC41}" dt="2024-09-20T11:08:36.289" v="548"/>
          <ac:spMkLst>
            <pc:docMk/>
            <pc:sldMk cId="3220127930" sldId="256"/>
            <ac:spMk id="3" creationId="{BD6F67BB-FA2B-BE75-EDC0-A0A59D49C5A6}"/>
          </ac:spMkLst>
        </pc:spChg>
        <pc:spChg chg="del mod">
          <ac:chgData name="L John (Meifod CP School)" userId="8b94f625-1227-4d96-8dea-4529a2979071" providerId="ADAL" clId="{642610E0-7330-41FA-8765-08086484EC41}" dt="2024-10-02T12:26:41.677" v="873" actId="478"/>
          <ac:spMkLst>
            <pc:docMk/>
            <pc:sldMk cId="3220127930" sldId="256"/>
            <ac:spMk id="5" creationId="{2930D0DC-6F6B-D8ED-4A34-E80780EE9B82}"/>
          </ac:spMkLst>
        </pc:spChg>
        <pc:spChg chg="mod">
          <ac:chgData name="L John (Meifod CP School)" userId="8b94f625-1227-4d96-8dea-4529a2979071" providerId="ADAL" clId="{642610E0-7330-41FA-8765-08086484EC41}" dt="2024-10-02T12:27:46.464" v="886" actId="14100"/>
          <ac:spMkLst>
            <pc:docMk/>
            <pc:sldMk cId="3220127930" sldId="256"/>
            <ac:spMk id="6" creationId="{6C6B266D-C86E-D6EE-48B9-85B99A6E3FF5}"/>
          </ac:spMkLst>
        </pc:spChg>
        <pc:spChg chg="mod">
          <ac:chgData name="L John (Meifod CP School)" userId="8b94f625-1227-4d96-8dea-4529a2979071" providerId="ADAL" clId="{642610E0-7330-41FA-8765-08086484EC41}" dt="2024-09-20T11:03:10.862" v="484" actId="20577"/>
          <ac:spMkLst>
            <pc:docMk/>
            <pc:sldMk cId="3220127930" sldId="256"/>
            <ac:spMk id="8" creationId="{AF333464-4FD0-36F8-35E5-2E9585177953}"/>
          </ac:spMkLst>
        </pc:spChg>
        <pc:spChg chg="mod">
          <ac:chgData name="L John (Meifod CP School)" userId="8b94f625-1227-4d96-8dea-4529a2979071" providerId="ADAL" clId="{642610E0-7330-41FA-8765-08086484EC41}" dt="2024-09-20T11:03:13.723" v="485" actId="20577"/>
          <ac:spMkLst>
            <pc:docMk/>
            <pc:sldMk cId="3220127930" sldId="256"/>
            <ac:spMk id="9" creationId="{4DA16EA7-8D92-8682-6018-791C454DCA89}"/>
          </ac:spMkLst>
        </pc:spChg>
        <pc:spChg chg="mod">
          <ac:chgData name="L John (Meifod CP School)" userId="8b94f625-1227-4d96-8dea-4529a2979071" providerId="ADAL" clId="{642610E0-7330-41FA-8765-08086484EC41}" dt="2024-09-20T11:00:51.512" v="461" actId="20577"/>
          <ac:spMkLst>
            <pc:docMk/>
            <pc:sldMk cId="3220127930" sldId="256"/>
            <ac:spMk id="10" creationId="{53575FE5-1F95-4ADA-AAEB-568FA5D824AD}"/>
          </ac:spMkLst>
        </pc:spChg>
        <pc:spChg chg="add mod">
          <ac:chgData name="L John (Meifod CP School)" userId="8b94f625-1227-4d96-8dea-4529a2979071" providerId="ADAL" clId="{642610E0-7330-41FA-8765-08086484EC41}" dt="2024-09-25T12:11:01.750" v="849" actId="20577"/>
          <ac:spMkLst>
            <pc:docMk/>
            <pc:sldMk cId="3220127930" sldId="256"/>
            <ac:spMk id="11" creationId="{AC7CBA46-49A1-AFEF-69F8-898AD2DBBF16}"/>
          </ac:spMkLst>
        </pc:spChg>
        <pc:spChg chg="add del mod">
          <ac:chgData name="L John (Meifod CP School)" userId="8b94f625-1227-4d96-8dea-4529a2979071" providerId="ADAL" clId="{642610E0-7330-41FA-8765-08086484EC41}" dt="2024-10-02T12:27:56.443" v="887" actId="478"/>
          <ac:spMkLst>
            <pc:docMk/>
            <pc:sldMk cId="3220127930" sldId="256"/>
            <ac:spMk id="12" creationId="{2717E7D3-2FA8-12C3-B8D6-56DC14558C8B}"/>
          </ac:spMkLst>
        </pc:spChg>
      </pc:sldChg>
      <pc:sldChg chg="modSp mod">
        <pc:chgData name="L John (Meifod CP School)" userId="8b94f625-1227-4d96-8dea-4529a2979071" providerId="ADAL" clId="{642610E0-7330-41FA-8765-08086484EC41}" dt="2024-09-20T10:57:19.760" v="425" actId="20577"/>
        <pc:sldMkLst>
          <pc:docMk/>
          <pc:sldMk cId="1401196196" sldId="257"/>
        </pc:sldMkLst>
        <pc:spChg chg="mod">
          <ac:chgData name="L John (Meifod CP School)" userId="8b94f625-1227-4d96-8dea-4529a2979071" providerId="ADAL" clId="{642610E0-7330-41FA-8765-08086484EC41}" dt="2024-09-20T10:57:19.760" v="425" actId="20577"/>
          <ac:spMkLst>
            <pc:docMk/>
            <pc:sldMk cId="1401196196" sldId="257"/>
            <ac:spMk id="3" creationId="{ECE3ADD1-F87C-2CE1-664E-D334C4360931}"/>
          </ac:spMkLst>
        </pc:spChg>
      </pc:sldChg>
      <pc:sldChg chg="addSp delSp modSp mod">
        <pc:chgData name="L John (Meifod CP School)" userId="8b94f625-1227-4d96-8dea-4529a2979071" providerId="ADAL" clId="{642610E0-7330-41FA-8765-08086484EC41}" dt="2024-10-02T12:30:38.013" v="890" actId="20577"/>
        <pc:sldMkLst>
          <pc:docMk/>
          <pc:sldMk cId="3340791914" sldId="258"/>
        </pc:sldMkLst>
        <pc:spChg chg="mod">
          <ac:chgData name="L John (Meifod CP School)" userId="8b94f625-1227-4d96-8dea-4529a2979071" providerId="ADAL" clId="{642610E0-7330-41FA-8765-08086484EC41}" dt="2024-10-02T12:30:38.013" v="890" actId="20577"/>
          <ac:spMkLst>
            <pc:docMk/>
            <pc:sldMk cId="3340791914" sldId="258"/>
            <ac:spMk id="3" creationId="{5062DAA3-3291-7502-CA70-31FD983EF6C1}"/>
          </ac:spMkLst>
        </pc:spChg>
        <pc:spChg chg="add del mod">
          <ac:chgData name="L John (Meifod CP School)" userId="8b94f625-1227-4d96-8dea-4529a2979071" providerId="ADAL" clId="{642610E0-7330-41FA-8765-08086484EC41}" dt="2024-09-20T11:20:55.366" v="838" actId="20577"/>
          <ac:spMkLst>
            <pc:docMk/>
            <pc:sldMk cId="3340791914" sldId="258"/>
            <ac:spMk id="4" creationId="{0AEE7272-5D20-B186-3920-8012510177CF}"/>
          </ac:spMkLst>
        </pc:spChg>
        <pc:spChg chg="add del mod">
          <ac:chgData name="L John (Meifod CP School)" userId="8b94f625-1227-4d96-8dea-4529a2979071" providerId="ADAL" clId="{642610E0-7330-41FA-8765-08086484EC41}" dt="2024-09-20T10:58:54.587" v="440" actId="1076"/>
          <ac:spMkLst>
            <pc:docMk/>
            <pc:sldMk cId="3340791914" sldId="258"/>
            <ac:spMk id="6" creationId="{574072FB-B577-F7E6-FB88-7AA2D97689E4}"/>
          </ac:spMkLst>
        </pc:spChg>
        <pc:graphicFrameChg chg="add del mod">
          <ac:chgData name="L John (Meifod CP School)" userId="8b94f625-1227-4d96-8dea-4529a2979071" providerId="ADAL" clId="{642610E0-7330-41FA-8765-08086484EC41}" dt="2024-09-20T10:58:54.587" v="440" actId="1076"/>
          <ac:graphicFrameMkLst>
            <pc:docMk/>
            <pc:sldMk cId="3340791914" sldId="258"/>
            <ac:graphicFrameMk id="7" creationId="{970E335E-9F7A-9F8F-685E-A73A1CD06DC0}"/>
          </ac:graphicFrameMkLst>
        </pc:graphicFrameChg>
        <pc:picChg chg="add mod">
          <ac:chgData name="L John (Meifod CP School)" userId="8b94f625-1227-4d96-8dea-4529a2979071" providerId="ADAL" clId="{642610E0-7330-41FA-8765-08086484EC41}" dt="2024-09-20T10:59:22.125" v="447" actId="14100"/>
          <ac:picMkLst>
            <pc:docMk/>
            <pc:sldMk cId="3340791914" sldId="258"/>
            <ac:picMk id="5" creationId="{1193CA91-CA18-DE89-DE36-6AE416B8B1A1}"/>
          </ac:picMkLst>
        </pc:picChg>
        <pc:picChg chg="add mod">
          <ac:chgData name="L John (Meifod CP School)" userId="8b94f625-1227-4d96-8dea-4529a2979071" providerId="ADAL" clId="{642610E0-7330-41FA-8765-08086484EC41}" dt="2024-09-20T10:59:18.133" v="446" actId="14100"/>
          <ac:picMkLst>
            <pc:docMk/>
            <pc:sldMk cId="3340791914" sldId="258"/>
            <ac:picMk id="8" creationId="{565A7CD9-A36E-5BB6-B01F-455B1891D2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2D951-EC89-1024-18E4-B791B24186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C1643A-51C9-86E6-12F6-0386AEB19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E6B21-986C-2438-D32B-2CD192CA2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50EF7-F1AE-1069-02D6-D6886EBA2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E9391-7B8E-10DB-82BC-603700E8B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46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49D2-1369-A961-2C4B-B6499FB4E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3E3B1-D581-87F6-9AC2-C1CE5F308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F9FBA-FA75-3CA9-85DB-A9EB9FE90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2AC25-023A-3014-685D-82EE2E9AC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D9194-8AFB-3218-A503-D1DE7F14D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3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6A72C-FA22-7F27-4257-775012147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9B6F28-5659-8808-10C6-729B3E297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84701-ED38-F1D5-4FF4-9C8ADC2E9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07A0D-EF34-0B65-E721-A870A9C7A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880BD-1635-5F15-6C85-3EA6A2125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700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27767-6230-41E6-0664-AE9D13D6A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88D56-4812-16F0-8BB1-ECB0AE671D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A955E-EF3D-A288-C6F5-51F7EB6E39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62D6A0-FB22-2D0A-9AAD-5C35535E7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5D6D01-723D-E1A1-A56F-92CE981A3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87253-8C27-6520-69AC-C52009B61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035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871A3-7F52-4237-E665-1D5938E74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A88C0-1BB2-E8D9-739D-F01AD07BD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F54D1F-9FD0-A5C5-7161-6F137F9151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9B0D34-5D1D-E845-046F-00FD42B043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97E993-AD67-CF14-2690-6F88ECDF98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B41F5C-CE97-4604-A3AE-94667FAC6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3B7254-74FA-CC50-CA34-8FB1D2BF6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931DE2-A272-B0F6-CFFC-0FE6C5AA6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725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E24AD-68DD-D1D6-8C38-5B71480B1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A8BFF0-F150-1DCD-94C5-0CD938363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C892C9-8AC5-AA3C-96F4-A5F8E8309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20973-5468-6D6C-6954-60CD6FD1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36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4F6F1D-B25F-F908-9B16-7AA959186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D615BA-E37E-0F73-8C2B-9DDFE1666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ABC0B-12D3-0FC9-E81A-9D3B84BF8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4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55477-BF96-3256-339A-2D7B2794F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0063-5553-FB40-8D22-C6999A61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F0CF5-31CC-B6A0-94CC-399A81B89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86C0C3-4103-0C50-BB6E-C7907B281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A4CBEA-85F9-B152-036A-731166FB6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19B284-F00A-A77C-8BAB-A8B238F17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943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C8FB5-7D6C-F23D-EEC6-3EC6EE7DB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DC831D-F5B5-62CB-27E8-CF590D40F1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C1568E-A02B-3FA4-39A5-29E7ED0A74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76CC3-9994-E936-FA32-61D18F759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B1F3A6-AAA6-76CD-5B24-0C4BF2739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5E294-2370-B98D-4097-E2B74F739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715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5A533-E1FE-F786-E4A4-AE6B0026F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7139AA-1AEE-5C16-5A3D-32DA7389B8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1D3E1-D598-29B8-F251-8B138724A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8F70E-3A85-1EE5-21BE-0B907656E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CF07B-2985-B580-C5E6-BC9D202E7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93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407789-6B22-7B3F-A4C0-0756BE355E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33194D-0491-BAF7-A36D-50D88F91CF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D8ACB-9864-47FB-D0E9-96EBE0E30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95CB0-5C65-45B3-52EF-D0E76A0BB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782A1-956D-3B6D-3D77-34C6AA93D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54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80ED7E-00C6-3E0E-76E4-27C18CE59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7121C-EC28-9E37-1FD9-39BD93191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B28BB-D6E9-37C9-0353-BF91AAA85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A7051E-B320-4440-89B7-103BAF5B7307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A9213-F55D-21FD-1419-0378E5317F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F60F6-B071-BDBB-FFDE-7681050A2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2D69CF-6C17-426F-B4F4-76D482AD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512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7A2CC4-8AA0-BB89-A948-D6A2D04D7E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754" y="743723"/>
            <a:ext cx="2783070" cy="1938835"/>
          </a:xfrm>
          <a:prstGeom prst="rect">
            <a:avLst/>
          </a:prstGeom>
          <a:noFill/>
        </p:spPr>
      </p:pic>
      <p:sp>
        <p:nvSpPr>
          <p:cNvPr id="6" name="Text Box 1">
            <a:extLst>
              <a:ext uri="{FF2B5EF4-FFF2-40B4-BE49-F238E27FC236}">
                <a16:creationId xmlns:a16="http://schemas.microsoft.com/office/drawing/2014/main" id="{6C6B266D-C86E-D6EE-48B9-85B99A6E3FF5}"/>
              </a:ext>
            </a:extLst>
          </p:cNvPr>
          <p:cNvSpPr txBox="1"/>
          <p:nvPr/>
        </p:nvSpPr>
        <p:spPr>
          <a:xfrm>
            <a:off x="629215" y="1113586"/>
            <a:ext cx="3513762" cy="381801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0070C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 ydy dy hoff fwyd di? </a:t>
            </a:r>
            <a:endParaRPr lang="en-GB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0070C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 ydy dy hoff diod di? </a:t>
            </a:r>
            <a:endParaRPr lang="en-GB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 hoff fwyd i ydy …..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Fy hoff ddiod i ydy….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0070C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 rwyt ti’n hoffi i fwyta? </a:t>
            </a:r>
            <a:endParaRPr lang="en-GB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0070C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 rwyt ti’n hoffi i ddiod? </a:t>
            </a:r>
            <a:endParaRPr lang="en-GB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 i’n hoffi fwyta …….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Dydw i ddim yn hoffi fwyta . </a:t>
            </a:r>
            <a:endParaRPr lang="en-GB" kern="100" dirty="0">
              <a:solidFill>
                <a:srgbClr val="FF0000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cy-GB" kern="100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Dydw i ddim yn hoffi diod… - </a:t>
            </a:r>
            <a:endParaRPr lang="en-GB" kern="100" dirty="0">
              <a:solidFill>
                <a:srgbClr val="FF000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883CBA-A34E-30DB-16A7-89BBA03707DE}"/>
              </a:ext>
            </a:extLst>
          </p:cNvPr>
          <p:cNvSpPr txBox="1"/>
          <p:nvPr/>
        </p:nvSpPr>
        <p:spPr>
          <a:xfrm>
            <a:off x="713678" y="660956"/>
            <a:ext cx="2062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 Iaith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333464-4FD0-36F8-35E5-2E9585177953}"/>
              </a:ext>
            </a:extLst>
          </p:cNvPr>
          <p:cNvSpPr txBox="1"/>
          <p:nvPr/>
        </p:nvSpPr>
        <p:spPr>
          <a:xfrm>
            <a:off x="5260367" y="1106184"/>
            <a:ext cx="1361229" cy="3978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Brechdan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Losin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Caws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Tatws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Sudd oren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Bisgedi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Banana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Grawnwin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Llysieuyn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Moron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Caws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Pasta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A16EA7-8D92-8682-6018-791C454DCA89}"/>
              </a:ext>
            </a:extLst>
          </p:cNvPr>
          <p:cNvSpPr txBox="1"/>
          <p:nvPr/>
        </p:nvSpPr>
        <p:spPr>
          <a:xfrm>
            <a:off x="6539349" y="1113586"/>
            <a:ext cx="1667949" cy="3644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Bara efo jam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Mefus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Dwr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Pysgod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Llaeth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Cinio rhost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Siocled poeth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Mafon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Sbrowts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Cacen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 Box 2">
            <a:extLst>
              <a:ext uri="{FF2B5EF4-FFF2-40B4-BE49-F238E27FC236}">
                <a16:creationId xmlns:a16="http://schemas.microsoft.com/office/drawing/2014/main" id="{53575FE5-1F95-4ADA-AAEB-568FA5D824AD}"/>
              </a:ext>
            </a:extLst>
          </p:cNvPr>
          <p:cNvSpPr txBox="1"/>
          <p:nvPr/>
        </p:nvSpPr>
        <p:spPr>
          <a:xfrm>
            <a:off x="8663881" y="3311447"/>
            <a:ext cx="2371724" cy="3048255"/>
          </a:xfrm>
          <a:prstGeom prst="rect">
            <a:avLst/>
          </a:prstGeom>
          <a:solidFill>
            <a:srgbClr val="FFFF00"/>
          </a:solidFill>
          <a:ln w="6350">
            <a:solidFill>
              <a:srgbClr val="FFFF0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Ydych chi’n sêr?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Triwch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adio pam sy’n hoffi</a:t>
            </a: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Achos… </a:t>
            </a: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Mae’n di-flas </a:t>
            </a: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Mae’n flasus </a:t>
            </a: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Mae’n iach </a:t>
            </a:r>
            <a:endParaRPr lang="en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Mae’n afiach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Mae’n</a:t>
            </a:r>
            <a:r>
              <a:rPr lang="en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dwlu</a:t>
            </a:r>
            <a:r>
              <a:rPr lang="en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029C3-62FA-D859-A047-F11C4EB61D79}"/>
              </a:ext>
            </a:extLst>
          </p:cNvPr>
          <p:cNvSpPr txBox="1"/>
          <p:nvPr/>
        </p:nvSpPr>
        <p:spPr>
          <a:xfrm>
            <a:off x="575354" y="5270643"/>
            <a:ext cx="29527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Comic Sans MS" panose="030F0702030302020204" pitchFamily="66" charset="0"/>
              </a:rPr>
              <a:t>Rholiwch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a’r</a:t>
            </a:r>
            <a:r>
              <a:rPr lang="en-GB" sz="1400" dirty="0">
                <a:latin typeface="Comic Sans MS" panose="030F0702030302020204" pitchFamily="66" charset="0"/>
              </a:rPr>
              <a:t> dis</a:t>
            </a:r>
          </a:p>
          <a:p>
            <a:r>
              <a:rPr lang="en-GB" sz="1400" dirty="0">
                <a:latin typeface="Comic Sans MS" panose="030F0702030302020204" pitchFamily="66" charset="0"/>
              </a:rPr>
              <a:t>Am </a:t>
            </a:r>
            <a:r>
              <a:rPr lang="en-GB" sz="1400" dirty="0" err="1">
                <a:latin typeface="Comic Sans MS" panose="030F0702030302020204" pitchFamily="66" charset="0"/>
              </a:rPr>
              <a:t>dy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dro</a:t>
            </a:r>
            <a:r>
              <a:rPr lang="en-GB" sz="1400" dirty="0">
                <a:latin typeface="Comic Sans MS" panose="030F0702030302020204" pitchFamily="66" charset="0"/>
              </a:rPr>
              <a:t> di</a:t>
            </a:r>
          </a:p>
          <a:p>
            <a:r>
              <a:rPr lang="en-GB" sz="1400" dirty="0" err="1">
                <a:latin typeface="Comic Sans MS" panose="030F0702030302020204" pitchFamily="66" charset="0"/>
              </a:rPr>
              <a:t>Rhowch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cownter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ar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sgwâr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7CBA46-49A1-AFEF-69F8-898AD2DBBF16}"/>
              </a:ext>
            </a:extLst>
          </p:cNvPr>
          <p:cNvSpPr txBox="1"/>
          <p:nvPr/>
        </p:nvSpPr>
        <p:spPr>
          <a:xfrm>
            <a:off x="3984702" y="5378365"/>
            <a:ext cx="37311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Cyfrwch</a:t>
            </a:r>
          </a:p>
          <a:p>
            <a:r>
              <a:rPr lang="cy-GB" sz="1400" kern="100" dirty="0">
                <a:latin typeface="Comic Sans MS" panose="030F0702030302020204" pitchFamily="66" charset="0"/>
                <a:cs typeface="Times New Roman" panose="02020603050405020304" pitchFamily="18" charset="0"/>
              </a:rPr>
              <a:t>Tro Cerys sy’n eto</a:t>
            </a:r>
          </a:p>
          <a:p>
            <a:r>
              <a:rPr lang="cy-GB" sz="1400" kern="100" dirty="0">
                <a:latin typeface="Comic Sans MS" panose="030F0702030302020204" pitchFamily="66" charset="0"/>
                <a:cs typeface="Times New Roman" panose="02020603050405020304" pitchFamily="18" charset="0"/>
              </a:rPr>
              <a:t>Paid a becso  - pob lwc a dro nesa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0127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E3ADD1-F87C-2CE1-664E-D334C4360931}"/>
              </a:ext>
            </a:extLst>
          </p:cNvPr>
          <p:cNvSpPr txBox="1"/>
          <p:nvPr/>
        </p:nvSpPr>
        <p:spPr>
          <a:xfrm>
            <a:off x="802888" y="618711"/>
            <a:ext cx="9489688" cy="59028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Hyfforddiant y gem am dosbarth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Cyntaf, dewch o hyd i bartner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Dw i eisiau i chi cael un dis ac un bwrdd gem i pâr.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Rholiwch y dis, i weld pwy sy’n gyntaf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Un ar y tro, rholiwch y dis, cyfrwch yr </a:t>
            </a:r>
            <a:r>
              <a:rPr lang="cy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sgwâriau</a:t>
            </a: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symudwch y cownter.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Edrychwch ar y llun, gofynnwch y chwestiwn, Wyt ti’n hoffi…….i fwyta? i bartner.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 i ti gwrando a’r dy bartner di.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Eich partner ateb, os </a:t>
            </a:r>
            <a:r>
              <a:rPr lang="cy-GB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tic - Rydw i’n hoffi… i fwyta neu os </a:t>
            </a:r>
            <a:r>
              <a:rPr lang="cy-GB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oes</a:t>
            </a: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croes Dydw i ddim yn hoffi….. i fwyta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Os stopiwch chi ar gornel efo wyneb gwenu, dwedwch fy hoff fwyd neu diod.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 </a:t>
            </a:r>
            <a:r>
              <a:rPr lang="cy-GB" sz="18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enill</a:t>
            </a: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gêm, y cyntaf i’r diwedd.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Os oes yna amser, chwaraewch eto.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Mwynhewch eich hunain, ymarferwch eich geirfa Cymraeg!!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8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Peidiwch i siarad Saesneg, ymarfer siarad Cymraeg</a:t>
            </a:r>
            <a:r>
              <a:rPr lang="cy-GB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!</a:t>
            </a:r>
            <a:endParaRPr lang="cy-GB" sz="18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cy-GB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cy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42E8200F-15D1-BE22-68F4-1863305C86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99" t="21469" r="25105" b="15107"/>
          <a:stretch/>
        </p:blipFill>
        <p:spPr bwMode="auto">
          <a:xfrm>
            <a:off x="9015482" y="4416802"/>
            <a:ext cx="2373630" cy="1651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01196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62DAA3-3291-7502-CA70-31FD983EF6C1}"/>
              </a:ext>
            </a:extLst>
          </p:cNvPr>
          <p:cNvSpPr txBox="1"/>
          <p:nvPr/>
        </p:nvSpPr>
        <p:spPr>
          <a:xfrm>
            <a:off x="981309" y="880945"/>
            <a:ext cx="9981218" cy="2086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Bore da  - Miss Jones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Mi 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 i ti dysgu am fwyd heddiw eto, fel gwersi adolygiad. Dweda  - 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Heddiw blant, rydyn ni mynd i ddysgu bwyd efo bwrdd gêm</a:t>
            </a:r>
            <a:endParaRPr lang="en-GB" sz="1400" kern="100" dirty="0">
              <a:solidFill>
                <a:schemeClr val="accent3">
                  <a:lumMod val="60000"/>
                  <a:lumOff val="4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 efo atebion ‘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 sy’n cofio unrhyw beth am fwyd yn y Cymraeg?’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wedyn ysgrifenna syniadau ar y </a:t>
            </a: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brwdd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gwyn.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 ateba, 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pwy sy’n cofio cwestiwn 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 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fwyta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? </a:t>
            </a:r>
            <a:r>
              <a:rPr lang="cy-GB" sz="1400" kern="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Beth rwyt ti’n hoffi i fwyta?</a:t>
            </a:r>
            <a:endParaRPr lang="en-GB" sz="1400" kern="100" dirty="0">
              <a:solidFill>
                <a:schemeClr val="accent3">
                  <a:lumMod val="60000"/>
                  <a:lumOff val="4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4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Ysgrifenna ar y bwrdd gwyn – nesa ailadrodd – Beth rwyt ti’n hoffi i fwyta? </a:t>
            </a:r>
          </a:p>
          <a:p>
            <a:r>
              <a:rPr lang="cy-GB" sz="1400" dirty="0">
                <a:latin typeface="Comic Sans MS" panose="030F0702030302020204" pitchFamily="66" charset="0"/>
                <a:cs typeface="Times New Roman" panose="02020603050405020304" pitchFamily="18" charset="0"/>
              </a:rPr>
              <a:t>Dw i eisiau i ti ymarfer y geirfa. 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  ailadrodda  geirfa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EE7272-5D20-B186-3920-8012510177CF}"/>
              </a:ext>
            </a:extLst>
          </p:cNvPr>
          <p:cNvSpPr txBox="1"/>
          <p:nvPr/>
        </p:nvSpPr>
        <p:spPr>
          <a:xfrm>
            <a:off x="981308" y="3002147"/>
            <a:ext cx="9687621" cy="3210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Os wyt ti eisiau help, gwranda a’r recordiau efo bawb.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Darllena’r Mat Iaith efo yr plant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Rhoa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blant mewn parau. Cofia dydy Tommy ddim yn gweithio da iawn efo </a:t>
            </a: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Ted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Rhanna allan yr byrddau gêm a dis. </a:t>
            </a:r>
            <a:r>
              <a:rPr lang="cy-GB" sz="14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Rhowa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matiau </a:t>
            </a:r>
            <a:r>
              <a:rPr lang="cy-GB" sz="1400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aith</a:t>
            </a:r>
            <a:r>
              <a:rPr lang="cy-GB" sz="1400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plant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Gofynna pawb i cwestiwn eto.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Pan mae wedi</a:t>
            </a: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gem wedi gorffyn, ateba eto ‘Beth rwyt ti’n hoffi i fwyta?’ i tri neu phedwar blant.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Diolch i ti – ac pob lwc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400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Cofia i dweud – Ardderchog, Siarad Gwych, Am dy dro di. Tro pwy sy’n mesa?,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4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3CA91-CA18-DE89-DE36-6AE416B8B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586" y="5537771"/>
            <a:ext cx="1771429" cy="8130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5A7CD9-A36E-5BB6-B01F-455B1891D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294" y="5648897"/>
            <a:ext cx="1071158" cy="701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791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503</Words>
  <Application>Microsoft Office PowerPoint</Application>
  <PresentationFormat>Widescreen</PresentationFormat>
  <Paragraphs>78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Comic Sans MS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 John (Meifod CP School)</dc:creator>
  <cp:lastModifiedBy>L John (Meifod CP School)</cp:lastModifiedBy>
  <cp:revision>1</cp:revision>
  <cp:lastPrinted>2024-09-27T15:22:19Z</cp:lastPrinted>
  <dcterms:created xsi:type="dcterms:W3CDTF">2024-09-20T10:28:36Z</dcterms:created>
  <dcterms:modified xsi:type="dcterms:W3CDTF">2024-10-02T12:30:45Z</dcterms:modified>
</cp:coreProperties>
</file>