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7" r:id="rId2"/>
    <p:sldId id="258" r:id="rId3"/>
    <p:sldId id="259" r:id="rId4"/>
  </p:sldIdLst>
  <p:sldSz cx="21388388" cy="30275213"/>
  <p:notesSz cx="6858000" cy="9144000"/>
  <p:defaultTextStyle>
    <a:defPPr>
      <a:defRPr lang="en-US"/>
    </a:defPPr>
    <a:lvl1pPr marL="0" algn="l" defTabSz="2479853" rtl="0" eaLnBrk="1" latinLnBrk="0" hangingPunct="1">
      <a:defRPr sz="4882" kern="1200">
        <a:solidFill>
          <a:schemeClr val="tx1"/>
        </a:solidFill>
        <a:latin typeface="+mn-lt"/>
        <a:ea typeface="+mn-ea"/>
        <a:cs typeface="+mn-cs"/>
      </a:defRPr>
    </a:lvl1pPr>
    <a:lvl2pPr marL="1239926" algn="l" defTabSz="2479853" rtl="0" eaLnBrk="1" latinLnBrk="0" hangingPunct="1">
      <a:defRPr sz="4882" kern="1200">
        <a:solidFill>
          <a:schemeClr val="tx1"/>
        </a:solidFill>
        <a:latin typeface="+mn-lt"/>
        <a:ea typeface="+mn-ea"/>
        <a:cs typeface="+mn-cs"/>
      </a:defRPr>
    </a:lvl2pPr>
    <a:lvl3pPr marL="2479853" algn="l" defTabSz="2479853" rtl="0" eaLnBrk="1" latinLnBrk="0" hangingPunct="1">
      <a:defRPr sz="4882" kern="1200">
        <a:solidFill>
          <a:schemeClr val="tx1"/>
        </a:solidFill>
        <a:latin typeface="+mn-lt"/>
        <a:ea typeface="+mn-ea"/>
        <a:cs typeface="+mn-cs"/>
      </a:defRPr>
    </a:lvl3pPr>
    <a:lvl4pPr marL="3719779" algn="l" defTabSz="2479853" rtl="0" eaLnBrk="1" latinLnBrk="0" hangingPunct="1">
      <a:defRPr sz="4882" kern="1200">
        <a:solidFill>
          <a:schemeClr val="tx1"/>
        </a:solidFill>
        <a:latin typeface="+mn-lt"/>
        <a:ea typeface="+mn-ea"/>
        <a:cs typeface="+mn-cs"/>
      </a:defRPr>
    </a:lvl4pPr>
    <a:lvl5pPr marL="4959706" algn="l" defTabSz="2479853" rtl="0" eaLnBrk="1" latinLnBrk="0" hangingPunct="1">
      <a:defRPr sz="4882" kern="1200">
        <a:solidFill>
          <a:schemeClr val="tx1"/>
        </a:solidFill>
        <a:latin typeface="+mn-lt"/>
        <a:ea typeface="+mn-ea"/>
        <a:cs typeface="+mn-cs"/>
      </a:defRPr>
    </a:lvl5pPr>
    <a:lvl6pPr marL="6199632" algn="l" defTabSz="2479853" rtl="0" eaLnBrk="1" latinLnBrk="0" hangingPunct="1">
      <a:defRPr sz="4882" kern="1200">
        <a:solidFill>
          <a:schemeClr val="tx1"/>
        </a:solidFill>
        <a:latin typeface="+mn-lt"/>
        <a:ea typeface="+mn-ea"/>
        <a:cs typeface="+mn-cs"/>
      </a:defRPr>
    </a:lvl6pPr>
    <a:lvl7pPr marL="7439558" algn="l" defTabSz="2479853" rtl="0" eaLnBrk="1" latinLnBrk="0" hangingPunct="1">
      <a:defRPr sz="4882" kern="1200">
        <a:solidFill>
          <a:schemeClr val="tx1"/>
        </a:solidFill>
        <a:latin typeface="+mn-lt"/>
        <a:ea typeface="+mn-ea"/>
        <a:cs typeface="+mn-cs"/>
      </a:defRPr>
    </a:lvl7pPr>
    <a:lvl8pPr marL="8679485" algn="l" defTabSz="2479853" rtl="0" eaLnBrk="1" latinLnBrk="0" hangingPunct="1">
      <a:defRPr sz="4882" kern="1200">
        <a:solidFill>
          <a:schemeClr val="tx1"/>
        </a:solidFill>
        <a:latin typeface="+mn-lt"/>
        <a:ea typeface="+mn-ea"/>
        <a:cs typeface="+mn-cs"/>
      </a:defRPr>
    </a:lvl8pPr>
    <a:lvl9pPr marL="9919411" algn="l" defTabSz="2479853" rtl="0" eaLnBrk="1" latinLnBrk="0" hangingPunct="1">
      <a:defRPr sz="4882"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6">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3" autoAdjust="0"/>
    <p:restoredTop sz="94660"/>
  </p:normalViewPr>
  <p:slideViewPr>
    <p:cSldViewPr snapToGrid="0">
      <p:cViewPr varScale="1">
        <p:scale>
          <a:sx n="25" d="100"/>
          <a:sy n="25" d="100"/>
        </p:scale>
        <p:origin x="3200" y="88"/>
      </p:cViewPr>
      <p:guideLst>
        <p:guide orient="horz" pos="9535"/>
        <p:guide pos="6736"/>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6T17:29:43.516"/>
    </inkml:context>
    <inkml:brush xml:id="br0">
      <inkml:brushProperty name="width" value="0.1" units="cm"/>
      <inkml:brushProperty name="height" value="0.1" units="cm"/>
      <inkml:brushProperty name="color" value="#E71224"/>
    </inkml:brush>
  </inkml:definitions>
  <inkml:trace contextRef="#ctx0" brushRef="#br0">0 1 24575,'11'0'0,"-7"-1"0,0 1 0,0 0 0,1 0 0,-1 1 0,0-1 0,0 1 0,0-1 0,0 1 0,1 1 0,-2-1 0,1 1 0,6 2 0,-11-5 0,1 1 0,-1-1 0,1 1 0,0-1 0,-1 1 0,1 0 0,-1-1 0,1 1 0,-1-1 0,0 1 0,1 0 0,-1 0 0,1-1 0,-1 1 0,0 0 0,1 0 0,-1-1 0,0 1 0,1 0 0,-1 0 0,1 0 0,-1 0 0,0 0 0,1 0 0,-1 0 0,0 0 0,1 1 0,-1-1 0,0 0 0,1 0 0,-1 0 0,1 1 0,-1-1 0,0 0 0,1 1 0,-1-1 0,1 0 0,-1 1 0,1-1 0,-1 1 0,-4 30 0,4-6 0,-5 24 0,3-1 0,2 1 0,1 0 0,12 74 0,-9-95 0,0-2 0,0 0 0,2-1 0,14 49 0,-10-50 0,-8-18 0,1-1 0,0 0 0,0 0 0,0 0 0,1 0 0,-1 0 0,6 6 0,-6-9 0,0 0 0,1 0 0,-1 0 0,1 0 0,-1-1 0,1 1 0,0-1 0,0 0 0,0 0 0,0 0 0,0 0 0,0 0 0,0-1 0,0 1 0,0-1 0,6 0 0,63 0 0,-1-4 0,1-3 0,101-24 0,-25 5 0,41 4 0,-97 13 0,145-32 0,182-54 0,-314 78 0,0 5 0,115 1 0,279 42 0,-464-27 0,-3 2 0,-1-2 0,1-1 0,0-2 0,0-1 0,-1-1 0,60-11 0,-32 0 0,99-9 0,-41 8 0,77-12 0,0 8 0,1 8 0,339 29 0,-516-19 0,1 2 0,-1 0 0,33 11 0,-46-12 0,0 0 0,-1 0 0,1 0 0,0 1 0,-1 0 0,0 0 0,0 0 0,0 0 0,0 1 0,0-1 0,0 1 0,-1 0 0,0 0 0,0 0 0,0 1 0,0-1 0,-1 1 0,3 5 0,24 84 0,-4 2 0,-4 0 0,16 191 0,-37-279 0,0 0 0,-1 0 0,0 0 0,0-1 0,-3 11 0,-4 32 0,3 52-1365,6-85-5461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6T17:29:45.265"/>
    </inkml:context>
    <inkml:brush xml:id="br0">
      <inkml:brushProperty name="width" value="0.1" units="cm"/>
      <inkml:brushProperty name="height" value="0.1" units="cm"/>
      <inkml:brushProperty name="color" value="#E71224"/>
    </inkml:brush>
  </inkml:definitions>
  <inkml:trace contextRef="#ctx0" brushRef="#br0">253 1 24575,'-33'1'0,"-48"9"0,-11 1 0,91-11 0,0-1 0,0 1 0,0 0 0,0 0 0,0 0 0,0 0 0,1 0 0,-1 0 0,0 0 0,0 0 0,0 0 0,0 0 0,1 1 0,-1-1 0,0 0 0,0 1 0,0-1 0,1 0 0,-1 1 0,0-1 0,0 1 0,1-1 0,-1 1 0,0-1 0,1 1 0,-1 0 0,1-1 0,-1 1 0,1 0 0,-1-1 0,0 3 0,-16-25 0,13 18 0,17 16 0,23 19 0,-2 2 0,46 57 0,3 2 0,-81-91 0,-1 0 0,0-1 0,1 1 0,-1 0 0,1 0 0,-1 0 0,1-1 0,-1 1 0,1-1 0,0 1 0,-1-1 0,1 0 0,0 0 0,-1 0 0,1 0 0,0 0 0,-1 0 0,1 0 0,-1 0 0,1 0 0,0-1 0,-1 1 0,1-1 0,-1 1 0,4-2 0,45-24 0,-37 18 0,28-18 5,-1-2 0,-1-2-1,37-36 1,2-2-1389</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6T17:29:46.785"/>
    </inkml:context>
    <inkml:brush xml:id="br0">
      <inkml:brushProperty name="width" value="0.1" units="cm"/>
      <inkml:brushProperty name="height" value="0.1" units="cm"/>
      <inkml:brushProperty name="color" value="#E71224"/>
    </inkml:brush>
  </inkml:definitions>
  <inkml:trace contextRef="#ctx0" brushRef="#br0">25 74 24575,'0'0'0,"-6"-8"0,0-2 0,-1 0 0,5-3 0,-1 1 0,5-1 0,3 5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6T17:30:30.589"/>
    </inkml:context>
    <inkml:brush xml:id="br0">
      <inkml:brushProperty name="width" value="0.1" units="cm"/>
      <inkml:brushProperty name="height" value="0.1" units="cm"/>
      <inkml:brushProperty name="color" value="#E71224"/>
    </inkml:brush>
  </inkml:definitions>
  <inkml:trace contextRef="#ctx0" brushRef="#br0">0 4 24575,'77'20'0,"-1"-3"0,2-3 0,113 4 0,-142-14 0,336 11 0,-171-18 0,-144-2 0,75 6 0,-50 4 0,133-11 0,-174 2 0,149-15 0,292-37 0,-45 52 0,-205 21 0,84 12 0,-294-28 0,-1-1 0,0-2 0,0-1 0,59-14 0,59-5 0,-120 28-1365</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6T17:30:32.944"/>
    </inkml:context>
    <inkml:brush xml:id="br0">
      <inkml:brushProperty name="width" value="0.1" units="cm"/>
      <inkml:brushProperty name="height" value="0.1" units="cm"/>
      <inkml:brushProperty name="color" value="#E71224"/>
    </inkml:brush>
  </inkml:definitions>
  <inkml:trace contextRef="#ctx0" brushRef="#br0">195 48 24575,'-40'-12'0,"33"9"0,0 1 0,0 0 0,0 0 0,-1 0 0,1 1 0,-1 0 0,-8 1 0,3-15 0,12 15 0,1-1 0,0 1 0,-1-1 0,1 1 0,-1-1 0,1 1 0,0-1 0,-1 1 0,1 0 0,-1-1 0,1 1 0,-1 0 0,1-1 0,-1 1 0,0 0 0,1 0 0,-1-1 0,1 1 0,-1 0 0,0 0 0,1 0 0,-1 0 0,1 0 0,-1 0 0,0 0 0,1 0 0,-1 0 0,1 0 0,-1 0 0,0 0 0,1 1 0,-2-1 0,-5 5 0,-2 9 0,0 23 0,2 1 0,1 0 0,2 0 0,2 77 0,1-64 0,-10 74 0,11-119 0,0-1 0,0 1 0,1 0 0,0-1 0,0 1 0,3 10 0,-2-12 0,-1 0 0,0 1 0,0-1 0,0 1 0,-1-1 0,1 1 0,-1 0 0,0-1 0,-1 8 0,0-1-1365</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6T17:30:35.091"/>
    </inkml:context>
    <inkml:brush xml:id="br0">
      <inkml:brushProperty name="width" value="0.1" units="cm"/>
      <inkml:brushProperty name="height" value="0.1" units="cm"/>
      <inkml:brushProperty name="color" value="#E71224"/>
    </inkml:brush>
  </inkml:definitions>
  <inkml:trace contextRef="#ctx0" brushRef="#br0">0 115 24575,'20'-43'0,"-17"37"0,0 0 0,0 0 0,0-1 0,-1 1 0,0-1 0,0 0 0,0 1 0,0-15 0,-1 28 0,0-1 0,0 0 0,1 1 0,0-1 0,0 0 0,0 0 0,1 0 0,0-1 0,0 1 0,0-1 0,5 7 0,51 63 0,-46-60 0,17 21 0,99 109 0,-100-121 0,-21-17 0,0-1 0,0 1 0,-1 1 0,0-1 0,9 13 0,-10-10 0,16 18 0,-21-27 0,-1-1 0,1 1 0,0-1 0,0 0 0,0 1 0,-1-1 0,1 0 0,0 0 0,0 0 0,0 1 0,0-1 0,-1 0 0,1 0 0,0 0 0,0 0 0,0 0 0,0-1 0,-1 1 0,1 0 0,0 0 0,0-1 0,0 1 0,-1 0 0,1-1 0,0 1 0,0 0 0,-1-1 0,1 1 0,0-1 0,-1 0 0,1 1 0,-1-1 0,1 1 0,0-1 0,0-1 0,27-30 0,-21 22 0,2 0 0,-1 1 0,1 0 0,1 0 0,0 1 0,0 0 0,21-11 0,16 0 0,-36 16 0,0-1 0,-1 0 0,1-1 0,14-9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1-16T17:30:57.935"/>
    </inkml:context>
    <inkml:brush xml:id="br0">
      <inkml:brushProperty name="width" value="0.1" units="cm"/>
      <inkml:brushProperty name="height" value="0.1" units="cm"/>
      <inkml:brushProperty name="color" value="#E71224"/>
    </inkml:brush>
  </inkml:definitions>
  <inkml:trace contextRef="#ctx0" brushRef="#br0">0 1 24575</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43434" y="11100918"/>
            <a:ext cx="15438868" cy="9989235"/>
          </a:xfrm>
        </p:spPr>
        <p:txBody>
          <a:bodyPr anchor="b">
            <a:normAutofit/>
          </a:bodyPr>
          <a:lstStyle>
            <a:lvl1pPr>
              <a:defRPr sz="12631"/>
            </a:lvl1pPr>
          </a:lstStyle>
          <a:p>
            <a:r>
              <a:rPr lang="en-US"/>
              <a:t>Click to edit Master title style</a:t>
            </a:r>
            <a:endParaRPr lang="en-US" dirty="0"/>
          </a:p>
        </p:txBody>
      </p:sp>
      <p:sp>
        <p:nvSpPr>
          <p:cNvPr id="3" name="Subtitle 2"/>
          <p:cNvSpPr>
            <a:spLocks noGrp="1"/>
          </p:cNvSpPr>
          <p:nvPr>
            <p:ph type="subTitle" idx="1"/>
          </p:nvPr>
        </p:nvSpPr>
        <p:spPr>
          <a:xfrm>
            <a:off x="4543434" y="21090145"/>
            <a:ext cx="15438868" cy="4972070"/>
          </a:xfrm>
        </p:spPr>
        <p:txBody>
          <a:bodyPr anchor="t"/>
          <a:lstStyle>
            <a:lvl1pPr marL="0" indent="0" algn="l">
              <a:buNone/>
              <a:defRPr>
                <a:solidFill>
                  <a:schemeClr val="tx1">
                    <a:lumMod val="65000"/>
                    <a:lumOff val="35000"/>
                  </a:schemeClr>
                </a:solidFill>
              </a:defRPr>
            </a:lvl1pPr>
            <a:lvl2pPr marL="1069437" indent="0" algn="ctr">
              <a:buNone/>
              <a:defRPr>
                <a:solidFill>
                  <a:schemeClr val="tx1">
                    <a:tint val="75000"/>
                  </a:schemeClr>
                </a:solidFill>
              </a:defRPr>
            </a:lvl2pPr>
            <a:lvl3pPr marL="2138873" indent="0" algn="ctr">
              <a:buNone/>
              <a:defRPr>
                <a:solidFill>
                  <a:schemeClr val="tx1">
                    <a:tint val="75000"/>
                  </a:schemeClr>
                </a:solidFill>
              </a:defRPr>
            </a:lvl3pPr>
            <a:lvl4pPr marL="3208310" indent="0" algn="ctr">
              <a:buNone/>
              <a:defRPr>
                <a:solidFill>
                  <a:schemeClr val="tx1">
                    <a:tint val="75000"/>
                  </a:schemeClr>
                </a:solidFill>
              </a:defRPr>
            </a:lvl4pPr>
            <a:lvl5pPr marL="4277746" indent="0" algn="ctr">
              <a:buNone/>
              <a:defRPr>
                <a:solidFill>
                  <a:schemeClr val="tx1">
                    <a:tint val="75000"/>
                  </a:schemeClr>
                </a:solidFill>
              </a:defRPr>
            </a:lvl5pPr>
            <a:lvl6pPr marL="5347183" indent="0" algn="ctr">
              <a:buNone/>
              <a:defRPr>
                <a:solidFill>
                  <a:schemeClr val="tx1">
                    <a:tint val="75000"/>
                  </a:schemeClr>
                </a:solidFill>
              </a:defRPr>
            </a:lvl6pPr>
            <a:lvl7pPr marL="6416619" indent="0" algn="ctr">
              <a:buNone/>
              <a:defRPr>
                <a:solidFill>
                  <a:schemeClr val="tx1">
                    <a:tint val="75000"/>
                  </a:schemeClr>
                </a:solidFill>
              </a:defRPr>
            </a:lvl7pPr>
            <a:lvl8pPr marL="7486056" indent="0" algn="ctr">
              <a:buNone/>
              <a:defRPr>
                <a:solidFill>
                  <a:schemeClr val="tx1">
                    <a:tint val="75000"/>
                  </a:schemeClr>
                </a:solidFill>
              </a:defRPr>
            </a:lvl8pPr>
            <a:lvl9pPr marL="8555492"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181A33D-19FD-4722-A522-D5055045DF28}" type="datetimeFigureOut">
              <a:rPr lang="en-US" smtClean="0"/>
              <a:t>11/17/21</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8"/>
          <p:cNvSpPr/>
          <p:nvPr/>
        </p:nvSpPr>
        <p:spPr bwMode="auto">
          <a:xfrm>
            <a:off x="-74192" y="19076115"/>
            <a:ext cx="3264099" cy="3451237"/>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990205" y="19996039"/>
            <a:ext cx="1368300" cy="1611875"/>
          </a:xfrm>
        </p:spPr>
        <p:txBody>
          <a:bodyPr/>
          <a:lstStyle/>
          <a:p>
            <a:fld id="{21442508-C4C4-4EC9-9C37-3FC88F384521}" type="slidenum">
              <a:rPr lang="en-US" smtClean="0"/>
              <a:t>‹#›</a:t>
            </a:fld>
            <a:endParaRPr lang="en-US"/>
          </a:p>
        </p:txBody>
      </p:sp>
    </p:spTree>
    <p:extLst>
      <p:ext uri="{BB962C8B-B14F-4D97-AF65-F5344CB8AC3E}">
        <p14:creationId xmlns:p14="http://schemas.microsoft.com/office/powerpoint/2010/main" val="22025329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49948" y="2755186"/>
            <a:ext cx="15412549" cy="5654596"/>
          </a:xfrm>
        </p:spPr>
        <p:txBody>
          <a:bodyPr/>
          <a:lstStyle/>
          <a:p>
            <a:r>
              <a:rPr lang="en-US"/>
              <a:t>Click to edit Master title style</a:t>
            </a:r>
            <a:endParaRPr lang="en-US" dirty="0"/>
          </a:p>
        </p:txBody>
      </p:sp>
      <p:sp>
        <p:nvSpPr>
          <p:cNvPr id="3" name="Content Placeholder 2"/>
          <p:cNvSpPr>
            <a:spLocks noGrp="1"/>
          </p:cNvSpPr>
          <p:nvPr>
            <p:ph idx="1"/>
          </p:nvPr>
        </p:nvSpPr>
        <p:spPr>
          <a:xfrm>
            <a:off x="4543431" y="9418955"/>
            <a:ext cx="15419065" cy="1667662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81A33D-19FD-4722-A522-D5055045DF28}" type="datetimeFigureOut">
              <a:rPr lang="en-US" smtClean="0"/>
              <a:t>11/17/21</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135" y="3139628"/>
            <a:ext cx="3177280"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1442508-C4C4-4EC9-9C37-3FC88F384521}" type="slidenum">
              <a:rPr lang="en-US" smtClean="0"/>
              <a:t>‹#›</a:t>
            </a:fld>
            <a:endParaRPr lang="en-US"/>
          </a:p>
        </p:txBody>
      </p:sp>
    </p:spTree>
    <p:extLst>
      <p:ext uri="{BB962C8B-B14F-4D97-AF65-F5344CB8AC3E}">
        <p14:creationId xmlns:p14="http://schemas.microsoft.com/office/powerpoint/2010/main" val="242467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43431" y="9158327"/>
            <a:ext cx="15419065" cy="6484140"/>
          </a:xfrm>
        </p:spPr>
        <p:txBody>
          <a:bodyPr anchor="b"/>
          <a:lstStyle>
            <a:lvl1pPr algn="l">
              <a:defRPr sz="9356" b="0" cap="none"/>
            </a:lvl1pPr>
          </a:lstStyle>
          <a:p>
            <a:r>
              <a:rPr lang="en-US"/>
              <a:t>Click to edit Master title style</a:t>
            </a:r>
            <a:endParaRPr lang="en-US" dirty="0"/>
          </a:p>
        </p:txBody>
      </p:sp>
      <p:sp>
        <p:nvSpPr>
          <p:cNvPr id="3" name="Text Placeholder 2"/>
          <p:cNvSpPr>
            <a:spLocks noGrp="1"/>
          </p:cNvSpPr>
          <p:nvPr>
            <p:ph type="body" idx="1"/>
          </p:nvPr>
        </p:nvSpPr>
        <p:spPr>
          <a:xfrm>
            <a:off x="4543431" y="15810389"/>
            <a:ext cx="15419065" cy="3798308"/>
          </a:xfrm>
        </p:spPr>
        <p:txBody>
          <a:bodyPr anchor="t"/>
          <a:lstStyle>
            <a:lvl1pPr marL="0" indent="0" algn="l">
              <a:buNone/>
              <a:defRPr sz="4678">
                <a:solidFill>
                  <a:schemeClr val="tx1">
                    <a:lumMod val="65000"/>
                    <a:lumOff val="35000"/>
                  </a:schemeClr>
                </a:solidFill>
              </a:defRPr>
            </a:lvl1pPr>
            <a:lvl2pPr marL="1069437" indent="0">
              <a:buNone/>
              <a:defRPr sz="4210">
                <a:solidFill>
                  <a:schemeClr val="tx1">
                    <a:tint val="75000"/>
                  </a:schemeClr>
                </a:solidFill>
              </a:defRPr>
            </a:lvl2pPr>
            <a:lvl3pPr marL="2138873" indent="0">
              <a:buNone/>
              <a:defRPr sz="3743">
                <a:solidFill>
                  <a:schemeClr val="tx1">
                    <a:tint val="75000"/>
                  </a:schemeClr>
                </a:solidFill>
              </a:defRPr>
            </a:lvl3pPr>
            <a:lvl4pPr marL="3208310" indent="0">
              <a:buNone/>
              <a:defRPr sz="3275">
                <a:solidFill>
                  <a:schemeClr val="tx1">
                    <a:tint val="75000"/>
                  </a:schemeClr>
                </a:solidFill>
              </a:defRPr>
            </a:lvl4pPr>
            <a:lvl5pPr marL="4277746" indent="0">
              <a:buNone/>
              <a:defRPr sz="3275">
                <a:solidFill>
                  <a:schemeClr val="tx1">
                    <a:tint val="75000"/>
                  </a:schemeClr>
                </a:solidFill>
              </a:defRPr>
            </a:lvl5pPr>
            <a:lvl6pPr marL="5347183" indent="0">
              <a:buNone/>
              <a:defRPr sz="3275">
                <a:solidFill>
                  <a:schemeClr val="tx1">
                    <a:tint val="75000"/>
                  </a:schemeClr>
                </a:solidFill>
              </a:defRPr>
            </a:lvl6pPr>
            <a:lvl7pPr marL="6416619" indent="0">
              <a:buNone/>
              <a:defRPr sz="3275">
                <a:solidFill>
                  <a:schemeClr val="tx1">
                    <a:tint val="75000"/>
                  </a:schemeClr>
                </a:solidFill>
              </a:defRPr>
            </a:lvl7pPr>
            <a:lvl8pPr marL="7486056" indent="0">
              <a:buNone/>
              <a:defRPr sz="3275">
                <a:solidFill>
                  <a:schemeClr val="tx1">
                    <a:tint val="75000"/>
                  </a:schemeClr>
                </a:solidFill>
              </a:defRPr>
            </a:lvl8pPr>
            <a:lvl9pPr marL="8555492" indent="0">
              <a:buNone/>
              <a:defRPr sz="3275">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181A33D-19FD-4722-A522-D5055045DF28}" type="datetimeFigureOut">
              <a:rPr lang="en-US" smtClean="0"/>
              <a:t>11/17/21</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135" y="13978900"/>
            <a:ext cx="3177280"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1195794" y="14321529"/>
            <a:ext cx="1368300" cy="1611875"/>
          </a:xfrm>
        </p:spPr>
        <p:txBody>
          <a:bodyPr/>
          <a:lstStyle/>
          <a:p>
            <a:fld id="{21442508-C4C4-4EC9-9C37-3FC88F384521}" type="slidenum">
              <a:rPr lang="en-US" smtClean="0"/>
              <a:t>‹#›</a:t>
            </a:fld>
            <a:endParaRPr lang="en-US"/>
          </a:p>
        </p:txBody>
      </p:sp>
    </p:spTree>
    <p:extLst>
      <p:ext uri="{BB962C8B-B14F-4D97-AF65-F5344CB8AC3E}">
        <p14:creationId xmlns:p14="http://schemas.microsoft.com/office/powerpoint/2010/main" val="16622836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543434" y="9432669"/>
            <a:ext cx="7479225" cy="1663148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2484296" y="9432669"/>
            <a:ext cx="7478201" cy="1663148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81A33D-19FD-4722-A522-D5055045DF28}" type="datetimeFigureOut">
              <a:rPr lang="en-US" smtClean="0"/>
              <a:t>11/17/21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135" y="3139628"/>
            <a:ext cx="3177280"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1195794" y="3477736"/>
            <a:ext cx="1368300" cy="1611875"/>
          </a:xfrm>
        </p:spPr>
        <p:txBody>
          <a:bodyPr/>
          <a:lstStyle/>
          <a:p>
            <a:fld id="{21442508-C4C4-4EC9-9C37-3FC88F384521}" type="slidenum">
              <a:rPr lang="en-US" smtClean="0"/>
              <a:t>‹#›</a:t>
            </a:fld>
            <a:endParaRPr lang="en-US"/>
          </a:p>
        </p:txBody>
      </p:sp>
    </p:spTree>
    <p:extLst>
      <p:ext uri="{BB962C8B-B14F-4D97-AF65-F5344CB8AC3E}">
        <p14:creationId xmlns:p14="http://schemas.microsoft.com/office/powerpoint/2010/main" val="2875190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5298800" y="9829626"/>
            <a:ext cx="6723860" cy="2543957"/>
          </a:xfrm>
        </p:spPr>
        <p:txBody>
          <a:bodyPr anchor="b">
            <a:noAutofit/>
          </a:bodyPr>
          <a:lstStyle>
            <a:lvl1pPr marL="0" indent="0">
              <a:buNone/>
              <a:defRPr sz="5614" b="0"/>
            </a:lvl1pPr>
            <a:lvl2pPr marL="1069437" indent="0">
              <a:buNone/>
              <a:defRPr sz="4678" b="1"/>
            </a:lvl2pPr>
            <a:lvl3pPr marL="2138873" indent="0">
              <a:buNone/>
              <a:defRPr sz="4210" b="1"/>
            </a:lvl3pPr>
            <a:lvl4pPr marL="3208310" indent="0">
              <a:buNone/>
              <a:defRPr sz="3743" b="1"/>
            </a:lvl4pPr>
            <a:lvl5pPr marL="4277746" indent="0">
              <a:buNone/>
              <a:defRPr sz="3743" b="1"/>
            </a:lvl5pPr>
            <a:lvl6pPr marL="5347183" indent="0">
              <a:buNone/>
              <a:defRPr sz="3743" b="1"/>
            </a:lvl6pPr>
            <a:lvl7pPr marL="6416619" indent="0">
              <a:buNone/>
              <a:defRPr sz="3743" b="1"/>
            </a:lvl7pPr>
            <a:lvl8pPr marL="7486056" indent="0">
              <a:buNone/>
              <a:defRPr sz="3743" b="1"/>
            </a:lvl8pPr>
            <a:lvl9pPr marL="8555492" indent="0">
              <a:buNone/>
              <a:defRPr sz="3743" b="1"/>
            </a:lvl9pPr>
          </a:lstStyle>
          <a:p>
            <a:pPr lvl="0"/>
            <a:r>
              <a:rPr lang="en-US"/>
              <a:t>Edit Master text styles</a:t>
            </a:r>
          </a:p>
        </p:txBody>
      </p:sp>
      <p:sp>
        <p:nvSpPr>
          <p:cNvPr id="4" name="Content Placeholder 3"/>
          <p:cNvSpPr>
            <a:spLocks noGrp="1"/>
          </p:cNvSpPr>
          <p:nvPr>
            <p:ph sz="half" idx="2"/>
          </p:nvPr>
        </p:nvSpPr>
        <p:spPr>
          <a:xfrm>
            <a:off x="4543430" y="12373585"/>
            <a:ext cx="7479227" cy="13710385"/>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3230099" y="9815376"/>
            <a:ext cx="6720686" cy="2543957"/>
          </a:xfrm>
        </p:spPr>
        <p:txBody>
          <a:bodyPr anchor="b">
            <a:noAutofit/>
          </a:bodyPr>
          <a:lstStyle>
            <a:lvl1pPr marL="0" indent="0">
              <a:buNone/>
              <a:defRPr sz="5614" b="0"/>
            </a:lvl1pPr>
            <a:lvl2pPr marL="1069437" indent="0">
              <a:buNone/>
              <a:defRPr sz="4678" b="1"/>
            </a:lvl2pPr>
            <a:lvl3pPr marL="2138873" indent="0">
              <a:buNone/>
              <a:defRPr sz="4210" b="1"/>
            </a:lvl3pPr>
            <a:lvl4pPr marL="3208310" indent="0">
              <a:buNone/>
              <a:defRPr sz="3743" b="1"/>
            </a:lvl4pPr>
            <a:lvl5pPr marL="4277746" indent="0">
              <a:buNone/>
              <a:defRPr sz="3743" b="1"/>
            </a:lvl5pPr>
            <a:lvl6pPr marL="5347183" indent="0">
              <a:buNone/>
              <a:defRPr sz="3743" b="1"/>
            </a:lvl6pPr>
            <a:lvl7pPr marL="6416619" indent="0">
              <a:buNone/>
              <a:defRPr sz="3743" b="1"/>
            </a:lvl7pPr>
            <a:lvl8pPr marL="7486056" indent="0">
              <a:buNone/>
              <a:defRPr sz="3743" b="1"/>
            </a:lvl8pPr>
            <a:lvl9pPr marL="8555492" indent="0">
              <a:buNone/>
              <a:defRPr sz="3743" b="1"/>
            </a:lvl9pPr>
          </a:lstStyle>
          <a:p>
            <a:pPr lvl="0"/>
            <a:r>
              <a:rPr lang="en-US"/>
              <a:t>Edit Master text styles</a:t>
            </a:r>
          </a:p>
        </p:txBody>
      </p:sp>
      <p:sp>
        <p:nvSpPr>
          <p:cNvPr id="6" name="Content Placeholder 5"/>
          <p:cNvSpPr>
            <a:spLocks noGrp="1"/>
          </p:cNvSpPr>
          <p:nvPr>
            <p:ph sz="quarter" idx="4"/>
          </p:nvPr>
        </p:nvSpPr>
        <p:spPr>
          <a:xfrm>
            <a:off x="12475893" y="12359335"/>
            <a:ext cx="7474895" cy="13710385"/>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81A33D-19FD-4722-A522-D5055045DF28}" type="datetimeFigureOut">
              <a:rPr lang="en-US" smtClean="0"/>
              <a:t>11/17/21</a:t>
            </a:fld>
            <a:endParaRPr lang="en-US"/>
          </a:p>
        </p:txBody>
      </p:sp>
      <p:sp>
        <p:nvSpPr>
          <p:cNvPr id="8" name="Footer Placeholder 7"/>
          <p:cNvSpPr>
            <a:spLocks noGrp="1"/>
          </p:cNvSpPr>
          <p:nvPr>
            <p:ph type="ftr" sz="quarter" idx="11"/>
          </p:nvPr>
        </p:nvSpPr>
        <p:spPr/>
        <p:txBody>
          <a:bodyPr/>
          <a:lstStyle/>
          <a:p>
            <a:endParaRPr lang="en-US"/>
          </a:p>
        </p:txBody>
      </p:sp>
      <p:sp>
        <p:nvSpPr>
          <p:cNvPr id="11" name="Freeform 11"/>
          <p:cNvSpPr/>
          <p:nvPr/>
        </p:nvSpPr>
        <p:spPr bwMode="auto">
          <a:xfrm flipV="1">
            <a:off x="135" y="3139628"/>
            <a:ext cx="3177280"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1195794" y="3477736"/>
            <a:ext cx="1368300" cy="1611875"/>
          </a:xfrm>
        </p:spPr>
        <p:txBody>
          <a:bodyPr/>
          <a:lstStyle/>
          <a:p>
            <a:fld id="{21442508-C4C4-4EC9-9C37-3FC88F384521}" type="slidenum">
              <a:rPr lang="en-US" smtClean="0"/>
              <a:t>‹#›</a:t>
            </a:fld>
            <a:endParaRPr lang="en-US"/>
          </a:p>
        </p:txBody>
      </p:sp>
    </p:spTree>
    <p:extLst>
      <p:ext uri="{BB962C8B-B14F-4D97-AF65-F5344CB8AC3E}">
        <p14:creationId xmlns:p14="http://schemas.microsoft.com/office/powerpoint/2010/main" val="27635664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49944" y="2755186"/>
            <a:ext cx="15412551" cy="5654596"/>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81A33D-19FD-4722-A522-D5055045DF28}" type="datetimeFigureOut">
              <a:rPr lang="en-US" smtClean="0"/>
              <a:t>11/17/21</a:t>
            </a:fld>
            <a:endParaRPr lang="en-US"/>
          </a:p>
        </p:txBody>
      </p:sp>
      <p:sp>
        <p:nvSpPr>
          <p:cNvPr id="4" name="Footer Placeholder 3"/>
          <p:cNvSpPr>
            <a:spLocks noGrp="1"/>
          </p:cNvSpPr>
          <p:nvPr>
            <p:ph type="ftr" sz="quarter" idx="11"/>
          </p:nvPr>
        </p:nvSpPr>
        <p:spPr/>
        <p:txBody>
          <a:bodyPr/>
          <a:lstStyle/>
          <a:p>
            <a:endParaRPr lang="en-US"/>
          </a:p>
        </p:txBody>
      </p:sp>
      <p:sp>
        <p:nvSpPr>
          <p:cNvPr id="8" name="Freeform 11"/>
          <p:cNvSpPr/>
          <p:nvPr/>
        </p:nvSpPr>
        <p:spPr bwMode="auto">
          <a:xfrm flipV="1">
            <a:off x="135" y="3139628"/>
            <a:ext cx="3177280"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21442508-C4C4-4EC9-9C37-3FC88F384521}" type="slidenum">
              <a:rPr lang="en-US" smtClean="0"/>
              <a:t>‹#›</a:t>
            </a:fld>
            <a:endParaRPr lang="en-US"/>
          </a:p>
        </p:txBody>
      </p:sp>
    </p:spTree>
    <p:extLst>
      <p:ext uri="{BB962C8B-B14F-4D97-AF65-F5344CB8AC3E}">
        <p14:creationId xmlns:p14="http://schemas.microsoft.com/office/powerpoint/2010/main" val="2180278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81A33D-19FD-4722-A522-D5055045DF28}" type="datetimeFigureOut">
              <a:rPr lang="en-US" smtClean="0"/>
              <a:t>11/17/21</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135" y="3139628"/>
            <a:ext cx="3177280"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21442508-C4C4-4EC9-9C37-3FC88F384521}" type="slidenum">
              <a:rPr lang="en-US" smtClean="0"/>
              <a:t>‹#›</a:t>
            </a:fld>
            <a:endParaRPr lang="en-US"/>
          </a:p>
        </p:txBody>
      </p:sp>
    </p:spTree>
    <p:extLst>
      <p:ext uri="{BB962C8B-B14F-4D97-AF65-F5344CB8AC3E}">
        <p14:creationId xmlns:p14="http://schemas.microsoft.com/office/powerpoint/2010/main" val="913993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43430" y="1969293"/>
            <a:ext cx="6150761" cy="4310011"/>
          </a:xfrm>
        </p:spPr>
        <p:txBody>
          <a:bodyPr anchor="b"/>
          <a:lstStyle>
            <a:lvl1pPr algn="l">
              <a:defRPr sz="4678" b="0"/>
            </a:lvl1pPr>
          </a:lstStyle>
          <a:p>
            <a:r>
              <a:rPr lang="en-US"/>
              <a:t>Click to edit Master title style</a:t>
            </a:r>
            <a:endParaRPr lang="en-US" dirty="0"/>
          </a:p>
        </p:txBody>
      </p:sp>
      <p:sp>
        <p:nvSpPr>
          <p:cNvPr id="3" name="Content Placeholder 2"/>
          <p:cNvSpPr>
            <a:spLocks noGrp="1"/>
          </p:cNvSpPr>
          <p:nvPr>
            <p:ph idx="1"/>
          </p:nvPr>
        </p:nvSpPr>
        <p:spPr>
          <a:xfrm>
            <a:off x="11095329" y="1969299"/>
            <a:ext cx="8867166" cy="23904806"/>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43430" y="7057211"/>
            <a:ext cx="6150761" cy="18816879"/>
          </a:xfrm>
        </p:spPr>
        <p:txBody>
          <a:bodyPr/>
          <a:lstStyle>
            <a:lvl1pPr marL="0" indent="0">
              <a:buNone/>
              <a:defRPr sz="3275"/>
            </a:lvl1pPr>
            <a:lvl2pPr marL="1069437" indent="0">
              <a:buNone/>
              <a:defRPr sz="2807"/>
            </a:lvl2pPr>
            <a:lvl3pPr marL="2138873" indent="0">
              <a:buNone/>
              <a:defRPr sz="2339"/>
            </a:lvl3pPr>
            <a:lvl4pPr marL="3208310" indent="0">
              <a:buNone/>
              <a:defRPr sz="2105"/>
            </a:lvl4pPr>
            <a:lvl5pPr marL="4277746" indent="0">
              <a:buNone/>
              <a:defRPr sz="2105"/>
            </a:lvl5pPr>
            <a:lvl6pPr marL="5347183" indent="0">
              <a:buNone/>
              <a:defRPr sz="2105"/>
            </a:lvl6pPr>
            <a:lvl7pPr marL="6416619" indent="0">
              <a:buNone/>
              <a:defRPr sz="2105"/>
            </a:lvl7pPr>
            <a:lvl8pPr marL="7486056" indent="0">
              <a:buNone/>
              <a:defRPr sz="2105"/>
            </a:lvl8pPr>
            <a:lvl9pPr marL="8555492" indent="0">
              <a:buNone/>
              <a:defRPr sz="2105"/>
            </a:lvl9pPr>
          </a:lstStyle>
          <a:p>
            <a:pPr lvl="0"/>
            <a:r>
              <a:rPr lang="en-US"/>
              <a:t>Edit Master text styles</a:t>
            </a:r>
          </a:p>
        </p:txBody>
      </p:sp>
      <p:sp>
        <p:nvSpPr>
          <p:cNvPr id="5" name="Date Placeholder 4"/>
          <p:cNvSpPr>
            <a:spLocks noGrp="1"/>
          </p:cNvSpPr>
          <p:nvPr>
            <p:ph type="dt" sz="half" idx="10"/>
          </p:nvPr>
        </p:nvSpPr>
        <p:spPr/>
        <p:txBody>
          <a:bodyPr/>
          <a:lstStyle/>
          <a:p>
            <a:fld id="{7181A33D-19FD-4722-A522-D5055045DF28}" type="datetimeFigureOut">
              <a:rPr lang="en-US" smtClean="0"/>
              <a:t>11/17/21</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135" y="3139628"/>
            <a:ext cx="3177280"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21442508-C4C4-4EC9-9C37-3FC88F384521}" type="slidenum">
              <a:rPr lang="en-US" smtClean="0"/>
              <a:t>‹#›</a:t>
            </a:fld>
            <a:endParaRPr lang="en-US"/>
          </a:p>
        </p:txBody>
      </p:sp>
    </p:spTree>
    <p:extLst>
      <p:ext uri="{BB962C8B-B14F-4D97-AF65-F5344CB8AC3E}">
        <p14:creationId xmlns:p14="http://schemas.microsoft.com/office/powerpoint/2010/main" val="11018810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43431" y="21192649"/>
            <a:ext cx="15419065" cy="2501912"/>
          </a:xfrm>
        </p:spPr>
        <p:txBody>
          <a:bodyPr anchor="b">
            <a:normAutofit/>
          </a:bodyPr>
          <a:lstStyle>
            <a:lvl1pPr algn="l">
              <a:defRPr sz="5614"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3431" y="2803106"/>
            <a:ext cx="15419065" cy="17018087"/>
          </a:xfrm>
        </p:spPr>
        <p:txBody>
          <a:bodyPr anchor="t">
            <a:normAutofit/>
          </a:bodyPr>
          <a:lstStyle>
            <a:lvl1pPr marL="0" indent="0" algn="ctr">
              <a:buNone/>
              <a:defRPr sz="3743"/>
            </a:lvl1pPr>
            <a:lvl2pPr marL="1069437" indent="0">
              <a:buNone/>
              <a:defRPr sz="3743"/>
            </a:lvl2pPr>
            <a:lvl3pPr marL="2138873" indent="0">
              <a:buNone/>
              <a:defRPr sz="3743"/>
            </a:lvl3pPr>
            <a:lvl4pPr marL="3208310" indent="0">
              <a:buNone/>
              <a:defRPr sz="3743"/>
            </a:lvl4pPr>
            <a:lvl5pPr marL="4277746" indent="0">
              <a:buNone/>
              <a:defRPr sz="3743"/>
            </a:lvl5pPr>
            <a:lvl6pPr marL="5347183" indent="0">
              <a:buNone/>
              <a:defRPr sz="3743"/>
            </a:lvl6pPr>
            <a:lvl7pPr marL="6416619" indent="0">
              <a:buNone/>
              <a:defRPr sz="3743"/>
            </a:lvl7pPr>
            <a:lvl8pPr marL="7486056" indent="0">
              <a:buNone/>
              <a:defRPr sz="3743"/>
            </a:lvl8pPr>
            <a:lvl9pPr marL="8555492" indent="0">
              <a:buNone/>
              <a:defRPr sz="3743"/>
            </a:lvl9pPr>
          </a:lstStyle>
          <a:p>
            <a:r>
              <a:rPr lang="en-US"/>
              <a:t>Click icon to add picture</a:t>
            </a:r>
            <a:endParaRPr lang="en-US" dirty="0"/>
          </a:p>
        </p:txBody>
      </p:sp>
      <p:sp>
        <p:nvSpPr>
          <p:cNvPr id="4" name="Text Placeholder 3"/>
          <p:cNvSpPr>
            <a:spLocks noGrp="1"/>
          </p:cNvSpPr>
          <p:nvPr>
            <p:ph type="body" sz="half" idx="2"/>
          </p:nvPr>
        </p:nvSpPr>
        <p:spPr>
          <a:xfrm>
            <a:off x="4543431" y="23694561"/>
            <a:ext cx="15419065" cy="2179533"/>
          </a:xfrm>
        </p:spPr>
        <p:txBody>
          <a:bodyPr>
            <a:normAutofit/>
          </a:bodyPr>
          <a:lstStyle>
            <a:lvl1pPr marL="0" indent="0">
              <a:buNone/>
              <a:defRPr sz="2807"/>
            </a:lvl1pPr>
            <a:lvl2pPr marL="1069437" indent="0">
              <a:buNone/>
              <a:defRPr sz="2807"/>
            </a:lvl2pPr>
            <a:lvl3pPr marL="2138873" indent="0">
              <a:buNone/>
              <a:defRPr sz="2339"/>
            </a:lvl3pPr>
            <a:lvl4pPr marL="3208310" indent="0">
              <a:buNone/>
              <a:defRPr sz="2105"/>
            </a:lvl4pPr>
            <a:lvl5pPr marL="4277746" indent="0">
              <a:buNone/>
              <a:defRPr sz="2105"/>
            </a:lvl5pPr>
            <a:lvl6pPr marL="5347183" indent="0">
              <a:buNone/>
              <a:defRPr sz="2105"/>
            </a:lvl6pPr>
            <a:lvl7pPr marL="6416619" indent="0">
              <a:buNone/>
              <a:defRPr sz="2105"/>
            </a:lvl7pPr>
            <a:lvl8pPr marL="7486056" indent="0">
              <a:buNone/>
              <a:defRPr sz="2105"/>
            </a:lvl8pPr>
            <a:lvl9pPr marL="8555492" indent="0">
              <a:buNone/>
              <a:defRPr sz="2105"/>
            </a:lvl9pPr>
          </a:lstStyle>
          <a:p>
            <a:pPr lvl="0"/>
            <a:r>
              <a:rPr lang="en-US"/>
              <a:t>Edit Master text styles</a:t>
            </a:r>
          </a:p>
        </p:txBody>
      </p:sp>
      <p:sp>
        <p:nvSpPr>
          <p:cNvPr id="5" name="Date Placeholder 4"/>
          <p:cNvSpPr>
            <a:spLocks noGrp="1"/>
          </p:cNvSpPr>
          <p:nvPr>
            <p:ph type="dt" sz="half" idx="10"/>
          </p:nvPr>
        </p:nvSpPr>
        <p:spPr/>
        <p:txBody>
          <a:bodyPr/>
          <a:lstStyle/>
          <a:p>
            <a:fld id="{7181A33D-19FD-4722-A522-D5055045DF28}" type="datetimeFigureOut">
              <a:rPr lang="en-US" smtClean="0"/>
              <a:t>11/17/21</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135" y="21678521"/>
            <a:ext cx="3177280"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1195794" y="21998260"/>
            <a:ext cx="1368300" cy="1611875"/>
          </a:xfrm>
        </p:spPr>
        <p:txBody>
          <a:bodyPr/>
          <a:lstStyle/>
          <a:p>
            <a:fld id="{21442508-C4C4-4EC9-9C37-3FC88F384521}" type="slidenum">
              <a:rPr lang="en-US" smtClean="0"/>
              <a:t>‹#›</a:t>
            </a:fld>
            <a:endParaRPr lang="en-US"/>
          </a:p>
        </p:txBody>
      </p:sp>
    </p:spTree>
    <p:extLst>
      <p:ext uri="{BB962C8B-B14F-4D97-AF65-F5344CB8AC3E}">
        <p14:creationId xmlns:p14="http://schemas.microsoft.com/office/powerpoint/2010/main" val="29487224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4543431" y="2691130"/>
            <a:ext cx="15419065" cy="13760433"/>
          </a:xfrm>
        </p:spPr>
        <p:txBody>
          <a:bodyPr anchor="ctr">
            <a:normAutofit/>
          </a:bodyPr>
          <a:lstStyle>
            <a:lvl1pPr algn="l">
              <a:defRPr sz="11228" b="0" cap="none"/>
            </a:lvl1pPr>
          </a:lstStyle>
          <a:p>
            <a:r>
              <a:rPr lang="en-US"/>
              <a:t>Click to edit Master title style</a:t>
            </a:r>
            <a:endParaRPr lang="en-US" dirty="0"/>
          </a:p>
        </p:txBody>
      </p:sp>
      <p:sp>
        <p:nvSpPr>
          <p:cNvPr id="3" name="Text Placeholder 2"/>
          <p:cNvSpPr>
            <a:spLocks noGrp="1"/>
          </p:cNvSpPr>
          <p:nvPr>
            <p:ph type="body" idx="1"/>
          </p:nvPr>
        </p:nvSpPr>
        <p:spPr>
          <a:xfrm>
            <a:off x="4543431" y="19221299"/>
            <a:ext cx="15419065" cy="6868491"/>
          </a:xfrm>
        </p:spPr>
        <p:txBody>
          <a:bodyPr anchor="ctr">
            <a:normAutofit/>
          </a:bodyPr>
          <a:lstStyle>
            <a:lvl1pPr marL="0" indent="0" algn="l">
              <a:buNone/>
              <a:defRPr sz="4210">
                <a:solidFill>
                  <a:schemeClr val="tx1">
                    <a:lumMod val="65000"/>
                    <a:lumOff val="35000"/>
                  </a:schemeClr>
                </a:solidFill>
              </a:defRPr>
            </a:lvl1pPr>
            <a:lvl2pPr marL="1069437" indent="0">
              <a:buNone/>
              <a:defRPr sz="4210">
                <a:solidFill>
                  <a:schemeClr val="tx1">
                    <a:tint val="75000"/>
                  </a:schemeClr>
                </a:solidFill>
              </a:defRPr>
            </a:lvl2pPr>
            <a:lvl3pPr marL="2138873" indent="0">
              <a:buNone/>
              <a:defRPr sz="3743">
                <a:solidFill>
                  <a:schemeClr val="tx1">
                    <a:tint val="75000"/>
                  </a:schemeClr>
                </a:solidFill>
              </a:defRPr>
            </a:lvl3pPr>
            <a:lvl4pPr marL="3208310" indent="0">
              <a:buNone/>
              <a:defRPr sz="3275">
                <a:solidFill>
                  <a:schemeClr val="tx1">
                    <a:tint val="75000"/>
                  </a:schemeClr>
                </a:solidFill>
              </a:defRPr>
            </a:lvl4pPr>
            <a:lvl5pPr marL="4277746" indent="0">
              <a:buNone/>
              <a:defRPr sz="3275">
                <a:solidFill>
                  <a:schemeClr val="tx1">
                    <a:tint val="75000"/>
                  </a:schemeClr>
                </a:solidFill>
              </a:defRPr>
            </a:lvl5pPr>
            <a:lvl6pPr marL="5347183" indent="0">
              <a:buNone/>
              <a:defRPr sz="3275">
                <a:solidFill>
                  <a:schemeClr val="tx1">
                    <a:tint val="75000"/>
                  </a:schemeClr>
                </a:solidFill>
              </a:defRPr>
            </a:lvl6pPr>
            <a:lvl7pPr marL="6416619" indent="0">
              <a:buNone/>
              <a:defRPr sz="3275">
                <a:solidFill>
                  <a:schemeClr val="tx1">
                    <a:tint val="75000"/>
                  </a:schemeClr>
                </a:solidFill>
              </a:defRPr>
            </a:lvl7pPr>
            <a:lvl8pPr marL="7486056" indent="0">
              <a:buNone/>
              <a:defRPr sz="3275">
                <a:solidFill>
                  <a:schemeClr val="tx1">
                    <a:tint val="75000"/>
                  </a:schemeClr>
                </a:solidFill>
              </a:defRPr>
            </a:lvl8pPr>
            <a:lvl9pPr marL="8555492" indent="0">
              <a:buNone/>
              <a:defRPr sz="3275">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181A33D-19FD-4722-A522-D5055045DF28}" type="datetimeFigureOut">
              <a:rPr lang="en-US" smtClean="0"/>
              <a:t>11/17/21</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135" y="13978900"/>
            <a:ext cx="3177280"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1195794" y="14321529"/>
            <a:ext cx="1368300" cy="1611875"/>
          </a:xfrm>
        </p:spPr>
        <p:txBody>
          <a:bodyPr/>
          <a:lstStyle/>
          <a:p>
            <a:fld id="{21442508-C4C4-4EC9-9C37-3FC88F384521}" type="slidenum">
              <a:rPr lang="en-US" smtClean="0"/>
              <a:t>‹#›</a:t>
            </a:fld>
            <a:endParaRPr lang="en-US"/>
          </a:p>
        </p:txBody>
      </p:sp>
    </p:spTree>
    <p:extLst>
      <p:ext uri="{BB962C8B-B14F-4D97-AF65-F5344CB8AC3E}">
        <p14:creationId xmlns:p14="http://schemas.microsoft.com/office/powerpoint/2010/main" val="25874146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18158" y="2691130"/>
            <a:ext cx="14290706" cy="12782868"/>
          </a:xfrm>
        </p:spPr>
        <p:txBody>
          <a:bodyPr anchor="ctr">
            <a:normAutofit/>
          </a:bodyPr>
          <a:lstStyle>
            <a:lvl1pPr algn="l">
              <a:defRPr sz="11228"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5651109" y="15473998"/>
            <a:ext cx="13224798" cy="1681956"/>
          </a:xfrm>
        </p:spPr>
        <p:txBody>
          <a:bodyPr anchor="ctr">
            <a:noAutofit/>
          </a:bodyPr>
          <a:lstStyle>
            <a:lvl1pPr marL="0" indent="0">
              <a:buFontTx/>
              <a:buNone/>
              <a:defRPr sz="3743">
                <a:solidFill>
                  <a:schemeClr val="tx1">
                    <a:lumMod val="50000"/>
                    <a:lumOff val="50000"/>
                  </a:schemeClr>
                </a:solidFill>
              </a:defRPr>
            </a:lvl1pPr>
            <a:lvl2pPr marL="1069437" indent="0">
              <a:buFontTx/>
              <a:buNone/>
              <a:defRPr/>
            </a:lvl2pPr>
            <a:lvl3pPr marL="2138873" indent="0">
              <a:buFontTx/>
              <a:buNone/>
              <a:defRPr/>
            </a:lvl3pPr>
            <a:lvl4pPr marL="3208310" indent="0">
              <a:buFontTx/>
              <a:buNone/>
              <a:defRPr/>
            </a:lvl4pPr>
            <a:lvl5pPr marL="4277746" indent="0">
              <a:buFontTx/>
              <a:buNone/>
              <a:defRPr/>
            </a:lvl5pPr>
          </a:lstStyle>
          <a:p>
            <a:pPr lvl="0"/>
            <a:r>
              <a:rPr lang="en-US"/>
              <a:t>Edit Master text styles</a:t>
            </a:r>
          </a:p>
        </p:txBody>
      </p:sp>
      <p:sp>
        <p:nvSpPr>
          <p:cNvPr id="3" name="Text Placeholder 2"/>
          <p:cNvSpPr>
            <a:spLocks noGrp="1"/>
          </p:cNvSpPr>
          <p:nvPr>
            <p:ph type="body" idx="1"/>
          </p:nvPr>
        </p:nvSpPr>
        <p:spPr>
          <a:xfrm>
            <a:off x="4543431" y="19221299"/>
            <a:ext cx="15419065" cy="6868491"/>
          </a:xfrm>
        </p:spPr>
        <p:txBody>
          <a:bodyPr anchor="ctr">
            <a:normAutofit/>
          </a:bodyPr>
          <a:lstStyle>
            <a:lvl1pPr marL="0" indent="0" algn="l">
              <a:buNone/>
              <a:defRPr sz="4210">
                <a:solidFill>
                  <a:schemeClr val="tx1">
                    <a:lumMod val="65000"/>
                    <a:lumOff val="35000"/>
                  </a:schemeClr>
                </a:solidFill>
              </a:defRPr>
            </a:lvl1pPr>
            <a:lvl2pPr marL="1069437" indent="0">
              <a:buNone/>
              <a:defRPr sz="4210">
                <a:solidFill>
                  <a:schemeClr val="tx1">
                    <a:tint val="75000"/>
                  </a:schemeClr>
                </a:solidFill>
              </a:defRPr>
            </a:lvl2pPr>
            <a:lvl3pPr marL="2138873" indent="0">
              <a:buNone/>
              <a:defRPr sz="3743">
                <a:solidFill>
                  <a:schemeClr val="tx1">
                    <a:tint val="75000"/>
                  </a:schemeClr>
                </a:solidFill>
              </a:defRPr>
            </a:lvl3pPr>
            <a:lvl4pPr marL="3208310" indent="0">
              <a:buNone/>
              <a:defRPr sz="3275">
                <a:solidFill>
                  <a:schemeClr val="tx1">
                    <a:tint val="75000"/>
                  </a:schemeClr>
                </a:solidFill>
              </a:defRPr>
            </a:lvl4pPr>
            <a:lvl5pPr marL="4277746" indent="0">
              <a:buNone/>
              <a:defRPr sz="3275">
                <a:solidFill>
                  <a:schemeClr val="tx1">
                    <a:tint val="75000"/>
                  </a:schemeClr>
                </a:solidFill>
              </a:defRPr>
            </a:lvl5pPr>
            <a:lvl6pPr marL="5347183" indent="0">
              <a:buNone/>
              <a:defRPr sz="3275">
                <a:solidFill>
                  <a:schemeClr val="tx1">
                    <a:tint val="75000"/>
                  </a:schemeClr>
                </a:solidFill>
              </a:defRPr>
            </a:lvl6pPr>
            <a:lvl7pPr marL="6416619" indent="0">
              <a:buNone/>
              <a:defRPr sz="3275">
                <a:solidFill>
                  <a:schemeClr val="tx1">
                    <a:tint val="75000"/>
                  </a:schemeClr>
                </a:solidFill>
              </a:defRPr>
            </a:lvl7pPr>
            <a:lvl8pPr marL="7486056" indent="0">
              <a:buNone/>
              <a:defRPr sz="3275">
                <a:solidFill>
                  <a:schemeClr val="tx1">
                    <a:tint val="75000"/>
                  </a:schemeClr>
                </a:solidFill>
              </a:defRPr>
            </a:lvl8pPr>
            <a:lvl9pPr marL="8555492" indent="0">
              <a:buNone/>
              <a:defRPr sz="3275">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181A33D-19FD-4722-A522-D5055045DF28}" type="datetimeFigureOut">
              <a:rPr lang="en-US" smtClean="0"/>
              <a:t>11/17/21</a:t>
            </a:fld>
            <a:endParaRPr lang="en-US"/>
          </a:p>
        </p:txBody>
      </p:sp>
      <p:sp>
        <p:nvSpPr>
          <p:cNvPr id="5" name="Footer Placeholder 4"/>
          <p:cNvSpPr>
            <a:spLocks noGrp="1"/>
          </p:cNvSpPr>
          <p:nvPr>
            <p:ph type="ftr" sz="quarter" idx="11"/>
          </p:nvPr>
        </p:nvSpPr>
        <p:spPr/>
        <p:txBody>
          <a:bodyPr/>
          <a:lstStyle/>
          <a:p>
            <a:endParaRPr lang="en-US"/>
          </a:p>
        </p:txBody>
      </p:sp>
      <p:sp>
        <p:nvSpPr>
          <p:cNvPr id="19" name="Freeform 11"/>
          <p:cNvSpPr/>
          <p:nvPr/>
        </p:nvSpPr>
        <p:spPr bwMode="auto">
          <a:xfrm flipV="1">
            <a:off x="135" y="13978900"/>
            <a:ext cx="3177280"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1195794" y="14321529"/>
            <a:ext cx="1368300" cy="1611875"/>
          </a:xfrm>
        </p:spPr>
        <p:txBody>
          <a:bodyPr/>
          <a:lstStyle/>
          <a:p>
            <a:fld id="{21442508-C4C4-4EC9-9C37-3FC88F384521}" type="slidenum">
              <a:rPr lang="en-US" smtClean="0"/>
              <a:t>‹#›</a:t>
            </a:fld>
            <a:endParaRPr lang="en-US"/>
          </a:p>
        </p:txBody>
      </p:sp>
      <p:sp>
        <p:nvSpPr>
          <p:cNvPr id="14" name="TextBox 13"/>
          <p:cNvSpPr txBox="1"/>
          <p:nvPr/>
        </p:nvSpPr>
        <p:spPr>
          <a:xfrm>
            <a:off x="4229765" y="2860672"/>
            <a:ext cx="1069698" cy="2581542"/>
          </a:xfrm>
          <a:prstGeom prst="rect">
            <a:avLst/>
          </a:prstGeom>
        </p:spPr>
        <p:txBody>
          <a:bodyPr vert="horz" lIns="213884" tIns="106942" rIns="213884" bIns="106942" rtlCol="0" anchor="ctr">
            <a:noAutofit/>
          </a:bodyPr>
          <a:lstStyle/>
          <a:p>
            <a:pPr lvl="0"/>
            <a:r>
              <a:rPr lang="en-US" sz="18713" baseline="0" dirty="0">
                <a:ln w="3175" cmpd="sng">
                  <a:noFill/>
                </a:ln>
                <a:solidFill>
                  <a:schemeClr val="accent1"/>
                </a:solidFill>
                <a:effectLst/>
                <a:latin typeface="Arial"/>
              </a:rPr>
              <a:t>“</a:t>
            </a:r>
          </a:p>
        </p:txBody>
      </p:sp>
      <p:sp>
        <p:nvSpPr>
          <p:cNvPr id="15" name="TextBox 14"/>
          <p:cNvSpPr txBox="1"/>
          <p:nvPr/>
        </p:nvSpPr>
        <p:spPr>
          <a:xfrm>
            <a:off x="19109050" y="12825716"/>
            <a:ext cx="1069698" cy="2581542"/>
          </a:xfrm>
          <a:prstGeom prst="rect">
            <a:avLst/>
          </a:prstGeom>
        </p:spPr>
        <p:txBody>
          <a:bodyPr vert="horz" lIns="213884" tIns="106942" rIns="213884" bIns="106942" rtlCol="0" anchor="ctr">
            <a:noAutofit/>
          </a:bodyPr>
          <a:lstStyle/>
          <a:p>
            <a:pPr lvl="0"/>
            <a:r>
              <a:rPr lang="en-US" sz="18713"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379256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4543431" y="10764527"/>
            <a:ext cx="15419065" cy="12029056"/>
          </a:xfrm>
        </p:spPr>
        <p:txBody>
          <a:bodyPr anchor="b">
            <a:normAutofit/>
          </a:bodyPr>
          <a:lstStyle>
            <a:lvl1pPr algn="l">
              <a:defRPr sz="11228" b="0"/>
            </a:lvl1pPr>
          </a:lstStyle>
          <a:p>
            <a:r>
              <a:rPr lang="en-US"/>
              <a:t>Click to edit Master title style</a:t>
            </a:r>
            <a:endParaRPr lang="en-US" dirty="0"/>
          </a:p>
        </p:txBody>
      </p:sp>
      <p:sp>
        <p:nvSpPr>
          <p:cNvPr id="4" name="Text Placeholder 3"/>
          <p:cNvSpPr>
            <a:spLocks noGrp="1"/>
          </p:cNvSpPr>
          <p:nvPr>
            <p:ph type="body" sz="half" idx="2"/>
          </p:nvPr>
        </p:nvSpPr>
        <p:spPr>
          <a:xfrm>
            <a:off x="4543431" y="22874605"/>
            <a:ext cx="15419065" cy="3220977"/>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7181A33D-19FD-4722-A522-D5055045DF28}" type="datetimeFigureOut">
              <a:rPr lang="en-US" smtClean="0"/>
              <a:t>11/17/21</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135" y="21678521"/>
            <a:ext cx="3177280"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1195794" y="21998260"/>
            <a:ext cx="1368300" cy="1611875"/>
          </a:xfrm>
        </p:spPr>
        <p:txBody>
          <a:bodyPr/>
          <a:lstStyle/>
          <a:p>
            <a:fld id="{21442508-C4C4-4EC9-9C37-3FC88F384521}" type="slidenum">
              <a:rPr lang="en-US" smtClean="0"/>
              <a:t>‹#›</a:t>
            </a:fld>
            <a:endParaRPr lang="en-US"/>
          </a:p>
        </p:txBody>
      </p:sp>
    </p:spTree>
    <p:extLst>
      <p:ext uri="{BB962C8B-B14F-4D97-AF65-F5344CB8AC3E}">
        <p14:creationId xmlns:p14="http://schemas.microsoft.com/office/powerpoint/2010/main" val="17295537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5118158" y="2691130"/>
            <a:ext cx="14290706" cy="12782868"/>
          </a:xfrm>
        </p:spPr>
        <p:txBody>
          <a:bodyPr anchor="ctr">
            <a:normAutofit/>
          </a:bodyPr>
          <a:lstStyle>
            <a:lvl1pPr algn="l">
              <a:defRPr sz="11228"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4543430" y="19174301"/>
            <a:ext cx="15644333" cy="3700304"/>
          </a:xfrm>
        </p:spPr>
        <p:txBody>
          <a:bodyPr anchor="b">
            <a:noAutofit/>
          </a:bodyPr>
          <a:lstStyle>
            <a:lvl1pPr marL="0" indent="0">
              <a:buFontTx/>
              <a:buNone/>
              <a:defRPr sz="5614">
                <a:solidFill>
                  <a:schemeClr val="accent1"/>
                </a:solidFill>
              </a:defRPr>
            </a:lvl1pPr>
            <a:lvl2pPr marL="1069437" indent="0">
              <a:buFontTx/>
              <a:buNone/>
              <a:defRPr/>
            </a:lvl2pPr>
            <a:lvl3pPr marL="2138873" indent="0">
              <a:buFontTx/>
              <a:buNone/>
              <a:defRPr/>
            </a:lvl3pPr>
            <a:lvl4pPr marL="3208310" indent="0">
              <a:buFontTx/>
              <a:buNone/>
              <a:defRPr/>
            </a:lvl4pPr>
            <a:lvl5pPr marL="4277746" indent="0">
              <a:buFontTx/>
              <a:buNone/>
              <a:defRPr/>
            </a:lvl5pPr>
          </a:lstStyle>
          <a:p>
            <a:pPr lvl="0"/>
            <a:r>
              <a:rPr lang="en-US"/>
              <a:t>Edit Master text styles</a:t>
            </a:r>
          </a:p>
        </p:txBody>
      </p:sp>
      <p:sp>
        <p:nvSpPr>
          <p:cNvPr id="4" name="Text Placeholder 3"/>
          <p:cNvSpPr>
            <a:spLocks noGrp="1"/>
          </p:cNvSpPr>
          <p:nvPr>
            <p:ph type="body" sz="half" idx="2"/>
          </p:nvPr>
        </p:nvSpPr>
        <p:spPr>
          <a:xfrm>
            <a:off x="4543430" y="22874605"/>
            <a:ext cx="15644333" cy="3220977"/>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7181A33D-19FD-4722-A522-D5055045DF28}" type="datetimeFigureOut">
              <a:rPr lang="en-US" smtClean="0"/>
              <a:t>11/17/21</a:t>
            </a:fld>
            <a:endParaRPr lang="en-US"/>
          </a:p>
        </p:txBody>
      </p:sp>
      <p:sp>
        <p:nvSpPr>
          <p:cNvPr id="6" name="Footer Placeholder 5"/>
          <p:cNvSpPr>
            <a:spLocks noGrp="1"/>
          </p:cNvSpPr>
          <p:nvPr>
            <p:ph type="ftr" sz="quarter" idx="11"/>
          </p:nvPr>
        </p:nvSpPr>
        <p:spPr/>
        <p:txBody>
          <a:bodyPr/>
          <a:lstStyle/>
          <a:p>
            <a:endParaRPr lang="en-US"/>
          </a:p>
        </p:txBody>
      </p:sp>
      <p:sp>
        <p:nvSpPr>
          <p:cNvPr id="20" name="Freeform 11"/>
          <p:cNvSpPr/>
          <p:nvPr/>
        </p:nvSpPr>
        <p:spPr bwMode="auto">
          <a:xfrm flipV="1">
            <a:off x="135" y="21678521"/>
            <a:ext cx="3177280"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1195794" y="21998260"/>
            <a:ext cx="1368300" cy="1611875"/>
          </a:xfrm>
        </p:spPr>
        <p:txBody>
          <a:bodyPr/>
          <a:lstStyle/>
          <a:p>
            <a:fld id="{21442508-C4C4-4EC9-9C37-3FC88F384521}" type="slidenum">
              <a:rPr lang="en-US" smtClean="0"/>
              <a:t>‹#›</a:t>
            </a:fld>
            <a:endParaRPr lang="en-US"/>
          </a:p>
        </p:txBody>
      </p:sp>
      <p:sp>
        <p:nvSpPr>
          <p:cNvPr id="11" name="TextBox 10"/>
          <p:cNvSpPr txBox="1"/>
          <p:nvPr/>
        </p:nvSpPr>
        <p:spPr>
          <a:xfrm>
            <a:off x="4229765" y="2860672"/>
            <a:ext cx="1069698" cy="2581542"/>
          </a:xfrm>
          <a:prstGeom prst="rect">
            <a:avLst/>
          </a:prstGeom>
        </p:spPr>
        <p:txBody>
          <a:bodyPr vert="horz" lIns="213884" tIns="106942" rIns="213884" bIns="106942" rtlCol="0" anchor="ctr">
            <a:noAutofit/>
          </a:bodyPr>
          <a:lstStyle/>
          <a:p>
            <a:pPr lvl="0"/>
            <a:r>
              <a:rPr lang="en-US" sz="18713" baseline="0" dirty="0">
                <a:ln w="3175" cmpd="sng">
                  <a:noFill/>
                </a:ln>
                <a:solidFill>
                  <a:schemeClr val="accent1"/>
                </a:solidFill>
                <a:effectLst/>
                <a:latin typeface="Arial"/>
              </a:rPr>
              <a:t>“</a:t>
            </a:r>
          </a:p>
        </p:txBody>
      </p:sp>
      <p:sp>
        <p:nvSpPr>
          <p:cNvPr id="12" name="TextBox 11"/>
          <p:cNvSpPr txBox="1"/>
          <p:nvPr/>
        </p:nvSpPr>
        <p:spPr>
          <a:xfrm>
            <a:off x="19109050" y="12825716"/>
            <a:ext cx="1069698" cy="2581542"/>
          </a:xfrm>
          <a:prstGeom prst="rect">
            <a:avLst/>
          </a:prstGeom>
        </p:spPr>
        <p:txBody>
          <a:bodyPr vert="horz" lIns="213884" tIns="106942" rIns="213884" bIns="106942" rtlCol="0" anchor="ctr">
            <a:noAutofit/>
          </a:bodyPr>
          <a:lstStyle/>
          <a:p>
            <a:pPr lvl="0"/>
            <a:r>
              <a:rPr lang="en-US" sz="18713"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322043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4543432" y="2769740"/>
            <a:ext cx="15419063" cy="12714089"/>
          </a:xfrm>
        </p:spPr>
        <p:txBody>
          <a:bodyPr anchor="ctr">
            <a:normAutofit/>
          </a:bodyPr>
          <a:lstStyle>
            <a:lvl1pPr algn="l">
              <a:defRPr sz="11228" b="0"/>
            </a:lvl1pPr>
          </a:lstStyle>
          <a:p>
            <a:r>
              <a:rPr lang="en-US"/>
              <a:t>Click to edit Master title style</a:t>
            </a:r>
            <a:endParaRPr lang="en-US" dirty="0"/>
          </a:p>
        </p:txBody>
      </p:sp>
      <p:sp>
        <p:nvSpPr>
          <p:cNvPr id="21" name="Text Placeholder 9"/>
          <p:cNvSpPr>
            <a:spLocks noGrp="1"/>
          </p:cNvSpPr>
          <p:nvPr>
            <p:ph type="body" sz="quarter" idx="13"/>
          </p:nvPr>
        </p:nvSpPr>
        <p:spPr>
          <a:xfrm>
            <a:off x="4543431" y="19174301"/>
            <a:ext cx="15419065" cy="3700304"/>
          </a:xfrm>
        </p:spPr>
        <p:txBody>
          <a:bodyPr anchor="b">
            <a:noAutofit/>
          </a:bodyPr>
          <a:lstStyle>
            <a:lvl1pPr marL="0" indent="0">
              <a:buFontTx/>
              <a:buNone/>
              <a:defRPr sz="5614">
                <a:solidFill>
                  <a:schemeClr val="accent1"/>
                </a:solidFill>
              </a:defRPr>
            </a:lvl1pPr>
            <a:lvl2pPr marL="1069437" indent="0">
              <a:buFontTx/>
              <a:buNone/>
              <a:defRPr/>
            </a:lvl2pPr>
            <a:lvl3pPr marL="2138873" indent="0">
              <a:buFontTx/>
              <a:buNone/>
              <a:defRPr/>
            </a:lvl3pPr>
            <a:lvl4pPr marL="3208310" indent="0">
              <a:buFontTx/>
              <a:buNone/>
              <a:defRPr/>
            </a:lvl4pPr>
            <a:lvl5pPr marL="4277746" indent="0">
              <a:buFontTx/>
              <a:buNone/>
              <a:defRPr/>
            </a:lvl5pPr>
          </a:lstStyle>
          <a:p>
            <a:pPr lvl="0"/>
            <a:r>
              <a:rPr lang="en-US"/>
              <a:t>Edit Master text styles</a:t>
            </a:r>
          </a:p>
        </p:txBody>
      </p:sp>
      <p:sp>
        <p:nvSpPr>
          <p:cNvPr id="4" name="Text Placeholder 3"/>
          <p:cNvSpPr>
            <a:spLocks noGrp="1"/>
          </p:cNvSpPr>
          <p:nvPr>
            <p:ph type="body" sz="half" idx="2"/>
          </p:nvPr>
        </p:nvSpPr>
        <p:spPr>
          <a:xfrm>
            <a:off x="4543431" y="22874605"/>
            <a:ext cx="15419065" cy="3220977"/>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7181A33D-19FD-4722-A522-D5055045DF28}" type="datetimeFigureOut">
              <a:rPr lang="en-US" smtClean="0"/>
              <a:t>11/17/21</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135" y="21678521"/>
            <a:ext cx="3177280"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1195794" y="21998260"/>
            <a:ext cx="1368300" cy="1611875"/>
          </a:xfrm>
        </p:spPr>
        <p:txBody>
          <a:bodyPr/>
          <a:lstStyle/>
          <a:p>
            <a:fld id="{21442508-C4C4-4EC9-9C37-3FC88F384521}" type="slidenum">
              <a:rPr lang="en-US" smtClean="0"/>
              <a:t>‹#›</a:t>
            </a:fld>
            <a:endParaRPr lang="en-US"/>
          </a:p>
        </p:txBody>
      </p:sp>
    </p:spTree>
    <p:extLst>
      <p:ext uri="{BB962C8B-B14F-4D97-AF65-F5344CB8AC3E}">
        <p14:creationId xmlns:p14="http://schemas.microsoft.com/office/powerpoint/2010/main" val="22325109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81A33D-19FD-4722-A522-D5055045DF28}" type="datetimeFigureOut">
              <a:rPr lang="en-US" smtClean="0"/>
              <a:t>11/17/21</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135" y="3139628"/>
            <a:ext cx="3177280"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1442508-C4C4-4EC9-9C37-3FC88F384521}" type="slidenum">
              <a:rPr lang="en-US" smtClean="0"/>
              <a:t>‹#›</a:t>
            </a:fld>
            <a:endParaRPr lang="en-US"/>
          </a:p>
        </p:txBody>
      </p:sp>
    </p:spTree>
    <p:extLst>
      <p:ext uri="{BB962C8B-B14F-4D97-AF65-F5344CB8AC3E}">
        <p14:creationId xmlns:p14="http://schemas.microsoft.com/office/powerpoint/2010/main" val="11045261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6089324" y="2769738"/>
            <a:ext cx="3873796" cy="233258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4543433" y="2769738"/>
            <a:ext cx="11031833" cy="2332585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81A33D-19FD-4722-A522-D5055045DF28}" type="datetimeFigureOut">
              <a:rPr lang="en-US" smtClean="0"/>
              <a:t>11/17/21</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135" y="3139628"/>
            <a:ext cx="3177280" cy="224263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1442508-C4C4-4EC9-9C37-3FC88F384521}" type="slidenum">
              <a:rPr lang="en-US" smtClean="0"/>
              <a:t>‹#›</a:t>
            </a:fld>
            <a:endParaRPr lang="en-US"/>
          </a:p>
        </p:txBody>
      </p:sp>
    </p:spTree>
    <p:extLst>
      <p:ext uri="{BB962C8B-B14F-4D97-AF65-F5344CB8AC3E}">
        <p14:creationId xmlns:p14="http://schemas.microsoft.com/office/powerpoint/2010/main" val="1341035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CCCCFF"/>
            </a:gs>
            <a:gs pos="17999">
              <a:srgbClr val="99CCFF"/>
            </a:gs>
            <a:gs pos="36000">
              <a:srgbClr val="9966FF"/>
            </a:gs>
            <a:gs pos="61000">
              <a:srgbClr val="CC99FF"/>
            </a:gs>
            <a:gs pos="82001">
              <a:srgbClr val="99CCFF"/>
            </a:gs>
            <a:gs pos="100000">
              <a:srgbClr val="CCCCFF"/>
            </a:gs>
          </a:gsLst>
          <a:lin ang="2700000" scaled="0"/>
          <a:tileRect/>
        </a:gradFill>
        <a:effectLst/>
      </p:bgPr>
    </p:bg>
    <p:spTree>
      <p:nvGrpSpPr>
        <p:cNvPr id="1" name=""/>
        <p:cNvGrpSpPr/>
        <p:nvPr/>
      </p:nvGrpSpPr>
      <p:grpSpPr>
        <a:xfrm>
          <a:off x="0" y="0"/>
          <a:ext cx="0" cy="0"/>
          <a:chOff x="0" y="0"/>
          <a:chExt cx="0" cy="0"/>
        </a:xfrm>
      </p:grpSpPr>
      <p:grpSp>
        <p:nvGrpSpPr>
          <p:cNvPr id="36" name="Group 35"/>
          <p:cNvGrpSpPr/>
          <p:nvPr/>
        </p:nvGrpSpPr>
        <p:grpSpPr>
          <a:xfrm>
            <a:off x="2" y="1009174"/>
            <a:ext cx="4634151" cy="29306777"/>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47766" y="1258"/>
            <a:ext cx="4566486" cy="30252999"/>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427768" cy="30275213"/>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549944" y="2755186"/>
            <a:ext cx="15412551" cy="56545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4543431" y="9418955"/>
            <a:ext cx="15419065" cy="1715595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8180130" y="27083864"/>
            <a:ext cx="1792611" cy="1634151"/>
          </a:xfrm>
          <a:prstGeom prst="rect">
            <a:avLst/>
          </a:prstGeom>
        </p:spPr>
        <p:txBody>
          <a:bodyPr vert="horz" lIns="91440" tIns="45720" rIns="91440" bIns="45720" rtlCol="0" anchor="ctr"/>
          <a:lstStyle>
            <a:lvl1pPr algn="r">
              <a:defRPr sz="2105">
                <a:solidFill>
                  <a:schemeClr val="tx1">
                    <a:tint val="75000"/>
                  </a:schemeClr>
                </a:solidFill>
              </a:defRPr>
            </a:lvl1pPr>
          </a:lstStyle>
          <a:p>
            <a:fld id="{7181A33D-19FD-4722-A522-D5055045DF28}" type="datetimeFigureOut">
              <a:rPr lang="en-US" smtClean="0"/>
              <a:t>11/17/21</a:t>
            </a:fld>
            <a:endParaRPr lang="en-US"/>
          </a:p>
        </p:txBody>
      </p:sp>
      <p:sp>
        <p:nvSpPr>
          <p:cNvPr id="5" name="Footer Placeholder 4"/>
          <p:cNvSpPr>
            <a:spLocks noGrp="1"/>
          </p:cNvSpPr>
          <p:nvPr>
            <p:ph type="ftr" sz="quarter" idx="3"/>
          </p:nvPr>
        </p:nvSpPr>
        <p:spPr>
          <a:xfrm>
            <a:off x="4543430" y="27087043"/>
            <a:ext cx="13371223" cy="1611875"/>
          </a:xfrm>
          <a:prstGeom prst="rect">
            <a:avLst/>
          </a:prstGeom>
        </p:spPr>
        <p:txBody>
          <a:bodyPr vert="horz" lIns="91440" tIns="45720" rIns="91440" bIns="45720" rtlCol="0" anchor="ctr"/>
          <a:lstStyle>
            <a:lvl1pPr algn="l">
              <a:defRPr sz="2105">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1195794" y="3477736"/>
            <a:ext cx="1368300" cy="1611875"/>
          </a:xfrm>
          <a:prstGeom prst="rect">
            <a:avLst/>
          </a:prstGeom>
        </p:spPr>
        <p:txBody>
          <a:bodyPr vert="horz" lIns="91440" tIns="45720" rIns="91440" bIns="45720" rtlCol="0" anchor="ctr"/>
          <a:lstStyle>
            <a:lvl1pPr algn="r">
              <a:defRPr sz="4678">
                <a:solidFill>
                  <a:srgbClr val="FEFFFF"/>
                </a:solidFill>
              </a:defRPr>
            </a:lvl1pPr>
          </a:lstStyle>
          <a:p>
            <a:fld id="{21442508-C4C4-4EC9-9C37-3FC88F384521}" type="slidenum">
              <a:rPr lang="en-US" smtClean="0"/>
              <a:t>‹#›</a:t>
            </a:fld>
            <a:endParaRPr lang="en-US"/>
          </a:p>
        </p:txBody>
      </p:sp>
    </p:spTree>
    <p:extLst>
      <p:ext uri="{BB962C8B-B14F-4D97-AF65-F5344CB8AC3E}">
        <p14:creationId xmlns:p14="http://schemas.microsoft.com/office/powerpoint/2010/main" val="1396988245"/>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Lst>
  <p:txStyles>
    <p:titleStyle>
      <a:lvl1pPr algn="l" defTabSz="1069437" rtl="0" eaLnBrk="1" latinLnBrk="0" hangingPunct="1">
        <a:spcBef>
          <a:spcPct val="0"/>
        </a:spcBef>
        <a:buNone/>
        <a:defRPr sz="8421"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802077" indent="-802077" algn="l" defTabSz="1069437" rtl="0" eaLnBrk="1" latinLnBrk="0" hangingPunct="1">
        <a:spcBef>
          <a:spcPts val="2339"/>
        </a:spcBef>
        <a:spcAft>
          <a:spcPts val="0"/>
        </a:spcAft>
        <a:buClr>
          <a:schemeClr val="accent1"/>
        </a:buClr>
        <a:buFont typeface="Wingdings 3" charset="2"/>
        <a:buChar char=""/>
        <a:defRPr sz="4210" kern="1200">
          <a:solidFill>
            <a:schemeClr val="tx1">
              <a:lumMod val="75000"/>
              <a:lumOff val="25000"/>
            </a:schemeClr>
          </a:solidFill>
          <a:latin typeface="+mn-lt"/>
          <a:ea typeface="+mn-ea"/>
          <a:cs typeface="+mn-cs"/>
        </a:defRPr>
      </a:lvl1pPr>
      <a:lvl2pPr marL="1737834" indent="-668398" algn="l" defTabSz="1069437" rtl="0" eaLnBrk="1" latinLnBrk="0" hangingPunct="1">
        <a:spcBef>
          <a:spcPts val="2339"/>
        </a:spcBef>
        <a:spcAft>
          <a:spcPts val="0"/>
        </a:spcAft>
        <a:buClr>
          <a:schemeClr val="accent1"/>
        </a:buClr>
        <a:buFont typeface="Wingdings 3" charset="2"/>
        <a:buChar char=""/>
        <a:defRPr sz="3743" kern="1200">
          <a:solidFill>
            <a:schemeClr val="tx1">
              <a:lumMod val="75000"/>
              <a:lumOff val="25000"/>
            </a:schemeClr>
          </a:solidFill>
          <a:latin typeface="+mn-lt"/>
          <a:ea typeface="+mn-ea"/>
          <a:cs typeface="+mn-cs"/>
        </a:defRPr>
      </a:lvl2pPr>
      <a:lvl3pPr marL="2673591" indent="-534718" algn="l" defTabSz="1069437" rtl="0" eaLnBrk="1" latinLnBrk="0" hangingPunct="1">
        <a:spcBef>
          <a:spcPts val="2339"/>
        </a:spcBef>
        <a:spcAft>
          <a:spcPts val="0"/>
        </a:spcAft>
        <a:buClr>
          <a:schemeClr val="accent1"/>
        </a:buClr>
        <a:buFont typeface="Wingdings 3" charset="2"/>
        <a:buChar char=""/>
        <a:defRPr sz="3275" kern="1200">
          <a:solidFill>
            <a:schemeClr val="tx1">
              <a:lumMod val="75000"/>
              <a:lumOff val="25000"/>
            </a:schemeClr>
          </a:solidFill>
          <a:latin typeface="+mn-lt"/>
          <a:ea typeface="+mn-ea"/>
          <a:cs typeface="+mn-cs"/>
        </a:defRPr>
      </a:lvl3pPr>
      <a:lvl4pPr marL="3743028" indent="-534718" algn="l" defTabSz="1069437" rtl="0" eaLnBrk="1" latinLnBrk="0" hangingPunct="1">
        <a:spcBef>
          <a:spcPts val="2339"/>
        </a:spcBef>
        <a:spcAft>
          <a:spcPts val="0"/>
        </a:spcAft>
        <a:buClr>
          <a:schemeClr val="accent1"/>
        </a:buClr>
        <a:buFont typeface="Wingdings 3" charset="2"/>
        <a:buChar char=""/>
        <a:defRPr sz="2807" kern="1200">
          <a:solidFill>
            <a:schemeClr val="tx1">
              <a:lumMod val="75000"/>
              <a:lumOff val="25000"/>
            </a:schemeClr>
          </a:solidFill>
          <a:latin typeface="+mn-lt"/>
          <a:ea typeface="+mn-ea"/>
          <a:cs typeface="+mn-cs"/>
        </a:defRPr>
      </a:lvl4pPr>
      <a:lvl5pPr marL="4812464" indent="-534718" algn="l" defTabSz="1069437" rtl="0" eaLnBrk="1" latinLnBrk="0" hangingPunct="1">
        <a:spcBef>
          <a:spcPts val="2339"/>
        </a:spcBef>
        <a:spcAft>
          <a:spcPts val="0"/>
        </a:spcAft>
        <a:buClr>
          <a:schemeClr val="accent1"/>
        </a:buClr>
        <a:buFont typeface="Wingdings 3" charset="2"/>
        <a:buChar char=""/>
        <a:defRPr sz="2807" kern="1200">
          <a:solidFill>
            <a:schemeClr val="tx1">
              <a:lumMod val="75000"/>
              <a:lumOff val="25000"/>
            </a:schemeClr>
          </a:solidFill>
          <a:latin typeface="+mn-lt"/>
          <a:ea typeface="+mn-ea"/>
          <a:cs typeface="+mn-cs"/>
        </a:defRPr>
      </a:lvl5pPr>
      <a:lvl6pPr marL="5881901" indent="-534718" algn="l" defTabSz="1069437" rtl="0" eaLnBrk="1" latinLnBrk="0" hangingPunct="1">
        <a:spcBef>
          <a:spcPts val="2339"/>
        </a:spcBef>
        <a:spcAft>
          <a:spcPts val="0"/>
        </a:spcAft>
        <a:buClr>
          <a:schemeClr val="accent1"/>
        </a:buClr>
        <a:buFont typeface="Wingdings 3" charset="2"/>
        <a:buChar char=""/>
        <a:defRPr sz="2807" kern="1200">
          <a:solidFill>
            <a:schemeClr val="tx1">
              <a:lumMod val="75000"/>
              <a:lumOff val="25000"/>
            </a:schemeClr>
          </a:solidFill>
          <a:latin typeface="+mn-lt"/>
          <a:ea typeface="+mn-ea"/>
          <a:cs typeface="+mn-cs"/>
        </a:defRPr>
      </a:lvl6pPr>
      <a:lvl7pPr marL="6951337" indent="-534718" algn="l" defTabSz="1069437" rtl="0" eaLnBrk="1" latinLnBrk="0" hangingPunct="1">
        <a:spcBef>
          <a:spcPts val="2339"/>
        </a:spcBef>
        <a:spcAft>
          <a:spcPts val="0"/>
        </a:spcAft>
        <a:buClr>
          <a:schemeClr val="accent1"/>
        </a:buClr>
        <a:buFont typeface="Wingdings 3" charset="2"/>
        <a:buChar char=""/>
        <a:defRPr sz="2807" kern="1200">
          <a:solidFill>
            <a:schemeClr val="tx1">
              <a:lumMod val="75000"/>
              <a:lumOff val="25000"/>
            </a:schemeClr>
          </a:solidFill>
          <a:latin typeface="+mn-lt"/>
          <a:ea typeface="+mn-ea"/>
          <a:cs typeface="+mn-cs"/>
        </a:defRPr>
      </a:lvl7pPr>
      <a:lvl8pPr marL="8020774" indent="-534718" algn="l" defTabSz="1069437" rtl="0" eaLnBrk="1" latinLnBrk="0" hangingPunct="1">
        <a:spcBef>
          <a:spcPts val="2339"/>
        </a:spcBef>
        <a:spcAft>
          <a:spcPts val="0"/>
        </a:spcAft>
        <a:buClr>
          <a:schemeClr val="accent1"/>
        </a:buClr>
        <a:buFont typeface="Wingdings 3" charset="2"/>
        <a:buChar char=""/>
        <a:defRPr sz="2807" kern="1200">
          <a:solidFill>
            <a:schemeClr val="tx1">
              <a:lumMod val="75000"/>
              <a:lumOff val="25000"/>
            </a:schemeClr>
          </a:solidFill>
          <a:latin typeface="+mn-lt"/>
          <a:ea typeface="+mn-ea"/>
          <a:cs typeface="+mn-cs"/>
        </a:defRPr>
      </a:lvl8pPr>
      <a:lvl9pPr marL="9090210" indent="-534718" algn="l" defTabSz="1069437" rtl="0" eaLnBrk="1" latinLnBrk="0" hangingPunct="1">
        <a:spcBef>
          <a:spcPts val="2339"/>
        </a:spcBef>
        <a:spcAft>
          <a:spcPts val="0"/>
        </a:spcAft>
        <a:buClr>
          <a:schemeClr val="accent1"/>
        </a:buClr>
        <a:buFont typeface="Wingdings 3" charset="2"/>
        <a:buChar char=""/>
        <a:defRPr sz="2807" kern="1200">
          <a:solidFill>
            <a:schemeClr val="tx1">
              <a:lumMod val="75000"/>
              <a:lumOff val="25000"/>
            </a:schemeClr>
          </a:solidFill>
          <a:latin typeface="+mn-lt"/>
          <a:ea typeface="+mn-ea"/>
          <a:cs typeface="+mn-cs"/>
        </a:defRPr>
      </a:lvl9pPr>
    </p:bodyStyle>
    <p:otherStyle>
      <a:defPPr>
        <a:defRPr lang="en-US"/>
      </a:defPPr>
      <a:lvl1pPr marL="0" algn="l" defTabSz="1069437" rtl="0" eaLnBrk="1" latinLnBrk="0" hangingPunct="1">
        <a:defRPr sz="4210" kern="1200">
          <a:solidFill>
            <a:schemeClr val="tx1"/>
          </a:solidFill>
          <a:latin typeface="+mn-lt"/>
          <a:ea typeface="+mn-ea"/>
          <a:cs typeface="+mn-cs"/>
        </a:defRPr>
      </a:lvl1pPr>
      <a:lvl2pPr marL="1069437" algn="l" defTabSz="1069437" rtl="0" eaLnBrk="1" latinLnBrk="0" hangingPunct="1">
        <a:defRPr sz="4210" kern="1200">
          <a:solidFill>
            <a:schemeClr val="tx1"/>
          </a:solidFill>
          <a:latin typeface="+mn-lt"/>
          <a:ea typeface="+mn-ea"/>
          <a:cs typeface="+mn-cs"/>
        </a:defRPr>
      </a:lvl2pPr>
      <a:lvl3pPr marL="2138873" algn="l" defTabSz="1069437" rtl="0" eaLnBrk="1" latinLnBrk="0" hangingPunct="1">
        <a:defRPr sz="4210" kern="1200">
          <a:solidFill>
            <a:schemeClr val="tx1"/>
          </a:solidFill>
          <a:latin typeface="+mn-lt"/>
          <a:ea typeface="+mn-ea"/>
          <a:cs typeface="+mn-cs"/>
        </a:defRPr>
      </a:lvl3pPr>
      <a:lvl4pPr marL="3208310" algn="l" defTabSz="1069437" rtl="0" eaLnBrk="1" latinLnBrk="0" hangingPunct="1">
        <a:defRPr sz="4210" kern="1200">
          <a:solidFill>
            <a:schemeClr val="tx1"/>
          </a:solidFill>
          <a:latin typeface="+mn-lt"/>
          <a:ea typeface="+mn-ea"/>
          <a:cs typeface="+mn-cs"/>
        </a:defRPr>
      </a:lvl4pPr>
      <a:lvl5pPr marL="4277746" algn="l" defTabSz="1069437" rtl="0" eaLnBrk="1" latinLnBrk="0" hangingPunct="1">
        <a:defRPr sz="4210" kern="1200">
          <a:solidFill>
            <a:schemeClr val="tx1"/>
          </a:solidFill>
          <a:latin typeface="+mn-lt"/>
          <a:ea typeface="+mn-ea"/>
          <a:cs typeface="+mn-cs"/>
        </a:defRPr>
      </a:lvl5pPr>
      <a:lvl6pPr marL="5347183" algn="l" defTabSz="1069437" rtl="0" eaLnBrk="1" latinLnBrk="0" hangingPunct="1">
        <a:defRPr sz="4210" kern="1200">
          <a:solidFill>
            <a:schemeClr val="tx1"/>
          </a:solidFill>
          <a:latin typeface="+mn-lt"/>
          <a:ea typeface="+mn-ea"/>
          <a:cs typeface="+mn-cs"/>
        </a:defRPr>
      </a:lvl6pPr>
      <a:lvl7pPr marL="6416619" algn="l" defTabSz="1069437" rtl="0" eaLnBrk="1" latinLnBrk="0" hangingPunct="1">
        <a:defRPr sz="4210" kern="1200">
          <a:solidFill>
            <a:schemeClr val="tx1"/>
          </a:solidFill>
          <a:latin typeface="+mn-lt"/>
          <a:ea typeface="+mn-ea"/>
          <a:cs typeface="+mn-cs"/>
        </a:defRPr>
      </a:lvl7pPr>
      <a:lvl8pPr marL="7486056" algn="l" defTabSz="1069437" rtl="0" eaLnBrk="1" latinLnBrk="0" hangingPunct="1">
        <a:defRPr sz="4210" kern="1200">
          <a:solidFill>
            <a:schemeClr val="tx1"/>
          </a:solidFill>
          <a:latin typeface="+mn-lt"/>
          <a:ea typeface="+mn-ea"/>
          <a:cs typeface="+mn-cs"/>
        </a:defRPr>
      </a:lvl8pPr>
      <a:lvl9pPr marL="8555492" algn="l" defTabSz="1069437" rtl="0" eaLnBrk="1" latinLnBrk="0" hangingPunct="1">
        <a:defRPr sz="421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customXml" Target="../ink/ink6.xml"/><Relationship Id="rId3" Type="http://schemas.openxmlformats.org/officeDocument/2006/relationships/customXml" Target="../ink/ink1.xml"/><Relationship Id="rId7" Type="http://schemas.openxmlformats.org/officeDocument/2006/relationships/customXml" Target="../ink/ink3.xml"/><Relationship Id="rId12" Type="http://schemas.openxmlformats.org/officeDocument/2006/relationships/image" Target="../media/image6.png"/><Relationship Id="rId2" Type="http://schemas.openxmlformats.org/officeDocument/2006/relationships/image" Target="../media/image1.png"/><Relationship Id="rId16" Type="http://schemas.openxmlformats.org/officeDocument/2006/relationships/image" Target="../media/image8.png"/><Relationship Id="rId1" Type="http://schemas.openxmlformats.org/officeDocument/2006/relationships/slideLayout" Target="../slideLayouts/slideLayout1.xml"/><Relationship Id="rId6" Type="http://schemas.openxmlformats.org/officeDocument/2006/relationships/image" Target="../media/image3.png"/><Relationship Id="rId11" Type="http://schemas.openxmlformats.org/officeDocument/2006/relationships/customXml" Target="../ink/ink5.xml"/><Relationship Id="rId5" Type="http://schemas.openxmlformats.org/officeDocument/2006/relationships/customXml" Target="../ink/ink2.xml"/><Relationship Id="rId15" Type="http://schemas.openxmlformats.org/officeDocument/2006/relationships/customXml" Target="../ink/ink7.xml"/><Relationship Id="rId10" Type="http://schemas.openxmlformats.org/officeDocument/2006/relationships/image" Target="../media/image5.png"/><Relationship Id="rId4" Type="http://schemas.openxmlformats.org/officeDocument/2006/relationships/image" Target="../media/image2.png"/><Relationship Id="rId9" Type="http://schemas.openxmlformats.org/officeDocument/2006/relationships/customXml" Target="../ink/ink4.xml"/><Relationship Id="rId14" Type="http://schemas.openxmlformats.org/officeDocument/2006/relationships/image" Target="../media/image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C07F9-31BE-4A9A-862F-ACB9F44367D0}"/>
              </a:ext>
            </a:extLst>
          </p:cNvPr>
          <p:cNvSpPr>
            <a:spLocks noGrp="1"/>
          </p:cNvSpPr>
          <p:nvPr>
            <p:ph type="ctrTitle"/>
          </p:nvPr>
        </p:nvSpPr>
        <p:spPr>
          <a:xfrm>
            <a:off x="3306332" y="2692401"/>
            <a:ext cx="15438868" cy="10820400"/>
          </a:xfrm>
        </p:spPr>
        <p:txBody>
          <a:bodyPr>
            <a:normAutofit/>
          </a:bodyPr>
          <a:lstStyle/>
          <a:p>
            <a:pPr algn="ctr"/>
            <a:r>
              <a:rPr lang="en-US" sz="9600" b="1" dirty="0">
                <a:solidFill>
                  <a:schemeClr val="bg2"/>
                </a:solidFill>
                <a:latin typeface="Times New Roman" pitchFamily="18" charset="0"/>
                <a:cs typeface="Times New Roman" pitchFamily="18" charset="0"/>
              </a:rPr>
              <a:t>The relationship between body functioning and the relevant anatomy </a:t>
            </a:r>
            <a:br>
              <a:rPr lang="en-US" sz="9600" b="1" dirty="0">
                <a:solidFill>
                  <a:schemeClr val="bg2"/>
                </a:solidFill>
                <a:latin typeface="Times New Roman" pitchFamily="18" charset="0"/>
                <a:cs typeface="Times New Roman" pitchFamily="18" charset="0"/>
              </a:rPr>
            </a:br>
            <a:r>
              <a:rPr lang="en-US" sz="9600" b="1" dirty="0">
                <a:solidFill>
                  <a:schemeClr val="bg2"/>
                </a:solidFill>
                <a:latin typeface="Times New Roman" pitchFamily="18" charset="0"/>
                <a:cs typeface="Times New Roman" pitchFamily="18" charset="0"/>
              </a:rPr>
              <a:t>and physiology of the </a:t>
            </a:r>
            <a:br>
              <a:rPr lang="en-US" sz="9600" b="1" dirty="0">
                <a:solidFill>
                  <a:schemeClr val="bg2"/>
                </a:solidFill>
                <a:latin typeface="Times New Roman" pitchFamily="18" charset="0"/>
                <a:cs typeface="Times New Roman" pitchFamily="18" charset="0"/>
              </a:rPr>
            </a:br>
            <a:r>
              <a:rPr lang="en-US" sz="9600" b="1" dirty="0">
                <a:solidFill>
                  <a:schemeClr val="bg2"/>
                </a:solidFill>
                <a:latin typeface="Times New Roman" pitchFamily="18" charset="0"/>
                <a:cs typeface="Times New Roman" pitchFamily="18" charset="0"/>
              </a:rPr>
              <a:t>Nervous system</a:t>
            </a:r>
            <a:br>
              <a:rPr lang="en-US" sz="8900" b="1" dirty="0">
                <a:solidFill>
                  <a:srgbClr val="FF0000"/>
                </a:solidFill>
                <a:latin typeface="Times New Roman" pitchFamily="18" charset="0"/>
                <a:cs typeface="Times New Roman" pitchFamily="18" charset="0"/>
              </a:rPr>
            </a:br>
            <a:endParaRPr lang="en-US" b="1" dirty="0">
              <a:solidFill>
                <a:schemeClr val="tx1"/>
              </a:solidFill>
            </a:endParaRPr>
          </a:p>
        </p:txBody>
      </p:sp>
      <p:sp>
        <p:nvSpPr>
          <p:cNvPr id="3" name="Subtitle 2">
            <a:extLst>
              <a:ext uri="{FF2B5EF4-FFF2-40B4-BE49-F238E27FC236}">
                <a16:creationId xmlns:a16="http://schemas.microsoft.com/office/drawing/2014/main" id="{3F365A5A-3602-4932-93E5-5A1E241059E8}"/>
              </a:ext>
            </a:extLst>
          </p:cNvPr>
          <p:cNvSpPr>
            <a:spLocks noGrp="1"/>
          </p:cNvSpPr>
          <p:nvPr>
            <p:ph type="subTitle" idx="1"/>
          </p:nvPr>
        </p:nvSpPr>
        <p:spPr>
          <a:xfrm>
            <a:off x="3810000" y="14376400"/>
            <a:ext cx="16172302" cy="11685815"/>
          </a:xfrm>
        </p:spPr>
        <p:txBody>
          <a:bodyPr>
            <a:normAutofit/>
          </a:bodyPr>
          <a:lstStyle/>
          <a:p>
            <a:r>
              <a:rPr lang="en-US" sz="6600" b="1" dirty="0">
                <a:solidFill>
                  <a:schemeClr val="bg1"/>
                </a:solidFill>
                <a:latin typeface="Times New Roman" pitchFamily="18" charset="0"/>
                <a:cs typeface="Times New Roman" pitchFamily="18" charset="0"/>
              </a:rPr>
              <a:t>Module title: </a:t>
            </a:r>
            <a:r>
              <a:rPr lang="en-US" sz="6600" b="1" dirty="0">
                <a:solidFill>
                  <a:schemeClr val="tx1"/>
                </a:solidFill>
                <a:latin typeface="Times New Roman" pitchFamily="18" charset="0"/>
                <a:cs typeface="Times New Roman" pitchFamily="18" charset="0"/>
              </a:rPr>
              <a:t>Introduction to Physiology</a:t>
            </a:r>
            <a:br>
              <a:rPr lang="en-US" sz="6600" b="1" dirty="0">
                <a:solidFill>
                  <a:schemeClr val="tx1"/>
                </a:solidFill>
                <a:latin typeface="Times New Roman" pitchFamily="18" charset="0"/>
                <a:cs typeface="Times New Roman" pitchFamily="18" charset="0"/>
              </a:rPr>
            </a:br>
            <a:r>
              <a:rPr lang="en-US" sz="6600" b="1" dirty="0">
                <a:solidFill>
                  <a:schemeClr val="bg1"/>
                </a:solidFill>
                <a:latin typeface="Times New Roman" pitchFamily="18" charset="0"/>
                <a:cs typeface="Times New Roman" pitchFamily="18" charset="0"/>
              </a:rPr>
              <a:t>Module ID: </a:t>
            </a:r>
            <a:r>
              <a:rPr lang="en-US" sz="6600" b="1" dirty="0">
                <a:solidFill>
                  <a:schemeClr val="tx1"/>
                </a:solidFill>
                <a:latin typeface="Times New Roman" pitchFamily="18" charset="0"/>
                <a:cs typeface="Times New Roman" pitchFamily="18" charset="0"/>
              </a:rPr>
              <a:t>BMHP5003_BIRM</a:t>
            </a:r>
            <a:br>
              <a:rPr lang="en-US" sz="6600" b="1" dirty="0">
                <a:solidFill>
                  <a:schemeClr val="tx1"/>
                </a:solidFill>
                <a:latin typeface="Times New Roman" pitchFamily="18" charset="0"/>
                <a:cs typeface="Times New Roman" pitchFamily="18" charset="0"/>
              </a:rPr>
            </a:br>
            <a:r>
              <a:rPr lang="en-US" sz="6600" b="1" dirty="0">
                <a:solidFill>
                  <a:schemeClr val="bg1"/>
                </a:solidFill>
                <a:latin typeface="Times New Roman" pitchFamily="18" charset="0"/>
                <a:cs typeface="Times New Roman" pitchFamily="18" charset="0"/>
              </a:rPr>
              <a:t>Student Name: </a:t>
            </a:r>
            <a:r>
              <a:rPr lang="en-US" sz="6600" b="1" dirty="0">
                <a:solidFill>
                  <a:schemeClr val="tx1"/>
                </a:solidFill>
                <a:latin typeface="Times New Roman" pitchFamily="18" charset="0"/>
                <a:cs typeface="Times New Roman" pitchFamily="18" charset="0"/>
              </a:rPr>
              <a:t>Ioana Roxana Rata 			</a:t>
            </a:r>
            <a:r>
              <a:rPr lang="en-US" sz="6600" b="1" dirty="0" err="1">
                <a:solidFill>
                  <a:schemeClr val="tx1"/>
                </a:solidFill>
                <a:latin typeface="Times New Roman" pitchFamily="18" charset="0"/>
                <a:cs typeface="Times New Roman" pitchFamily="18" charset="0"/>
              </a:rPr>
              <a:t>Costache</a:t>
            </a:r>
            <a:br>
              <a:rPr lang="en-US" sz="6600" b="1" dirty="0">
                <a:solidFill>
                  <a:schemeClr val="tx1"/>
                </a:solidFill>
                <a:latin typeface="Times New Roman" pitchFamily="18" charset="0"/>
                <a:cs typeface="Times New Roman" pitchFamily="18" charset="0"/>
              </a:rPr>
            </a:br>
            <a:r>
              <a:rPr lang="en-US" sz="6600" b="1" dirty="0">
                <a:solidFill>
                  <a:schemeClr val="bg1"/>
                </a:solidFill>
                <a:latin typeface="Times New Roman" pitchFamily="18" charset="0"/>
                <a:cs typeface="Times New Roman" pitchFamily="18" charset="0"/>
              </a:rPr>
              <a:t>Student ID: </a:t>
            </a:r>
            <a:r>
              <a:rPr lang="en-US" sz="6600" b="1" dirty="0">
                <a:solidFill>
                  <a:schemeClr val="tx1"/>
                </a:solidFill>
                <a:latin typeface="Times New Roman" pitchFamily="18" charset="0"/>
                <a:cs typeface="Times New Roman" pitchFamily="18" charset="0"/>
              </a:rPr>
              <a:t>1912308</a:t>
            </a:r>
            <a:br>
              <a:rPr lang="en-US" sz="6600" b="1" dirty="0">
                <a:solidFill>
                  <a:schemeClr val="tx1"/>
                </a:solidFill>
                <a:latin typeface="Times New Roman" pitchFamily="18" charset="0"/>
                <a:cs typeface="Times New Roman" pitchFamily="18" charset="0"/>
              </a:rPr>
            </a:br>
            <a:r>
              <a:rPr lang="en-US" sz="6600" b="1" dirty="0">
                <a:solidFill>
                  <a:schemeClr val="bg1"/>
                </a:solidFill>
                <a:latin typeface="Times New Roman" pitchFamily="18" charset="0"/>
                <a:cs typeface="Times New Roman" pitchFamily="18" charset="0"/>
              </a:rPr>
              <a:t>Lecturer name: </a:t>
            </a:r>
            <a:r>
              <a:rPr lang="en-US" sz="6600" b="1" dirty="0">
                <a:solidFill>
                  <a:schemeClr val="tx1"/>
                </a:solidFill>
                <a:latin typeface="Times New Roman" pitchFamily="18" charset="0"/>
                <a:cs typeface="Times New Roman" pitchFamily="18" charset="0"/>
              </a:rPr>
              <a:t>Mumtaz </a:t>
            </a:r>
            <a:r>
              <a:rPr lang="en-US" sz="6600" b="1" dirty="0" err="1">
                <a:solidFill>
                  <a:schemeClr val="tx1"/>
                </a:solidFill>
                <a:latin typeface="Times New Roman" pitchFamily="18" charset="0"/>
                <a:cs typeface="Times New Roman" pitchFamily="18" charset="0"/>
              </a:rPr>
              <a:t>Goolam</a:t>
            </a:r>
            <a:br>
              <a:rPr lang="en-US" sz="6600" b="1" dirty="0">
                <a:solidFill>
                  <a:schemeClr val="tx1"/>
                </a:solidFill>
                <a:latin typeface="Times New Roman" pitchFamily="18" charset="0"/>
                <a:cs typeface="Times New Roman" pitchFamily="18" charset="0"/>
              </a:rPr>
            </a:br>
            <a:br>
              <a:rPr lang="en-US" sz="5400" b="1" dirty="0">
                <a:solidFill>
                  <a:schemeClr val="tx1"/>
                </a:solidFill>
                <a:latin typeface="Times New Roman" pitchFamily="18" charset="0"/>
                <a:cs typeface="Times New Roman" pitchFamily="18" charset="0"/>
              </a:rPr>
            </a:br>
            <a:endParaRPr lang="en-US" dirty="0"/>
          </a:p>
        </p:txBody>
      </p:sp>
    </p:spTree>
    <p:extLst>
      <p:ext uri="{BB962C8B-B14F-4D97-AF65-F5344CB8AC3E}">
        <p14:creationId xmlns:p14="http://schemas.microsoft.com/office/powerpoint/2010/main" val="26960313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16429" y="225857"/>
            <a:ext cx="20335615" cy="523220"/>
          </a:xfrm>
          <a:prstGeom prst="rect">
            <a:avLst/>
          </a:prstGeom>
          <a:solidFill>
            <a:srgbClr val="002060"/>
          </a:solidFill>
          <a:ln w="38100">
            <a:solidFill>
              <a:schemeClr val="tx1"/>
            </a:solidFill>
          </a:ln>
        </p:spPr>
        <p:txBody>
          <a:bodyPr wrap="square" rtlCol="0">
            <a:spAutoFit/>
          </a:bodyPr>
          <a:lstStyle/>
          <a:p>
            <a:pPr algn="ctr"/>
            <a:endParaRPr lang="en-US" sz="2800" dirty="0">
              <a:solidFill>
                <a:schemeClr val="bg1"/>
              </a:solidFill>
              <a:latin typeface="Times New Roman" pitchFamily="18" charset="0"/>
              <a:cs typeface="Times New Roman" pitchFamily="18" charset="0"/>
            </a:endParaRPr>
          </a:p>
        </p:txBody>
      </p:sp>
      <p:sp>
        <p:nvSpPr>
          <p:cNvPr id="10" name="Rectangle: Rounded Corners 9">
            <a:extLst>
              <a:ext uri="{FF2B5EF4-FFF2-40B4-BE49-F238E27FC236}">
                <a16:creationId xmlns:a16="http://schemas.microsoft.com/office/drawing/2014/main" id="{92DB57B1-809B-49B8-A414-C69583A9B8E9}"/>
              </a:ext>
            </a:extLst>
          </p:cNvPr>
          <p:cNvSpPr/>
          <p:nvPr/>
        </p:nvSpPr>
        <p:spPr>
          <a:xfrm>
            <a:off x="9535858" y="4590138"/>
            <a:ext cx="11283043" cy="348477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spcBef>
                <a:spcPts val="120"/>
              </a:spcBef>
              <a:spcAft>
                <a:spcPts val="0"/>
              </a:spcAft>
            </a:pPr>
            <a:r>
              <a:rPr lang="en-US" sz="1600" dirty="0">
                <a:solidFill>
                  <a:schemeClr val="accent2">
                    <a:lumMod val="20000"/>
                    <a:lumOff val="80000"/>
                  </a:schemeClr>
                </a:solidFill>
                <a:effectLst/>
                <a:latin typeface="Times New Roman" panose="02020603050405020304" pitchFamily="18" charset="0"/>
                <a:cs typeface="Times New Roman" panose="02020603050405020304" pitchFamily="18" charset="0"/>
              </a:rPr>
              <a:t>The nervous system is a versatile and unique system of the body consisting of nerve cells called neurons. It contains a network of nerves that carry the messages from various parts of the body to the brain and spinal cord and takes back the necessary information. This system is one of the vital systems of the body and actually forms a link between various other systems of the body and helps in the coordination among various organs and organ systems. It functions just like a CPU of a computer.</a:t>
            </a:r>
          </a:p>
          <a:p>
            <a:pPr algn="just">
              <a:spcBef>
                <a:spcPts val="120"/>
              </a:spcBef>
              <a:spcAft>
                <a:spcPts val="0"/>
              </a:spcAft>
            </a:pPr>
            <a:r>
              <a:rPr lang="en-US" sz="1600" dirty="0">
                <a:solidFill>
                  <a:schemeClr val="accent2">
                    <a:lumMod val="20000"/>
                    <a:lumOff val="80000"/>
                  </a:schemeClr>
                </a:solidFill>
                <a:effectLst/>
                <a:latin typeface="Times New Roman" panose="02020603050405020304" pitchFamily="18" charset="0"/>
                <a:cs typeface="Times New Roman" panose="02020603050405020304" pitchFamily="18" charset="0"/>
              </a:rPr>
              <a:t>Have you ever imagined what would happen without the nervous system? Just visit a paralysis patient and try to feel his suffering. The body becomes no more than a heap of flesh. Let's have a brief summary of its functional anatomy and physiology. </a:t>
            </a:r>
            <a:r>
              <a:rPr lang="en-US" sz="1600" dirty="0">
                <a:solidFill>
                  <a:schemeClr val="accent2">
                    <a:lumMod val="20000"/>
                    <a:lumOff val="80000"/>
                  </a:schemeClr>
                </a:solidFill>
                <a:effectLst/>
                <a:latin typeface="Times New Roman" panose="02020603050405020304" pitchFamily="18" charset="0"/>
                <a:ea typeface="Times New Roman" panose="02020603050405020304" pitchFamily="18" charset="0"/>
              </a:rPr>
              <a:t>The functional unit of the nervous stem is the neurons. The neurons are the specialized cells that are designed for their function and form all important structures of the nervous system (</a:t>
            </a:r>
            <a:r>
              <a:rPr lang="en-US" sz="1600" dirty="0" err="1">
                <a:solidFill>
                  <a:schemeClr val="accent2">
                    <a:lumMod val="20000"/>
                    <a:lumOff val="80000"/>
                  </a:schemeClr>
                </a:solidFill>
                <a:effectLst/>
                <a:latin typeface="Times New Roman" panose="02020603050405020304" pitchFamily="18" charset="0"/>
                <a:ea typeface="Times New Roman" panose="02020603050405020304" pitchFamily="18" charset="0"/>
              </a:rPr>
              <a:t>Andreatta</a:t>
            </a:r>
            <a:r>
              <a:rPr lang="en-US" sz="1600" dirty="0">
                <a:solidFill>
                  <a:schemeClr val="accent2">
                    <a:lumMod val="20000"/>
                    <a:lumOff val="80000"/>
                  </a:schemeClr>
                </a:solidFill>
                <a:effectLst/>
                <a:latin typeface="Times New Roman" panose="02020603050405020304" pitchFamily="18" charset="0"/>
                <a:ea typeface="Times New Roman" panose="02020603050405020304" pitchFamily="18" charset="0"/>
              </a:rPr>
              <a:t>, 2018). </a:t>
            </a:r>
            <a:endParaRPr lang="en-US" sz="1600" dirty="0">
              <a:solidFill>
                <a:schemeClr val="accent2">
                  <a:lumMod val="20000"/>
                  <a:lumOff val="80000"/>
                </a:schemeClr>
              </a:solidFill>
              <a:effectLst/>
              <a:latin typeface="Times New Roman" panose="02020603050405020304" pitchFamily="18" charset="0"/>
              <a:cs typeface="Times New Roman" panose="02020603050405020304" pitchFamily="18" charset="0"/>
            </a:endParaRPr>
          </a:p>
          <a:p>
            <a:pPr algn="just">
              <a:spcBef>
                <a:spcPts val="120"/>
              </a:spcBef>
              <a:spcAft>
                <a:spcPts val="0"/>
              </a:spcAft>
            </a:pPr>
            <a:r>
              <a:rPr lang="en-US" sz="1600" dirty="0">
                <a:solidFill>
                  <a:schemeClr val="accent2">
                    <a:lumMod val="20000"/>
                    <a:lumOff val="80000"/>
                  </a:schemeClr>
                </a:solidFill>
                <a:latin typeface="Times New Roman" panose="02020603050405020304" pitchFamily="18" charset="0"/>
                <a:cs typeface="Times New Roman" panose="02020603050405020304" pitchFamily="18" charset="0"/>
              </a:rPr>
              <a:t>For the sake of understanding, it is divided into two functional and anatomical types (Park, 2017).</a:t>
            </a:r>
          </a:p>
          <a:p>
            <a:pPr marL="228600" indent="-228600" algn="just">
              <a:spcBef>
                <a:spcPts val="120"/>
              </a:spcBef>
              <a:spcAft>
                <a:spcPts val="0"/>
              </a:spcAft>
              <a:buAutoNum type="arabicPeriod"/>
            </a:pPr>
            <a:r>
              <a:rPr lang="en-US" sz="1600" dirty="0">
                <a:solidFill>
                  <a:schemeClr val="accent2">
                    <a:lumMod val="20000"/>
                    <a:lumOff val="80000"/>
                  </a:schemeClr>
                </a:solidFill>
                <a:effectLst/>
                <a:latin typeface="Times New Roman" panose="02020603050405020304" pitchFamily="18" charset="0"/>
                <a:cs typeface="Times New Roman" panose="02020603050405020304" pitchFamily="18" charset="0"/>
              </a:rPr>
              <a:t>Central nervous system (CNS)</a:t>
            </a:r>
          </a:p>
          <a:p>
            <a:pPr marL="228600" indent="-228600" algn="just">
              <a:spcBef>
                <a:spcPts val="120"/>
              </a:spcBef>
              <a:spcAft>
                <a:spcPts val="0"/>
              </a:spcAft>
              <a:buAutoNum type="arabicPeriod"/>
            </a:pPr>
            <a:r>
              <a:rPr lang="en-US" sz="1600" dirty="0">
                <a:solidFill>
                  <a:schemeClr val="accent2">
                    <a:lumMod val="20000"/>
                    <a:lumOff val="80000"/>
                  </a:schemeClr>
                </a:solidFill>
                <a:latin typeface="Times New Roman" panose="02020603050405020304" pitchFamily="18" charset="0"/>
                <a:cs typeface="Times New Roman" panose="02020603050405020304" pitchFamily="18" charset="0"/>
              </a:rPr>
              <a:t>2. (Peripheral nervous system (PNS)</a:t>
            </a:r>
            <a:endParaRPr lang="en-US" sz="1600" dirty="0">
              <a:solidFill>
                <a:schemeClr val="accent2">
                  <a:lumMod val="20000"/>
                  <a:lumOff val="80000"/>
                </a:schemeClr>
              </a:solidFill>
              <a:effectLst/>
              <a:latin typeface="Times New Roman" panose="02020603050405020304" pitchFamily="18" charset="0"/>
              <a:cs typeface="Times New Roman" panose="02020603050405020304" pitchFamily="18" charset="0"/>
            </a:endParaRPr>
          </a:p>
          <a:p>
            <a:endParaRPr lang="en-US" sz="1600" dirty="0">
              <a:solidFill>
                <a:schemeClr val="tx2">
                  <a:lumMod val="20000"/>
                  <a:lumOff val="80000"/>
                </a:schemeClr>
              </a:solidFill>
            </a:endParaRPr>
          </a:p>
        </p:txBody>
      </p:sp>
      <p:sp>
        <p:nvSpPr>
          <p:cNvPr id="11" name="Oval 10">
            <a:extLst>
              <a:ext uri="{FF2B5EF4-FFF2-40B4-BE49-F238E27FC236}">
                <a16:creationId xmlns:a16="http://schemas.microsoft.com/office/drawing/2014/main" id="{5C0C5FB2-0CA2-40B0-A482-5CF9FE6E6CB3}"/>
              </a:ext>
            </a:extLst>
          </p:cNvPr>
          <p:cNvSpPr/>
          <p:nvPr/>
        </p:nvSpPr>
        <p:spPr>
          <a:xfrm>
            <a:off x="9286875" y="1347831"/>
            <a:ext cx="10801321" cy="27989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solidFill>
                  <a:srgbClr val="FFC000"/>
                </a:solidFill>
                <a:latin typeface="Bodoni MT Black" panose="020B0604020202020204" pitchFamily="18" charset="0"/>
              </a:rPr>
              <a:t>What is Nervous System??</a:t>
            </a:r>
          </a:p>
        </p:txBody>
      </p:sp>
      <p:pic>
        <p:nvPicPr>
          <p:cNvPr id="15" name="Picture 14" descr="Diagram&#10;&#10;Description automatically generated">
            <a:extLst>
              <a:ext uri="{FF2B5EF4-FFF2-40B4-BE49-F238E27FC236}">
                <a16:creationId xmlns:a16="http://schemas.microsoft.com/office/drawing/2014/main" id="{70B33F3A-78A6-4D38-9456-252FBD4E7F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6429" y="2352394"/>
            <a:ext cx="6803571" cy="17197910"/>
          </a:xfrm>
          <a:prstGeom prst="rect">
            <a:avLst/>
          </a:prstGeom>
        </p:spPr>
      </p:pic>
      <p:sp>
        <p:nvSpPr>
          <p:cNvPr id="16" name="Rectangle 15">
            <a:extLst>
              <a:ext uri="{FF2B5EF4-FFF2-40B4-BE49-F238E27FC236}">
                <a16:creationId xmlns:a16="http://schemas.microsoft.com/office/drawing/2014/main" id="{75FA48D1-A306-4C24-8492-76ACA8F362EE}"/>
              </a:ext>
            </a:extLst>
          </p:cNvPr>
          <p:cNvSpPr/>
          <p:nvPr/>
        </p:nvSpPr>
        <p:spPr>
          <a:xfrm>
            <a:off x="9504637" y="8679040"/>
            <a:ext cx="5358492" cy="25537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ctr">
              <a:spcBef>
                <a:spcPts val="0"/>
              </a:spcBef>
              <a:spcAft>
                <a:spcPts val="0"/>
              </a:spcAft>
            </a:pPr>
            <a:r>
              <a:rPr lang="en-US" sz="1800" b="1" dirty="0">
                <a:solidFill>
                  <a:schemeClr val="accent2">
                    <a:lumMod val="20000"/>
                    <a:lumOff val="8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Central nervous syste</a:t>
            </a:r>
            <a:r>
              <a:rPr lang="en-US" sz="1400" b="1" dirty="0">
                <a:solidFill>
                  <a:schemeClr val="accent2">
                    <a:lumMod val="20000"/>
                    <a:lumOff val="8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m</a:t>
            </a:r>
            <a:endParaRPr lang="en-US" sz="1400" dirty="0">
              <a:solidFill>
                <a:schemeClr val="accent2">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spcBef>
                <a:spcPts val="0"/>
              </a:spcBef>
              <a:spcAft>
                <a:spcPts val="0"/>
              </a:spcAft>
            </a:pPr>
            <a:r>
              <a:rPr lang="en-US" sz="1400" dirty="0">
                <a:solidFill>
                  <a:schemeClr val="accent2">
                    <a:lumMod val="20000"/>
                    <a:lumOff val="8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Both of these organs form the core of the nervous system. The neurons may be divided into three types;</a:t>
            </a:r>
            <a:endParaRPr lang="en-US" sz="1400" dirty="0">
              <a:solidFill>
                <a:schemeClr val="accent2">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spcBef>
                <a:spcPts val="0"/>
              </a:spcBef>
              <a:spcAft>
                <a:spcPts val="0"/>
              </a:spcAft>
              <a:buFont typeface="+mj-lt"/>
              <a:buAutoNum type="arabicPeriod"/>
              <a:tabLst>
                <a:tab pos="457200" algn="l"/>
              </a:tabLst>
            </a:pPr>
            <a:r>
              <a:rPr lang="en-US" sz="1400" dirty="0">
                <a:solidFill>
                  <a:schemeClr val="accent2">
                    <a:lumMod val="20000"/>
                    <a:lumOff val="8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Sensory neurons</a:t>
            </a:r>
            <a:endParaRPr lang="en-US" sz="1400" dirty="0">
              <a:solidFill>
                <a:schemeClr val="accent2">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spcBef>
                <a:spcPts val="0"/>
              </a:spcBef>
              <a:spcAft>
                <a:spcPts val="0"/>
              </a:spcAft>
              <a:buFont typeface="+mj-lt"/>
              <a:buAutoNum type="arabicPeriod"/>
              <a:tabLst>
                <a:tab pos="457200" algn="l"/>
              </a:tabLst>
            </a:pPr>
            <a:r>
              <a:rPr lang="en-US" sz="1400" dirty="0">
                <a:solidFill>
                  <a:schemeClr val="accent2">
                    <a:lumMod val="20000"/>
                    <a:lumOff val="8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Motor neurons</a:t>
            </a:r>
            <a:endParaRPr lang="en-US" sz="1400" dirty="0">
              <a:solidFill>
                <a:schemeClr val="accent2">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spcBef>
                <a:spcPts val="0"/>
              </a:spcBef>
              <a:spcAft>
                <a:spcPts val="0"/>
              </a:spcAft>
              <a:buFont typeface="+mj-lt"/>
              <a:buAutoNum type="arabicPeriod"/>
              <a:tabLst>
                <a:tab pos="457200" algn="l"/>
              </a:tabLst>
            </a:pPr>
            <a:r>
              <a:rPr lang="en-US" sz="1400" dirty="0">
                <a:solidFill>
                  <a:schemeClr val="accent2">
                    <a:lumMod val="20000"/>
                    <a:lumOff val="8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Interneurons </a:t>
            </a:r>
            <a:endParaRPr lang="en-US" sz="1400" dirty="0">
              <a:solidFill>
                <a:schemeClr val="accent2">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spcBef>
                <a:spcPts val="0"/>
              </a:spcBef>
              <a:spcAft>
                <a:spcPts val="0"/>
              </a:spcAft>
            </a:pPr>
            <a:r>
              <a:rPr lang="en-US" sz="1400" dirty="0">
                <a:solidFill>
                  <a:schemeClr val="accent2">
                    <a:lumMod val="20000"/>
                    <a:lumOff val="8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Both the brain and spinal cord are composed of interneurons. The structure of both of these organs resembles that of an integrated circuit (IC) of an electronic instrument that integrates various components of a circuit into a cohesive unit.</a:t>
            </a:r>
            <a:endParaRPr lang="en-US" sz="1400" dirty="0">
              <a:solidFill>
                <a:schemeClr val="accent2">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endParaRPr lang="en-US" sz="2000" dirty="0"/>
          </a:p>
        </p:txBody>
      </p:sp>
      <p:sp>
        <p:nvSpPr>
          <p:cNvPr id="22" name="Rectangle 21">
            <a:extLst>
              <a:ext uri="{FF2B5EF4-FFF2-40B4-BE49-F238E27FC236}">
                <a16:creationId xmlns:a16="http://schemas.microsoft.com/office/drawing/2014/main" id="{6D7A3218-5EB8-49D0-9223-E950EB2D9EC2}"/>
              </a:ext>
            </a:extLst>
          </p:cNvPr>
          <p:cNvSpPr/>
          <p:nvPr/>
        </p:nvSpPr>
        <p:spPr>
          <a:xfrm>
            <a:off x="15046778" y="8644524"/>
            <a:ext cx="5525181" cy="51614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ctr">
              <a:lnSpc>
                <a:spcPct val="150000"/>
              </a:lnSpc>
              <a:spcBef>
                <a:spcPts val="0"/>
              </a:spcBef>
              <a:spcAft>
                <a:spcPts val="0"/>
              </a:spcAft>
            </a:pPr>
            <a:r>
              <a:rPr lang="en-US" sz="1600" b="1" dirty="0">
                <a:solidFill>
                  <a:schemeClr val="accent2">
                    <a:lumMod val="20000"/>
                    <a:lumOff val="8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Peripheral Nervous system</a:t>
            </a:r>
            <a:endParaRPr lang="en-US" sz="1600" b="1" dirty="0">
              <a:solidFill>
                <a:schemeClr val="accent2">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200" dirty="0">
                <a:solidFill>
                  <a:schemeClr val="accent2">
                    <a:lumMod val="20000"/>
                    <a:lumOff val="8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From the brain and spinal cord emerge a complex system of wires called nerves which penetrate all of the body and their endings are present in all tissues of the body. These nerves are just like the electrical wiring system of your house that emerges from a controller and goes to all corners of the house and supply the electricity. Similarly, the nerves carry out the task of communication between the central nervous system and all other parts of the body. Some small local </a:t>
            </a:r>
            <a:r>
              <a:rPr lang="en-US" sz="1200" dirty="0" err="1">
                <a:solidFill>
                  <a:schemeClr val="accent2">
                    <a:lumMod val="20000"/>
                    <a:lumOff val="8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centres</a:t>
            </a:r>
            <a:r>
              <a:rPr lang="en-US" sz="1200" dirty="0">
                <a:solidFill>
                  <a:schemeClr val="accent2">
                    <a:lumMod val="20000"/>
                    <a:lumOff val="8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are also present in the peripheral nerves called the ganglia which sometimes act as a small level local </a:t>
            </a:r>
            <a:r>
              <a:rPr lang="en-US" sz="1200" dirty="0" err="1">
                <a:solidFill>
                  <a:schemeClr val="accent2">
                    <a:lumMod val="20000"/>
                    <a:lumOff val="8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centre</a:t>
            </a:r>
            <a:r>
              <a:rPr lang="en-US" sz="1200" dirty="0">
                <a:solidFill>
                  <a:schemeClr val="accent2">
                    <a:lumMod val="20000"/>
                    <a:lumOff val="8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of coordination (Hubbard, 2012).</a:t>
            </a:r>
            <a:endParaRPr lang="en-US" sz="1200" dirty="0">
              <a:solidFill>
                <a:schemeClr val="accent2">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200" dirty="0">
                <a:solidFill>
                  <a:schemeClr val="accent2">
                    <a:lumMod val="20000"/>
                    <a:lumOff val="8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Within the peripheral nervous system are further two functional divisions (Gibbons, 2019).</a:t>
            </a:r>
            <a:endParaRPr lang="en-US" sz="1200" dirty="0">
              <a:solidFill>
                <a:schemeClr val="accent2">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tabLst>
                <a:tab pos="457200" algn="l"/>
              </a:tabLst>
            </a:pPr>
            <a:r>
              <a:rPr lang="en-US" sz="1200" dirty="0">
                <a:solidFill>
                  <a:schemeClr val="accent2">
                    <a:lumMod val="20000"/>
                    <a:lumOff val="8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Somatic nervous system: It controls the body functions which are under our conscious control e.g., running, walking, jumping, eating and drinking etc.</a:t>
            </a:r>
            <a:endParaRPr lang="en-US" sz="1200" dirty="0">
              <a:solidFill>
                <a:schemeClr val="accent2">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tabLst>
                <a:tab pos="457200" algn="l"/>
              </a:tabLst>
            </a:pPr>
            <a:r>
              <a:rPr lang="en-US" sz="1200" dirty="0">
                <a:solidFill>
                  <a:schemeClr val="accent2">
                    <a:lumMod val="20000"/>
                    <a:lumOff val="8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Autonomic nervous system: This system controls the body functions which are not under our conscious control e.g., breathing, movements of the digestive and respiratory systems. </a:t>
            </a:r>
            <a:endParaRPr lang="en-US" sz="1200" dirty="0">
              <a:solidFill>
                <a:schemeClr val="accent2">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8" name="Arrow: Down 17">
            <a:extLst>
              <a:ext uri="{FF2B5EF4-FFF2-40B4-BE49-F238E27FC236}">
                <a16:creationId xmlns:a16="http://schemas.microsoft.com/office/drawing/2014/main" id="{034E82EB-3300-4C71-95F8-62962B1247B1}"/>
              </a:ext>
            </a:extLst>
          </p:cNvPr>
          <p:cNvSpPr/>
          <p:nvPr/>
        </p:nvSpPr>
        <p:spPr>
          <a:xfrm>
            <a:off x="11172643" y="11589450"/>
            <a:ext cx="1828800" cy="272620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Rounded Corners 18">
            <a:extLst>
              <a:ext uri="{FF2B5EF4-FFF2-40B4-BE49-F238E27FC236}">
                <a16:creationId xmlns:a16="http://schemas.microsoft.com/office/drawing/2014/main" id="{0437FCFA-EE33-4A04-9312-ACD8825C2C98}"/>
              </a:ext>
            </a:extLst>
          </p:cNvPr>
          <p:cNvSpPr/>
          <p:nvPr/>
        </p:nvSpPr>
        <p:spPr>
          <a:xfrm>
            <a:off x="9613404" y="14651055"/>
            <a:ext cx="11127949" cy="40781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just">
              <a:lnSpc>
                <a:spcPct val="150000"/>
              </a:lnSpc>
              <a:spcBef>
                <a:spcPts val="0"/>
              </a:spcBef>
              <a:spcAft>
                <a:spcPts val="0"/>
              </a:spcAft>
            </a:pPr>
            <a:endParaRPr lang="en-US" sz="2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ctr">
              <a:lnSpc>
                <a:spcPct val="150000"/>
              </a:lnSpc>
              <a:spcBef>
                <a:spcPts val="0"/>
              </a:spcBef>
              <a:spcAft>
                <a:spcPts val="0"/>
              </a:spcAft>
            </a:pPr>
            <a:r>
              <a:rPr lang="en-US" sz="2400" b="1" dirty="0">
                <a:solidFill>
                  <a:schemeClr val="accent2">
                    <a:lumMod val="20000"/>
                    <a:lumOff val="8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How the anatomy of a nervous system aids in its physiology?</a:t>
            </a:r>
            <a:endParaRPr lang="en-US" sz="2400" dirty="0">
              <a:solidFill>
                <a:schemeClr val="accent2">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600" dirty="0">
                <a:solidFill>
                  <a:schemeClr val="accent2">
                    <a:lumMod val="20000"/>
                    <a:lumOff val="8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Let’s have a look at Figure 1. It looks like the wires emerging out of a powerhouse and supply the electricity into the whole of the area. You might be surprised to know that a similar system of wires (nerves) and powerhouse (brain and spinal cord) also exists in your body. The anatomy of the nervous system is well adapted for its physiology. Some nerves are motor, which means that they just carry the impulses from the central regions to the peripheral areas while some other nerves are sensory, i.e., they carry the messages from the peripheral areas e.g., skin, tongue, eyes and ears into the central nervous system. A large percentage of neurons are present only in the brain and spinal cord i.e., interneurons which carry out the function of processing the information from the sensory nerves and transmits the instructions back through the motor neurons. There is thus a complete division of </a:t>
            </a:r>
            <a:r>
              <a:rPr lang="en-US" sz="1600" dirty="0" err="1">
                <a:solidFill>
                  <a:schemeClr val="accent2">
                    <a:lumMod val="20000"/>
                    <a:lumOff val="8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labour</a:t>
            </a:r>
            <a:r>
              <a:rPr lang="en-US" sz="1600" dirty="0">
                <a:solidFill>
                  <a:schemeClr val="accent2">
                    <a:lumMod val="20000"/>
                    <a:lumOff val="8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present in the nervous system (</a:t>
            </a:r>
            <a:r>
              <a:rPr lang="en-US" sz="1600" dirty="0" err="1">
                <a:solidFill>
                  <a:schemeClr val="accent2">
                    <a:lumMod val="20000"/>
                    <a:lumOff val="8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Bigotti</a:t>
            </a:r>
            <a:r>
              <a:rPr lang="en-US" sz="1600" dirty="0">
                <a:solidFill>
                  <a:schemeClr val="accent2">
                    <a:lumMod val="20000"/>
                    <a:lumOff val="8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2020).</a:t>
            </a:r>
            <a:endParaRPr lang="en-US" sz="1600" dirty="0">
              <a:solidFill>
                <a:schemeClr val="accent2">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endParaRPr lang="en-US" dirty="0"/>
          </a:p>
        </p:txBody>
      </p:sp>
      <p:sp>
        <p:nvSpPr>
          <p:cNvPr id="20" name="Arrow: Left-Up 19">
            <a:extLst>
              <a:ext uri="{FF2B5EF4-FFF2-40B4-BE49-F238E27FC236}">
                <a16:creationId xmlns:a16="http://schemas.microsoft.com/office/drawing/2014/main" id="{45930864-D67E-4569-879E-160F37954AA1}"/>
              </a:ext>
            </a:extLst>
          </p:cNvPr>
          <p:cNvSpPr/>
          <p:nvPr/>
        </p:nvSpPr>
        <p:spPr>
          <a:xfrm>
            <a:off x="8490858" y="19058256"/>
            <a:ext cx="1592034" cy="4078115"/>
          </a:xfrm>
          <a:prstGeom prst="lef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E8679858-0AA9-49B3-8122-B73BC070EEEA}"/>
              </a:ext>
            </a:extLst>
          </p:cNvPr>
          <p:cNvSpPr/>
          <p:nvPr/>
        </p:nvSpPr>
        <p:spPr>
          <a:xfrm>
            <a:off x="1861430" y="23675620"/>
            <a:ext cx="7674428" cy="463731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ctr">
              <a:lnSpc>
                <a:spcPct val="150000"/>
              </a:lnSpc>
              <a:spcBef>
                <a:spcPts val="0"/>
              </a:spcBef>
              <a:spcAft>
                <a:spcPts val="0"/>
              </a:spcAft>
            </a:pPr>
            <a:r>
              <a:rPr lang="en-US" sz="1800" b="1" dirty="0">
                <a:solidFill>
                  <a:schemeClr val="accent2">
                    <a:lumMod val="20000"/>
                    <a:lumOff val="8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What is the role of the brain?</a:t>
            </a:r>
            <a:endParaRPr lang="en-US" sz="1800" b="1" dirty="0">
              <a:solidFill>
                <a:schemeClr val="accent2">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dirty="0">
                <a:solidFill>
                  <a:schemeClr val="accent2">
                    <a:lumMod val="20000"/>
                    <a:lumOff val="8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You might think that what is the function of the brain then? The brain has a number of important functions besides making decisions about reflex actions. It helps in the development of long term memory and acts as a higher </a:t>
            </a:r>
            <a:r>
              <a:rPr lang="en-US" sz="1800" dirty="0" err="1">
                <a:solidFill>
                  <a:schemeClr val="accent2">
                    <a:lumMod val="20000"/>
                    <a:lumOff val="8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centre</a:t>
            </a:r>
            <a:r>
              <a:rPr lang="en-US" sz="1800" dirty="0">
                <a:solidFill>
                  <a:schemeClr val="accent2">
                    <a:lumMod val="20000"/>
                    <a:lumOff val="8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of learning and coordination (</a:t>
            </a:r>
            <a:r>
              <a:rPr lang="en-US" sz="1800" dirty="0" err="1">
                <a:solidFill>
                  <a:schemeClr val="accent2">
                    <a:lumMod val="20000"/>
                    <a:lumOff val="8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Fargen</a:t>
            </a:r>
            <a:r>
              <a:rPr lang="en-US" sz="1800" dirty="0">
                <a:solidFill>
                  <a:schemeClr val="accent2">
                    <a:lumMod val="20000"/>
                    <a:lumOff val="8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2021).  Just an example of role of spinal cord doesn’t mean the role of brain is limited. </a:t>
            </a:r>
            <a:endParaRPr lang="en-US" sz="1800" dirty="0">
              <a:solidFill>
                <a:schemeClr val="accent2">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ctr"/>
            <a:endParaRPr lang="en-US" dirty="0"/>
          </a:p>
        </p:txBody>
      </p:sp>
      <p:sp>
        <p:nvSpPr>
          <p:cNvPr id="26" name="Rectangle: Rounded Corners 25">
            <a:extLst>
              <a:ext uri="{FF2B5EF4-FFF2-40B4-BE49-F238E27FC236}">
                <a16:creationId xmlns:a16="http://schemas.microsoft.com/office/drawing/2014/main" id="{63E7D5C9-00B6-44BA-9FE5-7F5981BBB60C}"/>
              </a:ext>
            </a:extLst>
          </p:cNvPr>
          <p:cNvSpPr/>
          <p:nvPr/>
        </p:nvSpPr>
        <p:spPr>
          <a:xfrm>
            <a:off x="10291055" y="19550304"/>
            <a:ext cx="10364560" cy="876263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ctr">
              <a:lnSpc>
                <a:spcPct val="150000"/>
              </a:lnSpc>
              <a:spcBef>
                <a:spcPts val="0"/>
              </a:spcBef>
              <a:spcAft>
                <a:spcPts val="0"/>
              </a:spcAft>
            </a:pPr>
            <a:r>
              <a:rPr lang="en-US" sz="18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How does the nervous system work?</a:t>
            </a:r>
            <a:endPar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In order to explain the working of the nervous system, let’s have an understanding of reflex action which can help us to understand all of the important events in the functioning of the nervous system (</a:t>
            </a:r>
            <a:r>
              <a:rPr lang="en-US" sz="14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Waxenbaum</a:t>
            </a:r>
            <a:r>
              <a:rPr lang="en-US"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2019).</a:t>
            </a:r>
            <a:endParaRPr lang="en-US"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Let’s suppose, you are walking carelessly through the street and suddenly, your feet come in contact with a spine. Now, what would you do? Obviously, you will push up your feet? But how is controlling all this process? Who informs you what’s going on </a:t>
            </a:r>
            <a:r>
              <a:rPr lang="en-US" sz="14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on</a:t>
            </a:r>
            <a:r>
              <a:rPr lang="en-US"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your feet? After all, the news bulletins warn you about the coming spell of winter which helps you to make up your mind to purchase winter clothing.</a:t>
            </a:r>
            <a:endParaRPr lang="en-US"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So, every minute endings of the sensory nerves are present in your feet. These nerves are activated whenever you come in contact with the spine. These nerves take the message and send it towards the spinal cord. The spinal cord has interneurons that receive this information and process it. The interneurons then send the instructions back through the motor nerves to the local muscles which pull your feet away from the spine. </a:t>
            </a:r>
            <a:endParaRPr lang="en-US"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Have you seen any resemblance with the </a:t>
            </a:r>
            <a:r>
              <a:rPr lang="en-US" sz="14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defence</a:t>
            </a:r>
            <a:r>
              <a:rPr lang="en-US"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system of your country? The advance guards present on the border alerts the military headquarters about the impending enemy and this information is processed by the headquarter to produce a coordinated defensive response. </a:t>
            </a:r>
            <a:endParaRPr lang="en-US"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All of this is accomplished in fractions of a second and the information is not even allowed to reach the brain (</a:t>
            </a:r>
            <a:r>
              <a:rPr lang="en-US" sz="14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Balleine</a:t>
            </a:r>
            <a:r>
              <a:rPr lang="en-US"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2019). But why? The reason is simple. The body wants to save every millisecond to avoid injury. The process of reaching of nerve to the spinal cord might take some time. So, the spinal cord serves as a local </a:t>
            </a:r>
            <a:r>
              <a:rPr lang="en-US" sz="14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centre</a:t>
            </a:r>
            <a:r>
              <a:rPr lang="en-US"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to elicit the response. Surprising??</a:t>
            </a:r>
            <a:endParaRPr lang="en-US"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ctr"/>
            <a:endParaRPr lang="en-US" dirty="0"/>
          </a:p>
        </p:txBody>
      </p:sp>
      <p:grpSp>
        <p:nvGrpSpPr>
          <p:cNvPr id="52" name="Group 51">
            <a:extLst>
              <a:ext uri="{FF2B5EF4-FFF2-40B4-BE49-F238E27FC236}">
                <a16:creationId xmlns:a16="http://schemas.microsoft.com/office/drawing/2014/main" id="{DCB07FB2-B8F1-44C8-B947-E2925B40C24F}"/>
              </a:ext>
            </a:extLst>
          </p:cNvPr>
          <p:cNvGrpSpPr/>
          <p:nvPr/>
        </p:nvGrpSpPr>
        <p:grpSpPr>
          <a:xfrm>
            <a:off x="15003566" y="7965968"/>
            <a:ext cx="1776600" cy="442440"/>
            <a:chOff x="14791587" y="6792260"/>
            <a:chExt cx="1776600" cy="442440"/>
          </a:xfrm>
        </p:grpSpPr>
        <mc:AlternateContent xmlns:mc="http://schemas.openxmlformats.org/markup-compatibility/2006" xmlns:p14="http://schemas.microsoft.com/office/powerpoint/2010/main">
          <mc:Choice Requires="p14">
            <p:contentPart p14:bwMode="auto" r:id="rId3">
              <p14:nvContentPartPr>
                <p14:cNvPr id="48" name="Ink 47">
                  <a:extLst>
                    <a:ext uri="{FF2B5EF4-FFF2-40B4-BE49-F238E27FC236}">
                      <a16:creationId xmlns:a16="http://schemas.microsoft.com/office/drawing/2014/main" id="{B3A029E9-110B-49C3-AA79-D26514D7E552}"/>
                    </a:ext>
                  </a:extLst>
                </p14:cNvPr>
                <p14:cNvContentPartPr/>
                <p14:nvPr/>
              </p14:nvContentPartPr>
              <p14:xfrm>
                <a:off x="14791587" y="6792260"/>
                <a:ext cx="1663560" cy="442440"/>
              </p14:xfrm>
            </p:contentPart>
          </mc:Choice>
          <mc:Fallback xmlns="">
            <p:pic>
              <p:nvPicPr>
                <p:cNvPr id="48" name="Ink 47">
                  <a:extLst>
                    <a:ext uri="{FF2B5EF4-FFF2-40B4-BE49-F238E27FC236}">
                      <a16:creationId xmlns:a16="http://schemas.microsoft.com/office/drawing/2014/main" id="{B3A029E9-110B-49C3-AA79-D26514D7E552}"/>
                    </a:ext>
                  </a:extLst>
                </p:cNvPr>
                <p:cNvPicPr/>
                <p:nvPr/>
              </p:nvPicPr>
              <p:blipFill>
                <a:blip r:embed="rId4"/>
                <a:stretch>
                  <a:fillRect/>
                </a:stretch>
              </p:blipFill>
              <p:spPr>
                <a:xfrm>
                  <a:off x="14773587" y="6774260"/>
                  <a:ext cx="1699200" cy="47808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49" name="Ink 48">
                  <a:extLst>
                    <a:ext uri="{FF2B5EF4-FFF2-40B4-BE49-F238E27FC236}">
                      <a16:creationId xmlns:a16="http://schemas.microsoft.com/office/drawing/2014/main" id="{0C224BE6-BB21-4141-B38E-B318D5257E82}"/>
                    </a:ext>
                  </a:extLst>
                </p14:cNvPr>
                <p14:cNvContentPartPr/>
                <p14:nvPr/>
              </p14:nvContentPartPr>
              <p14:xfrm>
                <a:off x="16342107" y="7131380"/>
                <a:ext cx="226080" cy="99000"/>
              </p14:xfrm>
            </p:contentPart>
          </mc:Choice>
          <mc:Fallback xmlns="">
            <p:pic>
              <p:nvPicPr>
                <p:cNvPr id="49" name="Ink 48">
                  <a:extLst>
                    <a:ext uri="{FF2B5EF4-FFF2-40B4-BE49-F238E27FC236}">
                      <a16:creationId xmlns:a16="http://schemas.microsoft.com/office/drawing/2014/main" id="{0C224BE6-BB21-4141-B38E-B318D5257E82}"/>
                    </a:ext>
                  </a:extLst>
                </p:cNvPr>
                <p:cNvPicPr/>
                <p:nvPr/>
              </p:nvPicPr>
              <p:blipFill>
                <a:blip r:embed="rId6"/>
                <a:stretch>
                  <a:fillRect/>
                </a:stretch>
              </p:blipFill>
              <p:spPr>
                <a:xfrm>
                  <a:off x="16324467" y="7113740"/>
                  <a:ext cx="261720" cy="13464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51" name="Ink 50">
                  <a:extLst>
                    <a:ext uri="{FF2B5EF4-FFF2-40B4-BE49-F238E27FC236}">
                      <a16:creationId xmlns:a16="http://schemas.microsoft.com/office/drawing/2014/main" id="{FC498FF7-A2DA-4318-808F-5C681FA541DB}"/>
                    </a:ext>
                  </a:extLst>
                </p14:cNvPr>
                <p14:cNvContentPartPr/>
                <p14:nvPr/>
              </p14:nvContentPartPr>
              <p14:xfrm>
                <a:off x="16396827" y="7148660"/>
                <a:ext cx="9000" cy="27000"/>
              </p14:xfrm>
            </p:contentPart>
          </mc:Choice>
          <mc:Fallback xmlns="">
            <p:pic>
              <p:nvPicPr>
                <p:cNvPr id="51" name="Ink 50">
                  <a:extLst>
                    <a:ext uri="{FF2B5EF4-FFF2-40B4-BE49-F238E27FC236}">
                      <a16:creationId xmlns:a16="http://schemas.microsoft.com/office/drawing/2014/main" id="{FC498FF7-A2DA-4318-808F-5C681FA541DB}"/>
                    </a:ext>
                  </a:extLst>
                </p:cNvPr>
                <p:cNvPicPr/>
                <p:nvPr/>
              </p:nvPicPr>
              <p:blipFill>
                <a:blip r:embed="rId8"/>
                <a:stretch>
                  <a:fillRect/>
                </a:stretch>
              </p:blipFill>
              <p:spPr>
                <a:xfrm>
                  <a:off x="16379187" y="7130660"/>
                  <a:ext cx="44640" cy="62640"/>
                </a:xfrm>
                <a:prstGeom prst="rect">
                  <a:avLst/>
                </a:prstGeom>
              </p:spPr>
            </p:pic>
          </mc:Fallback>
        </mc:AlternateContent>
      </p:grpSp>
      <p:grpSp>
        <p:nvGrpSpPr>
          <p:cNvPr id="76" name="Group 75">
            <a:extLst>
              <a:ext uri="{FF2B5EF4-FFF2-40B4-BE49-F238E27FC236}">
                <a16:creationId xmlns:a16="http://schemas.microsoft.com/office/drawing/2014/main" id="{3D25E9C0-B828-4DF8-A9FE-A376E850C829}"/>
              </a:ext>
            </a:extLst>
          </p:cNvPr>
          <p:cNvGrpSpPr/>
          <p:nvPr/>
        </p:nvGrpSpPr>
        <p:grpSpPr>
          <a:xfrm>
            <a:off x="13362326" y="8111768"/>
            <a:ext cx="1591920" cy="210600"/>
            <a:chOff x="13193907" y="6999620"/>
            <a:chExt cx="1591920" cy="210600"/>
          </a:xfrm>
        </p:grpSpPr>
        <mc:AlternateContent xmlns:mc="http://schemas.openxmlformats.org/markup-compatibility/2006" xmlns:p14="http://schemas.microsoft.com/office/powerpoint/2010/main">
          <mc:Choice Requires="p14">
            <p:contentPart p14:bwMode="auto" r:id="rId9">
              <p14:nvContentPartPr>
                <p14:cNvPr id="72" name="Ink 71">
                  <a:extLst>
                    <a:ext uri="{FF2B5EF4-FFF2-40B4-BE49-F238E27FC236}">
                      <a16:creationId xmlns:a16="http://schemas.microsoft.com/office/drawing/2014/main" id="{17AEA460-6807-4F86-B99D-F05E24753F58}"/>
                    </a:ext>
                  </a:extLst>
                </p14:cNvPr>
                <p14:cNvContentPartPr/>
                <p14:nvPr/>
              </p14:nvContentPartPr>
              <p14:xfrm>
                <a:off x="13418187" y="7009700"/>
                <a:ext cx="1367640" cy="33120"/>
              </p14:xfrm>
            </p:contentPart>
          </mc:Choice>
          <mc:Fallback xmlns="">
            <p:pic>
              <p:nvPicPr>
                <p:cNvPr id="72" name="Ink 71">
                  <a:extLst>
                    <a:ext uri="{FF2B5EF4-FFF2-40B4-BE49-F238E27FC236}">
                      <a16:creationId xmlns:a16="http://schemas.microsoft.com/office/drawing/2014/main" id="{17AEA460-6807-4F86-B99D-F05E24753F58}"/>
                    </a:ext>
                  </a:extLst>
                </p:cNvPr>
                <p:cNvPicPr/>
                <p:nvPr/>
              </p:nvPicPr>
              <p:blipFill>
                <a:blip r:embed="rId10"/>
                <a:stretch>
                  <a:fillRect/>
                </a:stretch>
              </p:blipFill>
              <p:spPr>
                <a:xfrm>
                  <a:off x="13400187" y="6992060"/>
                  <a:ext cx="1403280" cy="6876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73" name="Ink 72">
                  <a:extLst>
                    <a:ext uri="{FF2B5EF4-FFF2-40B4-BE49-F238E27FC236}">
                      <a16:creationId xmlns:a16="http://schemas.microsoft.com/office/drawing/2014/main" id="{BA4EB14F-8904-4E8D-BFB3-1D86A79FC4B4}"/>
                    </a:ext>
                  </a:extLst>
                </p14:cNvPr>
                <p14:cNvContentPartPr/>
                <p14:nvPr/>
              </p14:nvContentPartPr>
              <p14:xfrm>
                <a:off x="13326387" y="6999620"/>
                <a:ext cx="70560" cy="207360"/>
              </p14:xfrm>
            </p:contentPart>
          </mc:Choice>
          <mc:Fallback xmlns="">
            <p:pic>
              <p:nvPicPr>
                <p:cNvPr id="73" name="Ink 72">
                  <a:extLst>
                    <a:ext uri="{FF2B5EF4-FFF2-40B4-BE49-F238E27FC236}">
                      <a16:creationId xmlns:a16="http://schemas.microsoft.com/office/drawing/2014/main" id="{BA4EB14F-8904-4E8D-BFB3-1D86A79FC4B4}"/>
                    </a:ext>
                  </a:extLst>
                </p:cNvPr>
                <p:cNvPicPr/>
                <p:nvPr/>
              </p:nvPicPr>
              <p:blipFill>
                <a:blip r:embed="rId12"/>
                <a:stretch>
                  <a:fillRect/>
                </a:stretch>
              </p:blipFill>
              <p:spPr>
                <a:xfrm>
                  <a:off x="13308387" y="6981980"/>
                  <a:ext cx="106200" cy="2430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75" name="Ink 74">
                  <a:extLst>
                    <a:ext uri="{FF2B5EF4-FFF2-40B4-BE49-F238E27FC236}">
                      <a16:creationId xmlns:a16="http://schemas.microsoft.com/office/drawing/2014/main" id="{9AC3A1F6-2E72-4909-8C71-93BE7300C4AF}"/>
                    </a:ext>
                  </a:extLst>
                </p14:cNvPr>
                <p14:cNvContentPartPr/>
                <p14:nvPr/>
              </p14:nvContentPartPr>
              <p14:xfrm>
                <a:off x="13193907" y="7041020"/>
                <a:ext cx="245160" cy="169200"/>
              </p14:xfrm>
            </p:contentPart>
          </mc:Choice>
          <mc:Fallback xmlns="">
            <p:pic>
              <p:nvPicPr>
                <p:cNvPr id="75" name="Ink 74">
                  <a:extLst>
                    <a:ext uri="{FF2B5EF4-FFF2-40B4-BE49-F238E27FC236}">
                      <a16:creationId xmlns:a16="http://schemas.microsoft.com/office/drawing/2014/main" id="{9AC3A1F6-2E72-4909-8C71-93BE7300C4AF}"/>
                    </a:ext>
                  </a:extLst>
                </p:cNvPr>
                <p:cNvPicPr/>
                <p:nvPr/>
              </p:nvPicPr>
              <p:blipFill>
                <a:blip r:embed="rId14"/>
                <a:stretch>
                  <a:fillRect/>
                </a:stretch>
              </p:blipFill>
              <p:spPr>
                <a:xfrm>
                  <a:off x="13175907" y="7023020"/>
                  <a:ext cx="280800" cy="2048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5">
            <p14:nvContentPartPr>
              <p14:cNvPr id="77" name="Ink 76">
                <a:extLst>
                  <a:ext uri="{FF2B5EF4-FFF2-40B4-BE49-F238E27FC236}">
                    <a16:creationId xmlns:a16="http://schemas.microsoft.com/office/drawing/2014/main" id="{63C1A2E8-5CA7-4592-A92E-0781A0707922}"/>
                  </a:ext>
                </a:extLst>
              </p14:cNvPr>
              <p14:cNvContentPartPr/>
              <p14:nvPr/>
            </p14:nvContentPartPr>
            <p14:xfrm>
              <a:off x="10024611" y="11232874"/>
              <a:ext cx="360" cy="360"/>
            </p14:xfrm>
          </p:contentPart>
        </mc:Choice>
        <mc:Fallback xmlns="">
          <p:pic>
            <p:nvPicPr>
              <p:cNvPr id="77" name="Ink 76">
                <a:extLst>
                  <a:ext uri="{FF2B5EF4-FFF2-40B4-BE49-F238E27FC236}">
                    <a16:creationId xmlns:a16="http://schemas.microsoft.com/office/drawing/2014/main" id="{63C1A2E8-5CA7-4592-A92E-0781A0707922}"/>
                  </a:ext>
                </a:extLst>
              </p:cNvPr>
              <p:cNvPicPr/>
              <p:nvPr/>
            </p:nvPicPr>
            <p:blipFill>
              <a:blip r:embed="rId16"/>
              <a:stretch>
                <a:fillRect/>
              </a:stretch>
            </p:blipFill>
            <p:spPr>
              <a:xfrm>
                <a:off x="10006611" y="11215234"/>
                <a:ext cx="36000" cy="36000"/>
              </a:xfrm>
              <a:prstGeom prst="rect">
                <a:avLst/>
              </a:prstGeom>
            </p:spPr>
          </p:pic>
        </mc:Fallback>
      </mc:AlternateContent>
      <p:sp>
        <p:nvSpPr>
          <p:cNvPr id="79" name="Rectangle: Rounded Corners 78">
            <a:extLst>
              <a:ext uri="{FF2B5EF4-FFF2-40B4-BE49-F238E27FC236}">
                <a16:creationId xmlns:a16="http://schemas.microsoft.com/office/drawing/2014/main" id="{0F443CF1-B078-42CC-A0F5-E4983FC82711}"/>
              </a:ext>
            </a:extLst>
          </p:cNvPr>
          <p:cNvSpPr/>
          <p:nvPr/>
        </p:nvSpPr>
        <p:spPr>
          <a:xfrm>
            <a:off x="4996543" y="27138086"/>
            <a:ext cx="45719" cy="4571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Arrow: Quad 80">
            <a:extLst>
              <a:ext uri="{FF2B5EF4-FFF2-40B4-BE49-F238E27FC236}">
                <a16:creationId xmlns:a16="http://schemas.microsoft.com/office/drawing/2014/main" id="{5C2FFB8B-D227-4B38-B2C0-725FCB83C85A}"/>
              </a:ext>
            </a:extLst>
          </p:cNvPr>
          <p:cNvSpPr/>
          <p:nvPr/>
        </p:nvSpPr>
        <p:spPr>
          <a:xfrm>
            <a:off x="12017253" y="12107812"/>
            <a:ext cx="166630" cy="998715"/>
          </a:xfrm>
          <a:prstGeom prst="quad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41175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876A7-EE92-4479-8A31-D8D2C4ED35D9}"/>
              </a:ext>
            </a:extLst>
          </p:cNvPr>
          <p:cNvSpPr>
            <a:spLocks noGrp="1"/>
          </p:cNvSpPr>
          <p:nvPr>
            <p:ph type="title"/>
          </p:nvPr>
        </p:nvSpPr>
        <p:spPr>
          <a:xfrm>
            <a:off x="3392906" y="505326"/>
            <a:ext cx="16569592" cy="7904456"/>
          </a:xfrm>
        </p:spPr>
        <p:txBody>
          <a:bodyPr>
            <a:normAutofit fontScale="90000"/>
          </a:bodyPr>
          <a:lstStyle/>
          <a:p>
            <a:pPr marL="0" marR="0">
              <a:lnSpc>
                <a:spcPct val="150000"/>
              </a:lnSpc>
              <a:spcBef>
                <a:spcPts val="0"/>
              </a:spcBef>
              <a:spcAft>
                <a:spcPts val="800"/>
              </a:spcAft>
            </a:pPr>
            <a:br>
              <a:rPr lang="en-US" sz="8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40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REFERENCES</a:t>
            </a:r>
            <a:br>
              <a:rPr lang="en-US" sz="4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lang="en-US" sz="4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 </a:t>
            </a:r>
            <a:r>
              <a:rPr lang="en-US" sz="40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Andreatta</a:t>
            </a:r>
            <a:r>
              <a:rPr lang="en-US" sz="4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R.D., 2018. the Basic Structure and Function of neurons. </a:t>
            </a:r>
            <a:r>
              <a:rPr lang="en-US" sz="40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Neuroscience 	Fundamentals for Communication Sciences and Disorders</a:t>
            </a:r>
            <a:r>
              <a:rPr lang="en-US" sz="4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p.11.</a:t>
            </a:r>
            <a:br>
              <a:rPr lang="en-US" sz="4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lang="en-US" sz="4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 </a:t>
            </a:r>
            <a:r>
              <a:rPr lang="en-US" sz="4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Hubbard, J. ed., 2012. </a:t>
            </a:r>
            <a:r>
              <a:rPr lang="en-US" sz="40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peripheral nervous system</a:t>
            </a:r>
            <a:r>
              <a:rPr lang="en-US" sz="4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Springer Science &amp; Business 	Media.</a:t>
            </a:r>
            <a:br>
              <a:rPr lang="en-US" sz="4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lang="en-US" sz="4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3. </a:t>
            </a:r>
            <a:r>
              <a:rPr lang="en-US" sz="4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Gibbons, C.H., 2019. Basics of autonomic nervous system function. </a:t>
            </a:r>
            <a:r>
              <a:rPr lang="en-US" sz="40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Handbook of 	clinical neurology</a:t>
            </a:r>
            <a:r>
              <a:rPr lang="en-US" sz="4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lang="en-US" sz="40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160</a:t>
            </a:r>
            <a:r>
              <a:rPr lang="en-US" sz="4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pp.407-418.</a:t>
            </a:r>
            <a:br>
              <a:rPr lang="en-US" sz="4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lang="en-US" sz="4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4. </a:t>
            </a:r>
            <a:r>
              <a:rPr lang="en-US" sz="40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Bigotti</a:t>
            </a:r>
            <a:r>
              <a:rPr lang="en-US" sz="4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F., 2020. Nerves and the Mind.</a:t>
            </a:r>
            <a:br>
              <a:rPr lang="en-US" sz="4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lang="en-US" sz="4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5. </a:t>
            </a:r>
            <a:r>
              <a:rPr lang="en-US" sz="40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Waxenbaum</a:t>
            </a:r>
            <a:r>
              <a:rPr lang="en-US" sz="4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J.A., Reddy, V. and </a:t>
            </a:r>
            <a:r>
              <a:rPr lang="en-US" sz="40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Varacallo</a:t>
            </a:r>
            <a:r>
              <a:rPr lang="en-US" sz="4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 2019. Anatomy, autonomic nervous 	system.</a:t>
            </a:r>
            <a:br>
              <a:rPr lang="en-US" sz="4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lang="en-US" sz="4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6. </a:t>
            </a:r>
            <a:r>
              <a:rPr lang="en-US" sz="40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Balleine</a:t>
            </a:r>
            <a:r>
              <a:rPr lang="en-US" sz="4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B.W., 2019. The meaning of behavior: discriminating reflex and volition in 	the brain. </a:t>
            </a:r>
            <a:r>
              <a:rPr lang="en-US" sz="40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Neuron</a:t>
            </a:r>
            <a:r>
              <a:rPr lang="en-US" sz="4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lang="en-US" sz="40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104</a:t>
            </a:r>
            <a:r>
              <a:rPr lang="en-US" sz="4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 pp.47-62.</a:t>
            </a:r>
            <a:br>
              <a:rPr lang="en-US" sz="4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lang="en-US" sz="4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7. </a:t>
            </a:r>
            <a:r>
              <a:rPr lang="en-US" sz="40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Fargen</a:t>
            </a:r>
            <a:r>
              <a:rPr lang="en-US" sz="4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K.M., 2021. Basic Brain Anatomy and Physiology. In </a:t>
            </a:r>
            <a:r>
              <a:rPr lang="en-US" sz="40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Idiopathic Intracranial 	Hypertension Explained</a:t>
            </a:r>
            <a:r>
              <a:rPr lang="en-US" sz="4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(pp. 3-20). Springer, Cham.</a:t>
            </a:r>
            <a:br>
              <a:rPr lang="en-US" sz="4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lang="en-US" sz="4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8. </a:t>
            </a:r>
            <a:r>
              <a:rPr lang="en-US" sz="4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Park, B.R., 2017. Anatomy and physiology of the autonomic nervous	 	system. </a:t>
            </a:r>
            <a:r>
              <a:rPr lang="en-US" sz="40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Research in Vestibular Science</a:t>
            </a:r>
            <a:r>
              <a:rPr lang="en-US" sz="4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lang="en-US" sz="40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16</a:t>
            </a:r>
            <a:r>
              <a:rPr lang="en-US" sz="4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(4), pp.101-107.</a:t>
            </a:r>
            <a:br>
              <a:rPr lang="en-US" sz="4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endParaRPr lang="en-US" sz="4000" dirty="0">
              <a:solidFill>
                <a:schemeClr val="tx1"/>
              </a:solidFill>
            </a:endParaRPr>
          </a:p>
        </p:txBody>
      </p:sp>
      <p:sp>
        <p:nvSpPr>
          <p:cNvPr id="3" name="Content Placeholder 2">
            <a:extLst>
              <a:ext uri="{FF2B5EF4-FFF2-40B4-BE49-F238E27FC236}">
                <a16:creationId xmlns:a16="http://schemas.microsoft.com/office/drawing/2014/main" id="{33B8562C-AEED-47B7-A331-A3EDF0B31FFA}"/>
              </a:ext>
            </a:extLst>
          </p:cNvPr>
          <p:cNvSpPr>
            <a:spLocks noGrp="1"/>
          </p:cNvSpPr>
          <p:nvPr>
            <p:ph idx="1"/>
          </p:nvPr>
        </p:nvSpPr>
        <p:spPr>
          <a:xfrm>
            <a:off x="3392907" y="32308800"/>
            <a:ext cx="8138693" cy="1101982"/>
          </a:xfrm>
        </p:spPr>
        <p:txBody>
          <a:bodyPr/>
          <a:lstStyle/>
          <a:p>
            <a:endParaRPr lang="en-US" dirty="0"/>
          </a:p>
        </p:txBody>
      </p:sp>
    </p:spTree>
    <p:extLst>
      <p:ext uri="{BB962C8B-B14F-4D97-AF65-F5344CB8AC3E}">
        <p14:creationId xmlns:p14="http://schemas.microsoft.com/office/powerpoint/2010/main" val="272063154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1</TotalTime>
  <Words>1376</Words>
  <Application>Microsoft Macintosh PowerPoint</Application>
  <PresentationFormat>Custom</PresentationFormat>
  <Paragraphs>31</Paragraphs>
  <Slides>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Arial</vt:lpstr>
      <vt:lpstr>Bodoni MT Black</vt:lpstr>
      <vt:lpstr>Calibri</vt:lpstr>
      <vt:lpstr>Century Gothic</vt:lpstr>
      <vt:lpstr>Times New Roman</vt:lpstr>
      <vt:lpstr>Wingdings 3</vt:lpstr>
      <vt:lpstr>Wisp</vt:lpstr>
      <vt:lpstr>The relationship between body functioning and the relevant anatomy  and physiology of the  Nervous system </vt:lpstr>
      <vt:lpstr>PowerPoint Presentation</vt:lpstr>
      <vt:lpstr> REFERENCES 1. Andreatta, R.D., 2018. the Basic Structure and Function of neurons. Neuroscience  Fundamentals for Communication Sciences and Disorders, p.11. 2. Hubbard, J. ed., 2012. The peripheral nervous system. Springer Science &amp; Business  Media. 3. Gibbons, C.H., 2019. Basics of autonomic nervous system function. Handbook of  clinical neurology, 160, pp.407-418. 4. Bigotti, F., 2020. Nerves and the Mind. 5. Waxenbaum, J.A., Reddy, V. and Varacallo, M., 2019. Anatomy, autonomic nervous  system. 6. Balleine, B.W., 2019. The meaning of behavior: discriminating reflex and volition in  the brain. Neuron, 104(1), pp.47-62. 7. Fargen, K.M., 2021. Basic Brain Anatomy and Physiology. In Idiopathic Intracranial  Hypertension Explained (pp. 3-20). Springer, Cham. 8. Park, B.R., 2017. Anatomy and physiology of the autonomic nervous   system. Research in Vestibular Science, 16(4), pp.101-107.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roxmikri354@gmail.com</cp:lastModifiedBy>
  <cp:revision>74</cp:revision>
  <dcterms:created xsi:type="dcterms:W3CDTF">2021-06-18T11:09:47Z</dcterms:created>
  <dcterms:modified xsi:type="dcterms:W3CDTF">2021-11-17T18:43:21Z</dcterms:modified>
</cp:coreProperties>
</file>