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6" r:id="rId1"/>
  </p:sldMasterIdLst>
  <p:sldIdLst>
    <p:sldId id="256" r:id="rId2"/>
    <p:sldId id="257" r:id="rId3"/>
    <p:sldId id="259" r:id="rId4"/>
    <p:sldId id="261" r:id="rId5"/>
    <p:sldId id="277" r:id="rId6"/>
    <p:sldId id="258" r:id="rId7"/>
    <p:sldId id="278" r:id="rId8"/>
    <p:sldId id="264" r:id="rId9"/>
    <p:sldId id="287" r:id="rId10"/>
    <p:sldId id="265" r:id="rId11"/>
    <p:sldId id="288" r:id="rId12"/>
    <p:sldId id="266" r:id="rId13"/>
    <p:sldId id="279" r:id="rId14"/>
    <p:sldId id="269" r:id="rId15"/>
    <p:sldId id="270" r:id="rId16"/>
    <p:sldId id="271" r:id="rId17"/>
    <p:sldId id="273" r:id="rId18"/>
    <p:sldId id="274" r:id="rId19"/>
    <p:sldId id="275" r:id="rId20"/>
    <p:sldId id="276" r:id="rId21"/>
    <p:sldId id="289" r:id="rId22"/>
    <p:sldId id="294" r:id="rId23"/>
    <p:sldId id="296" r:id="rId24"/>
    <p:sldId id="297" r:id="rId25"/>
    <p:sldId id="298" r:id="rId26"/>
    <p:sldId id="282" r:id="rId27"/>
    <p:sldId id="283" r:id="rId28"/>
    <p:sldId id="284" r:id="rId29"/>
    <p:sldId id="290" r:id="rId30"/>
    <p:sldId id="285"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ADBB4F-F133-04E5-D6ED-71785D7188BD}" v="2418" dt="2025-04-26T15:51:43.494"/>
    <p1510:client id="{41369261-F994-22A2-FE1B-B6C107899597}" v="13" dt="2025-04-26T11:47:55.156"/>
    <p1510:client id="{790D669D-BE7D-8FBC-B946-7A130DA9F283}" v="121" dt="2025-04-24T18:26:42.769"/>
    <p1510:client id="{7D02556A-89B3-36CD-DF4C-690F412CEB5C}" v="1292" dt="2025-04-24T23:42:03.892"/>
    <p1510:client id="{7E1275B8-D6F4-2186-6CE5-8F39F29C839A}" v="15" dt="2025-04-24T18:57:11.839"/>
    <p1510:client id="{DC7E6BDA-BBCB-D87F-247C-F8886A1CCAAD}" v="6" dt="2025-04-24T21:13:44.503"/>
    <p1510:client id="{F0F6C1EC-A8CC-4B2F-CD7E-BBC8D8025212}" v="596" dt="2025-04-26T01:16:07.9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7.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3218CC-F2D3-441D-A381-3251D43AC618}"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0B4FCC5E-A697-4C37-A0DB-DA84436FE340}">
      <dgm:prSet/>
      <dgm:spPr/>
      <dgm:t>
        <a:bodyPr/>
        <a:lstStyle/>
        <a:p>
          <a:pPr rtl="0"/>
          <a:r>
            <a:rPr lang="en-GB">
              <a:latin typeface="Comic Sans MS"/>
            </a:rPr>
            <a:t>Protecting children/adults from maltreatment, while educating those around them to recognise the signs and dangers.</a:t>
          </a:r>
          <a:endParaRPr lang="en-US">
            <a:latin typeface="Comic Sans MS"/>
          </a:endParaRPr>
        </a:p>
      </dgm:t>
    </dgm:pt>
    <dgm:pt modelId="{38BC9843-878D-4AD4-8182-2147489F6D44}" type="parTrans" cxnId="{36DF183C-FE8D-4706-8553-D834CC73998C}">
      <dgm:prSet/>
      <dgm:spPr/>
      <dgm:t>
        <a:bodyPr/>
        <a:lstStyle/>
        <a:p>
          <a:endParaRPr lang="en-US"/>
        </a:p>
      </dgm:t>
    </dgm:pt>
    <dgm:pt modelId="{CC8E5961-9EC2-4902-AFE8-C467CE04FE89}" type="sibTrans" cxnId="{36DF183C-FE8D-4706-8553-D834CC73998C}">
      <dgm:prSet/>
      <dgm:spPr/>
      <dgm:t>
        <a:bodyPr/>
        <a:lstStyle/>
        <a:p>
          <a:endParaRPr lang="en-US"/>
        </a:p>
      </dgm:t>
    </dgm:pt>
    <dgm:pt modelId="{C6D2A95C-1DA7-4EDB-B298-E61534C93DC6}">
      <dgm:prSet/>
      <dgm:spPr/>
      <dgm:t>
        <a:bodyPr/>
        <a:lstStyle/>
        <a:p>
          <a:pPr rtl="0"/>
          <a:r>
            <a:rPr lang="en-GB">
              <a:latin typeface="Comic Sans MS"/>
            </a:rPr>
            <a:t>Preventing impairment of their mental/physical health, as well as their development.</a:t>
          </a:r>
          <a:endParaRPr lang="en-US">
            <a:latin typeface="Comic Sans MS"/>
          </a:endParaRPr>
        </a:p>
      </dgm:t>
    </dgm:pt>
    <dgm:pt modelId="{24C5077E-7716-41E6-B5CF-FD41C81FD2BE}" type="parTrans" cxnId="{0752F32F-183E-4DF0-81FB-45AF59962CB6}">
      <dgm:prSet/>
      <dgm:spPr/>
      <dgm:t>
        <a:bodyPr/>
        <a:lstStyle/>
        <a:p>
          <a:endParaRPr lang="en-US"/>
        </a:p>
      </dgm:t>
    </dgm:pt>
    <dgm:pt modelId="{7136F6FA-7E46-49D5-BB93-316E0EF4A72C}" type="sibTrans" cxnId="{0752F32F-183E-4DF0-81FB-45AF59962CB6}">
      <dgm:prSet/>
      <dgm:spPr/>
      <dgm:t>
        <a:bodyPr/>
        <a:lstStyle/>
        <a:p>
          <a:endParaRPr lang="en-US"/>
        </a:p>
      </dgm:t>
    </dgm:pt>
    <dgm:pt modelId="{8B32B24E-753E-47E7-BBA5-F6C308A75D2A}">
      <dgm:prSet/>
      <dgm:spPr/>
      <dgm:t>
        <a:bodyPr/>
        <a:lstStyle/>
        <a:p>
          <a:pPr rtl="0"/>
          <a:r>
            <a:rPr lang="en-GB">
              <a:latin typeface="Comic Sans MS"/>
            </a:rPr>
            <a:t>Ensuring that individuals receive care that is both safe and effective</a:t>
          </a:r>
          <a:r>
            <a:rPr lang="en-GB">
              <a:latin typeface="Comic Sans MS"/>
              <a:cs typeface="Times New Roman"/>
            </a:rPr>
            <a:t> (Haves, 2023).</a:t>
          </a:r>
          <a:endParaRPr lang="en-US">
            <a:latin typeface="Comic Sans MS"/>
          </a:endParaRPr>
        </a:p>
      </dgm:t>
    </dgm:pt>
    <dgm:pt modelId="{99A960B2-4701-46E9-8CC3-0345582E0CFE}" type="parTrans" cxnId="{ED05A82C-A8F3-401C-ACD7-57CD0E5B5870}">
      <dgm:prSet/>
      <dgm:spPr/>
      <dgm:t>
        <a:bodyPr/>
        <a:lstStyle/>
        <a:p>
          <a:endParaRPr lang="en-US"/>
        </a:p>
      </dgm:t>
    </dgm:pt>
    <dgm:pt modelId="{718F08FC-6B74-4E3B-91DB-3380449509CF}" type="sibTrans" cxnId="{ED05A82C-A8F3-401C-ACD7-57CD0E5B5870}">
      <dgm:prSet/>
      <dgm:spPr/>
      <dgm:t>
        <a:bodyPr/>
        <a:lstStyle/>
        <a:p>
          <a:endParaRPr lang="en-US"/>
        </a:p>
      </dgm:t>
    </dgm:pt>
    <dgm:pt modelId="{7E0EB014-7C1A-4D50-BF66-0207063FE398}" type="pres">
      <dgm:prSet presAssocID="{B03218CC-F2D3-441D-A381-3251D43AC618}" presName="outerComposite" presStyleCnt="0">
        <dgm:presLayoutVars>
          <dgm:chMax val="5"/>
          <dgm:dir/>
          <dgm:resizeHandles val="exact"/>
        </dgm:presLayoutVars>
      </dgm:prSet>
      <dgm:spPr/>
    </dgm:pt>
    <dgm:pt modelId="{1ADC01EA-6E55-41EE-A649-84F2E60557F4}" type="pres">
      <dgm:prSet presAssocID="{B03218CC-F2D3-441D-A381-3251D43AC618}" presName="dummyMaxCanvas" presStyleCnt="0">
        <dgm:presLayoutVars/>
      </dgm:prSet>
      <dgm:spPr/>
    </dgm:pt>
    <dgm:pt modelId="{D0BD233E-9B70-4D64-B93D-A34A6F2F41CA}" type="pres">
      <dgm:prSet presAssocID="{B03218CC-F2D3-441D-A381-3251D43AC618}" presName="ThreeNodes_1" presStyleLbl="node1" presStyleIdx="0" presStyleCnt="3">
        <dgm:presLayoutVars>
          <dgm:bulletEnabled val="1"/>
        </dgm:presLayoutVars>
      </dgm:prSet>
      <dgm:spPr/>
    </dgm:pt>
    <dgm:pt modelId="{CE45CECD-2D40-4F99-BAFA-365E83B76797}" type="pres">
      <dgm:prSet presAssocID="{B03218CC-F2D3-441D-A381-3251D43AC618}" presName="ThreeNodes_2" presStyleLbl="node1" presStyleIdx="1" presStyleCnt="3">
        <dgm:presLayoutVars>
          <dgm:bulletEnabled val="1"/>
        </dgm:presLayoutVars>
      </dgm:prSet>
      <dgm:spPr/>
    </dgm:pt>
    <dgm:pt modelId="{A0176252-2836-4DA1-B0EB-10C2DE1A08A5}" type="pres">
      <dgm:prSet presAssocID="{B03218CC-F2D3-441D-A381-3251D43AC618}" presName="ThreeNodes_3" presStyleLbl="node1" presStyleIdx="2" presStyleCnt="3">
        <dgm:presLayoutVars>
          <dgm:bulletEnabled val="1"/>
        </dgm:presLayoutVars>
      </dgm:prSet>
      <dgm:spPr/>
    </dgm:pt>
    <dgm:pt modelId="{776A262A-7637-4967-8C74-BBB21D4985DF}" type="pres">
      <dgm:prSet presAssocID="{B03218CC-F2D3-441D-A381-3251D43AC618}" presName="ThreeConn_1-2" presStyleLbl="fgAccFollowNode1" presStyleIdx="0" presStyleCnt="2">
        <dgm:presLayoutVars>
          <dgm:bulletEnabled val="1"/>
        </dgm:presLayoutVars>
      </dgm:prSet>
      <dgm:spPr/>
    </dgm:pt>
    <dgm:pt modelId="{C7C69C80-CFB5-41BE-91DC-BBE8BFDAEF22}" type="pres">
      <dgm:prSet presAssocID="{B03218CC-F2D3-441D-A381-3251D43AC618}" presName="ThreeConn_2-3" presStyleLbl="fgAccFollowNode1" presStyleIdx="1" presStyleCnt="2">
        <dgm:presLayoutVars>
          <dgm:bulletEnabled val="1"/>
        </dgm:presLayoutVars>
      </dgm:prSet>
      <dgm:spPr/>
    </dgm:pt>
    <dgm:pt modelId="{8E28C113-9B56-4FC5-A6C3-57A9DEE58B79}" type="pres">
      <dgm:prSet presAssocID="{B03218CC-F2D3-441D-A381-3251D43AC618}" presName="ThreeNodes_1_text" presStyleLbl="node1" presStyleIdx="2" presStyleCnt="3">
        <dgm:presLayoutVars>
          <dgm:bulletEnabled val="1"/>
        </dgm:presLayoutVars>
      </dgm:prSet>
      <dgm:spPr/>
    </dgm:pt>
    <dgm:pt modelId="{47A53329-4D2D-4D55-8F61-F1E5A820AE30}" type="pres">
      <dgm:prSet presAssocID="{B03218CC-F2D3-441D-A381-3251D43AC618}" presName="ThreeNodes_2_text" presStyleLbl="node1" presStyleIdx="2" presStyleCnt="3">
        <dgm:presLayoutVars>
          <dgm:bulletEnabled val="1"/>
        </dgm:presLayoutVars>
      </dgm:prSet>
      <dgm:spPr/>
    </dgm:pt>
    <dgm:pt modelId="{63129F7A-43F8-4593-BB3D-52DB2C8DE43C}" type="pres">
      <dgm:prSet presAssocID="{B03218CC-F2D3-441D-A381-3251D43AC618}" presName="ThreeNodes_3_text" presStyleLbl="node1" presStyleIdx="2" presStyleCnt="3">
        <dgm:presLayoutVars>
          <dgm:bulletEnabled val="1"/>
        </dgm:presLayoutVars>
      </dgm:prSet>
      <dgm:spPr/>
    </dgm:pt>
  </dgm:ptLst>
  <dgm:cxnLst>
    <dgm:cxn modelId="{57982100-1B98-4EEC-96EE-61BBCC9EA3C0}" type="presOf" srcId="{8B32B24E-753E-47E7-BBA5-F6C308A75D2A}" destId="{63129F7A-43F8-4593-BB3D-52DB2C8DE43C}" srcOrd="1" destOrd="0" presId="urn:microsoft.com/office/officeart/2005/8/layout/vProcess5"/>
    <dgm:cxn modelId="{326DDD02-B1E4-470C-9F71-CE76879FD296}" type="presOf" srcId="{C6D2A95C-1DA7-4EDB-B298-E61534C93DC6}" destId="{CE45CECD-2D40-4F99-BAFA-365E83B76797}" srcOrd="0" destOrd="0" presId="urn:microsoft.com/office/officeart/2005/8/layout/vProcess5"/>
    <dgm:cxn modelId="{ED05A82C-A8F3-401C-ACD7-57CD0E5B5870}" srcId="{B03218CC-F2D3-441D-A381-3251D43AC618}" destId="{8B32B24E-753E-47E7-BBA5-F6C308A75D2A}" srcOrd="2" destOrd="0" parTransId="{99A960B2-4701-46E9-8CC3-0345582E0CFE}" sibTransId="{718F08FC-6B74-4E3B-91DB-3380449509CF}"/>
    <dgm:cxn modelId="{0752F32F-183E-4DF0-81FB-45AF59962CB6}" srcId="{B03218CC-F2D3-441D-A381-3251D43AC618}" destId="{C6D2A95C-1DA7-4EDB-B298-E61534C93DC6}" srcOrd="1" destOrd="0" parTransId="{24C5077E-7716-41E6-B5CF-FD41C81FD2BE}" sibTransId="{7136F6FA-7E46-49D5-BB93-316E0EF4A72C}"/>
    <dgm:cxn modelId="{EA11B334-4E1C-4CA7-96E5-24759AD5D35A}" type="presOf" srcId="{B03218CC-F2D3-441D-A381-3251D43AC618}" destId="{7E0EB014-7C1A-4D50-BF66-0207063FE398}" srcOrd="0" destOrd="0" presId="urn:microsoft.com/office/officeart/2005/8/layout/vProcess5"/>
    <dgm:cxn modelId="{36DF183C-FE8D-4706-8553-D834CC73998C}" srcId="{B03218CC-F2D3-441D-A381-3251D43AC618}" destId="{0B4FCC5E-A697-4C37-A0DB-DA84436FE340}" srcOrd="0" destOrd="0" parTransId="{38BC9843-878D-4AD4-8182-2147489F6D44}" sibTransId="{CC8E5961-9EC2-4902-AFE8-C467CE04FE89}"/>
    <dgm:cxn modelId="{2D515964-90DA-438A-BE22-FC260158BF78}" type="presOf" srcId="{0B4FCC5E-A697-4C37-A0DB-DA84436FE340}" destId="{D0BD233E-9B70-4D64-B93D-A34A6F2F41CA}" srcOrd="0" destOrd="0" presId="urn:microsoft.com/office/officeart/2005/8/layout/vProcess5"/>
    <dgm:cxn modelId="{817F357D-7986-48FF-8C27-E087F7378CB9}" type="presOf" srcId="{0B4FCC5E-A697-4C37-A0DB-DA84436FE340}" destId="{8E28C113-9B56-4FC5-A6C3-57A9DEE58B79}" srcOrd="1" destOrd="0" presId="urn:microsoft.com/office/officeart/2005/8/layout/vProcess5"/>
    <dgm:cxn modelId="{8B9650A0-BB2D-4016-94DA-FB46FB35CBED}" type="presOf" srcId="{C6D2A95C-1DA7-4EDB-B298-E61534C93DC6}" destId="{47A53329-4D2D-4D55-8F61-F1E5A820AE30}" srcOrd="1" destOrd="0" presId="urn:microsoft.com/office/officeart/2005/8/layout/vProcess5"/>
    <dgm:cxn modelId="{C56F47A6-91EF-43A7-A44C-04EAEAF1ABED}" type="presOf" srcId="{CC8E5961-9EC2-4902-AFE8-C467CE04FE89}" destId="{776A262A-7637-4967-8C74-BBB21D4985DF}" srcOrd="0" destOrd="0" presId="urn:microsoft.com/office/officeart/2005/8/layout/vProcess5"/>
    <dgm:cxn modelId="{6B4D3CCE-3E15-4A17-9DBD-B2BC5A7E6566}" type="presOf" srcId="{8B32B24E-753E-47E7-BBA5-F6C308A75D2A}" destId="{A0176252-2836-4DA1-B0EB-10C2DE1A08A5}" srcOrd="0" destOrd="0" presId="urn:microsoft.com/office/officeart/2005/8/layout/vProcess5"/>
    <dgm:cxn modelId="{8567CDD9-D4E0-4B2A-976C-A73745543220}" type="presOf" srcId="{7136F6FA-7E46-49D5-BB93-316E0EF4A72C}" destId="{C7C69C80-CFB5-41BE-91DC-BBE8BFDAEF22}" srcOrd="0" destOrd="0" presId="urn:microsoft.com/office/officeart/2005/8/layout/vProcess5"/>
    <dgm:cxn modelId="{6780E183-ACD7-4523-B9B2-B04FE2D6B08D}" type="presParOf" srcId="{7E0EB014-7C1A-4D50-BF66-0207063FE398}" destId="{1ADC01EA-6E55-41EE-A649-84F2E60557F4}" srcOrd="0" destOrd="0" presId="urn:microsoft.com/office/officeart/2005/8/layout/vProcess5"/>
    <dgm:cxn modelId="{D8B3643D-8066-4C98-9F05-02C4101FCB7F}" type="presParOf" srcId="{7E0EB014-7C1A-4D50-BF66-0207063FE398}" destId="{D0BD233E-9B70-4D64-B93D-A34A6F2F41CA}" srcOrd="1" destOrd="0" presId="urn:microsoft.com/office/officeart/2005/8/layout/vProcess5"/>
    <dgm:cxn modelId="{EBB6B3C3-D17A-44E6-A3B8-475E799C902B}" type="presParOf" srcId="{7E0EB014-7C1A-4D50-BF66-0207063FE398}" destId="{CE45CECD-2D40-4F99-BAFA-365E83B76797}" srcOrd="2" destOrd="0" presId="urn:microsoft.com/office/officeart/2005/8/layout/vProcess5"/>
    <dgm:cxn modelId="{F4029AD4-2ED5-4775-90DA-61D40E298ADE}" type="presParOf" srcId="{7E0EB014-7C1A-4D50-BF66-0207063FE398}" destId="{A0176252-2836-4DA1-B0EB-10C2DE1A08A5}" srcOrd="3" destOrd="0" presId="urn:microsoft.com/office/officeart/2005/8/layout/vProcess5"/>
    <dgm:cxn modelId="{0B08879C-7602-4D39-BA5F-F6434528C1C6}" type="presParOf" srcId="{7E0EB014-7C1A-4D50-BF66-0207063FE398}" destId="{776A262A-7637-4967-8C74-BBB21D4985DF}" srcOrd="4" destOrd="0" presId="urn:microsoft.com/office/officeart/2005/8/layout/vProcess5"/>
    <dgm:cxn modelId="{02DD013D-A618-4D39-8B1C-B43B9074A4CA}" type="presParOf" srcId="{7E0EB014-7C1A-4D50-BF66-0207063FE398}" destId="{C7C69C80-CFB5-41BE-91DC-BBE8BFDAEF22}" srcOrd="5" destOrd="0" presId="urn:microsoft.com/office/officeart/2005/8/layout/vProcess5"/>
    <dgm:cxn modelId="{E1CBF7C0-4ED0-4C2C-86EA-8640C7B3FDAE}" type="presParOf" srcId="{7E0EB014-7C1A-4D50-BF66-0207063FE398}" destId="{8E28C113-9B56-4FC5-A6C3-57A9DEE58B79}" srcOrd="6" destOrd="0" presId="urn:microsoft.com/office/officeart/2005/8/layout/vProcess5"/>
    <dgm:cxn modelId="{F6870BF1-0BA0-4611-A6A2-C78A25DA36FF}" type="presParOf" srcId="{7E0EB014-7C1A-4D50-BF66-0207063FE398}" destId="{47A53329-4D2D-4D55-8F61-F1E5A820AE30}" srcOrd="7" destOrd="0" presId="urn:microsoft.com/office/officeart/2005/8/layout/vProcess5"/>
    <dgm:cxn modelId="{8FF34E93-7E9F-462A-966B-651186D8A6E1}" type="presParOf" srcId="{7E0EB014-7C1A-4D50-BF66-0207063FE398}" destId="{63129F7A-43F8-4593-BB3D-52DB2C8DE43C}"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3217C9-E15B-454C-A245-FE91B5BABBA5}" type="doc">
      <dgm:prSet loTypeId="urn:microsoft.com/office/officeart/2016/7/layout/RepeatingBendingProcessNew" loCatId="process" qsTypeId="urn:microsoft.com/office/officeart/2005/8/quickstyle/simple1" qsCatId="simple" csTypeId="urn:microsoft.com/office/officeart/2005/8/colors/accent1_3" csCatId="accent1" phldr="1"/>
      <dgm:spPr/>
      <dgm:t>
        <a:bodyPr/>
        <a:lstStyle/>
        <a:p>
          <a:endParaRPr lang="en-US"/>
        </a:p>
      </dgm:t>
    </dgm:pt>
    <dgm:pt modelId="{C27BE3F0-8D79-433E-A6E9-A5C064907BA0}">
      <dgm:prSet/>
      <dgm:spPr/>
      <dgm:t>
        <a:bodyPr/>
        <a:lstStyle/>
        <a:p>
          <a:pPr rtl="0"/>
          <a:r>
            <a:rPr lang="en-US">
              <a:latin typeface="Comic Sans MS"/>
            </a:rPr>
            <a:t>Protect &amp; Prevent</a:t>
          </a:r>
        </a:p>
      </dgm:t>
    </dgm:pt>
    <dgm:pt modelId="{E0708483-617D-4A26-BCCA-EBE7D0CE3DAE}" type="parTrans" cxnId="{5CFA94DF-EBF9-4E57-B853-8768C15034E8}">
      <dgm:prSet/>
      <dgm:spPr/>
      <dgm:t>
        <a:bodyPr/>
        <a:lstStyle/>
        <a:p>
          <a:endParaRPr lang="en-US"/>
        </a:p>
      </dgm:t>
    </dgm:pt>
    <dgm:pt modelId="{37C4E954-0129-4B60-90C3-C25772174047}" type="sibTrans" cxnId="{5CFA94DF-EBF9-4E57-B853-8768C15034E8}">
      <dgm:prSet/>
      <dgm:spPr/>
      <dgm:t>
        <a:bodyPr/>
        <a:lstStyle/>
        <a:p>
          <a:endParaRPr lang="en-US"/>
        </a:p>
      </dgm:t>
    </dgm:pt>
    <dgm:pt modelId="{37E89057-2CA3-46BE-84A4-D7E5B4067627}">
      <dgm:prSet phldr="0"/>
      <dgm:spPr/>
      <dgm:t>
        <a:bodyPr/>
        <a:lstStyle/>
        <a:p>
          <a:pPr rtl="0"/>
          <a:r>
            <a:rPr lang="en-US">
              <a:latin typeface="Comic Sans MS"/>
            </a:rPr>
            <a:t>Protect children from harm,and prevent individuals who are unsuitable from working with children and young people.</a:t>
          </a:r>
        </a:p>
      </dgm:t>
    </dgm:pt>
    <dgm:pt modelId="{56B7B41E-8EE6-4ACC-9A17-43BA2E3982AA}" type="parTrans" cxnId="{6803A73D-0810-40B6-AF37-68526D924EEE}">
      <dgm:prSet/>
      <dgm:spPr/>
      <dgm:t>
        <a:bodyPr/>
        <a:lstStyle/>
        <a:p>
          <a:endParaRPr lang="en-US"/>
        </a:p>
      </dgm:t>
    </dgm:pt>
    <dgm:pt modelId="{0FA0BC1B-9802-42F1-860B-3428B6D7EB4E}" type="sibTrans" cxnId="{6803A73D-0810-40B6-AF37-68526D924EEE}">
      <dgm:prSet/>
      <dgm:spPr/>
      <dgm:t>
        <a:bodyPr/>
        <a:lstStyle/>
        <a:p>
          <a:endParaRPr lang="en-US"/>
        </a:p>
      </dgm:t>
    </dgm:pt>
    <dgm:pt modelId="{6E009EEE-4DE3-47FF-874E-1F02F4116DEE}">
      <dgm:prSet/>
      <dgm:spPr/>
      <dgm:t>
        <a:bodyPr/>
        <a:lstStyle/>
        <a:p>
          <a:pPr rtl="0"/>
          <a:r>
            <a:rPr lang="en-US">
              <a:latin typeface="Comic Sans MS"/>
            </a:rPr>
            <a:t>Ensure &amp; Promote</a:t>
          </a:r>
        </a:p>
      </dgm:t>
    </dgm:pt>
    <dgm:pt modelId="{82FE7C9A-0CC0-4C89-BADF-602D6F9E1DE9}" type="parTrans" cxnId="{04374D4D-A77E-458F-A42A-A0C179241DCC}">
      <dgm:prSet/>
      <dgm:spPr/>
      <dgm:t>
        <a:bodyPr/>
        <a:lstStyle/>
        <a:p>
          <a:endParaRPr lang="en-US"/>
        </a:p>
      </dgm:t>
    </dgm:pt>
    <dgm:pt modelId="{99CEE03C-0C18-45B6-AD0A-BD79F9C97B69}" type="sibTrans" cxnId="{04374D4D-A77E-458F-A42A-A0C179241DCC}">
      <dgm:prSet/>
      <dgm:spPr/>
      <dgm:t>
        <a:bodyPr/>
        <a:lstStyle/>
        <a:p>
          <a:endParaRPr lang="en-US"/>
        </a:p>
      </dgm:t>
    </dgm:pt>
    <dgm:pt modelId="{113D41D3-96CD-47E8-BFC7-5DEEC837134D}">
      <dgm:prSet phldr="0"/>
      <dgm:spPr/>
      <dgm:t>
        <a:bodyPr/>
        <a:lstStyle/>
        <a:p>
          <a:pPr rtl="0"/>
          <a:r>
            <a:rPr lang="en-US">
              <a:latin typeface="Comic Sans MS"/>
            </a:rPr>
            <a:t>Promote safe practice and address poor or unsafe practice.</a:t>
          </a:r>
        </a:p>
      </dgm:t>
    </dgm:pt>
    <dgm:pt modelId="{5830FD3B-2495-4F88-8EDE-6B2C0F1D08CC}" type="parTrans" cxnId="{92499411-369C-4831-81BB-5B786903D186}">
      <dgm:prSet/>
      <dgm:spPr/>
      <dgm:t>
        <a:bodyPr/>
        <a:lstStyle/>
        <a:p>
          <a:endParaRPr lang="en-US"/>
        </a:p>
      </dgm:t>
    </dgm:pt>
    <dgm:pt modelId="{3DCC0DB0-1A39-4BB4-9D8E-5FE6D17E46EE}" type="sibTrans" cxnId="{92499411-369C-4831-81BB-5B786903D186}">
      <dgm:prSet/>
      <dgm:spPr/>
      <dgm:t>
        <a:bodyPr/>
        <a:lstStyle/>
        <a:p>
          <a:endParaRPr lang="en-US"/>
        </a:p>
      </dgm:t>
    </dgm:pt>
    <dgm:pt modelId="{664CCD47-F90D-4E1C-AEC0-87D962F65019}">
      <dgm:prSet phldr="0"/>
      <dgm:spPr/>
      <dgm:t>
        <a:bodyPr/>
        <a:lstStyle/>
        <a:p>
          <a:pPr rtl="0"/>
          <a:r>
            <a:rPr lang="en-US">
              <a:latin typeface="Comic Sans MS"/>
            </a:rPr>
            <a:t>Contribute to effective collaboration between multi-agencies working with all those involved and providing services for children and young people.</a:t>
          </a:r>
        </a:p>
      </dgm:t>
    </dgm:pt>
    <dgm:pt modelId="{A94C08E8-57D8-452F-8F1E-68A7FB36548E}" type="parTrans" cxnId="{82CF7A3B-0DA8-4C20-9AB8-98A66A85F76D}">
      <dgm:prSet/>
      <dgm:spPr/>
      <dgm:t>
        <a:bodyPr/>
        <a:lstStyle/>
        <a:p>
          <a:endParaRPr lang="en-US"/>
        </a:p>
      </dgm:t>
    </dgm:pt>
    <dgm:pt modelId="{55E76FA1-5C5D-47E2-96FD-755FC62CB5B7}" type="sibTrans" cxnId="{82CF7A3B-0DA8-4C20-9AB8-98A66A85F76D}">
      <dgm:prSet/>
      <dgm:spPr/>
      <dgm:t>
        <a:bodyPr/>
        <a:lstStyle/>
        <a:p>
          <a:endParaRPr lang="en-US"/>
        </a:p>
      </dgm:t>
    </dgm:pt>
    <dgm:pt modelId="{EE81CA14-4548-4196-8923-C0688E5AF068}">
      <dgm:prSet phldr="0"/>
      <dgm:spPr/>
      <dgm:t>
        <a:bodyPr/>
        <a:lstStyle/>
        <a:p>
          <a:pPr rtl="0"/>
          <a:r>
            <a:rPr lang="en-US">
              <a:latin typeface="Comic Sans MS"/>
            </a:rPr>
            <a:t>Identify situations that raise concerns about a child's safety,and take appropriate action to protect them.</a:t>
          </a:r>
        </a:p>
      </dgm:t>
    </dgm:pt>
    <dgm:pt modelId="{A9E5D0A9-15E6-4F32-A066-1E1C3844639E}" type="parTrans" cxnId="{DC410EE4-A865-4BE9-8EAB-C2E3E808F494}">
      <dgm:prSet/>
      <dgm:spPr/>
    </dgm:pt>
    <dgm:pt modelId="{86176D13-9874-4629-8C1A-D9808D13FFD5}" type="sibTrans" cxnId="{DC410EE4-A865-4BE9-8EAB-C2E3E808F494}">
      <dgm:prSet/>
      <dgm:spPr/>
    </dgm:pt>
    <dgm:pt modelId="{F338D52A-D598-4592-A9FC-49F8D0685A62}">
      <dgm:prSet phldr="0"/>
      <dgm:spPr/>
      <dgm:t>
        <a:bodyPr/>
        <a:lstStyle/>
        <a:p>
          <a:pPr rtl="0"/>
          <a:r>
            <a:rPr lang="en-US">
              <a:latin typeface="Comic Sans MS"/>
            </a:rPr>
            <a:t>Identify &amp; Act</a:t>
          </a:r>
        </a:p>
      </dgm:t>
    </dgm:pt>
    <dgm:pt modelId="{16613CAC-1A2A-4BFD-85B0-EAA443AFC72A}" type="parTrans" cxnId="{6488734B-0573-493B-BF0C-A78D976F9061}">
      <dgm:prSet/>
      <dgm:spPr/>
    </dgm:pt>
    <dgm:pt modelId="{60527BD5-FEF6-4B99-9BF5-D8BF4B9E5506}" type="sibTrans" cxnId="{6488734B-0573-493B-BF0C-A78D976F9061}">
      <dgm:prSet/>
      <dgm:spPr/>
      <dgm:t>
        <a:bodyPr/>
        <a:lstStyle/>
        <a:p>
          <a:endParaRPr lang="en-GB"/>
        </a:p>
      </dgm:t>
    </dgm:pt>
    <dgm:pt modelId="{C111A299-8053-4F37-A820-86668405E3C6}">
      <dgm:prSet phldr="0"/>
      <dgm:spPr/>
      <dgm:t>
        <a:bodyPr/>
        <a:lstStyle/>
        <a:p>
          <a:pPr rtl="0"/>
          <a:r>
            <a:rPr lang="en-US">
              <a:latin typeface="Comic Sans MS"/>
            </a:rPr>
            <a:t>Collaboration</a:t>
          </a:r>
        </a:p>
      </dgm:t>
    </dgm:pt>
    <dgm:pt modelId="{A76C3915-5A59-4C7E-B043-0722DF93232C}" type="parTrans" cxnId="{18C95F80-7994-4985-AADA-0ECB5316A35B}">
      <dgm:prSet/>
      <dgm:spPr/>
    </dgm:pt>
    <dgm:pt modelId="{D67CD88C-71BD-4074-9088-97D0382DD6B9}" type="sibTrans" cxnId="{18C95F80-7994-4985-AADA-0ECB5316A35B}">
      <dgm:prSet/>
      <dgm:spPr/>
      <dgm:t>
        <a:bodyPr/>
        <a:lstStyle/>
        <a:p>
          <a:endParaRPr lang="en-GB"/>
        </a:p>
      </dgm:t>
    </dgm:pt>
    <dgm:pt modelId="{AF0B9179-922E-4DC7-874C-A2BEDA982205}" type="pres">
      <dgm:prSet presAssocID="{F33217C9-E15B-454C-A245-FE91B5BABBA5}" presName="Name0" presStyleCnt="0">
        <dgm:presLayoutVars>
          <dgm:dir/>
          <dgm:resizeHandles val="exact"/>
        </dgm:presLayoutVars>
      </dgm:prSet>
      <dgm:spPr/>
    </dgm:pt>
    <dgm:pt modelId="{9D2A361F-3591-4F38-A8E9-56B11D9EFE1C}" type="pres">
      <dgm:prSet presAssocID="{C27BE3F0-8D79-433E-A6E9-A5C064907BA0}" presName="node" presStyleLbl="node1" presStyleIdx="0" presStyleCnt="4">
        <dgm:presLayoutVars>
          <dgm:bulletEnabled val="1"/>
        </dgm:presLayoutVars>
      </dgm:prSet>
      <dgm:spPr/>
    </dgm:pt>
    <dgm:pt modelId="{321F48C8-5AD0-4825-9E4F-9134230A51E1}" type="pres">
      <dgm:prSet presAssocID="{37C4E954-0129-4B60-90C3-C25772174047}" presName="sibTrans" presStyleLbl="sibTrans1D1" presStyleIdx="0" presStyleCnt="3"/>
      <dgm:spPr/>
    </dgm:pt>
    <dgm:pt modelId="{B9683533-B80B-4128-8329-47C7AA4A9270}" type="pres">
      <dgm:prSet presAssocID="{37C4E954-0129-4B60-90C3-C25772174047}" presName="connectorText" presStyleLbl="sibTrans1D1" presStyleIdx="0" presStyleCnt="3"/>
      <dgm:spPr/>
    </dgm:pt>
    <dgm:pt modelId="{E7FE479D-4EF6-4528-B702-25E605349C81}" type="pres">
      <dgm:prSet presAssocID="{6E009EEE-4DE3-47FF-874E-1F02F4116DEE}" presName="node" presStyleLbl="node1" presStyleIdx="1" presStyleCnt="4">
        <dgm:presLayoutVars>
          <dgm:bulletEnabled val="1"/>
        </dgm:presLayoutVars>
      </dgm:prSet>
      <dgm:spPr/>
    </dgm:pt>
    <dgm:pt modelId="{918EEC64-9C90-4EB2-89BA-56EB9AC89EA6}" type="pres">
      <dgm:prSet presAssocID="{99CEE03C-0C18-45B6-AD0A-BD79F9C97B69}" presName="sibTrans" presStyleLbl="sibTrans1D1" presStyleIdx="1" presStyleCnt="3"/>
      <dgm:spPr/>
    </dgm:pt>
    <dgm:pt modelId="{87CBE49F-E0FA-4C1B-A11A-1DC319D39345}" type="pres">
      <dgm:prSet presAssocID="{99CEE03C-0C18-45B6-AD0A-BD79F9C97B69}" presName="connectorText" presStyleLbl="sibTrans1D1" presStyleIdx="1" presStyleCnt="3"/>
      <dgm:spPr/>
    </dgm:pt>
    <dgm:pt modelId="{C5B0335F-0992-4DB3-9DCB-2469F3144182}" type="pres">
      <dgm:prSet presAssocID="{F338D52A-D598-4592-A9FC-49F8D0685A62}" presName="node" presStyleLbl="node1" presStyleIdx="2" presStyleCnt="4">
        <dgm:presLayoutVars>
          <dgm:bulletEnabled val="1"/>
        </dgm:presLayoutVars>
      </dgm:prSet>
      <dgm:spPr/>
    </dgm:pt>
    <dgm:pt modelId="{A9766910-8F98-42C1-8522-08816BFD0F9C}" type="pres">
      <dgm:prSet presAssocID="{60527BD5-FEF6-4B99-9BF5-D8BF4B9E5506}" presName="sibTrans" presStyleLbl="sibTrans1D1" presStyleIdx="2" presStyleCnt="3"/>
      <dgm:spPr/>
    </dgm:pt>
    <dgm:pt modelId="{74431626-F64C-4E87-B8E6-D5A5AB2DF908}" type="pres">
      <dgm:prSet presAssocID="{60527BD5-FEF6-4B99-9BF5-D8BF4B9E5506}" presName="connectorText" presStyleLbl="sibTrans1D1" presStyleIdx="2" presStyleCnt="3"/>
      <dgm:spPr/>
    </dgm:pt>
    <dgm:pt modelId="{DE8B75F8-3997-41E1-9BE0-688F1A8ED089}" type="pres">
      <dgm:prSet presAssocID="{C111A299-8053-4F37-A820-86668405E3C6}" presName="node" presStyleLbl="node1" presStyleIdx="3" presStyleCnt="4">
        <dgm:presLayoutVars>
          <dgm:bulletEnabled val="1"/>
        </dgm:presLayoutVars>
      </dgm:prSet>
      <dgm:spPr/>
    </dgm:pt>
  </dgm:ptLst>
  <dgm:cxnLst>
    <dgm:cxn modelId="{E811EA07-F0B0-4A62-B23B-A5A50906FA74}" type="presOf" srcId="{C27BE3F0-8D79-433E-A6E9-A5C064907BA0}" destId="{9D2A361F-3591-4F38-A8E9-56B11D9EFE1C}" srcOrd="0" destOrd="0" presId="urn:microsoft.com/office/officeart/2016/7/layout/RepeatingBendingProcessNew"/>
    <dgm:cxn modelId="{92499411-369C-4831-81BB-5B786903D186}" srcId="{6E009EEE-4DE3-47FF-874E-1F02F4116DEE}" destId="{113D41D3-96CD-47E8-BFC7-5DEEC837134D}" srcOrd="0" destOrd="0" parTransId="{5830FD3B-2495-4F88-8EDE-6B2C0F1D08CC}" sibTransId="{3DCC0DB0-1A39-4BB4-9D8E-5FE6D17E46EE}"/>
    <dgm:cxn modelId="{D26CC51C-BA7A-415D-AA79-9C6DD80E746B}" type="presOf" srcId="{37C4E954-0129-4B60-90C3-C25772174047}" destId="{321F48C8-5AD0-4825-9E4F-9134230A51E1}" srcOrd="0" destOrd="0" presId="urn:microsoft.com/office/officeart/2016/7/layout/RepeatingBendingProcessNew"/>
    <dgm:cxn modelId="{213FD42B-2932-4349-99CF-1B8372B9F2FB}" type="presOf" srcId="{37E89057-2CA3-46BE-84A4-D7E5B4067627}" destId="{9D2A361F-3591-4F38-A8E9-56B11D9EFE1C}" srcOrd="0" destOrd="1" presId="urn:microsoft.com/office/officeart/2016/7/layout/RepeatingBendingProcessNew"/>
    <dgm:cxn modelId="{82CF7A3B-0DA8-4C20-9AB8-98A66A85F76D}" srcId="{C111A299-8053-4F37-A820-86668405E3C6}" destId="{664CCD47-F90D-4E1C-AEC0-87D962F65019}" srcOrd="0" destOrd="0" parTransId="{A94C08E8-57D8-452F-8F1E-68A7FB36548E}" sibTransId="{55E76FA1-5C5D-47E2-96FD-755FC62CB5B7}"/>
    <dgm:cxn modelId="{6803A73D-0810-40B6-AF37-68526D924EEE}" srcId="{C27BE3F0-8D79-433E-A6E9-A5C064907BA0}" destId="{37E89057-2CA3-46BE-84A4-D7E5B4067627}" srcOrd="0" destOrd="0" parTransId="{56B7B41E-8EE6-4ACC-9A17-43BA2E3982AA}" sibTransId="{0FA0BC1B-9802-42F1-860B-3428B6D7EB4E}"/>
    <dgm:cxn modelId="{6314B55F-213E-4F3A-9701-4E82C2A71B50}" type="presOf" srcId="{113D41D3-96CD-47E8-BFC7-5DEEC837134D}" destId="{E7FE479D-4EF6-4528-B702-25E605349C81}" srcOrd="0" destOrd="1" presId="urn:microsoft.com/office/officeart/2016/7/layout/RepeatingBendingProcessNew"/>
    <dgm:cxn modelId="{6488734B-0573-493B-BF0C-A78D976F9061}" srcId="{F33217C9-E15B-454C-A245-FE91B5BABBA5}" destId="{F338D52A-D598-4592-A9FC-49F8D0685A62}" srcOrd="2" destOrd="0" parTransId="{16613CAC-1A2A-4BFD-85B0-EAA443AFC72A}" sibTransId="{60527BD5-FEF6-4B99-9BF5-D8BF4B9E5506}"/>
    <dgm:cxn modelId="{04374D4D-A77E-458F-A42A-A0C179241DCC}" srcId="{F33217C9-E15B-454C-A245-FE91B5BABBA5}" destId="{6E009EEE-4DE3-47FF-874E-1F02F4116DEE}" srcOrd="1" destOrd="0" parTransId="{82FE7C9A-0CC0-4C89-BADF-602D6F9E1DE9}" sibTransId="{99CEE03C-0C18-45B6-AD0A-BD79F9C97B69}"/>
    <dgm:cxn modelId="{1581296E-4C7C-48C9-8343-B98D7C043109}" type="presOf" srcId="{F33217C9-E15B-454C-A245-FE91B5BABBA5}" destId="{AF0B9179-922E-4DC7-874C-A2BEDA982205}" srcOrd="0" destOrd="0" presId="urn:microsoft.com/office/officeart/2016/7/layout/RepeatingBendingProcessNew"/>
    <dgm:cxn modelId="{18C95F80-7994-4985-AADA-0ECB5316A35B}" srcId="{F33217C9-E15B-454C-A245-FE91B5BABBA5}" destId="{C111A299-8053-4F37-A820-86668405E3C6}" srcOrd="3" destOrd="0" parTransId="{A76C3915-5A59-4C7E-B043-0722DF93232C}" sibTransId="{D67CD88C-71BD-4074-9088-97D0382DD6B9}"/>
    <dgm:cxn modelId="{8EC61681-BD11-4D21-9C0A-1F6EAFF1BFD0}" type="presOf" srcId="{664CCD47-F90D-4E1C-AEC0-87D962F65019}" destId="{DE8B75F8-3997-41E1-9BE0-688F1A8ED089}" srcOrd="0" destOrd="1" presId="urn:microsoft.com/office/officeart/2016/7/layout/RepeatingBendingProcessNew"/>
    <dgm:cxn modelId="{E5A9598B-55EB-4D63-A075-80421F4B81AA}" type="presOf" srcId="{99CEE03C-0C18-45B6-AD0A-BD79F9C97B69}" destId="{918EEC64-9C90-4EB2-89BA-56EB9AC89EA6}" srcOrd="0" destOrd="0" presId="urn:microsoft.com/office/officeart/2016/7/layout/RepeatingBendingProcessNew"/>
    <dgm:cxn modelId="{451ABBA3-313D-40C0-9093-34F6575B3335}" type="presOf" srcId="{99CEE03C-0C18-45B6-AD0A-BD79F9C97B69}" destId="{87CBE49F-E0FA-4C1B-A11A-1DC319D39345}" srcOrd="1" destOrd="0" presId="urn:microsoft.com/office/officeart/2016/7/layout/RepeatingBendingProcessNew"/>
    <dgm:cxn modelId="{FB7862A5-287E-4655-B517-DAACB005DA09}" type="presOf" srcId="{C111A299-8053-4F37-A820-86668405E3C6}" destId="{DE8B75F8-3997-41E1-9BE0-688F1A8ED089}" srcOrd="0" destOrd="0" presId="urn:microsoft.com/office/officeart/2016/7/layout/RepeatingBendingProcessNew"/>
    <dgm:cxn modelId="{45AE86A9-85D8-4AD7-81C0-B82CD065F76A}" type="presOf" srcId="{F338D52A-D598-4592-A9FC-49F8D0685A62}" destId="{C5B0335F-0992-4DB3-9DCB-2469F3144182}" srcOrd="0" destOrd="0" presId="urn:microsoft.com/office/officeart/2016/7/layout/RepeatingBendingProcessNew"/>
    <dgm:cxn modelId="{6E1B61AF-6FB1-4345-B322-4C06F0D7164E}" type="presOf" srcId="{6E009EEE-4DE3-47FF-874E-1F02F4116DEE}" destId="{E7FE479D-4EF6-4528-B702-25E605349C81}" srcOrd="0" destOrd="0" presId="urn:microsoft.com/office/officeart/2016/7/layout/RepeatingBendingProcessNew"/>
    <dgm:cxn modelId="{F03F25B4-8BE7-44B8-B97F-1B82D8BA8349}" type="presOf" srcId="{37C4E954-0129-4B60-90C3-C25772174047}" destId="{B9683533-B80B-4128-8329-47C7AA4A9270}" srcOrd="1" destOrd="0" presId="urn:microsoft.com/office/officeart/2016/7/layout/RepeatingBendingProcessNew"/>
    <dgm:cxn modelId="{DDAD5CB9-16D5-4FAE-91E8-CA9828C23A26}" type="presOf" srcId="{EE81CA14-4548-4196-8923-C0688E5AF068}" destId="{C5B0335F-0992-4DB3-9DCB-2469F3144182}" srcOrd="0" destOrd="1" presId="urn:microsoft.com/office/officeart/2016/7/layout/RepeatingBendingProcessNew"/>
    <dgm:cxn modelId="{131420D2-4F9B-4CF5-B2EF-8FEC1017D22B}" type="presOf" srcId="{60527BD5-FEF6-4B99-9BF5-D8BF4B9E5506}" destId="{A9766910-8F98-42C1-8522-08816BFD0F9C}" srcOrd="0" destOrd="0" presId="urn:microsoft.com/office/officeart/2016/7/layout/RepeatingBendingProcessNew"/>
    <dgm:cxn modelId="{5CFA94DF-EBF9-4E57-B853-8768C15034E8}" srcId="{F33217C9-E15B-454C-A245-FE91B5BABBA5}" destId="{C27BE3F0-8D79-433E-A6E9-A5C064907BA0}" srcOrd="0" destOrd="0" parTransId="{E0708483-617D-4A26-BCCA-EBE7D0CE3DAE}" sibTransId="{37C4E954-0129-4B60-90C3-C25772174047}"/>
    <dgm:cxn modelId="{DC410EE4-A865-4BE9-8EAB-C2E3E808F494}" srcId="{F338D52A-D598-4592-A9FC-49F8D0685A62}" destId="{EE81CA14-4548-4196-8923-C0688E5AF068}" srcOrd="0" destOrd="0" parTransId="{A9E5D0A9-15E6-4F32-A066-1E1C3844639E}" sibTransId="{86176D13-9874-4629-8C1A-D9808D13FFD5}"/>
    <dgm:cxn modelId="{7B632EE4-FE4B-4F85-80B1-BD9D02CC68AC}" type="presOf" srcId="{60527BD5-FEF6-4B99-9BF5-D8BF4B9E5506}" destId="{74431626-F64C-4E87-B8E6-D5A5AB2DF908}" srcOrd="1" destOrd="0" presId="urn:microsoft.com/office/officeart/2016/7/layout/RepeatingBendingProcessNew"/>
    <dgm:cxn modelId="{5B70C81D-5C07-44C0-A99A-67B99B916F1C}" type="presParOf" srcId="{AF0B9179-922E-4DC7-874C-A2BEDA982205}" destId="{9D2A361F-3591-4F38-A8E9-56B11D9EFE1C}" srcOrd="0" destOrd="0" presId="urn:microsoft.com/office/officeart/2016/7/layout/RepeatingBendingProcessNew"/>
    <dgm:cxn modelId="{4D182F37-D849-41A1-9BB1-7848F59388E4}" type="presParOf" srcId="{AF0B9179-922E-4DC7-874C-A2BEDA982205}" destId="{321F48C8-5AD0-4825-9E4F-9134230A51E1}" srcOrd="1" destOrd="0" presId="urn:microsoft.com/office/officeart/2016/7/layout/RepeatingBendingProcessNew"/>
    <dgm:cxn modelId="{A81F759D-DCBD-49E7-BED0-0680778D11A6}" type="presParOf" srcId="{321F48C8-5AD0-4825-9E4F-9134230A51E1}" destId="{B9683533-B80B-4128-8329-47C7AA4A9270}" srcOrd="0" destOrd="0" presId="urn:microsoft.com/office/officeart/2016/7/layout/RepeatingBendingProcessNew"/>
    <dgm:cxn modelId="{AACD8B64-604A-47F4-B29F-6800A054152E}" type="presParOf" srcId="{AF0B9179-922E-4DC7-874C-A2BEDA982205}" destId="{E7FE479D-4EF6-4528-B702-25E605349C81}" srcOrd="2" destOrd="0" presId="urn:microsoft.com/office/officeart/2016/7/layout/RepeatingBendingProcessNew"/>
    <dgm:cxn modelId="{147E2355-028C-4FCE-A836-C4BCB6A12560}" type="presParOf" srcId="{AF0B9179-922E-4DC7-874C-A2BEDA982205}" destId="{918EEC64-9C90-4EB2-89BA-56EB9AC89EA6}" srcOrd="3" destOrd="0" presId="urn:microsoft.com/office/officeart/2016/7/layout/RepeatingBendingProcessNew"/>
    <dgm:cxn modelId="{BD3F7D66-1D50-4E34-A4C6-D8CB801EFF6D}" type="presParOf" srcId="{918EEC64-9C90-4EB2-89BA-56EB9AC89EA6}" destId="{87CBE49F-E0FA-4C1B-A11A-1DC319D39345}" srcOrd="0" destOrd="0" presId="urn:microsoft.com/office/officeart/2016/7/layout/RepeatingBendingProcessNew"/>
    <dgm:cxn modelId="{95A2F9E0-DFA2-4EF3-AD9A-136A95E03E9C}" type="presParOf" srcId="{AF0B9179-922E-4DC7-874C-A2BEDA982205}" destId="{C5B0335F-0992-4DB3-9DCB-2469F3144182}" srcOrd="4" destOrd="0" presId="urn:microsoft.com/office/officeart/2016/7/layout/RepeatingBendingProcessNew"/>
    <dgm:cxn modelId="{C3136538-D226-455E-81B2-E458AB5E9B89}" type="presParOf" srcId="{AF0B9179-922E-4DC7-874C-A2BEDA982205}" destId="{A9766910-8F98-42C1-8522-08816BFD0F9C}" srcOrd="5" destOrd="0" presId="urn:microsoft.com/office/officeart/2016/7/layout/RepeatingBendingProcessNew"/>
    <dgm:cxn modelId="{5134D1E6-8180-45A5-996E-E4BC36663EF4}" type="presParOf" srcId="{A9766910-8F98-42C1-8522-08816BFD0F9C}" destId="{74431626-F64C-4E87-B8E6-D5A5AB2DF908}" srcOrd="0" destOrd="0" presId="urn:microsoft.com/office/officeart/2016/7/layout/RepeatingBendingProcessNew"/>
    <dgm:cxn modelId="{2B33E542-19BE-4427-85CF-12C68BBB7010}" type="presParOf" srcId="{AF0B9179-922E-4DC7-874C-A2BEDA982205}" destId="{DE8B75F8-3997-41E1-9BE0-688F1A8ED089}"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6FC144-048B-4D04-BEE5-6724F6274A5E}" type="doc">
      <dgm:prSet loTypeId="urn:microsoft.com/office/officeart/2005/8/layout/cycle2" loCatId="cycle" qsTypeId="urn:microsoft.com/office/officeart/2005/8/quickstyle/simple5" qsCatId="simple" csTypeId="urn:microsoft.com/office/officeart/2005/8/colors/colorful1" csCatId="colorful"/>
      <dgm:spPr/>
      <dgm:t>
        <a:bodyPr/>
        <a:lstStyle/>
        <a:p>
          <a:endParaRPr lang="en-US"/>
        </a:p>
      </dgm:t>
    </dgm:pt>
    <dgm:pt modelId="{AD99F7C5-0120-41FF-921E-EA4854A3C823}">
      <dgm:prSet/>
      <dgm:spPr/>
      <dgm:t>
        <a:bodyPr/>
        <a:lstStyle/>
        <a:p>
          <a:r>
            <a:rPr lang="en-GB">
              <a:latin typeface="Comic Sans MS"/>
            </a:rPr>
            <a:t>The Human Rights Act (1998)</a:t>
          </a:r>
          <a:endParaRPr lang="en-US">
            <a:latin typeface="Comic Sans MS"/>
          </a:endParaRPr>
        </a:p>
      </dgm:t>
    </dgm:pt>
    <dgm:pt modelId="{4CC8615E-2BD8-44D2-AB75-DC3D3791E93F}" type="parTrans" cxnId="{2173ECC3-D438-4764-B452-C33596FC3761}">
      <dgm:prSet/>
      <dgm:spPr/>
      <dgm:t>
        <a:bodyPr/>
        <a:lstStyle/>
        <a:p>
          <a:endParaRPr lang="en-US"/>
        </a:p>
      </dgm:t>
    </dgm:pt>
    <dgm:pt modelId="{B349597E-8704-4BF3-8B87-DE9D9DC96162}" type="sibTrans" cxnId="{2173ECC3-D438-4764-B452-C33596FC3761}">
      <dgm:prSet/>
      <dgm:spPr/>
      <dgm:t>
        <a:bodyPr/>
        <a:lstStyle/>
        <a:p>
          <a:endParaRPr lang="en-US"/>
        </a:p>
      </dgm:t>
    </dgm:pt>
    <dgm:pt modelId="{224C9092-4066-47B6-9D43-7A03FFF137C7}">
      <dgm:prSet/>
      <dgm:spPr/>
      <dgm:t>
        <a:bodyPr/>
        <a:lstStyle/>
        <a:p>
          <a:r>
            <a:rPr lang="en-GB">
              <a:latin typeface="Comic Sans MS"/>
            </a:rPr>
            <a:t>The Education Act (2002)</a:t>
          </a:r>
          <a:endParaRPr lang="en-US">
            <a:latin typeface="Comic Sans MS"/>
          </a:endParaRPr>
        </a:p>
      </dgm:t>
    </dgm:pt>
    <dgm:pt modelId="{9C8B462D-5173-4EA1-AFDF-2A44EBAEFFCC}" type="parTrans" cxnId="{3519F4B6-FE77-4651-AB6C-BE0AF4E459D7}">
      <dgm:prSet/>
      <dgm:spPr/>
      <dgm:t>
        <a:bodyPr/>
        <a:lstStyle/>
        <a:p>
          <a:endParaRPr lang="en-US"/>
        </a:p>
      </dgm:t>
    </dgm:pt>
    <dgm:pt modelId="{3B70A0EC-0B2B-4F9F-B7C3-C9C437112F28}" type="sibTrans" cxnId="{3519F4B6-FE77-4651-AB6C-BE0AF4E459D7}">
      <dgm:prSet/>
      <dgm:spPr/>
      <dgm:t>
        <a:bodyPr/>
        <a:lstStyle/>
        <a:p>
          <a:endParaRPr lang="en-US"/>
        </a:p>
      </dgm:t>
    </dgm:pt>
    <dgm:pt modelId="{90504E00-9BF9-489F-86DF-655978568B4C}">
      <dgm:prSet/>
      <dgm:spPr/>
      <dgm:t>
        <a:bodyPr/>
        <a:lstStyle/>
        <a:p>
          <a:r>
            <a:rPr lang="en-GB">
              <a:latin typeface="Comic Sans MS"/>
            </a:rPr>
            <a:t>Childcare Act (2006)</a:t>
          </a:r>
          <a:endParaRPr lang="en-US">
            <a:latin typeface="Comic Sans MS"/>
          </a:endParaRPr>
        </a:p>
      </dgm:t>
    </dgm:pt>
    <dgm:pt modelId="{E6EF07C6-2349-44F5-B2AA-C0EE4DEC78AF}" type="parTrans" cxnId="{F3BBD9BB-599B-460B-AF65-3E1155E99248}">
      <dgm:prSet/>
      <dgm:spPr/>
      <dgm:t>
        <a:bodyPr/>
        <a:lstStyle/>
        <a:p>
          <a:endParaRPr lang="en-US"/>
        </a:p>
      </dgm:t>
    </dgm:pt>
    <dgm:pt modelId="{31DA6A1A-53FA-4C6A-B8F5-0AC6612A3F9D}" type="sibTrans" cxnId="{F3BBD9BB-599B-460B-AF65-3E1155E99248}">
      <dgm:prSet/>
      <dgm:spPr/>
      <dgm:t>
        <a:bodyPr/>
        <a:lstStyle/>
        <a:p>
          <a:endParaRPr lang="en-US"/>
        </a:p>
      </dgm:t>
    </dgm:pt>
    <dgm:pt modelId="{1BEF95C5-F109-424E-9ECD-31463948432A}">
      <dgm:prSet/>
      <dgm:spPr/>
      <dgm:t>
        <a:bodyPr/>
        <a:lstStyle/>
        <a:p>
          <a:r>
            <a:rPr lang="en-GB">
              <a:latin typeface="Comic Sans MS"/>
            </a:rPr>
            <a:t>The Safeguarding Vulnerable Groups Act (2006)</a:t>
          </a:r>
          <a:endParaRPr lang="en-US">
            <a:latin typeface="Comic Sans MS"/>
          </a:endParaRPr>
        </a:p>
      </dgm:t>
    </dgm:pt>
    <dgm:pt modelId="{1BA2919E-BDBB-4B5E-9F44-4EE84A63B7EB}" type="parTrans" cxnId="{B1A5FB40-B8EA-42CF-833C-57B38BB7D8BF}">
      <dgm:prSet/>
      <dgm:spPr/>
      <dgm:t>
        <a:bodyPr/>
        <a:lstStyle/>
        <a:p>
          <a:endParaRPr lang="en-US"/>
        </a:p>
      </dgm:t>
    </dgm:pt>
    <dgm:pt modelId="{86DD7B0B-2630-48D6-AD33-4F5E506D1BDA}" type="sibTrans" cxnId="{B1A5FB40-B8EA-42CF-833C-57B38BB7D8BF}">
      <dgm:prSet/>
      <dgm:spPr/>
      <dgm:t>
        <a:bodyPr/>
        <a:lstStyle/>
        <a:p>
          <a:endParaRPr lang="en-US"/>
        </a:p>
      </dgm:t>
    </dgm:pt>
    <dgm:pt modelId="{0D832EE3-027B-4911-941B-3456A4565DB1}">
      <dgm:prSet/>
      <dgm:spPr/>
      <dgm:t>
        <a:bodyPr/>
        <a:lstStyle/>
        <a:p>
          <a:r>
            <a:rPr lang="en-GB">
              <a:latin typeface="Comic Sans MS"/>
            </a:rPr>
            <a:t>Children and Young Persons Act (2008)</a:t>
          </a:r>
          <a:endParaRPr lang="en-US">
            <a:latin typeface="Comic Sans MS"/>
          </a:endParaRPr>
        </a:p>
      </dgm:t>
    </dgm:pt>
    <dgm:pt modelId="{00D1F6F6-9B76-43DE-AC8E-469EDE1DA160}" type="parTrans" cxnId="{27E69804-8AA1-469E-933F-4C37DFD1F1BC}">
      <dgm:prSet/>
      <dgm:spPr/>
      <dgm:t>
        <a:bodyPr/>
        <a:lstStyle/>
        <a:p>
          <a:endParaRPr lang="en-US"/>
        </a:p>
      </dgm:t>
    </dgm:pt>
    <dgm:pt modelId="{EA8F7027-9746-4E41-B789-7CA746051DC4}" type="sibTrans" cxnId="{27E69804-8AA1-469E-933F-4C37DFD1F1BC}">
      <dgm:prSet/>
      <dgm:spPr/>
      <dgm:t>
        <a:bodyPr/>
        <a:lstStyle/>
        <a:p>
          <a:endParaRPr lang="en-US"/>
        </a:p>
      </dgm:t>
    </dgm:pt>
    <dgm:pt modelId="{0AE82173-E9CD-4FE5-9B16-B4C2D2DA5D58}">
      <dgm:prSet/>
      <dgm:spPr/>
      <dgm:t>
        <a:bodyPr/>
        <a:lstStyle/>
        <a:p>
          <a:r>
            <a:rPr lang="en-GB">
              <a:latin typeface="Comic Sans MS"/>
            </a:rPr>
            <a:t>The Children and Families Act (2014)</a:t>
          </a:r>
          <a:endParaRPr lang="en-US">
            <a:latin typeface="Comic Sans MS"/>
          </a:endParaRPr>
        </a:p>
      </dgm:t>
    </dgm:pt>
    <dgm:pt modelId="{69A2710E-0A6A-4A1B-B54F-6AFA44A38DC0}" type="parTrans" cxnId="{FEB0310B-BFF4-483A-A9B9-0D31C51D296E}">
      <dgm:prSet/>
      <dgm:spPr/>
      <dgm:t>
        <a:bodyPr/>
        <a:lstStyle/>
        <a:p>
          <a:endParaRPr lang="en-US"/>
        </a:p>
      </dgm:t>
    </dgm:pt>
    <dgm:pt modelId="{02E5EC83-DD15-4AAD-82E7-711513AE5BF1}" type="sibTrans" cxnId="{FEB0310B-BFF4-483A-A9B9-0D31C51D296E}">
      <dgm:prSet/>
      <dgm:spPr/>
      <dgm:t>
        <a:bodyPr/>
        <a:lstStyle/>
        <a:p>
          <a:endParaRPr lang="en-US"/>
        </a:p>
      </dgm:t>
    </dgm:pt>
    <dgm:pt modelId="{26D76604-2212-49F1-9B2B-7C354EB97D78}">
      <dgm:prSet/>
      <dgm:spPr/>
      <dgm:t>
        <a:bodyPr/>
        <a:lstStyle/>
        <a:p>
          <a:r>
            <a:rPr lang="en-GB">
              <a:latin typeface="Comic Sans MS"/>
            </a:rPr>
            <a:t>The Social Services and Well-being (Wales) Act (2014)</a:t>
          </a:r>
          <a:endParaRPr lang="en-US">
            <a:latin typeface="Comic Sans MS"/>
          </a:endParaRPr>
        </a:p>
      </dgm:t>
    </dgm:pt>
    <dgm:pt modelId="{DBB5A9E9-A3DF-403A-941B-F00E101F2269}" type="parTrans" cxnId="{C89D609E-F822-4E33-8FD9-C4EFA5921A3A}">
      <dgm:prSet/>
      <dgm:spPr/>
      <dgm:t>
        <a:bodyPr/>
        <a:lstStyle/>
        <a:p>
          <a:endParaRPr lang="en-US"/>
        </a:p>
      </dgm:t>
    </dgm:pt>
    <dgm:pt modelId="{455FBBC0-9BB8-4E0F-BABE-DD9DABE65920}" type="sibTrans" cxnId="{C89D609E-F822-4E33-8FD9-C4EFA5921A3A}">
      <dgm:prSet/>
      <dgm:spPr/>
      <dgm:t>
        <a:bodyPr/>
        <a:lstStyle/>
        <a:p>
          <a:endParaRPr lang="en-US"/>
        </a:p>
      </dgm:t>
    </dgm:pt>
    <dgm:pt modelId="{E8F7921C-905F-4AF0-8ED1-86105CC014D3}">
      <dgm:prSet/>
      <dgm:spPr/>
      <dgm:t>
        <a:bodyPr/>
        <a:lstStyle/>
        <a:p>
          <a:r>
            <a:rPr lang="en-GB">
              <a:latin typeface="Comic Sans MS"/>
            </a:rPr>
            <a:t>Working Together to Safeguard Children (2023)</a:t>
          </a:r>
          <a:endParaRPr lang="en-US">
            <a:latin typeface="Comic Sans MS"/>
          </a:endParaRPr>
        </a:p>
      </dgm:t>
    </dgm:pt>
    <dgm:pt modelId="{5EE8183E-88FA-4BDE-BD0B-9B904B4DBBC1}" type="parTrans" cxnId="{57035F97-58F1-4D13-A37F-43F877B6AA1A}">
      <dgm:prSet/>
      <dgm:spPr/>
      <dgm:t>
        <a:bodyPr/>
        <a:lstStyle/>
        <a:p>
          <a:endParaRPr lang="en-US"/>
        </a:p>
      </dgm:t>
    </dgm:pt>
    <dgm:pt modelId="{13277F63-D252-4AC6-A00C-789AF264EFDE}" type="sibTrans" cxnId="{57035F97-58F1-4D13-A37F-43F877B6AA1A}">
      <dgm:prSet/>
      <dgm:spPr/>
      <dgm:t>
        <a:bodyPr/>
        <a:lstStyle/>
        <a:p>
          <a:endParaRPr lang="en-US"/>
        </a:p>
      </dgm:t>
    </dgm:pt>
    <dgm:pt modelId="{E15CE8FB-A596-45F1-BD2B-42A6959D66C3}">
      <dgm:prSet/>
      <dgm:spPr/>
      <dgm:t>
        <a:bodyPr/>
        <a:lstStyle/>
        <a:p>
          <a:r>
            <a:rPr lang="en-GB">
              <a:latin typeface="Comic Sans MS"/>
            </a:rPr>
            <a:t>Keeping Children Safe in Education (2024)</a:t>
          </a:r>
          <a:endParaRPr lang="en-US">
            <a:latin typeface="Comic Sans MS"/>
          </a:endParaRPr>
        </a:p>
      </dgm:t>
    </dgm:pt>
    <dgm:pt modelId="{51A1F20A-6536-4A5C-8B89-0A462C57DB96}" type="parTrans" cxnId="{97ACA532-55CC-4043-94B2-BD5C0EADA8B9}">
      <dgm:prSet/>
      <dgm:spPr/>
      <dgm:t>
        <a:bodyPr/>
        <a:lstStyle/>
        <a:p>
          <a:endParaRPr lang="en-US"/>
        </a:p>
      </dgm:t>
    </dgm:pt>
    <dgm:pt modelId="{66EE18CD-B041-41AF-8C62-6DB251F5A9E9}" type="sibTrans" cxnId="{97ACA532-55CC-4043-94B2-BD5C0EADA8B9}">
      <dgm:prSet/>
      <dgm:spPr/>
      <dgm:t>
        <a:bodyPr/>
        <a:lstStyle/>
        <a:p>
          <a:endParaRPr lang="en-US"/>
        </a:p>
      </dgm:t>
    </dgm:pt>
    <dgm:pt modelId="{385156DB-08F6-411D-92A8-09407994CC7B}">
      <dgm:prSet/>
      <dgm:spPr/>
      <dgm:t>
        <a:bodyPr/>
        <a:lstStyle/>
        <a:p>
          <a:r>
            <a:rPr lang="en-GB">
              <a:latin typeface="Comic Sans MS"/>
            </a:rPr>
            <a:t>UNCRC – Seven Core Aims</a:t>
          </a:r>
          <a:endParaRPr lang="en-US">
            <a:latin typeface="Comic Sans MS"/>
          </a:endParaRPr>
        </a:p>
      </dgm:t>
    </dgm:pt>
    <dgm:pt modelId="{8308C04C-0E5D-4ECB-911B-CC13C0EDB026}" type="parTrans" cxnId="{3DEF311E-CA4B-4699-9ED0-F4FECAEA411C}">
      <dgm:prSet/>
      <dgm:spPr/>
      <dgm:t>
        <a:bodyPr/>
        <a:lstStyle/>
        <a:p>
          <a:endParaRPr lang="en-US"/>
        </a:p>
      </dgm:t>
    </dgm:pt>
    <dgm:pt modelId="{2C00E893-A5A2-4A57-B845-C41FB785495C}" type="sibTrans" cxnId="{3DEF311E-CA4B-4699-9ED0-F4FECAEA411C}">
      <dgm:prSet/>
      <dgm:spPr/>
      <dgm:t>
        <a:bodyPr/>
        <a:lstStyle/>
        <a:p>
          <a:endParaRPr lang="en-US"/>
        </a:p>
      </dgm:t>
    </dgm:pt>
    <dgm:pt modelId="{7E648878-D807-421E-A9A1-59C42522FDE1}" type="pres">
      <dgm:prSet presAssocID="{DC6FC144-048B-4D04-BEE5-6724F6274A5E}" presName="cycle" presStyleCnt="0">
        <dgm:presLayoutVars>
          <dgm:dir/>
          <dgm:resizeHandles val="exact"/>
        </dgm:presLayoutVars>
      </dgm:prSet>
      <dgm:spPr/>
    </dgm:pt>
    <dgm:pt modelId="{A305F9B4-9E86-458D-89F7-C57921B9EB50}" type="pres">
      <dgm:prSet presAssocID="{AD99F7C5-0120-41FF-921E-EA4854A3C823}" presName="node" presStyleLbl="node1" presStyleIdx="0" presStyleCnt="10">
        <dgm:presLayoutVars>
          <dgm:bulletEnabled val="1"/>
        </dgm:presLayoutVars>
      </dgm:prSet>
      <dgm:spPr/>
    </dgm:pt>
    <dgm:pt modelId="{62D5F84C-329B-403F-A536-F826479BF5EF}" type="pres">
      <dgm:prSet presAssocID="{B349597E-8704-4BF3-8B87-DE9D9DC96162}" presName="sibTrans" presStyleLbl="sibTrans2D1" presStyleIdx="0" presStyleCnt="10"/>
      <dgm:spPr/>
    </dgm:pt>
    <dgm:pt modelId="{F88F71D6-5F1A-4A60-AB04-5957D3614325}" type="pres">
      <dgm:prSet presAssocID="{B349597E-8704-4BF3-8B87-DE9D9DC96162}" presName="connectorText" presStyleLbl="sibTrans2D1" presStyleIdx="0" presStyleCnt="10"/>
      <dgm:spPr/>
    </dgm:pt>
    <dgm:pt modelId="{B728EFF2-B9F8-47D8-A541-F53379818756}" type="pres">
      <dgm:prSet presAssocID="{224C9092-4066-47B6-9D43-7A03FFF137C7}" presName="node" presStyleLbl="node1" presStyleIdx="1" presStyleCnt="10">
        <dgm:presLayoutVars>
          <dgm:bulletEnabled val="1"/>
        </dgm:presLayoutVars>
      </dgm:prSet>
      <dgm:spPr/>
    </dgm:pt>
    <dgm:pt modelId="{B9A64D3B-898D-446E-A566-47D8D4358AE2}" type="pres">
      <dgm:prSet presAssocID="{3B70A0EC-0B2B-4F9F-B7C3-C9C437112F28}" presName="sibTrans" presStyleLbl="sibTrans2D1" presStyleIdx="1" presStyleCnt="10"/>
      <dgm:spPr/>
    </dgm:pt>
    <dgm:pt modelId="{B614AAAF-5D43-4BB5-966F-57ACACED0BC2}" type="pres">
      <dgm:prSet presAssocID="{3B70A0EC-0B2B-4F9F-B7C3-C9C437112F28}" presName="connectorText" presStyleLbl="sibTrans2D1" presStyleIdx="1" presStyleCnt="10"/>
      <dgm:spPr/>
    </dgm:pt>
    <dgm:pt modelId="{0FC7FB8B-C080-449B-BCF3-0001791BD2F7}" type="pres">
      <dgm:prSet presAssocID="{90504E00-9BF9-489F-86DF-655978568B4C}" presName="node" presStyleLbl="node1" presStyleIdx="2" presStyleCnt="10">
        <dgm:presLayoutVars>
          <dgm:bulletEnabled val="1"/>
        </dgm:presLayoutVars>
      </dgm:prSet>
      <dgm:spPr/>
    </dgm:pt>
    <dgm:pt modelId="{38BD2AD0-F5ED-424C-84DC-824D383C2789}" type="pres">
      <dgm:prSet presAssocID="{31DA6A1A-53FA-4C6A-B8F5-0AC6612A3F9D}" presName="sibTrans" presStyleLbl="sibTrans2D1" presStyleIdx="2" presStyleCnt="10"/>
      <dgm:spPr/>
    </dgm:pt>
    <dgm:pt modelId="{E3361978-AD68-4570-893C-580C3841E133}" type="pres">
      <dgm:prSet presAssocID="{31DA6A1A-53FA-4C6A-B8F5-0AC6612A3F9D}" presName="connectorText" presStyleLbl="sibTrans2D1" presStyleIdx="2" presStyleCnt="10"/>
      <dgm:spPr/>
    </dgm:pt>
    <dgm:pt modelId="{0BDBCFD0-F3E7-461A-8F58-CA6F9353CFE1}" type="pres">
      <dgm:prSet presAssocID="{1BEF95C5-F109-424E-9ECD-31463948432A}" presName="node" presStyleLbl="node1" presStyleIdx="3" presStyleCnt="10">
        <dgm:presLayoutVars>
          <dgm:bulletEnabled val="1"/>
        </dgm:presLayoutVars>
      </dgm:prSet>
      <dgm:spPr/>
    </dgm:pt>
    <dgm:pt modelId="{971DB1DC-63C0-4BCD-BBC3-451DDFB35AE3}" type="pres">
      <dgm:prSet presAssocID="{86DD7B0B-2630-48D6-AD33-4F5E506D1BDA}" presName="sibTrans" presStyleLbl="sibTrans2D1" presStyleIdx="3" presStyleCnt="10"/>
      <dgm:spPr/>
    </dgm:pt>
    <dgm:pt modelId="{58ED3D4C-E9F0-4D46-B3D1-FD4193D2F841}" type="pres">
      <dgm:prSet presAssocID="{86DD7B0B-2630-48D6-AD33-4F5E506D1BDA}" presName="connectorText" presStyleLbl="sibTrans2D1" presStyleIdx="3" presStyleCnt="10"/>
      <dgm:spPr/>
    </dgm:pt>
    <dgm:pt modelId="{105251C3-C0D0-4201-807B-633DC0B80296}" type="pres">
      <dgm:prSet presAssocID="{0D832EE3-027B-4911-941B-3456A4565DB1}" presName="node" presStyleLbl="node1" presStyleIdx="4" presStyleCnt="10">
        <dgm:presLayoutVars>
          <dgm:bulletEnabled val="1"/>
        </dgm:presLayoutVars>
      </dgm:prSet>
      <dgm:spPr/>
    </dgm:pt>
    <dgm:pt modelId="{814A0067-846E-4215-B3CE-B71F0C75D441}" type="pres">
      <dgm:prSet presAssocID="{EA8F7027-9746-4E41-B789-7CA746051DC4}" presName="sibTrans" presStyleLbl="sibTrans2D1" presStyleIdx="4" presStyleCnt="10"/>
      <dgm:spPr/>
    </dgm:pt>
    <dgm:pt modelId="{1B65DC8F-A177-478D-8512-F1B656CA2EBB}" type="pres">
      <dgm:prSet presAssocID="{EA8F7027-9746-4E41-B789-7CA746051DC4}" presName="connectorText" presStyleLbl="sibTrans2D1" presStyleIdx="4" presStyleCnt="10"/>
      <dgm:spPr/>
    </dgm:pt>
    <dgm:pt modelId="{4C7AC0CC-2534-4924-B2A1-183F99581A68}" type="pres">
      <dgm:prSet presAssocID="{0AE82173-E9CD-4FE5-9B16-B4C2D2DA5D58}" presName="node" presStyleLbl="node1" presStyleIdx="5" presStyleCnt="10">
        <dgm:presLayoutVars>
          <dgm:bulletEnabled val="1"/>
        </dgm:presLayoutVars>
      </dgm:prSet>
      <dgm:spPr/>
    </dgm:pt>
    <dgm:pt modelId="{BC623125-4C3A-42D2-85F7-682BBBBA517B}" type="pres">
      <dgm:prSet presAssocID="{02E5EC83-DD15-4AAD-82E7-711513AE5BF1}" presName="sibTrans" presStyleLbl="sibTrans2D1" presStyleIdx="5" presStyleCnt="10"/>
      <dgm:spPr/>
    </dgm:pt>
    <dgm:pt modelId="{F284A1B7-38F9-4F24-9F02-77E263FA1E66}" type="pres">
      <dgm:prSet presAssocID="{02E5EC83-DD15-4AAD-82E7-711513AE5BF1}" presName="connectorText" presStyleLbl="sibTrans2D1" presStyleIdx="5" presStyleCnt="10"/>
      <dgm:spPr/>
    </dgm:pt>
    <dgm:pt modelId="{2C6549D6-3A91-4498-90F8-220F924621CA}" type="pres">
      <dgm:prSet presAssocID="{26D76604-2212-49F1-9B2B-7C354EB97D78}" presName="node" presStyleLbl="node1" presStyleIdx="6" presStyleCnt="10">
        <dgm:presLayoutVars>
          <dgm:bulletEnabled val="1"/>
        </dgm:presLayoutVars>
      </dgm:prSet>
      <dgm:spPr/>
    </dgm:pt>
    <dgm:pt modelId="{19DFE66D-E3B4-4785-BD77-965641E06650}" type="pres">
      <dgm:prSet presAssocID="{455FBBC0-9BB8-4E0F-BABE-DD9DABE65920}" presName="sibTrans" presStyleLbl="sibTrans2D1" presStyleIdx="6" presStyleCnt="10"/>
      <dgm:spPr/>
    </dgm:pt>
    <dgm:pt modelId="{A19AC144-6F55-4E1C-B52B-5758BCD7AB9A}" type="pres">
      <dgm:prSet presAssocID="{455FBBC0-9BB8-4E0F-BABE-DD9DABE65920}" presName="connectorText" presStyleLbl="sibTrans2D1" presStyleIdx="6" presStyleCnt="10"/>
      <dgm:spPr/>
    </dgm:pt>
    <dgm:pt modelId="{0C452231-B70D-4C0A-B47D-BDDDBE253895}" type="pres">
      <dgm:prSet presAssocID="{E8F7921C-905F-4AF0-8ED1-86105CC014D3}" presName="node" presStyleLbl="node1" presStyleIdx="7" presStyleCnt="10">
        <dgm:presLayoutVars>
          <dgm:bulletEnabled val="1"/>
        </dgm:presLayoutVars>
      </dgm:prSet>
      <dgm:spPr/>
    </dgm:pt>
    <dgm:pt modelId="{01F0B7DC-0011-4C6E-8177-3CABA37627F1}" type="pres">
      <dgm:prSet presAssocID="{13277F63-D252-4AC6-A00C-789AF264EFDE}" presName="sibTrans" presStyleLbl="sibTrans2D1" presStyleIdx="7" presStyleCnt="10"/>
      <dgm:spPr/>
    </dgm:pt>
    <dgm:pt modelId="{91CDE715-E67C-43C9-82B6-474CFD21DB7F}" type="pres">
      <dgm:prSet presAssocID="{13277F63-D252-4AC6-A00C-789AF264EFDE}" presName="connectorText" presStyleLbl="sibTrans2D1" presStyleIdx="7" presStyleCnt="10"/>
      <dgm:spPr/>
    </dgm:pt>
    <dgm:pt modelId="{18836396-12EF-40F8-9B45-F4C50B36F69C}" type="pres">
      <dgm:prSet presAssocID="{E15CE8FB-A596-45F1-BD2B-42A6959D66C3}" presName="node" presStyleLbl="node1" presStyleIdx="8" presStyleCnt="10">
        <dgm:presLayoutVars>
          <dgm:bulletEnabled val="1"/>
        </dgm:presLayoutVars>
      </dgm:prSet>
      <dgm:spPr/>
    </dgm:pt>
    <dgm:pt modelId="{A976B266-2BD5-4FCA-B2FB-6FDA2D282AF5}" type="pres">
      <dgm:prSet presAssocID="{66EE18CD-B041-41AF-8C62-6DB251F5A9E9}" presName="sibTrans" presStyleLbl="sibTrans2D1" presStyleIdx="8" presStyleCnt="10"/>
      <dgm:spPr/>
    </dgm:pt>
    <dgm:pt modelId="{6260A77C-61AD-4E77-B6BC-2D1F1F851509}" type="pres">
      <dgm:prSet presAssocID="{66EE18CD-B041-41AF-8C62-6DB251F5A9E9}" presName="connectorText" presStyleLbl="sibTrans2D1" presStyleIdx="8" presStyleCnt="10"/>
      <dgm:spPr/>
    </dgm:pt>
    <dgm:pt modelId="{D807B5A6-3B19-4D7C-9EEE-46C4BE595E0F}" type="pres">
      <dgm:prSet presAssocID="{385156DB-08F6-411D-92A8-09407994CC7B}" presName="node" presStyleLbl="node1" presStyleIdx="9" presStyleCnt="10">
        <dgm:presLayoutVars>
          <dgm:bulletEnabled val="1"/>
        </dgm:presLayoutVars>
      </dgm:prSet>
      <dgm:spPr/>
    </dgm:pt>
    <dgm:pt modelId="{120DA60B-B3CD-416B-B99D-5F042034FE60}" type="pres">
      <dgm:prSet presAssocID="{2C00E893-A5A2-4A57-B845-C41FB785495C}" presName="sibTrans" presStyleLbl="sibTrans2D1" presStyleIdx="9" presStyleCnt="10"/>
      <dgm:spPr/>
    </dgm:pt>
    <dgm:pt modelId="{8C637C32-CFB8-4702-AB82-5459A8E2C402}" type="pres">
      <dgm:prSet presAssocID="{2C00E893-A5A2-4A57-B845-C41FB785495C}" presName="connectorText" presStyleLbl="sibTrans2D1" presStyleIdx="9" presStyleCnt="10"/>
      <dgm:spPr/>
    </dgm:pt>
  </dgm:ptLst>
  <dgm:cxnLst>
    <dgm:cxn modelId="{D1998803-E804-4023-BE01-CC5A8AB7903E}" type="presOf" srcId="{13277F63-D252-4AC6-A00C-789AF264EFDE}" destId="{01F0B7DC-0011-4C6E-8177-3CABA37627F1}" srcOrd="0" destOrd="0" presId="urn:microsoft.com/office/officeart/2005/8/layout/cycle2"/>
    <dgm:cxn modelId="{27E69804-8AA1-469E-933F-4C37DFD1F1BC}" srcId="{DC6FC144-048B-4D04-BEE5-6724F6274A5E}" destId="{0D832EE3-027B-4911-941B-3456A4565DB1}" srcOrd="4" destOrd="0" parTransId="{00D1F6F6-9B76-43DE-AC8E-469EDE1DA160}" sibTransId="{EA8F7027-9746-4E41-B789-7CA746051DC4}"/>
    <dgm:cxn modelId="{8330EC09-97A6-485D-8639-4FAD45463D87}" type="presOf" srcId="{224C9092-4066-47B6-9D43-7A03FFF137C7}" destId="{B728EFF2-B9F8-47D8-A541-F53379818756}" srcOrd="0" destOrd="0" presId="urn:microsoft.com/office/officeart/2005/8/layout/cycle2"/>
    <dgm:cxn modelId="{FEB0310B-BFF4-483A-A9B9-0D31C51D296E}" srcId="{DC6FC144-048B-4D04-BEE5-6724F6274A5E}" destId="{0AE82173-E9CD-4FE5-9B16-B4C2D2DA5D58}" srcOrd="5" destOrd="0" parTransId="{69A2710E-0A6A-4A1B-B54F-6AFA44A38DC0}" sibTransId="{02E5EC83-DD15-4AAD-82E7-711513AE5BF1}"/>
    <dgm:cxn modelId="{8D2FDC0F-CAD8-4391-AF68-2A0F6F0EA1AB}" type="presOf" srcId="{31DA6A1A-53FA-4C6A-B8F5-0AC6612A3F9D}" destId="{E3361978-AD68-4570-893C-580C3841E133}" srcOrd="1" destOrd="0" presId="urn:microsoft.com/office/officeart/2005/8/layout/cycle2"/>
    <dgm:cxn modelId="{C5103110-73FC-4898-92DF-27EA10809506}" type="presOf" srcId="{86DD7B0B-2630-48D6-AD33-4F5E506D1BDA}" destId="{971DB1DC-63C0-4BCD-BBC3-451DDFB35AE3}" srcOrd="0" destOrd="0" presId="urn:microsoft.com/office/officeart/2005/8/layout/cycle2"/>
    <dgm:cxn modelId="{9BFAEE10-8497-4CEF-9F8F-428411F6CFE9}" type="presOf" srcId="{455FBBC0-9BB8-4E0F-BABE-DD9DABE65920}" destId="{19DFE66D-E3B4-4785-BD77-965641E06650}" srcOrd="0" destOrd="0" presId="urn:microsoft.com/office/officeart/2005/8/layout/cycle2"/>
    <dgm:cxn modelId="{3DEF311E-CA4B-4699-9ED0-F4FECAEA411C}" srcId="{DC6FC144-048B-4D04-BEE5-6724F6274A5E}" destId="{385156DB-08F6-411D-92A8-09407994CC7B}" srcOrd="9" destOrd="0" parTransId="{8308C04C-0E5D-4ECB-911B-CC13C0EDB026}" sibTransId="{2C00E893-A5A2-4A57-B845-C41FB785495C}"/>
    <dgm:cxn modelId="{181C9A30-AA00-4A34-8EA8-1CFB26B3DC69}" type="presOf" srcId="{90504E00-9BF9-489F-86DF-655978568B4C}" destId="{0FC7FB8B-C080-449B-BCF3-0001791BD2F7}" srcOrd="0" destOrd="0" presId="urn:microsoft.com/office/officeart/2005/8/layout/cycle2"/>
    <dgm:cxn modelId="{97ACA532-55CC-4043-94B2-BD5C0EADA8B9}" srcId="{DC6FC144-048B-4D04-BEE5-6724F6274A5E}" destId="{E15CE8FB-A596-45F1-BD2B-42A6959D66C3}" srcOrd="8" destOrd="0" parTransId="{51A1F20A-6536-4A5C-8B89-0A462C57DB96}" sibTransId="{66EE18CD-B041-41AF-8C62-6DB251F5A9E9}"/>
    <dgm:cxn modelId="{00889939-B4D4-40A8-B0CF-988BD860DEFC}" type="presOf" srcId="{DC6FC144-048B-4D04-BEE5-6724F6274A5E}" destId="{7E648878-D807-421E-A9A1-59C42522FDE1}" srcOrd="0" destOrd="0" presId="urn:microsoft.com/office/officeart/2005/8/layout/cycle2"/>
    <dgm:cxn modelId="{B1A5FB40-B8EA-42CF-833C-57B38BB7D8BF}" srcId="{DC6FC144-048B-4D04-BEE5-6724F6274A5E}" destId="{1BEF95C5-F109-424E-9ECD-31463948432A}" srcOrd="3" destOrd="0" parTransId="{1BA2919E-BDBB-4B5E-9F44-4EE84A63B7EB}" sibTransId="{86DD7B0B-2630-48D6-AD33-4F5E506D1BDA}"/>
    <dgm:cxn modelId="{2305F25C-AB16-4E99-A199-811039698C30}" type="presOf" srcId="{B349597E-8704-4BF3-8B87-DE9D9DC96162}" destId="{62D5F84C-329B-403F-A536-F826479BF5EF}" srcOrd="0" destOrd="0" presId="urn:microsoft.com/office/officeart/2005/8/layout/cycle2"/>
    <dgm:cxn modelId="{03D31442-CB26-400F-972E-C2536CEF5BD9}" type="presOf" srcId="{455FBBC0-9BB8-4E0F-BABE-DD9DABE65920}" destId="{A19AC144-6F55-4E1C-B52B-5758BCD7AB9A}" srcOrd="1" destOrd="0" presId="urn:microsoft.com/office/officeart/2005/8/layout/cycle2"/>
    <dgm:cxn modelId="{92D09C46-01F7-4DFB-A218-B6900502EFD2}" type="presOf" srcId="{385156DB-08F6-411D-92A8-09407994CC7B}" destId="{D807B5A6-3B19-4D7C-9EEE-46C4BE595E0F}" srcOrd="0" destOrd="0" presId="urn:microsoft.com/office/officeart/2005/8/layout/cycle2"/>
    <dgm:cxn modelId="{96280F4B-9134-4EC2-832C-FB7EE0EF6422}" type="presOf" srcId="{EA8F7027-9746-4E41-B789-7CA746051DC4}" destId="{1B65DC8F-A177-478D-8512-F1B656CA2EBB}" srcOrd="1" destOrd="0" presId="urn:microsoft.com/office/officeart/2005/8/layout/cycle2"/>
    <dgm:cxn modelId="{9621324E-5B40-41E6-BAE6-7DA3A44DD79D}" type="presOf" srcId="{66EE18CD-B041-41AF-8C62-6DB251F5A9E9}" destId="{A976B266-2BD5-4FCA-B2FB-6FDA2D282AF5}" srcOrd="0" destOrd="0" presId="urn:microsoft.com/office/officeart/2005/8/layout/cycle2"/>
    <dgm:cxn modelId="{0698344F-380C-4C87-8912-E7A8B788FB47}" type="presOf" srcId="{EA8F7027-9746-4E41-B789-7CA746051DC4}" destId="{814A0067-846E-4215-B3CE-B71F0C75D441}" srcOrd="0" destOrd="0" presId="urn:microsoft.com/office/officeart/2005/8/layout/cycle2"/>
    <dgm:cxn modelId="{F6D01483-AD66-4E39-8519-423EF05667E3}" type="presOf" srcId="{86DD7B0B-2630-48D6-AD33-4F5E506D1BDA}" destId="{58ED3D4C-E9F0-4D46-B3D1-FD4193D2F841}" srcOrd="1" destOrd="0" presId="urn:microsoft.com/office/officeart/2005/8/layout/cycle2"/>
    <dgm:cxn modelId="{D6C29183-23C4-4168-B31D-9705897E4EA4}" type="presOf" srcId="{1BEF95C5-F109-424E-9ECD-31463948432A}" destId="{0BDBCFD0-F3E7-461A-8F58-CA6F9353CFE1}" srcOrd="0" destOrd="0" presId="urn:microsoft.com/office/officeart/2005/8/layout/cycle2"/>
    <dgm:cxn modelId="{20E26189-AFE5-4919-8A72-5CBB26B6AD71}" type="presOf" srcId="{02E5EC83-DD15-4AAD-82E7-711513AE5BF1}" destId="{F284A1B7-38F9-4F24-9F02-77E263FA1E66}" srcOrd="1" destOrd="0" presId="urn:microsoft.com/office/officeart/2005/8/layout/cycle2"/>
    <dgm:cxn modelId="{75E2FF8B-ED72-4A46-B129-FDCE8C177439}" type="presOf" srcId="{26D76604-2212-49F1-9B2B-7C354EB97D78}" destId="{2C6549D6-3A91-4498-90F8-220F924621CA}" srcOrd="0" destOrd="0" presId="urn:microsoft.com/office/officeart/2005/8/layout/cycle2"/>
    <dgm:cxn modelId="{78B62C97-0AB5-4BA3-A4DF-C7E6AF3F5434}" type="presOf" srcId="{0D832EE3-027B-4911-941B-3456A4565DB1}" destId="{105251C3-C0D0-4201-807B-633DC0B80296}" srcOrd="0" destOrd="0" presId="urn:microsoft.com/office/officeart/2005/8/layout/cycle2"/>
    <dgm:cxn modelId="{57035F97-58F1-4D13-A37F-43F877B6AA1A}" srcId="{DC6FC144-048B-4D04-BEE5-6724F6274A5E}" destId="{E8F7921C-905F-4AF0-8ED1-86105CC014D3}" srcOrd="7" destOrd="0" parTransId="{5EE8183E-88FA-4BDE-BD0B-9B904B4DBBC1}" sibTransId="{13277F63-D252-4AC6-A00C-789AF264EFDE}"/>
    <dgm:cxn modelId="{25DA3A9A-65CE-4F2B-90A5-434B868F832E}" type="presOf" srcId="{66EE18CD-B041-41AF-8C62-6DB251F5A9E9}" destId="{6260A77C-61AD-4E77-B6BC-2D1F1F851509}" srcOrd="1" destOrd="0" presId="urn:microsoft.com/office/officeart/2005/8/layout/cycle2"/>
    <dgm:cxn modelId="{C89D609E-F822-4E33-8FD9-C4EFA5921A3A}" srcId="{DC6FC144-048B-4D04-BEE5-6724F6274A5E}" destId="{26D76604-2212-49F1-9B2B-7C354EB97D78}" srcOrd="6" destOrd="0" parTransId="{DBB5A9E9-A3DF-403A-941B-F00E101F2269}" sibTransId="{455FBBC0-9BB8-4E0F-BABE-DD9DABE65920}"/>
    <dgm:cxn modelId="{8A318CA4-DCD9-44C6-9388-BCA0E526D5A5}" type="presOf" srcId="{3B70A0EC-0B2B-4F9F-B7C3-C9C437112F28}" destId="{B9A64D3B-898D-446E-A566-47D8D4358AE2}" srcOrd="0" destOrd="0" presId="urn:microsoft.com/office/officeart/2005/8/layout/cycle2"/>
    <dgm:cxn modelId="{99B857A8-F481-41F5-BBA0-6E6DCF9C2DD3}" type="presOf" srcId="{AD99F7C5-0120-41FF-921E-EA4854A3C823}" destId="{A305F9B4-9E86-458D-89F7-C57921B9EB50}" srcOrd="0" destOrd="0" presId="urn:microsoft.com/office/officeart/2005/8/layout/cycle2"/>
    <dgm:cxn modelId="{28D326B2-B1B1-4B91-8975-992B60D70AED}" type="presOf" srcId="{13277F63-D252-4AC6-A00C-789AF264EFDE}" destId="{91CDE715-E67C-43C9-82B6-474CFD21DB7F}" srcOrd="1" destOrd="0" presId="urn:microsoft.com/office/officeart/2005/8/layout/cycle2"/>
    <dgm:cxn modelId="{3519F4B6-FE77-4651-AB6C-BE0AF4E459D7}" srcId="{DC6FC144-048B-4D04-BEE5-6724F6274A5E}" destId="{224C9092-4066-47B6-9D43-7A03FFF137C7}" srcOrd="1" destOrd="0" parTransId="{9C8B462D-5173-4EA1-AFDF-2A44EBAEFFCC}" sibTransId="{3B70A0EC-0B2B-4F9F-B7C3-C9C437112F28}"/>
    <dgm:cxn modelId="{D3697EBA-21A3-47D5-83A8-FD6A84DB46F7}" type="presOf" srcId="{02E5EC83-DD15-4AAD-82E7-711513AE5BF1}" destId="{BC623125-4C3A-42D2-85F7-682BBBBA517B}" srcOrd="0" destOrd="0" presId="urn:microsoft.com/office/officeart/2005/8/layout/cycle2"/>
    <dgm:cxn modelId="{F3BBD9BB-599B-460B-AF65-3E1155E99248}" srcId="{DC6FC144-048B-4D04-BEE5-6724F6274A5E}" destId="{90504E00-9BF9-489F-86DF-655978568B4C}" srcOrd="2" destOrd="0" parTransId="{E6EF07C6-2349-44F5-B2AA-C0EE4DEC78AF}" sibTransId="{31DA6A1A-53FA-4C6A-B8F5-0AC6612A3F9D}"/>
    <dgm:cxn modelId="{B92700BF-4B3A-495C-A19E-5133E73AD4D4}" type="presOf" srcId="{B349597E-8704-4BF3-8B87-DE9D9DC96162}" destId="{F88F71D6-5F1A-4A60-AB04-5957D3614325}" srcOrd="1" destOrd="0" presId="urn:microsoft.com/office/officeart/2005/8/layout/cycle2"/>
    <dgm:cxn modelId="{6E8FDDC3-914F-4B76-AE78-6483FD62BE36}" type="presOf" srcId="{0AE82173-E9CD-4FE5-9B16-B4C2D2DA5D58}" destId="{4C7AC0CC-2534-4924-B2A1-183F99581A68}" srcOrd="0" destOrd="0" presId="urn:microsoft.com/office/officeart/2005/8/layout/cycle2"/>
    <dgm:cxn modelId="{2173ECC3-D438-4764-B452-C33596FC3761}" srcId="{DC6FC144-048B-4D04-BEE5-6724F6274A5E}" destId="{AD99F7C5-0120-41FF-921E-EA4854A3C823}" srcOrd="0" destOrd="0" parTransId="{4CC8615E-2BD8-44D2-AB75-DC3D3791E93F}" sibTransId="{B349597E-8704-4BF3-8B87-DE9D9DC96162}"/>
    <dgm:cxn modelId="{DDAF4BD3-76C7-4041-BFCB-1CABE3474EB9}" type="presOf" srcId="{E8F7921C-905F-4AF0-8ED1-86105CC014D3}" destId="{0C452231-B70D-4C0A-B47D-BDDDBE253895}" srcOrd="0" destOrd="0" presId="urn:microsoft.com/office/officeart/2005/8/layout/cycle2"/>
    <dgm:cxn modelId="{526DA4D3-AA6A-4F0D-8594-6556BA8BD7B3}" type="presOf" srcId="{2C00E893-A5A2-4A57-B845-C41FB785495C}" destId="{8C637C32-CFB8-4702-AB82-5459A8E2C402}" srcOrd="1" destOrd="0" presId="urn:microsoft.com/office/officeart/2005/8/layout/cycle2"/>
    <dgm:cxn modelId="{6B56F5D5-5228-4DA5-8C15-B552A30ED98E}" type="presOf" srcId="{3B70A0EC-0B2B-4F9F-B7C3-C9C437112F28}" destId="{B614AAAF-5D43-4BB5-966F-57ACACED0BC2}" srcOrd="1" destOrd="0" presId="urn:microsoft.com/office/officeart/2005/8/layout/cycle2"/>
    <dgm:cxn modelId="{E0F3C9D6-3A7B-4B91-B993-D84BAA08F4F2}" type="presOf" srcId="{31DA6A1A-53FA-4C6A-B8F5-0AC6612A3F9D}" destId="{38BD2AD0-F5ED-424C-84DC-824D383C2789}" srcOrd="0" destOrd="0" presId="urn:microsoft.com/office/officeart/2005/8/layout/cycle2"/>
    <dgm:cxn modelId="{20E762F0-9395-4FFC-9430-2C5CD8724E44}" type="presOf" srcId="{2C00E893-A5A2-4A57-B845-C41FB785495C}" destId="{120DA60B-B3CD-416B-B99D-5F042034FE60}" srcOrd="0" destOrd="0" presId="urn:microsoft.com/office/officeart/2005/8/layout/cycle2"/>
    <dgm:cxn modelId="{496CCDF9-38F9-43FE-9B2F-2CAABC1BA515}" type="presOf" srcId="{E15CE8FB-A596-45F1-BD2B-42A6959D66C3}" destId="{18836396-12EF-40F8-9B45-F4C50B36F69C}" srcOrd="0" destOrd="0" presId="urn:microsoft.com/office/officeart/2005/8/layout/cycle2"/>
    <dgm:cxn modelId="{272B1966-F83A-4CE1-BB17-AB1E4C41715D}" type="presParOf" srcId="{7E648878-D807-421E-A9A1-59C42522FDE1}" destId="{A305F9B4-9E86-458D-89F7-C57921B9EB50}" srcOrd="0" destOrd="0" presId="urn:microsoft.com/office/officeart/2005/8/layout/cycle2"/>
    <dgm:cxn modelId="{9DA74232-26B1-42F7-9A78-D703C517E606}" type="presParOf" srcId="{7E648878-D807-421E-A9A1-59C42522FDE1}" destId="{62D5F84C-329B-403F-A536-F826479BF5EF}" srcOrd="1" destOrd="0" presId="urn:microsoft.com/office/officeart/2005/8/layout/cycle2"/>
    <dgm:cxn modelId="{0475AE27-2558-4A96-88E4-24B09CA93BEA}" type="presParOf" srcId="{62D5F84C-329B-403F-A536-F826479BF5EF}" destId="{F88F71D6-5F1A-4A60-AB04-5957D3614325}" srcOrd="0" destOrd="0" presId="urn:microsoft.com/office/officeart/2005/8/layout/cycle2"/>
    <dgm:cxn modelId="{4DAF41B4-6B7C-46B7-88B8-B9A7DD8F1143}" type="presParOf" srcId="{7E648878-D807-421E-A9A1-59C42522FDE1}" destId="{B728EFF2-B9F8-47D8-A541-F53379818756}" srcOrd="2" destOrd="0" presId="urn:microsoft.com/office/officeart/2005/8/layout/cycle2"/>
    <dgm:cxn modelId="{8592267A-CF7D-46FA-BF1D-CA02CA88421C}" type="presParOf" srcId="{7E648878-D807-421E-A9A1-59C42522FDE1}" destId="{B9A64D3B-898D-446E-A566-47D8D4358AE2}" srcOrd="3" destOrd="0" presId="urn:microsoft.com/office/officeart/2005/8/layout/cycle2"/>
    <dgm:cxn modelId="{2AA52B84-E51C-4EBC-A568-33B5B5387245}" type="presParOf" srcId="{B9A64D3B-898D-446E-A566-47D8D4358AE2}" destId="{B614AAAF-5D43-4BB5-966F-57ACACED0BC2}" srcOrd="0" destOrd="0" presId="urn:microsoft.com/office/officeart/2005/8/layout/cycle2"/>
    <dgm:cxn modelId="{85B9675D-C55A-4099-9C18-F93C8E63BDDA}" type="presParOf" srcId="{7E648878-D807-421E-A9A1-59C42522FDE1}" destId="{0FC7FB8B-C080-449B-BCF3-0001791BD2F7}" srcOrd="4" destOrd="0" presId="urn:microsoft.com/office/officeart/2005/8/layout/cycle2"/>
    <dgm:cxn modelId="{D7BD2295-D2B8-4FFD-A418-C2A2D7FC1D73}" type="presParOf" srcId="{7E648878-D807-421E-A9A1-59C42522FDE1}" destId="{38BD2AD0-F5ED-424C-84DC-824D383C2789}" srcOrd="5" destOrd="0" presId="urn:microsoft.com/office/officeart/2005/8/layout/cycle2"/>
    <dgm:cxn modelId="{EB64A2AB-6D24-433B-B3EC-60BE37BD2817}" type="presParOf" srcId="{38BD2AD0-F5ED-424C-84DC-824D383C2789}" destId="{E3361978-AD68-4570-893C-580C3841E133}" srcOrd="0" destOrd="0" presId="urn:microsoft.com/office/officeart/2005/8/layout/cycle2"/>
    <dgm:cxn modelId="{421B7927-B51A-4A22-88FB-C8E87512E5E6}" type="presParOf" srcId="{7E648878-D807-421E-A9A1-59C42522FDE1}" destId="{0BDBCFD0-F3E7-461A-8F58-CA6F9353CFE1}" srcOrd="6" destOrd="0" presId="urn:microsoft.com/office/officeart/2005/8/layout/cycle2"/>
    <dgm:cxn modelId="{4C0B2911-7EA2-4557-A92C-EB71D8E7C441}" type="presParOf" srcId="{7E648878-D807-421E-A9A1-59C42522FDE1}" destId="{971DB1DC-63C0-4BCD-BBC3-451DDFB35AE3}" srcOrd="7" destOrd="0" presId="urn:microsoft.com/office/officeart/2005/8/layout/cycle2"/>
    <dgm:cxn modelId="{B8E0B10A-97D3-412F-AA86-471198E99D7B}" type="presParOf" srcId="{971DB1DC-63C0-4BCD-BBC3-451DDFB35AE3}" destId="{58ED3D4C-E9F0-4D46-B3D1-FD4193D2F841}" srcOrd="0" destOrd="0" presId="urn:microsoft.com/office/officeart/2005/8/layout/cycle2"/>
    <dgm:cxn modelId="{88FA9F1E-2E85-4A56-9D66-2E945F4D2001}" type="presParOf" srcId="{7E648878-D807-421E-A9A1-59C42522FDE1}" destId="{105251C3-C0D0-4201-807B-633DC0B80296}" srcOrd="8" destOrd="0" presId="urn:microsoft.com/office/officeart/2005/8/layout/cycle2"/>
    <dgm:cxn modelId="{41AC105D-D408-41F5-9AFF-F44DF97B977C}" type="presParOf" srcId="{7E648878-D807-421E-A9A1-59C42522FDE1}" destId="{814A0067-846E-4215-B3CE-B71F0C75D441}" srcOrd="9" destOrd="0" presId="urn:microsoft.com/office/officeart/2005/8/layout/cycle2"/>
    <dgm:cxn modelId="{CA8CA806-367B-4575-880E-72143578D6B2}" type="presParOf" srcId="{814A0067-846E-4215-B3CE-B71F0C75D441}" destId="{1B65DC8F-A177-478D-8512-F1B656CA2EBB}" srcOrd="0" destOrd="0" presId="urn:microsoft.com/office/officeart/2005/8/layout/cycle2"/>
    <dgm:cxn modelId="{E63F79E6-E6E7-430C-ADFF-547DA3A7C8A9}" type="presParOf" srcId="{7E648878-D807-421E-A9A1-59C42522FDE1}" destId="{4C7AC0CC-2534-4924-B2A1-183F99581A68}" srcOrd="10" destOrd="0" presId="urn:microsoft.com/office/officeart/2005/8/layout/cycle2"/>
    <dgm:cxn modelId="{3D8B6627-6C6E-4EFF-A05E-AF171E0B0489}" type="presParOf" srcId="{7E648878-D807-421E-A9A1-59C42522FDE1}" destId="{BC623125-4C3A-42D2-85F7-682BBBBA517B}" srcOrd="11" destOrd="0" presId="urn:microsoft.com/office/officeart/2005/8/layout/cycle2"/>
    <dgm:cxn modelId="{FBEF280D-0034-40A0-8FD8-8DB4F511745F}" type="presParOf" srcId="{BC623125-4C3A-42D2-85F7-682BBBBA517B}" destId="{F284A1B7-38F9-4F24-9F02-77E263FA1E66}" srcOrd="0" destOrd="0" presId="urn:microsoft.com/office/officeart/2005/8/layout/cycle2"/>
    <dgm:cxn modelId="{9FAA09CB-86F0-4273-AAE1-6F6B23258FB7}" type="presParOf" srcId="{7E648878-D807-421E-A9A1-59C42522FDE1}" destId="{2C6549D6-3A91-4498-90F8-220F924621CA}" srcOrd="12" destOrd="0" presId="urn:microsoft.com/office/officeart/2005/8/layout/cycle2"/>
    <dgm:cxn modelId="{DD084E01-70EB-4673-BC77-5DE7966C0C6B}" type="presParOf" srcId="{7E648878-D807-421E-A9A1-59C42522FDE1}" destId="{19DFE66D-E3B4-4785-BD77-965641E06650}" srcOrd="13" destOrd="0" presId="urn:microsoft.com/office/officeart/2005/8/layout/cycle2"/>
    <dgm:cxn modelId="{E3536584-07D9-4BD7-99CB-FD57198A5C14}" type="presParOf" srcId="{19DFE66D-E3B4-4785-BD77-965641E06650}" destId="{A19AC144-6F55-4E1C-B52B-5758BCD7AB9A}" srcOrd="0" destOrd="0" presId="urn:microsoft.com/office/officeart/2005/8/layout/cycle2"/>
    <dgm:cxn modelId="{0A3FC914-1C18-4566-9A76-AEA95F11CB1D}" type="presParOf" srcId="{7E648878-D807-421E-A9A1-59C42522FDE1}" destId="{0C452231-B70D-4C0A-B47D-BDDDBE253895}" srcOrd="14" destOrd="0" presId="urn:microsoft.com/office/officeart/2005/8/layout/cycle2"/>
    <dgm:cxn modelId="{92A20BDE-740D-4B59-9BF1-9F74B657343D}" type="presParOf" srcId="{7E648878-D807-421E-A9A1-59C42522FDE1}" destId="{01F0B7DC-0011-4C6E-8177-3CABA37627F1}" srcOrd="15" destOrd="0" presId="urn:microsoft.com/office/officeart/2005/8/layout/cycle2"/>
    <dgm:cxn modelId="{F519F7D4-3BEC-46FC-9741-65EA02C7FBC3}" type="presParOf" srcId="{01F0B7DC-0011-4C6E-8177-3CABA37627F1}" destId="{91CDE715-E67C-43C9-82B6-474CFD21DB7F}" srcOrd="0" destOrd="0" presId="urn:microsoft.com/office/officeart/2005/8/layout/cycle2"/>
    <dgm:cxn modelId="{6F4F1635-37C9-421D-8B8B-8351A62B0983}" type="presParOf" srcId="{7E648878-D807-421E-A9A1-59C42522FDE1}" destId="{18836396-12EF-40F8-9B45-F4C50B36F69C}" srcOrd="16" destOrd="0" presId="urn:microsoft.com/office/officeart/2005/8/layout/cycle2"/>
    <dgm:cxn modelId="{A6166187-30B5-4570-8976-9CFAD0214C89}" type="presParOf" srcId="{7E648878-D807-421E-A9A1-59C42522FDE1}" destId="{A976B266-2BD5-4FCA-B2FB-6FDA2D282AF5}" srcOrd="17" destOrd="0" presId="urn:microsoft.com/office/officeart/2005/8/layout/cycle2"/>
    <dgm:cxn modelId="{30F6D100-326E-4EEE-8F35-B81597796637}" type="presParOf" srcId="{A976B266-2BD5-4FCA-B2FB-6FDA2D282AF5}" destId="{6260A77C-61AD-4E77-B6BC-2D1F1F851509}" srcOrd="0" destOrd="0" presId="urn:microsoft.com/office/officeart/2005/8/layout/cycle2"/>
    <dgm:cxn modelId="{069C9587-C5C3-4649-B570-53CABF388A9A}" type="presParOf" srcId="{7E648878-D807-421E-A9A1-59C42522FDE1}" destId="{D807B5A6-3B19-4D7C-9EEE-46C4BE595E0F}" srcOrd="18" destOrd="0" presId="urn:microsoft.com/office/officeart/2005/8/layout/cycle2"/>
    <dgm:cxn modelId="{0E7FE705-A20A-4074-8A1A-18244ED54F40}" type="presParOf" srcId="{7E648878-D807-421E-A9A1-59C42522FDE1}" destId="{120DA60B-B3CD-416B-B99D-5F042034FE60}" srcOrd="19" destOrd="0" presId="urn:microsoft.com/office/officeart/2005/8/layout/cycle2"/>
    <dgm:cxn modelId="{A93F2C01-19C9-44B7-B006-8508330E881D}" type="presParOf" srcId="{120DA60B-B3CD-416B-B99D-5F042034FE60}" destId="{8C637C32-CFB8-4702-AB82-5459A8E2C402}"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7B50E9-DD52-4C48-B1E4-94C64278200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46F3A3F-EC95-4081-8D97-20C8CA4E645C}">
      <dgm:prSet/>
      <dgm:spPr/>
      <dgm:t>
        <a:bodyPr/>
        <a:lstStyle/>
        <a:p>
          <a:r>
            <a:rPr lang="en-GB"/>
            <a:t>Local Authorities</a:t>
          </a:r>
          <a:r>
            <a:rPr lang="en-US"/>
            <a:t>​</a:t>
          </a:r>
        </a:p>
      </dgm:t>
    </dgm:pt>
    <dgm:pt modelId="{DAADC79C-65D8-4D9E-839C-2DA7D1158BC3}" type="parTrans" cxnId="{557B5CDE-3EAC-43D1-8D99-4D0F1F198837}">
      <dgm:prSet/>
      <dgm:spPr/>
      <dgm:t>
        <a:bodyPr/>
        <a:lstStyle/>
        <a:p>
          <a:endParaRPr lang="en-US"/>
        </a:p>
      </dgm:t>
    </dgm:pt>
    <dgm:pt modelId="{6D78C519-C1A0-4540-8713-377F5D30A815}" type="sibTrans" cxnId="{557B5CDE-3EAC-43D1-8D99-4D0F1F198837}">
      <dgm:prSet/>
      <dgm:spPr/>
      <dgm:t>
        <a:bodyPr/>
        <a:lstStyle/>
        <a:p>
          <a:endParaRPr lang="en-US"/>
        </a:p>
      </dgm:t>
    </dgm:pt>
    <dgm:pt modelId="{C6C2D5F6-548B-48F1-8605-222DD574CB9B}">
      <dgm:prSet/>
      <dgm:spPr/>
      <dgm:t>
        <a:bodyPr/>
        <a:lstStyle/>
        <a:p>
          <a:r>
            <a:rPr lang="en-GB"/>
            <a:t>Police</a:t>
          </a:r>
          <a:r>
            <a:rPr lang="en-US"/>
            <a:t>​</a:t>
          </a:r>
        </a:p>
      </dgm:t>
    </dgm:pt>
    <dgm:pt modelId="{CFE1A602-83AA-4EF1-BD58-81600CB2FED4}" type="parTrans" cxnId="{FE40D742-9B65-495D-B696-921A6882146C}">
      <dgm:prSet/>
      <dgm:spPr/>
      <dgm:t>
        <a:bodyPr/>
        <a:lstStyle/>
        <a:p>
          <a:endParaRPr lang="en-US"/>
        </a:p>
      </dgm:t>
    </dgm:pt>
    <dgm:pt modelId="{DF4FA074-4B99-4B4E-8F95-E088D181E073}" type="sibTrans" cxnId="{FE40D742-9B65-495D-B696-921A6882146C}">
      <dgm:prSet/>
      <dgm:spPr/>
      <dgm:t>
        <a:bodyPr/>
        <a:lstStyle/>
        <a:p>
          <a:endParaRPr lang="en-US"/>
        </a:p>
      </dgm:t>
    </dgm:pt>
    <dgm:pt modelId="{8E905793-12D4-4A5B-9A7C-A0EE0DF40A38}">
      <dgm:prSet/>
      <dgm:spPr/>
      <dgm:t>
        <a:bodyPr/>
        <a:lstStyle/>
        <a:p>
          <a:r>
            <a:rPr lang="en-GB"/>
            <a:t>Education</a:t>
          </a:r>
          <a:r>
            <a:rPr lang="en-US"/>
            <a:t>​</a:t>
          </a:r>
        </a:p>
      </dgm:t>
    </dgm:pt>
    <dgm:pt modelId="{8FC56604-46D5-45FA-A2A3-2F860805D591}" type="parTrans" cxnId="{01BCC534-0401-4B88-BFE1-3CDB2C6A29B8}">
      <dgm:prSet/>
      <dgm:spPr/>
      <dgm:t>
        <a:bodyPr/>
        <a:lstStyle/>
        <a:p>
          <a:endParaRPr lang="en-US"/>
        </a:p>
      </dgm:t>
    </dgm:pt>
    <dgm:pt modelId="{AFEA4B05-2D1C-4D7E-AC2F-786C494C444C}" type="sibTrans" cxnId="{01BCC534-0401-4B88-BFE1-3CDB2C6A29B8}">
      <dgm:prSet/>
      <dgm:spPr/>
      <dgm:t>
        <a:bodyPr/>
        <a:lstStyle/>
        <a:p>
          <a:endParaRPr lang="en-US"/>
        </a:p>
      </dgm:t>
    </dgm:pt>
    <dgm:pt modelId="{922F90C2-FA39-4D94-A4FC-332DD85C9411}">
      <dgm:prSet/>
      <dgm:spPr/>
      <dgm:t>
        <a:bodyPr/>
        <a:lstStyle/>
        <a:p>
          <a:r>
            <a:rPr lang="en-GB"/>
            <a:t>NHS</a:t>
          </a:r>
          <a:r>
            <a:rPr lang="en-US"/>
            <a:t>​</a:t>
          </a:r>
        </a:p>
      </dgm:t>
    </dgm:pt>
    <dgm:pt modelId="{7F5F4D29-42BB-4169-9F48-C75F6FEA0BA7}" type="parTrans" cxnId="{22259117-4EE6-41A8-9387-BC399D7C4838}">
      <dgm:prSet/>
      <dgm:spPr/>
      <dgm:t>
        <a:bodyPr/>
        <a:lstStyle/>
        <a:p>
          <a:endParaRPr lang="en-US"/>
        </a:p>
      </dgm:t>
    </dgm:pt>
    <dgm:pt modelId="{7FB4A896-DD90-4C64-BA92-1D8409A5E63A}" type="sibTrans" cxnId="{22259117-4EE6-41A8-9387-BC399D7C4838}">
      <dgm:prSet/>
      <dgm:spPr/>
      <dgm:t>
        <a:bodyPr/>
        <a:lstStyle/>
        <a:p>
          <a:endParaRPr lang="en-US"/>
        </a:p>
      </dgm:t>
    </dgm:pt>
    <dgm:pt modelId="{0304034D-167F-45B3-AD61-0660F36DEFB6}">
      <dgm:prSet/>
      <dgm:spPr/>
      <dgm:t>
        <a:bodyPr/>
        <a:lstStyle/>
        <a:p>
          <a:r>
            <a:rPr lang="en-GB"/>
            <a:t>Social Services</a:t>
          </a:r>
          <a:r>
            <a:rPr lang="en-US"/>
            <a:t>​</a:t>
          </a:r>
        </a:p>
      </dgm:t>
    </dgm:pt>
    <dgm:pt modelId="{2B2C9097-2A2F-4CBF-8A38-1B70C55933D5}" type="parTrans" cxnId="{F71D3169-65FD-4D73-A2C8-F4D4AA301033}">
      <dgm:prSet/>
      <dgm:spPr/>
      <dgm:t>
        <a:bodyPr/>
        <a:lstStyle/>
        <a:p>
          <a:endParaRPr lang="en-US"/>
        </a:p>
      </dgm:t>
    </dgm:pt>
    <dgm:pt modelId="{88DFC3C7-B5A6-4187-BEE1-48A9B6FAE986}" type="sibTrans" cxnId="{F71D3169-65FD-4D73-A2C8-F4D4AA301033}">
      <dgm:prSet/>
      <dgm:spPr/>
      <dgm:t>
        <a:bodyPr/>
        <a:lstStyle/>
        <a:p>
          <a:endParaRPr lang="en-US"/>
        </a:p>
      </dgm:t>
    </dgm:pt>
    <dgm:pt modelId="{B5E355BC-2980-4C48-A41D-A111DA96151C}">
      <dgm:prSet/>
      <dgm:spPr/>
      <dgm:t>
        <a:bodyPr/>
        <a:lstStyle/>
        <a:p>
          <a:r>
            <a:rPr lang="en-GB"/>
            <a:t>NSPCC</a:t>
          </a:r>
          <a:endParaRPr lang="en-US"/>
        </a:p>
      </dgm:t>
    </dgm:pt>
    <dgm:pt modelId="{0B916C88-FD49-482D-9649-D2E77D64ABB2}" type="parTrans" cxnId="{211C2456-A891-431A-A41C-714E2EB70B01}">
      <dgm:prSet/>
      <dgm:spPr/>
      <dgm:t>
        <a:bodyPr/>
        <a:lstStyle/>
        <a:p>
          <a:endParaRPr lang="en-US"/>
        </a:p>
      </dgm:t>
    </dgm:pt>
    <dgm:pt modelId="{AF4A7679-30ED-438E-9F89-5026130A1A93}" type="sibTrans" cxnId="{211C2456-A891-431A-A41C-714E2EB70B01}">
      <dgm:prSet/>
      <dgm:spPr/>
      <dgm:t>
        <a:bodyPr/>
        <a:lstStyle/>
        <a:p>
          <a:endParaRPr lang="en-US"/>
        </a:p>
      </dgm:t>
    </dgm:pt>
    <dgm:pt modelId="{478A761B-9753-4B7B-802A-C0A102EF136F}">
      <dgm:prSet/>
      <dgm:spPr/>
      <dgm:t>
        <a:bodyPr/>
        <a:lstStyle/>
        <a:p>
          <a:r>
            <a:rPr lang="en-GB"/>
            <a:t>Social Worker</a:t>
          </a:r>
          <a:r>
            <a:rPr lang="en-US"/>
            <a:t>​</a:t>
          </a:r>
        </a:p>
      </dgm:t>
    </dgm:pt>
    <dgm:pt modelId="{6CACAE02-AD15-41E6-9EE2-75052446BF1B}" type="parTrans" cxnId="{235ABC21-8E9D-4FDB-ACEF-94103F8BD58A}">
      <dgm:prSet/>
      <dgm:spPr/>
      <dgm:t>
        <a:bodyPr/>
        <a:lstStyle/>
        <a:p>
          <a:endParaRPr lang="en-US"/>
        </a:p>
      </dgm:t>
    </dgm:pt>
    <dgm:pt modelId="{6F724C52-B272-456B-8C16-897C87C7D209}" type="sibTrans" cxnId="{235ABC21-8E9D-4FDB-ACEF-94103F8BD58A}">
      <dgm:prSet/>
      <dgm:spPr/>
      <dgm:t>
        <a:bodyPr/>
        <a:lstStyle/>
        <a:p>
          <a:endParaRPr lang="en-US"/>
        </a:p>
      </dgm:t>
    </dgm:pt>
    <dgm:pt modelId="{4F2A310F-659D-41F4-ADF6-6D5C4B5E28F9}">
      <dgm:prSet/>
      <dgm:spPr/>
      <dgm:t>
        <a:bodyPr/>
        <a:lstStyle/>
        <a:p>
          <a:r>
            <a:rPr lang="en-GB"/>
            <a:t>Health Visitor</a:t>
          </a:r>
          <a:endParaRPr lang="en-US"/>
        </a:p>
      </dgm:t>
    </dgm:pt>
    <dgm:pt modelId="{835DE1A4-9985-46E5-B028-29945390C5CA}" type="parTrans" cxnId="{94C0FD53-BAA3-4228-A5C9-A9DA3237A65F}">
      <dgm:prSet/>
      <dgm:spPr/>
      <dgm:t>
        <a:bodyPr/>
        <a:lstStyle/>
        <a:p>
          <a:endParaRPr lang="en-US"/>
        </a:p>
      </dgm:t>
    </dgm:pt>
    <dgm:pt modelId="{5FEB321F-9616-4D25-A42E-C197385A4F35}" type="sibTrans" cxnId="{94C0FD53-BAA3-4228-A5C9-A9DA3237A65F}">
      <dgm:prSet/>
      <dgm:spPr/>
      <dgm:t>
        <a:bodyPr/>
        <a:lstStyle/>
        <a:p>
          <a:endParaRPr lang="en-US"/>
        </a:p>
      </dgm:t>
    </dgm:pt>
    <dgm:pt modelId="{99A1045A-2927-4517-9828-BD46CA798ABC}">
      <dgm:prSet/>
      <dgm:spPr/>
      <dgm:t>
        <a:bodyPr/>
        <a:lstStyle/>
        <a:p>
          <a:r>
            <a:rPr lang="en-GB"/>
            <a:t>Child Psychologist</a:t>
          </a:r>
          <a:r>
            <a:rPr lang="en-US"/>
            <a:t>​</a:t>
          </a:r>
        </a:p>
      </dgm:t>
    </dgm:pt>
    <dgm:pt modelId="{6DE66B01-7B0B-4C3B-93BB-B92CE1ECE71B}" type="parTrans" cxnId="{966BDDA1-97C2-4062-AF32-27C1E22C5BBF}">
      <dgm:prSet/>
      <dgm:spPr/>
      <dgm:t>
        <a:bodyPr/>
        <a:lstStyle/>
        <a:p>
          <a:endParaRPr lang="en-US"/>
        </a:p>
      </dgm:t>
    </dgm:pt>
    <dgm:pt modelId="{57806FF5-DCF8-4BAF-959D-1256C57B1459}" type="sibTrans" cxnId="{966BDDA1-97C2-4062-AF32-27C1E22C5BBF}">
      <dgm:prSet/>
      <dgm:spPr/>
      <dgm:t>
        <a:bodyPr/>
        <a:lstStyle/>
        <a:p>
          <a:endParaRPr lang="en-US"/>
        </a:p>
      </dgm:t>
    </dgm:pt>
    <dgm:pt modelId="{5425809E-07C1-475E-93AF-DF9F018611CE}">
      <dgm:prSet/>
      <dgm:spPr/>
      <dgm:t>
        <a:bodyPr/>
        <a:lstStyle/>
        <a:p>
          <a:r>
            <a:rPr lang="en-GB"/>
            <a:t>UNICEF</a:t>
          </a:r>
          <a:r>
            <a:rPr lang="en-US"/>
            <a:t>​</a:t>
          </a:r>
        </a:p>
      </dgm:t>
    </dgm:pt>
    <dgm:pt modelId="{0BBC2D30-43DC-461A-AA0E-6E31076C52E9}" type="parTrans" cxnId="{2D3CF6D1-7490-43C5-A188-84052D43CAE8}">
      <dgm:prSet/>
      <dgm:spPr/>
      <dgm:t>
        <a:bodyPr/>
        <a:lstStyle/>
        <a:p>
          <a:endParaRPr lang="en-US"/>
        </a:p>
      </dgm:t>
    </dgm:pt>
    <dgm:pt modelId="{5F7DF22A-B268-4C8A-B382-DE1992CFDDCD}" type="sibTrans" cxnId="{2D3CF6D1-7490-43C5-A188-84052D43CAE8}">
      <dgm:prSet/>
      <dgm:spPr/>
      <dgm:t>
        <a:bodyPr/>
        <a:lstStyle/>
        <a:p>
          <a:endParaRPr lang="en-US"/>
        </a:p>
      </dgm:t>
    </dgm:pt>
    <dgm:pt modelId="{4D172392-2627-4753-8F3E-C97D49C5FB50}">
      <dgm:prSet/>
      <dgm:spPr/>
      <dgm:t>
        <a:bodyPr/>
        <a:lstStyle/>
        <a:p>
          <a:r>
            <a:rPr lang="en-GB"/>
            <a:t>Children Act (1989) (2004)</a:t>
          </a:r>
          <a:endParaRPr lang="en-US"/>
        </a:p>
      </dgm:t>
    </dgm:pt>
    <dgm:pt modelId="{DD3B4CC5-541D-4CFB-B4EA-71D32FD86F81}" type="parTrans" cxnId="{A28833ED-4796-4391-9B45-55D161F42407}">
      <dgm:prSet/>
      <dgm:spPr/>
      <dgm:t>
        <a:bodyPr/>
        <a:lstStyle/>
        <a:p>
          <a:endParaRPr lang="en-US"/>
        </a:p>
      </dgm:t>
    </dgm:pt>
    <dgm:pt modelId="{4C83D8B8-C8BA-4B1E-97EF-745509171F6B}" type="sibTrans" cxnId="{A28833ED-4796-4391-9B45-55D161F42407}">
      <dgm:prSet/>
      <dgm:spPr/>
      <dgm:t>
        <a:bodyPr/>
        <a:lstStyle/>
        <a:p>
          <a:endParaRPr lang="en-US"/>
        </a:p>
      </dgm:t>
    </dgm:pt>
    <dgm:pt modelId="{AE00FC90-4ACB-4F76-A9B8-EF4E761552C6}" type="pres">
      <dgm:prSet presAssocID="{217B50E9-DD52-4C48-B1E4-94C642782009}" presName="linear" presStyleCnt="0">
        <dgm:presLayoutVars>
          <dgm:animLvl val="lvl"/>
          <dgm:resizeHandles val="exact"/>
        </dgm:presLayoutVars>
      </dgm:prSet>
      <dgm:spPr/>
    </dgm:pt>
    <dgm:pt modelId="{4C1F3B79-A06D-4A1D-82FA-08BFADE21289}" type="pres">
      <dgm:prSet presAssocID="{646F3A3F-EC95-4081-8D97-20C8CA4E645C}" presName="parentText" presStyleLbl="node1" presStyleIdx="0" presStyleCnt="11">
        <dgm:presLayoutVars>
          <dgm:chMax val="0"/>
          <dgm:bulletEnabled val="1"/>
        </dgm:presLayoutVars>
      </dgm:prSet>
      <dgm:spPr/>
    </dgm:pt>
    <dgm:pt modelId="{9D7CB1CE-F4E4-4CE9-9DD9-492D7D7B8CFF}" type="pres">
      <dgm:prSet presAssocID="{6D78C519-C1A0-4540-8713-377F5D30A815}" presName="spacer" presStyleCnt="0"/>
      <dgm:spPr/>
    </dgm:pt>
    <dgm:pt modelId="{385B151F-849A-4251-A003-C37A073D0DD1}" type="pres">
      <dgm:prSet presAssocID="{C6C2D5F6-548B-48F1-8605-222DD574CB9B}" presName="parentText" presStyleLbl="node1" presStyleIdx="1" presStyleCnt="11">
        <dgm:presLayoutVars>
          <dgm:chMax val="0"/>
          <dgm:bulletEnabled val="1"/>
        </dgm:presLayoutVars>
      </dgm:prSet>
      <dgm:spPr/>
    </dgm:pt>
    <dgm:pt modelId="{71EBCAA4-4033-405B-827D-E88178C81284}" type="pres">
      <dgm:prSet presAssocID="{DF4FA074-4B99-4B4E-8F95-E088D181E073}" presName="spacer" presStyleCnt="0"/>
      <dgm:spPr/>
    </dgm:pt>
    <dgm:pt modelId="{43E8B704-7285-41F5-8634-D3B39906D9E6}" type="pres">
      <dgm:prSet presAssocID="{8E905793-12D4-4A5B-9A7C-A0EE0DF40A38}" presName="parentText" presStyleLbl="node1" presStyleIdx="2" presStyleCnt="11">
        <dgm:presLayoutVars>
          <dgm:chMax val="0"/>
          <dgm:bulletEnabled val="1"/>
        </dgm:presLayoutVars>
      </dgm:prSet>
      <dgm:spPr/>
    </dgm:pt>
    <dgm:pt modelId="{6FB3EA41-739D-493A-8B76-93DBC2855488}" type="pres">
      <dgm:prSet presAssocID="{AFEA4B05-2D1C-4D7E-AC2F-786C494C444C}" presName="spacer" presStyleCnt="0"/>
      <dgm:spPr/>
    </dgm:pt>
    <dgm:pt modelId="{DC834F13-0339-4FE4-90B8-557E6783FC89}" type="pres">
      <dgm:prSet presAssocID="{922F90C2-FA39-4D94-A4FC-332DD85C9411}" presName="parentText" presStyleLbl="node1" presStyleIdx="3" presStyleCnt="11">
        <dgm:presLayoutVars>
          <dgm:chMax val="0"/>
          <dgm:bulletEnabled val="1"/>
        </dgm:presLayoutVars>
      </dgm:prSet>
      <dgm:spPr/>
    </dgm:pt>
    <dgm:pt modelId="{41C659A6-D4C4-4573-B07C-685A312C378C}" type="pres">
      <dgm:prSet presAssocID="{7FB4A896-DD90-4C64-BA92-1D8409A5E63A}" presName="spacer" presStyleCnt="0"/>
      <dgm:spPr/>
    </dgm:pt>
    <dgm:pt modelId="{D893FEE2-062D-4B62-938D-EB34B63E9555}" type="pres">
      <dgm:prSet presAssocID="{0304034D-167F-45B3-AD61-0660F36DEFB6}" presName="parentText" presStyleLbl="node1" presStyleIdx="4" presStyleCnt="11">
        <dgm:presLayoutVars>
          <dgm:chMax val="0"/>
          <dgm:bulletEnabled val="1"/>
        </dgm:presLayoutVars>
      </dgm:prSet>
      <dgm:spPr/>
    </dgm:pt>
    <dgm:pt modelId="{03292A54-8BD5-4E31-8228-465D3A3BEC8E}" type="pres">
      <dgm:prSet presAssocID="{88DFC3C7-B5A6-4187-BEE1-48A9B6FAE986}" presName="spacer" presStyleCnt="0"/>
      <dgm:spPr/>
    </dgm:pt>
    <dgm:pt modelId="{7476897F-D340-4DED-9794-30E3B6A724F0}" type="pres">
      <dgm:prSet presAssocID="{B5E355BC-2980-4C48-A41D-A111DA96151C}" presName="parentText" presStyleLbl="node1" presStyleIdx="5" presStyleCnt="11">
        <dgm:presLayoutVars>
          <dgm:chMax val="0"/>
          <dgm:bulletEnabled val="1"/>
        </dgm:presLayoutVars>
      </dgm:prSet>
      <dgm:spPr/>
    </dgm:pt>
    <dgm:pt modelId="{DE640E64-5506-44FA-B807-DE961420F1D6}" type="pres">
      <dgm:prSet presAssocID="{AF4A7679-30ED-438E-9F89-5026130A1A93}" presName="spacer" presStyleCnt="0"/>
      <dgm:spPr/>
    </dgm:pt>
    <dgm:pt modelId="{8866098C-58D6-4299-84F7-CD27A7019AF7}" type="pres">
      <dgm:prSet presAssocID="{478A761B-9753-4B7B-802A-C0A102EF136F}" presName="parentText" presStyleLbl="node1" presStyleIdx="6" presStyleCnt="11">
        <dgm:presLayoutVars>
          <dgm:chMax val="0"/>
          <dgm:bulletEnabled val="1"/>
        </dgm:presLayoutVars>
      </dgm:prSet>
      <dgm:spPr/>
    </dgm:pt>
    <dgm:pt modelId="{04F332C3-6974-47BD-8A1E-4D7B2D0F4E6E}" type="pres">
      <dgm:prSet presAssocID="{6F724C52-B272-456B-8C16-897C87C7D209}" presName="spacer" presStyleCnt="0"/>
      <dgm:spPr/>
    </dgm:pt>
    <dgm:pt modelId="{D5AA65A7-5AA3-4197-B59C-D435F4A61172}" type="pres">
      <dgm:prSet presAssocID="{4F2A310F-659D-41F4-ADF6-6D5C4B5E28F9}" presName="parentText" presStyleLbl="node1" presStyleIdx="7" presStyleCnt="11">
        <dgm:presLayoutVars>
          <dgm:chMax val="0"/>
          <dgm:bulletEnabled val="1"/>
        </dgm:presLayoutVars>
      </dgm:prSet>
      <dgm:spPr/>
    </dgm:pt>
    <dgm:pt modelId="{36AE9708-4CFB-4250-90AD-28CDBD80732A}" type="pres">
      <dgm:prSet presAssocID="{5FEB321F-9616-4D25-A42E-C197385A4F35}" presName="spacer" presStyleCnt="0"/>
      <dgm:spPr/>
    </dgm:pt>
    <dgm:pt modelId="{59628E42-A2E8-479F-897B-CC25228A268E}" type="pres">
      <dgm:prSet presAssocID="{99A1045A-2927-4517-9828-BD46CA798ABC}" presName="parentText" presStyleLbl="node1" presStyleIdx="8" presStyleCnt="11">
        <dgm:presLayoutVars>
          <dgm:chMax val="0"/>
          <dgm:bulletEnabled val="1"/>
        </dgm:presLayoutVars>
      </dgm:prSet>
      <dgm:spPr/>
    </dgm:pt>
    <dgm:pt modelId="{A744B5F1-20E8-44C2-9CD5-0D7D355C1CE7}" type="pres">
      <dgm:prSet presAssocID="{57806FF5-DCF8-4BAF-959D-1256C57B1459}" presName="spacer" presStyleCnt="0"/>
      <dgm:spPr/>
    </dgm:pt>
    <dgm:pt modelId="{025D76B1-7483-4238-A324-BBA26A256EA1}" type="pres">
      <dgm:prSet presAssocID="{5425809E-07C1-475E-93AF-DF9F018611CE}" presName="parentText" presStyleLbl="node1" presStyleIdx="9" presStyleCnt="11">
        <dgm:presLayoutVars>
          <dgm:chMax val="0"/>
          <dgm:bulletEnabled val="1"/>
        </dgm:presLayoutVars>
      </dgm:prSet>
      <dgm:spPr/>
    </dgm:pt>
    <dgm:pt modelId="{6DF69F00-6307-4AA3-93FB-9DA7931D1AD9}" type="pres">
      <dgm:prSet presAssocID="{5F7DF22A-B268-4C8A-B382-DE1992CFDDCD}" presName="spacer" presStyleCnt="0"/>
      <dgm:spPr/>
    </dgm:pt>
    <dgm:pt modelId="{9577D5E3-CDD0-41C7-BBFE-AD504C243349}" type="pres">
      <dgm:prSet presAssocID="{4D172392-2627-4753-8F3E-C97D49C5FB50}" presName="parentText" presStyleLbl="node1" presStyleIdx="10" presStyleCnt="11">
        <dgm:presLayoutVars>
          <dgm:chMax val="0"/>
          <dgm:bulletEnabled val="1"/>
        </dgm:presLayoutVars>
      </dgm:prSet>
      <dgm:spPr/>
    </dgm:pt>
  </dgm:ptLst>
  <dgm:cxnLst>
    <dgm:cxn modelId="{22259117-4EE6-41A8-9387-BC399D7C4838}" srcId="{217B50E9-DD52-4C48-B1E4-94C642782009}" destId="{922F90C2-FA39-4D94-A4FC-332DD85C9411}" srcOrd="3" destOrd="0" parTransId="{7F5F4D29-42BB-4169-9F48-C75F6FEA0BA7}" sibTransId="{7FB4A896-DD90-4C64-BA92-1D8409A5E63A}"/>
    <dgm:cxn modelId="{235ABC21-8E9D-4FDB-ACEF-94103F8BD58A}" srcId="{217B50E9-DD52-4C48-B1E4-94C642782009}" destId="{478A761B-9753-4B7B-802A-C0A102EF136F}" srcOrd="6" destOrd="0" parTransId="{6CACAE02-AD15-41E6-9EE2-75052446BF1B}" sibTransId="{6F724C52-B272-456B-8C16-897C87C7D209}"/>
    <dgm:cxn modelId="{0389AA27-1E56-4522-8BF7-A63F8F0765A5}" type="presOf" srcId="{646F3A3F-EC95-4081-8D97-20C8CA4E645C}" destId="{4C1F3B79-A06D-4A1D-82FA-08BFADE21289}" srcOrd="0" destOrd="0" presId="urn:microsoft.com/office/officeart/2005/8/layout/vList2"/>
    <dgm:cxn modelId="{01BCC534-0401-4B88-BFE1-3CDB2C6A29B8}" srcId="{217B50E9-DD52-4C48-B1E4-94C642782009}" destId="{8E905793-12D4-4A5B-9A7C-A0EE0DF40A38}" srcOrd="2" destOrd="0" parTransId="{8FC56604-46D5-45FA-A2A3-2F860805D591}" sibTransId="{AFEA4B05-2D1C-4D7E-AC2F-786C494C444C}"/>
    <dgm:cxn modelId="{00318236-5C42-47AB-B8FE-C131110539A3}" type="presOf" srcId="{478A761B-9753-4B7B-802A-C0A102EF136F}" destId="{8866098C-58D6-4299-84F7-CD27A7019AF7}" srcOrd="0" destOrd="0" presId="urn:microsoft.com/office/officeart/2005/8/layout/vList2"/>
    <dgm:cxn modelId="{FE40D742-9B65-495D-B696-921A6882146C}" srcId="{217B50E9-DD52-4C48-B1E4-94C642782009}" destId="{C6C2D5F6-548B-48F1-8605-222DD574CB9B}" srcOrd="1" destOrd="0" parTransId="{CFE1A602-83AA-4EF1-BD58-81600CB2FED4}" sibTransId="{DF4FA074-4B99-4B4E-8F95-E088D181E073}"/>
    <dgm:cxn modelId="{FB19D067-8E50-4536-8E03-CAAEF6D009F3}" type="presOf" srcId="{8E905793-12D4-4A5B-9A7C-A0EE0DF40A38}" destId="{43E8B704-7285-41F5-8634-D3B39906D9E6}" srcOrd="0" destOrd="0" presId="urn:microsoft.com/office/officeart/2005/8/layout/vList2"/>
    <dgm:cxn modelId="{F71D3169-65FD-4D73-A2C8-F4D4AA301033}" srcId="{217B50E9-DD52-4C48-B1E4-94C642782009}" destId="{0304034D-167F-45B3-AD61-0660F36DEFB6}" srcOrd="4" destOrd="0" parTransId="{2B2C9097-2A2F-4CBF-8A38-1B70C55933D5}" sibTransId="{88DFC3C7-B5A6-4187-BEE1-48A9B6FAE986}"/>
    <dgm:cxn modelId="{B340846A-1614-4BF2-B556-C0482CF121A4}" type="presOf" srcId="{99A1045A-2927-4517-9828-BD46CA798ABC}" destId="{59628E42-A2E8-479F-897B-CC25228A268E}" srcOrd="0" destOrd="0" presId="urn:microsoft.com/office/officeart/2005/8/layout/vList2"/>
    <dgm:cxn modelId="{1010CA4F-11FC-4E19-A0F2-5A42F2C5E7AF}" type="presOf" srcId="{4D172392-2627-4753-8F3E-C97D49C5FB50}" destId="{9577D5E3-CDD0-41C7-BBFE-AD504C243349}" srcOrd="0" destOrd="0" presId="urn:microsoft.com/office/officeart/2005/8/layout/vList2"/>
    <dgm:cxn modelId="{880CE952-B4E6-4B2B-B93E-D13D89BBF39D}" type="presOf" srcId="{217B50E9-DD52-4C48-B1E4-94C642782009}" destId="{AE00FC90-4ACB-4F76-A9B8-EF4E761552C6}" srcOrd="0" destOrd="0" presId="urn:microsoft.com/office/officeart/2005/8/layout/vList2"/>
    <dgm:cxn modelId="{94C0FD53-BAA3-4228-A5C9-A9DA3237A65F}" srcId="{217B50E9-DD52-4C48-B1E4-94C642782009}" destId="{4F2A310F-659D-41F4-ADF6-6D5C4B5E28F9}" srcOrd="7" destOrd="0" parTransId="{835DE1A4-9985-46E5-B028-29945390C5CA}" sibTransId="{5FEB321F-9616-4D25-A42E-C197385A4F35}"/>
    <dgm:cxn modelId="{211C2456-A891-431A-A41C-714E2EB70B01}" srcId="{217B50E9-DD52-4C48-B1E4-94C642782009}" destId="{B5E355BC-2980-4C48-A41D-A111DA96151C}" srcOrd="5" destOrd="0" parTransId="{0B916C88-FD49-482D-9649-D2E77D64ABB2}" sibTransId="{AF4A7679-30ED-438E-9F89-5026130A1A93}"/>
    <dgm:cxn modelId="{11E0F358-B75B-4551-99FA-8CEFAA48533E}" type="presOf" srcId="{0304034D-167F-45B3-AD61-0660F36DEFB6}" destId="{D893FEE2-062D-4B62-938D-EB34B63E9555}" srcOrd="0" destOrd="0" presId="urn:microsoft.com/office/officeart/2005/8/layout/vList2"/>
    <dgm:cxn modelId="{14341280-85CF-4DFC-B725-831ECC8C4F52}" type="presOf" srcId="{C6C2D5F6-548B-48F1-8605-222DD574CB9B}" destId="{385B151F-849A-4251-A003-C37A073D0DD1}" srcOrd="0" destOrd="0" presId="urn:microsoft.com/office/officeart/2005/8/layout/vList2"/>
    <dgm:cxn modelId="{966BDDA1-97C2-4062-AF32-27C1E22C5BBF}" srcId="{217B50E9-DD52-4C48-B1E4-94C642782009}" destId="{99A1045A-2927-4517-9828-BD46CA798ABC}" srcOrd="8" destOrd="0" parTransId="{6DE66B01-7B0B-4C3B-93BB-B92CE1ECE71B}" sibTransId="{57806FF5-DCF8-4BAF-959D-1256C57B1459}"/>
    <dgm:cxn modelId="{863B95BB-7891-4244-8FFB-4850CEB79151}" type="presOf" srcId="{B5E355BC-2980-4C48-A41D-A111DA96151C}" destId="{7476897F-D340-4DED-9794-30E3B6A724F0}" srcOrd="0" destOrd="0" presId="urn:microsoft.com/office/officeart/2005/8/layout/vList2"/>
    <dgm:cxn modelId="{F0A10EC3-3813-4142-97C8-50BDDEA078CA}" type="presOf" srcId="{5425809E-07C1-475E-93AF-DF9F018611CE}" destId="{025D76B1-7483-4238-A324-BBA26A256EA1}" srcOrd="0" destOrd="0" presId="urn:microsoft.com/office/officeart/2005/8/layout/vList2"/>
    <dgm:cxn modelId="{7C2ECBC5-31E1-4CBF-AF69-E4C9756F178C}" type="presOf" srcId="{922F90C2-FA39-4D94-A4FC-332DD85C9411}" destId="{DC834F13-0339-4FE4-90B8-557E6783FC89}" srcOrd="0" destOrd="0" presId="urn:microsoft.com/office/officeart/2005/8/layout/vList2"/>
    <dgm:cxn modelId="{3CE209CD-213E-42E8-8847-1C4BB13AA9E4}" type="presOf" srcId="{4F2A310F-659D-41F4-ADF6-6D5C4B5E28F9}" destId="{D5AA65A7-5AA3-4197-B59C-D435F4A61172}" srcOrd="0" destOrd="0" presId="urn:microsoft.com/office/officeart/2005/8/layout/vList2"/>
    <dgm:cxn modelId="{2D3CF6D1-7490-43C5-A188-84052D43CAE8}" srcId="{217B50E9-DD52-4C48-B1E4-94C642782009}" destId="{5425809E-07C1-475E-93AF-DF9F018611CE}" srcOrd="9" destOrd="0" parTransId="{0BBC2D30-43DC-461A-AA0E-6E31076C52E9}" sibTransId="{5F7DF22A-B268-4C8A-B382-DE1992CFDDCD}"/>
    <dgm:cxn modelId="{557B5CDE-3EAC-43D1-8D99-4D0F1F198837}" srcId="{217B50E9-DD52-4C48-B1E4-94C642782009}" destId="{646F3A3F-EC95-4081-8D97-20C8CA4E645C}" srcOrd="0" destOrd="0" parTransId="{DAADC79C-65D8-4D9E-839C-2DA7D1158BC3}" sibTransId="{6D78C519-C1A0-4540-8713-377F5D30A815}"/>
    <dgm:cxn modelId="{A28833ED-4796-4391-9B45-55D161F42407}" srcId="{217B50E9-DD52-4C48-B1E4-94C642782009}" destId="{4D172392-2627-4753-8F3E-C97D49C5FB50}" srcOrd="10" destOrd="0" parTransId="{DD3B4CC5-541D-4CFB-B4EA-71D32FD86F81}" sibTransId="{4C83D8B8-C8BA-4B1E-97EF-745509171F6B}"/>
    <dgm:cxn modelId="{EE11CDB4-F3B6-4C72-9EF6-75E879069B86}" type="presParOf" srcId="{AE00FC90-4ACB-4F76-A9B8-EF4E761552C6}" destId="{4C1F3B79-A06D-4A1D-82FA-08BFADE21289}" srcOrd="0" destOrd="0" presId="urn:microsoft.com/office/officeart/2005/8/layout/vList2"/>
    <dgm:cxn modelId="{D23977C8-6F89-48E7-A636-AC023E9ABBB9}" type="presParOf" srcId="{AE00FC90-4ACB-4F76-A9B8-EF4E761552C6}" destId="{9D7CB1CE-F4E4-4CE9-9DD9-492D7D7B8CFF}" srcOrd="1" destOrd="0" presId="urn:microsoft.com/office/officeart/2005/8/layout/vList2"/>
    <dgm:cxn modelId="{101993E6-D6D6-4361-BD15-E58A7A967233}" type="presParOf" srcId="{AE00FC90-4ACB-4F76-A9B8-EF4E761552C6}" destId="{385B151F-849A-4251-A003-C37A073D0DD1}" srcOrd="2" destOrd="0" presId="urn:microsoft.com/office/officeart/2005/8/layout/vList2"/>
    <dgm:cxn modelId="{0C17F676-7F8F-4A9B-B824-D5D874FE4184}" type="presParOf" srcId="{AE00FC90-4ACB-4F76-A9B8-EF4E761552C6}" destId="{71EBCAA4-4033-405B-827D-E88178C81284}" srcOrd="3" destOrd="0" presId="urn:microsoft.com/office/officeart/2005/8/layout/vList2"/>
    <dgm:cxn modelId="{BAA2F76D-AC82-4659-87B6-72DAFE69A2B3}" type="presParOf" srcId="{AE00FC90-4ACB-4F76-A9B8-EF4E761552C6}" destId="{43E8B704-7285-41F5-8634-D3B39906D9E6}" srcOrd="4" destOrd="0" presId="urn:microsoft.com/office/officeart/2005/8/layout/vList2"/>
    <dgm:cxn modelId="{65095365-6612-4FD8-BC23-AF326D7E72D0}" type="presParOf" srcId="{AE00FC90-4ACB-4F76-A9B8-EF4E761552C6}" destId="{6FB3EA41-739D-493A-8B76-93DBC2855488}" srcOrd="5" destOrd="0" presId="urn:microsoft.com/office/officeart/2005/8/layout/vList2"/>
    <dgm:cxn modelId="{13B103CC-6421-458F-83AB-53698D8E56AB}" type="presParOf" srcId="{AE00FC90-4ACB-4F76-A9B8-EF4E761552C6}" destId="{DC834F13-0339-4FE4-90B8-557E6783FC89}" srcOrd="6" destOrd="0" presId="urn:microsoft.com/office/officeart/2005/8/layout/vList2"/>
    <dgm:cxn modelId="{AFA6C9C9-7F21-470E-B9ED-8455F126F8A2}" type="presParOf" srcId="{AE00FC90-4ACB-4F76-A9B8-EF4E761552C6}" destId="{41C659A6-D4C4-4573-B07C-685A312C378C}" srcOrd="7" destOrd="0" presId="urn:microsoft.com/office/officeart/2005/8/layout/vList2"/>
    <dgm:cxn modelId="{C883D446-FA38-4020-B4C4-0BB009B25AED}" type="presParOf" srcId="{AE00FC90-4ACB-4F76-A9B8-EF4E761552C6}" destId="{D893FEE2-062D-4B62-938D-EB34B63E9555}" srcOrd="8" destOrd="0" presId="urn:microsoft.com/office/officeart/2005/8/layout/vList2"/>
    <dgm:cxn modelId="{20726DDD-8AE0-4105-835A-D6F0F96B3593}" type="presParOf" srcId="{AE00FC90-4ACB-4F76-A9B8-EF4E761552C6}" destId="{03292A54-8BD5-4E31-8228-465D3A3BEC8E}" srcOrd="9" destOrd="0" presId="urn:microsoft.com/office/officeart/2005/8/layout/vList2"/>
    <dgm:cxn modelId="{710B03A8-F2D7-4508-B75D-D6B56B46B923}" type="presParOf" srcId="{AE00FC90-4ACB-4F76-A9B8-EF4E761552C6}" destId="{7476897F-D340-4DED-9794-30E3B6A724F0}" srcOrd="10" destOrd="0" presId="urn:microsoft.com/office/officeart/2005/8/layout/vList2"/>
    <dgm:cxn modelId="{E130FA42-00B9-4312-A958-0C96719BBAB5}" type="presParOf" srcId="{AE00FC90-4ACB-4F76-A9B8-EF4E761552C6}" destId="{DE640E64-5506-44FA-B807-DE961420F1D6}" srcOrd="11" destOrd="0" presId="urn:microsoft.com/office/officeart/2005/8/layout/vList2"/>
    <dgm:cxn modelId="{B0977ACD-50C8-4F73-924F-207FDA4E4D7B}" type="presParOf" srcId="{AE00FC90-4ACB-4F76-A9B8-EF4E761552C6}" destId="{8866098C-58D6-4299-84F7-CD27A7019AF7}" srcOrd="12" destOrd="0" presId="urn:microsoft.com/office/officeart/2005/8/layout/vList2"/>
    <dgm:cxn modelId="{19437ADF-4BD3-4440-8BF0-041550D875F0}" type="presParOf" srcId="{AE00FC90-4ACB-4F76-A9B8-EF4E761552C6}" destId="{04F332C3-6974-47BD-8A1E-4D7B2D0F4E6E}" srcOrd="13" destOrd="0" presId="urn:microsoft.com/office/officeart/2005/8/layout/vList2"/>
    <dgm:cxn modelId="{9A186BED-467E-4F9A-830E-8F8C65059B7A}" type="presParOf" srcId="{AE00FC90-4ACB-4F76-A9B8-EF4E761552C6}" destId="{D5AA65A7-5AA3-4197-B59C-D435F4A61172}" srcOrd="14" destOrd="0" presId="urn:microsoft.com/office/officeart/2005/8/layout/vList2"/>
    <dgm:cxn modelId="{FD53CBB9-D5D2-443F-952A-03A97797DCFA}" type="presParOf" srcId="{AE00FC90-4ACB-4F76-A9B8-EF4E761552C6}" destId="{36AE9708-4CFB-4250-90AD-28CDBD80732A}" srcOrd="15" destOrd="0" presId="urn:microsoft.com/office/officeart/2005/8/layout/vList2"/>
    <dgm:cxn modelId="{BEB4834D-487F-499E-8BCE-95C02AE46FDE}" type="presParOf" srcId="{AE00FC90-4ACB-4F76-A9B8-EF4E761552C6}" destId="{59628E42-A2E8-479F-897B-CC25228A268E}" srcOrd="16" destOrd="0" presId="urn:microsoft.com/office/officeart/2005/8/layout/vList2"/>
    <dgm:cxn modelId="{BFE8E93F-286C-44F3-A3D8-246945CAD09C}" type="presParOf" srcId="{AE00FC90-4ACB-4F76-A9B8-EF4E761552C6}" destId="{A744B5F1-20E8-44C2-9CD5-0D7D355C1CE7}" srcOrd="17" destOrd="0" presId="urn:microsoft.com/office/officeart/2005/8/layout/vList2"/>
    <dgm:cxn modelId="{30D6C3D1-7B7F-4391-AFFF-8A3523FCD549}" type="presParOf" srcId="{AE00FC90-4ACB-4F76-A9B8-EF4E761552C6}" destId="{025D76B1-7483-4238-A324-BBA26A256EA1}" srcOrd="18" destOrd="0" presId="urn:microsoft.com/office/officeart/2005/8/layout/vList2"/>
    <dgm:cxn modelId="{528B8041-E2E4-4BD5-84C1-38C0C0764E65}" type="presParOf" srcId="{AE00FC90-4ACB-4F76-A9B8-EF4E761552C6}" destId="{6DF69F00-6307-4AA3-93FB-9DA7931D1AD9}" srcOrd="19" destOrd="0" presId="urn:microsoft.com/office/officeart/2005/8/layout/vList2"/>
    <dgm:cxn modelId="{99373FE7-A54C-46CE-9287-3257844EE8B7}" type="presParOf" srcId="{AE00FC90-4ACB-4F76-A9B8-EF4E761552C6}" destId="{9577D5E3-CDD0-41C7-BBFE-AD504C243349}" srcOrd="2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8AE3CC6-BD27-42CA-9A9C-3FB130E74637}" type="doc">
      <dgm:prSet loTypeId="urn:microsoft.com/office/officeart/2018/2/layout/IconCircle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C744A8F5-B63A-48DB-A4F8-BE8410E6CB3C}">
      <dgm:prSet/>
      <dgm:spPr/>
      <dgm:t>
        <a:bodyPr/>
        <a:lstStyle/>
        <a:p>
          <a:pPr>
            <a:lnSpc>
              <a:spcPct val="100000"/>
            </a:lnSpc>
          </a:pPr>
          <a:r>
            <a:rPr lang="en-US" b="1"/>
            <a:t>Physical</a:t>
          </a:r>
          <a:endParaRPr lang="en-US"/>
        </a:p>
      </dgm:t>
    </dgm:pt>
    <dgm:pt modelId="{B7F2D16D-B806-45DB-93F1-FD5765B9D9F0}" type="parTrans" cxnId="{459A503A-55C6-4893-8779-D411AFBDC6CF}">
      <dgm:prSet/>
      <dgm:spPr/>
      <dgm:t>
        <a:bodyPr/>
        <a:lstStyle/>
        <a:p>
          <a:endParaRPr lang="en-US"/>
        </a:p>
      </dgm:t>
    </dgm:pt>
    <dgm:pt modelId="{A6E26882-D44A-4D54-B172-ABD0DB30E568}" type="sibTrans" cxnId="{459A503A-55C6-4893-8779-D411AFBDC6CF}">
      <dgm:prSet/>
      <dgm:spPr/>
      <dgm:t>
        <a:bodyPr/>
        <a:lstStyle/>
        <a:p>
          <a:pPr>
            <a:lnSpc>
              <a:spcPct val="100000"/>
            </a:lnSpc>
          </a:pPr>
          <a:endParaRPr lang="en-US"/>
        </a:p>
      </dgm:t>
    </dgm:pt>
    <dgm:pt modelId="{05607FF3-A416-4257-88F8-E8E7611A67B3}">
      <dgm:prSet/>
      <dgm:spPr/>
      <dgm:t>
        <a:bodyPr/>
        <a:lstStyle/>
        <a:p>
          <a:pPr>
            <a:lnSpc>
              <a:spcPct val="100000"/>
            </a:lnSpc>
          </a:pPr>
          <a:r>
            <a:rPr lang="en-US" b="1"/>
            <a:t>Educational </a:t>
          </a:r>
          <a:endParaRPr lang="en-US"/>
        </a:p>
      </dgm:t>
    </dgm:pt>
    <dgm:pt modelId="{744D4B8E-DA19-4BEE-89A0-C5842E17A2A3}" type="parTrans" cxnId="{96C1A781-1704-477F-8386-70600CAB2D50}">
      <dgm:prSet/>
      <dgm:spPr/>
      <dgm:t>
        <a:bodyPr/>
        <a:lstStyle/>
        <a:p>
          <a:endParaRPr lang="en-US"/>
        </a:p>
      </dgm:t>
    </dgm:pt>
    <dgm:pt modelId="{AFA9E600-C335-495E-AA4C-05C6631226FD}" type="sibTrans" cxnId="{96C1A781-1704-477F-8386-70600CAB2D50}">
      <dgm:prSet/>
      <dgm:spPr/>
      <dgm:t>
        <a:bodyPr/>
        <a:lstStyle/>
        <a:p>
          <a:pPr>
            <a:lnSpc>
              <a:spcPct val="100000"/>
            </a:lnSpc>
          </a:pPr>
          <a:endParaRPr lang="en-US"/>
        </a:p>
      </dgm:t>
    </dgm:pt>
    <dgm:pt modelId="{394DD60B-5113-4270-B29B-1842C5E5F1EF}">
      <dgm:prSet/>
      <dgm:spPr/>
      <dgm:t>
        <a:bodyPr/>
        <a:lstStyle/>
        <a:p>
          <a:pPr>
            <a:lnSpc>
              <a:spcPct val="100000"/>
            </a:lnSpc>
          </a:pPr>
          <a:r>
            <a:rPr lang="en-US" b="1"/>
            <a:t>Emotional</a:t>
          </a:r>
          <a:endParaRPr lang="en-US"/>
        </a:p>
      </dgm:t>
    </dgm:pt>
    <dgm:pt modelId="{44B092AE-0292-43DA-BB84-9079DDBA276F}" type="parTrans" cxnId="{0FF4B170-6A38-4208-BBFC-55938EEA1C02}">
      <dgm:prSet/>
      <dgm:spPr/>
      <dgm:t>
        <a:bodyPr/>
        <a:lstStyle/>
        <a:p>
          <a:endParaRPr lang="en-US"/>
        </a:p>
      </dgm:t>
    </dgm:pt>
    <dgm:pt modelId="{B86499D5-A285-4248-8A7B-53FBDE3B9B52}" type="sibTrans" cxnId="{0FF4B170-6A38-4208-BBFC-55938EEA1C02}">
      <dgm:prSet/>
      <dgm:spPr/>
      <dgm:t>
        <a:bodyPr/>
        <a:lstStyle/>
        <a:p>
          <a:pPr>
            <a:lnSpc>
              <a:spcPct val="100000"/>
            </a:lnSpc>
          </a:pPr>
          <a:endParaRPr lang="en-US"/>
        </a:p>
      </dgm:t>
    </dgm:pt>
    <dgm:pt modelId="{FACED756-EC5C-4634-BD6B-52ABB8461631}">
      <dgm:prSet/>
      <dgm:spPr/>
      <dgm:t>
        <a:bodyPr/>
        <a:lstStyle/>
        <a:p>
          <a:pPr>
            <a:lnSpc>
              <a:spcPct val="100000"/>
            </a:lnSpc>
          </a:pPr>
          <a:r>
            <a:rPr lang="en-US" b="1"/>
            <a:t>Medical</a:t>
          </a:r>
          <a:endParaRPr lang="en-US"/>
        </a:p>
      </dgm:t>
    </dgm:pt>
    <dgm:pt modelId="{03D91631-D28D-4BAA-9696-149DBF2442F7}" type="parTrans" cxnId="{40C74A38-CA00-4A64-80A0-134A5AD4526A}">
      <dgm:prSet/>
      <dgm:spPr/>
      <dgm:t>
        <a:bodyPr/>
        <a:lstStyle/>
        <a:p>
          <a:endParaRPr lang="en-US"/>
        </a:p>
      </dgm:t>
    </dgm:pt>
    <dgm:pt modelId="{767A36B4-CC3F-4E8D-B12E-E37BF775B5B7}" type="sibTrans" cxnId="{40C74A38-CA00-4A64-80A0-134A5AD4526A}">
      <dgm:prSet/>
      <dgm:spPr/>
      <dgm:t>
        <a:bodyPr/>
        <a:lstStyle/>
        <a:p>
          <a:pPr>
            <a:lnSpc>
              <a:spcPct val="100000"/>
            </a:lnSpc>
          </a:pPr>
          <a:endParaRPr lang="en-US"/>
        </a:p>
      </dgm:t>
    </dgm:pt>
    <dgm:pt modelId="{D4BF3FB8-00F6-4389-892F-3D6535EFE0C7}" type="pres">
      <dgm:prSet presAssocID="{68AE3CC6-BD27-42CA-9A9C-3FB130E74637}" presName="root" presStyleCnt="0">
        <dgm:presLayoutVars>
          <dgm:dir/>
          <dgm:resizeHandles val="exact"/>
        </dgm:presLayoutVars>
      </dgm:prSet>
      <dgm:spPr/>
    </dgm:pt>
    <dgm:pt modelId="{C0C5A2C8-3C02-406E-B7A7-9A7256009526}" type="pres">
      <dgm:prSet presAssocID="{68AE3CC6-BD27-42CA-9A9C-3FB130E74637}" presName="container" presStyleCnt="0">
        <dgm:presLayoutVars>
          <dgm:dir/>
          <dgm:resizeHandles val="exact"/>
        </dgm:presLayoutVars>
      </dgm:prSet>
      <dgm:spPr/>
    </dgm:pt>
    <dgm:pt modelId="{CBAC0782-2B8E-4FA8-91C2-84C994511467}" type="pres">
      <dgm:prSet presAssocID="{C744A8F5-B63A-48DB-A4F8-BE8410E6CB3C}" presName="compNode" presStyleCnt="0"/>
      <dgm:spPr/>
    </dgm:pt>
    <dgm:pt modelId="{6A4E54B7-7139-4083-91B5-13B4F24FBE4B}" type="pres">
      <dgm:prSet presAssocID="{C744A8F5-B63A-48DB-A4F8-BE8410E6CB3C}" presName="iconBgRect" presStyleLbl="bgShp" presStyleIdx="0" presStyleCnt="4"/>
      <dgm:spPr/>
    </dgm:pt>
    <dgm:pt modelId="{2462C43F-592B-4310-9563-DCC1CE9E1A25}" type="pres">
      <dgm:prSet presAssocID="{C744A8F5-B63A-48DB-A4F8-BE8410E6CB3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dy Builder"/>
        </a:ext>
      </dgm:extLst>
    </dgm:pt>
    <dgm:pt modelId="{806D7F89-BC9D-4CA4-B520-AE2008D1B626}" type="pres">
      <dgm:prSet presAssocID="{C744A8F5-B63A-48DB-A4F8-BE8410E6CB3C}" presName="spaceRect" presStyleCnt="0"/>
      <dgm:spPr/>
    </dgm:pt>
    <dgm:pt modelId="{ECFE5392-CF69-4D9C-AD4F-F468BCF39B45}" type="pres">
      <dgm:prSet presAssocID="{C744A8F5-B63A-48DB-A4F8-BE8410E6CB3C}" presName="textRect" presStyleLbl="revTx" presStyleIdx="0" presStyleCnt="4">
        <dgm:presLayoutVars>
          <dgm:chMax val="1"/>
          <dgm:chPref val="1"/>
        </dgm:presLayoutVars>
      </dgm:prSet>
      <dgm:spPr/>
    </dgm:pt>
    <dgm:pt modelId="{E8A33ADB-E94E-4921-993D-97BAE99E0FC0}" type="pres">
      <dgm:prSet presAssocID="{A6E26882-D44A-4D54-B172-ABD0DB30E568}" presName="sibTrans" presStyleLbl="sibTrans2D1" presStyleIdx="0" presStyleCnt="0"/>
      <dgm:spPr/>
    </dgm:pt>
    <dgm:pt modelId="{42027D51-AC11-499E-B8E7-80B97C0BD24B}" type="pres">
      <dgm:prSet presAssocID="{05607FF3-A416-4257-88F8-E8E7611A67B3}" presName="compNode" presStyleCnt="0"/>
      <dgm:spPr/>
    </dgm:pt>
    <dgm:pt modelId="{6511DAC1-BF1A-41D0-A90D-AB10184894D0}" type="pres">
      <dgm:prSet presAssocID="{05607FF3-A416-4257-88F8-E8E7611A67B3}" presName="iconBgRect" presStyleLbl="bgShp" presStyleIdx="1" presStyleCnt="4"/>
      <dgm:spPr/>
    </dgm:pt>
    <dgm:pt modelId="{70F69AA9-EDB2-4C2B-AD64-9D267449E293}" type="pres">
      <dgm:prSet presAssocID="{05607FF3-A416-4257-88F8-E8E7611A67B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C097162D-958C-4443-8CEE-BB7710490B8C}" type="pres">
      <dgm:prSet presAssocID="{05607FF3-A416-4257-88F8-E8E7611A67B3}" presName="spaceRect" presStyleCnt="0"/>
      <dgm:spPr/>
    </dgm:pt>
    <dgm:pt modelId="{69EC1F6D-6E71-44A1-9F58-7C4FB6223D07}" type="pres">
      <dgm:prSet presAssocID="{05607FF3-A416-4257-88F8-E8E7611A67B3}" presName="textRect" presStyleLbl="revTx" presStyleIdx="1" presStyleCnt="4">
        <dgm:presLayoutVars>
          <dgm:chMax val="1"/>
          <dgm:chPref val="1"/>
        </dgm:presLayoutVars>
      </dgm:prSet>
      <dgm:spPr/>
    </dgm:pt>
    <dgm:pt modelId="{9A992C4F-BB7F-405A-8633-CAD3DC20BA98}" type="pres">
      <dgm:prSet presAssocID="{AFA9E600-C335-495E-AA4C-05C6631226FD}" presName="sibTrans" presStyleLbl="sibTrans2D1" presStyleIdx="0" presStyleCnt="0"/>
      <dgm:spPr/>
    </dgm:pt>
    <dgm:pt modelId="{EFB16541-F052-4396-BA98-3E03A8AA742A}" type="pres">
      <dgm:prSet presAssocID="{394DD60B-5113-4270-B29B-1842C5E5F1EF}" presName="compNode" presStyleCnt="0"/>
      <dgm:spPr/>
    </dgm:pt>
    <dgm:pt modelId="{3F664028-D963-43AE-B2DA-86E5D477F207}" type="pres">
      <dgm:prSet presAssocID="{394DD60B-5113-4270-B29B-1842C5E5F1EF}" presName="iconBgRect" presStyleLbl="bgShp" presStyleIdx="2" presStyleCnt="4"/>
      <dgm:spPr/>
    </dgm:pt>
    <dgm:pt modelId="{522A7F13-A247-40B9-8B59-8208226A6F65}" type="pres">
      <dgm:prSet presAssocID="{394DD60B-5113-4270-B29B-1842C5E5F1E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a:ext>
      </dgm:extLst>
    </dgm:pt>
    <dgm:pt modelId="{2D6DF2DC-6E3B-4B16-8A13-2C93FEDDAB5A}" type="pres">
      <dgm:prSet presAssocID="{394DD60B-5113-4270-B29B-1842C5E5F1EF}" presName="spaceRect" presStyleCnt="0"/>
      <dgm:spPr/>
    </dgm:pt>
    <dgm:pt modelId="{D078E9DF-CD4E-468B-AB17-46903CD57226}" type="pres">
      <dgm:prSet presAssocID="{394DD60B-5113-4270-B29B-1842C5E5F1EF}" presName="textRect" presStyleLbl="revTx" presStyleIdx="2" presStyleCnt="4">
        <dgm:presLayoutVars>
          <dgm:chMax val="1"/>
          <dgm:chPref val="1"/>
        </dgm:presLayoutVars>
      </dgm:prSet>
      <dgm:spPr/>
    </dgm:pt>
    <dgm:pt modelId="{D6576BAB-A750-4F79-A11D-97BF5117DC18}" type="pres">
      <dgm:prSet presAssocID="{B86499D5-A285-4248-8A7B-53FBDE3B9B52}" presName="sibTrans" presStyleLbl="sibTrans2D1" presStyleIdx="0" presStyleCnt="0"/>
      <dgm:spPr/>
    </dgm:pt>
    <dgm:pt modelId="{D490E560-1E26-4F3F-B3E0-19787DB1851A}" type="pres">
      <dgm:prSet presAssocID="{FACED756-EC5C-4634-BD6B-52ABB8461631}" presName="compNode" presStyleCnt="0"/>
      <dgm:spPr/>
    </dgm:pt>
    <dgm:pt modelId="{38F53734-821A-4F09-8D17-B81E5AE06466}" type="pres">
      <dgm:prSet presAssocID="{FACED756-EC5C-4634-BD6B-52ABB8461631}" presName="iconBgRect" presStyleLbl="bgShp" presStyleIdx="3" presStyleCnt="4"/>
      <dgm:spPr/>
    </dgm:pt>
    <dgm:pt modelId="{B3C05105-6B9C-44EF-BE8B-174D45B4C638}" type="pres">
      <dgm:prSet presAssocID="{FACED756-EC5C-4634-BD6B-52ABB846163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AFB305E9-FF52-4D0A-BACA-B1711B05ECEC}" type="pres">
      <dgm:prSet presAssocID="{FACED756-EC5C-4634-BD6B-52ABB8461631}" presName="spaceRect" presStyleCnt="0"/>
      <dgm:spPr/>
    </dgm:pt>
    <dgm:pt modelId="{0DC926B8-65D1-4F24-A100-F7C772203789}" type="pres">
      <dgm:prSet presAssocID="{FACED756-EC5C-4634-BD6B-52ABB8461631}" presName="textRect" presStyleLbl="revTx" presStyleIdx="3" presStyleCnt="4">
        <dgm:presLayoutVars>
          <dgm:chMax val="1"/>
          <dgm:chPref val="1"/>
        </dgm:presLayoutVars>
      </dgm:prSet>
      <dgm:spPr/>
    </dgm:pt>
  </dgm:ptLst>
  <dgm:cxnLst>
    <dgm:cxn modelId="{8CC94509-8DB1-40C5-934D-D1289289FCF7}" type="presOf" srcId="{B86499D5-A285-4248-8A7B-53FBDE3B9B52}" destId="{D6576BAB-A750-4F79-A11D-97BF5117DC18}" srcOrd="0" destOrd="0" presId="urn:microsoft.com/office/officeart/2018/2/layout/IconCircleList"/>
    <dgm:cxn modelId="{C35C050D-6A2C-42CA-9BE3-B86C13BC06C9}" type="presOf" srcId="{FACED756-EC5C-4634-BD6B-52ABB8461631}" destId="{0DC926B8-65D1-4F24-A100-F7C772203789}" srcOrd="0" destOrd="0" presId="urn:microsoft.com/office/officeart/2018/2/layout/IconCircleList"/>
    <dgm:cxn modelId="{40C74A38-CA00-4A64-80A0-134A5AD4526A}" srcId="{68AE3CC6-BD27-42CA-9A9C-3FB130E74637}" destId="{FACED756-EC5C-4634-BD6B-52ABB8461631}" srcOrd="3" destOrd="0" parTransId="{03D91631-D28D-4BAA-9696-149DBF2442F7}" sibTransId="{767A36B4-CC3F-4E8D-B12E-E37BF775B5B7}"/>
    <dgm:cxn modelId="{459A503A-55C6-4893-8779-D411AFBDC6CF}" srcId="{68AE3CC6-BD27-42CA-9A9C-3FB130E74637}" destId="{C744A8F5-B63A-48DB-A4F8-BE8410E6CB3C}" srcOrd="0" destOrd="0" parTransId="{B7F2D16D-B806-45DB-93F1-FD5765B9D9F0}" sibTransId="{A6E26882-D44A-4D54-B172-ABD0DB30E568}"/>
    <dgm:cxn modelId="{C4CF245E-2002-4FB1-AE98-930A0845446B}" type="presOf" srcId="{68AE3CC6-BD27-42CA-9A9C-3FB130E74637}" destId="{D4BF3FB8-00F6-4389-892F-3D6535EFE0C7}" srcOrd="0" destOrd="0" presId="urn:microsoft.com/office/officeart/2018/2/layout/IconCircleList"/>
    <dgm:cxn modelId="{0FF4B170-6A38-4208-BBFC-55938EEA1C02}" srcId="{68AE3CC6-BD27-42CA-9A9C-3FB130E74637}" destId="{394DD60B-5113-4270-B29B-1842C5E5F1EF}" srcOrd="2" destOrd="0" parTransId="{44B092AE-0292-43DA-BB84-9079DDBA276F}" sibTransId="{B86499D5-A285-4248-8A7B-53FBDE3B9B52}"/>
    <dgm:cxn modelId="{B857E071-CF2C-435A-838B-D6C773441873}" type="presOf" srcId="{A6E26882-D44A-4D54-B172-ABD0DB30E568}" destId="{E8A33ADB-E94E-4921-993D-97BAE99E0FC0}" srcOrd="0" destOrd="0" presId="urn:microsoft.com/office/officeart/2018/2/layout/IconCircleList"/>
    <dgm:cxn modelId="{0793EE78-C77F-43F3-BA91-EDB4FFA4D7C6}" type="presOf" srcId="{05607FF3-A416-4257-88F8-E8E7611A67B3}" destId="{69EC1F6D-6E71-44A1-9F58-7C4FB6223D07}" srcOrd="0" destOrd="0" presId="urn:microsoft.com/office/officeart/2018/2/layout/IconCircleList"/>
    <dgm:cxn modelId="{96C1A781-1704-477F-8386-70600CAB2D50}" srcId="{68AE3CC6-BD27-42CA-9A9C-3FB130E74637}" destId="{05607FF3-A416-4257-88F8-E8E7611A67B3}" srcOrd="1" destOrd="0" parTransId="{744D4B8E-DA19-4BEE-89A0-C5842E17A2A3}" sibTransId="{AFA9E600-C335-495E-AA4C-05C6631226FD}"/>
    <dgm:cxn modelId="{B889A38F-60FB-4A5B-8455-28E639DC3A2A}" type="presOf" srcId="{C744A8F5-B63A-48DB-A4F8-BE8410E6CB3C}" destId="{ECFE5392-CF69-4D9C-AD4F-F468BCF39B45}" srcOrd="0" destOrd="0" presId="urn:microsoft.com/office/officeart/2018/2/layout/IconCircleList"/>
    <dgm:cxn modelId="{57A78DAE-426D-4FDC-8A8B-900EC0D4605F}" type="presOf" srcId="{394DD60B-5113-4270-B29B-1842C5E5F1EF}" destId="{D078E9DF-CD4E-468B-AB17-46903CD57226}" srcOrd="0" destOrd="0" presId="urn:microsoft.com/office/officeart/2018/2/layout/IconCircleList"/>
    <dgm:cxn modelId="{F19806EC-54CD-4DD9-A6F2-35F3DF847B91}" type="presOf" srcId="{AFA9E600-C335-495E-AA4C-05C6631226FD}" destId="{9A992C4F-BB7F-405A-8633-CAD3DC20BA98}" srcOrd="0" destOrd="0" presId="urn:microsoft.com/office/officeart/2018/2/layout/IconCircleList"/>
    <dgm:cxn modelId="{99C34B57-F906-44FE-B3C4-2A4B58859830}" type="presParOf" srcId="{D4BF3FB8-00F6-4389-892F-3D6535EFE0C7}" destId="{C0C5A2C8-3C02-406E-B7A7-9A7256009526}" srcOrd="0" destOrd="0" presId="urn:microsoft.com/office/officeart/2018/2/layout/IconCircleList"/>
    <dgm:cxn modelId="{FB5CBF79-8245-44F0-8FDC-73723DB22CDE}" type="presParOf" srcId="{C0C5A2C8-3C02-406E-B7A7-9A7256009526}" destId="{CBAC0782-2B8E-4FA8-91C2-84C994511467}" srcOrd="0" destOrd="0" presId="urn:microsoft.com/office/officeart/2018/2/layout/IconCircleList"/>
    <dgm:cxn modelId="{2536092F-77A9-4734-8AD0-6B069F0BF2CC}" type="presParOf" srcId="{CBAC0782-2B8E-4FA8-91C2-84C994511467}" destId="{6A4E54B7-7139-4083-91B5-13B4F24FBE4B}" srcOrd="0" destOrd="0" presId="urn:microsoft.com/office/officeart/2018/2/layout/IconCircleList"/>
    <dgm:cxn modelId="{93E459C0-4D8F-4B27-A58F-8E9EBC97B4A8}" type="presParOf" srcId="{CBAC0782-2B8E-4FA8-91C2-84C994511467}" destId="{2462C43F-592B-4310-9563-DCC1CE9E1A25}" srcOrd="1" destOrd="0" presId="urn:microsoft.com/office/officeart/2018/2/layout/IconCircleList"/>
    <dgm:cxn modelId="{F229D136-B3F8-4270-AA5F-5FD54B284049}" type="presParOf" srcId="{CBAC0782-2B8E-4FA8-91C2-84C994511467}" destId="{806D7F89-BC9D-4CA4-B520-AE2008D1B626}" srcOrd="2" destOrd="0" presId="urn:microsoft.com/office/officeart/2018/2/layout/IconCircleList"/>
    <dgm:cxn modelId="{F01293E1-A9F5-4476-80FC-03268ED54DA2}" type="presParOf" srcId="{CBAC0782-2B8E-4FA8-91C2-84C994511467}" destId="{ECFE5392-CF69-4D9C-AD4F-F468BCF39B45}" srcOrd="3" destOrd="0" presId="urn:microsoft.com/office/officeart/2018/2/layout/IconCircleList"/>
    <dgm:cxn modelId="{2B82881F-739C-42E7-9144-C719FE98A046}" type="presParOf" srcId="{C0C5A2C8-3C02-406E-B7A7-9A7256009526}" destId="{E8A33ADB-E94E-4921-993D-97BAE99E0FC0}" srcOrd="1" destOrd="0" presId="urn:microsoft.com/office/officeart/2018/2/layout/IconCircleList"/>
    <dgm:cxn modelId="{7326E276-B649-4DDC-9F13-B2BBD5AC063C}" type="presParOf" srcId="{C0C5A2C8-3C02-406E-B7A7-9A7256009526}" destId="{42027D51-AC11-499E-B8E7-80B97C0BD24B}" srcOrd="2" destOrd="0" presId="urn:microsoft.com/office/officeart/2018/2/layout/IconCircleList"/>
    <dgm:cxn modelId="{86568C1C-39CF-4843-9990-E8C81545134A}" type="presParOf" srcId="{42027D51-AC11-499E-B8E7-80B97C0BD24B}" destId="{6511DAC1-BF1A-41D0-A90D-AB10184894D0}" srcOrd="0" destOrd="0" presId="urn:microsoft.com/office/officeart/2018/2/layout/IconCircleList"/>
    <dgm:cxn modelId="{1F912606-98BC-4594-81B8-D232558E1829}" type="presParOf" srcId="{42027D51-AC11-499E-B8E7-80B97C0BD24B}" destId="{70F69AA9-EDB2-4C2B-AD64-9D267449E293}" srcOrd="1" destOrd="0" presId="urn:microsoft.com/office/officeart/2018/2/layout/IconCircleList"/>
    <dgm:cxn modelId="{D800AAF4-034D-459E-9CB4-96D27F655C8B}" type="presParOf" srcId="{42027D51-AC11-499E-B8E7-80B97C0BD24B}" destId="{C097162D-958C-4443-8CEE-BB7710490B8C}" srcOrd="2" destOrd="0" presId="urn:microsoft.com/office/officeart/2018/2/layout/IconCircleList"/>
    <dgm:cxn modelId="{6063143C-7A9E-4132-8E67-B0763BB825E5}" type="presParOf" srcId="{42027D51-AC11-499E-B8E7-80B97C0BD24B}" destId="{69EC1F6D-6E71-44A1-9F58-7C4FB6223D07}" srcOrd="3" destOrd="0" presId="urn:microsoft.com/office/officeart/2018/2/layout/IconCircleList"/>
    <dgm:cxn modelId="{E48DE49E-B5CF-431C-9CA8-0779F0154313}" type="presParOf" srcId="{C0C5A2C8-3C02-406E-B7A7-9A7256009526}" destId="{9A992C4F-BB7F-405A-8633-CAD3DC20BA98}" srcOrd="3" destOrd="0" presId="urn:microsoft.com/office/officeart/2018/2/layout/IconCircleList"/>
    <dgm:cxn modelId="{73DE940D-0F0C-40C8-845B-59AC7E35C1AB}" type="presParOf" srcId="{C0C5A2C8-3C02-406E-B7A7-9A7256009526}" destId="{EFB16541-F052-4396-BA98-3E03A8AA742A}" srcOrd="4" destOrd="0" presId="urn:microsoft.com/office/officeart/2018/2/layout/IconCircleList"/>
    <dgm:cxn modelId="{84975B7A-492F-43DD-BD16-AB7BE43338AB}" type="presParOf" srcId="{EFB16541-F052-4396-BA98-3E03A8AA742A}" destId="{3F664028-D963-43AE-B2DA-86E5D477F207}" srcOrd="0" destOrd="0" presId="urn:microsoft.com/office/officeart/2018/2/layout/IconCircleList"/>
    <dgm:cxn modelId="{6AFB5F6B-D98D-4521-A9A6-FAF10A5A2631}" type="presParOf" srcId="{EFB16541-F052-4396-BA98-3E03A8AA742A}" destId="{522A7F13-A247-40B9-8B59-8208226A6F65}" srcOrd="1" destOrd="0" presId="urn:microsoft.com/office/officeart/2018/2/layout/IconCircleList"/>
    <dgm:cxn modelId="{F7CA5C52-23ED-4B82-A939-B0AC9384CC94}" type="presParOf" srcId="{EFB16541-F052-4396-BA98-3E03A8AA742A}" destId="{2D6DF2DC-6E3B-4B16-8A13-2C93FEDDAB5A}" srcOrd="2" destOrd="0" presId="urn:microsoft.com/office/officeart/2018/2/layout/IconCircleList"/>
    <dgm:cxn modelId="{B05F3166-4F50-425E-9E1E-B804DA9F906D}" type="presParOf" srcId="{EFB16541-F052-4396-BA98-3E03A8AA742A}" destId="{D078E9DF-CD4E-468B-AB17-46903CD57226}" srcOrd="3" destOrd="0" presId="urn:microsoft.com/office/officeart/2018/2/layout/IconCircleList"/>
    <dgm:cxn modelId="{147C6A71-71CF-43C3-9C4D-082C6CD32A61}" type="presParOf" srcId="{C0C5A2C8-3C02-406E-B7A7-9A7256009526}" destId="{D6576BAB-A750-4F79-A11D-97BF5117DC18}" srcOrd="5" destOrd="0" presId="urn:microsoft.com/office/officeart/2018/2/layout/IconCircleList"/>
    <dgm:cxn modelId="{AC89F861-5220-434E-B034-757B201F98C8}" type="presParOf" srcId="{C0C5A2C8-3C02-406E-B7A7-9A7256009526}" destId="{D490E560-1E26-4F3F-B3E0-19787DB1851A}" srcOrd="6" destOrd="0" presId="urn:microsoft.com/office/officeart/2018/2/layout/IconCircleList"/>
    <dgm:cxn modelId="{82481FE9-AA90-4544-921B-C3E0AB0095A9}" type="presParOf" srcId="{D490E560-1E26-4F3F-B3E0-19787DB1851A}" destId="{38F53734-821A-4F09-8D17-B81E5AE06466}" srcOrd="0" destOrd="0" presId="urn:microsoft.com/office/officeart/2018/2/layout/IconCircleList"/>
    <dgm:cxn modelId="{9BE12830-8830-4C9A-B66A-28A7FA47AC06}" type="presParOf" srcId="{D490E560-1E26-4F3F-B3E0-19787DB1851A}" destId="{B3C05105-6B9C-44EF-BE8B-174D45B4C638}" srcOrd="1" destOrd="0" presId="urn:microsoft.com/office/officeart/2018/2/layout/IconCircleList"/>
    <dgm:cxn modelId="{155EFC44-753D-4E67-84F4-22EF78688944}" type="presParOf" srcId="{D490E560-1E26-4F3F-B3E0-19787DB1851A}" destId="{AFB305E9-FF52-4D0A-BACA-B1711B05ECEC}" srcOrd="2" destOrd="0" presId="urn:microsoft.com/office/officeart/2018/2/layout/IconCircleList"/>
    <dgm:cxn modelId="{24C46AD4-BCAF-4B06-A060-F4159985D8E9}" type="presParOf" srcId="{D490E560-1E26-4F3F-B3E0-19787DB1851A}" destId="{0DC926B8-65D1-4F24-A100-F7C77220378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0EB40B0-E6B9-49B5-8431-F5F0289BD0E1}"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7EA262CC-898D-49D2-902A-0A0D14580E99}">
      <dgm:prSet/>
      <dgm:spPr/>
      <dgm:t>
        <a:bodyPr/>
        <a:lstStyle/>
        <a:p>
          <a:r>
            <a:rPr lang="en-US" b="1">
              <a:latin typeface="Comic Sans MS"/>
            </a:rPr>
            <a:t>Listen carefully to what the child is saying, don’t investigate and don’t ask questions!</a:t>
          </a:r>
          <a:endParaRPr lang="en-US">
            <a:latin typeface="Comic Sans MS"/>
          </a:endParaRPr>
        </a:p>
      </dgm:t>
    </dgm:pt>
    <dgm:pt modelId="{302530A6-8678-44DD-A7A0-300F6296B519}" type="parTrans" cxnId="{B3285ECA-F3C6-4277-AC1C-BE17083ADB3C}">
      <dgm:prSet/>
      <dgm:spPr/>
      <dgm:t>
        <a:bodyPr/>
        <a:lstStyle/>
        <a:p>
          <a:endParaRPr lang="en-US"/>
        </a:p>
      </dgm:t>
    </dgm:pt>
    <dgm:pt modelId="{9BAF9622-0793-4282-8072-A81C9EB9939D}" type="sibTrans" cxnId="{B3285ECA-F3C6-4277-AC1C-BE17083ADB3C}">
      <dgm:prSet/>
      <dgm:spPr/>
      <dgm:t>
        <a:bodyPr/>
        <a:lstStyle/>
        <a:p>
          <a:endParaRPr lang="en-US"/>
        </a:p>
      </dgm:t>
    </dgm:pt>
    <dgm:pt modelId="{67DCFC24-027A-4E88-A637-8720D6642273}">
      <dgm:prSet/>
      <dgm:spPr/>
      <dgm:t>
        <a:bodyPr/>
        <a:lstStyle/>
        <a:p>
          <a:r>
            <a:rPr lang="en-US" b="1">
              <a:latin typeface="Comic Sans MS"/>
            </a:rPr>
            <a:t>Give them the tools to talk </a:t>
          </a:r>
          <a:endParaRPr lang="en-US">
            <a:latin typeface="Comic Sans MS"/>
          </a:endParaRPr>
        </a:p>
      </dgm:t>
    </dgm:pt>
    <dgm:pt modelId="{8777744B-B4BD-44E2-80C1-9A46CA7AF0C5}" type="parTrans" cxnId="{68C54B8F-F0E2-4FA7-914B-390CD71057A6}">
      <dgm:prSet/>
      <dgm:spPr/>
      <dgm:t>
        <a:bodyPr/>
        <a:lstStyle/>
        <a:p>
          <a:endParaRPr lang="en-US"/>
        </a:p>
      </dgm:t>
    </dgm:pt>
    <dgm:pt modelId="{16454A58-07AA-49FD-8D2B-905E73691AF3}" type="sibTrans" cxnId="{68C54B8F-F0E2-4FA7-914B-390CD71057A6}">
      <dgm:prSet/>
      <dgm:spPr/>
      <dgm:t>
        <a:bodyPr/>
        <a:lstStyle/>
        <a:p>
          <a:endParaRPr lang="en-US"/>
        </a:p>
      </dgm:t>
    </dgm:pt>
    <dgm:pt modelId="{23FD439E-4E08-423A-A5C7-6C0C0E6DDE50}">
      <dgm:prSet/>
      <dgm:spPr/>
      <dgm:t>
        <a:bodyPr/>
        <a:lstStyle/>
        <a:p>
          <a:r>
            <a:rPr lang="en-US" b="1">
              <a:latin typeface="Comic Sans MS"/>
            </a:rPr>
            <a:t>Let them know they’ve done the right thing by telling you.</a:t>
          </a:r>
          <a:endParaRPr lang="en-US">
            <a:latin typeface="Comic Sans MS"/>
          </a:endParaRPr>
        </a:p>
      </dgm:t>
    </dgm:pt>
    <dgm:pt modelId="{091E7891-83D5-4A8B-944B-12C2532BA110}" type="parTrans" cxnId="{254A96DB-CE0B-406C-BA84-9165A63ABF8D}">
      <dgm:prSet/>
      <dgm:spPr/>
      <dgm:t>
        <a:bodyPr/>
        <a:lstStyle/>
        <a:p>
          <a:endParaRPr lang="en-US"/>
        </a:p>
      </dgm:t>
    </dgm:pt>
    <dgm:pt modelId="{DEDBA53F-D115-4D3E-BF9C-7C341B835860}" type="sibTrans" cxnId="{254A96DB-CE0B-406C-BA84-9165A63ABF8D}">
      <dgm:prSet/>
      <dgm:spPr/>
      <dgm:t>
        <a:bodyPr/>
        <a:lstStyle/>
        <a:p>
          <a:endParaRPr lang="en-US"/>
        </a:p>
      </dgm:t>
    </dgm:pt>
    <dgm:pt modelId="{26398B26-570F-4558-9FDF-2E98D3467A99}">
      <dgm:prSet/>
      <dgm:spPr/>
      <dgm:t>
        <a:bodyPr/>
        <a:lstStyle/>
        <a:p>
          <a:r>
            <a:rPr lang="en-US" b="1">
              <a:latin typeface="Comic Sans MS"/>
            </a:rPr>
            <a:t>Tell them it's not their fault</a:t>
          </a:r>
          <a:endParaRPr lang="en-US">
            <a:latin typeface="Comic Sans MS"/>
          </a:endParaRPr>
        </a:p>
      </dgm:t>
    </dgm:pt>
    <dgm:pt modelId="{3B59FD29-B4E4-4B59-A446-9C9FAAB3328D}" type="parTrans" cxnId="{950C3546-7529-479C-8F4A-16379EB53459}">
      <dgm:prSet/>
      <dgm:spPr/>
      <dgm:t>
        <a:bodyPr/>
        <a:lstStyle/>
        <a:p>
          <a:endParaRPr lang="en-US"/>
        </a:p>
      </dgm:t>
    </dgm:pt>
    <dgm:pt modelId="{583D9C92-7D28-42ED-8BE9-530AAF7983B8}" type="sibTrans" cxnId="{950C3546-7529-479C-8F4A-16379EB53459}">
      <dgm:prSet/>
      <dgm:spPr/>
      <dgm:t>
        <a:bodyPr/>
        <a:lstStyle/>
        <a:p>
          <a:endParaRPr lang="en-US"/>
        </a:p>
      </dgm:t>
    </dgm:pt>
    <dgm:pt modelId="{66507C94-1B49-4D1B-8BE5-1CDF07FA0F1F}">
      <dgm:prSet/>
      <dgm:spPr/>
      <dgm:t>
        <a:bodyPr/>
        <a:lstStyle/>
        <a:p>
          <a:r>
            <a:rPr lang="en-US" b="1">
              <a:latin typeface="Comic Sans MS"/>
            </a:rPr>
            <a:t>Say you will take them seriously</a:t>
          </a:r>
          <a:endParaRPr lang="en-US">
            <a:latin typeface="Comic Sans MS"/>
          </a:endParaRPr>
        </a:p>
      </dgm:t>
    </dgm:pt>
    <dgm:pt modelId="{AE619397-6F2C-41BB-9DBC-EAAD79519924}" type="parTrans" cxnId="{FCCDCA6A-1C83-498D-90CA-97CA80B73814}">
      <dgm:prSet/>
      <dgm:spPr/>
      <dgm:t>
        <a:bodyPr/>
        <a:lstStyle/>
        <a:p>
          <a:endParaRPr lang="en-US"/>
        </a:p>
      </dgm:t>
    </dgm:pt>
    <dgm:pt modelId="{639025B3-968D-4060-B756-C0335E0848F4}" type="sibTrans" cxnId="{FCCDCA6A-1C83-498D-90CA-97CA80B73814}">
      <dgm:prSet/>
      <dgm:spPr/>
      <dgm:t>
        <a:bodyPr/>
        <a:lstStyle/>
        <a:p>
          <a:endParaRPr lang="en-US"/>
        </a:p>
      </dgm:t>
    </dgm:pt>
    <dgm:pt modelId="{B19325A3-8CC9-49AD-A00E-B6A25817F0EB}">
      <dgm:prSet/>
      <dgm:spPr/>
      <dgm:t>
        <a:bodyPr/>
        <a:lstStyle/>
        <a:p>
          <a:r>
            <a:rPr lang="en-US" b="1">
              <a:latin typeface="Comic Sans MS"/>
            </a:rPr>
            <a:t>Don’t confront the alleged abuser</a:t>
          </a:r>
          <a:endParaRPr lang="en-US">
            <a:latin typeface="Comic Sans MS"/>
          </a:endParaRPr>
        </a:p>
      </dgm:t>
    </dgm:pt>
    <dgm:pt modelId="{987A3E51-7556-4687-92F8-18507696521C}" type="parTrans" cxnId="{2F4581C1-9B06-44D0-9E28-2CE11E929AEA}">
      <dgm:prSet/>
      <dgm:spPr/>
      <dgm:t>
        <a:bodyPr/>
        <a:lstStyle/>
        <a:p>
          <a:endParaRPr lang="en-US"/>
        </a:p>
      </dgm:t>
    </dgm:pt>
    <dgm:pt modelId="{C80F87E9-37C5-4CD5-A708-81427BA480A1}" type="sibTrans" cxnId="{2F4581C1-9B06-44D0-9E28-2CE11E929AEA}">
      <dgm:prSet/>
      <dgm:spPr/>
      <dgm:t>
        <a:bodyPr/>
        <a:lstStyle/>
        <a:p>
          <a:endParaRPr lang="en-US"/>
        </a:p>
      </dgm:t>
    </dgm:pt>
    <dgm:pt modelId="{B01F7CAC-6A89-4712-9BA3-F52277354528}">
      <dgm:prSet/>
      <dgm:spPr/>
      <dgm:t>
        <a:bodyPr/>
        <a:lstStyle/>
        <a:p>
          <a:r>
            <a:rPr lang="en-US" b="1">
              <a:latin typeface="Comic Sans MS"/>
            </a:rPr>
            <a:t>Explain what you will do next </a:t>
          </a:r>
          <a:endParaRPr lang="en-US">
            <a:latin typeface="Comic Sans MS"/>
          </a:endParaRPr>
        </a:p>
      </dgm:t>
    </dgm:pt>
    <dgm:pt modelId="{8BDDAEBE-3C11-4D56-B51F-358FFDBC8CCB}" type="parTrans" cxnId="{1052A66F-ED84-4EF0-9033-B13F40F3BE6B}">
      <dgm:prSet/>
      <dgm:spPr/>
      <dgm:t>
        <a:bodyPr/>
        <a:lstStyle/>
        <a:p>
          <a:endParaRPr lang="en-US"/>
        </a:p>
      </dgm:t>
    </dgm:pt>
    <dgm:pt modelId="{A386C699-CF1E-4AB6-9C95-ABAC1A72374D}" type="sibTrans" cxnId="{1052A66F-ED84-4EF0-9033-B13F40F3BE6B}">
      <dgm:prSet/>
      <dgm:spPr/>
      <dgm:t>
        <a:bodyPr/>
        <a:lstStyle/>
        <a:p>
          <a:endParaRPr lang="en-US"/>
        </a:p>
      </dgm:t>
    </dgm:pt>
    <dgm:pt modelId="{40843AF0-6FE3-42B6-85EA-5124AB42545E}">
      <dgm:prSet/>
      <dgm:spPr/>
      <dgm:t>
        <a:bodyPr/>
        <a:lstStyle/>
        <a:p>
          <a:r>
            <a:rPr lang="en-US" b="1">
              <a:latin typeface="Comic Sans MS"/>
            </a:rPr>
            <a:t>Report the child's disclosure straight away </a:t>
          </a:r>
          <a:endParaRPr lang="en-US">
            <a:latin typeface="Comic Sans MS"/>
          </a:endParaRPr>
        </a:p>
      </dgm:t>
    </dgm:pt>
    <dgm:pt modelId="{BD2F21BE-DD6A-4F88-9BA3-B53E04A90509}" type="parTrans" cxnId="{4A10AC04-D268-480A-A7DD-1D0EDE68789D}">
      <dgm:prSet/>
      <dgm:spPr/>
      <dgm:t>
        <a:bodyPr/>
        <a:lstStyle/>
        <a:p>
          <a:endParaRPr lang="en-US"/>
        </a:p>
      </dgm:t>
    </dgm:pt>
    <dgm:pt modelId="{4C2904C8-480C-4317-ABDE-077114DFF32E}" type="sibTrans" cxnId="{4A10AC04-D268-480A-A7DD-1D0EDE68789D}">
      <dgm:prSet/>
      <dgm:spPr/>
      <dgm:t>
        <a:bodyPr/>
        <a:lstStyle/>
        <a:p>
          <a:endParaRPr lang="en-US"/>
        </a:p>
      </dgm:t>
    </dgm:pt>
    <dgm:pt modelId="{F9EDAFFB-903E-4968-B6A9-C842E465B5FE}">
      <dgm:prSet/>
      <dgm:spPr/>
      <dgm:t>
        <a:bodyPr/>
        <a:lstStyle/>
        <a:p>
          <a:r>
            <a:rPr lang="en-US" b="1">
              <a:latin typeface="Comic Sans MS"/>
            </a:rPr>
            <a:t>Don’t make promises you can't keep</a:t>
          </a:r>
          <a:endParaRPr lang="en-US">
            <a:latin typeface="Comic Sans MS"/>
          </a:endParaRPr>
        </a:p>
      </dgm:t>
    </dgm:pt>
    <dgm:pt modelId="{13B3D40B-29BD-43CF-9E68-56BB0DB87CEB}" type="parTrans" cxnId="{0878C835-ECC4-4D1B-84D1-89859D1214DA}">
      <dgm:prSet/>
      <dgm:spPr/>
      <dgm:t>
        <a:bodyPr/>
        <a:lstStyle/>
        <a:p>
          <a:endParaRPr lang="en-US"/>
        </a:p>
      </dgm:t>
    </dgm:pt>
    <dgm:pt modelId="{EA026B9D-9FA8-478F-8F1B-D05AD0637375}" type="sibTrans" cxnId="{0878C835-ECC4-4D1B-84D1-89859D1214DA}">
      <dgm:prSet/>
      <dgm:spPr/>
      <dgm:t>
        <a:bodyPr/>
        <a:lstStyle/>
        <a:p>
          <a:endParaRPr lang="en-US"/>
        </a:p>
      </dgm:t>
    </dgm:pt>
    <dgm:pt modelId="{BB45C4A1-D601-4AD6-9C54-C69419712E4D}">
      <dgm:prSet/>
      <dgm:spPr/>
      <dgm:t>
        <a:bodyPr/>
        <a:lstStyle/>
        <a:p>
          <a:r>
            <a:rPr lang="en-US" b="1">
              <a:latin typeface="Comic Sans MS"/>
            </a:rPr>
            <a:t>Do not discuss the case with anyone else other than outside the child protection team. </a:t>
          </a:r>
          <a:endParaRPr lang="en-US">
            <a:latin typeface="Comic Sans MS"/>
          </a:endParaRPr>
        </a:p>
      </dgm:t>
    </dgm:pt>
    <dgm:pt modelId="{CB673491-696A-4C10-B244-F2E850690C0B}" type="parTrans" cxnId="{3CABA059-EFF6-40B4-B714-9D569625BFCD}">
      <dgm:prSet/>
      <dgm:spPr/>
      <dgm:t>
        <a:bodyPr/>
        <a:lstStyle/>
        <a:p>
          <a:endParaRPr lang="en-US"/>
        </a:p>
      </dgm:t>
    </dgm:pt>
    <dgm:pt modelId="{FD558147-1FEA-439D-AB6A-5F222B0539A7}" type="sibTrans" cxnId="{3CABA059-EFF6-40B4-B714-9D569625BFCD}">
      <dgm:prSet/>
      <dgm:spPr/>
      <dgm:t>
        <a:bodyPr/>
        <a:lstStyle/>
        <a:p>
          <a:endParaRPr lang="en-US"/>
        </a:p>
      </dgm:t>
    </dgm:pt>
    <dgm:pt modelId="{26E5A8C4-D217-4A1B-894B-C5D1FF42DBF1}">
      <dgm:prSet/>
      <dgm:spPr/>
      <dgm:t>
        <a:bodyPr/>
        <a:lstStyle/>
        <a:p>
          <a:r>
            <a:rPr lang="en-US" b="1">
              <a:latin typeface="Comic Sans MS"/>
            </a:rPr>
            <a:t>never agree to keep secrets. You have a duty to report your concerns </a:t>
          </a:r>
          <a:endParaRPr lang="en-US">
            <a:latin typeface="Comic Sans MS"/>
          </a:endParaRPr>
        </a:p>
      </dgm:t>
    </dgm:pt>
    <dgm:pt modelId="{22C16FAC-5CBB-42D0-96C9-76128B2E8D9B}" type="parTrans" cxnId="{68252B07-E718-4012-BC88-255E2F192D9E}">
      <dgm:prSet/>
      <dgm:spPr/>
      <dgm:t>
        <a:bodyPr/>
        <a:lstStyle/>
        <a:p>
          <a:endParaRPr lang="en-US"/>
        </a:p>
      </dgm:t>
    </dgm:pt>
    <dgm:pt modelId="{4750B3A4-FCCF-4EF3-95D0-419597B2304B}" type="sibTrans" cxnId="{68252B07-E718-4012-BC88-255E2F192D9E}">
      <dgm:prSet/>
      <dgm:spPr/>
      <dgm:t>
        <a:bodyPr/>
        <a:lstStyle/>
        <a:p>
          <a:endParaRPr lang="en-US"/>
        </a:p>
      </dgm:t>
    </dgm:pt>
    <dgm:pt modelId="{EAB6CFB0-1279-466C-90C1-8D5E1BBD6FF1}">
      <dgm:prSet/>
      <dgm:spPr/>
      <dgm:t>
        <a:bodyPr/>
        <a:lstStyle/>
        <a:p>
          <a:r>
            <a:rPr lang="en-US" b="1">
              <a:latin typeface="Comic Sans MS"/>
            </a:rPr>
            <a:t>Write down what the child is saying word for word</a:t>
          </a:r>
          <a:endParaRPr lang="en-US">
            <a:latin typeface="Comic Sans MS"/>
          </a:endParaRPr>
        </a:p>
      </dgm:t>
    </dgm:pt>
    <dgm:pt modelId="{AC62188A-2E06-4367-A704-2827B3D4591D}" type="parTrans" cxnId="{007AD014-4DB2-46A0-A304-C0528C0388BD}">
      <dgm:prSet/>
      <dgm:spPr/>
      <dgm:t>
        <a:bodyPr/>
        <a:lstStyle/>
        <a:p>
          <a:endParaRPr lang="en-US"/>
        </a:p>
      </dgm:t>
    </dgm:pt>
    <dgm:pt modelId="{7F898886-CC02-4BAB-AEFA-AB3ACCBA6719}" type="sibTrans" cxnId="{007AD014-4DB2-46A0-A304-C0528C0388BD}">
      <dgm:prSet/>
      <dgm:spPr/>
      <dgm:t>
        <a:bodyPr/>
        <a:lstStyle/>
        <a:p>
          <a:endParaRPr lang="en-US"/>
        </a:p>
      </dgm:t>
    </dgm:pt>
    <dgm:pt modelId="{C12132FE-FAAC-4146-B47E-4756C19E7A7D}" type="pres">
      <dgm:prSet presAssocID="{80EB40B0-E6B9-49B5-8431-F5F0289BD0E1}" presName="diagram" presStyleCnt="0">
        <dgm:presLayoutVars>
          <dgm:dir/>
          <dgm:resizeHandles val="exact"/>
        </dgm:presLayoutVars>
      </dgm:prSet>
      <dgm:spPr/>
    </dgm:pt>
    <dgm:pt modelId="{4F323FCC-3594-4A43-9245-02F721139EC6}" type="pres">
      <dgm:prSet presAssocID="{7EA262CC-898D-49D2-902A-0A0D14580E99}" presName="node" presStyleLbl="node1" presStyleIdx="0" presStyleCnt="12">
        <dgm:presLayoutVars>
          <dgm:bulletEnabled val="1"/>
        </dgm:presLayoutVars>
      </dgm:prSet>
      <dgm:spPr/>
    </dgm:pt>
    <dgm:pt modelId="{A4482E15-9ADD-41BB-8C2B-8A63B1105178}" type="pres">
      <dgm:prSet presAssocID="{9BAF9622-0793-4282-8072-A81C9EB9939D}" presName="sibTrans" presStyleLbl="sibTrans2D1" presStyleIdx="0" presStyleCnt="11"/>
      <dgm:spPr/>
    </dgm:pt>
    <dgm:pt modelId="{494609A0-5CF8-417A-BD7F-97641F856985}" type="pres">
      <dgm:prSet presAssocID="{9BAF9622-0793-4282-8072-A81C9EB9939D}" presName="connectorText" presStyleLbl="sibTrans2D1" presStyleIdx="0" presStyleCnt="11"/>
      <dgm:spPr/>
    </dgm:pt>
    <dgm:pt modelId="{4502CEFD-B76A-448D-A6E9-5F6C7187ADC0}" type="pres">
      <dgm:prSet presAssocID="{67DCFC24-027A-4E88-A637-8720D6642273}" presName="node" presStyleLbl="node1" presStyleIdx="1" presStyleCnt="12">
        <dgm:presLayoutVars>
          <dgm:bulletEnabled val="1"/>
        </dgm:presLayoutVars>
      </dgm:prSet>
      <dgm:spPr/>
    </dgm:pt>
    <dgm:pt modelId="{55BCC375-D842-4887-B494-4F9434E089DC}" type="pres">
      <dgm:prSet presAssocID="{16454A58-07AA-49FD-8D2B-905E73691AF3}" presName="sibTrans" presStyleLbl="sibTrans2D1" presStyleIdx="1" presStyleCnt="11"/>
      <dgm:spPr/>
    </dgm:pt>
    <dgm:pt modelId="{1F089DC8-A686-4F98-9480-BEA2A317E28E}" type="pres">
      <dgm:prSet presAssocID="{16454A58-07AA-49FD-8D2B-905E73691AF3}" presName="connectorText" presStyleLbl="sibTrans2D1" presStyleIdx="1" presStyleCnt="11"/>
      <dgm:spPr/>
    </dgm:pt>
    <dgm:pt modelId="{0F116268-7DC3-4537-84E5-3A47274A28D1}" type="pres">
      <dgm:prSet presAssocID="{23FD439E-4E08-423A-A5C7-6C0C0E6DDE50}" presName="node" presStyleLbl="node1" presStyleIdx="2" presStyleCnt="12">
        <dgm:presLayoutVars>
          <dgm:bulletEnabled val="1"/>
        </dgm:presLayoutVars>
      </dgm:prSet>
      <dgm:spPr/>
    </dgm:pt>
    <dgm:pt modelId="{5DD80186-330D-44CF-B064-2B0FD1B6DE15}" type="pres">
      <dgm:prSet presAssocID="{DEDBA53F-D115-4D3E-BF9C-7C341B835860}" presName="sibTrans" presStyleLbl="sibTrans2D1" presStyleIdx="2" presStyleCnt="11"/>
      <dgm:spPr/>
    </dgm:pt>
    <dgm:pt modelId="{7AB17851-8ACB-4C5C-83CA-DC162FDE2323}" type="pres">
      <dgm:prSet presAssocID="{DEDBA53F-D115-4D3E-BF9C-7C341B835860}" presName="connectorText" presStyleLbl="sibTrans2D1" presStyleIdx="2" presStyleCnt="11"/>
      <dgm:spPr/>
    </dgm:pt>
    <dgm:pt modelId="{4BE57B46-A768-4C57-BA51-C46A5F994056}" type="pres">
      <dgm:prSet presAssocID="{26398B26-570F-4558-9FDF-2E98D3467A99}" presName="node" presStyleLbl="node1" presStyleIdx="3" presStyleCnt="12">
        <dgm:presLayoutVars>
          <dgm:bulletEnabled val="1"/>
        </dgm:presLayoutVars>
      </dgm:prSet>
      <dgm:spPr/>
    </dgm:pt>
    <dgm:pt modelId="{B4BA5D42-9D75-4B4A-84D1-69BCD0C0318E}" type="pres">
      <dgm:prSet presAssocID="{583D9C92-7D28-42ED-8BE9-530AAF7983B8}" presName="sibTrans" presStyleLbl="sibTrans2D1" presStyleIdx="3" presStyleCnt="11"/>
      <dgm:spPr/>
    </dgm:pt>
    <dgm:pt modelId="{A9B2B0EC-5026-45A2-B513-593CA02B8CE6}" type="pres">
      <dgm:prSet presAssocID="{583D9C92-7D28-42ED-8BE9-530AAF7983B8}" presName="connectorText" presStyleLbl="sibTrans2D1" presStyleIdx="3" presStyleCnt="11"/>
      <dgm:spPr/>
    </dgm:pt>
    <dgm:pt modelId="{9BD25549-B1F6-4A5F-B090-B676594F93AD}" type="pres">
      <dgm:prSet presAssocID="{66507C94-1B49-4D1B-8BE5-1CDF07FA0F1F}" presName="node" presStyleLbl="node1" presStyleIdx="4" presStyleCnt="12">
        <dgm:presLayoutVars>
          <dgm:bulletEnabled val="1"/>
        </dgm:presLayoutVars>
      </dgm:prSet>
      <dgm:spPr/>
    </dgm:pt>
    <dgm:pt modelId="{77D05D72-322C-41B7-A03F-CE335BB93746}" type="pres">
      <dgm:prSet presAssocID="{639025B3-968D-4060-B756-C0335E0848F4}" presName="sibTrans" presStyleLbl="sibTrans2D1" presStyleIdx="4" presStyleCnt="11"/>
      <dgm:spPr/>
    </dgm:pt>
    <dgm:pt modelId="{02DE166A-294A-4802-9C7F-E1A1C5298BA8}" type="pres">
      <dgm:prSet presAssocID="{639025B3-968D-4060-B756-C0335E0848F4}" presName="connectorText" presStyleLbl="sibTrans2D1" presStyleIdx="4" presStyleCnt="11"/>
      <dgm:spPr/>
    </dgm:pt>
    <dgm:pt modelId="{3AF9DEDD-2955-4399-93D4-255EF80DB2B4}" type="pres">
      <dgm:prSet presAssocID="{B19325A3-8CC9-49AD-A00E-B6A25817F0EB}" presName="node" presStyleLbl="node1" presStyleIdx="5" presStyleCnt="12">
        <dgm:presLayoutVars>
          <dgm:bulletEnabled val="1"/>
        </dgm:presLayoutVars>
      </dgm:prSet>
      <dgm:spPr/>
    </dgm:pt>
    <dgm:pt modelId="{BACF3CB4-00F9-4581-A798-BD354D79EB27}" type="pres">
      <dgm:prSet presAssocID="{C80F87E9-37C5-4CD5-A708-81427BA480A1}" presName="sibTrans" presStyleLbl="sibTrans2D1" presStyleIdx="5" presStyleCnt="11"/>
      <dgm:spPr/>
    </dgm:pt>
    <dgm:pt modelId="{20BEE915-B19C-403C-90AA-70E768A116E9}" type="pres">
      <dgm:prSet presAssocID="{C80F87E9-37C5-4CD5-A708-81427BA480A1}" presName="connectorText" presStyleLbl="sibTrans2D1" presStyleIdx="5" presStyleCnt="11"/>
      <dgm:spPr/>
    </dgm:pt>
    <dgm:pt modelId="{2EA7E135-0677-4932-B510-C5728079DF82}" type="pres">
      <dgm:prSet presAssocID="{B01F7CAC-6A89-4712-9BA3-F52277354528}" presName="node" presStyleLbl="node1" presStyleIdx="6" presStyleCnt="12">
        <dgm:presLayoutVars>
          <dgm:bulletEnabled val="1"/>
        </dgm:presLayoutVars>
      </dgm:prSet>
      <dgm:spPr/>
    </dgm:pt>
    <dgm:pt modelId="{1D987ABC-3D0B-481D-AA82-7D5EC27581CF}" type="pres">
      <dgm:prSet presAssocID="{A386C699-CF1E-4AB6-9C95-ABAC1A72374D}" presName="sibTrans" presStyleLbl="sibTrans2D1" presStyleIdx="6" presStyleCnt="11"/>
      <dgm:spPr/>
    </dgm:pt>
    <dgm:pt modelId="{2179E1CE-29F9-46C1-9F04-5B01B5274014}" type="pres">
      <dgm:prSet presAssocID="{A386C699-CF1E-4AB6-9C95-ABAC1A72374D}" presName="connectorText" presStyleLbl="sibTrans2D1" presStyleIdx="6" presStyleCnt="11"/>
      <dgm:spPr/>
    </dgm:pt>
    <dgm:pt modelId="{D7F11DE0-34D3-4409-8B57-BFF7AC76471A}" type="pres">
      <dgm:prSet presAssocID="{40843AF0-6FE3-42B6-85EA-5124AB42545E}" presName="node" presStyleLbl="node1" presStyleIdx="7" presStyleCnt="12">
        <dgm:presLayoutVars>
          <dgm:bulletEnabled val="1"/>
        </dgm:presLayoutVars>
      </dgm:prSet>
      <dgm:spPr/>
    </dgm:pt>
    <dgm:pt modelId="{C7843A41-E82D-4E3B-B9EF-2CEE9A337867}" type="pres">
      <dgm:prSet presAssocID="{4C2904C8-480C-4317-ABDE-077114DFF32E}" presName="sibTrans" presStyleLbl="sibTrans2D1" presStyleIdx="7" presStyleCnt="11"/>
      <dgm:spPr/>
    </dgm:pt>
    <dgm:pt modelId="{1FC4619B-5D55-4B54-B490-7D2443C17B08}" type="pres">
      <dgm:prSet presAssocID="{4C2904C8-480C-4317-ABDE-077114DFF32E}" presName="connectorText" presStyleLbl="sibTrans2D1" presStyleIdx="7" presStyleCnt="11"/>
      <dgm:spPr/>
    </dgm:pt>
    <dgm:pt modelId="{701D66B6-E4D0-423A-B23D-DD629FF7C974}" type="pres">
      <dgm:prSet presAssocID="{F9EDAFFB-903E-4968-B6A9-C842E465B5FE}" presName="node" presStyleLbl="node1" presStyleIdx="8" presStyleCnt="12">
        <dgm:presLayoutVars>
          <dgm:bulletEnabled val="1"/>
        </dgm:presLayoutVars>
      </dgm:prSet>
      <dgm:spPr/>
    </dgm:pt>
    <dgm:pt modelId="{EC9EECD9-BC6D-45E6-B430-C00D1612582F}" type="pres">
      <dgm:prSet presAssocID="{EA026B9D-9FA8-478F-8F1B-D05AD0637375}" presName="sibTrans" presStyleLbl="sibTrans2D1" presStyleIdx="8" presStyleCnt="11"/>
      <dgm:spPr/>
    </dgm:pt>
    <dgm:pt modelId="{468EA8EA-F37A-4853-972D-B9E83D22BE30}" type="pres">
      <dgm:prSet presAssocID="{EA026B9D-9FA8-478F-8F1B-D05AD0637375}" presName="connectorText" presStyleLbl="sibTrans2D1" presStyleIdx="8" presStyleCnt="11"/>
      <dgm:spPr/>
    </dgm:pt>
    <dgm:pt modelId="{794B738B-74E1-49E6-9276-6AFCFDB50BFC}" type="pres">
      <dgm:prSet presAssocID="{BB45C4A1-D601-4AD6-9C54-C69419712E4D}" presName="node" presStyleLbl="node1" presStyleIdx="9" presStyleCnt="12">
        <dgm:presLayoutVars>
          <dgm:bulletEnabled val="1"/>
        </dgm:presLayoutVars>
      </dgm:prSet>
      <dgm:spPr/>
    </dgm:pt>
    <dgm:pt modelId="{C5EB5837-BC71-4140-9579-B1F87B91E06D}" type="pres">
      <dgm:prSet presAssocID="{FD558147-1FEA-439D-AB6A-5F222B0539A7}" presName="sibTrans" presStyleLbl="sibTrans2D1" presStyleIdx="9" presStyleCnt="11"/>
      <dgm:spPr/>
    </dgm:pt>
    <dgm:pt modelId="{341050B3-A7A4-4A14-9A79-059F2964A8F7}" type="pres">
      <dgm:prSet presAssocID="{FD558147-1FEA-439D-AB6A-5F222B0539A7}" presName="connectorText" presStyleLbl="sibTrans2D1" presStyleIdx="9" presStyleCnt="11"/>
      <dgm:spPr/>
    </dgm:pt>
    <dgm:pt modelId="{D200F760-359B-468C-801E-B60B2716220D}" type="pres">
      <dgm:prSet presAssocID="{26E5A8C4-D217-4A1B-894B-C5D1FF42DBF1}" presName="node" presStyleLbl="node1" presStyleIdx="10" presStyleCnt="12">
        <dgm:presLayoutVars>
          <dgm:bulletEnabled val="1"/>
        </dgm:presLayoutVars>
      </dgm:prSet>
      <dgm:spPr/>
    </dgm:pt>
    <dgm:pt modelId="{96E40FC5-853E-431E-9A55-390F784E7B4E}" type="pres">
      <dgm:prSet presAssocID="{4750B3A4-FCCF-4EF3-95D0-419597B2304B}" presName="sibTrans" presStyleLbl="sibTrans2D1" presStyleIdx="10" presStyleCnt="11"/>
      <dgm:spPr/>
    </dgm:pt>
    <dgm:pt modelId="{DD23319E-B230-49E6-AD59-65AB5CFFD9EC}" type="pres">
      <dgm:prSet presAssocID="{4750B3A4-FCCF-4EF3-95D0-419597B2304B}" presName="connectorText" presStyleLbl="sibTrans2D1" presStyleIdx="10" presStyleCnt="11"/>
      <dgm:spPr/>
    </dgm:pt>
    <dgm:pt modelId="{729D01CE-7178-4650-833C-B86B7FB79546}" type="pres">
      <dgm:prSet presAssocID="{EAB6CFB0-1279-466C-90C1-8D5E1BBD6FF1}" presName="node" presStyleLbl="node1" presStyleIdx="11" presStyleCnt="12">
        <dgm:presLayoutVars>
          <dgm:bulletEnabled val="1"/>
        </dgm:presLayoutVars>
      </dgm:prSet>
      <dgm:spPr/>
    </dgm:pt>
  </dgm:ptLst>
  <dgm:cxnLst>
    <dgm:cxn modelId="{4A10AC04-D268-480A-A7DD-1D0EDE68789D}" srcId="{80EB40B0-E6B9-49B5-8431-F5F0289BD0E1}" destId="{40843AF0-6FE3-42B6-85EA-5124AB42545E}" srcOrd="7" destOrd="0" parTransId="{BD2F21BE-DD6A-4F88-9BA3-B53E04A90509}" sibTransId="{4C2904C8-480C-4317-ABDE-077114DFF32E}"/>
    <dgm:cxn modelId="{68252B07-E718-4012-BC88-255E2F192D9E}" srcId="{80EB40B0-E6B9-49B5-8431-F5F0289BD0E1}" destId="{26E5A8C4-D217-4A1B-894B-C5D1FF42DBF1}" srcOrd="10" destOrd="0" parTransId="{22C16FAC-5CBB-42D0-96C9-76128B2E8D9B}" sibTransId="{4750B3A4-FCCF-4EF3-95D0-419597B2304B}"/>
    <dgm:cxn modelId="{98607C14-0766-4DB7-B468-926D7B779EBD}" type="presOf" srcId="{583D9C92-7D28-42ED-8BE9-530AAF7983B8}" destId="{A9B2B0EC-5026-45A2-B513-593CA02B8CE6}" srcOrd="1" destOrd="0" presId="urn:microsoft.com/office/officeart/2005/8/layout/process5"/>
    <dgm:cxn modelId="{007AD014-4DB2-46A0-A304-C0528C0388BD}" srcId="{80EB40B0-E6B9-49B5-8431-F5F0289BD0E1}" destId="{EAB6CFB0-1279-466C-90C1-8D5E1BBD6FF1}" srcOrd="11" destOrd="0" parTransId="{AC62188A-2E06-4367-A704-2827B3D4591D}" sibTransId="{7F898886-CC02-4BAB-AEFA-AB3ACCBA6719}"/>
    <dgm:cxn modelId="{11BEC71D-B19F-4FCE-A28A-898ADE54FAB2}" type="presOf" srcId="{B01F7CAC-6A89-4712-9BA3-F52277354528}" destId="{2EA7E135-0677-4932-B510-C5728079DF82}" srcOrd="0" destOrd="0" presId="urn:microsoft.com/office/officeart/2005/8/layout/process5"/>
    <dgm:cxn modelId="{C720C61E-4042-4A5C-8017-AA4617105B58}" type="presOf" srcId="{BB45C4A1-D601-4AD6-9C54-C69419712E4D}" destId="{794B738B-74E1-49E6-9276-6AFCFDB50BFC}" srcOrd="0" destOrd="0" presId="urn:microsoft.com/office/officeart/2005/8/layout/process5"/>
    <dgm:cxn modelId="{736E6F31-3280-4550-AB47-5EC65A958EFC}" type="presOf" srcId="{583D9C92-7D28-42ED-8BE9-530AAF7983B8}" destId="{B4BA5D42-9D75-4B4A-84D1-69BCD0C0318E}" srcOrd="0" destOrd="0" presId="urn:microsoft.com/office/officeart/2005/8/layout/process5"/>
    <dgm:cxn modelId="{0878C835-ECC4-4D1B-84D1-89859D1214DA}" srcId="{80EB40B0-E6B9-49B5-8431-F5F0289BD0E1}" destId="{F9EDAFFB-903E-4968-B6A9-C842E465B5FE}" srcOrd="8" destOrd="0" parTransId="{13B3D40B-29BD-43CF-9E68-56BB0DB87CEB}" sibTransId="{EA026B9D-9FA8-478F-8F1B-D05AD0637375}"/>
    <dgm:cxn modelId="{02BF8639-064E-4837-B31D-0A861B518AC4}" type="presOf" srcId="{639025B3-968D-4060-B756-C0335E0848F4}" destId="{02DE166A-294A-4802-9C7F-E1A1C5298BA8}" srcOrd="1" destOrd="0" presId="urn:microsoft.com/office/officeart/2005/8/layout/process5"/>
    <dgm:cxn modelId="{6D919639-D0DB-482B-9706-7CCEA9D52B7E}" type="presOf" srcId="{23FD439E-4E08-423A-A5C7-6C0C0E6DDE50}" destId="{0F116268-7DC3-4537-84E5-3A47274A28D1}" srcOrd="0" destOrd="0" presId="urn:microsoft.com/office/officeart/2005/8/layout/process5"/>
    <dgm:cxn modelId="{5EDAC740-67B0-4025-B0A7-8A743D83D4B1}" type="presOf" srcId="{C80F87E9-37C5-4CD5-A708-81427BA480A1}" destId="{20BEE915-B19C-403C-90AA-70E768A116E9}" srcOrd="1" destOrd="0" presId="urn:microsoft.com/office/officeart/2005/8/layout/process5"/>
    <dgm:cxn modelId="{E4794F5C-3BAB-4953-AB36-0458DE116065}" type="presOf" srcId="{DEDBA53F-D115-4D3E-BF9C-7C341B835860}" destId="{5DD80186-330D-44CF-B064-2B0FD1B6DE15}" srcOrd="0" destOrd="0" presId="urn:microsoft.com/office/officeart/2005/8/layout/process5"/>
    <dgm:cxn modelId="{5459935E-7822-452D-AC21-74C8688EBF16}" type="presOf" srcId="{16454A58-07AA-49FD-8D2B-905E73691AF3}" destId="{1F089DC8-A686-4F98-9480-BEA2A317E28E}" srcOrd="1" destOrd="0" presId="urn:microsoft.com/office/officeart/2005/8/layout/process5"/>
    <dgm:cxn modelId="{60075664-2BC8-45ED-84A1-F46C4169C222}" type="presOf" srcId="{C80F87E9-37C5-4CD5-A708-81427BA480A1}" destId="{BACF3CB4-00F9-4581-A798-BD354D79EB27}" srcOrd="0" destOrd="0" presId="urn:microsoft.com/office/officeart/2005/8/layout/process5"/>
    <dgm:cxn modelId="{19C11166-4139-453D-ABDD-2763B44A524B}" type="presOf" srcId="{A386C699-CF1E-4AB6-9C95-ABAC1A72374D}" destId="{1D987ABC-3D0B-481D-AA82-7D5EC27581CF}" srcOrd="0" destOrd="0" presId="urn:microsoft.com/office/officeart/2005/8/layout/process5"/>
    <dgm:cxn modelId="{950C3546-7529-479C-8F4A-16379EB53459}" srcId="{80EB40B0-E6B9-49B5-8431-F5F0289BD0E1}" destId="{26398B26-570F-4558-9FDF-2E98D3467A99}" srcOrd="3" destOrd="0" parTransId="{3B59FD29-B4E4-4B59-A446-9C9FAAB3328D}" sibTransId="{583D9C92-7D28-42ED-8BE9-530AAF7983B8}"/>
    <dgm:cxn modelId="{FCCDCA6A-1C83-498D-90CA-97CA80B73814}" srcId="{80EB40B0-E6B9-49B5-8431-F5F0289BD0E1}" destId="{66507C94-1B49-4D1B-8BE5-1CDF07FA0F1F}" srcOrd="4" destOrd="0" parTransId="{AE619397-6F2C-41BB-9DBC-EAAD79519924}" sibTransId="{639025B3-968D-4060-B756-C0335E0848F4}"/>
    <dgm:cxn modelId="{9082C56E-27A3-4BEF-820B-E5BC38ED38D6}" type="presOf" srcId="{B19325A3-8CC9-49AD-A00E-B6A25817F0EB}" destId="{3AF9DEDD-2955-4399-93D4-255EF80DB2B4}" srcOrd="0" destOrd="0" presId="urn:microsoft.com/office/officeart/2005/8/layout/process5"/>
    <dgm:cxn modelId="{1052A66F-ED84-4EF0-9033-B13F40F3BE6B}" srcId="{80EB40B0-E6B9-49B5-8431-F5F0289BD0E1}" destId="{B01F7CAC-6A89-4712-9BA3-F52277354528}" srcOrd="6" destOrd="0" parTransId="{8BDDAEBE-3C11-4D56-B51F-358FFDBC8CCB}" sibTransId="{A386C699-CF1E-4AB6-9C95-ABAC1A72374D}"/>
    <dgm:cxn modelId="{614D2C56-61C3-4330-8737-65FB08575098}" type="presOf" srcId="{7EA262CC-898D-49D2-902A-0A0D14580E99}" destId="{4F323FCC-3594-4A43-9245-02F721139EC6}" srcOrd="0" destOrd="0" presId="urn:microsoft.com/office/officeart/2005/8/layout/process5"/>
    <dgm:cxn modelId="{6AA79056-1B16-4389-83EF-932D8E2DF5FD}" type="presOf" srcId="{4C2904C8-480C-4317-ABDE-077114DFF32E}" destId="{C7843A41-E82D-4E3B-B9EF-2CEE9A337867}" srcOrd="0" destOrd="0" presId="urn:microsoft.com/office/officeart/2005/8/layout/process5"/>
    <dgm:cxn modelId="{6F5E0959-A334-4984-BB2E-C9F80FF8876F}" type="presOf" srcId="{4750B3A4-FCCF-4EF3-95D0-419597B2304B}" destId="{DD23319E-B230-49E6-AD59-65AB5CFFD9EC}" srcOrd="1" destOrd="0" presId="urn:microsoft.com/office/officeart/2005/8/layout/process5"/>
    <dgm:cxn modelId="{3CABA059-EFF6-40B4-B714-9D569625BFCD}" srcId="{80EB40B0-E6B9-49B5-8431-F5F0289BD0E1}" destId="{BB45C4A1-D601-4AD6-9C54-C69419712E4D}" srcOrd="9" destOrd="0" parTransId="{CB673491-696A-4C10-B244-F2E850690C0B}" sibTransId="{FD558147-1FEA-439D-AB6A-5F222B0539A7}"/>
    <dgm:cxn modelId="{26B8DD7B-8158-49C5-A0BB-19DBF468E449}" type="presOf" srcId="{FD558147-1FEA-439D-AB6A-5F222B0539A7}" destId="{341050B3-A7A4-4A14-9A79-059F2964A8F7}" srcOrd="1" destOrd="0" presId="urn:microsoft.com/office/officeart/2005/8/layout/process5"/>
    <dgm:cxn modelId="{73A0C67C-0B76-4EF2-9FDF-D32A9FFE38FD}" type="presOf" srcId="{80EB40B0-E6B9-49B5-8431-F5F0289BD0E1}" destId="{C12132FE-FAAC-4146-B47E-4756C19E7A7D}" srcOrd="0" destOrd="0" presId="urn:microsoft.com/office/officeart/2005/8/layout/process5"/>
    <dgm:cxn modelId="{55E2857D-7A3B-46B9-B12D-E965FD62B6EF}" type="presOf" srcId="{F9EDAFFB-903E-4968-B6A9-C842E465B5FE}" destId="{701D66B6-E4D0-423A-B23D-DD629FF7C974}" srcOrd="0" destOrd="0" presId="urn:microsoft.com/office/officeart/2005/8/layout/process5"/>
    <dgm:cxn modelId="{68C54B8F-F0E2-4FA7-914B-390CD71057A6}" srcId="{80EB40B0-E6B9-49B5-8431-F5F0289BD0E1}" destId="{67DCFC24-027A-4E88-A637-8720D6642273}" srcOrd="1" destOrd="0" parTransId="{8777744B-B4BD-44E2-80C1-9A46CA7AF0C5}" sibTransId="{16454A58-07AA-49FD-8D2B-905E73691AF3}"/>
    <dgm:cxn modelId="{C1B17995-70E1-4D76-940D-DA661FE6A5A7}" type="presOf" srcId="{639025B3-968D-4060-B756-C0335E0848F4}" destId="{77D05D72-322C-41B7-A03F-CE335BB93746}" srcOrd="0" destOrd="0" presId="urn:microsoft.com/office/officeart/2005/8/layout/process5"/>
    <dgm:cxn modelId="{0C0585A3-D5FB-41D3-82E6-146E7AF0C146}" type="presOf" srcId="{EA026B9D-9FA8-478F-8F1B-D05AD0637375}" destId="{EC9EECD9-BC6D-45E6-B430-C00D1612582F}" srcOrd="0" destOrd="0" presId="urn:microsoft.com/office/officeart/2005/8/layout/process5"/>
    <dgm:cxn modelId="{C8E544A9-2DF9-4597-ACAD-220ACE3F0DDF}" type="presOf" srcId="{FD558147-1FEA-439D-AB6A-5F222B0539A7}" destId="{C5EB5837-BC71-4140-9579-B1F87B91E06D}" srcOrd="0" destOrd="0" presId="urn:microsoft.com/office/officeart/2005/8/layout/process5"/>
    <dgm:cxn modelId="{1518CBB5-8397-4B55-B1F5-329D12997C24}" type="presOf" srcId="{EAB6CFB0-1279-466C-90C1-8D5E1BBD6FF1}" destId="{729D01CE-7178-4650-833C-B86B7FB79546}" srcOrd="0" destOrd="0" presId="urn:microsoft.com/office/officeart/2005/8/layout/process5"/>
    <dgm:cxn modelId="{336DB0BB-D89F-4451-9507-FD7E4A6A9F89}" type="presOf" srcId="{67DCFC24-027A-4E88-A637-8720D6642273}" destId="{4502CEFD-B76A-448D-A6E9-5F6C7187ADC0}" srcOrd="0" destOrd="0" presId="urn:microsoft.com/office/officeart/2005/8/layout/process5"/>
    <dgm:cxn modelId="{516304BE-9D65-410D-8B35-97B867B98978}" type="presOf" srcId="{40843AF0-6FE3-42B6-85EA-5124AB42545E}" destId="{D7F11DE0-34D3-4409-8B57-BFF7AC76471A}" srcOrd="0" destOrd="0" presId="urn:microsoft.com/office/officeart/2005/8/layout/process5"/>
    <dgm:cxn modelId="{2F4581C1-9B06-44D0-9E28-2CE11E929AEA}" srcId="{80EB40B0-E6B9-49B5-8431-F5F0289BD0E1}" destId="{B19325A3-8CC9-49AD-A00E-B6A25817F0EB}" srcOrd="5" destOrd="0" parTransId="{987A3E51-7556-4687-92F8-18507696521C}" sibTransId="{C80F87E9-37C5-4CD5-A708-81427BA480A1}"/>
    <dgm:cxn modelId="{4CED86C9-F504-4C38-BC39-E575A3DF9E94}" type="presOf" srcId="{9BAF9622-0793-4282-8072-A81C9EB9939D}" destId="{A4482E15-9ADD-41BB-8C2B-8A63B1105178}" srcOrd="0" destOrd="0" presId="urn:microsoft.com/office/officeart/2005/8/layout/process5"/>
    <dgm:cxn modelId="{B3285ECA-F3C6-4277-AC1C-BE17083ADB3C}" srcId="{80EB40B0-E6B9-49B5-8431-F5F0289BD0E1}" destId="{7EA262CC-898D-49D2-902A-0A0D14580E99}" srcOrd="0" destOrd="0" parTransId="{302530A6-8678-44DD-A7A0-300F6296B519}" sibTransId="{9BAF9622-0793-4282-8072-A81C9EB9939D}"/>
    <dgm:cxn modelId="{068E18CF-C537-4BA6-A80A-EFC34FAD635A}" type="presOf" srcId="{A386C699-CF1E-4AB6-9C95-ABAC1A72374D}" destId="{2179E1CE-29F9-46C1-9F04-5B01B5274014}" srcOrd="1" destOrd="0" presId="urn:microsoft.com/office/officeart/2005/8/layout/process5"/>
    <dgm:cxn modelId="{254A96DB-CE0B-406C-BA84-9165A63ABF8D}" srcId="{80EB40B0-E6B9-49B5-8431-F5F0289BD0E1}" destId="{23FD439E-4E08-423A-A5C7-6C0C0E6DDE50}" srcOrd="2" destOrd="0" parTransId="{091E7891-83D5-4A8B-944B-12C2532BA110}" sibTransId="{DEDBA53F-D115-4D3E-BF9C-7C341B835860}"/>
    <dgm:cxn modelId="{D4723DDD-BB0B-47C4-B90A-6CBAC4348A0F}" type="presOf" srcId="{EA026B9D-9FA8-478F-8F1B-D05AD0637375}" destId="{468EA8EA-F37A-4853-972D-B9E83D22BE30}" srcOrd="1" destOrd="0" presId="urn:microsoft.com/office/officeart/2005/8/layout/process5"/>
    <dgm:cxn modelId="{836BB4DE-CD26-4D55-99FA-6F69E998DB9C}" type="presOf" srcId="{9BAF9622-0793-4282-8072-A81C9EB9939D}" destId="{494609A0-5CF8-417A-BD7F-97641F856985}" srcOrd="1" destOrd="0" presId="urn:microsoft.com/office/officeart/2005/8/layout/process5"/>
    <dgm:cxn modelId="{87F41AE6-5072-48BC-96AC-52793D507C70}" type="presOf" srcId="{DEDBA53F-D115-4D3E-BF9C-7C341B835860}" destId="{7AB17851-8ACB-4C5C-83CA-DC162FDE2323}" srcOrd="1" destOrd="0" presId="urn:microsoft.com/office/officeart/2005/8/layout/process5"/>
    <dgm:cxn modelId="{56A459E7-3EB1-4D99-9F2A-F7287CAE4EAB}" type="presOf" srcId="{66507C94-1B49-4D1B-8BE5-1CDF07FA0F1F}" destId="{9BD25549-B1F6-4A5F-B090-B676594F93AD}" srcOrd="0" destOrd="0" presId="urn:microsoft.com/office/officeart/2005/8/layout/process5"/>
    <dgm:cxn modelId="{6437B7E9-176F-4E13-BC55-067B3A8B6A12}" type="presOf" srcId="{4750B3A4-FCCF-4EF3-95D0-419597B2304B}" destId="{96E40FC5-853E-431E-9A55-390F784E7B4E}" srcOrd="0" destOrd="0" presId="urn:microsoft.com/office/officeart/2005/8/layout/process5"/>
    <dgm:cxn modelId="{0F1AE9EA-866F-4CB4-A42E-DF6878865867}" type="presOf" srcId="{16454A58-07AA-49FD-8D2B-905E73691AF3}" destId="{55BCC375-D842-4887-B494-4F9434E089DC}" srcOrd="0" destOrd="0" presId="urn:microsoft.com/office/officeart/2005/8/layout/process5"/>
    <dgm:cxn modelId="{CC5683EF-3A2D-4708-92D3-07493743BC06}" type="presOf" srcId="{4C2904C8-480C-4317-ABDE-077114DFF32E}" destId="{1FC4619B-5D55-4B54-B490-7D2443C17B08}" srcOrd="1" destOrd="0" presId="urn:microsoft.com/office/officeart/2005/8/layout/process5"/>
    <dgm:cxn modelId="{211BE3F1-AF06-4FA3-8281-F1D16679419E}" type="presOf" srcId="{26E5A8C4-D217-4A1B-894B-C5D1FF42DBF1}" destId="{D200F760-359B-468C-801E-B60B2716220D}" srcOrd="0" destOrd="0" presId="urn:microsoft.com/office/officeart/2005/8/layout/process5"/>
    <dgm:cxn modelId="{276EE8F6-C7FE-45B4-B0B7-72C06D38E9CD}" type="presOf" srcId="{26398B26-570F-4558-9FDF-2E98D3467A99}" destId="{4BE57B46-A768-4C57-BA51-C46A5F994056}" srcOrd="0" destOrd="0" presId="urn:microsoft.com/office/officeart/2005/8/layout/process5"/>
    <dgm:cxn modelId="{80951E78-9622-428F-8EFA-03F87684E14F}" type="presParOf" srcId="{C12132FE-FAAC-4146-B47E-4756C19E7A7D}" destId="{4F323FCC-3594-4A43-9245-02F721139EC6}" srcOrd="0" destOrd="0" presId="urn:microsoft.com/office/officeart/2005/8/layout/process5"/>
    <dgm:cxn modelId="{A01FAF94-8B02-48AD-B889-B54627C8BACA}" type="presParOf" srcId="{C12132FE-FAAC-4146-B47E-4756C19E7A7D}" destId="{A4482E15-9ADD-41BB-8C2B-8A63B1105178}" srcOrd="1" destOrd="0" presId="urn:microsoft.com/office/officeart/2005/8/layout/process5"/>
    <dgm:cxn modelId="{EED88A91-FEC1-49CF-B8D8-3C7C3A1105FA}" type="presParOf" srcId="{A4482E15-9ADD-41BB-8C2B-8A63B1105178}" destId="{494609A0-5CF8-417A-BD7F-97641F856985}" srcOrd="0" destOrd="0" presId="urn:microsoft.com/office/officeart/2005/8/layout/process5"/>
    <dgm:cxn modelId="{B07B9C34-9F55-4727-9715-9AE3B8B2C5B1}" type="presParOf" srcId="{C12132FE-FAAC-4146-B47E-4756C19E7A7D}" destId="{4502CEFD-B76A-448D-A6E9-5F6C7187ADC0}" srcOrd="2" destOrd="0" presId="urn:microsoft.com/office/officeart/2005/8/layout/process5"/>
    <dgm:cxn modelId="{CDD7A435-AE6D-4D5F-8195-525546DDF281}" type="presParOf" srcId="{C12132FE-FAAC-4146-B47E-4756C19E7A7D}" destId="{55BCC375-D842-4887-B494-4F9434E089DC}" srcOrd="3" destOrd="0" presId="urn:microsoft.com/office/officeart/2005/8/layout/process5"/>
    <dgm:cxn modelId="{BDF1CF1C-9EEA-4B43-831E-685426BCD6E4}" type="presParOf" srcId="{55BCC375-D842-4887-B494-4F9434E089DC}" destId="{1F089DC8-A686-4F98-9480-BEA2A317E28E}" srcOrd="0" destOrd="0" presId="urn:microsoft.com/office/officeart/2005/8/layout/process5"/>
    <dgm:cxn modelId="{7BA4815E-7D9A-47BB-B9BB-BF5205F19977}" type="presParOf" srcId="{C12132FE-FAAC-4146-B47E-4756C19E7A7D}" destId="{0F116268-7DC3-4537-84E5-3A47274A28D1}" srcOrd="4" destOrd="0" presId="urn:microsoft.com/office/officeart/2005/8/layout/process5"/>
    <dgm:cxn modelId="{8D295C23-8107-476B-A08A-422487CCA74A}" type="presParOf" srcId="{C12132FE-FAAC-4146-B47E-4756C19E7A7D}" destId="{5DD80186-330D-44CF-B064-2B0FD1B6DE15}" srcOrd="5" destOrd="0" presId="urn:microsoft.com/office/officeart/2005/8/layout/process5"/>
    <dgm:cxn modelId="{BEE8A1B9-E100-4AAC-8588-44B4BF270A54}" type="presParOf" srcId="{5DD80186-330D-44CF-B064-2B0FD1B6DE15}" destId="{7AB17851-8ACB-4C5C-83CA-DC162FDE2323}" srcOrd="0" destOrd="0" presId="urn:microsoft.com/office/officeart/2005/8/layout/process5"/>
    <dgm:cxn modelId="{869ABA3F-EB50-4402-A4DB-7E483228540C}" type="presParOf" srcId="{C12132FE-FAAC-4146-B47E-4756C19E7A7D}" destId="{4BE57B46-A768-4C57-BA51-C46A5F994056}" srcOrd="6" destOrd="0" presId="urn:microsoft.com/office/officeart/2005/8/layout/process5"/>
    <dgm:cxn modelId="{74DB1651-844F-4973-83AF-4A4A983F7284}" type="presParOf" srcId="{C12132FE-FAAC-4146-B47E-4756C19E7A7D}" destId="{B4BA5D42-9D75-4B4A-84D1-69BCD0C0318E}" srcOrd="7" destOrd="0" presId="urn:microsoft.com/office/officeart/2005/8/layout/process5"/>
    <dgm:cxn modelId="{AB5B7BEB-F647-4A93-AD7F-859B7367FC18}" type="presParOf" srcId="{B4BA5D42-9D75-4B4A-84D1-69BCD0C0318E}" destId="{A9B2B0EC-5026-45A2-B513-593CA02B8CE6}" srcOrd="0" destOrd="0" presId="urn:microsoft.com/office/officeart/2005/8/layout/process5"/>
    <dgm:cxn modelId="{62C05503-34BA-486D-860D-C2B776CD133C}" type="presParOf" srcId="{C12132FE-FAAC-4146-B47E-4756C19E7A7D}" destId="{9BD25549-B1F6-4A5F-B090-B676594F93AD}" srcOrd="8" destOrd="0" presId="urn:microsoft.com/office/officeart/2005/8/layout/process5"/>
    <dgm:cxn modelId="{98EB8F12-E9CA-42BB-B339-C05602B80B62}" type="presParOf" srcId="{C12132FE-FAAC-4146-B47E-4756C19E7A7D}" destId="{77D05D72-322C-41B7-A03F-CE335BB93746}" srcOrd="9" destOrd="0" presId="urn:microsoft.com/office/officeart/2005/8/layout/process5"/>
    <dgm:cxn modelId="{3B233A04-DB24-4165-9E3A-60899875B641}" type="presParOf" srcId="{77D05D72-322C-41B7-A03F-CE335BB93746}" destId="{02DE166A-294A-4802-9C7F-E1A1C5298BA8}" srcOrd="0" destOrd="0" presId="urn:microsoft.com/office/officeart/2005/8/layout/process5"/>
    <dgm:cxn modelId="{F042981C-FF78-4F5D-985F-A2B53462182B}" type="presParOf" srcId="{C12132FE-FAAC-4146-B47E-4756C19E7A7D}" destId="{3AF9DEDD-2955-4399-93D4-255EF80DB2B4}" srcOrd="10" destOrd="0" presId="urn:microsoft.com/office/officeart/2005/8/layout/process5"/>
    <dgm:cxn modelId="{B1F2A049-972C-4108-B7F7-EE8059DEA115}" type="presParOf" srcId="{C12132FE-FAAC-4146-B47E-4756C19E7A7D}" destId="{BACF3CB4-00F9-4581-A798-BD354D79EB27}" srcOrd="11" destOrd="0" presId="urn:microsoft.com/office/officeart/2005/8/layout/process5"/>
    <dgm:cxn modelId="{53DBDE01-BE64-43F3-9931-0B818935FB09}" type="presParOf" srcId="{BACF3CB4-00F9-4581-A798-BD354D79EB27}" destId="{20BEE915-B19C-403C-90AA-70E768A116E9}" srcOrd="0" destOrd="0" presId="urn:microsoft.com/office/officeart/2005/8/layout/process5"/>
    <dgm:cxn modelId="{337A379B-5D5F-4489-8DD5-FCF489BEB7F1}" type="presParOf" srcId="{C12132FE-FAAC-4146-B47E-4756C19E7A7D}" destId="{2EA7E135-0677-4932-B510-C5728079DF82}" srcOrd="12" destOrd="0" presId="urn:microsoft.com/office/officeart/2005/8/layout/process5"/>
    <dgm:cxn modelId="{6F7070F8-4C57-4F06-AB3B-15B8843E7180}" type="presParOf" srcId="{C12132FE-FAAC-4146-B47E-4756C19E7A7D}" destId="{1D987ABC-3D0B-481D-AA82-7D5EC27581CF}" srcOrd="13" destOrd="0" presId="urn:microsoft.com/office/officeart/2005/8/layout/process5"/>
    <dgm:cxn modelId="{E402A458-F685-4F82-88F3-4A2768D39834}" type="presParOf" srcId="{1D987ABC-3D0B-481D-AA82-7D5EC27581CF}" destId="{2179E1CE-29F9-46C1-9F04-5B01B5274014}" srcOrd="0" destOrd="0" presId="urn:microsoft.com/office/officeart/2005/8/layout/process5"/>
    <dgm:cxn modelId="{58B74FB3-8DA9-4076-8A47-9D8AD3631C30}" type="presParOf" srcId="{C12132FE-FAAC-4146-B47E-4756C19E7A7D}" destId="{D7F11DE0-34D3-4409-8B57-BFF7AC76471A}" srcOrd="14" destOrd="0" presId="urn:microsoft.com/office/officeart/2005/8/layout/process5"/>
    <dgm:cxn modelId="{03B127FD-21FA-48AD-8CDB-5F13E577826B}" type="presParOf" srcId="{C12132FE-FAAC-4146-B47E-4756C19E7A7D}" destId="{C7843A41-E82D-4E3B-B9EF-2CEE9A337867}" srcOrd="15" destOrd="0" presId="urn:microsoft.com/office/officeart/2005/8/layout/process5"/>
    <dgm:cxn modelId="{C5BEF292-0C5D-4183-BFA0-619F79B0F2C9}" type="presParOf" srcId="{C7843A41-E82D-4E3B-B9EF-2CEE9A337867}" destId="{1FC4619B-5D55-4B54-B490-7D2443C17B08}" srcOrd="0" destOrd="0" presId="urn:microsoft.com/office/officeart/2005/8/layout/process5"/>
    <dgm:cxn modelId="{7FE04FAA-F382-4167-B18A-10878D97DB1A}" type="presParOf" srcId="{C12132FE-FAAC-4146-B47E-4756C19E7A7D}" destId="{701D66B6-E4D0-423A-B23D-DD629FF7C974}" srcOrd="16" destOrd="0" presId="urn:microsoft.com/office/officeart/2005/8/layout/process5"/>
    <dgm:cxn modelId="{62586D7A-BCE1-41E3-8D27-641883A14553}" type="presParOf" srcId="{C12132FE-FAAC-4146-B47E-4756C19E7A7D}" destId="{EC9EECD9-BC6D-45E6-B430-C00D1612582F}" srcOrd="17" destOrd="0" presId="urn:microsoft.com/office/officeart/2005/8/layout/process5"/>
    <dgm:cxn modelId="{ED66F169-402C-4755-9CFC-BE521736EC8A}" type="presParOf" srcId="{EC9EECD9-BC6D-45E6-B430-C00D1612582F}" destId="{468EA8EA-F37A-4853-972D-B9E83D22BE30}" srcOrd="0" destOrd="0" presId="urn:microsoft.com/office/officeart/2005/8/layout/process5"/>
    <dgm:cxn modelId="{0ED72F74-C4E0-456F-91D2-CD05298B5555}" type="presParOf" srcId="{C12132FE-FAAC-4146-B47E-4756C19E7A7D}" destId="{794B738B-74E1-49E6-9276-6AFCFDB50BFC}" srcOrd="18" destOrd="0" presId="urn:microsoft.com/office/officeart/2005/8/layout/process5"/>
    <dgm:cxn modelId="{9DD51B42-CDC9-439C-9D62-926A0EA6C995}" type="presParOf" srcId="{C12132FE-FAAC-4146-B47E-4756C19E7A7D}" destId="{C5EB5837-BC71-4140-9579-B1F87B91E06D}" srcOrd="19" destOrd="0" presId="urn:microsoft.com/office/officeart/2005/8/layout/process5"/>
    <dgm:cxn modelId="{84A02F2C-86DF-4355-A427-9E354E6CC6AF}" type="presParOf" srcId="{C5EB5837-BC71-4140-9579-B1F87B91E06D}" destId="{341050B3-A7A4-4A14-9A79-059F2964A8F7}" srcOrd="0" destOrd="0" presId="urn:microsoft.com/office/officeart/2005/8/layout/process5"/>
    <dgm:cxn modelId="{020B8716-7A25-442B-B182-2FFF0E240360}" type="presParOf" srcId="{C12132FE-FAAC-4146-B47E-4756C19E7A7D}" destId="{D200F760-359B-468C-801E-B60B2716220D}" srcOrd="20" destOrd="0" presId="urn:microsoft.com/office/officeart/2005/8/layout/process5"/>
    <dgm:cxn modelId="{95C500AD-9366-4DFD-B37C-79A893FA0DA9}" type="presParOf" srcId="{C12132FE-FAAC-4146-B47E-4756C19E7A7D}" destId="{96E40FC5-853E-431E-9A55-390F784E7B4E}" srcOrd="21" destOrd="0" presId="urn:microsoft.com/office/officeart/2005/8/layout/process5"/>
    <dgm:cxn modelId="{C9DD2A41-8FA9-4ECD-A023-CBBED87BE058}" type="presParOf" srcId="{96E40FC5-853E-431E-9A55-390F784E7B4E}" destId="{DD23319E-B230-49E6-AD59-65AB5CFFD9EC}" srcOrd="0" destOrd="0" presId="urn:microsoft.com/office/officeart/2005/8/layout/process5"/>
    <dgm:cxn modelId="{EA3CB417-3D7D-44FA-BAC2-E79FB610A653}" type="presParOf" srcId="{C12132FE-FAAC-4146-B47E-4756C19E7A7D}" destId="{729D01CE-7178-4650-833C-B86B7FB79546}" srcOrd="22"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C72BEA-6B8F-4407-AFE6-4AE3B846698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572D79A-8CB6-483B-89FA-A6B98BC39892}">
      <dgm:prSet/>
      <dgm:spPr/>
      <dgm:t>
        <a:bodyPr/>
        <a:lstStyle/>
        <a:p>
          <a:pPr>
            <a:lnSpc>
              <a:spcPct val="100000"/>
            </a:lnSpc>
          </a:pPr>
          <a:r>
            <a:rPr lang="en-US">
              <a:latin typeface="Comic Sans MS"/>
            </a:rPr>
            <a:t>Content</a:t>
          </a:r>
        </a:p>
      </dgm:t>
    </dgm:pt>
    <dgm:pt modelId="{0A6AD344-67F2-440A-8C69-E9ADF09601B3}" type="parTrans" cxnId="{F4753619-E560-4984-9A1A-22F15BB8AEEC}">
      <dgm:prSet/>
      <dgm:spPr/>
      <dgm:t>
        <a:bodyPr/>
        <a:lstStyle/>
        <a:p>
          <a:endParaRPr lang="en-US"/>
        </a:p>
      </dgm:t>
    </dgm:pt>
    <dgm:pt modelId="{BFB0CD76-CCB1-4EF8-8FF0-9D454DDA0814}" type="sibTrans" cxnId="{F4753619-E560-4984-9A1A-22F15BB8AEEC}">
      <dgm:prSet/>
      <dgm:spPr/>
      <dgm:t>
        <a:bodyPr/>
        <a:lstStyle/>
        <a:p>
          <a:endParaRPr lang="en-US"/>
        </a:p>
      </dgm:t>
    </dgm:pt>
    <dgm:pt modelId="{935EE2BD-3667-428C-882C-C56869FD5829}">
      <dgm:prSet/>
      <dgm:spPr/>
      <dgm:t>
        <a:bodyPr/>
        <a:lstStyle/>
        <a:p>
          <a:pPr>
            <a:lnSpc>
              <a:spcPct val="100000"/>
            </a:lnSpc>
          </a:pPr>
          <a:r>
            <a:rPr lang="en-US">
              <a:latin typeface="Comic Sans MS"/>
            </a:rPr>
            <a:t>Contact</a:t>
          </a:r>
        </a:p>
      </dgm:t>
    </dgm:pt>
    <dgm:pt modelId="{43D07BC5-430E-4946-BD68-FE869D729C4C}" type="parTrans" cxnId="{B14055A4-C248-42A6-B32E-7E48B07CB835}">
      <dgm:prSet/>
      <dgm:spPr/>
      <dgm:t>
        <a:bodyPr/>
        <a:lstStyle/>
        <a:p>
          <a:endParaRPr lang="en-US"/>
        </a:p>
      </dgm:t>
    </dgm:pt>
    <dgm:pt modelId="{17A18037-7B7A-4C18-AF1F-89F937D5D0E8}" type="sibTrans" cxnId="{B14055A4-C248-42A6-B32E-7E48B07CB835}">
      <dgm:prSet/>
      <dgm:spPr/>
      <dgm:t>
        <a:bodyPr/>
        <a:lstStyle/>
        <a:p>
          <a:endParaRPr lang="en-US"/>
        </a:p>
      </dgm:t>
    </dgm:pt>
    <dgm:pt modelId="{658125BF-0241-4CD4-A4D3-B7EC86DD7D0D}">
      <dgm:prSet/>
      <dgm:spPr/>
      <dgm:t>
        <a:bodyPr/>
        <a:lstStyle/>
        <a:p>
          <a:pPr>
            <a:lnSpc>
              <a:spcPct val="100000"/>
            </a:lnSpc>
          </a:pPr>
          <a:r>
            <a:rPr lang="en-US">
              <a:latin typeface="Comic Sans MS"/>
            </a:rPr>
            <a:t>Conduct</a:t>
          </a:r>
        </a:p>
      </dgm:t>
    </dgm:pt>
    <dgm:pt modelId="{AFEF8DBA-F243-4E79-9A28-C4CCF600CB69}" type="parTrans" cxnId="{0273B6A1-C136-4DB9-95E5-71305796EC83}">
      <dgm:prSet/>
      <dgm:spPr/>
      <dgm:t>
        <a:bodyPr/>
        <a:lstStyle/>
        <a:p>
          <a:endParaRPr lang="en-US"/>
        </a:p>
      </dgm:t>
    </dgm:pt>
    <dgm:pt modelId="{8B538010-B9C2-4F26-9949-FA6D4A11F3EB}" type="sibTrans" cxnId="{0273B6A1-C136-4DB9-95E5-71305796EC83}">
      <dgm:prSet/>
      <dgm:spPr/>
      <dgm:t>
        <a:bodyPr/>
        <a:lstStyle/>
        <a:p>
          <a:endParaRPr lang="en-US"/>
        </a:p>
      </dgm:t>
    </dgm:pt>
    <dgm:pt modelId="{359213C5-6F43-43BD-A389-59099F3A9D81}">
      <dgm:prSet/>
      <dgm:spPr/>
      <dgm:t>
        <a:bodyPr/>
        <a:lstStyle/>
        <a:p>
          <a:pPr>
            <a:lnSpc>
              <a:spcPct val="100000"/>
            </a:lnSpc>
          </a:pPr>
          <a:r>
            <a:rPr lang="en-US">
              <a:latin typeface="Comic Sans MS"/>
            </a:rPr>
            <a:t>Commerce</a:t>
          </a:r>
        </a:p>
      </dgm:t>
    </dgm:pt>
    <dgm:pt modelId="{4CDF05A8-AE11-4A4D-A302-73084E0EEE57}" type="parTrans" cxnId="{E9A314A8-A498-48FE-B870-B6D8349E97BC}">
      <dgm:prSet/>
      <dgm:spPr/>
      <dgm:t>
        <a:bodyPr/>
        <a:lstStyle/>
        <a:p>
          <a:endParaRPr lang="en-US"/>
        </a:p>
      </dgm:t>
    </dgm:pt>
    <dgm:pt modelId="{66649657-AF85-4057-87AD-D62EE37F23F4}" type="sibTrans" cxnId="{E9A314A8-A498-48FE-B870-B6D8349E97BC}">
      <dgm:prSet/>
      <dgm:spPr/>
      <dgm:t>
        <a:bodyPr/>
        <a:lstStyle/>
        <a:p>
          <a:endParaRPr lang="en-US"/>
        </a:p>
      </dgm:t>
    </dgm:pt>
    <dgm:pt modelId="{D2CD0EEB-D257-48BA-AFB7-90501512F1DD}" type="pres">
      <dgm:prSet presAssocID="{52C72BEA-6B8F-4407-AFE6-4AE3B846698A}" presName="root" presStyleCnt="0">
        <dgm:presLayoutVars>
          <dgm:dir/>
          <dgm:resizeHandles val="exact"/>
        </dgm:presLayoutVars>
      </dgm:prSet>
      <dgm:spPr/>
    </dgm:pt>
    <dgm:pt modelId="{C20003E1-8F0B-43FC-B0B1-CCB3FA52BBE7}" type="pres">
      <dgm:prSet presAssocID="{E572D79A-8CB6-483B-89FA-A6B98BC39892}" presName="compNode" presStyleCnt="0"/>
      <dgm:spPr/>
    </dgm:pt>
    <dgm:pt modelId="{F05A07D6-C206-40BD-81E2-F24AE166BD4B}" type="pres">
      <dgm:prSet presAssocID="{E572D79A-8CB6-483B-89FA-A6B98BC39892}" presName="bgRect" presStyleLbl="bgShp" presStyleIdx="0" presStyleCnt="4"/>
      <dgm:spPr/>
    </dgm:pt>
    <dgm:pt modelId="{6141BF06-81FE-479E-B766-68FBF4B70001}" type="pres">
      <dgm:prSet presAssocID="{E572D79A-8CB6-483B-89FA-A6B98BC3989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754CBA0D-EC58-4970-A367-5309EF946893}" type="pres">
      <dgm:prSet presAssocID="{E572D79A-8CB6-483B-89FA-A6B98BC39892}" presName="spaceRect" presStyleCnt="0"/>
      <dgm:spPr/>
    </dgm:pt>
    <dgm:pt modelId="{112EE5C9-696D-4D4B-8074-38D500E36F34}" type="pres">
      <dgm:prSet presAssocID="{E572D79A-8CB6-483B-89FA-A6B98BC39892}" presName="parTx" presStyleLbl="revTx" presStyleIdx="0" presStyleCnt="4">
        <dgm:presLayoutVars>
          <dgm:chMax val="0"/>
          <dgm:chPref val="0"/>
        </dgm:presLayoutVars>
      </dgm:prSet>
      <dgm:spPr/>
    </dgm:pt>
    <dgm:pt modelId="{68E9DD3C-23A3-4B7C-A5C4-07AAE3942B82}" type="pres">
      <dgm:prSet presAssocID="{BFB0CD76-CCB1-4EF8-8FF0-9D454DDA0814}" presName="sibTrans" presStyleCnt="0"/>
      <dgm:spPr/>
    </dgm:pt>
    <dgm:pt modelId="{0580C535-2209-45BD-8957-881C69AA0724}" type="pres">
      <dgm:prSet presAssocID="{935EE2BD-3667-428C-882C-C56869FD5829}" presName="compNode" presStyleCnt="0"/>
      <dgm:spPr/>
    </dgm:pt>
    <dgm:pt modelId="{2BA42509-7F43-42FA-B8A3-DECD58387210}" type="pres">
      <dgm:prSet presAssocID="{935EE2BD-3667-428C-882C-C56869FD5829}" presName="bgRect" presStyleLbl="bgShp" presStyleIdx="1" presStyleCnt="4"/>
      <dgm:spPr/>
    </dgm:pt>
    <dgm:pt modelId="{1AB53F6B-5FCC-417A-811A-80C0326C8060}" type="pres">
      <dgm:prSet presAssocID="{935EE2BD-3667-428C-882C-C56869FD582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nk"/>
        </a:ext>
      </dgm:extLst>
    </dgm:pt>
    <dgm:pt modelId="{10E4CE11-DC3E-4BED-96F3-E289F904F2E7}" type="pres">
      <dgm:prSet presAssocID="{935EE2BD-3667-428C-882C-C56869FD5829}" presName="spaceRect" presStyleCnt="0"/>
      <dgm:spPr/>
    </dgm:pt>
    <dgm:pt modelId="{99C406EB-6C2C-4189-8072-CD5F8C435F20}" type="pres">
      <dgm:prSet presAssocID="{935EE2BD-3667-428C-882C-C56869FD5829}" presName="parTx" presStyleLbl="revTx" presStyleIdx="1" presStyleCnt="4">
        <dgm:presLayoutVars>
          <dgm:chMax val="0"/>
          <dgm:chPref val="0"/>
        </dgm:presLayoutVars>
      </dgm:prSet>
      <dgm:spPr/>
    </dgm:pt>
    <dgm:pt modelId="{787D47B3-EA9A-48B5-A24D-7FA3400AD5EE}" type="pres">
      <dgm:prSet presAssocID="{17A18037-7B7A-4C18-AF1F-89F937D5D0E8}" presName="sibTrans" presStyleCnt="0"/>
      <dgm:spPr/>
    </dgm:pt>
    <dgm:pt modelId="{AF3E4BA4-BB6E-410D-BDC7-D8F17C0009EB}" type="pres">
      <dgm:prSet presAssocID="{658125BF-0241-4CD4-A4D3-B7EC86DD7D0D}" presName="compNode" presStyleCnt="0"/>
      <dgm:spPr/>
    </dgm:pt>
    <dgm:pt modelId="{14DBE842-18FE-41F1-AC3C-2BA9CDDCAE48}" type="pres">
      <dgm:prSet presAssocID="{658125BF-0241-4CD4-A4D3-B7EC86DD7D0D}" presName="bgRect" presStyleLbl="bgShp" presStyleIdx="2" presStyleCnt="4"/>
      <dgm:spPr/>
    </dgm:pt>
    <dgm:pt modelId="{AD8525AA-EF0E-4423-BF35-9DA08C50CCDB}" type="pres">
      <dgm:prSet presAssocID="{658125BF-0241-4CD4-A4D3-B7EC86DD7D0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ales of Justice"/>
        </a:ext>
      </dgm:extLst>
    </dgm:pt>
    <dgm:pt modelId="{A89633AD-20BD-4F99-8837-F78D69FF9D5C}" type="pres">
      <dgm:prSet presAssocID="{658125BF-0241-4CD4-A4D3-B7EC86DD7D0D}" presName="spaceRect" presStyleCnt="0"/>
      <dgm:spPr/>
    </dgm:pt>
    <dgm:pt modelId="{AFD6486B-5359-49A8-9AFF-72ECE875CC2A}" type="pres">
      <dgm:prSet presAssocID="{658125BF-0241-4CD4-A4D3-B7EC86DD7D0D}" presName="parTx" presStyleLbl="revTx" presStyleIdx="2" presStyleCnt="4">
        <dgm:presLayoutVars>
          <dgm:chMax val="0"/>
          <dgm:chPref val="0"/>
        </dgm:presLayoutVars>
      </dgm:prSet>
      <dgm:spPr/>
    </dgm:pt>
    <dgm:pt modelId="{BCE927CE-6C3B-4474-9EAA-C2CF053680C4}" type="pres">
      <dgm:prSet presAssocID="{8B538010-B9C2-4F26-9949-FA6D4A11F3EB}" presName="sibTrans" presStyleCnt="0"/>
      <dgm:spPr/>
    </dgm:pt>
    <dgm:pt modelId="{6C23425F-7D87-4F9D-9BDB-25C2C1B9E8EB}" type="pres">
      <dgm:prSet presAssocID="{359213C5-6F43-43BD-A389-59099F3A9D81}" presName="compNode" presStyleCnt="0"/>
      <dgm:spPr/>
    </dgm:pt>
    <dgm:pt modelId="{B8410395-AF7D-42DC-87B0-A7C86B97FA56}" type="pres">
      <dgm:prSet presAssocID="{359213C5-6F43-43BD-A389-59099F3A9D81}" presName="bgRect" presStyleLbl="bgShp" presStyleIdx="3" presStyleCnt="4"/>
      <dgm:spPr/>
    </dgm:pt>
    <dgm:pt modelId="{712B8350-1EED-4654-A908-39409EDEB1C3}" type="pres">
      <dgm:prSet presAssocID="{359213C5-6F43-43BD-A389-59099F3A9D8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ney"/>
        </a:ext>
      </dgm:extLst>
    </dgm:pt>
    <dgm:pt modelId="{1F104105-8003-4531-B3F2-D0BC0A1CE854}" type="pres">
      <dgm:prSet presAssocID="{359213C5-6F43-43BD-A389-59099F3A9D81}" presName="spaceRect" presStyleCnt="0"/>
      <dgm:spPr/>
    </dgm:pt>
    <dgm:pt modelId="{7F3F1EEA-42B7-4295-B857-047D8AB06DED}" type="pres">
      <dgm:prSet presAssocID="{359213C5-6F43-43BD-A389-59099F3A9D81}" presName="parTx" presStyleLbl="revTx" presStyleIdx="3" presStyleCnt="4">
        <dgm:presLayoutVars>
          <dgm:chMax val="0"/>
          <dgm:chPref val="0"/>
        </dgm:presLayoutVars>
      </dgm:prSet>
      <dgm:spPr/>
    </dgm:pt>
  </dgm:ptLst>
  <dgm:cxnLst>
    <dgm:cxn modelId="{D6AFC011-2144-430C-B7B3-C18A93129860}" type="presOf" srcId="{935EE2BD-3667-428C-882C-C56869FD5829}" destId="{99C406EB-6C2C-4189-8072-CD5F8C435F20}" srcOrd="0" destOrd="0" presId="urn:microsoft.com/office/officeart/2018/2/layout/IconVerticalSolidList"/>
    <dgm:cxn modelId="{F4753619-E560-4984-9A1A-22F15BB8AEEC}" srcId="{52C72BEA-6B8F-4407-AFE6-4AE3B846698A}" destId="{E572D79A-8CB6-483B-89FA-A6B98BC39892}" srcOrd="0" destOrd="0" parTransId="{0A6AD344-67F2-440A-8C69-E9ADF09601B3}" sibTransId="{BFB0CD76-CCB1-4EF8-8FF0-9D454DDA0814}"/>
    <dgm:cxn modelId="{70E60A1B-FE2F-42D2-881E-3990A5ADE4BC}" type="presOf" srcId="{359213C5-6F43-43BD-A389-59099F3A9D81}" destId="{7F3F1EEA-42B7-4295-B857-047D8AB06DED}" srcOrd="0" destOrd="0" presId="urn:microsoft.com/office/officeart/2018/2/layout/IconVerticalSolidList"/>
    <dgm:cxn modelId="{023DE378-7CB5-45FB-A35F-0E866B675ABC}" type="presOf" srcId="{658125BF-0241-4CD4-A4D3-B7EC86DD7D0D}" destId="{AFD6486B-5359-49A8-9AFF-72ECE875CC2A}" srcOrd="0" destOrd="0" presId="urn:microsoft.com/office/officeart/2018/2/layout/IconVerticalSolidList"/>
    <dgm:cxn modelId="{0273B6A1-C136-4DB9-95E5-71305796EC83}" srcId="{52C72BEA-6B8F-4407-AFE6-4AE3B846698A}" destId="{658125BF-0241-4CD4-A4D3-B7EC86DD7D0D}" srcOrd="2" destOrd="0" parTransId="{AFEF8DBA-F243-4E79-9A28-C4CCF600CB69}" sibTransId="{8B538010-B9C2-4F26-9949-FA6D4A11F3EB}"/>
    <dgm:cxn modelId="{B14055A4-C248-42A6-B32E-7E48B07CB835}" srcId="{52C72BEA-6B8F-4407-AFE6-4AE3B846698A}" destId="{935EE2BD-3667-428C-882C-C56869FD5829}" srcOrd="1" destOrd="0" parTransId="{43D07BC5-430E-4946-BD68-FE869D729C4C}" sibTransId="{17A18037-7B7A-4C18-AF1F-89F937D5D0E8}"/>
    <dgm:cxn modelId="{E9A314A8-A498-48FE-B870-B6D8349E97BC}" srcId="{52C72BEA-6B8F-4407-AFE6-4AE3B846698A}" destId="{359213C5-6F43-43BD-A389-59099F3A9D81}" srcOrd="3" destOrd="0" parTransId="{4CDF05A8-AE11-4A4D-A302-73084E0EEE57}" sibTransId="{66649657-AF85-4057-87AD-D62EE37F23F4}"/>
    <dgm:cxn modelId="{101CD4C2-A4E0-4E30-BC41-0FFF4A37967C}" type="presOf" srcId="{E572D79A-8CB6-483B-89FA-A6B98BC39892}" destId="{112EE5C9-696D-4D4B-8074-38D500E36F34}" srcOrd="0" destOrd="0" presId="urn:microsoft.com/office/officeart/2018/2/layout/IconVerticalSolidList"/>
    <dgm:cxn modelId="{9F7C99D3-FCCD-4595-93DA-3C69D33D3E50}" type="presOf" srcId="{52C72BEA-6B8F-4407-AFE6-4AE3B846698A}" destId="{D2CD0EEB-D257-48BA-AFB7-90501512F1DD}" srcOrd="0" destOrd="0" presId="urn:microsoft.com/office/officeart/2018/2/layout/IconVerticalSolidList"/>
    <dgm:cxn modelId="{92E1C969-36E0-42EF-80E5-805620B87FF7}" type="presParOf" srcId="{D2CD0EEB-D257-48BA-AFB7-90501512F1DD}" destId="{C20003E1-8F0B-43FC-B0B1-CCB3FA52BBE7}" srcOrd="0" destOrd="0" presId="urn:microsoft.com/office/officeart/2018/2/layout/IconVerticalSolidList"/>
    <dgm:cxn modelId="{53D94C0E-27CC-4DE5-85AD-0CB597F1C326}" type="presParOf" srcId="{C20003E1-8F0B-43FC-B0B1-CCB3FA52BBE7}" destId="{F05A07D6-C206-40BD-81E2-F24AE166BD4B}" srcOrd="0" destOrd="0" presId="urn:microsoft.com/office/officeart/2018/2/layout/IconVerticalSolidList"/>
    <dgm:cxn modelId="{D5D10985-AF23-426A-B7C6-B8622E4DE002}" type="presParOf" srcId="{C20003E1-8F0B-43FC-B0B1-CCB3FA52BBE7}" destId="{6141BF06-81FE-479E-B766-68FBF4B70001}" srcOrd="1" destOrd="0" presId="urn:microsoft.com/office/officeart/2018/2/layout/IconVerticalSolidList"/>
    <dgm:cxn modelId="{80955259-5BD7-4DFB-A867-B115BB89D062}" type="presParOf" srcId="{C20003E1-8F0B-43FC-B0B1-CCB3FA52BBE7}" destId="{754CBA0D-EC58-4970-A367-5309EF946893}" srcOrd="2" destOrd="0" presId="urn:microsoft.com/office/officeart/2018/2/layout/IconVerticalSolidList"/>
    <dgm:cxn modelId="{E1284F20-2EBC-423E-B35D-F9754F19133B}" type="presParOf" srcId="{C20003E1-8F0B-43FC-B0B1-CCB3FA52BBE7}" destId="{112EE5C9-696D-4D4B-8074-38D500E36F34}" srcOrd="3" destOrd="0" presId="urn:microsoft.com/office/officeart/2018/2/layout/IconVerticalSolidList"/>
    <dgm:cxn modelId="{DE4B495C-C508-4873-A213-C03F95F08F83}" type="presParOf" srcId="{D2CD0EEB-D257-48BA-AFB7-90501512F1DD}" destId="{68E9DD3C-23A3-4B7C-A5C4-07AAE3942B82}" srcOrd="1" destOrd="0" presId="urn:microsoft.com/office/officeart/2018/2/layout/IconVerticalSolidList"/>
    <dgm:cxn modelId="{633BFB34-5D9B-45B2-A5BF-7DE8250C835F}" type="presParOf" srcId="{D2CD0EEB-D257-48BA-AFB7-90501512F1DD}" destId="{0580C535-2209-45BD-8957-881C69AA0724}" srcOrd="2" destOrd="0" presId="urn:microsoft.com/office/officeart/2018/2/layout/IconVerticalSolidList"/>
    <dgm:cxn modelId="{39817973-D84A-45ED-9537-3B294D3D177E}" type="presParOf" srcId="{0580C535-2209-45BD-8957-881C69AA0724}" destId="{2BA42509-7F43-42FA-B8A3-DECD58387210}" srcOrd="0" destOrd="0" presId="urn:microsoft.com/office/officeart/2018/2/layout/IconVerticalSolidList"/>
    <dgm:cxn modelId="{4E05229F-0BBC-4949-B390-45686BAEC3AF}" type="presParOf" srcId="{0580C535-2209-45BD-8957-881C69AA0724}" destId="{1AB53F6B-5FCC-417A-811A-80C0326C8060}" srcOrd="1" destOrd="0" presId="urn:microsoft.com/office/officeart/2018/2/layout/IconVerticalSolidList"/>
    <dgm:cxn modelId="{49CB2253-CC7D-4C8B-B9F9-AADD7AD4F1DE}" type="presParOf" srcId="{0580C535-2209-45BD-8957-881C69AA0724}" destId="{10E4CE11-DC3E-4BED-96F3-E289F904F2E7}" srcOrd="2" destOrd="0" presId="urn:microsoft.com/office/officeart/2018/2/layout/IconVerticalSolidList"/>
    <dgm:cxn modelId="{C1B1BA50-A918-4DEA-8AB1-7B1519276909}" type="presParOf" srcId="{0580C535-2209-45BD-8957-881C69AA0724}" destId="{99C406EB-6C2C-4189-8072-CD5F8C435F20}" srcOrd="3" destOrd="0" presId="urn:microsoft.com/office/officeart/2018/2/layout/IconVerticalSolidList"/>
    <dgm:cxn modelId="{E189CBA3-237A-42E8-AE58-59BCB24C8155}" type="presParOf" srcId="{D2CD0EEB-D257-48BA-AFB7-90501512F1DD}" destId="{787D47B3-EA9A-48B5-A24D-7FA3400AD5EE}" srcOrd="3" destOrd="0" presId="urn:microsoft.com/office/officeart/2018/2/layout/IconVerticalSolidList"/>
    <dgm:cxn modelId="{3FB3D6A3-E865-46B8-8EC7-A575D54B6E36}" type="presParOf" srcId="{D2CD0EEB-D257-48BA-AFB7-90501512F1DD}" destId="{AF3E4BA4-BB6E-410D-BDC7-D8F17C0009EB}" srcOrd="4" destOrd="0" presId="urn:microsoft.com/office/officeart/2018/2/layout/IconVerticalSolidList"/>
    <dgm:cxn modelId="{200AF750-3238-48F5-83F8-D56FDA04753F}" type="presParOf" srcId="{AF3E4BA4-BB6E-410D-BDC7-D8F17C0009EB}" destId="{14DBE842-18FE-41F1-AC3C-2BA9CDDCAE48}" srcOrd="0" destOrd="0" presId="urn:microsoft.com/office/officeart/2018/2/layout/IconVerticalSolidList"/>
    <dgm:cxn modelId="{C986E3E2-B1F8-4524-9BA9-902D7071F656}" type="presParOf" srcId="{AF3E4BA4-BB6E-410D-BDC7-D8F17C0009EB}" destId="{AD8525AA-EF0E-4423-BF35-9DA08C50CCDB}" srcOrd="1" destOrd="0" presId="urn:microsoft.com/office/officeart/2018/2/layout/IconVerticalSolidList"/>
    <dgm:cxn modelId="{6E44DE58-CE56-40EB-8A2E-960B31FC3235}" type="presParOf" srcId="{AF3E4BA4-BB6E-410D-BDC7-D8F17C0009EB}" destId="{A89633AD-20BD-4F99-8837-F78D69FF9D5C}" srcOrd="2" destOrd="0" presId="urn:microsoft.com/office/officeart/2018/2/layout/IconVerticalSolidList"/>
    <dgm:cxn modelId="{D032CBF6-4FDE-452C-8262-3454C99A280E}" type="presParOf" srcId="{AF3E4BA4-BB6E-410D-BDC7-D8F17C0009EB}" destId="{AFD6486B-5359-49A8-9AFF-72ECE875CC2A}" srcOrd="3" destOrd="0" presId="urn:microsoft.com/office/officeart/2018/2/layout/IconVerticalSolidList"/>
    <dgm:cxn modelId="{CF7CDC7E-95C4-4978-89A4-C2E5D1C4E836}" type="presParOf" srcId="{D2CD0EEB-D257-48BA-AFB7-90501512F1DD}" destId="{BCE927CE-6C3B-4474-9EAA-C2CF053680C4}" srcOrd="5" destOrd="0" presId="urn:microsoft.com/office/officeart/2018/2/layout/IconVerticalSolidList"/>
    <dgm:cxn modelId="{D9D28871-638F-4BC2-82FF-F75ADBEBE9DE}" type="presParOf" srcId="{D2CD0EEB-D257-48BA-AFB7-90501512F1DD}" destId="{6C23425F-7D87-4F9D-9BDB-25C2C1B9E8EB}" srcOrd="6" destOrd="0" presId="urn:microsoft.com/office/officeart/2018/2/layout/IconVerticalSolidList"/>
    <dgm:cxn modelId="{90B30FA9-EA96-4AB3-9903-E71381976133}" type="presParOf" srcId="{6C23425F-7D87-4F9D-9BDB-25C2C1B9E8EB}" destId="{B8410395-AF7D-42DC-87B0-A7C86B97FA56}" srcOrd="0" destOrd="0" presId="urn:microsoft.com/office/officeart/2018/2/layout/IconVerticalSolidList"/>
    <dgm:cxn modelId="{5F12D369-BD15-406B-BD28-8EB78E19EA94}" type="presParOf" srcId="{6C23425F-7D87-4F9D-9BDB-25C2C1B9E8EB}" destId="{712B8350-1EED-4654-A908-39409EDEB1C3}" srcOrd="1" destOrd="0" presId="urn:microsoft.com/office/officeart/2018/2/layout/IconVerticalSolidList"/>
    <dgm:cxn modelId="{31FC7CD8-3E89-410C-8C20-B20987974FCD}" type="presParOf" srcId="{6C23425F-7D87-4F9D-9BDB-25C2C1B9E8EB}" destId="{1F104105-8003-4531-B3F2-D0BC0A1CE854}" srcOrd="2" destOrd="0" presId="urn:microsoft.com/office/officeart/2018/2/layout/IconVerticalSolidList"/>
    <dgm:cxn modelId="{D7C8858B-9B11-4620-887F-10D24257266A}" type="presParOf" srcId="{6C23425F-7D87-4F9D-9BDB-25C2C1B9E8EB}" destId="{7F3F1EEA-42B7-4295-B857-047D8AB06D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3176FDE-44AC-4C67-8679-8ED78E4C9C3C}"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D8F67DB6-CBDD-4FE0-982D-CA55BDAE174D}">
      <dgm:prSet phldrT="[Text]" phldr="0"/>
      <dgm:spPr/>
      <dgm:t>
        <a:bodyPr/>
        <a:lstStyle/>
        <a:p>
          <a:r>
            <a:rPr lang="en-US">
              <a:latin typeface="Neue Haas Grotesk Text Pro"/>
            </a:rPr>
            <a:t>Physical</a:t>
          </a:r>
          <a:endParaRPr lang="en-US"/>
        </a:p>
      </dgm:t>
    </dgm:pt>
    <dgm:pt modelId="{4059CC98-B73B-44DE-8924-DD6D7D4D6BBF}" type="parTrans" cxnId="{11010B18-153E-4B5A-B202-92E8A419FDE2}">
      <dgm:prSet/>
      <dgm:spPr/>
      <dgm:t>
        <a:bodyPr/>
        <a:lstStyle/>
        <a:p>
          <a:endParaRPr lang="en-US"/>
        </a:p>
      </dgm:t>
    </dgm:pt>
    <dgm:pt modelId="{3A3941BF-9BF2-4D7D-9488-727B24218F53}" type="sibTrans" cxnId="{11010B18-153E-4B5A-B202-92E8A419FDE2}">
      <dgm:prSet/>
      <dgm:spPr/>
      <dgm:t>
        <a:bodyPr/>
        <a:lstStyle/>
        <a:p>
          <a:endParaRPr lang="en-US"/>
        </a:p>
      </dgm:t>
    </dgm:pt>
    <dgm:pt modelId="{A0C738D1-905B-451F-A659-78947C8F7333}">
      <dgm:prSet phldrT="[Text]" phldr="0"/>
      <dgm:spPr/>
      <dgm:t>
        <a:bodyPr/>
        <a:lstStyle/>
        <a:p>
          <a:r>
            <a:rPr lang="en-US">
              <a:latin typeface="Neue Haas Grotesk Text Pro"/>
            </a:rPr>
            <a:t>Emotional</a:t>
          </a:r>
          <a:endParaRPr lang="en-US"/>
        </a:p>
      </dgm:t>
    </dgm:pt>
    <dgm:pt modelId="{694427CE-37F2-42C6-97FF-2BDFEAE9008C}" type="parTrans" cxnId="{3B47822A-6EAA-49FC-AE99-4A780264D9E1}">
      <dgm:prSet/>
      <dgm:spPr/>
      <dgm:t>
        <a:bodyPr/>
        <a:lstStyle/>
        <a:p>
          <a:endParaRPr lang="en-US"/>
        </a:p>
      </dgm:t>
    </dgm:pt>
    <dgm:pt modelId="{E584FC61-288A-4A6B-B29E-81F370BB6EF7}" type="sibTrans" cxnId="{3B47822A-6EAA-49FC-AE99-4A780264D9E1}">
      <dgm:prSet/>
      <dgm:spPr/>
      <dgm:t>
        <a:bodyPr/>
        <a:lstStyle/>
        <a:p>
          <a:endParaRPr lang="en-US"/>
        </a:p>
      </dgm:t>
    </dgm:pt>
    <dgm:pt modelId="{D79F3E86-3E00-4EE9-A3AF-6C9D82D5C4F2}">
      <dgm:prSet phldrT="[Text]" phldr="0"/>
      <dgm:spPr/>
      <dgm:t>
        <a:bodyPr/>
        <a:lstStyle/>
        <a:p>
          <a:r>
            <a:rPr lang="en-US">
              <a:latin typeface="Neue Haas Grotesk Text Pro"/>
            </a:rPr>
            <a:t>Sexual</a:t>
          </a:r>
          <a:endParaRPr lang="en-US"/>
        </a:p>
      </dgm:t>
    </dgm:pt>
    <dgm:pt modelId="{62A2DC8C-4742-4A17-948F-E833E682E9A3}" type="parTrans" cxnId="{D2834DE1-4FDB-4198-BCF3-A15BD9D5063D}">
      <dgm:prSet/>
      <dgm:spPr/>
      <dgm:t>
        <a:bodyPr/>
        <a:lstStyle/>
        <a:p>
          <a:endParaRPr lang="en-US"/>
        </a:p>
      </dgm:t>
    </dgm:pt>
    <dgm:pt modelId="{FC011F0F-E1AC-4D14-936C-3984B9171B9D}" type="sibTrans" cxnId="{D2834DE1-4FDB-4198-BCF3-A15BD9D5063D}">
      <dgm:prSet/>
      <dgm:spPr/>
      <dgm:t>
        <a:bodyPr/>
        <a:lstStyle/>
        <a:p>
          <a:endParaRPr lang="en-US"/>
        </a:p>
      </dgm:t>
    </dgm:pt>
    <dgm:pt modelId="{93B6BE2C-C101-442C-9013-26A9A8FDC43A}">
      <dgm:prSet phldrT="[Text]" phldr="0"/>
      <dgm:spPr/>
      <dgm:t>
        <a:bodyPr/>
        <a:lstStyle/>
        <a:p>
          <a:r>
            <a:rPr lang="en-US">
              <a:latin typeface="Neue Haas Grotesk Text Pro"/>
            </a:rPr>
            <a:t>Neglect</a:t>
          </a:r>
          <a:endParaRPr lang="en-US"/>
        </a:p>
      </dgm:t>
    </dgm:pt>
    <dgm:pt modelId="{AA32C966-58A5-4C9F-9D6F-7036FCBAEE45}" type="parTrans" cxnId="{FC9FC3F5-AF08-472C-A40E-5FFFDDF1F0BA}">
      <dgm:prSet/>
      <dgm:spPr/>
      <dgm:t>
        <a:bodyPr/>
        <a:lstStyle/>
        <a:p>
          <a:endParaRPr lang="en-US"/>
        </a:p>
      </dgm:t>
    </dgm:pt>
    <dgm:pt modelId="{DEE72AB6-7321-4A57-9A4A-116C72B0450F}" type="sibTrans" cxnId="{FC9FC3F5-AF08-472C-A40E-5FFFDDF1F0BA}">
      <dgm:prSet/>
      <dgm:spPr/>
      <dgm:t>
        <a:bodyPr/>
        <a:lstStyle/>
        <a:p>
          <a:endParaRPr lang="en-US"/>
        </a:p>
      </dgm:t>
    </dgm:pt>
    <dgm:pt modelId="{64D92539-4C74-4677-8D8E-47B93327CD93}">
      <dgm:prSet phldrT="[Text]" phldr="0"/>
      <dgm:spPr/>
      <dgm:t>
        <a:bodyPr/>
        <a:lstStyle/>
        <a:p>
          <a:pPr rtl="0"/>
          <a:r>
            <a:rPr lang="en-US">
              <a:latin typeface="Neue Haas Grotesk Text Pro"/>
            </a:rPr>
            <a:t>Behaviours outside of work </a:t>
          </a:r>
          <a:endParaRPr lang="en-US"/>
        </a:p>
      </dgm:t>
    </dgm:pt>
    <dgm:pt modelId="{897EE908-FDA9-4EC9-A91F-8520565C48F6}" type="parTrans" cxnId="{4FE56008-B27F-4840-87EB-A8B0EFFFFAEF}">
      <dgm:prSet/>
      <dgm:spPr/>
      <dgm:t>
        <a:bodyPr/>
        <a:lstStyle/>
        <a:p>
          <a:endParaRPr lang="en-US"/>
        </a:p>
      </dgm:t>
    </dgm:pt>
    <dgm:pt modelId="{192A68F5-8D0A-467B-A0B8-A3B392817F96}" type="sibTrans" cxnId="{4FE56008-B27F-4840-87EB-A8B0EFFFFAEF}">
      <dgm:prSet/>
      <dgm:spPr/>
      <dgm:t>
        <a:bodyPr/>
        <a:lstStyle/>
        <a:p>
          <a:endParaRPr lang="en-US"/>
        </a:p>
      </dgm:t>
    </dgm:pt>
    <dgm:pt modelId="{51753D53-11AE-4ED7-B0D0-79548F2E9521}" type="pres">
      <dgm:prSet presAssocID="{43176FDE-44AC-4C67-8679-8ED78E4C9C3C}" presName="cycle" presStyleCnt="0">
        <dgm:presLayoutVars>
          <dgm:dir/>
          <dgm:resizeHandles val="exact"/>
        </dgm:presLayoutVars>
      </dgm:prSet>
      <dgm:spPr/>
    </dgm:pt>
    <dgm:pt modelId="{3D789F86-F3F0-4712-BFFE-76CB37B113EC}" type="pres">
      <dgm:prSet presAssocID="{D8F67DB6-CBDD-4FE0-982D-CA55BDAE174D}" presName="node" presStyleLbl="node1" presStyleIdx="0" presStyleCnt="5">
        <dgm:presLayoutVars>
          <dgm:bulletEnabled val="1"/>
        </dgm:presLayoutVars>
      </dgm:prSet>
      <dgm:spPr/>
    </dgm:pt>
    <dgm:pt modelId="{AC18671A-E28E-4DC0-9759-3AAB88D0B99F}" type="pres">
      <dgm:prSet presAssocID="{D8F67DB6-CBDD-4FE0-982D-CA55BDAE174D}" presName="spNode" presStyleCnt="0"/>
      <dgm:spPr/>
    </dgm:pt>
    <dgm:pt modelId="{7D50506A-D2EA-4F7B-AD22-FF6DEF056537}" type="pres">
      <dgm:prSet presAssocID="{3A3941BF-9BF2-4D7D-9488-727B24218F53}" presName="sibTrans" presStyleLbl="sibTrans1D1" presStyleIdx="0" presStyleCnt="5"/>
      <dgm:spPr/>
    </dgm:pt>
    <dgm:pt modelId="{E8119135-9FBA-4659-8B9D-740769A45505}" type="pres">
      <dgm:prSet presAssocID="{A0C738D1-905B-451F-A659-78947C8F7333}" presName="node" presStyleLbl="node1" presStyleIdx="1" presStyleCnt="5">
        <dgm:presLayoutVars>
          <dgm:bulletEnabled val="1"/>
        </dgm:presLayoutVars>
      </dgm:prSet>
      <dgm:spPr/>
    </dgm:pt>
    <dgm:pt modelId="{B735DB9B-D456-4E52-BE4E-BD3902F06E11}" type="pres">
      <dgm:prSet presAssocID="{A0C738D1-905B-451F-A659-78947C8F7333}" presName="spNode" presStyleCnt="0"/>
      <dgm:spPr/>
    </dgm:pt>
    <dgm:pt modelId="{C7749EDF-3D15-4C85-8A69-6DD0D0659C8A}" type="pres">
      <dgm:prSet presAssocID="{E584FC61-288A-4A6B-B29E-81F370BB6EF7}" presName="sibTrans" presStyleLbl="sibTrans1D1" presStyleIdx="1" presStyleCnt="5"/>
      <dgm:spPr/>
    </dgm:pt>
    <dgm:pt modelId="{893C7594-CDB5-41F6-AEE0-228AE0008A55}" type="pres">
      <dgm:prSet presAssocID="{D79F3E86-3E00-4EE9-A3AF-6C9D82D5C4F2}" presName="node" presStyleLbl="node1" presStyleIdx="2" presStyleCnt="5">
        <dgm:presLayoutVars>
          <dgm:bulletEnabled val="1"/>
        </dgm:presLayoutVars>
      </dgm:prSet>
      <dgm:spPr/>
    </dgm:pt>
    <dgm:pt modelId="{64753B86-1DA7-4D23-9C33-29965D37EB47}" type="pres">
      <dgm:prSet presAssocID="{D79F3E86-3E00-4EE9-A3AF-6C9D82D5C4F2}" presName="spNode" presStyleCnt="0"/>
      <dgm:spPr/>
    </dgm:pt>
    <dgm:pt modelId="{FAACA9E0-6C02-432A-93AF-489680ACA07E}" type="pres">
      <dgm:prSet presAssocID="{FC011F0F-E1AC-4D14-936C-3984B9171B9D}" presName="sibTrans" presStyleLbl="sibTrans1D1" presStyleIdx="2" presStyleCnt="5"/>
      <dgm:spPr/>
    </dgm:pt>
    <dgm:pt modelId="{6314D7F4-426A-4694-B5F8-6F39E83A4AF9}" type="pres">
      <dgm:prSet presAssocID="{93B6BE2C-C101-442C-9013-26A9A8FDC43A}" presName="node" presStyleLbl="node1" presStyleIdx="3" presStyleCnt="5">
        <dgm:presLayoutVars>
          <dgm:bulletEnabled val="1"/>
        </dgm:presLayoutVars>
      </dgm:prSet>
      <dgm:spPr/>
    </dgm:pt>
    <dgm:pt modelId="{1337BF61-F845-4EDC-B006-EDB4E740161E}" type="pres">
      <dgm:prSet presAssocID="{93B6BE2C-C101-442C-9013-26A9A8FDC43A}" presName="spNode" presStyleCnt="0"/>
      <dgm:spPr/>
    </dgm:pt>
    <dgm:pt modelId="{CEE8F281-ABE4-4B9D-83C0-54AD9DEAD5BB}" type="pres">
      <dgm:prSet presAssocID="{DEE72AB6-7321-4A57-9A4A-116C72B0450F}" presName="sibTrans" presStyleLbl="sibTrans1D1" presStyleIdx="3" presStyleCnt="5"/>
      <dgm:spPr/>
    </dgm:pt>
    <dgm:pt modelId="{FB065428-B964-47E8-851C-B14B7574E957}" type="pres">
      <dgm:prSet presAssocID="{64D92539-4C74-4677-8D8E-47B93327CD93}" presName="node" presStyleLbl="node1" presStyleIdx="4" presStyleCnt="5">
        <dgm:presLayoutVars>
          <dgm:bulletEnabled val="1"/>
        </dgm:presLayoutVars>
      </dgm:prSet>
      <dgm:spPr/>
    </dgm:pt>
    <dgm:pt modelId="{2D6497BF-FBC9-4F35-90E0-9AC052161996}" type="pres">
      <dgm:prSet presAssocID="{64D92539-4C74-4677-8D8E-47B93327CD93}" presName="spNode" presStyleCnt="0"/>
      <dgm:spPr/>
    </dgm:pt>
    <dgm:pt modelId="{2AB96AB5-3AEA-4527-A466-A6586EBE5B52}" type="pres">
      <dgm:prSet presAssocID="{192A68F5-8D0A-467B-A0B8-A3B392817F96}" presName="sibTrans" presStyleLbl="sibTrans1D1" presStyleIdx="4" presStyleCnt="5"/>
      <dgm:spPr/>
    </dgm:pt>
  </dgm:ptLst>
  <dgm:cxnLst>
    <dgm:cxn modelId="{4FE56008-B27F-4840-87EB-A8B0EFFFFAEF}" srcId="{43176FDE-44AC-4C67-8679-8ED78E4C9C3C}" destId="{64D92539-4C74-4677-8D8E-47B93327CD93}" srcOrd="4" destOrd="0" parTransId="{897EE908-FDA9-4EC9-A91F-8520565C48F6}" sibTransId="{192A68F5-8D0A-467B-A0B8-A3B392817F96}"/>
    <dgm:cxn modelId="{51B41D09-9857-4CF9-9C31-66C2FC307EDB}" type="presOf" srcId="{93B6BE2C-C101-442C-9013-26A9A8FDC43A}" destId="{6314D7F4-426A-4694-B5F8-6F39E83A4AF9}" srcOrd="0" destOrd="0" presId="urn:microsoft.com/office/officeart/2005/8/layout/cycle5"/>
    <dgm:cxn modelId="{5DA1C413-DE6A-4D19-9238-81012BE95C0D}" type="presOf" srcId="{A0C738D1-905B-451F-A659-78947C8F7333}" destId="{E8119135-9FBA-4659-8B9D-740769A45505}" srcOrd="0" destOrd="0" presId="urn:microsoft.com/office/officeart/2005/8/layout/cycle5"/>
    <dgm:cxn modelId="{11010B18-153E-4B5A-B202-92E8A419FDE2}" srcId="{43176FDE-44AC-4C67-8679-8ED78E4C9C3C}" destId="{D8F67DB6-CBDD-4FE0-982D-CA55BDAE174D}" srcOrd="0" destOrd="0" parTransId="{4059CC98-B73B-44DE-8924-DD6D7D4D6BBF}" sibTransId="{3A3941BF-9BF2-4D7D-9488-727B24218F53}"/>
    <dgm:cxn modelId="{3B47822A-6EAA-49FC-AE99-4A780264D9E1}" srcId="{43176FDE-44AC-4C67-8679-8ED78E4C9C3C}" destId="{A0C738D1-905B-451F-A659-78947C8F7333}" srcOrd="1" destOrd="0" parTransId="{694427CE-37F2-42C6-97FF-2BDFEAE9008C}" sibTransId="{E584FC61-288A-4A6B-B29E-81F370BB6EF7}"/>
    <dgm:cxn modelId="{D4762039-2C9B-459B-AC89-B8A388A0EB7E}" type="presOf" srcId="{192A68F5-8D0A-467B-A0B8-A3B392817F96}" destId="{2AB96AB5-3AEA-4527-A466-A6586EBE5B52}" srcOrd="0" destOrd="0" presId="urn:microsoft.com/office/officeart/2005/8/layout/cycle5"/>
    <dgm:cxn modelId="{D32B1140-B0BA-4733-908B-4C00307F89EE}" type="presOf" srcId="{D79F3E86-3E00-4EE9-A3AF-6C9D82D5C4F2}" destId="{893C7594-CDB5-41F6-AEE0-228AE0008A55}" srcOrd="0" destOrd="0" presId="urn:microsoft.com/office/officeart/2005/8/layout/cycle5"/>
    <dgm:cxn modelId="{6CD17247-EDBE-4E13-B2E8-A7D64CF280A8}" type="presOf" srcId="{FC011F0F-E1AC-4D14-936C-3984B9171B9D}" destId="{FAACA9E0-6C02-432A-93AF-489680ACA07E}" srcOrd="0" destOrd="0" presId="urn:microsoft.com/office/officeart/2005/8/layout/cycle5"/>
    <dgm:cxn modelId="{F75EC84F-11D1-4444-8D6A-7DB723387085}" type="presOf" srcId="{DEE72AB6-7321-4A57-9A4A-116C72B0450F}" destId="{CEE8F281-ABE4-4B9D-83C0-54AD9DEAD5BB}" srcOrd="0" destOrd="0" presId="urn:microsoft.com/office/officeart/2005/8/layout/cycle5"/>
    <dgm:cxn modelId="{00D5E876-0067-46A1-A8B5-9AFC8B70FED1}" type="presOf" srcId="{3A3941BF-9BF2-4D7D-9488-727B24218F53}" destId="{7D50506A-D2EA-4F7B-AD22-FF6DEF056537}" srcOrd="0" destOrd="0" presId="urn:microsoft.com/office/officeart/2005/8/layout/cycle5"/>
    <dgm:cxn modelId="{0709FFA0-1C35-4A66-897D-D0449C86F8EC}" type="presOf" srcId="{E584FC61-288A-4A6B-B29E-81F370BB6EF7}" destId="{C7749EDF-3D15-4C85-8A69-6DD0D0659C8A}" srcOrd="0" destOrd="0" presId="urn:microsoft.com/office/officeart/2005/8/layout/cycle5"/>
    <dgm:cxn modelId="{BC885BC3-816A-4BB9-A1FC-437CFE88A4AA}" type="presOf" srcId="{43176FDE-44AC-4C67-8679-8ED78E4C9C3C}" destId="{51753D53-11AE-4ED7-B0D0-79548F2E9521}" srcOrd="0" destOrd="0" presId="urn:microsoft.com/office/officeart/2005/8/layout/cycle5"/>
    <dgm:cxn modelId="{E16200CA-0F5C-471A-A8CB-FF8F36BFCEDD}" type="presOf" srcId="{64D92539-4C74-4677-8D8E-47B93327CD93}" destId="{FB065428-B964-47E8-851C-B14B7574E957}" srcOrd="0" destOrd="0" presId="urn:microsoft.com/office/officeart/2005/8/layout/cycle5"/>
    <dgm:cxn modelId="{EE8F1ED7-0F1E-4DC6-BFEA-C5616F21674E}" type="presOf" srcId="{D8F67DB6-CBDD-4FE0-982D-CA55BDAE174D}" destId="{3D789F86-F3F0-4712-BFFE-76CB37B113EC}" srcOrd="0" destOrd="0" presId="urn:microsoft.com/office/officeart/2005/8/layout/cycle5"/>
    <dgm:cxn modelId="{D2834DE1-4FDB-4198-BCF3-A15BD9D5063D}" srcId="{43176FDE-44AC-4C67-8679-8ED78E4C9C3C}" destId="{D79F3E86-3E00-4EE9-A3AF-6C9D82D5C4F2}" srcOrd="2" destOrd="0" parTransId="{62A2DC8C-4742-4A17-948F-E833E682E9A3}" sibTransId="{FC011F0F-E1AC-4D14-936C-3984B9171B9D}"/>
    <dgm:cxn modelId="{FC9FC3F5-AF08-472C-A40E-5FFFDDF1F0BA}" srcId="{43176FDE-44AC-4C67-8679-8ED78E4C9C3C}" destId="{93B6BE2C-C101-442C-9013-26A9A8FDC43A}" srcOrd="3" destOrd="0" parTransId="{AA32C966-58A5-4C9F-9D6F-7036FCBAEE45}" sibTransId="{DEE72AB6-7321-4A57-9A4A-116C72B0450F}"/>
    <dgm:cxn modelId="{282A4A98-3845-498B-B396-371ED06BA0A6}" type="presParOf" srcId="{51753D53-11AE-4ED7-B0D0-79548F2E9521}" destId="{3D789F86-F3F0-4712-BFFE-76CB37B113EC}" srcOrd="0" destOrd="0" presId="urn:microsoft.com/office/officeart/2005/8/layout/cycle5"/>
    <dgm:cxn modelId="{396C71FB-DF78-4845-A330-EA10D63BF0EB}" type="presParOf" srcId="{51753D53-11AE-4ED7-B0D0-79548F2E9521}" destId="{AC18671A-E28E-4DC0-9759-3AAB88D0B99F}" srcOrd="1" destOrd="0" presId="urn:microsoft.com/office/officeart/2005/8/layout/cycle5"/>
    <dgm:cxn modelId="{21B06D1B-08AF-4918-91A6-8A34CB190DEF}" type="presParOf" srcId="{51753D53-11AE-4ED7-B0D0-79548F2E9521}" destId="{7D50506A-D2EA-4F7B-AD22-FF6DEF056537}" srcOrd="2" destOrd="0" presId="urn:microsoft.com/office/officeart/2005/8/layout/cycle5"/>
    <dgm:cxn modelId="{D2BFECB3-8C37-48E3-B504-A611444389C4}" type="presParOf" srcId="{51753D53-11AE-4ED7-B0D0-79548F2E9521}" destId="{E8119135-9FBA-4659-8B9D-740769A45505}" srcOrd="3" destOrd="0" presId="urn:microsoft.com/office/officeart/2005/8/layout/cycle5"/>
    <dgm:cxn modelId="{C7063372-EE84-405A-9395-63F0AB469C7C}" type="presParOf" srcId="{51753D53-11AE-4ED7-B0D0-79548F2E9521}" destId="{B735DB9B-D456-4E52-BE4E-BD3902F06E11}" srcOrd="4" destOrd="0" presId="urn:microsoft.com/office/officeart/2005/8/layout/cycle5"/>
    <dgm:cxn modelId="{2A176F2E-6FC7-4FE8-8BA0-60502C735E44}" type="presParOf" srcId="{51753D53-11AE-4ED7-B0D0-79548F2E9521}" destId="{C7749EDF-3D15-4C85-8A69-6DD0D0659C8A}" srcOrd="5" destOrd="0" presId="urn:microsoft.com/office/officeart/2005/8/layout/cycle5"/>
    <dgm:cxn modelId="{9F30376D-ACD8-448B-A2FF-C96299201E26}" type="presParOf" srcId="{51753D53-11AE-4ED7-B0D0-79548F2E9521}" destId="{893C7594-CDB5-41F6-AEE0-228AE0008A55}" srcOrd="6" destOrd="0" presId="urn:microsoft.com/office/officeart/2005/8/layout/cycle5"/>
    <dgm:cxn modelId="{65D8BA69-FD0D-469E-81CB-6EB8F7C2D2C8}" type="presParOf" srcId="{51753D53-11AE-4ED7-B0D0-79548F2E9521}" destId="{64753B86-1DA7-4D23-9C33-29965D37EB47}" srcOrd="7" destOrd="0" presId="urn:microsoft.com/office/officeart/2005/8/layout/cycle5"/>
    <dgm:cxn modelId="{F9E8D839-4932-4BB9-B1E4-288F6AF76ED9}" type="presParOf" srcId="{51753D53-11AE-4ED7-B0D0-79548F2E9521}" destId="{FAACA9E0-6C02-432A-93AF-489680ACA07E}" srcOrd="8" destOrd="0" presId="urn:microsoft.com/office/officeart/2005/8/layout/cycle5"/>
    <dgm:cxn modelId="{B4EA91F6-14E0-455F-9FDC-75F1589AF475}" type="presParOf" srcId="{51753D53-11AE-4ED7-B0D0-79548F2E9521}" destId="{6314D7F4-426A-4694-B5F8-6F39E83A4AF9}" srcOrd="9" destOrd="0" presId="urn:microsoft.com/office/officeart/2005/8/layout/cycle5"/>
    <dgm:cxn modelId="{78E3E513-5B59-4752-8F39-9E2BC16CF325}" type="presParOf" srcId="{51753D53-11AE-4ED7-B0D0-79548F2E9521}" destId="{1337BF61-F845-4EDC-B006-EDB4E740161E}" srcOrd="10" destOrd="0" presId="urn:microsoft.com/office/officeart/2005/8/layout/cycle5"/>
    <dgm:cxn modelId="{12606486-78FD-4A3E-822D-B435555626F4}" type="presParOf" srcId="{51753D53-11AE-4ED7-B0D0-79548F2E9521}" destId="{CEE8F281-ABE4-4B9D-83C0-54AD9DEAD5BB}" srcOrd="11" destOrd="0" presId="urn:microsoft.com/office/officeart/2005/8/layout/cycle5"/>
    <dgm:cxn modelId="{396E7A38-7CB1-4725-84A6-716F7774E305}" type="presParOf" srcId="{51753D53-11AE-4ED7-B0D0-79548F2E9521}" destId="{FB065428-B964-47E8-851C-B14B7574E957}" srcOrd="12" destOrd="0" presId="urn:microsoft.com/office/officeart/2005/8/layout/cycle5"/>
    <dgm:cxn modelId="{0154A2D4-2555-4712-AFE0-B99789947FE7}" type="presParOf" srcId="{51753D53-11AE-4ED7-B0D0-79548F2E9521}" destId="{2D6497BF-FBC9-4F35-90E0-9AC052161996}" srcOrd="13" destOrd="0" presId="urn:microsoft.com/office/officeart/2005/8/layout/cycle5"/>
    <dgm:cxn modelId="{0C0E570B-2D59-4A14-9F8B-790A4A60B993}" type="presParOf" srcId="{51753D53-11AE-4ED7-B0D0-79548F2E9521}" destId="{2AB96AB5-3AEA-4527-A466-A6586EBE5B52}"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BD233E-9B70-4D64-B93D-A34A6F2F41CA}">
      <dsp:nvSpPr>
        <dsp:cNvPr id="0" name=""/>
        <dsp:cNvSpPr/>
      </dsp:nvSpPr>
      <dsp:spPr>
        <a:xfrm>
          <a:off x="0" y="0"/>
          <a:ext cx="5977370" cy="11834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latin typeface="Comic Sans MS"/>
            </a:rPr>
            <a:t>Protecting children/adults from maltreatment, while educating those around them to recognise the signs and dangers.</a:t>
          </a:r>
          <a:endParaRPr lang="en-US" sz="1700" kern="1200">
            <a:latin typeface="Comic Sans MS"/>
          </a:endParaRPr>
        </a:p>
      </dsp:txBody>
      <dsp:txXfrm>
        <a:off x="34661" y="34661"/>
        <a:ext cx="4700360" cy="1114105"/>
      </dsp:txXfrm>
    </dsp:sp>
    <dsp:sp modelId="{CE45CECD-2D40-4F99-BAFA-365E83B76797}">
      <dsp:nvSpPr>
        <dsp:cNvPr id="0" name=""/>
        <dsp:cNvSpPr/>
      </dsp:nvSpPr>
      <dsp:spPr>
        <a:xfrm>
          <a:off x="527414" y="1380665"/>
          <a:ext cx="5977370" cy="11834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latin typeface="Comic Sans MS"/>
            </a:rPr>
            <a:t>Preventing impairment of their mental/physical health, as well as their development.</a:t>
          </a:r>
          <a:endParaRPr lang="en-US" sz="1700" kern="1200">
            <a:latin typeface="Comic Sans MS"/>
          </a:endParaRPr>
        </a:p>
      </dsp:txBody>
      <dsp:txXfrm>
        <a:off x="562075" y="1415326"/>
        <a:ext cx="4611405" cy="1114105"/>
      </dsp:txXfrm>
    </dsp:sp>
    <dsp:sp modelId="{A0176252-2836-4DA1-B0EB-10C2DE1A08A5}">
      <dsp:nvSpPr>
        <dsp:cNvPr id="0" name=""/>
        <dsp:cNvSpPr/>
      </dsp:nvSpPr>
      <dsp:spPr>
        <a:xfrm>
          <a:off x="1054829" y="2761330"/>
          <a:ext cx="5977370" cy="11834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latin typeface="Comic Sans MS"/>
            </a:rPr>
            <a:t>Ensuring that individuals receive care that is both safe and effective</a:t>
          </a:r>
          <a:r>
            <a:rPr lang="en-GB" sz="1700" kern="1200">
              <a:latin typeface="Comic Sans MS"/>
              <a:cs typeface="Times New Roman"/>
            </a:rPr>
            <a:t> (Haves, 2023).</a:t>
          </a:r>
          <a:endParaRPr lang="en-US" sz="1700" kern="1200">
            <a:latin typeface="Comic Sans MS"/>
          </a:endParaRPr>
        </a:p>
      </dsp:txBody>
      <dsp:txXfrm>
        <a:off x="1089490" y="2795991"/>
        <a:ext cx="4611405" cy="1114105"/>
      </dsp:txXfrm>
    </dsp:sp>
    <dsp:sp modelId="{776A262A-7637-4967-8C74-BBB21D4985DF}">
      <dsp:nvSpPr>
        <dsp:cNvPr id="0" name=""/>
        <dsp:cNvSpPr/>
      </dsp:nvSpPr>
      <dsp:spPr>
        <a:xfrm>
          <a:off x="5208142" y="897432"/>
          <a:ext cx="769227" cy="76922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381218" y="897432"/>
        <a:ext cx="423075" cy="578843"/>
      </dsp:txXfrm>
    </dsp:sp>
    <dsp:sp modelId="{C7C69C80-CFB5-41BE-91DC-BBE8BFDAEF22}">
      <dsp:nvSpPr>
        <dsp:cNvPr id="0" name=""/>
        <dsp:cNvSpPr/>
      </dsp:nvSpPr>
      <dsp:spPr>
        <a:xfrm>
          <a:off x="5735557" y="2270208"/>
          <a:ext cx="769227" cy="76922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908633" y="2270208"/>
        <a:ext cx="423075" cy="5788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1F48C8-5AD0-4825-9E4F-9134230A51E1}">
      <dsp:nvSpPr>
        <dsp:cNvPr id="0" name=""/>
        <dsp:cNvSpPr/>
      </dsp:nvSpPr>
      <dsp:spPr>
        <a:xfrm>
          <a:off x="3253714" y="1740211"/>
          <a:ext cx="717817" cy="91440"/>
        </a:xfrm>
        <a:custGeom>
          <a:avLst/>
          <a:gdLst/>
          <a:ahLst/>
          <a:cxnLst/>
          <a:rect l="0" t="0" r="0" b="0"/>
          <a:pathLst>
            <a:path>
              <a:moveTo>
                <a:pt x="0" y="45720"/>
              </a:moveTo>
              <a:lnTo>
                <a:pt x="717817" y="45720"/>
              </a:lnTo>
            </a:path>
          </a:pathLst>
        </a:custGeom>
        <a:noFill/>
        <a:ln w="6350" cap="flat" cmpd="sng" algn="ctr">
          <a:solidFill>
            <a:schemeClr val="accent1">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93912" y="1782189"/>
        <a:ext cx="37420" cy="7484"/>
      </dsp:txXfrm>
    </dsp:sp>
    <dsp:sp modelId="{9D2A361F-3591-4F38-A8E9-56B11D9EFE1C}">
      <dsp:nvSpPr>
        <dsp:cNvPr id="0" name=""/>
        <dsp:cNvSpPr/>
      </dsp:nvSpPr>
      <dsp:spPr>
        <a:xfrm>
          <a:off x="1524" y="809734"/>
          <a:ext cx="3253989" cy="1952393"/>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448" tIns="167369" rIns="159448" bIns="167369" numCol="1" spcCol="1270" anchor="t" anchorCtr="0">
          <a:noAutofit/>
        </a:bodyPr>
        <a:lstStyle/>
        <a:p>
          <a:pPr marL="0" lvl="0" indent="0" algn="l" defTabSz="844550" rtl="0">
            <a:lnSpc>
              <a:spcPct val="90000"/>
            </a:lnSpc>
            <a:spcBef>
              <a:spcPct val="0"/>
            </a:spcBef>
            <a:spcAft>
              <a:spcPct val="35000"/>
            </a:spcAft>
            <a:buNone/>
          </a:pPr>
          <a:r>
            <a:rPr lang="en-US" sz="1900" kern="1200">
              <a:latin typeface="Comic Sans MS"/>
            </a:rPr>
            <a:t>Protect &amp; Prevent</a:t>
          </a:r>
        </a:p>
        <a:p>
          <a:pPr marL="114300" lvl="1" indent="-114300" algn="l" defTabSz="666750" rtl="0">
            <a:lnSpc>
              <a:spcPct val="90000"/>
            </a:lnSpc>
            <a:spcBef>
              <a:spcPct val="0"/>
            </a:spcBef>
            <a:spcAft>
              <a:spcPct val="15000"/>
            </a:spcAft>
            <a:buChar char="•"/>
          </a:pPr>
          <a:r>
            <a:rPr lang="en-US" sz="1500" kern="1200">
              <a:latin typeface="Comic Sans MS"/>
            </a:rPr>
            <a:t>Protect children from harm,and prevent individuals who are unsuitable from working with children and young people.</a:t>
          </a:r>
        </a:p>
      </dsp:txBody>
      <dsp:txXfrm>
        <a:off x="1524" y="809734"/>
        <a:ext cx="3253989" cy="1952393"/>
      </dsp:txXfrm>
    </dsp:sp>
    <dsp:sp modelId="{918EEC64-9C90-4EB2-89BA-56EB9AC89EA6}">
      <dsp:nvSpPr>
        <dsp:cNvPr id="0" name=""/>
        <dsp:cNvSpPr/>
      </dsp:nvSpPr>
      <dsp:spPr>
        <a:xfrm>
          <a:off x="1628519" y="2760328"/>
          <a:ext cx="4002407" cy="717817"/>
        </a:xfrm>
        <a:custGeom>
          <a:avLst/>
          <a:gdLst/>
          <a:ahLst/>
          <a:cxnLst/>
          <a:rect l="0" t="0" r="0" b="0"/>
          <a:pathLst>
            <a:path>
              <a:moveTo>
                <a:pt x="4002407" y="0"/>
              </a:moveTo>
              <a:lnTo>
                <a:pt x="4002407" y="376008"/>
              </a:lnTo>
              <a:lnTo>
                <a:pt x="0" y="376008"/>
              </a:lnTo>
              <a:lnTo>
                <a:pt x="0" y="717817"/>
              </a:lnTo>
            </a:path>
          </a:pathLst>
        </a:custGeom>
        <a:noFill/>
        <a:ln w="6350" cap="flat" cmpd="sng" algn="ctr">
          <a:solidFill>
            <a:schemeClr val="accent1">
              <a:shade val="90000"/>
              <a:hueOff val="-52282"/>
              <a:satOff val="-22236"/>
              <a:lumOff val="1633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7928" y="3115494"/>
        <a:ext cx="203589" cy="7484"/>
      </dsp:txXfrm>
    </dsp:sp>
    <dsp:sp modelId="{E7FE479D-4EF6-4528-B702-25E605349C81}">
      <dsp:nvSpPr>
        <dsp:cNvPr id="0" name=""/>
        <dsp:cNvSpPr/>
      </dsp:nvSpPr>
      <dsp:spPr>
        <a:xfrm>
          <a:off x="4003931" y="809734"/>
          <a:ext cx="3253989" cy="1952393"/>
        </a:xfrm>
        <a:prstGeom prst="rect">
          <a:avLst/>
        </a:prstGeom>
        <a:solidFill>
          <a:schemeClr val="accent1">
            <a:shade val="80000"/>
            <a:hueOff val="-34828"/>
            <a:satOff val="-15021"/>
            <a:lumOff val="115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448" tIns="167369" rIns="159448" bIns="167369" numCol="1" spcCol="1270" anchor="t" anchorCtr="0">
          <a:noAutofit/>
        </a:bodyPr>
        <a:lstStyle/>
        <a:p>
          <a:pPr marL="0" lvl="0" indent="0" algn="l" defTabSz="844550" rtl="0">
            <a:lnSpc>
              <a:spcPct val="90000"/>
            </a:lnSpc>
            <a:spcBef>
              <a:spcPct val="0"/>
            </a:spcBef>
            <a:spcAft>
              <a:spcPct val="35000"/>
            </a:spcAft>
            <a:buNone/>
          </a:pPr>
          <a:r>
            <a:rPr lang="en-US" sz="1900" kern="1200">
              <a:latin typeface="Comic Sans MS"/>
            </a:rPr>
            <a:t>Ensure &amp; Promote</a:t>
          </a:r>
        </a:p>
        <a:p>
          <a:pPr marL="114300" lvl="1" indent="-114300" algn="l" defTabSz="666750" rtl="0">
            <a:lnSpc>
              <a:spcPct val="90000"/>
            </a:lnSpc>
            <a:spcBef>
              <a:spcPct val="0"/>
            </a:spcBef>
            <a:spcAft>
              <a:spcPct val="15000"/>
            </a:spcAft>
            <a:buChar char="•"/>
          </a:pPr>
          <a:r>
            <a:rPr lang="en-US" sz="1500" kern="1200">
              <a:latin typeface="Comic Sans MS"/>
            </a:rPr>
            <a:t>Promote safe practice and address poor or unsafe practice.</a:t>
          </a:r>
        </a:p>
      </dsp:txBody>
      <dsp:txXfrm>
        <a:off x="4003931" y="809734"/>
        <a:ext cx="3253989" cy="1952393"/>
      </dsp:txXfrm>
    </dsp:sp>
    <dsp:sp modelId="{A9766910-8F98-42C1-8522-08816BFD0F9C}">
      <dsp:nvSpPr>
        <dsp:cNvPr id="0" name=""/>
        <dsp:cNvSpPr/>
      </dsp:nvSpPr>
      <dsp:spPr>
        <a:xfrm>
          <a:off x="3253714" y="4441022"/>
          <a:ext cx="717817" cy="91440"/>
        </a:xfrm>
        <a:custGeom>
          <a:avLst/>
          <a:gdLst/>
          <a:ahLst/>
          <a:cxnLst/>
          <a:rect l="0" t="0" r="0" b="0"/>
          <a:pathLst>
            <a:path>
              <a:moveTo>
                <a:pt x="0" y="45720"/>
              </a:moveTo>
              <a:lnTo>
                <a:pt x="717817" y="45720"/>
              </a:lnTo>
            </a:path>
          </a:pathLst>
        </a:custGeom>
        <a:noFill/>
        <a:ln w="6350" cap="flat" cmpd="sng" algn="ctr">
          <a:solidFill>
            <a:schemeClr val="accent1">
              <a:shade val="90000"/>
              <a:hueOff val="-104564"/>
              <a:satOff val="-44473"/>
              <a:lumOff val="3267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593912" y="4483000"/>
        <a:ext cx="37420" cy="7484"/>
      </dsp:txXfrm>
    </dsp:sp>
    <dsp:sp modelId="{C5B0335F-0992-4DB3-9DCB-2469F3144182}">
      <dsp:nvSpPr>
        <dsp:cNvPr id="0" name=""/>
        <dsp:cNvSpPr/>
      </dsp:nvSpPr>
      <dsp:spPr>
        <a:xfrm>
          <a:off x="1524" y="3510545"/>
          <a:ext cx="3253989" cy="1952393"/>
        </a:xfrm>
        <a:prstGeom prst="rect">
          <a:avLst/>
        </a:prstGeom>
        <a:solidFill>
          <a:schemeClr val="accent1">
            <a:shade val="80000"/>
            <a:hueOff val="-69657"/>
            <a:satOff val="-30043"/>
            <a:lumOff val="231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448" tIns="167369" rIns="159448" bIns="167369" numCol="1" spcCol="1270" anchor="t" anchorCtr="0">
          <a:noAutofit/>
        </a:bodyPr>
        <a:lstStyle/>
        <a:p>
          <a:pPr marL="0" lvl="0" indent="0" algn="l" defTabSz="844550" rtl="0">
            <a:lnSpc>
              <a:spcPct val="90000"/>
            </a:lnSpc>
            <a:spcBef>
              <a:spcPct val="0"/>
            </a:spcBef>
            <a:spcAft>
              <a:spcPct val="35000"/>
            </a:spcAft>
            <a:buNone/>
          </a:pPr>
          <a:r>
            <a:rPr lang="en-US" sz="1900" kern="1200">
              <a:latin typeface="Comic Sans MS"/>
            </a:rPr>
            <a:t>Identify &amp; Act</a:t>
          </a:r>
        </a:p>
        <a:p>
          <a:pPr marL="114300" lvl="1" indent="-114300" algn="l" defTabSz="666750" rtl="0">
            <a:lnSpc>
              <a:spcPct val="90000"/>
            </a:lnSpc>
            <a:spcBef>
              <a:spcPct val="0"/>
            </a:spcBef>
            <a:spcAft>
              <a:spcPct val="15000"/>
            </a:spcAft>
            <a:buChar char="•"/>
          </a:pPr>
          <a:r>
            <a:rPr lang="en-US" sz="1500" kern="1200">
              <a:latin typeface="Comic Sans MS"/>
            </a:rPr>
            <a:t>Identify situations that raise concerns about a child's safety,and take appropriate action to protect them.</a:t>
          </a:r>
        </a:p>
      </dsp:txBody>
      <dsp:txXfrm>
        <a:off x="1524" y="3510545"/>
        <a:ext cx="3253989" cy="1952393"/>
      </dsp:txXfrm>
    </dsp:sp>
    <dsp:sp modelId="{DE8B75F8-3997-41E1-9BE0-688F1A8ED089}">
      <dsp:nvSpPr>
        <dsp:cNvPr id="0" name=""/>
        <dsp:cNvSpPr/>
      </dsp:nvSpPr>
      <dsp:spPr>
        <a:xfrm>
          <a:off x="4003931" y="3510545"/>
          <a:ext cx="3253989" cy="1952393"/>
        </a:xfrm>
        <a:prstGeom prst="rect">
          <a:avLst/>
        </a:prstGeom>
        <a:solidFill>
          <a:schemeClr val="accent1">
            <a:shade val="80000"/>
            <a:hueOff val="-104485"/>
            <a:satOff val="-45064"/>
            <a:lumOff val="346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448" tIns="167369" rIns="159448" bIns="167369" numCol="1" spcCol="1270" anchor="t" anchorCtr="0">
          <a:noAutofit/>
        </a:bodyPr>
        <a:lstStyle/>
        <a:p>
          <a:pPr marL="0" lvl="0" indent="0" algn="l" defTabSz="844550" rtl="0">
            <a:lnSpc>
              <a:spcPct val="90000"/>
            </a:lnSpc>
            <a:spcBef>
              <a:spcPct val="0"/>
            </a:spcBef>
            <a:spcAft>
              <a:spcPct val="35000"/>
            </a:spcAft>
            <a:buNone/>
          </a:pPr>
          <a:r>
            <a:rPr lang="en-US" sz="1900" kern="1200">
              <a:latin typeface="Comic Sans MS"/>
            </a:rPr>
            <a:t>Collaboration</a:t>
          </a:r>
        </a:p>
        <a:p>
          <a:pPr marL="114300" lvl="1" indent="-114300" algn="l" defTabSz="666750" rtl="0">
            <a:lnSpc>
              <a:spcPct val="90000"/>
            </a:lnSpc>
            <a:spcBef>
              <a:spcPct val="0"/>
            </a:spcBef>
            <a:spcAft>
              <a:spcPct val="15000"/>
            </a:spcAft>
            <a:buChar char="•"/>
          </a:pPr>
          <a:r>
            <a:rPr lang="en-US" sz="1500" kern="1200">
              <a:latin typeface="Comic Sans MS"/>
            </a:rPr>
            <a:t>Contribute to effective collaboration between multi-agencies working with all those involved and providing services for children and young people.</a:t>
          </a:r>
        </a:p>
      </dsp:txBody>
      <dsp:txXfrm>
        <a:off x="4003931" y="3510545"/>
        <a:ext cx="3253989" cy="19523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05F9B4-9E86-458D-89F7-C57921B9EB50}">
      <dsp:nvSpPr>
        <dsp:cNvPr id="0" name=""/>
        <dsp:cNvSpPr/>
      </dsp:nvSpPr>
      <dsp:spPr>
        <a:xfrm>
          <a:off x="2835027" y="90"/>
          <a:ext cx="883146" cy="883146"/>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latin typeface="Comic Sans MS"/>
            </a:rPr>
            <a:t>The Human Rights Act (1998)</a:t>
          </a:r>
          <a:endParaRPr lang="en-US" sz="700" kern="1200">
            <a:latin typeface="Comic Sans MS"/>
          </a:endParaRPr>
        </a:p>
      </dsp:txBody>
      <dsp:txXfrm>
        <a:off x="2964361" y="129424"/>
        <a:ext cx="624478" cy="624478"/>
      </dsp:txXfrm>
    </dsp:sp>
    <dsp:sp modelId="{62D5F84C-329B-403F-A536-F826479BF5EF}">
      <dsp:nvSpPr>
        <dsp:cNvPr id="0" name=""/>
        <dsp:cNvSpPr/>
      </dsp:nvSpPr>
      <dsp:spPr>
        <a:xfrm rot="1080000">
          <a:off x="3783858" y="495749"/>
          <a:ext cx="235742" cy="298061"/>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3785589" y="544434"/>
        <a:ext cx="165019" cy="178837"/>
      </dsp:txXfrm>
    </dsp:sp>
    <dsp:sp modelId="{B728EFF2-B9F8-47D8-A541-F53379818756}">
      <dsp:nvSpPr>
        <dsp:cNvPr id="0" name=""/>
        <dsp:cNvSpPr/>
      </dsp:nvSpPr>
      <dsp:spPr>
        <a:xfrm>
          <a:off x="4097976" y="410447"/>
          <a:ext cx="883146" cy="883146"/>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latin typeface="Comic Sans MS"/>
            </a:rPr>
            <a:t>The Education Act (2002)</a:t>
          </a:r>
          <a:endParaRPr lang="en-US" sz="700" kern="1200">
            <a:latin typeface="Comic Sans MS"/>
          </a:endParaRPr>
        </a:p>
      </dsp:txBody>
      <dsp:txXfrm>
        <a:off x="4227310" y="539781"/>
        <a:ext cx="624478" cy="624478"/>
      </dsp:txXfrm>
    </dsp:sp>
    <dsp:sp modelId="{B9A64D3B-898D-446E-A566-47D8D4358AE2}">
      <dsp:nvSpPr>
        <dsp:cNvPr id="0" name=""/>
        <dsp:cNvSpPr/>
      </dsp:nvSpPr>
      <dsp:spPr>
        <a:xfrm rot="3240000">
          <a:off x="4808029" y="1234756"/>
          <a:ext cx="235742" cy="298061"/>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4822606" y="1265760"/>
        <a:ext cx="165019" cy="178837"/>
      </dsp:txXfrm>
    </dsp:sp>
    <dsp:sp modelId="{0FC7FB8B-C080-449B-BCF3-0001791BD2F7}">
      <dsp:nvSpPr>
        <dsp:cNvPr id="0" name=""/>
        <dsp:cNvSpPr/>
      </dsp:nvSpPr>
      <dsp:spPr>
        <a:xfrm>
          <a:off x="4878522" y="1484776"/>
          <a:ext cx="883146" cy="883146"/>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latin typeface="Comic Sans MS"/>
            </a:rPr>
            <a:t>Childcare Act (2006)</a:t>
          </a:r>
          <a:endParaRPr lang="en-US" sz="700" kern="1200">
            <a:latin typeface="Comic Sans MS"/>
          </a:endParaRPr>
        </a:p>
      </dsp:txBody>
      <dsp:txXfrm>
        <a:off x="5007856" y="1614110"/>
        <a:ext cx="624478" cy="624478"/>
      </dsp:txXfrm>
    </dsp:sp>
    <dsp:sp modelId="{38BD2AD0-F5ED-424C-84DC-824D383C2789}">
      <dsp:nvSpPr>
        <dsp:cNvPr id="0" name=""/>
        <dsp:cNvSpPr/>
      </dsp:nvSpPr>
      <dsp:spPr>
        <a:xfrm rot="5400000">
          <a:off x="5202224" y="2434618"/>
          <a:ext cx="235742" cy="298061"/>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5237586" y="2458869"/>
        <a:ext cx="165019" cy="178837"/>
      </dsp:txXfrm>
    </dsp:sp>
    <dsp:sp modelId="{0BDBCFD0-F3E7-461A-8F58-CA6F9353CFE1}">
      <dsp:nvSpPr>
        <dsp:cNvPr id="0" name=""/>
        <dsp:cNvSpPr/>
      </dsp:nvSpPr>
      <dsp:spPr>
        <a:xfrm>
          <a:off x="4878522" y="2812719"/>
          <a:ext cx="883146" cy="883146"/>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latin typeface="Comic Sans MS"/>
            </a:rPr>
            <a:t>The Safeguarding Vulnerable Groups Act (2006)</a:t>
          </a:r>
          <a:endParaRPr lang="en-US" sz="700" kern="1200">
            <a:latin typeface="Comic Sans MS"/>
          </a:endParaRPr>
        </a:p>
      </dsp:txBody>
      <dsp:txXfrm>
        <a:off x="5007856" y="2942053"/>
        <a:ext cx="624478" cy="624478"/>
      </dsp:txXfrm>
    </dsp:sp>
    <dsp:sp modelId="{971DB1DC-63C0-4BCD-BBC3-451DDFB35AE3}">
      <dsp:nvSpPr>
        <dsp:cNvPr id="0" name=""/>
        <dsp:cNvSpPr/>
      </dsp:nvSpPr>
      <dsp:spPr>
        <a:xfrm rot="7560000">
          <a:off x="4815873" y="3637028"/>
          <a:ext cx="235742" cy="298061"/>
        </a:xfrm>
        <a:prstGeom prst="rightArrow">
          <a:avLst>
            <a:gd name="adj1" fmla="val 60000"/>
            <a:gd name="adj2" fmla="val 5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4872019" y="3668032"/>
        <a:ext cx="165019" cy="178837"/>
      </dsp:txXfrm>
    </dsp:sp>
    <dsp:sp modelId="{105251C3-C0D0-4201-807B-633DC0B80296}">
      <dsp:nvSpPr>
        <dsp:cNvPr id="0" name=""/>
        <dsp:cNvSpPr/>
      </dsp:nvSpPr>
      <dsp:spPr>
        <a:xfrm>
          <a:off x="4097976" y="3887048"/>
          <a:ext cx="883146" cy="883146"/>
        </a:xfrm>
        <a:prstGeom prst="ellips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latin typeface="Comic Sans MS"/>
            </a:rPr>
            <a:t>Children and Young Persons Act (2008)</a:t>
          </a:r>
          <a:endParaRPr lang="en-US" sz="700" kern="1200">
            <a:latin typeface="Comic Sans MS"/>
          </a:endParaRPr>
        </a:p>
      </dsp:txBody>
      <dsp:txXfrm>
        <a:off x="4227310" y="4016382"/>
        <a:ext cx="624478" cy="624478"/>
      </dsp:txXfrm>
    </dsp:sp>
    <dsp:sp modelId="{814A0067-846E-4215-B3CE-B71F0C75D441}">
      <dsp:nvSpPr>
        <dsp:cNvPr id="0" name=""/>
        <dsp:cNvSpPr/>
      </dsp:nvSpPr>
      <dsp:spPr>
        <a:xfrm rot="9720000">
          <a:off x="3796549" y="4382707"/>
          <a:ext cx="235742" cy="298061"/>
        </a:xfrm>
        <a:prstGeom prst="rightArrow">
          <a:avLst>
            <a:gd name="adj1" fmla="val 60000"/>
            <a:gd name="adj2" fmla="val 5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3865541" y="4431392"/>
        <a:ext cx="165019" cy="178837"/>
      </dsp:txXfrm>
    </dsp:sp>
    <dsp:sp modelId="{4C7AC0CC-2534-4924-B2A1-183F99581A68}">
      <dsp:nvSpPr>
        <dsp:cNvPr id="0" name=""/>
        <dsp:cNvSpPr/>
      </dsp:nvSpPr>
      <dsp:spPr>
        <a:xfrm>
          <a:off x="2835027" y="4297405"/>
          <a:ext cx="883146" cy="883146"/>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latin typeface="Comic Sans MS"/>
            </a:rPr>
            <a:t>The Children and Families Act (2014)</a:t>
          </a:r>
          <a:endParaRPr lang="en-US" sz="700" kern="1200">
            <a:latin typeface="Comic Sans MS"/>
          </a:endParaRPr>
        </a:p>
      </dsp:txBody>
      <dsp:txXfrm>
        <a:off x="2964361" y="4426739"/>
        <a:ext cx="624478" cy="624478"/>
      </dsp:txXfrm>
    </dsp:sp>
    <dsp:sp modelId="{BC623125-4C3A-42D2-85F7-682BBBBA517B}">
      <dsp:nvSpPr>
        <dsp:cNvPr id="0" name=""/>
        <dsp:cNvSpPr/>
      </dsp:nvSpPr>
      <dsp:spPr>
        <a:xfrm rot="11880000">
          <a:off x="2533599" y="4386830"/>
          <a:ext cx="235742" cy="298061"/>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2602591" y="4457369"/>
        <a:ext cx="165019" cy="178837"/>
      </dsp:txXfrm>
    </dsp:sp>
    <dsp:sp modelId="{2C6549D6-3A91-4498-90F8-220F924621CA}">
      <dsp:nvSpPr>
        <dsp:cNvPr id="0" name=""/>
        <dsp:cNvSpPr/>
      </dsp:nvSpPr>
      <dsp:spPr>
        <a:xfrm>
          <a:off x="1572078" y="3887048"/>
          <a:ext cx="883146" cy="883146"/>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latin typeface="Comic Sans MS"/>
            </a:rPr>
            <a:t>The Social Services and Well-being (Wales) Act (2014)</a:t>
          </a:r>
          <a:endParaRPr lang="en-US" sz="700" kern="1200">
            <a:latin typeface="Comic Sans MS"/>
          </a:endParaRPr>
        </a:p>
      </dsp:txBody>
      <dsp:txXfrm>
        <a:off x="1701412" y="4016382"/>
        <a:ext cx="624478" cy="624478"/>
      </dsp:txXfrm>
    </dsp:sp>
    <dsp:sp modelId="{19DFE66D-E3B4-4785-BD77-965641E06650}">
      <dsp:nvSpPr>
        <dsp:cNvPr id="0" name=""/>
        <dsp:cNvSpPr/>
      </dsp:nvSpPr>
      <dsp:spPr>
        <a:xfrm rot="14040000">
          <a:off x="1509428" y="3647823"/>
          <a:ext cx="235742" cy="298061"/>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1565574" y="3736043"/>
        <a:ext cx="165019" cy="178837"/>
      </dsp:txXfrm>
    </dsp:sp>
    <dsp:sp modelId="{0C452231-B70D-4C0A-B47D-BDDDBE253895}">
      <dsp:nvSpPr>
        <dsp:cNvPr id="0" name=""/>
        <dsp:cNvSpPr/>
      </dsp:nvSpPr>
      <dsp:spPr>
        <a:xfrm>
          <a:off x="791532" y="2812719"/>
          <a:ext cx="883146" cy="883146"/>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latin typeface="Comic Sans MS"/>
            </a:rPr>
            <a:t>Working Together to Safeguard Children (2023)</a:t>
          </a:r>
          <a:endParaRPr lang="en-US" sz="700" kern="1200">
            <a:latin typeface="Comic Sans MS"/>
          </a:endParaRPr>
        </a:p>
      </dsp:txBody>
      <dsp:txXfrm>
        <a:off x="920866" y="2942053"/>
        <a:ext cx="624478" cy="624478"/>
      </dsp:txXfrm>
    </dsp:sp>
    <dsp:sp modelId="{01F0B7DC-0011-4C6E-8177-3CABA37627F1}">
      <dsp:nvSpPr>
        <dsp:cNvPr id="0" name=""/>
        <dsp:cNvSpPr/>
      </dsp:nvSpPr>
      <dsp:spPr>
        <a:xfrm rot="16200000">
          <a:off x="1115234" y="2447962"/>
          <a:ext cx="235742" cy="298061"/>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1150596" y="2542936"/>
        <a:ext cx="165019" cy="178837"/>
      </dsp:txXfrm>
    </dsp:sp>
    <dsp:sp modelId="{18836396-12EF-40F8-9B45-F4C50B36F69C}">
      <dsp:nvSpPr>
        <dsp:cNvPr id="0" name=""/>
        <dsp:cNvSpPr/>
      </dsp:nvSpPr>
      <dsp:spPr>
        <a:xfrm>
          <a:off x="791532" y="1484776"/>
          <a:ext cx="883146" cy="883146"/>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latin typeface="Comic Sans MS"/>
            </a:rPr>
            <a:t>Keeping Children Safe in Education (2024)</a:t>
          </a:r>
          <a:endParaRPr lang="en-US" sz="700" kern="1200">
            <a:latin typeface="Comic Sans MS"/>
          </a:endParaRPr>
        </a:p>
      </dsp:txBody>
      <dsp:txXfrm>
        <a:off x="920866" y="1614110"/>
        <a:ext cx="624478" cy="624478"/>
      </dsp:txXfrm>
    </dsp:sp>
    <dsp:sp modelId="{A976B266-2BD5-4FCA-B2FB-6FDA2D282AF5}">
      <dsp:nvSpPr>
        <dsp:cNvPr id="0" name=""/>
        <dsp:cNvSpPr/>
      </dsp:nvSpPr>
      <dsp:spPr>
        <a:xfrm rot="18360000">
          <a:off x="1501585" y="1245551"/>
          <a:ext cx="235742" cy="298061"/>
        </a:xfrm>
        <a:prstGeom prst="rightArrow">
          <a:avLst>
            <a:gd name="adj1" fmla="val 60000"/>
            <a:gd name="adj2" fmla="val 5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1516162" y="1333771"/>
        <a:ext cx="165019" cy="178837"/>
      </dsp:txXfrm>
    </dsp:sp>
    <dsp:sp modelId="{D807B5A6-3B19-4D7C-9EEE-46C4BE595E0F}">
      <dsp:nvSpPr>
        <dsp:cNvPr id="0" name=""/>
        <dsp:cNvSpPr/>
      </dsp:nvSpPr>
      <dsp:spPr>
        <a:xfrm>
          <a:off x="1572078" y="410447"/>
          <a:ext cx="883146" cy="883146"/>
        </a:xfrm>
        <a:prstGeom prst="ellips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a:latin typeface="Comic Sans MS"/>
            </a:rPr>
            <a:t>UNCRC – Seven Core Aims</a:t>
          </a:r>
          <a:endParaRPr lang="en-US" sz="700" kern="1200">
            <a:latin typeface="Comic Sans MS"/>
          </a:endParaRPr>
        </a:p>
      </dsp:txBody>
      <dsp:txXfrm>
        <a:off x="1701412" y="539781"/>
        <a:ext cx="624478" cy="624478"/>
      </dsp:txXfrm>
    </dsp:sp>
    <dsp:sp modelId="{120DA60B-B3CD-416B-B99D-5F042034FE60}">
      <dsp:nvSpPr>
        <dsp:cNvPr id="0" name=""/>
        <dsp:cNvSpPr/>
      </dsp:nvSpPr>
      <dsp:spPr>
        <a:xfrm rot="20520000">
          <a:off x="2520909" y="499872"/>
          <a:ext cx="235742" cy="298061"/>
        </a:xfrm>
        <a:prstGeom prst="rightArrow">
          <a:avLst>
            <a:gd name="adj1" fmla="val 60000"/>
            <a:gd name="adj2" fmla="val 5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522640" y="570411"/>
        <a:ext cx="165019" cy="1788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1F3B79-A06D-4A1D-82FA-08BFADE21289}">
      <dsp:nvSpPr>
        <dsp:cNvPr id="0" name=""/>
        <dsp:cNvSpPr/>
      </dsp:nvSpPr>
      <dsp:spPr>
        <a:xfrm>
          <a:off x="0" y="21723"/>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Local Authorities</a:t>
          </a:r>
          <a:r>
            <a:rPr lang="en-US" sz="1900" kern="1200"/>
            <a:t>​</a:t>
          </a:r>
        </a:p>
      </dsp:txBody>
      <dsp:txXfrm>
        <a:off x="22246" y="43969"/>
        <a:ext cx="5475309" cy="411223"/>
      </dsp:txXfrm>
    </dsp:sp>
    <dsp:sp modelId="{385B151F-849A-4251-A003-C37A073D0DD1}">
      <dsp:nvSpPr>
        <dsp:cNvPr id="0" name=""/>
        <dsp:cNvSpPr/>
      </dsp:nvSpPr>
      <dsp:spPr>
        <a:xfrm>
          <a:off x="0" y="532158"/>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Police</a:t>
          </a:r>
          <a:r>
            <a:rPr lang="en-US" sz="1900" kern="1200"/>
            <a:t>​</a:t>
          </a:r>
        </a:p>
      </dsp:txBody>
      <dsp:txXfrm>
        <a:off x="22246" y="554404"/>
        <a:ext cx="5475309" cy="411223"/>
      </dsp:txXfrm>
    </dsp:sp>
    <dsp:sp modelId="{43E8B704-7285-41F5-8634-D3B39906D9E6}">
      <dsp:nvSpPr>
        <dsp:cNvPr id="0" name=""/>
        <dsp:cNvSpPr/>
      </dsp:nvSpPr>
      <dsp:spPr>
        <a:xfrm>
          <a:off x="0" y="1042593"/>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Education</a:t>
          </a:r>
          <a:r>
            <a:rPr lang="en-US" sz="1900" kern="1200"/>
            <a:t>​</a:t>
          </a:r>
        </a:p>
      </dsp:txBody>
      <dsp:txXfrm>
        <a:off x="22246" y="1064839"/>
        <a:ext cx="5475309" cy="411223"/>
      </dsp:txXfrm>
    </dsp:sp>
    <dsp:sp modelId="{DC834F13-0339-4FE4-90B8-557E6783FC89}">
      <dsp:nvSpPr>
        <dsp:cNvPr id="0" name=""/>
        <dsp:cNvSpPr/>
      </dsp:nvSpPr>
      <dsp:spPr>
        <a:xfrm>
          <a:off x="0" y="1553028"/>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NHS</a:t>
          </a:r>
          <a:r>
            <a:rPr lang="en-US" sz="1900" kern="1200"/>
            <a:t>​</a:t>
          </a:r>
        </a:p>
      </dsp:txBody>
      <dsp:txXfrm>
        <a:off x="22246" y="1575274"/>
        <a:ext cx="5475309" cy="411223"/>
      </dsp:txXfrm>
    </dsp:sp>
    <dsp:sp modelId="{D893FEE2-062D-4B62-938D-EB34B63E9555}">
      <dsp:nvSpPr>
        <dsp:cNvPr id="0" name=""/>
        <dsp:cNvSpPr/>
      </dsp:nvSpPr>
      <dsp:spPr>
        <a:xfrm>
          <a:off x="0" y="2063463"/>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Social Services</a:t>
          </a:r>
          <a:r>
            <a:rPr lang="en-US" sz="1900" kern="1200"/>
            <a:t>​</a:t>
          </a:r>
        </a:p>
      </dsp:txBody>
      <dsp:txXfrm>
        <a:off x="22246" y="2085709"/>
        <a:ext cx="5475309" cy="411223"/>
      </dsp:txXfrm>
    </dsp:sp>
    <dsp:sp modelId="{7476897F-D340-4DED-9794-30E3B6A724F0}">
      <dsp:nvSpPr>
        <dsp:cNvPr id="0" name=""/>
        <dsp:cNvSpPr/>
      </dsp:nvSpPr>
      <dsp:spPr>
        <a:xfrm>
          <a:off x="0" y="2573898"/>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NSPCC</a:t>
          </a:r>
          <a:endParaRPr lang="en-US" sz="1900" kern="1200"/>
        </a:p>
      </dsp:txBody>
      <dsp:txXfrm>
        <a:off x="22246" y="2596144"/>
        <a:ext cx="5475309" cy="411223"/>
      </dsp:txXfrm>
    </dsp:sp>
    <dsp:sp modelId="{8866098C-58D6-4299-84F7-CD27A7019AF7}">
      <dsp:nvSpPr>
        <dsp:cNvPr id="0" name=""/>
        <dsp:cNvSpPr/>
      </dsp:nvSpPr>
      <dsp:spPr>
        <a:xfrm>
          <a:off x="0" y="3084333"/>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Social Worker</a:t>
          </a:r>
          <a:r>
            <a:rPr lang="en-US" sz="1900" kern="1200"/>
            <a:t>​</a:t>
          </a:r>
        </a:p>
      </dsp:txBody>
      <dsp:txXfrm>
        <a:off x="22246" y="3106579"/>
        <a:ext cx="5475309" cy="411223"/>
      </dsp:txXfrm>
    </dsp:sp>
    <dsp:sp modelId="{D5AA65A7-5AA3-4197-B59C-D435F4A61172}">
      <dsp:nvSpPr>
        <dsp:cNvPr id="0" name=""/>
        <dsp:cNvSpPr/>
      </dsp:nvSpPr>
      <dsp:spPr>
        <a:xfrm>
          <a:off x="0" y="3594768"/>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Health Visitor</a:t>
          </a:r>
          <a:endParaRPr lang="en-US" sz="1900" kern="1200"/>
        </a:p>
      </dsp:txBody>
      <dsp:txXfrm>
        <a:off x="22246" y="3617014"/>
        <a:ext cx="5475309" cy="411223"/>
      </dsp:txXfrm>
    </dsp:sp>
    <dsp:sp modelId="{59628E42-A2E8-479F-897B-CC25228A268E}">
      <dsp:nvSpPr>
        <dsp:cNvPr id="0" name=""/>
        <dsp:cNvSpPr/>
      </dsp:nvSpPr>
      <dsp:spPr>
        <a:xfrm>
          <a:off x="0" y="4105202"/>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Child Psychologist</a:t>
          </a:r>
          <a:r>
            <a:rPr lang="en-US" sz="1900" kern="1200"/>
            <a:t>​</a:t>
          </a:r>
        </a:p>
      </dsp:txBody>
      <dsp:txXfrm>
        <a:off x="22246" y="4127448"/>
        <a:ext cx="5475309" cy="411223"/>
      </dsp:txXfrm>
    </dsp:sp>
    <dsp:sp modelId="{025D76B1-7483-4238-A324-BBA26A256EA1}">
      <dsp:nvSpPr>
        <dsp:cNvPr id="0" name=""/>
        <dsp:cNvSpPr/>
      </dsp:nvSpPr>
      <dsp:spPr>
        <a:xfrm>
          <a:off x="0" y="4615637"/>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UNICEF</a:t>
          </a:r>
          <a:r>
            <a:rPr lang="en-US" sz="1900" kern="1200"/>
            <a:t>​</a:t>
          </a:r>
        </a:p>
      </dsp:txBody>
      <dsp:txXfrm>
        <a:off x="22246" y="4637883"/>
        <a:ext cx="5475309" cy="411223"/>
      </dsp:txXfrm>
    </dsp:sp>
    <dsp:sp modelId="{9577D5E3-CDD0-41C7-BBFE-AD504C243349}">
      <dsp:nvSpPr>
        <dsp:cNvPr id="0" name=""/>
        <dsp:cNvSpPr/>
      </dsp:nvSpPr>
      <dsp:spPr>
        <a:xfrm>
          <a:off x="0" y="5126073"/>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Children Act (1989) (2004)</a:t>
          </a:r>
          <a:endParaRPr lang="en-US" sz="1900" kern="1200"/>
        </a:p>
      </dsp:txBody>
      <dsp:txXfrm>
        <a:off x="22246" y="5148319"/>
        <a:ext cx="5475309" cy="4112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4E54B7-7139-4083-91B5-13B4F24FBE4B}">
      <dsp:nvSpPr>
        <dsp:cNvPr id="0" name=""/>
        <dsp:cNvSpPr/>
      </dsp:nvSpPr>
      <dsp:spPr>
        <a:xfrm>
          <a:off x="40764" y="559840"/>
          <a:ext cx="655011" cy="655011"/>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62C43F-592B-4310-9563-DCC1CE9E1A25}">
      <dsp:nvSpPr>
        <dsp:cNvPr id="0" name=""/>
        <dsp:cNvSpPr/>
      </dsp:nvSpPr>
      <dsp:spPr>
        <a:xfrm>
          <a:off x="178316" y="697392"/>
          <a:ext cx="379906" cy="3799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E5392-CF69-4D9C-AD4F-F468BCF39B45}">
      <dsp:nvSpPr>
        <dsp:cNvPr id="0" name=""/>
        <dsp:cNvSpPr/>
      </dsp:nvSpPr>
      <dsp:spPr>
        <a:xfrm>
          <a:off x="836135" y="559840"/>
          <a:ext cx="1543954" cy="655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b="1" kern="1200"/>
            <a:t>Physical</a:t>
          </a:r>
          <a:endParaRPr lang="en-US" sz="2100" kern="1200"/>
        </a:p>
      </dsp:txBody>
      <dsp:txXfrm>
        <a:off x="836135" y="559840"/>
        <a:ext cx="1543954" cy="655011"/>
      </dsp:txXfrm>
    </dsp:sp>
    <dsp:sp modelId="{6511DAC1-BF1A-41D0-A90D-AB10184894D0}">
      <dsp:nvSpPr>
        <dsp:cNvPr id="0" name=""/>
        <dsp:cNvSpPr/>
      </dsp:nvSpPr>
      <dsp:spPr>
        <a:xfrm>
          <a:off x="2649112" y="559840"/>
          <a:ext cx="655011" cy="655011"/>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F69AA9-EDB2-4C2B-AD64-9D267449E293}">
      <dsp:nvSpPr>
        <dsp:cNvPr id="0" name=""/>
        <dsp:cNvSpPr/>
      </dsp:nvSpPr>
      <dsp:spPr>
        <a:xfrm>
          <a:off x="2786664" y="697392"/>
          <a:ext cx="379906" cy="3799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EC1F6D-6E71-44A1-9F58-7C4FB6223D07}">
      <dsp:nvSpPr>
        <dsp:cNvPr id="0" name=""/>
        <dsp:cNvSpPr/>
      </dsp:nvSpPr>
      <dsp:spPr>
        <a:xfrm>
          <a:off x="3444482" y="559840"/>
          <a:ext cx="1543954" cy="655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b="1" kern="1200"/>
            <a:t>Educational </a:t>
          </a:r>
          <a:endParaRPr lang="en-US" sz="2100" kern="1200"/>
        </a:p>
      </dsp:txBody>
      <dsp:txXfrm>
        <a:off x="3444482" y="559840"/>
        <a:ext cx="1543954" cy="655011"/>
      </dsp:txXfrm>
    </dsp:sp>
    <dsp:sp modelId="{3F664028-D963-43AE-B2DA-86E5D477F207}">
      <dsp:nvSpPr>
        <dsp:cNvPr id="0" name=""/>
        <dsp:cNvSpPr/>
      </dsp:nvSpPr>
      <dsp:spPr>
        <a:xfrm>
          <a:off x="40764" y="1712500"/>
          <a:ext cx="655011" cy="655011"/>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2A7F13-A247-40B9-8B59-8208226A6F65}">
      <dsp:nvSpPr>
        <dsp:cNvPr id="0" name=""/>
        <dsp:cNvSpPr/>
      </dsp:nvSpPr>
      <dsp:spPr>
        <a:xfrm>
          <a:off x="178316" y="1850053"/>
          <a:ext cx="379906" cy="3799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78E9DF-CD4E-468B-AB17-46903CD57226}">
      <dsp:nvSpPr>
        <dsp:cNvPr id="0" name=""/>
        <dsp:cNvSpPr/>
      </dsp:nvSpPr>
      <dsp:spPr>
        <a:xfrm>
          <a:off x="836135" y="1712500"/>
          <a:ext cx="1543954" cy="655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b="1" kern="1200"/>
            <a:t>Emotional</a:t>
          </a:r>
          <a:endParaRPr lang="en-US" sz="2100" kern="1200"/>
        </a:p>
      </dsp:txBody>
      <dsp:txXfrm>
        <a:off x="836135" y="1712500"/>
        <a:ext cx="1543954" cy="655011"/>
      </dsp:txXfrm>
    </dsp:sp>
    <dsp:sp modelId="{38F53734-821A-4F09-8D17-B81E5AE06466}">
      <dsp:nvSpPr>
        <dsp:cNvPr id="0" name=""/>
        <dsp:cNvSpPr/>
      </dsp:nvSpPr>
      <dsp:spPr>
        <a:xfrm>
          <a:off x="2649112" y="1712500"/>
          <a:ext cx="655011" cy="655011"/>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C05105-6B9C-44EF-BE8B-174D45B4C638}">
      <dsp:nvSpPr>
        <dsp:cNvPr id="0" name=""/>
        <dsp:cNvSpPr/>
      </dsp:nvSpPr>
      <dsp:spPr>
        <a:xfrm>
          <a:off x="2786664" y="1850053"/>
          <a:ext cx="379906" cy="3799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C926B8-65D1-4F24-A100-F7C772203789}">
      <dsp:nvSpPr>
        <dsp:cNvPr id="0" name=""/>
        <dsp:cNvSpPr/>
      </dsp:nvSpPr>
      <dsp:spPr>
        <a:xfrm>
          <a:off x="3444482" y="1712500"/>
          <a:ext cx="1543954" cy="655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b="1" kern="1200"/>
            <a:t>Medical</a:t>
          </a:r>
          <a:endParaRPr lang="en-US" sz="2100" kern="1200"/>
        </a:p>
      </dsp:txBody>
      <dsp:txXfrm>
        <a:off x="3444482" y="1712500"/>
        <a:ext cx="1543954" cy="65501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23FCC-3594-4A43-9245-02F721139EC6}">
      <dsp:nvSpPr>
        <dsp:cNvPr id="0" name=""/>
        <dsp:cNvSpPr/>
      </dsp:nvSpPr>
      <dsp:spPr>
        <a:xfrm>
          <a:off x="584220" y="696"/>
          <a:ext cx="1690384" cy="10142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latin typeface="Comic Sans MS"/>
            </a:rPr>
            <a:t>Listen carefully to what the child is saying, don’t investigate and don’t ask questions!</a:t>
          </a:r>
          <a:endParaRPr lang="en-US" sz="1000" kern="1200">
            <a:latin typeface="Comic Sans MS"/>
          </a:endParaRPr>
        </a:p>
      </dsp:txBody>
      <dsp:txXfrm>
        <a:off x="613926" y="30402"/>
        <a:ext cx="1630972" cy="954818"/>
      </dsp:txXfrm>
    </dsp:sp>
    <dsp:sp modelId="{A4482E15-9ADD-41BB-8C2B-8A63B1105178}">
      <dsp:nvSpPr>
        <dsp:cNvPr id="0" name=""/>
        <dsp:cNvSpPr/>
      </dsp:nvSpPr>
      <dsp:spPr>
        <a:xfrm>
          <a:off x="2423359" y="298203"/>
          <a:ext cx="358361" cy="4192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2423359" y="382046"/>
        <a:ext cx="250853" cy="251529"/>
      </dsp:txXfrm>
    </dsp:sp>
    <dsp:sp modelId="{4502CEFD-B76A-448D-A6E9-5F6C7187ADC0}">
      <dsp:nvSpPr>
        <dsp:cNvPr id="0" name=""/>
        <dsp:cNvSpPr/>
      </dsp:nvSpPr>
      <dsp:spPr>
        <a:xfrm>
          <a:off x="2950759" y="696"/>
          <a:ext cx="1690384" cy="10142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latin typeface="Comic Sans MS"/>
            </a:rPr>
            <a:t>Give them the tools to talk </a:t>
          </a:r>
          <a:endParaRPr lang="en-US" sz="1000" kern="1200">
            <a:latin typeface="Comic Sans MS"/>
          </a:endParaRPr>
        </a:p>
      </dsp:txBody>
      <dsp:txXfrm>
        <a:off x="2980465" y="30402"/>
        <a:ext cx="1630972" cy="954818"/>
      </dsp:txXfrm>
    </dsp:sp>
    <dsp:sp modelId="{55BCC375-D842-4887-B494-4F9434E089DC}">
      <dsp:nvSpPr>
        <dsp:cNvPr id="0" name=""/>
        <dsp:cNvSpPr/>
      </dsp:nvSpPr>
      <dsp:spPr>
        <a:xfrm>
          <a:off x="4789898" y="298203"/>
          <a:ext cx="358361" cy="4192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4789898" y="382046"/>
        <a:ext cx="250853" cy="251529"/>
      </dsp:txXfrm>
    </dsp:sp>
    <dsp:sp modelId="{0F116268-7DC3-4537-84E5-3A47274A28D1}">
      <dsp:nvSpPr>
        <dsp:cNvPr id="0" name=""/>
        <dsp:cNvSpPr/>
      </dsp:nvSpPr>
      <dsp:spPr>
        <a:xfrm>
          <a:off x="5317298" y="696"/>
          <a:ext cx="1690384" cy="10142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latin typeface="Comic Sans MS"/>
            </a:rPr>
            <a:t>Let them know they’ve done the right thing by telling you.</a:t>
          </a:r>
          <a:endParaRPr lang="en-US" sz="1000" kern="1200">
            <a:latin typeface="Comic Sans MS"/>
          </a:endParaRPr>
        </a:p>
      </dsp:txBody>
      <dsp:txXfrm>
        <a:off x="5347004" y="30402"/>
        <a:ext cx="1630972" cy="954818"/>
      </dsp:txXfrm>
    </dsp:sp>
    <dsp:sp modelId="{5DD80186-330D-44CF-B064-2B0FD1B6DE15}">
      <dsp:nvSpPr>
        <dsp:cNvPr id="0" name=""/>
        <dsp:cNvSpPr/>
      </dsp:nvSpPr>
      <dsp:spPr>
        <a:xfrm rot="5400000">
          <a:off x="5983310" y="1133254"/>
          <a:ext cx="358361" cy="4192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5400000">
        <a:off x="6036726" y="1163681"/>
        <a:ext cx="251529" cy="250853"/>
      </dsp:txXfrm>
    </dsp:sp>
    <dsp:sp modelId="{4BE57B46-A768-4C57-BA51-C46A5F994056}">
      <dsp:nvSpPr>
        <dsp:cNvPr id="0" name=""/>
        <dsp:cNvSpPr/>
      </dsp:nvSpPr>
      <dsp:spPr>
        <a:xfrm>
          <a:off x="5317298" y="1691081"/>
          <a:ext cx="1690384" cy="10142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latin typeface="Comic Sans MS"/>
            </a:rPr>
            <a:t>Tell them it's not their fault</a:t>
          </a:r>
          <a:endParaRPr lang="en-US" sz="1000" kern="1200">
            <a:latin typeface="Comic Sans MS"/>
          </a:endParaRPr>
        </a:p>
      </dsp:txBody>
      <dsp:txXfrm>
        <a:off x="5347004" y="1720787"/>
        <a:ext cx="1630972" cy="954818"/>
      </dsp:txXfrm>
    </dsp:sp>
    <dsp:sp modelId="{B4BA5D42-9D75-4B4A-84D1-69BCD0C0318E}">
      <dsp:nvSpPr>
        <dsp:cNvPr id="0" name=""/>
        <dsp:cNvSpPr/>
      </dsp:nvSpPr>
      <dsp:spPr>
        <a:xfrm rot="10800000">
          <a:off x="4810182" y="1988588"/>
          <a:ext cx="358361" cy="4192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4917690" y="2072431"/>
        <a:ext cx="250853" cy="251529"/>
      </dsp:txXfrm>
    </dsp:sp>
    <dsp:sp modelId="{9BD25549-B1F6-4A5F-B090-B676594F93AD}">
      <dsp:nvSpPr>
        <dsp:cNvPr id="0" name=""/>
        <dsp:cNvSpPr/>
      </dsp:nvSpPr>
      <dsp:spPr>
        <a:xfrm>
          <a:off x="2950759" y="1691081"/>
          <a:ext cx="1690384" cy="10142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latin typeface="Comic Sans MS"/>
            </a:rPr>
            <a:t>Say you will take them seriously</a:t>
          </a:r>
          <a:endParaRPr lang="en-US" sz="1000" kern="1200">
            <a:latin typeface="Comic Sans MS"/>
          </a:endParaRPr>
        </a:p>
      </dsp:txBody>
      <dsp:txXfrm>
        <a:off x="2980465" y="1720787"/>
        <a:ext cx="1630972" cy="954818"/>
      </dsp:txXfrm>
    </dsp:sp>
    <dsp:sp modelId="{77D05D72-322C-41B7-A03F-CE335BB93746}">
      <dsp:nvSpPr>
        <dsp:cNvPr id="0" name=""/>
        <dsp:cNvSpPr/>
      </dsp:nvSpPr>
      <dsp:spPr>
        <a:xfrm rot="10800000">
          <a:off x="2443644" y="1988588"/>
          <a:ext cx="358361" cy="4192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2551152" y="2072431"/>
        <a:ext cx="250853" cy="251529"/>
      </dsp:txXfrm>
    </dsp:sp>
    <dsp:sp modelId="{3AF9DEDD-2955-4399-93D4-255EF80DB2B4}">
      <dsp:nvSpPr>
        <dsp:cNvPr id="0" name=""/>
        <dsp:cNvSpPr/>
      </dsp:nvSpPr>
      <dsp:spPr>
        <a:xfrm>
          <a:off x="584220" y="1691081"/>
          <a:ext cx="1690384" cy="10142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latin typeface="Comic Sans MS"/>
            </a:rPr>
            <a:t>Don’t confront the alleged abuser</a:t>
          </a:r>
          <a:endParaRPr lang="en-US" sz="1000" kern="1200">
            <a:latin typeface="Comic Sans MS"/>
          </a:endParaRPr>
        </a:p>
      </dsp:txBody>
      <dsp:txXfrm>
        <a:off x="613926" y="1720787"/>
        <a:ext cx="1630972" cy="954818"/>
      </dsp:txXfrm>
    </dsp:sp>
    <dsp:sp modelId="{BACF3CB4-00F9-4581-A798-BD354D79EB27}">
      <dsp:nvSpPr>
        <dsp:cNvPr id="0" name=""/>
        <dsp:cNvSpPr/>
      </dsp:nvSpPr>
      <dsp:spPr>
        <a:xfrm rot="5400000">
          <a:off x="1250232" y="2823638"/>
          <a:ext cx="358361" cy="4192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5400000">
        <a:off x="1303648" y="2854065"/>
        <a:ext cx="251529" cy="250853"/>
      </dsp:txXfrm>
    </dsp:sp>
    <dsp:sp modelId="{2EA7E135-0677-4932-B510-C5728079DF82}">
      <dsp:nvSpPr>
        <dsp:cNvPr id="0" name=""/>
        <dsp:cNvSpPr/>
      </dsp:nvSpPr>
      <dsp:spPr>
        <a:xfrm>
          <a:off x="584220" y="3381465"/>
          <a:ext cx="1690384" cy="10142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latin typeface="Comic Sans MS"/>
            </a:rPr>
            <a:t>Explain what you will do next </a:t>
          </a:r>
          <a:endParaRPr lang="en-US" sz="1000" kern="1200">
            <a:latin typeface="Comic Sans MS"/>
          </a:endParaRPr>
        </a:p>
      </dsp:txBody>
      <dsp:txXfrm>
        <a:off x="613926" y="3411171"/>
        <a:ext cx="1630972" cy="954818"/>
      </dsp:txXfrm>
    </dsp:sp>
    <dsp:sp modelId="{1D987ABC-3D0B-481D-AA82-7D5EC27581CF}">
      <dsp:nvSpPr>
        <dsp:cNvPr id="0" name=""/>
        <dsp:cNvSpPr/>
      </dsp:nvSpPr>
      <dsp:spPr>
        <a:xfrm>
          <a:off x="2423359" y="3678973"/>
          <a:ext cx="358361" cy="4192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2423359" y="3762816"/>
        <a:ext cx="250853" cy="251529"/>
      </dsp:txXfrm>
    </dsp:sp>
    <dsp:sp modelId="{D7F11DE0-34D3-4409-8B57-BFF7AC76471A}">
      <dsp:nvSpPr>
        <dsp:cNvPr id="0" name=""/>
        <dsp:cNvSpPr/>
      </dsp:nvSpPr>
      <dsp:spPr>
        <a:xfrm>
          <a:off x="2950759" y="3381465"/>
          <a:ext cx="1690384" cy="10142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latin typeface="Comic Sans MS"/>
            </a:rPr>
            <a:t>Report the child's disclosure straight away </a:t>
          </a:r>
          <a:endParaRPr lang="en-US" sz="1000" kern="1200">
            <a:latin typeface="Comic Sans MS"/>
          </a:endParaRPr>
        </a:p>
      </dsp:txBody>
      <dsp:txXfrm>
        <a:off x="2980465" y="3411171"/>
        <a:ext cx="1630972" cy="954818"/>
      </dsp:txXfrm>
    </dsp:sp>
    <dsp:sp modelId="{C7843A41-E82D-4E3B-B9EF-2CEE9A337867}">
      <dsp:nvSpPr>
        <dsp:cNvPr id="0" name=""/>
        <dsp:cNvSpPr/>
      </dsp:nvSpPr>
      <dsp:spPr>
        <a:xfrm>
          <a:off x="4789898" y="3678973"/>
          <a:ext cx="358361" cy="4192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4789898" y="3762816"/>
        <a:ext cx="250853" cy="251529"/>
      </dsp:txXfrm>
    </dsp:sp>
    <dsp:sp modelId="{701D66B6-E4D0-423A-B23D-DD629FF7C974}">
      <dsp:nvSpPr>
        <dsp:cNvPr id="0" name=""/>
        <dsp:cNvSpPr/>
      </dsp:nvSpPr>
      <dsp:spPr>
        <a:xfrm>
          <a:off x="5317298" y="3381465"/>
          <a:ext cx="1690384" cy="10142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latin typeface="Comic Sans MS"/>
            </a:rPr>
            <a:t>Don’t make promises you can't keep</a:t>
          </a:r>
          <a:endParaRPr lang="en-US" sz="1000" kern="1200">
            <a:latin typeface="Comic Sans MS"/>
          </a:endParaRPr>
        </a:p>
      </dsp:txBody>
      <dsp:txXfrm>
        <a:off x="5347004" y="3411171"/>
        <a:ext cx="1630972" cy="954818"/>
      </dsp:txXfrm>
    </dsp:sp>
    <dsp:sp modelId="{EC9EECD9-BC6D-45E6-B430-C00D1612582F}">
      <dsp:nvSpPr>
        <dsp:cNvPr id="0" name=""/>
        <dsp:cNvSpPr/>
      </dsp:nvSpPr>
      <dsp:spPr>
        <a:xfrm rot="5400000">
          <a:off x="5983310" y="4514023"/>
          <a:ext cx="358361" cy="4192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5400000">
        <a:off x="6036726" y="4544450"/>
        <a:ext cx="251529" cy="250853"/>
      </dsp:txXfrm>
    </dsp:sp>
    <dsp:sp modelId="{794B738B-74E1-49E6-9276-6AFCFDB50BFC}">
      <dsp:nvSpPr>
        <dsp:cNvPr id="0" name=""/>
        <dsp:cNvSpPr/>
      </dsp:nvSpPr>
      <dsp:spPr>
        <a:xfrm>
          <a:off x="5317298" y="5071850"/>
          <a:ext cx="1690384" cy="10142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latin typeface="Comic Sans MS"/>
            </a:rPr>
            <a:t>Do not discuss the case with anyone else other than outside the child protection team. </a:t>
          </a:r>
          <a:endParaRPr lang="en-US" sz="1000" kern="1200">
            <a:latin typeface="Comic Sans MS"/>
          </a:endParaRPr>
        </a:p>
      </dsp:txBody>
      <dsp:txXfrm>
        <a:off x="5347004" y="5101556"/>
        <a:ext cx="1630972" cy="954818"/>
      </dsp:txXfrm>
    </dsp:sp>
    <dsp:sp modelId="{C5EB5837-BC71-4140-9579-B1F87B91E06D}">
      <dsp:nvSpPr>
        <dsp:cNvPr id="0" name=""/>
        <dsp:cNvSpPr/>
      </dsp:nvSpPr>
      <dsp:spPr>
        <a:xfrm rot="10800000">
          <a:off x="4810182" y="5369358"/>
          <a:ext cx="358361" cy="4192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4917690" y="5453201"/>
        <a:ext cx="250853" cy="251529"/>
      </dsp:txXfrm>
    </dsp:sp>
    <dsp:sp modelId="{D200F760-359B-468C-801E-B60B2716220D}">
      <dsp:nvSpPr>
        <dsp:cNvPr id="0" name=""/>
        <dsp:cNvSpPr/>
      </dsp:nvSpPr>
      <dsp:spPr>
        <a:xfrm>
          <a:off x="2950759" y="5071850"/>
          <a:ext cx="1690384" cy="10142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latin typeface="Comic Sans MS"/>
            </a:rPr>
            <a:t>never agree to keep secrets. You have a duty to report your concerns </a:t>
          </a:r>
          <a:endParaRPr lang="en-US" sz="1000" kern="1200">
            <a:latin typeface="Comic Sans MS"/>
          </a:endParaRPr>
        </a:p>
      </dsp:txBody>
      <dsp:txXfrm>
        <a:off x="2980465" y="5101556"/>
        <a:ext cx="1630972" cy="954818"/>
      </dsp:txXfrm>
    </dsp:sp>
    <dsp:sp modelId="{96E40FC5-853E-431E-9A55-390F784E7B4E}">
      <dsp:nvSpPr>
        <dsp:cNvPr id="0" name=""/>
        <dsp:cNvSpPr/>
      </dsp:nvSpPr>
      <dsp:spPr>
        <a:xfrm rot="10800000">
          <a:off x="2443644" y="5369358"/>
          <a:ext cx="358361" cy="4192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2551152" y="5453201"/>
        <a:ext cx="250853" cy="251529"/>
      </dsp:txXfrm>
    </dsp:sp>
    <dsp:sp modelId="{729D01CE-7178-4650-833C-B86B7FB79546}">
      <dsp:nvSpPr>
        <dsp:cNvPr id="0" name=""/>
        <dsp:cNvSpPr/>
      </dsp:nvSpPr>
      <dsp:spPr>
        <a:xfrm>
          <a:off x="584220" y="5071850"/>
          <a:ext cx="1690384" cy="10142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latin typeface="Comic Sans MS"/>
            </a:rPr>
            <a:t>Write down what the child is saying word for word</a:t>
          </a:r>
          <a:endParaRPr lang="en-US" sz="1000" kern="1200">
            <a:latin typeface="Comic Sans MS"/>
          </a:endParaRPr>
        </a:p>
      </dsp:txBody>
      <dsp:txXfrm>
        <a:off x="613926" y="5101556"/>
        <a:ext cx="1630972" cy="9548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5A07D6-C206-40BD-81E2-F24AE166BD4B}">
      <dsp:nvSpPr>
        <dsp:cNvPr id="0" name=""/>
        <dsp:cNvSpPr/>
      </dsp:nvSpPr>
      <dsp:spPr>
        <a:xfrm>
          <a:off x="0" y="1635"/>
          <a:ext cx="6246243" cy="8290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41BF06-81FE-479E-B766-68FBF4B70001}">
      <dsp:nvSpPr>
        <dsp:cNvPr id="0" name=""/>
        <dsp:cNvSpPr/>
      </dsp:nvSpPr>
      <dsp:spPr>
        <a:xfrm>
          <a:off x="250798" y="188180"/>
          <a:ext cx="455997" cy="4559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2EE5C9-696D-4D4B-8074-38D500E36F34}">
      <dsp:nvSpPr>
        <dsp:cNvPr id="0" name=""/>
        <dsp:cNvSpPr/>
      </dsp:nvSpPr>
      <dsp:spPr>
        <a:xfrm>
          <a:off x="957595" y="1635"/>
          <a:ext cx="5288647" cy="829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745" tIns="87745" rIns="87745" bIns="87745" numCol="1" spcCol="1270" anchor="ctr" anchorCtr="0">
          <a:noAutofit/>
        </a:bodyPr>
        <a:lstStyle/>
        <a:p>
          <a:pPr marL="0" lvl="0" indent="0" algn="l" defTabSz="977900">
            <a:lnSpc>
              <a:spcPct val="100000"/>
            </a:lnSpc>
            <a:spcBef>
              <a:spcPct val="0"/>
            </a:spcBef>
            <a:spcAft>
              <a:spcPct val="35000"/>
            </a:spcAft>
            <a:buNone/>
          </a:pPr>
          <a:r>
            <a:rPr lang="en-US" sz="2200" kern="1200">
              <a:latin typeface="Comic Sans MS"/>
            </a:rPr>
            <a:t>Content</a:t>
          </a:r>
        </a:p>
      </dsp:txBody>
      <dsp:txXfrm>
        <a:off x="957595" y="1635"/>
        <a:ext cx="5288647" cy="829086"/>
      </dsp:txXfrm>
    </dsp:sp>
    <dsp:sp modelId="{2BA42509-7F43-42FA-B8A3-DECD58387210}">
      <dsp:nvSpPr>
        <dsp:cNvPr id="0" name=""/>
        <dsp:cNvSpPr/>
      </dsp:nvSpPr>
      <dsp:spPr>
        <a:xfrm>
          <a:off x="0" y="1037994"/>
          <a:ext cx="6246243" cy="8290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B53F6B-5FCC-417A-811A-80C0326C8060}">
      <dsp:nvSpPr>
        <dsp:cNvPr id="0" name=""/>
        <dsp:cNvSpPr/>
      </dsp:nvSpPr>
      <dsp:spPr>
        <a:xfrm>
          <a:off x="250798" y="1224538"/>
          <a:ext cx="455997" cy="4559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C406EB-6C2C-4189-8072-CD5F8C435F20}">
      <dsp:nvSpPr>
        <dsp:cNvPr id="0" name=""/>
        <dsp:cNvSpPr/>
      </dsp:nvSpPr>
      <dsp:spPr>
        <a:xfrm>
          <a:off x="957595" y="1037994"/>
          <a:ext cx="5288647" cy="829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745" tIns="87745" rIns="87745" bIns="87745" numCol="1" spcCol="1270" anchor="ctr" anchorCtr="0">
          <a:noAutofit/>
        </a:bodyPr>
        <a:lstStyle/>
        <a:p>
          <a:pPr marL="0" lvl="0" indent="0" algn="l" defTabSz="977900">
            <a:lnSpc>
              <a:spcPct val="100000"/>
            </a:lnSpc>
            <a:spcBef>
              <a:spcPct val="0"/>
            </a:spcBef>
            <a:spcAft>
              <a:spcPct val="35000"/>
            </a:spcAft>
            <a:buNone/>
          </a:pPr>
          <a:r>
            <a:rPr lang="en-US" sz="2200" kern="1200">
              <a:latin typeface="Comic Sans MS"/>
            </a:rPr>
            <a:t>Contact</a:t>
          </a:r>
        </a:p>
      </dsp:txBody>
      <dsp:txXfrm>
        <a:off x="957595" y="1037994"/>
        <a:ext cx="5288647" cy="829086"/>
      </dsp:txXfrm>
    </dsp:sp>
    <dsp:sp modelId="{14DBE842-18FE-41F1-AC3C-2BA9CDDCAE48}">
      <dsp:nvSpPr>
        <dsp:cNvPr id="0" name=""/>
        <dsp:cNvSpPr/>
      </dsp:nvSpPr>
      <dsp:spPr>
        <a:xfrm>
          <a:off x="0" y="2074352"/>
          <a:ext cx="6246243" cy="8290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8525AA-EF0E-4423-BF35-9DA08C50CCDB}">
      <dsp:nvSpPr>
        <dsp:cNvPr id="0" name=""/>
        <dsp:cNvSpPr/>
      </dsp:nvSpPr>
      <dsp:spPr>
        <a:xfrm>
          <a:off x="250798" y="2260896"/>
          <a:ext cx="455997" cy="4559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D6486B-5359-49A8-9AFF-72ECE875CC2A}">
      <dsp:nvSpPr>
        <dsp:cNvPr id="0" name=""/>
        <dsp:cNvSpPr/>
      </dsp:nvSpPr>
      <dsp:spPr>
        <a:xfrm>
          <a:off x="957595" y="2074352"/>
          <a:ext cx="5288647" cy="829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745" tIns="87745" rIns="87745" bIns="87745" numCol="1" spcCol="1270" anchor="ctr" anchorCtr="0">
          <a:noAutofit/>
        </a:bodyPr>
        <a:lstStyle/>
        <a:p>
          <a:pPr marL="0" lvl="0" indent="0" algn="l" defTabSz="977900">
            <a:lnSpc>
              <a:spcPct val="100000"/>
            </a:lnSpc>
            <a:spcBef>
              <a:spcPct val="0"/>
            </a:spcBef>
            <a:spcAft>
              <a:spcPct val="35000"/>
            </a:spcAft>
            <a:buNone/>
          </a:pPr>
          <a:r>
            <a:rPr lang="en-US" sz="2200" kern="1200">
              <a:latin typeface="Comic Sans MS"/>
            </a:rPr>
            <a:t>Conduct</a:t>
          </a:r>
        </a:p>
      </dsp:txBody>
      <dsp:txXfrm>
        <a:off x="957595" y="2074352"/>
        <a:ext cx="5288647" cy="829086"/>
      </dsp:txXfrm>
    </dsp:sp>
    <dsp:sp modelId="{B8410395-AF7D-42DC-87B0-A7C86B97FA56}">
      <dsp:nvSpPr>
        <dsp:cNvPr id="0" name=""/>
        <dsp:cNvSpPr/>
      </dsp:nvSpPr>
      <dsp:spPr>
        <a:xfrm>
          <a:off x="0" y="3110710"/>
          <a:ext cx="6246243" cy="8290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2B8350-1EED-4654-A908-39409EDEB1C3}">
      <dsp:nvSpPr>
        <dsp:cNvPr id="0" name=""/>
        <dsp:cNvSpPr/>
      </dsp:nvSpPr>
      <dsp:spPr>
        <a:xfrm>
          <a:off x="250798" y="3297255"/>
          <a:ext cx="455997" cy="4559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3F1EEA-42B7-4295-B857-047D8AB06DED}">
      <dsp:nvSpPr>
        <dsp:cNvPr id="0" name=""/>
        <dsp:cNvSpPr/>
      </dsp:nvSpPr>
      <dsp:spPr>
        <a:xfrm>
          <a:off x="957595" y="3110710"/>
          <a:ext cx="5288647" cy="829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745" tIns="87745" rIns="87745" bIns="87745" numCol="1" spcCol="1270" anchor="ctr" anchorCtr="0">
          <a:noAutofit/>
        </a:bodyPr>
        <a:lstStyle/>
        <a:p>
          <a:pPr marL="0" lvl="0" indent="0" algn="l" defTabSz="977900">
            <a:lnSpc>
              <a:spcPct val="100000"/>
            </a:lnSpc>
            <a:spcBef>
              <a:spcPct val="0"/>
            </a:spcBef>
            <a:spcAft>
              <a:spcPct val="35000"/>
            </a:spcAft>
            <a:buNone/>
          </a:pPr>
          <a:r>
            <a:rPr lang="en-US" sz="2200" kern="1200">
              <a:latin typeface="Comic Sans MS"/>
            </a:rPr>
            <a:t>Commerce</a:t>
          </a:r>
        </a:p>
      </dsp:txBody>
      <dsp:txXfrm>
        <a:off x="957595" y="3110710"/>
        <a:ext cx="5288647" cy="82908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789F86-F3F0-4712-BFFE-76CB37B113EC}">
      <dsp:nvSpPr>
        <dsp:cNvPr id="0" name=""/>
        <dsp:cNvSpPr/>
      </dsp:nvSpPr>
      <dsp:spPr>
        <a:xfrm>
          <a:off x="1860281" y="1104"/>
          <a:ext cx="1498418" cy="9739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latin typeface="Neue Haas Grotesk Text Pro"/>
            </a:rPr>
            <a:t>Physical</a:t>
          </a:r>
          <a:endParaRPr lang="en-US" sz="1700" kern="1200"/>
        </a:p>
      </dsp:txBody>
      <dsp:txXfrm>
        <a:off x="1907826" y="48649"/>
        <a:ext cx="1403328" cy="878881"/>
      </dsp:txXfrm>
    </dsp:sp>
    <dsp:sp modelId="{7D50506A-D2EA-4F7B-AD22-FF6DEF056537}">
      <dsp:nvSpPr>
        <dsp:cNvPr id="0" name=""/>
        <dsp:cNvSpPr/>
      </dsp:nvSpPr>
      <dsp:spPr>
        <a:xfrm>
          <a:off x="662306" y="488090"/>
          <a:ext cx="3894368" cy="3894368"/>
        </a:xfrm>
        <a:custGeom>
          <a:avLst/>
          <a:gdLst/>
          <a:ahLst/>
          <a:cxnLst/>
          <a:rect l="0" t="0" r="0" b="0"/>
          <a:pathLst>
            <a:path>
              <a:moveTo>
                <a:pt x="2897446" y="247617"/>
              </a:moveTo>
              <a:arcTo wR="1947184" hR="1947184" stAng="17952627" swAng="121282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8119135-9FBA-4659-8B9D-740769A45505}">
      <dsp:nvSpPr>
        <dsp:cNvPr id="0" name=""/>
        <dsp:cNvSpPr/>
      </dsp:nvSpPr>
      <dsp:spPr>
        <a:xfrm>
          <a:off x="3712163" y="1346575"/>
          <a:ext cx="1498418" cy="9739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latin typeface="Neue Haas Grotesk Text Pro"/>
            </a:rPr>
            <a:t>Emotional</a:t>
          </a:r>
          <a:endParaRPr lang="en-US" sz="1700" kern="1200"/>
        </a:p>
      </dsp:txBody>
      <dsp:txXfrm>
        <a:off x="3759708" y="1394120"/>
        <a:ext cx="1403328" cy="878881"/>
      </dsp:txXfrm>
    </dsp:sp>
    <dsp:sp modelId="{C7749EDF-3D15-4C85-8A69-6DD0D0659C8A}">
      <dsp:nvSpPr>
        <dsp:cNvPr id="0" name=""/>
        <dsp:cNvSpPr/>
      </dsp:nvSpPr>
      <dsp:spPr>
        <a:xfrm>
          <a:off x="662306" y="488090"/>
          <a:ext cx="3894368" cy="3894368"/>
        </a:xfrm>
        <a:custGeom>
          <a:avLst/>
          <a:gdLst/>
          <a:ahLst/>
          <a:cxnLst/>
          <a:rect l="0" t="0" r="0" b="0"/>
          <a:pathLst>
            <a:path>
              <a:moveTo>
                <a:pt x="3889714" y="2081735"/>
              </a:moveTo>
              <a:arcTo wR="1947184" hR="1947184" stAng="21837740" swAng="1360719"/>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93C7594-CDB5-41F6-AEE0-228AE0008A55}">
      <dsp:nvSpPr>
        <dsp:cNvPr id="0" name=""/>
        <dsp:cNvSpPr/>
      </dsp:nvSpPr>
      <dsp:spPr>
        <a:xfrm>
          <a:off x="3004807" y="3523594"/>
          <a:ext cx="1498418" cy="9739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latin typeface="Neue Haas Grotesk Text Pro"/>
            </a:rPr>
            <a:t>Sexual</a:t>
          </a:r>
          <a:endParaRPr lang="en-US" sz="1700" kern="1200"/>
        </a:p>
      </dsp:txBody>
      <dsp:txXfrm>
        <a:off x="3052352" y="3571139"/>
        <a:ext cx="1403328" cy="878881"/>
      </dsp:txXfrm>
    </dsp:sp>
    <dsp:sp modelId="{FAACA9E0-6C02-432A-93AF-489680ACA07E}">
      <dsp:nvSpPr>
        <dsp:cNvPr id="0" name=""/>
        <dsp:cNvSpPr/>
      </dsp:nvSpPr>
      <dsp:spPr>
        <a:xfrm>
          <a:off x="662306" y="488090"/>
          <a:ext cx="3894368" cy="3894368"/>
        </a:xfrm>
        <a:custGeom>
          <a:avLst/>
          <a:gdLst/>
          <a:ahLst/>
          <a:cxnLst/>
          <a:rect l="0" t="0" r="0" b="0"/>
          <a:pathLst>
            <a:path>
              <a:moveTo>
                <a:pt x="2186534" y="3879601"/>
              </a:moveTo>
              <a:arcTo wR="1947184" hR="1947184" stAng="4976356" swAng="8472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314D7F4-426A-4694-B5F8-6F39E83A4AF9}">
      <dsp:nvSpPr>
        <dsp:cNvPr id="0" name=""/>
        <dsp:cNvSpPr/>
      </dsp:nvSpPr>
      <dsp:spPr>
        <a:xfrm>
          <a:off x="715755" y="3523594"/>
          <a:ext cx="1498418" cy="9739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latin typeface="Neue Haas Grotesk Text Pro"/>
            </a:rPr>
            <a:t>Neglect</a:t>
          </a:r>
          <a:endParaRPr lang="en-US" sz="1700" kern="1200"/>
        </a:p>
      </dsp:txBody>
      <dsp:txXfrm>
        <a:off x="763300" y="3571139"/>
        <a:ext cx="1403328" cy="878881"/>
      </dsp:txXfrm>
    </dsp:sp>
    <dsp:sp modelId="{CEE8F281-ABE4-4B9D-83C0-54AD9DEAD5BB}">
      <dsp:nvSpPr>
        <dsp:cNvPr id="0" name=""/>
        <dsp:cNvSpPr/>
      </dsp:nvSpPr>
      <dsp:spPr>
        <a:xfrm>
          <a:off x="662306" y="488090"/>
          <a:ext cx="3894368" cy="3894368"/>
        </a:xfrm>
        <a:custGeom>
          <a:avLst/>
          <a:gdLst/>
          <a:ahLst/>
          <a:cxnLst/>
          <a:rect l="0" t="0" r="0" b="0"/>
          <a:pathLst>
            <a:path>
              <a:moveTo>
                <a:pt x="206725" y="2820298"/>
              </a:moveTo>
              <a:arcTo wR="1947184" hR="1947184" stAng="9201541" swAng="1360719"/>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B065428-B964-47E8-851C-B14B7574E957}">
      <dsp:nvSpPr>
        <dsp:cNvPr id="0" name=""/>
        <dsp:cNvSpPr/>
      </dsp:nvSpPr>
      <dsp:spPr>
        <a:xfrm>
          <a:off x="8399" y="1346575"/>
          <a:ext cx="1498418" cy="9739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a:latin typeface="Neue Haas Grotesk Text Pro"/>
            </a:rPr>
            <a:t>Behaviours outside of work </a:t>
          </a:r>
          <a:endParaRPr lang="en-US" sz="1700" kern="1200"/>
        </a:p>
      </dsp:txBody>
      <dsp:txXfrm>
        <a:off x="55944" y="1394120"/>
        <a:ext cx="1403328" cy="878881"/>
      </dsp:txXfrm>
    </dsp:sp>
    <dsp:sp modelId="{2AB96AB5-3AEA-4527-A466-A6586EBE5B52}">
      <dsp:nvSpPr>
        <dsp:cNvPr id="0" name=""/>
        <dsp:cNvSpPr/>
      </dsp:nvSpPr>
      <dsp:spPr>
        <a:xfrm>
          <a:off x="662306" y="488090"/>
          <a:ext cx="3894368" cy="3894368"/>
        </a:xfrm>
        <a:custGeom>
          <a:avLst/>
          <a:gdLst/>
          <a:ahLst/>
          <a:cxnLst/>
          <a:rect l="0" t="0" r="0" b="0"/>
          <a:pathLst>
            <a:path>
              <a:moveTo>
                <a:pt x="468209" y="680630"/>
              </a:moveTo>
              <a:arcTo wR="1947184" hR="1947184" stAng="13234551" swAng="121282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4/26/2025</a:t>
            </a:fld>
            <a:endParaRPr lang="en-US"/>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3649990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4/26/2025</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1534253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4/26/2025</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74357095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4/26/2025</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1336201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0" y="963283"/>
            <a:ext cx="10096500" cy="916004"/>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1" y="1879287"/>
            <a:ext cx="4739628"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1"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30" y="1879287"/>
            <a:ext cx="4762970"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30" y="2505075"/>
            <a:ext cx="4762970"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4/26/2025</a:t>
            </a:fld>
            <a:endParaRPr lang="en-US"/>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84105202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0" y="1357223"/>
            <a:ext cx="8886884" cy="1043078"/>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4/26/2025</a:t>
            </a:fld>
            <a:endParaRPr lang="en-US"/>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5819521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4/26/2025</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1485587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0" y="770626"/>
            <a:ext cx="3705225" cy="1286774"/>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4/26/2025</a:t>
            </a:fld>
            <a:endParaRPr lang="en-US"/>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88456432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0" y="782128"/>
            <a:ext cx="3705225" cy="1275272"/>
          </a:xfrm>
        </p:spPr>
        <p:txBody>
          <a:bodyPr anchor="b">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0" y="2057400"/>
            <a:ext cx="3705225"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4/26/2025</a:t>
            </a:fld>
            <a:endParaRPr lang="en-US"/>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4619980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1"/>
            <a:ext cx="10239338"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696"/>
            <a:ext cx="10239338"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4/26/2025</a:t>
            </a:fld>
            <a:endParaRPr lang="en-US"/>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81392245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0" y="1081177"/>
            <a:ext cx="2508849" cy="463382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0" y="1081177"/>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4/26/2025</a:t>
            </a:fld>
            <a:endParaRPr lang="en-US"/>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8481868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0" y="936841"/>
            <a:ext cx="8886884" cy="953669"/>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48" y="2139696"/>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4"/>
            <a:ext cx="2653508" cy="365125"/>
          </a:xfrm>
          <a:prstGeom prst="rect">
            <a:avLst/>
          </a:prstGeom>
        </p:spPr>
        <p:txBody>
          <a:bodyPr vert="horz" lIns="91440" tIns="45720" rIns="91440" bIns="45720" rtlCol="0" anchor="ctr"/>
          <a:lstStyle>
            <a:lvl1pPr algn="r">
              <a:defRPr sz="900">
                <a:solidFill>
                  <a:schemeClr val="tx1"/>
                </a:solidFill>
              </a:defRPr>
            </a:lvl1pPr>
          </a:lstStyle>
          <a:p>
            <a:fld id="{1E351CED-465B-40B5-ADCE-957C918F227B}" type="datetimeFigureOut">
              <a:rPr lang="en-US" smtClean="0"/>
              <a:t>4/26/2025</a:t>
            </a:fld>
            <a:endParaRPr lang="en-US"/>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2" y="6318446"/>
            <a:ext cx="2743198"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46"/>
            <a:ext cx="615696" cy="365125"/>
          </a:xfrm>
          <a:prstGeom prst="rect">
            <a:avLst/>
          </a:prstGeom>
        </p:spPr>
        <p:txBody>
          <a:bodyPr vert="horz" lIns="91440" tIns="45720" rIns="91440" bIns="45720" rtlCol="0" anchor="ctr"/>
          <a:lstStyle>
            <a:lvl1pPr algn="r">
              <a:defRPr sz="1600" b="1">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2177595764"/>
      </p:ext>
    </p:extLst>
  </p:cSld>
  <p:clrMap bg1="lt1" tx1="dk1" bg2="lt2" tx2="dk2" accent1="accent1" accent2="accent2" accent3="accent3" accent4="accent4" accent5="accent5" accent6="accent6" hlink="hlink" folHlink="folHlink"/>
  <p:sldLayoutIdLst>
    <p:sldLayoutId id="2147483831" r:id="rId1"/>
    <p:sldLayoutId id="2147483832" r:id="rId2"/>
    <p:sldLayoutId id="2147483833" r:id="rId3"/>
    <p:sldLayoutId id="2147483834" r:id="rId4"/>
    <p:sldLayoutId id="2147483835" r:id="rId5"/>
    <p:sldLayoutId id="2147483829" r:id="rId6"/>
    <p:sldLayoutId id="2147483825" r:id="rId7"/>
    <p:sldLayoutId id="2147483826" r:id="rId8"/>
    <p:sldLayoutId id="2147483827" r:id="rId9"/>
    <p:sldLayoutId id="2147483828" r:id="rId10"/>
    <p:sldLayoutId id="2147483830"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mailto:ccat@pembrokeshire.gov.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m/imgres" TargetMode="External"/><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8" Type="http://schemas.openxmlformats.org/officeDocument/2006/relationships/hyperlink" Target="http://kathleenjonesauthor.blogspot.com/2012/10/we-need-to-speak-out-about-child-abuse.html" TargetMode="External"/><Relationship Id="rId3" Type="http://schemas.openxmlformats.org/officeDocument/2006/relationships/diagramLayout" Target="../diagrams/layout6.xml"/><Relationship Id="rId7" Type="http://schemas.openxmlformats.org/officeDocument/2006/relationships/image" Target="../media/image17.jpe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socialcare.wales/cms_assets/hub-downloads/Summary-Safeguarding-revised-March-2017.doc" TargetMode="External"/><Relationship Id="rId1" Type="http://schemas.openxmlformats.org/officeDocument/2006/relationships/slideLayout" Target="../slideLayouts/slideLayout7.xml"/><Relationship Id="rId4" Type="http://schemas.openxmlformats.org/officeDocument/2006/relationships/hyperlink" Target="https://www.thebluediamondgallery.com/handwriting/c/child-protective-services.html" TargetMode="Externa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27.jpe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C4F049F8-87E1-403E-2A50-2F4544BF8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ized light photo effects">
            <a:extLst>
              <a:ext uri="{FF2B5EF4-FFF2-40B4-BE49-F238E27FC236}">
                <a16:creationId xmlns:a16="http://schemas.microsoft.com/office/drawing/2014/main" id="{F6EF3239-C195-4A02-4F5B-1565ACD8BF91}"/>
              </a:ext>
            </a:extLst>
          </p:cNvPr>
          <p:cNvPicPr>
            <a:picLocks noChangeAspect="1"/>
          </p:cNvPicPr>
          <p:nvPr/>
        </p:nvPicPr>
        <p:blipFill>
          <a:blip r:embed="rId2"/>
          <a:srcRect t="2420" b="13310"/>
          <a:stretch/>
        </p:blipFill>
        <p:spPr>
          <a:xfrm>
            <a:off x="20" y="10"/>
            <a:ext cx="12191979" cy="68579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7" name="Freeform: Shape 36">
            <a:extLst>
              <a:ext uri="{FF2B5EF4-FFF2-40B4-BE49-F238E27FC236}">
                <a16:creationId xmlns:a16="http://schemas.microsoft.com/office/drawing/2014/main" id="{DD29B6E1-6E86-A1A0-2491-E5B84B3AA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H="1">
            <a:off x="1035555" y="1445436"/>
            <a:ext cx="11191887" cy="5509960"/>
          </a:xfrm>
          <a:custGeom>
            <a:avLst/>
            <a:gdLst>
              <a:gd name="connsiteX0" fmla="*/ 75794 w 11191887"/>
              <a:gd name="connsiteY0" fmla="*/ 5509960 h 5509960"/>
              <a:gd name="connsiteX1" fmla="*/ 11191887 w 11191887"/>
              <a:gd name="connsiteY1" fmla="*/ 5315928 h 5509960"/>
              <a:gd name="connsiteX2" fmla="*/ 5163097 w 11191887"/>
              <a:gd name="connsiteY2" fmla="*/ 753031 h 5509960"/>
              <a:gd name="connsiteX3" fmla="*/ 5078820 w 11191887"/>
              <a:gd name="connsiteY3" fmla="*/ 692507 h 5509960"/>
              <a:gd name="connsiteX4" fmla="*/ 2926071 w 11191887"/>
              <a:gd name="connsiteY4" fmla="*/ 1150 h 5509960"/>
              <a:gd name="connsiteX5" fmla="*/ 2692814 w 11191887"/>
              <a:gd name="connsiteY5" fmla="*/ 2336 h 5509960"/>
              <a:gd name="connsiteX6" fmla="*/ 95718 w 11191887"/>
              <a:gd name="connsiteY6" fmla="*/ 1073885 h 5509960"/>
              <a:gd name="connsiteX7" fmla="*/ 0 w 11191887"/>
              <a:gd name="connsiteY7" fmla="*/ 1167726 h 5509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91887" h="5509960">
                <a:moveTo>
                  <a:pt x="75794" y="5509960"/>
                </a:moveTo>
                <a:lnTo>
                  <a:pt x="11191887" y="5315928"/>
                </a:lnTo>
                <a:lnTo>
                  <a:pt x="5163097" y="753031"/>
                </a:lnTo>
                <a:lnTo>
                  <a:pt x="5078820" y="692507"/>
                </a:lnTo>
                <a:cubicBezTo>
                  <a:pt x="4421358" y="245206"/>
                  <a:pt x="3672983" y="19009"/>
                  <a:pt x="2926071" y="1150"/>
                </a:cubicBezTo>
                <a:cubicBezTo>
                  <a:pt x="2848268" y="-711"/>
                  <a:pt x="2770480" y="-310"/>
                  <a:pt x="2692814" y="2336"/>
                </a:cubicBezTo>
                <a:cubicBezTo>
                  <a:pt x="1746244" y="34591"/>
                  <a:pt x="817542" y="400481"/>
                  <a:pt x="95718" y="1073885"/>
                </a:cubicBezTo>
                <a:lnTo>
                  <a:pt x="0" y="1167726"/>
                </a:lnTo>
                <a:close/>
              </a:path>
            </a:pathLst>
          </a:custGeom>
          <a:gradFill>
            <a:gsLst>
              <a:gs pos="23000">
                <a:schemeClr val="bg2">
                  <a:alpha val="40000"/>
                </a:schemeClr>
              </a:gs>
              <a:gs pos="100000">
                <a:schemeClr val="accent1">
                  <a:lumMod val="60000"/>
                  <a:lumOff val="40000"/>
                  <a:alpha val="75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5554554" y="2999465"/>
            <a:ext cx="5757182" cy="2215534"/>
          </a:xfrm>
        </p:spPr>
        <p:txBody>
          <a:bodyPr>
            <a:normAutofit/>
          </a:bodyPr>
          <a:lstStyle/>
          <a:p>
            <a:pPr algn="r"/>
            <a:r>
              <a:rPr lang="en-GB" sz="4800"/>
              <a:t>Keeping Our Children Safe</a:t>
            </a:r>
          </a:p>
        </p:txBody>
      </p:sp>
      <p:sp>
        <p:nvSpPr>
          <p:cNvPr id="3" name="Subtitle 2"/>
          <p:cNvSpPr>
            <a:spLocks noGrp="1"/>
          </p:cNvSpPr>
          <p:nvPr>
            <p:ph type="subTitle" idx="1"/>
          </p:nvPr>
        </p:nvSpPr>
        <p:spPr>
          <a:xfrm>
            <a:off x="5829817" y="5368067"/>
            <a:ext cx="5481920" cy="950380"/>
          </a:xfrm>
        </p:spPr>
        <p:txBody>
          <a:bodyPr>
            <a:normAutofit/>
          </a:bodyPr>
          <a:lstStyle/>
          <a:p>
            <a:pPr algn="r"/>
            <a:r>
              <a:rPr lang="en-GB"/>
              <a:t>Child Protection</a:t>
            </a:r>
          </a:p>
        </p:txBody>
      </p:sp>
      <p:pic>
        <p:nvPicPr>
          <p:cNvPr id="5" name="Picture 4" descr="Petition · Protect our children from disease - United States · Change.org">
            <a:extLst>
              <a:ext uri="{FF2B5EF4-FFF2-40B4-BE49-F238E27FC236}">
                <a16:creationId xmlns:a16="http://schemas.microsoft.com/office/drawing/2014/main" id="{961D8B98-D7AE-8C54-7DE2-B649FA844AFC}"/>
              </a:ext>
            </a:extLst>
          </p:cNvPr>
          <p:cNvPicPr>
            <a:picLocks noChangeAspect="1"/>
          </p:cNvPicPr>
          <p:nvPr/>
        </p:nvPicPr>
        <p:blipFill>
          <a:blip r:embed="rId3"/>
          <a:stretch>
            <a:fillRect/>
          </a:stretch>
        </p:blipFill>
        <p:spPr>
          <a:xfrm>
            <a:off x="1279743" y="1707586"/>
            <a:ext cx="4288076" cy="3181871"/>
          </a:xfrm>
          <a:prstGeom prst="rect">
            <a:avLst/>
          </a:prstGeom>
          <a:ln w="88900" cap="sq" cmpd="thickThin">
            <a:solidFill>
              <a:srgbClr val="000000"/>
            </a:solidFill>
            <a:prstDash val="solid"/>
            <a:miter lim="800000"/>
          </a:ln>
          <a:effectLst>
            <a:innerShdw blurRad="76200">
              <a:srgbClr val="000000"/>
            </a:innerShdw>
          </a:effectLst>
        </p:spPr>
      </p:pic>
      <p:sp>
        <p:nvSpPr>
          <p:cNvPr id="6" name="TextBox 5">
            <a:extLst>
              <a:ext uri="{FF2B5EF4-FFF2-40B4-BE49-F238E27FC236}">
                <a16:creationId xmlns:a16="http://schemas.microsoft.com/office/drawing/2014/main" id="{081AF9C5-5A5F-D809-CB68-261573FB83CA}"/>
              </a:ext>
            </a:extLst>
          </p:cNvPr>
          <p:cNvSpPr txBox="1"/>
          <p:nvPr/>
        </p:nvSpPr>
        <p:spPr>
          <a:xfrm>
            <a:off x="4607193" y="5089955"/>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latin typeface="Comic Sans MS"/>
              </a:rPr>
              <a:t>(change.org)</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Rectangle 9">
            <a:extLst>
              <a:ext uri="{FF2B5EF4-FFF2-40B4-BE49-F238E27FC236}">
                <a16:creationId xmlns:a16="http://schemas.microsoft.com/office/drawing/2014/main" id="{9F84B89C-BB5C-7BD7-E0CB-97CE48938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99869F-DDBB-89C2-461A-5FA628F78413}"/>
              </a:ext>
            </a:extLst>
          </p:cNvPr>
          <p:cNvSpPr>
            <a:spLocks noGrp="1"/>
          </p:cNvSpPr>
          <p:nvPr>
            <p:ph type="title"/>
          </p:nvPr>
        </p:nvSpPr>
        <p:spPr>
          <a:xfrm>
            <a:off x="169102" y="567161"/>
            <a:ext cx="7215893" cy="1779875"/>
          </a:xfrm>
        </p:spPr>
        <p:txBody>
          <a:bodyPr vert="horz" lIns="91440" tIns="45720" rIns="91440" bIns="45720" rtlCol="0" anchor="b">
            <a:normAutofit fontScale="90000"/>
          </a:bodyPr>
          <a:lstStyle/>
          <a:p>
            <a:pPr>
              <a:lnSpc>
                <a:spcPct val="100000"/>
              </a:lnSpc>
            </a:pPr>
            <a:r>
              <a:rPr lang="en-US" sz="4000" u="sng">
                <a:latin typeface="Comic Sans MS"/>
              </a:rPr>
              <a:t>What is safeguarding?</a:t>
            </a:r>
            <a:br>
              <a:rPr lang="en-US" sz="3600"/>
            </a:br>
            <a:br>
              <a:rPr lang="en-US" sz="3600"/>
            </a:br>
            <a:endParaRPr lang="en-US" sz="3600"/>
          </a:p>
        </p:txBody>
      </p:sp>
      <p:sp>
        <p:nvSpPr>
          <p:cNvPr id="12" name="Freeform: Shape 11">
            <a:extLst>
              <a:ext uri="{FF2B5EF4-FFF2-40B4-BE49-F238E27FC236}">
                <a16:creationId xmlns:a16="http://schemas.microsoft.com/office/drawing/2014/main" id="{51721161-CDDD-DB78-5803-9142A04A6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4620200" y="2812310"/>
            <a:ext cx="7602366" cy="4111195"/>
          </a:xfrm>
          <a:custGeom>
            <a:avLst/>
            <a:gdLst>
              <a:gd name="connsiteX0" fmla="*/ 1266091 w 7602366"/>
              <a:gd name="connsiteY0" fmla="*/ 1707 h 4111195"/>
              <a:gd name="connsiteX1" fmla="*/ 36097 w 7602366"/>
              <a:gd name="connsiteY1" fmla="*/ 317762 h 4111195"/>
              <a:gd name="connsiteX2" fmla="*/ 0 w 7602366"/>
              <a:gd name="connsiteY2" fmla="*/ 337363 h 4111195"/>
              <a:gd name="connsiteX3" fmla="*/ 65872 w 7602366"/>
              <a:gd name="connsiteY3" fmla="*/ 4111195 h 4111195"/>
              <a:gd name="connsiteX4" fmla="*/ 7602366 w 7602366"/>
              <a:gd name="connsiteY4" fmla="*/ 3979645 h 4111195"/>
              <a:gd name="connsiteX5" fmla="*/ 3071280 w 7602366"/>
              <a:gd name="connsiteY5" fmla="*/ 550286 h 4111195"/>
              <a:gd name="connsiteX6" fmla="*/ 3009694 w 7602366"/>
              <a:gd name="connsiteY6" fmla="*/ 506058 h 4111195"/>
              <a:gd name="connsiteX7" fmla="*/ 1436547 w 7602366"/>
              <a:gd name="connsiteY7" fmla="*/ 840 h 4111195"/>
              <a:gd name="connsiteX8" fmla="*/ 1266091 w 7602366"/>
              <a:gd name="connsiteY8" fmla="*/ 1707 h 411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366" h="4111195">
                <a:moveTo>
                  <a:pt x="1266091" y="1707"/>
                </a:moveTo>
                <a:cubicBezTo>
                  <a:pt x="840419" y="16212"/>
                  <a:pt x="419691" y="123046"/>
                  <a:pt x="36097" y="317762"/>
                </a:cubicBezTo>
                <a:lnTo>
                  <a:pt x="0" y="337363"/>
                </a:lnTo>
                <a:lnTo>
                  <a:pt x="65872" y="4111195"/>
                </a:lnTo>
                <a:lnTo>
                  <a:pt x="7602366" y="3979645"/>
                </a:lnTo>
                <a:lnTo>
                  <a:pt x="3071280" y="550286"/>
                </a:lnTo>
                <a:lnTo>
                  <a:pt x="3009694" y="506058"/>
                </a:lnTo>
                <a:cubicBezTo>
                  <a:pt x="2529246" y="179187"/>
                  <a:pt x="1982362" y="13891"/>
                  <a:pt x="1436547" y="840"/>
                </a:cubicBezTo>
                <a:cubicBezTo>
                  <a:pt x="1379692" y="-519"/>
                  <a:pt x="1322847" y="-227"/>
                  <a:pt x="1266091" y="1707"/>
                </a:cubicBez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Safeguarding">
            <a:extLst>
              <a:ext uri="{FF2B5EF4-FFF2-40B4-BE49-F238E27FC236}">
                <a16:creationId xmlns:a16="http://schemas.microsoft.com/office/drawing/2014/main" id="{5001040C-307D-4F87-D6F5-A2D9D1602414}"/>
              </a:ext>
            </a:extLst>
          </p:cNvPr>
          <p:cNvPicPr>
            <a:picLocks noChangeAspect="1"/>
          </p:cNvPicPr>
          <p:nvPr/>
        </p:nvPicPr>
        <p:blipFill>
          <a:blip r:embed="rId2"/>
          <a:stretch>
            <a:fillRect/>
          </a:stretch>
        </p:blipFill>
        <p:spPr>
          <a:xfrm>
            <a:off x="8817310" y="291432"/>
            <a:ext cx="2743200" cy="205803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graphicFrame>
        <p:nvGraphicFramePr>
          <p:cNvPr id="14" name="TextBox 4">
            <a:extLst>
              <a:ext uri="{FF2B5EF4-FFF2-40B4-BE49-F238E27FC236}">
                <a16:creationId xmlns:a16="http://schemas.microsoft.com/office/drawing/2014/main" id="{3C833A2C-6975-E011-BEBF-61B915EA9392}"/>
              </a:ext>
            </a:extLst>
          </p:cNvPr>
          <p:cNvGraphicFramePr/>
          <p:nvPr>
            <p:extLst>
              <p:ext uri="{D42A27DB-BD31-4B8C-83A1-F6EECF244321}">
                <p14:modId xmlns:p14="http://schemas.microsoft.com/office/powerpoint/2010/main" val="93785544"/>
              </p:ext>
            </p:extLst>
          </p:nvPr>
        </p:nvGraphicFramePr>
        <p:xfrm>
          <a:off x="168188" y="1711520"/>
          <a:ext cx="7032200" cy="39447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9" name="TextBox 118">
            <a:extLst>
              <a:ext uri="{FF2B5EF4-FFF2-40B4-BE49-F238E27FC236}">
                <a16:creationId xmlns:a16="http://schemas.microsoft.com/office/drawing/2014/main" id="{775BEEAE-C4E1-49C7-5764-0F4482A5198B}"/>
              </a:ext>
            </a:extLst>
          </p:cNvPr>
          <p:cNvSpPr txBox="1"/>
          <p:nvPr/>
        </p:nvSpPr>
        <p:spPr>
          <a:xfrm>
            <a:off x="4895" y="6216406"/>
            <a:ext cx="121897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Comic Sans MS"/>
              </a:rPr>
              <a:t>We  </a:t>
            </a:r>
            <a:r>
              <a:rPr lang="en-GB" b="1">
                <a:highlight>
                  <a:srgbClr val="FFFF00"/>
                </a:highlight>
                <a:latin typeface="Comic Sans MS"/>
              </a:rPr>
              <a:t>ALL</a:t>
            </a:r>
            <a:r>
              <a:rPr lang="en-GB" b="1">
                <a:latin typeface="Comic Sans MS"/>
              </a:rPr>
              <a:t> </a:t>
            </a:r>
            <a:r>
              <a:rPr lang="en-GB">
                <a:latin typeface="Comic Sans MS"/>
              </a:rPr>
              <a:t>have a statutory duty regarding safeguarding and promoting the welfare of our learners/staff.</a:t>
            </a:r>
            <a:endParaRPr lang="en-US">
              <a:latin typeface="Comic Sans MS"/>
            </a:endParaRPr>
          </a:p>
        </p:txBody>
      </p:sp>
      <p:sp>
        <p:nvSpPr>
          <p:cNvPr id="120" name="TextBox 119">
            <a:extLst>
              <a:ext uri="{FF2B5EF4-FFF2-40B4-BE49-F238E27FC236}">
                <a16:creationId xmlns:a16="http://schemas.microsoft.com/office/drawing/2014/main" id="{C8D6B8B7-4E22-802D-C23C-FC34E4540322}"/>
              </a:ext>
            </a:extLst>
          </p:cNvPr>
          <p:cNvSpPr txBox="1"/>
          <p:nvPr/>
        </p:nvSpPr>
        <p:spPr>
          <a:xfrm>
            <a:off x="9971183" y="246554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(Mantra Learning, 2015).</a:t>
            </a:r>
            <a:endParaRPr lang="en-US"/>
          </a:p>
        </p:txBody>
      </p:sp>
    </p:spTree>
    <p:extLst>
      <p:ext uri="{BB962C8B-B14F-4D97-AF65-F5344CB8AC3E}">
        <p14:creationId xmlns:p14="http://schemas.microsoft.com/office/powerpoint/2010/main" val="34975318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A364E18-0909-04B8-85B7-1D75F76733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5A4E4C0D-6BCA-FC17-62BD-B629662A9D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19000">
                <a:schemeClr val="bg2"/>
              </a:gs>
              <a:gs pos="99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9B9A084-E913-D12B-DD25-8EEFCC032CAD}"/>
              </a:ext>
            </a:extLst>
          </p:cNvPr>
          <p:cNvSpPr>
            <a:spLocks noGrp="1"/>
          </p:cNvSpPr>
          <p:nvPr>
            <p:ph type="title"/>
          </p:nvPr>
        </p:nvSpPr>
        <p:spPr>
          <a:xfrm>
            <a:off x="205945" y="342255"/>
            <a:ext cx="11711772" cy="1352319"/>
          </a:xfrm>
        </p:spPr>
        <p:txBody>
          <a:bodyPr anchor="ctr">
            <a:normAutofit/>
          </a:bodyPr>
          <a:lstStyle/>
          <a:p>
            <a:r>
              <a:rPr lang="en-GB"/>
              <a:t>     </a:t>
            </a:r>
            <a:r>
              <a:rPr lang="en-GB">
                <a:latin typeface="Neue Haas Grotesk Text Pro"/>
              </a:rPr>
              <a:t>   </a:t>
            </a:r>
            <a:r>
              <a:rPr lang="en-GB" u="sng">
                <a:latin typeface="Neue Haas Grotesk Text Pro"/>
              </a:rPr>
              <a:t>Creating a Safe Environment</a:t>
            </a:r>
            <a:br>
              <a:rPr lang="en-GB" u="sng">
                <a:latin typeface="Neue Haas Grotesk Text Pro"/>
              </a:rPr>
            </a:br>
            <a:r>
              <a:rPr lang="en-GB">
                <a:latin typeface="Comic Sans MS"/>
              </a:rPr>
              <a:t>  </a:t>
            </a:r>
            <a:r>
              <a:rPr lang="en-GB"/>
              <a:t>                         </a:t>
            </a:r>
            <a:r>
              <a:rPr lang="en-GB">
                <a:latin typeface="Neue Haas Grotesk Text Pro"/>
              </a:rPr>
              <a:t>                                                 </a:t>
            </a:r>
            <a:r>
              <a:rPr lang="en-GB" u="sng">
                <a:latin typeface="Comic Sans MS"/>
              </a:rPr>
              <a:t>How do we do it?</a:t>
            </a:r>
          </a:p>
        </p:txBody>
      </p:sp>
      <p:sp>
        <p:nvSpPr>
          <p:cNvPr id="12" name="Freeform: Shape 11">
            <a:extLst>
              <a:ext uri="{FF2B5EF4-FFF2-40B4-BE49-F238E27FC236}">
                <a16:creationId xmlns:a16="http://schemas.microsoft.com/office/drawing/2014/main" id="{8B08FA76-1ED5-E432-8E59-C7ABAAB69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1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8" name="Content Placeholder 2">
            <a:extLst>
              <a:ext uri="{FF2B5EF4-FFF2-40B4-BE49-F238E27FC236}">
                <a16:creationId xmlns:a16="http://schemas.microsoft.com/office/drawing/2014/main" id="{B432C1FB-BF77-1B2D-A6D6-072EB9E68352}"/>
              </a:ext>
            </a:extLst>
          </p:cNvPr>
          <p:cNvGraphicFramePr>
            <a:graphicFrameLocks noGrp="1"/>
          </p:cNvGraphicFramePr>
          <p:nvPr>
            <p:ph idx="1"/>
            <p:extLst>
              <p:ext uri="{D42A27DB-BD31-4B8C-83A1-F6EECF244321}">
                <p14:modId xmlns:p14="http://schemas.microsoft.com/office/powerpoint/2010/main" val="863358230"/>
              </p:ext>
            </p:extLst>
          </p:nvPr>
        </p:nvGraphicFramePr>
        <p:xfrm>
          <a:off x="202569" y="886326"/>
          <a:ext cx="7259446" cy="6272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4E6212C2-5D6E-9EFD-D44C-B75E5D210930}"/>
              </a:ext>
            </a:extLst>
          </p:cNvPr>
          <p:cNvSpPr txBox="1"/>
          <p:nvPr/>
        </p:nvSpPr>
        <p:spPr>
          <a:xfrm>
            <a:off x="6776442" y="2534165"/>
            <a:ext cx="4914321" cy="41162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5DE5F1A7-50F5-8A08-92CF-4CB17A464633}"/>
              </a:ext>
            </a:extLst>
          </p:cNvPr>
          <p:cNvSpPr txBox="1"/>
          <p:nvPr/>
        </p:nvSpPr>
        <p:spPr>
          <a:xfrm>
            <a:off x="7470522" y="1688681"/>
            <a:ext cx="4720233" cy="48628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GB"/>
          </a:p>
          <a:p>
            <a:pPr marL="285750" indent="-285750">
              <a:buFont typeface="Arial"/>
              <a:buChar char="•"/>
            </a:pPr>
            <a:r>
              <a:rPr lang="en-GB">
                <a:latin typeface="Comic Sans MS"/>
              </a:rPr>
              <a:t>Disclosure and Barring Service (DBS)</a:t>
            </a:r>
            <a:endParaRPr lang="en-GB" sz="1600">
              <a:latin typeface="Comic Sans MS"/>
            </a:endParaRPr>
          </a:p>
          <a:p>
            <a:endParaRPr lang="en-GB" sz="1600">
              <a:latin typeface="Comic Sans MS"/>
            </a:endParaRPr>
          </a:p>
          <a:p>
            <a:pPr marL="285750" indent="-285750">
              <a:buFont typeface="Arial"/>
              <a:buChar char="•"/>
            </a:pPr>
            <a:r>
              <a:rPr lang="en-GB" sz="1600">
                <a:latin typeface="Comic Sans MS"/>
              </a:rPr>
              <a:t>Safeguarding Vulnerable Groups Act (2006).</a:t>
            </a:r>
            <a:endParaRPr lang="en-GB" sz="1600">
              <a:latin typeface="Neue Haas Grotesk Text Pro"/>
            </a:endParaRPr>
          </a:p>
          <a:p>
            <a:endParaRPr lang="en-GB" sz="1600">
              <a:latin typeface="Neue Haas Grotesk Text Pro"/>
            </a:endParaRPr>
          </a:p>
          <a:p>
            <a:pPr marL="285750" indent="-285750">
              <a:buFont typeface="Arial"/>
              <a:buChar char="•"/>
            </a:pPr>
            <a:r>
              <a:rPr lang="en-GB" sz="1600">
                <a:latin typeface="Comic Sans MS"/>
              </a:rPr>
              <a:t>Unauthorised access.</a:t>
            </a:r>
            <a:endParaRPr lang="en-GB" sz="1600">
              <a:latin typeface="Neue Haas Grotesk Text Pro"/>
            </a:endParaRPr>
          </a:p>
          <a:p>
            <a:endParaRPr lang="en-GB" sz="1600">
              <a:latin typeface="Neue Haas Grotesk Text Pro"/>
            </a:endParaRPr>
          </a:p>
          <a:p>
            <a:pPr marL="285750" indent="-285750">
              <a:buFont typeface="Arial"/>
              <a:buChar char="•"/>
            </a:pPr>
            <a:r>
              <a:rPr lang="en-GB" sz="1600">
                <a:latin typeface="Comic Sans MS"/>
              </a:rPr>
              <a:t>Promote self-esteem and confidence.</a:t>
            </a:r>
            <a:endParaRPr lang="en-GB" sz="1600"/>
          </a:p>
          <a:p>
            <a:pPr marL="285750" indent="-285750">
              <a:buFont typeface="Arial"/>
              <a:buChar char="•"/>
            </a:pPr>
            <a:endParaRPr lang="en-GB" sz="1600">
              <a:latin typeface="Comic Sans MS"/>
            </a:endParaRPr>
          </a:p>
          <a:p>
            <a:pPr marL="285750" indent="-285750">
              <a:buFont typeface="Arial"/>
              <a:buChar char="•"/>
            </a:pPr>
            <a:r>
              <a:rPr lang="en-GB" sz="1600">
                <a:latin typeface="Comic Sans MS"/>
              </a:rPr>
              <a:t>Relevant training.</a:t>
            </a:r>
          </a:p>
          <a:p>
            <a:endParaRPr lang="en-GB" sz="1600"/>
          </a:p>
          <a:p>
            <a:pPr marL="285750" indent="-285750">
              <a:buFont typeface="Arial"/>
              <a:buChar char="•"/>
            </a:pPr>
            <a:r>
              <a:rPr lang="en-GB" sz="1600">
                <a:latin typeface="Comic Sans MS"/>
              </a:rPr>
              <a:t>Effective communication.</a:t>
            </a:r>
            <a:endParaRPr lang="en-GB" sz="1600"/>
          </a:p>
          <a:p>
            <a:pPr marL="285750" indent="-285750">
              <a:buFont typeface="Arial"/>
              <a:buChar char="•"/>
            </a:pPr>
            <a:endParaRPr lang="en-GB" sz="1600">
              <a:solidFill>
                <a:srgbClr val="000000"/>
              </a:solidFill>
              <a:latin typeface="Comic Sans MS"/>
              <a:ea typeface="+mn-lt"/>
              <a:cs typeface="+mn-lt"/>
            </a:endParaRPr>
          </a:p>
          <a:p>
            <a:pPr marL="285750" indent="-285750">
              <a:buFont typeface="Arial"/>
              <a:buChar char="•"/>
            </a:pPr>
            <a:r>
              <a:rPr lang="en-GB" sz="1600">
                <a:solidFill>
                  <a:srgbClr val="0E101A"/>
                </a:solidFill>
                <a:latin typeface="Comic Sans MS"/>
                <a:ea typeface="+mn-lt"/>
                <a:cs typeface="+mn-lt"/>
              </a:rPr>
              <a:t>Foster a safe environment.</a:t>
            </a:r>
            <a:endParaRPr lang="en-GB" sz="1600">
              <a:solidFill>
                <a:srgbClr val="000000"/>
              </a:solidFill>
              <a:latin typeface="Comic Sans MS"/>
              <a:ea typeface="+mn-lt"/>
              <a:cs typeface="+mn-lt"/>
            </a:endParaRPr>
          </a:p>
          <a:p>
            <a:pPr marL="285750" indent="-285750">
              <a:buFont typeface="Arial"/>
              <a:buChar char="•"/>
            </a:pPr>
            <a:endParaRPr lang="en-GB" sz="1600">
              <a:solidFill>
                <a:srgbClr val="0E101A"/>
              </a:solidFill>
              <a:latin typeface="Comic Sans MS"/>
              <a:ea typeface="+mn-lt"/>
              <a:cs typeface="+mn-lt"/>
            </a:endParaRPr>
          </a:p>
          <a:p>
            <a:pPr marL="285750" indent="-285750">
              <a:buFont typeface="Arial"/>
              <a:buChar char="•"/>
            </a:pPr>
            <a:r>
              <a:rPr lang="en-GB" sz="1600">
                <a:solidFill>
                  <a:srgbClr val="0E101A"/>
                </a:solidFill>
                <a:latin typeface="Comic Sans MS"/>
                <a:ea typeface="+mn-lt"/>
                <a:cs typeface="+mn-lt"/>
              </a:rPr>
              <a:t>Actively listen.</a:t>
            </a:r>
            <a:endParaRPr lang="en-GB" sz="1600">
              <a:latin typeface="Comic Sans MS"/>
            </a:endParaRPr>
          </a:p>
          <a:p>
            <a:pPr marL="285750" indent="-285750">
              <a:buFont typeface="Arial"/>
              <a:buChar char="•"/>
            </a:pPr>
            <a:endParaRPr lang="en-GB" sz="1600">
              <a:latin typeface="Comic Sans MS"/>
            </a:endParaRPr>
          </a:p>
          <a:p>
            <a:pPr marL="285750" indent="-285750">
              <a:buFont typeface="Arial"/>
              <a:buChar char="•"/>
            </a:pPr>
            <a:r>
              <a:rPr lang="en-GB" sz="1600">
                <a:latin typeface="Comic Sans MS"/>
              </a:rPr>
              <a:t>Establish trust.</a:t>
            </a:r>
          </a:p>
          <a:p>
            <a:pPr marL="285750" indent="-285750">
              <a:buFont typeface="Arial"/>
              <a:buChar char="•"/>
            </a:pPr>
            <a:endParaRPr lang="en-GB">
              <a:latin typeface="Comic Sans MS"/>
            </a:endParaRPr>
          </a:p>
        </p:txBody>
      </p:sp>
      <p:sp>
        <p:nvSpPr>
          <p:cNvPr id="41" name="TextBox 40">
            <a:extLst>
              <a:ext uri="{FF2B5EF4-FFF2-40B4-BE49-F238E27FC236}">
                <a16:creationId xmlns:a16="http://schemas.microsoft.com/office/drawing/2014/main" id="{C6ACFE0D-A03C-452F-ED34-266286FC3C1E}"/>
              </a:ext>
            </a:extLst>
          </p:cNvPr>
          <p:cNvSpPr txBox="1"/>
          <p:nvPr/>
        </p:nvSpPr>
        <p:spPr>
          <a:xfrm>
            <a:off x="9829285" y="6367103"/>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(Social Care Wales, 2023).</a:t>
            </a:r>
            <a:endParaRPr lang="en-US"/>
          </a:p>
        </p:txBody>
      </p:sp>
    </p:spTree>
    <p:extLst>
      <p:ext uri="{BB962C8B-B14F-4D97-AF65-F5344CB8AC3E}">
        <p14:creationId xmlns:p14="http://schemas.microsoft.com/office/powerpoint/2010/main" val="3870487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0300B1B-B85E-D514-C6B4-30126EBBCD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C9F9C007-0D35-3681-697A-24E1673AAD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23526" y="-55243"/>
            <a:ext cx="6407229" cy="3479258"/>
          </a:xfrm>
          <a:custGeom>
            <a:avLst/>
            <a:gdLst>
              <a:gd name="connsiteX0" fmla="*/ 53408 w 6407229"/>
              <a:gd name="connsiteY0" fmla="*/ 3479258 h 3479258"/>
              <a:gd name="connsiteX1" fmla="*/ 6407229 w 6407229"/>
              <a:gd name="connsiteY1" fmla="*/ 3368352 h 3479258"/>
              <a:gd name="connsiteX2" fmla="*/ 2513111 w 6407229"/>
              <a:gd name="connsiteY2" fmla="*/ 401274 h 3479258"/>
              <a:gd name="connsiteX3" fmla="*/ 2468202 w 6407229"/>
              <a:gd name="connsiteY3" fmla="*/ 369022 h 3479258"/>
              <a:gd name="connsiteX4" fmla="*/ 1321050 w 6407229"/>
              <a:gd name="connsiteY4" fmla="*/ 613 h 3479258"/>
              <a:gd name="connsiteX5" fmla="*/ 1196752 w 6407229"/>
              <a:gd name="connsiteY5" fmla="*/ 1245 h 3479258"/>
              <a:gd name="connsiteX6" fmla="*/ 56027 w 6407229"/>
              <a:gd name="connsiteY6" fmla="*/ 376720 h 3479258"/>
              <a:gd name="connsiteX7" fmla="*/ 0 w 6407229"/>
              <a:gd name="connsiteY7" fmla="*/ 419528 h 3479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7229" h="3479258">
                <a:moveTo>
                  <a:pt x="53408" y="3479258"/>
                </a:moveTo>
                <a:lnTo>
                  <a:pt x="6407229" y="3368352"/>
                </a:lnTo>
                <a:lnTo>
                  <a:pt x="2513111" y="401274"/>
                </a:lnTo>
                <a:lnTo>
                  <a:pt x="2468202" y="369022"/>
                </a:lnTo>
                <a:cubicBezTo>
                  <a:pt x="2117855" y="130665"/>
                  <a:pt x="1719063" y="10130"/>
                  <a:pt x="1321050" y="613"/>
                </a:cubicBezTo>
                <a:cubicBezTo>
                  <a:pt x="1279590" y="-379"/>
                  <a:pt x="1238139" y="-165"/>
                  <a:pt x="1196752" y="1245"/>
                </a:cubicBezTo>
                <a:cubicBezTo>
                  <a:pt x="793227" y="14995"/>
                  <a:pt x="395796" y="142529"/>
                  <a:pt x="56027" y="376720"/>
                </a:cubicBezTo>
                <a:lnTo>
                  <a:pt x="0" y="419528"/>
                </a:ln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DBCE5EA-786C-209C-1516-240E59B51712}"/>
              </a:ext>
            </a:extLst>
          </p:cNvPr>
          <p:cNvSpPr>
            <a:spLocks noGrp="1"/>
          </p:cNvSpPr>
          <p:nvPr>
            <p:ph type="title"/>
          </p:nvPr>
        </p:nvSpPr>
        <p:spPr>
          <a:xfrm>
            <a:off x="-8963" y="1119334"/>
            <a:ext cx="4410456" cy="3361271"/>
          </a:xfrm>
        </p:spPr>
        <p:txBody>
          <a:bodyPr anchor="t">
            <a:normAutofit/>
          </a:bodyPr>
          <a:lstStyle/>
          <a:p>
            <a:pPr algn="r"/>
            <a:r>
              <a:rPr lang="en-GB" sz="4000" u="sng">
                <a:latin typeface="Comic Sans MS"/>
              </a:rPr>
              <a:t>Good Practice</a:t>
            </a:r>
            <a:r>
              <a:rPr lang="en-GB" sz="4000">
                <a:latin typeface="Comic Sans MS"/>
              </a:rPr>
              <a:t>   </a:t>
            </a:r>
          </a:p>
        </p:txBody>
      </p:sp>
      <p:sp>
        <p:nvSpPr>
          <p:cNvPr id="19" name="Content Placeholder 18">
            <a:extLst>
              <a:ext uri="{FF2B5EF4-FFF2-40B4-BE49-F238E27FC236}">
                <a16:creationId xmlns:a16="http://schemas.microsoft.com/office/drawing/2014/main" id="{0DADC6C2-A0B9-9E2E-9D53-0DBB776E9098}"/>
              </a:ext>
            </a:extLst>
          </p:cNvPr>
          <p:cNvSpPr>
            <a:spLocks noGrp="1"/>
          </p:cNvSpPr>
          <p:nvPr>
            <p:ph idx="1"/>
          </p:nvPr>
        </p:nvSpPr>
        <p:spPr>
          <a:xfrm>
            <a:off x="4100839" y="-2320"/>
            <a:ext cx="8089318" cy="6864012"/>
          </a:xfrm>
        </p:spPr>
        <p:txBody>
          <a:bodyPr vert="horz" lIns="91440" tIns="45720" rIns="91440" bIns="45720" rtlCol="0" anchor="t">
            <a:noAutofit/>
          </a:bodyPr>
          <a:lstStyle/>
          <a:p>
            <a:pPr>
              <a:lnSpc>
                <a:spcPct val="110000"/>
              </a:lnSpc>
            </a:pPr>
            <a:r>
              <a:rPr lang="en-GB">
                <a:latin typeface="Comic Sans MS"/>
              </a:rPr>
              <a:t>Our school has a duty to report any concerns linked to a child or member of staff at risk to the Designated Senior Person (DSP) or Headteacher immediately. Failure to do so may lead to disciplinary action. If the concern is linked to the DSP, Head Teacher or designated Governor you must contact -</a:t>
            </a:r>
          </a:p>
          <a:p>
            <a:pPr>
              <a:lnSpc>
                <a:spcPct val="110000"/>
              </a:lnSpc>
            </a:pPr>
            <a:r>
              <a:rPr lang="en-GB">
                <a:latin typeface="Comic Sans MS"/>
              </a:rPr>
              <a:t>Safeguarding Allegations about practitioners – </a:t>
            </a:r>
            <a:r>
              <a:rPr lang="en-GB">
                <a:highlight>
                  <a:srgbClr val="00FFFF"/>
                </a:highlight>
                <a:latin typeface="Comic Sans MS"/>
              </a:rPr>
              <a:t>01437 776222</a:t>
            </a:r>
          </a:p>
          <a:p>
            <a:pPr>
              <a:lnSpc>
                <a:spcPct val="110000"/>
              </a:lnSpc>
            </a:pPr>
            <a:r>
              <a:rPr lang="en-GB">
                <a:latin typeface="Comic Sans MS"/>
              </a:rPr>
              <a:t>The Child Care Assessment Team within Pembrokeshire County Council can be contacted for advice and guidance on - </a:t>
            </a:r>
            <a:r>
              <a:rPr lang="en-GB">
                <a:highlight>
                  <a:srgbClr val="00FFFF"/>
                </a:highlight>
                <a:latin typeface="Comic Sans MS"/>
              </a:rPr>
              <a:t>01437 776444</a:t>
            </a:r>
            <a:endParaRPr lang="en-US">
              <a:latin typeface="Comic Sans MS"/>
            </a:endParaRPr>
          </a:p>
          <a:p>
            <a:pPr marL="285750">
              <a:lnSpc>
                <a:spcPct val="110000"/>
              </a:lnSpc>
              <a:spcAft>
                <a:spcPts val="600"/>
              </a:spcAft>
            </a:pPr>
            <a:r>
              <a:rPr lang="en-US">
                <a:highlight>
                  <a:srgbClr val="FFFFFF"/>
                </a:highlight>
                <a:latin typeface="Comic Sans MS"/>
              </a:rPr>
              <a:t>Email:  </a:t>
            </a:r>
            <a:r>
              <a:rPr lang="en-US">
                <a:highlight>
                  <a:srgbClr val="FFFFFF"/>
                </a:highlight>
                <a:latin typeface="Comic Sans MS"/>
                <a:hlinkClick r:id="rId2"/>
              </a:rPr>
              <a:t>ccat@pembrokeshire.gov.uk</a:t>
            </a:r>
            <a:endParaRPr lang="en-US">
              <a:latin typeface="Comic Sans MS"/>
            </a:endParaRPr>
          </a:p>
          <a:p>
            <a:pPr marL="285750">
              <a:lnSpc>
                <a:spcPct val="110000"/>
              </a:lnSpc>
              <a:spcAft>
                <a:spcPts val="600"/>
              </a:spcAft>
            </a:pPr>
            <a:r>
              <a:rPr lang="en-US">
                <a:highlight>
                  <a:srgbClr val="FFFFFF"/>
                </a:highlight>
                <a:latin typeface="Comic Sans MS"/>
              </a:rPr>
              <a:t>Outside office hours: Emergency Duty Team – </a:t>
            </a:r>
            <a:r>
              <a:rPr lang="en-US">
                <a:highlight>
                  <a:srgbClr val="00FFFF"/>
                </a:highlight>
                <a:latin typeface="Comic Sans MS"/>
              </a:rPr>
              <a:t>0300 333 2222</a:t>
            </a:r>
            <a:endParaRPr lang="en-US">
              <a:latin typeface="Comic Sans MS"/>
            </a:endParaRPr>
          </a:p>
          <a:p>
            <a:pPr marL="285750">
              <a:lnSpc>
                <a:spcPct val="110000"/>
              </a:lnSpc>
              <a:spcAft>
                <a:spcPts val="600"/>
              </a:spcAft>
            </a:pPr>
            <a:r>
              <a:rPr lang="en-US">
                <a:highlight>
                  <a:srgbClr val="00FFFF"/>
                </a:highlight>
                <a:latin typeface="Comic Sans MS"/>
              </a:rPr>
              <a:t>If you think a child is in immediate danger ring 999</a:t>
            </a:r>
            <a:endParaRPr lang="en-GB"/>
          </a:p>
          <a:p>
            <a:pPr>
              <a:lnSpc>
                <a:spcPct val="110000"/>
              </a:lnSpc>
            </a:pPr>
            <a:r>
              <a:rPr lang="en-GB">
                <a:latin typeface="Comic Sans MS"/>
              </a:rPr>
              <a:t>The DSP for child protection is Mrs Jane Jones. The Designated Governor for child protection is Mr Joe Bloggs</a:t>
            </a:r>
            <a:endParaRPr lang="en-US">
              <a:latin typeface="Comic Sans MS"/>
            </a:endParaRPr>
          </a:p>
          <a:p>
            <a:pPr>
              <a:lnSpc>
                <a:spcPct val="110000"/>
              </a:lnSpc>
            </a:pPr>
            <a:r>
              <a:rPr lang="en-GB">
                <a:latin typeface="Comic Sans MS"/>
              </a:rPr>
              <a:t>If you are unable to report to the DSP, contact the other Safeguarding Officers (Deputy Head, Family Support Officers or Head of Wing (HOW)</a:t>
            </a:r>
          </a:p>
          <a:p>
            <a:pPr>
              <a:lnSpc>
                <a:spcPct val="110000"/>
              </a:lnSpc>
            </a:pPr>
            <a:r>
              <a:rPr lang="en-GB">
                <a:latin typeface="Comic Sans MS"/>
              </a:rPr>
              <a:t>Staff have a professional responsibility to share relevant information about any suspected abuse or neglect of children</a:t>
            </a:r>
            <a:r>
              <a:rPr lang="en-GB">
                <a:latin typeface="Comic Sans MS"/>
                <a:cs typeface="Times New Roman"/>
              </a:rPr>
              <a:t> </a:t>
            </a:r>
            <a:r>
              <a:rPr lang="en-GB" sz="1200">
                <a:latin typeface="Times New Roman"/>
                <a:cs typeface="Times New Roman"/>
              </a:rPr>
              <a:t>(sites.google.com, n.d.).</a:t>
            </a:r>
          </a:p>
        </p:txBody>
      </p:sp>
      <p:pic>
        <p:nvPicPr>
          <p:cNvPr id="3" name="Picture 2" descr="A group of children standing in a line&#10;&#10;AI-generated content may be incorrect.">
            <a:extLst>
              <a:ext uri="{FF2B5EF4-FFF2-40B4-BE49-F238E27FC236}">
                <a16:creationId xmlns:a16="http://schemas.microsoft.com/office/drawing/2014/main" id="{56EFC6FF-0150-A191-2351-6EC9FDE06DF1}"/>
              </a:ext>
            </a:extLst>
          </p:cNvPr>
          <p:cNvPicPr>
            <a:picLocks noChangeAspect="1"/>
          </p:cNvPicPr>
          <p:nvPr/>
        </p:nvPicPr>
        <p:blipFill>
          <a:blip r:embed="rId3"/>
          <a:stretch>
            <a:fillRect/>
          </a:stretch>
        </p:blipFill>
        <p:spPr>
          <a:xfrm>
            <a:off x="262521" y="2109433"/>
            <a:ext cx="3591968" cy="2377988"/>
          </a:xfrm>
          <a:prstGeom prst="rect">
            <a:avLst/>
          </a:prstGeom>
          <a:ln w="88900" cap="sq" cmpd="thickThin">
            <a:solidFill>
              <a:srgbClr val="000000"/>
            </a:solidFill>
            <a:prstDash val="solid"/>
            <a:miter lim="800000"/>
          </a:ln>
          <a:effectLst>
            <a:innerShdw blurRad="76200">
              <a:srgbClr val="000000"/>
            </a:innerShdw>
          </a:effectLst>
        </p:spPr>
      </p:pic>
      <p:sp>
        <p:nvSpPr>
          <p:cNvPr id="4" name="TextBox 3">
            <a:extLst>
              <a:ext uri="{FF2B5EF4-FFF2-40B4-BE49-F238E27FC236}">
                <a16:creationId xmlns:a16="http://schemas.microsoft.com/office/drawing/2014/main" id="{24D5C9BA-CCDD-84ED-B3F8-244F33A16892}"/>
              </a:ext>
            </a:extLst>
          </p:cNvPr>
          <p:cNvSpPr txBox="1"/>
          <p:nvPr/>
        </p:nvSpPr>
        <p:spPr>
          <a:xfrm>
            <a:off x="1466399" y="463668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latin typeface="Times New Roman"/>
                <a:ea typeface="Times New Roman"/>
                <a:cs typeface="Times New Roman"/>
              </a:rPr>
              <a:t>(www.aughtonstmichaels.co.uk, n.d.)</a:t>
            </a:r>
            <a:endParaRPr lang="en-GB" sz="1200"/>
          </a:p>
        </p:txBody>
      </p:sp>
    </p:spTree>
    <p:extLst>
      <p:ext uri="{BB962C8B-B14F-4D97-AF65-F5344CB8AC3E}">
        <p14:creationId xmlns:p14="http://schemas.microsoft.com/office/powerpoint/2010/main" val="12808699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287130B-8857-727B-18D5-BAD81BCD9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5AEF33-8F4B-29C4-FCD2-042C9BA0C6E5}"/>
              </a:ext>
            </a:extLst>
          </p:cNvPr>
          <p:cNvSpPr>
            <a:spLocks noGrp="1"/>
          </p:cNvSpPr>
          <p:nvPr>
            <p:ph type="title"/>
          </p:nvPr>
        </p:nvSpPr>
        <p:spPr>
          <a:xfrm>
            <a:off x="607512" y="5219"/>
            <a:ext cx="5488488" cy="1685271"/>
          </a:xfrm>
        </p:spPr>
        <p:txBody>
          <a:bodyPr vert="horz" lIns="91440" tIns="45720" rIns="91440" bIns="45720" rtlCol="0" anchor="ctr">
            <a:normAutofit/>
          </a:bodyPr>
          <a:lstStyle/>
          <a:p>
            <a:r>
              <a:rPr lang="en-US" sz="2800" u="sng">
                <a:latin typeface="Comic Sans MS"/>
              </a:rPr>
              <a:t>Legislation and Guidance</a:t>
            </a:r>
          </a:p>
        </p:txBody>
      </p:sp>
      <p:graphicFrame>
        <p:nvGraphicFramePr>
          <p:cNvPr id="9" name="Content Placeholder 2">
            <a:extLst>
              <a:ext uri="{FF2B5EF4-FFF2-40B4-BE49-F238E27FC236}">
                <a16:creationId xmlns:a16="http://schemas.microsoft.com/office/drawing/2014/main" id="{8FB705D3-ACB8-594D-E3AB-58433FB00502}"/>
              </a:ext>
            </a:extLst>
          </p:cNvPr>
          <p:cNvGraphicFramePr>
            <a:graphicFrameLocks noGrp="1"/>
          </p:cNvGraphicFramePr>
          <p:nvPr>
            <p:ph idx="1"/>
            <p:extLst>
              <p:ext uri="{D42A27DB-BD31-4B8C-83A1-F6EECF244321}">
                <p14:modId xmlns:p14="http://schemas.microsoft.com/office/powerpoint/2010/main" val="3764589249"/>
              </p:ext>
            </p:extLst>
          </p:nvPr>
        </p:nvGraphicFramePr>
        <p:xfrm>
          <a:off x="-457201" y="1400743"/>
          <a:ext cx="6553201" cy="51806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592915E-B4D2-ED31-48B1-7BFAD8765496}"/>
              </a:ext>
            </a:extLst>
          </p:cNvPr>
          <p:cNvSpPr txBox="1"/>
          <p:nvPr/>
        </p:nvSpPr>
        <p:spPr>
          <a:xfrm>
            <a:off x="6092106" y="2848"/>
            <a:ext cx="5999964" cy="974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sz="2800" b="1" i="0" u="sng" baseline="0">
                <a:solidFill>
                  <a:srgbClr val="000000"/>
                </a:solidFill>
                <a:latin typeface="Comic Sans MS"/>
                <a:ea typeface="Comic Sans MS"/>
                <a:cs typeface="Comic Sans MS"/>
              </a:rPr>
              <a:t>Statutory systems that support safeguarding in schools</a:t>
            </a:r>
            <a:endParaRPr lang="en-GB" sz="2800">
              <a:latin typeface="Comic Sans MS"/>
            </a:endParaRPr>
          </a:p>
        </p:txBody>
      </p:sp>
      <p:graphicFrame>
        <p:nvGraphicFramePr>
          <p:cNvPr id="15" name="TextBox 4">
            <a:extLst>
              <a:ext uri="{FF2B5EF4-FFF2-40B4-BE49-F238E27FC236}">
                <a16:creationId xmlns:a16="http://schemas.microsoft.com/office/drawing/2014/main" id="{790D1C81-4694-6295-9D3C-006A29A886E9}"/>
              </a:ext>
            </a:extLst>
          </p:cNvPr>
          <p:cNvGraphicFramePr/>
          <p:nvPr>
            <p:extLst>
              <p:ext uri="{D42A27DB-BD31-4B8C-83A1-F6EECF244321}">
                <p14:modId xmlns:p14="http://schemas.microsoft.com/office/powerpoint/2010/main" val="1958998123"/>
              </p:ext>
            </p:extLst>
          </p:nvPr>
        </p:nvGraphicFramePr>
        <p:xfrm>
          <a:off x="6331907" y="997907"/>
          <a:ext cx="5519801" cy="560351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44" name="TextBox 543">
            <a:extLst>
              <a:ext uri="{FF2B5EF4-FFF2-40B4-BE49-F238E27FC236}">
                <a16:creationId xmlns:a16="http://schemas.microsoft.com/office/drawing/2014/main" id="{AF75CFCC-8D4E-13A7-F57B-3535A34A5EFA}"/>
              </a:ext>
            </a:extLst>
          </p:cNvPr>
          <p:cNvSpPr txBox="1"/>
          <p:nvPr/>
        </p:nvSpPr>
        <p:spPr>
          <a:xfrm>
            <a:off x="10601195" y="654067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(NSPCC, 2022)</a:t>
            </a:r>
            <a:endParaRPr lang="en-US"/>
          </a:p>
        </p:txBody>
      </p:sp>
    </p:spTree>
    <p:extLst>
      <p:ext uri="{BB962C8B-B14F-4D97-AF65-F5344CB8AC3E}">
        <p14:creationId xmlns:p14="http://schemas.microsoft.com/office/powerpoint/2010/main" val="17951431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3768F94E-2BF1-56A5-87AC-0C4270793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C8A65D05-9836-3E70-93BC-81F972FDE711}"/>
              </a:ext>
            </a:extLst>
          </p:cNvPr>
          <p:cNvPicPr>
            <a:picLocks noChangeAspect="1"/>
          </p:cNvPicPr>
          <p:nvPr/>
        </p:nvPicPr>
        <p:blipFill>
          <a:blip r:embed="rId2"/>
          <a:srcRect t="21042" r="-2" b="-2"/>
          <a:stretch/>
        </p:blipFill>
        <p:spPr>
          <a:xfrm>
            <a:off x="20" y="1"/>
            <a:ext cx="12191979" cy="68579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3" name="Freeform: Shape 12">
            <a:extLst>
              <a:ext uri="{FF2B5EF4-FFF2-40B4-BE49-F238E27FC236}">
                <a16:creationId xmlns:a16="http://schemas.microsoft.com/office/drawing/2014/main" id="{393D8CD4-7FBE-9118-0CEB-9C1A2FA6AE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20219" y="-65315"/>
            <a:ext cx="7557315" cy="3771957"/>
          </a:xfrm>
          <a:custGeom>
            <a:avLst/>
            <a:gdLst>
              <a:gd name="connsiteX0" fmla="*/ 52567 w 7557315"/>
              <a:gd name="connsiteY0" fmla="*/ 3771957 h 3771957"/>
              <a:gd name="connsiteX1" fmla="*/ 7557315 w 7557315"/>
              <a:gd name="connsiteY1" fmla="*/ 3640961 h 3771957"/>
              <a:gd name="connsiteX2" fmla="*/ 3406126 w 7557315"/>
              <a:gd name="connsiteY2" fmla="*/ 499129 h 3771957"/>
              <a:gd name="connsiteX3" fmla="*/ 3350264 w 7557315"/>
              <a:gd name="connsiteY3" fmla="*/ 459014 h 3771957"/>
              <a:gd name="connsiteX4" fmla="*/ 1923366 w 7557315"/>
              <a:gd name="connsiteY4" fmla="*/ 763 h 3771957"/>
              <a:gd name="connsiteX5" fmla="*/ 1768756 w 7557315"/>
              <a:gd name="connsiteY5" fmla="*/ 1549 h 3771957"/>
              <a:gd name="connsiteX6" fmla="*/ 144811 w 7557315"/>
              <a:gd name="connsiteY6" fmla="*/ 625253 h 3771957"/>
              <a:gd name="connsiteX7" fmla="*/ 0 w 7557315"/>
              <a:gd name="connsiteY7" fmla="*/ 760395 h 377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57315" h="3771957">
                <a:moveTo>
                  <a:pt x="52567" y="3771957"/>
                </a:moveTo>
                <a:lnTo>
                  <a:pt x="7557315" y="3640961"/>
                </a:lnTo>
                <a:lnTo>
                  <a:pt x="3406126" y="499129"/>
                </a:lnTo>
                <a:lnTo>
                  <a:pt x="3350264" y="459014"/>
                </a:lnTo>
                <a:cubicBezTo>
                  <a:pt x="2914482" y="162529"/>
                  <a:pt x="2418440" y="12600"/>
                  <a:pt x="1923366" y="763"/>
                </a:cubicBezTo>
                <a:cubicBezTo>
                  <a:pt x="1871795" y="-470"/>
                  <a:pt x="1820236" y="-206"/>
                  <a:pt x="1768756" y="1549"/>
                </a:cubicBezTo>
                <a:cubicBezTo>
                  <a:pt x="1183172" y="21502"/>
                  <a:pt x="607903" y="234096"/>
                  <a:pt x="144811" y="625253"/>
                </a:cubicBezTo>
                <a:lnTo>
                  <a:pt x="0" y="760395"/>
                </a:lnTo>
                <a:close/>
              </a:path>
            </a:pathLst>
          </a:custGeom>
          <a:gradFill>
            <a:gsLst>
              <a:gs pos="22000">
                <a:schemeClr val="bg2">
                  <a:alpha val="80000"/>
                </a:schemeClr>
              </a:gs>
              <a:gs pos="100000">
                <a:schemeClr val="accent1">
                  <a:lumMod val="60000"/>
                  <a:lumOff val="40000"/>
                  <a:alpha val="71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7DA67D0-738A-7395-2EB5-9B3FC0C9CA62}"/>
              </a:ext>
            </a:extLst>
          </p:cNvPr>
          <p:cNvSpPr>
            <a:spLocks noGrp="1"/>
          </p:cNvSpPr>
          <p:nvPr>
            <p:ph type="title"/>
          </p:nvPr>
        </p:nvSpPr>
        <p:spPr>
          <a:xfrm>
            <a:off x="940476" y="498764"/>
            <a:ext cx="5694016" cy="644644"/>
          </a:xfrm>
        </p:spPr>
        <p:txBody>
          <a:bodyPr vert="horz" lIns="91440" tIns="45720" rIns="91440" bIns="45720" rtlCol="0" anchor="b">
            <a:normAutofit fontScale="90000"/>
          </a:bodyPr>
          <a:lstStyle/>
          <a:p>
            <a:pPr>
              <a:lnSpc>
                <a:spcPct val="100000"/>
              </a:lnSpc>
            </a:pPr>
            <a:r>
              <a:rPr lang="en-US" sz="4000">
                <a:latin typeface="Comic Sans MS"/>
              </a:rPr>
              <a:t>Who is responsible?</a:t>
            </a:r>
          </a:p>
        </p:txBody>
      </p:sp>
      <p:sp>
        <p:nvSpPr>
          <p:cNvPr id="3" name="Content Placeholder 2">
            <a:extLst>
              <a:ext uri="{FF2B5EF4-FFF2-40B4-BE49-F238E27FC236}">
                <a16:creationId xmlns:a16="http://schemas.microsoft.com/office/drawing/2014/main" id="{D40FAFA0-5860-352E-2562-724F7F4F349D}"/>
              </a:ext>
            </a:extLst>
          </p:cNvPr>
          <p:cNvSpPr>
            <a:spLocks noGrp="1"/>
          </p:cNvSpPr>
          <p:nvPr>
            <p:ph idx="1"/>
          </p:nvPr>
        </p:nvSpPr>
        <p:spPr>
          <a:xfrm>
            <a:off x="934015" y="1389259"/>
            <a:ext cx="3741298" cy="659109"/>
          </a:xfrm>
        </p:spPr>
        <p:txBody>
          <a:bodyPr vert="horz" lIns="91440" tIns="45720" rIns="91440" bIns="45720" rtlCol="0" anchor="t">
            <a:noAutofit/>
          </a:bodyPr>
          <a:lstStyle/>
          <a:p>
            <a:pPr marL="0" indent="0">
              <a:buNone/>
            </a:pPr>
            <a:r>
              <a:rPr lang="en-US" sz="4800" b="1">
                <a:highlight>
                  <a:srgbClr val="FFFF00"/>
                </a:highlight>
                <a:latin typeface="Comic Sans MS"/>
              </a:rPr>
              <a:t>EVERYONE!</a:t>
            </a:r>
          </a:p>
        </p:txBody>
      </p:sp>
      <p:sp>
        <p:nvSpPr>
          <p:cNvPr id="6" name="TextBox 5">
            <a:extLst>
              <a:ext uri="{FF2B5EF4-FFF2-40B4-BE49-F238E27FC236}">
                <a16:creationId xmlns:a16="http://schemas.microsoft.com/office/drawing/2014/main" id="{E6CF25DE-2CCE-41FC-1BFA-5ACBD5728744}"/>
              </a:ext>
            </a:extLst>
          </p:cNvPr>
          <p:cNvSpPr txBox="1"/>
          <p:nvPr/>
        </p:nvSpPr>
        <p:spPr>
          <a:xfrm>
            <a:off x="-6002" y="6188404"/>
            <a:ext cx="1218975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latin typeface="Comic Sans MS"/>
              </a:rPr>
              <a:t>Everyone working and volunteering with children has a responsibility to keep them safe and should understand what they need to do, what to look out for and how to respond to concerns </a:t>
            </a:r>
            <a:r>
              <a:rPr lang="en-GB" sz="1200">
                <a:latin typeface="Times New Roman"/>
                <a:cs typeface="Times New Roman"/>
              </a:rPr>
              <a:t>(NSPCC, 2023).</a:t>
            </a:r>
            <a:endParaRPr lang="en-US" sz="2000"/>
          </a:p>
        </p:txBody>
      </p:sp>
    </p:spTree>
    <p:extLst>
      <p:ext uri="{BB962C8B-B14F-4D97-AF65-F5344CB8AC3E}">
        <p14:creationId xmlns:p14="http://schemas.microsoft.com/office/powerpoint/2010/main" val="282999695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Rectangle 9">
            <a:extLst>
              <a:ext uri="{FF2B5EF4-FFF2-40B4-BE49-F238E27FC236}">
                <a16:creationId xmlns:a16="http://schemas.microsoft.com/office/drawing/2014/main" id="{9F84B89C-BB5C-7BD7-E0CB-97CE48938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78FD2D9-A6F5-F7AD-0532-D15327197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1369767" y="902234"/>
            <a:ext cx="10868519" cy="6049352"/>
          </a:xfrm>
          <a:custGeom>
            <a:avLst/>
            <a:gdLst>
              <a:gd name="connsiteX0" fmla="*/ 1648792 w 10868519"/>
              <a:gd name="connsiteY0" fmla="*/ 2336 h 6049352"/>
              <a:gd name="connsiteX1" fmla="*/ 124583 w 10868519"/>
              <a:gd name="connsiteY1" fmla="*/ 358514 h 6049352"/>
              <a:gd name="connsiteX2" fmla="*/ 0 w 10868519"/>
              <a:gd name="connsiteY2" fmla="*/ 420038 h 6049352"/>
              <a:gd name="connsiteX3" fmla="*/ 98260 w 10868519"/>
              <a:gd name="connsiteY3" fmla="*/ 6049352 h 6049352"/>
              <a:gd name="connsiteX4" fmla="*/ 10868519 w 10868519"/>
              <a:gd name="connsiteY4" fmla="*/ 5861357 h 6049352"/>
              <a:gd name="connsiteX5" fmla="*/ 4119075 w 10868519"/>
              <a:gd name="connsiteY5" fmla="*/ 753030 h 6049352"/>
              <a:gd name="connsiteX6" fmla="*/ 4034798 w 10868519"/>
              <a:gd name="connsiteY6" fmla="*/ 692507 h 6049352"/>
              <a:gd name="connsiteX7" fmla="*/ 1882049 w 10868519"/>
              <a:gd name="connsiteY7" fmla="*/ 1150 h 6049352"/>
              <a:gd name="connsiteX8" fmla="*/ 1648792 w 10868519"/>
              <a:gd name="connsiteY8" fmla="*/ 2336 h 6049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68519" h="6049352">
                <a:moveTo>
                  <a:pt x="1648792" y="2336"/>
                </a:moveTo>
                <a:cubicBezTo>
                  <a:pt x="1124538" y="20200"/>
                  <a:pt x="605764" y="140406"/>
                  <a:pt x="124583" y="358514"/>
                </a:cubicBezTo>
                <a:lnTo>
                  <a:pt x="0" y="420038"/>
                </a:lnTo>
                <a:lnTo>
                  <a:pt x="98260" y="6049352"/>
                </a:lnTo>
                <a:lnTo>
                  <a:pt x="10868519" y="5861357"/>
                </a:lnTo>
                <a:lnTo>
                  <a:pt x="4119075" y="753030"/>
                </a:lnTo>
                <a:lnTo>
                  <a:pt x="4034798" y="692507"/>
                </a:lnTo>
                <a:cubicBezTo>
                  <a:pt x="3377336" y="245206"/>
                  <a:pt x="2628961" y="19009"/>
                  <a:pt x="1882049" y="1150"/>
                </a:cubicBezTo>
                <a:cubicBezTo>
                  <a:pt x="1804246" y="-711"/>
                  <a:pt x="1726458" y="-310"/>
                  <a:pt x="1648792" y="2336"/>
                </a:cubicBez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6CE58D9-84F6-238D-8081-2CE9546393C3}"/>
              </a:ext>
            </a:extLst>
          </p:cNvPr>
          <p:cNvSpPr>
            <a:spLocks noGrp="1"/>
          </p:cNvSpPr>
          <p:nvPr>
            <p:ph type="title"/>
          </p:nvPr>
        </p:nvSpPr>
        <p:spPr>
          <a:xfrm>
            <a:off x="3856008" y="46560"/>
            <a:ext cx="5029199" cy="759083"/>
          </a:xfrm>
        </p:spPr>
        <p:txBody>
          <a:bodyPr vert="horz" lIns="91440" tIns="45720" rIns="91440" bIns="45720" rtlCol="0" anchor="b">
            <a:normAutofit/>
          </a:bodyPr>
          <a:lstStyle/>
          <a:p>
            <a:pPr>
              <a:lnSpc>
                <a:spcPct val="100000"/>
              </a:lnSpc>
            </a:pPr>
            <a:r>
              <a:rPr lang="en-US" sz="4000" u="sng">
                <a:latin typeface="Comic Sans MS"/>
              </a:rPr>
              <a:t>Child Protection</a:t>
            </a:r>
          </a:p>
        </p:txBody>
      </p:sp>
      <p:sp>
        <p:nvSpPr>
          <p:cNvPr id="4" name="TextBox 3">
            <a:extLst>
              <a:ext uri="{FF2B5EF4-FFF2-40B4-BE49-F238E27FC236}">
                <a16:creationId xmlns:a16="http://schemas.microsoft.com/office/drawing/2014/main" id="{FFC52D2D-83E5-F9E6-FAC5-EC2730A084BA}"/>
              </a:ext>
            </a:extLst>
          </p:cNvPr>
          <p:cNvSpPr txBox="1"/>
          <p:nvPr/>
        </p:nvSpPr>
        <p:spPr>
          <a:xfrm>
            <a:off x="283021" y="1291033"/>
            <a:ext cx="11627553" cy="49370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ts val="1725"/>
              </a:lnSpc>
            </a:pPr>
            <a:r>
              <a:rPr lang="en-US" sz="2400" b="0" i="0" u="none" strike="noStrike" baseline="0">
                <a:solidFill>
                  <a:srgbClr val="000000"/>
                </a:solidFill>
                <a:latin typeface="Comic Sans MS"/>
                <a:ea typeface="Segoe UI"/>
                <a:cs typeface="Segoe UI"/>
              </a:rPr>
              <a:t>Child protection means </a:t>
            </a:r>
            <a:r>
              <a:rPr lang="en-US" sz="2400" b="1" i="0" u="none" strike="noStrike" baseline="0">
                <a:solidFill>
                  <a:srgbClr val="000000"/>
                </a:solidFill>
                <a:latin typeface="Comic Sans MS"/>
                <a:ea typeface="Segoe UI"/>
                <a:cs typeface="Segoe UI"/>
              </a:rPr>
              <a:t>protecting</a:t>
            </a:r>
            <a:r>
              <a:rPr lang="en-US" sz="2400" b="0" i="0" u="none" strike="noStrike" baseline="0">
                <a:solidFill>
                  <a:srgbClr val="000000"/>
                </a:solidFill>
                <a:latin typeface="Comic Sans MS"/>
                <a:ea typeface="Segoe UI"/>
                <a:cs typeface="Segoe UI"/>
              </a:rPr>
              <a:t> children from abuse, and</a:t>
            </a:r>
            <a:endParaRPr lang="en-US" sz="2400">
              <a:solidFill>
                <a:srgbClr val="000000"/>
              </a:solidFill>
              <a:latin typeface="Comic Sans MS"/>
              <a:ea typeface="Segoe UI"/>
              <a:cs typeface="Segoe UI"/>
            </a:endParaRPr>
          </a:p>
          <a:p>
            <a:pPr algn="ctr">
              <a:lnSpc>
                <a:spcPts val="1725"/>
              </a:lnSpc>
            </a:pPr>
            <a:endParaRPr lang="en-US" sz="2400">
              <a:solidFill>
                <a:srgbClr val="000000"/>
              </a:solidFill>
              <a:latin typeface="Comic Sans MS"/>
              <a:ea typeface="Segoe UI"/>
              <a:cs typeface="Segoe UI"/>
            </a:endParaRPr>
          </a:p>
          <a:p>
            <a:pPr algn="ctr">
              <a:lnSpc>
                <a:spcPts val="1725"/>
              </a:lnSpc>
            </a:pPr>
            <a:r>
              <a:rPr lang="en-US" sz="2400">
                <a:solidFill>
                  <a:srgbClr val="000000"/>
                </a:solidFill>
                <a:latin typeface="Comic Sans MS"/>
                <a:ea typeface="Segoe UI"/>
                <a:cs typeface="Segoe UI"/>
              </a:rPr>
              <a:t> </a:t>
            </a:r>
            <a:r>
              <a:rPr lang="en-US" sz="2400" b="0" i="0" u="none" strike="noStrike" baseline="0">
                <a:solidFill>
                  <a:srgbClr val="000000"/>
                </a:solidFill>
                <a:latin typeface="Comic Sans MS"/>
                <a:ea typeface="Segoe UI"/>
                <a:cs typeface="Segoe UI"/>
              </a:rPr>
              <a:t>identifying and stopping abuse that might already be happening</a:t>
            </a:r>
            <a:r>
              <a:rPr lang="en-US" sz="2400">
                <a:solidFill>
                  <a:srgbClr val="000000"/>
                </a:solidFill>
                <a:latin typeface="Comic Sans MS"/>
                <a:ea typeface="Segoe UI"/>
                <a:cs typeface="Segoe UI"/>
              </a:rPr>
              <a:t> </a:t>
            </a:r>
            <a:r>
              <a:rPr lang="en-US" sz="1100">
                <a:solidFill>
                  <a:srgbClr val="000000"/>
                </a:solidFill>
                <a:latin typeface="Comic Sans MS"/>
                <a:ea typeface="Calibri"/>
                <a:cs typeface="Segoe UI"/>
              </a:rPr>
              <a:t>(</a:t>
            </a:r>
            <a:r>
              <a:rPr lang="en-US" sz="1100">
                <a:solidFill>
                  <a:srgbClr val="000000"/>
                </a:solidFill>
                <a:latin typeface="Comic Sans MS"/>
                <a:ea typeface="Calibri"/>
                <a:cs typeface="Calibri"/>
              </a:rPr>
              <a:t>NSPCC, 2024).</a:t>
            </a:r>
            <a:endParaRPr lang="en-US" sz="1100">
              <a:latin typeface="Comic Sans MS"/>
            </a:endParaRPr>
          </a:p>
          <a:p>
            <a:pPr algn="ctr" rtl="0">
              <a:lnSpc>
                <a:spcPts val="1725"/>
              </a:lnSpc>
            </a:pPr>
            <a:r>
              <a:rPr lang="en-US" sz="2400" b="0" i="0">
                <a:solidFill>
                  <a:srgbClr val="000000"/>
                </a:solidFill>
                <a:latin typeface="Comic Sans MS"/>
                <a:ea typeface="Segoe UI"/>
                <a:cs typeface="Segoe UI"/>
              </a:rPr>
              <a:t>​</a:t>
            </a:r>
          </a:p>
          <a:p>
            <a:pPr algn="ctr">
              <a:lnSpc>
                <a:spcPts val="1725"/>
              </a:lnSpc>
            </a:pPr>
            <a:endParaRPr lang="en-US" sz="2400">
              <a:solidFill>
                <a:srgbClr val="000000"/>
              </a:solidFill>
              <a:latin typeface="Aptos"/>
              <a:ea typeface="Segoe UI"/>
              <a:cs typeface="Segoe UI"/>
            </a:endParaRPr>
          </a:p>
          <a:p>
            <a:pPr algn="ctr">
              <a:lnSpc>
                <a:spcPts val="1725"/>
              </a:lnSpc>
            </a:pPr>
            <a:endParaRPr lang="en-US" sz="2400">
              <a:solidFill>
                <a:srgbClr val="000000"/>
              </a:solidFill>
              <a:latin typeface="Comic Sans MS"/>
              <a:ea typeface="Segoe UI"/>
              <a:cs typeface="Segoe UI"/>
            </a:endParaRPr>
          </a:p>
          <a:p>
            <a:pPr algn="ctr">
              <a:lnSpc>
                <a:spcPts val="1725"/>
              </a:lnSpc>
            </a:pPr>
            <a:r>
              <a:rPr lang="en-US" sz="2400" b="0" i="0" u="none" strike="noStrike" baseline="0">
                <a:solidFill>
                  <a:srgbClr val="000000"/>
                </a:solidFill>
                <a:latin typeface="Comic Sans MS"/>
                <a:ea typeface="Segoe UI"/>
                <a:cs typeface="Segoe UI"/>
              </a:rPr>
              <a:t>The process of </a:t>
            </a:r>
            <a:r>
              <a:rPr lang="en-US" sz="2400" b="1" i="0" u="none" strike="noStrike" baseline="0">
                <a:solidFill>
                  <a:srgbClr val="000000"/>
                </a:solidFill>
                <a:latin typeface="Comic Sans MS"/>
                <a:ea typeface="Segoe UI"/>
                <a:cs typeface="Segoe UI"/>
              </a:rPr>
              <a:t>protecting</a:t>
            </a:r>
            <a:r>
              <a:rPr lang="en-US" sz="2400" b="0" i="0" u="none" strike="noStrike" baseline="0">
                <a:solidFill>
                  <a:srgbClr val="000000"/>
                </a:solidFill>
                <a:latin typeface="Comic Sans MS"/>
                <a:ea typeface="Segoe UI"/>
                <a:cs typeface="Segoe UI"/>
              </a:rPr>
              <a:t> individual children</a:t>
            </a:r>
            <a:r>
              <a:rPr lang="en-US" sz="2400">
                <a:solidFill>
                  <a:srgbClr val="000000"/>
                </a:solidFill>
                <a:latin typeface="Comic Sans MS"/>
                <a:ea typeface="Segoe UI"/>
                <a:cs typeface="Segoe UI"/>
              </a:rPr>
              <a:t> that may be</a:t>
            </a:r>
          </a:p>
          <a:p>
            <a:pPr algn="ctr">
              <a:lnSpc>
                <a:spcPts val="1725"/>
              </a:lnSpc>
            </a:pPr>
            <a:endParaRPr lang="en-US" sz="2400">
              <a:solidFill>
                <a:srgbClr val="000000"/>
              </a:solidFill>
              <a:latin typeface="Comic Sans MS"/>
              <a:ea typeface="Segoe UI"/>
              <a:cs typeface="Segoe UI"/>
            </a:endParaRPr>
          </a:p>
          <a:p>
            <a:pPr algn="ctr">
              <a:lnSpc>
                <a:spcPts val="1725"/>
              </a:lnSpc>
            </a:pPr>
            <a:r>
              <a:rPr lang="en-US" sz="2400">
                <a:solidFill>
                  <a:srgbClr val="000000"/>
                </a:solidFill>
                <a:latin typeface="Comic Sans MS"/>
                <a:ea typeface="Segoe UI"/>
                <a:cs typeface="Segoe UI"/>
              </a:rPr>
              <a:t> </a:t>
            </a:r>
            <a:r>
              <a:rPr lang="en-US" sz="2400" b="0" i="0" u="none" strike="noStrike" baseline="0">
                <a:solidFill>
                  <a:srgbClr val="000000"/>
                </a:solidFill>
                <a:latin typeface="Comic Sans MS"/>
                <a:ea typeface="Segoe UI"/>
                <a:cs typeface="Segoe UI"/>
              </a:rPr>
              <a:t>suffering or at risk of suffering significant harm as a result of abuse</a:t>
            </a:r>
            <a:endParaRPr lang="en-US">
              <a:solidFill>
                <a:srgbClr val="000000"/>
              </a:solidFill>
              <a:latin typeface="Neue Haas Grotesk Text Pro"/>
              <a:ea typeface="Segoe UI"/>
              <a:cs typeface="Segoe UI"/>
            </a:endParaRPr>
          </a:p>
          <a:p>
            <a:pPr algn="ctr">
              <a:lnSpc>
                <a:spcPts val="1725"/>
              </a:lnSpc>
            </a:pPr>
            <a:endParaRPr lang="en-US" sz="2400">
              <a:solidFill>
                <a:srgbClr val="000000"/>
              </a:solidFill>
              <a:latin typeface="Comic Sans MS"/>
              <a:ea typeface="Segoe UI"/>
              <a:cs typeface="Segoe UI"/>
            </a:endParaRPr>
          </a:p>
          <a:p>
            <a:pPr algn="ctr">
              <a:lnSpc>
                <a:spcPts val="1725"/>
              </a:lnSpc>
            </a:pPr>
            <a:r>
              <a:rPr lang="en-US" sz="2400">
                <a:solidFill>
                  <a:srgbClr val="000000"/>
                </a:solidFill>
                <a:latin typeface="Comic Sans MS"/>
                <a:ea typeface="Segoe UI"/>
                <a:cs typeface="Segoe UI"/>
              </a:rPr>
              <a:t> </a:t>
            </a:r>
            <a:r>
              <a:rPr lang="en-US" sz="2400" b="0" i="0" u="none" strike="noStrike" baseline="0">
                <a:solidFill>
                  <a:srgbClr val="000000"/>
                </a:solidFill>
                <a:latin typeface="Comic Sans MS"/>
                <a:ea typeface="Segoe UI"/>
                <a:cs typeface="Segoe UI"/>
              </a:rPr>
              <a:t>or neglect.</a:t>
            </a:r>
            <a:r>
              <a:rPr lang="en-US" sz="2400" b="0" i="0">
                <a:solidFill>
                  <a:srgbClr val="000000"/>
                </a:solidFill>
                <a:latin typeface="Comic Sans MS"/>
                <a:ea typeface="Segoe UI"/>
                <a:cs typeface="Segoe UI"/>
              </a:rPr>
              <a:t>​</a:t>
            </a:r>
            <a:endParaRPr lang="en-US"/>
          </a:p>
          <a:p>
            <a:pPr algn="ctr">
              <a:lnSpc>
                <a:spcPts val="1725"/>
              </a:lnSpc>
            </a:pPr>
            <a:endParaRPr lang="en-US" sz="2400">
              <a:solidFill>
                <a:srgbClr val="000000"/>
              </a:solidFill>
              <a:latin typeface="Aptos"/>
              <a:ea typeface="Segoe UI"/>
              <a:cs typeface="Segoe UI"/>
            </a:endParaRPr>
          </a:p>
          <a:p>
            <a:pPr algn="ctr">
              <a:lnSpc>
                <a:spcPts val="1725"/>
              </a:lnSpc>
            </a:pPr>
            <a:endParaRPr lang="en-US" sz="1600">
              <a:solidFill>
                <a:srgbClr val="000000"/>
              </a:solidFill>
              <a:latin typeface="Aptos"/>
              <a:ea typeface="Segoe UI"/>
              <a:cs typeface="Segoe UI"/>
            </a:endParaRPr>
          </a:p>
          <a:p>
            <a:pPr algn="ctr">
              <a:lnSpc>
                <a:spcPts val="1725"/>
              </a:lnSpc>
            </a:pPr>
            <a:endParaRPr lang="en-US" sz="2400">
              <a:solidFill>
                <a:srgbClr val="000000"/>
              </a:solidFill>
              <a:latin typeface="Comic Sans MS"/>
              <a:ea typeface="Segoe UI"/>
              <a:cs typeface="Segoe UI"/>
            </a:endParaRPr>
          </a:p>
          <a:p>
            <a:pPr algn="ctr">
              <a:lnSpc>
                <a:spcPts val="1725"/>
              </a:lnSpc>
            </a:pPr>
            <a:r>
              <a:rPr lang="en-US" sz="2400">
                <a:solidFill>
                  <a:srgbClr val="000000"/>
                </a:solidFill>
                <a:latin typeface="Comic Sans MS"/>
                <a:ea typeface="Segoe UI"/>
                <a:cs typeface="Segoe UI"/>
              </a:rPr>
              <a:t>Child protection is part of safe-guarding</a:t>
            </a:r>
            <a:r>
              <a:rPr lang="en-US" sz="2400" b="0" i="0" u="none" strike="noStrike" baseline="0">
                <a:solidFill>
                  <a:srgbClr val="000000"/>
                </a:solidFill>
                <a:latin typeface="Comic Sans MS"/>
                <a:ea typeface="Segoe UI"/>
                <a:cs typeface="Segoe UI"/>
              </a:rPr>
              <a:t>. It is the </a:t>
            </a:r>
            <a:r>
              <a:rPr lang="en-US" sz="2400">
                <a:solidFill>
                  <a:srgbClr val="000000"/>
                </a:solidFill>
                <a:latin typeface="Comic Sans MS"/>
                <a:ea typeface="Segoe UI"/>
                <a:cs typeface="Segoe UI"/>
              </a:rPr>
              <a:t>acknowledgment to</a:t>
            </a:r>
            <a:r>
              <a:rPr lang="en-US" sz="2400" b="0" i="0" u="none" strike="noStrike" baseline="0">
                <a:solidFill>
                  <a:srgbClr val="000000"/>
                </a:solidFill>
                <a:latin typeface="Comic Sans MS"/>
                <a:ea typeface="Segoe UI"/>
                <a:cs typeface="Segoe UI"/>
              </a:rPr>
              <a:t> </a:t>
            </a:r>
            <a:r>
              <a:rPr lang="en-US" sz="2400" b="1" i="0" u="none" strike="noStrike" baseline="0">
                <a:solidFill>
                  <a:srgbClr val="000000"/>
                </a:solidFill>
                <a:latin typeface="Comic Sans MS"/>
                <a:ea typeface="Segoe UI"/>
                <a:cs typeface="Segoe UI"/>
              </a:rPr>
              <a:t>protect</a:t>
            </a:r>
            <a:r>
              <a:rPr lang="en-US" sz="2400" b="0" i="0" u="none" strike="noStrike" baseline="0">
                <a:solidFill>
                  <a:srgbClr val="000000"/>
                </a:solidFill>
                <a:latin typeface="Comic Sans MS"/>
                <a:ea typeface="Segoe UI"/>
                <a:cs typeface="Segoe UI"/>
              </a:rPr>
              <a:t> </a:t>
            </a:r>
            <a:endParaRPr lang="en-US">
              <a:solidFill>
                <a:srgbClr val="000000"/>
              </a:solidFill>
              <a:latin typeface="Neue Haas Grotesk Text Pro"/>
              <a:ea typeface="Segoe UI"/>
              <a:cs typeface="Segoe UI"/>
            </a:endParaRPr>
          </a:p>
          <a:p>
            <a:pPr algn="ctr">
              <a:lnSpc>
                <a:spcPts val="1725"/>
              </a:lnSpc>
            </a:pPr>
            <a:endParaRPr lang="en-US" sz="2400">
              <a:solidFill>
                <a:srgbClr val="000000"/>
              </a:solidFill>
              <a:latin typeface="Comic Sans MS"/>
              <a:ea typeface="Segoe UI"/>
              <a:cs typeface="Segoe UI"/>
            </a:endParaRPr>
          </a:p>
          <a:p>
            <a:pPr algn="ctr">
              <a:lnSpc>
                <a:spcPts val="1725"/>
              </a:lnSpc>
            </a:pPr>
            <a:r>
              <a:rPr lang="en-US" sz="2400">
                <a:solidFill>
                  <a:srgbClr val="000000"/>
                </a:solidFill>
                <a:latin typeface="Comic Sans MS"/>
                <a:ea typeface="Segoe UI"/>
                <a:cs typeface="Segoe UI"/>
              </a:rPr>
              <a:t>children</a:t>
            </a:r>
            <a:r>
              <a:rPr lang="en-US" sz="2400" b="0" i="0" u="none" strike="noStrike" baseline="0">
                <a:solidFill>
                  <a:srgbClr val="000000"/>
                </a:solidFill>
                <a:latin typeface="Comic Sans MS"/>
                <a:ea typeface="Segoe UI"/>
                <a:cs typeface="Segoe UI"/>
              </a:rPr>
              <a:t> who are </a:t>
            </a:r>
            <a:r>
              <a:rPr lang="en-US" sz="2400">
                <a:solidFill>
                  <a:srgbClr val="000000"/>
                </a:solidFill>
                <a:latin typeface="Comic Sans MS"/>
                <a:ea typeface="Segoe UI"/>
                <a:cs typeface="Segoe UI"/>
              </a:rPr>
              <a:t>vulnerable at risk or exposed to significant</a:t>
            </a:r>
            <a:r>
              <a:rPr lang="en-US" sz="2400" b="0" i="0" u="none" strike="noStrike" baseline="0">
                <a:solidFill>
                  <a:srgbClr val="000000"/>
                </a:solidFill>
                <a:latin typeface="Comic Sans MS"/>
                <a:ea typeface="Segoe UI"/>
                <a:cs typeface="Segoe UI"/>
              </a:rPr>
              <a:t> harm</a:t>
            </a:r>
            <a:r>
              <a:rPr lang="en-US" sz="2400">
                <a:solidFill>
                  <a:srgbClr val="000000"/>
                </a:solidFill>
                <a:latin typeface="Comic Sans MS"/>
                <a:ea typeface="Segoe UI"/>
                <a:cs typeface="Segoe UI"/>
              </a:rPr>
              <a:t> </a:t>
            </a:r>
            <a:r>
              <a:rPr lang="en-US" sz="1100">
                <a:solidFill>
                  <a:srgbClr val="000000"/>
                </a:solidFill>
                <a:latin typeface="Comic Sans MS"/>
                <a:ea typeface="Calibri"/>
                <a:cs typeface="Segoe UI"/>
              </a:rPr>
              <a:t>(</a:t>
            </a:r>
            <a:r>
              <a:rPr lang="en-US" sz="1100">
                <a:solidFill>
                  <a:srgbClr val="000000"/>
                </a:solidFill>
                <a:latin typeface="Comic Sans MS"/>
                <a:ea typeface="Calibri"/>
                <a:cs typeface="Calibri"/>
              </a:rPr>
              <a:t>Save the Children, 2007)</a:t>
            </a:r>
            <a:r>
              <a:rPr lang="en-US" sz="2400">
                <a:solidFill>
                  <a:srgbClr val="000000"/>
                </a:solidFill>
                <a:latin typeface="Comic Sans MS"/>
                <a:ea typeface="Segoe UI"/>
                <a:cs typeface="Segoe UI"/>
              </a:rPr>
              <a:t> </a:t>
            </a:r>
            <a:r>
              <a:rPr lang="en-US" sz="2400" b="0" i="0">
                <a:solidFill>
                  <a:srgbClr val="000000"/>
                </a:solidFill>
                <a:latin typeface="Comic Sans MS"/>
                <a:ea typeface="Segoe UI"/>
                <a:cs typeface="Segoe UI"/>
              </a:rPr>
              <a:t>​</a:t>
            </a:r>
            <a:endParaRPr lang="en-US"/>
          </a:p>
          <a:p>
            <a:pPr algn="ctr">
              <a:lnSpc>
                <a:spcPts val="1725"/>
              </a:lnSpc>
            </a:pPr>
            <a:endParaRPr lang="en-US" sz="2400">
              <a:solidFill>
                <a:srgbClr val="000000"/>
              </a:solidFill>
              <a:latin typeface="Comic Sans MS"/>
              <a:ea typeface="Segoe UI"/>
              <a:cs typeface="Segoe UI"/>
            </a:endParaRPr>
          </a:p>
          <a:p>
            <a:pPr algn="ctr" rtl="0">
              <a:lnSpc>
                <a:spcPts val="1725"/>
              </a:lnSpc>
            </a:pPr>
            <a:endParaRPr lang="en-US" sz="2400" b="0" i="0">
              <a:solidFill>
                <a:srgbClr val="000000"/>
              </a:solidFill>
              <a:latin typeface="Comic Sans MS"/>
              <a:ea typeface="Segoe UI"/>
              <a:cs typeface="Segoe UI"/>
            </a:endParaRPr>
          </a:p>
          <a:p>
            <a:pPr algn="ctr">
              <a:lnSpc>
                <a:spcPts val="1725"/>
              </a:lnSpc>
            </a:pPr>
            <a:r>
              <a:rPr lang="en-US" sz="3200" b="1" i="0" u="none" strike="noStrike" baseline="0">
                <a:solidFill>
                  <a:srgbClr val="000000"/>
                </a:solidFill>
                <a:latin typeface="Comic Sans MS"/>
                <a:ea typeface="Segoe UI"/>
                <a:cs typeface="Segoe UI"/>
              </a:rPr>
              <a:t>Safe-guarding and child protection is everyone's</a:t>
            </a:r>
            <a:endParaRPr lang="en-US" sz="3200" b="1">
              <a:solidFill>
                <a:srgbClr val="000000"/>
              </a:solidFill>
              <a:latin typeface="Comic Sans MS"/>
              <a:ea typeface="Segoe UI"/>
              <a:cs typeface="Segoe UI"/>
            </a:endParaRPr>
          </a:p>
          <a:p>
            <a:pPr algn="ctr">
              <a:lnSpc>
                <a:spcPts val="1725"/>
              </a:lnSpc>
            </a:pPr>
            <a:endParaRPr lang="en-US" sz="3200" b="1">
              <a:solidFill>
                <a:srgbClr val="000000"/>
              </a:solidFill>
              <a:latin typeface="Comic Sans MS"/>
              <a:ea typeface="Segoe UI"/>
              <a:cs typeface="Segoe UI"/>
            </a:endParaRPr>
          </a:p>
          <a:p>
            <a:pPr algn="ctr">
              <a:lnSpc>
                <a:spcPts val="1725"/>
              </a:lnSpc>
            </a:pPr>
            <a:r>
              <a:rPr lang="en-US" sz="3200" b="1">
                <a:solidFill>
                  <a:srgbClr val="000000"/>
                </a:solidFill>
                <a:latin typeface="Comic Sans MS"/>
                <a:ea typeface="Segoe UI"/>
                <a:cs typeface="Segoe UI"/>
              </a:rPr>
              <a:t> </a:t>
            </a:r>
            <a:r>
              <a:rPr lang="en-US" sz="3200" b="1" i="0" u="none" strike="noStrike" baseline="0">
                <a:solidFill>
                  <a:srgbClr val="000000"/>
                </a:solidFill>
                <a:latin typeface="Comic Sans MS"/>
                <a:ea typeface="Segoe UI"/>
                <a:cs typeface="Segoe UI"/>
              </a:rPr>
              <a:t>responsibility. </a:t>
            </a:r>
            <a:endParaRPr lang="en-US" sz="3200" b="1">
              <a:latin typeface="Comic Sans MS"/>
            </a:endParaRPr>
          </a:p>
        </p:txBody>
      </p:sp>
    </p:spTree>
    <p:extLst>
      <p:ext uri="{BB962C8B-B14F-4D97-AF65-F5344CB8AC3E}">
        <p14:creationId xmlns:p14="http://schemas.microsoft.com/office/powerpoint/2010/main" val="269563019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ADEED-A844-466E-9B88-2AD9C99B4FB3}"/>
              </a:ext>
            </a:extLst>
          </p:cNvPr>
          <p:cNvSpPr>
            <a:spLocks noGrp="1"/>
          </p:cNvSpPr>
          <p:nvPr>
            <p:ph type="ctrTitle"/>
          </p:nvPr>
        </p:nvSpPr>
        <p:spPr>
          <a:xfrm>
            <a:off x="3825642" y="405755"/>
            <a:ext cx="4542644" cy="642702"/>
          </a:xfrm>
        </p:spPr>
        <p:txBody>
          <a:bodyPr>
            <a:noAutofit/>
          </a:bodyPr>
          <a:lstStyle/>
          <a:p>
            <a:r>
              <a:rPr lang="en-US" sz="4400" u="sng">
                <a:latin typeface="Comic Sans MS"/>
              </a:rPr>
              <a:t>Types of abuse</a:t>
            </a:r>
            <a:r>
              <a:rPr lang="en-US" sz="4400" b="0" u="sng">
                <a:latin typeface="Comic Sans MS"/>
              </a:rPr>
              <a:t> </a:t>
            </a:r>
            <a:endParaRPr lang="en-US" sz="4400" u="sng">
              <a:latin typeface="Comic Sans MS"/>
            </a:endParaRPr>
          </a:p>
        </p:txBody>
      </p:sp>
      <p:sp>
        <p:nvSpPr>
          <p:cNvPr id="3" name="Content Placeholder 2">
            <a:extLst>
              <a:ext uri="{FF2B5EF4-FFF2-40B4-BE49-F238E27FC236}">
                <a16:creationId xmlns:a16="http://schemas.microsoft.com/office/drawing/2014/main" id="{8C337E3D-BBEF-9414-6395-5DA2BE84FBC0}"/>
              </a:ext>
            </a:extLst>
          </p:cNvPr>
          <p:cNvSpPr>
            <a:spLocks noGrp="1"/>
          </p:cNvSpPr>
          <p:nvPr>
            <p:ph type="subTitle" idx="1"/>
          </p:nvPr>
        </p:nvSpPr>
        <p:spPr>
          <a:xfrm>
            <a:off x="107179" y="1711781"/>
            <a:ext cx="11941578" cy="4408494"/>
          </a:xfrm>
        </p:spPr>
        <p:txBody>
          <a:bodyPr vert="horz" lIns="91440" tIns="45720" rIns="91440" bIns="45720" rtlCol="0" anchor="t">
            <a:noAutofit/>
          </a:bodyPr>
          <a:lstStyle/>
          <a:p>
            <a:pPr algn="ctr">
              <a:lnSpc>
                <a:spcPct val="90000"/>
              </a:lnSpc>
            </a:pPr>
            <a:r>
              <a:rPr lang="en-US" sz="3200">
                <a:latin typeface="Comic Sans MS"/>
              </a:rPr>
              <a:t>Abuse of a child or young person under the age of 18 is:</a:t>
            </a:r>
          </a:p>
          <a:p>
            <a:pPr algn="ctr">
              <a:lnSpc>
                <a:spcPct val="90000"/>
              </a:lnSpc>
            </a:pPr>
            <a:endParaRPr lang="en-US" sz="3200">
              <a:latin typeface="Comic Sans MS"/>
            </a:endParaRPr>
          </a:p>
          <a:p>
            <a:pPr marL="285750" indent="-285750" algn="ctr">
              <a:lnSpc>
                <a:spcPct val="90000"/>
              </a:lnSpc>
              <a:buFont typeface="Arial"/>
              <a:buChar char="•"/>
            </a:pPr>
            <a:r>
              <a:rPr lang="en-US" sz="3200">
                <a:latin typeface="Comic Sans MS"/>
              </a:rPr>
              <a:t>A deliberate act of ill-treatment with the intention to harm or is likely to harm a child or young person’s safety, well-being and development.</a:t>
            </a:r>
          </a:p>
          <a:p>
            <a:pPr marL="285750" indent="-285750" algn="ctr">
              <a:lnSpc>
                <a:spcPct val="90000"/>
              </a:lnSpc>
              <a:buFont typeface="Arial"/>
              <a:buChar char="•"/>
            </a:pPr>
            <a:endParaRPr lang="en-US" sz="3200">
              <a:latin typeface="Comic Sans MS"/>
            </a:endParaRPr>
          </a:p>
          <a:p>
            <a:pPr marL="285750" indent="-285750" algn="ctr">
              <a:lnSpc>
                <a:spcPct val="90000"/>
              </a:lnSpc>
              <a:buFont typeface="Arial"/>
              <a:buChar char="•"/>
            </a:pPr>
            <a:r>
              <a:rPr lang="en-US" sz="3200">
                <a:latin typeface="Comic Sans MS"/>
              </a:rPr>
              <a:t>There are four main types of abuse, theses can be physical, sexual, emotional or neglect. </a:t>
            </a:r>
          </a:p>
          <a:p>
            <a:pPr marL="285750" indent="-285750" algn="ctr">
              <a:lnSpc>
                <a:spcPct val="90000"/>
              </a:lnSpc>
              <a:buFont typeface="Arial"/>
              <a:buChar char="•"/>
            </a:pPr>
            <a:endParaRPr lang="en-US" sz="1700">
              <a:latin typeface="Aptos"/>
            </a:endParaRPr>
          </a:p>
        </p:txBody>
      </p:sp>
    </p:spTree>
    <p:extLst>
      <p:ext uri="{BB962C8B-B14F-4D97-AF65-F5344CB8AC3E}">
        <p14:creationId xmlns:p14="http://schemas.microsoft.com/office/powerpoint/2010/main" val="19195193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8B2531-685D-5DD8-CBA9-CC81C50657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C171AF-E8C5-5433-FFE6-C6AB4C53F6C2}"/>
              </a:ext>
            </a:extLst>
          </p:cNvPr>
          <p:cNvSpPr>
            <a:spLocks noGrp="1"/>
          </p:cNvSpPr>
          <p:nvPr>
            <p:ph type="title"/>
          </p:nvPr>
        </p:nvSpPr>
        <p:spPr>
          <a:xfrm>
            <a:off x="520464" y="473285"/>
            <a:ext cx="11343732" cy="5425424"/>
          </a:xfrm>
        </p:spPr>
        <p:txBody>
          <a:bodyPr>
            <a:normAutofit/>
          </a:bodyPr>
          <a:lstStyle/>
          <a:p>
            <a:pPr algn="ctr">
              <a:lnSpc>
                <a:spcPct val="100000"/>
              </a:lnSpc>
              <a:spcBef>
                <a:spcPts val="0"/>
              </a:spcBef>
            </a:pPr>
            <a:r>
              <a:rPr lang="en-US" sz="4400" u="sng">
                <a:latin typeface="Comic Sans MS"/>
              </a:rPr>
              <a:t>Signs and symptoms</a:t>
            </a:r>
            <a:br>
              <a:rPr lang="en-US" sz="3600" b="0" u="sng">
                <a:latin typeface="Comic Sans MS"/>
              </a:rPr>
            </a:br>
            <a:br>
              <a:rPr lang="en-US" sz="3600" b="0" u="sng">
                <a:latin typeface="Comic Sans MS"/>
              </a:rPr>
            </a:br>
            <a:r>
              <a:rPr lang="en-US" sz="3600" u="sng">
                <a:latin typeface="Comic Sans MS"/>
              </a:rPr>
              <a:t>Physical</a:t>
            </a:r>
            <a:br>
              <a:rPr lang="en-US" sz="3200" b="0" u="sng">
                <a:latin typeface="Comic Sans MS"/>
              </a:rPr>
            </a:br>
            <a:endParaRPr lang="en-US" sz="3200" b="0">
              <a:latin typeface="Comic Sans MS"/>
            </a:endParaRPr>
          </a:p>
          <a:p>
            <a:pPr algn="ctr">
              <a:lnSpc>
                <a:spcPct val="100000"/>
              </a:lnSpc>
              <a:spcBef>
                <a:spcPts val="0"/>
              </a:spcBef>
            </a:pPr>
            <a:r>
              <a:rPr lang="en-US" sz="3200" b="0">
                <a:latin typeface="Comic Sans MS"/>
              </a:rPr>
              <a:t>Bruising, </a:t>
            </a:r>
            <a:r>
              <a:rPr lang="en-US" sz="3200" b="0">
                <a:solidFill>
                  <a:srgbClr val="1F1F1F"/>
                </a:solidFill>
                <a:latin typeface="Comic Sans MS"/>
              </a:rPr>
              <a:t> </a:t>
            </a:r>
            <a:r>
              <a:rPr lang="en-US" sz="3200" b="0">
                <a:solidFill>
                  <a:srgbClr val="040C28"/>
                </a:solidFill>
                <a:latin typeface="Comic Sans MS"/>
              </a:rPr>
              <a:t>burns, bites, cuts, or broken bones</a:t>
            </a:r>
            <a:r>
              <a:rPr lang="en-US" sz="3200" b="0">
                <a:solidFill>
                  <a:srgbClr val="1F1F1F"/>
                </a:solidFill>
                <a:latin typeface="Comic Sans MS"/>
              </a:rPr>
              <a:t>. These marks may not match to the reason of the incident.</a:t>
            </a:r>
            <a:endParaRPr lang="en-US" sz="3200" b="0">
              <a:latin typeface="Comic Sans MS"/>
            </a:endParaRPr>
          </a:p>
          <a:p>
            <a:pPr algn="ctr">
              <a:lnSpc>
                <a:spcPct val="100000"/>
              </a:lnSpc>
              <a:spcBef>
                <a:spcPts val="0"/>
              </a:spcBef>
            </a:pPr>
            <a:r>
              <a:rPr lang="en-US" sz="3200" b="0">
                <a:solidFill>
                  <a:srgbClr val="1F1F1F"/>
                </a:solidFill>
                <a:latin typeface="Comic Sans MS"/>
              </a:rPr>
              <a:t>The child may seem afraid or uncomfortable around a certain person/persons. The child may seem withdrawn and could flinch at unexpected times</a:t>
            </a:r>
            <a:r>
              <a:rPr lang="en-US" sz="2800" b="0">
                <a:solidFill>
                  <a:srgbClr val="1F1F1F"/>
                </a:solidFill>
                <a:latin typeface="Comic Sans MS"/>
              </a:rPr>
              <a:t> </a:t>
            </a:r>
            <a:r>
              <a:rPr lang="en-US" sz="1100" b="0">
                <a:solidFill>
                  <a:srgbClr val="1F1F1F"/>
                </a:solidFill>
                <a:latin typeface="Comic Sans MS"/>
              </a:rPr>
              <a:t>(NSPCC, 2024).</a:t>
            </a:r>
            <a:br>
              <a:rPr lang="en-US" sz="1100" b="0">
                <a:solidFill>
                  <a:srgbClr val="1F1F1F"/>
                </a:solidFill>
                <a:latin typeface="Comic Sans MS"/>
              </a:rPr>
            </a:br>
            <a:endParaRPr lang="en-US" sz="1100" b="0"/>
          </a:p>
        </p:txBody>
      </p:sp>
      <p:sp>
        <p:nvSpPr>
          <p:cNvPr id="3" name="Text Placeholder 2">
            <a:extLst>
              <a:ext uri="{FF2B5EF4-FFF2-40B4-BE49-F238E27FC236}">
                <a16:creationId xmlns:a16="http://schemas.microsoft.com/office/drawing/2014/main" id="{BDF87689-42F4-9B94-DAFE-7B3A478F4BA3}"/>
              </a:ext>
            </a:extLst>
          </p:cNvPr>
          <p:cNvSpPr>
            <a:spLocks noGrp="1"/>
          </p:cNvSpPr>
          <p:nvPr>
            <p:ph type="body" idx="1"/>
          </p:nvPr>
        </p:nvSpPr>
        <p:spPr>
          <a:xfrm>
            <a:off x="1052423" y="1711252"/>
            <a:ext cx="1155939" cy="1387068"/>
          </a:xfrm>
        </p:spPr>
        <p:txBody>
          <a:bodyPr vert="horz" lIns="91440" tIns="45720" rIns="91440" bIns="45720" rtlCol="0" anchor="t">
            <a:normAutofit/>
          </a:bodyPr>
          <a:lstStyle/>
          <a:p>
            <a:endParaRPr lang="en-GB"/>
          </a:p>
          <a:p>
            <a:endParaRPr lang="en-GB"/>
          </a:p>
        </p:txBody>
      </p:sp>
      <p:pic>
        <p:nvPicPr>
          <p:cNvPr id="4" name="Picture 3" descr="Children and Physical Abuse | Child ...">
            <a:extLst>
              <a:ext uri="{FF2B5EF4-FFF2-40B4-BE49-F238E27FC236}">
                <a16:creationId xmlns:a16="http://schemas.microsoft.com/office/drawing/2014/main" id="{DD17711F-E1FC-1ED6-E792-18BF35422D47}"/>
              </a:ext>
            </a:extLst>
          </p:cNvPr>
          <p:cNvPicPr>
            <a:picLocks noChangeAspect="1"/>
          </p:cNvPicPr>
          <p:nvPr/>
        </p:nvPicPr>
        <p:blipFill>
          <a:blip r:embed="rId2"/>
          <a:stretch>
            <a:fillRect/>
          </a:stretch>
        </p:blipFill>
        <p:spPr>
          <a:xfrm>
            <a:off x="9050368" y="578799"/>
            <a:ext cx="2806280" cy="1973111"/>
          </a:xfrm>
          <a:prstGeom prst="rect">
            <a:avLst/>
          </a:prstGeom>
        </p:spPr>
      </p:pic>
      <p:sp>
        <p:nvSpPr>
          <p:cNvPr id="5" name="TextBox 4">
            <a:extLst>
              <a:ext uri="{FF2B5EF4-FFF2-40B4-BE49-F238E27FC236}">
                <a16:creationId xmlns:a16="http://schemas.microsoft.com/office/drawing/2014/main" id="{05475CBC-FA58-C6F2-A63B-066E611915DE}"/>
              </a:ext>
            </a:extLst>
          </p:cNvPr>
          <p:cNvSpPr txBox="1"/>
          <p:nvPr/>
        </p:nvSpPr>
        <p:spPr>
          <a:xfrm>
            <a:off x="9359900" y="2654300"/>
            <a:ext cx="1781116"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err="1"/>
              <a:t>data:image</a:t>
            </a:r>
            <a:r>
              <a:rPr lang="en-US" sz="1100"/>
              <a:t>/jpeg;base64,</a:t>
            </a:r>
            <a:endParaRPr lang="en-US"/>
          </a:p>
        </p:txBody>
      </p:sp>
    </p:spTree>
    <p:extLst>
      <p:ext uri="{BB962C8B-B14F-4D97-AF65-F5344CB8AC3E}">
        <p14:creationId xmlns:p14="http://schemas.microsoft.com/office/powerpoint/2010/main" val="104418689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487AC2F-0EC2-A7F7-98FE-E9933BA5F639}"/>
              </a:ext>
            </a:extLst>
          </p:cNvPr>
          <p:cNvSpPr>
            <a:spLocks noGrp="1"/>
          </p:cNvSpPr>
          <p:nvPr>
            <p:ph type="body" idx="1"/>
          </p:nvPr>
        </p:nvSpPr>
        <p:spPr>
          <a:xfrm>
            <a:off x="2876" y="100988"/>
            <a:ext cx="11996465" cy="6764199"/>
          </a:xfrm>
        </p:spPr>
        <p:txBody>
          <a:bodyPr vert="horz" lIns="91440" tIns="45720" rIns="91440" bIns="45720" rtlCol="0" anchor="t">
            <a:noAutofit/>
          </a:bodyPr>
          <a:lstStyle/>
          <a:p>
            <a:pPr algn="ctr">
              <a:lnSpc>
                <a:spcPct val="90000"/>
              </a:lnSpc>
            </a:pPr>
            <a:r>
              <a:rPr lang="en-US" sz="4400" b="1" u="sng">
                <a:latin typeface="Comic Sans MS"/>
              </a:rPr>
              <a:t>  Signs and symptoms</a:t>
            </a:r>
          </a:p>
          <a:p>
            <a:pPr algn="ctr">
              <a:lnSpc>
                <a:spcPct val="90000"/>
              </a:lnSpc>
            </a:pPr>
            <a:endParaRPr lang="en-US" b="1" u="sng">
              <a:latin typeface="Comic Sans MS"/>
            </a:endParaRPr>
          </a:p>
          <a:p>
            <a:pPr algn="ctr">
              <a:lnSpc>
                <a:spcPct val="90000"/>
              </a:lnSpc>
            </a:pPr>
            <a:r>
              <a:rPr lang="en-US" sz="3600" b="1" u="sng">
                <a:latin typeface="Comic Sans MS"/>
              </a:rPr>
              <a:t>Emotional</a:t>
            </a:r>
            <a:r>
              <a:rPr lang="en-US" sz="3600">
                <a:latin typeface="Comic Sans MS"/>
              </a:rPr>
              <a:t> </a:t>
            </a:r>
            <a:endParaRPr lang="en-US" sz="3600">
              <a:latin typeface="Neue Haas Grotesk Text Pro"/>
            </a:endParaRPr>
          </a:p>
          <a:p>
            <a:pPr algn="ctr">
              <a:lnSpc>
                <a:spcPct val="90000"/>
              </a:lnSpc>
            </a:pPr>
            <a:endParaRPr lang="en-GB" sz="1100"/>
          </a:p>
          <a:p>
            <a:pPr algn="ctr">
              <a:lnSpc>
                <a:spcPct val="90000"/>
              </a:lnSpc>
            </a:pPr>
            <a:endParaRPr lang="en-GB" sz="1100">
              <a:latin typeface="Neue Haas Grotesk Text Pro"/>
            </a:endParaRPr>
          </a:p>
          <a:p>
            <a:pPr marL="285750" indent="-285750" algn="ctr">
              <a:lnSpc>
                <a:spcPct val="90000"/>
              </a:lnSpc>
              <a:buFont typeface="Arial,Sans-Serif"/>
              <a:buChar char="•"/>
            </a:pPr>
            <a:r>
              <a:rPr lang="en-US" sz="3200">
                <a:latin typeface="Comic Sans MS"/>
              </a:rPr>
              <a:t>low self-esteem, low confidence, withdrawn, silent when </a:t>
            </a:r>
            <a:r>
              <a:rPr lang="en-US" sz="3200" err="1">
                <a:latin typeface="Comic Sans MS"/>
              </a:rPr>
              <a:t>somone's</a:t>
            </a:r>
            <a:r>
              <a:rPr lang="en-US" sz="3200">
                <a:latin typeface="Comic Sans MS"/>
              </a:rPr>
              <a:t> presence is around, Uncooperative and aggressive </a:t>
            </a:r>
            <a:r>
              <a:rPr lang="en-US" sz="3200" err="1">
                <a:latin typeface="Comic Sans MS"/>
              </a:rPr>
              <a:t>behaviour</a:t>
            </a:r>
            <a:r>
              <a:rPr lang="en-US" sz="3200">
                <a:latin typeface="Comic Sans MS"/>
              </a:rPr>
              <a:t>, A change of appetite, Signs of distress: tearfulness, anger</a:t>
            </a:r>
            <a:r>
              <a:rPr lang="en-US" sz="1100">
                <a:latin typeface="Comic Sans MS"/>
              </a:rPr>
              <a:t> (SCIE, 2015).</a:t>
            </a:r>
            <a:endParaRPr lang="en-GB" sz="1100">
              <a:latin typeface="Comic Sans MS"/>
            </a:endParaRPr>
          </a:p>
          <a:p>
            <a:pPr marL="285750" indent="-285750" algn="ctr">
              <a:lnSpc>
                <a:spcPct val="90000"/>
              </a:lnSpc>
              <a:buFont typeface="Arial,Sans-Serif"/>
              <a:buChar char="•"/>
            </a:pPr>
            <a:endParaRPr lang="en-US">
              <a:latin typeface="Comic Sans MS"/>
            </a:endParaRPr>
          </a:p>
          <a:p>
            <a:pPr algn="ctr"/>
            <a:r>
              <a:rPr lang="en-US" sz="3200">
                <a:latin typeface="Comic Sans MS"/>
              </a:rPr>
              <a:t>But remember that abuse may not fall easily into these categories. If you have any worries or concerns, then you must make that report. Child protection is everyone concern. </a:t>
            </a:r>
          </a:p>
          <a:p>
            <a:pPr marL="285750" indent="-285750" algn="ctr">
              <a:buFont typeface="Arial,Sans-Serif"/>
              <a:buChar char="•"/>
            </a:pPr>
            <a:endParaRPr lang="en-US" sz="1100">
              <a:latin typeface="Comic Sans MS"/>
            </a:endParaRPr>
          </a:p>
          <a:p>
            <a:pPr marL="285750" indent="-285750" algn="ctr">
              <a:buFont typeface="Arial,Sans-Serif"/>
              <a:buChar char="•"/>
            </a:pPr>
            <a:endParaRPr lang="en-US" sz="1100">
              <a:latin typeface="Comic Sans MS"/>
            </a:endParaRPr>
          </a:p>
          <a:p>
            <a:pPr marL="285750" indent="-285750" algn="ctr">
              <a:buFont typeface="Arial,Sans-Serif"/>
              <a:buChar char="•"/>
            </a:pPr>
            <a:endParaRPr lang="en-US" sz="1100">
              <a:latin typeface="Comic Sans MS"/>
            </a:endParaRPr>
          </a:p>
          <a:p>
            <a:pPr marL="285750" indent="-285750" algn="ctr">
              <a:buFont typeface="Arial,Sans-Serif"/>
              <a:buChar char="•"/>
            </a:pPr>
            <a:endParaRPr lang="en-US" sz="1100">
              <a:latin typeface="Comic Sans MS"/>
            </a:endParaRPr>
          </a:p>
          <a:p>
            <a:pPr marL="285750" indent="-285750" algn="ctr">
              <a:buFont typeface="Arial,Sans-Serif"/>
              <a:buChar char="•"/>
            </a:pPr>
            <a:endParaRPr lang="en-US" sz="1100">
              <a:latin typeface="Comic Sans MS"/>
            </a:endParaRPr>
          </a:p>
          <a:p>
            <a:pPr marL="285750" indent="-285750" algn="ctr">
              <a:buFont typeface="Arial,Sans-Serif"/>
              <a:buChar char="•"/>
            </a:pPr>
            <a:endParaRPr lang="en-US" sz="1100">
              <a:latin typeface="Comic Sans MS"/>
            </a:endParaRPr>
          </a:p>
          <a:p>
            <a:endParaRPr lang="en-GB"/>
          </a:p>
        </p:txBody>
      </p:sp>
      <p:pic>
        <p:nvPicPr>
          <p:cNvPr id="2" name="Picture 1" descr="Emotional Abuse Awareness - Me Learning">
            <a:extLst>
              <a:ext uri="{FF2B5EF4-FFF2-40B4-BE49-F238E27FC236}">
                <a16:creationId xmlns:a16="http://schemas.microsoft.com/office/drawing/2014/main" id="{F081950F-9734-9B1E-856D-028DC5BB9E2A}"/>
              </a:ext>
            </a:extLst>
          </p:cNvPr>
          <p:cNvPicPr>
            <a:picLocks noChangeAspect="1"/>
          </p:cNvPicPr>
          <p:nvPr/>
        </p:nvPicPr>
        <p:blipFill>
          <a:blip r:embed="rId2"/>
          <a:srcRect t="5422" r="-459" b="14458"/>
          <a:stretch/>
        </p:blipFill>
        <p:spPr>
          <a:xfrm>
            <a:off x="185559" y="228330"/>
            <a:ext cx="3136908" cy="1903408"/>
          </a:xfrm>
          <a:prstGeom prst="rect">
            <a:avLst/>
          </a:prstGeom>
        </p:spPr>
      </p:pic>
      <p:sp>
        <p:nvSpPr>
          <p:cNvPr id="6" name="TextBox 5">
            <a:extLst>
              <a:ext uri="{FF2B5EF4-FFF2-40B4-BE49-F238E27FC236}">
                <a16:creationId xmlns:a16="http://schemas.microsoft.com/office/drawing/2014/main" id="{3834C0FE-92A7-678C-DA06-C76764322940}"/>
              </a:ext>
            </a:extLst>
          </p:cNvPr>
          <p:cNvSpPr txBox="1"/>
          <p:nvPr/>
        </p:nvSpPr>
        <p:spPr>
          <a:xfrm>
            <a:off x="620232" y="2091069"/>
            <a:ext cx="264041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hlinkClick r:id="rId3"/>
              </a:rPr>
              <a:t>https://www.google.com/imgres</a:t>
            </a:r>
            <a:endParaRPr lang="en-US"/>
          </a:p>
        </p:txBody>
      </p:sp>
    </p:spTree>
    <p:extLst>
      <p:ext uri="{BB962C8B-B14F-4D97-AF65-F5344CB8AC3E}">
        <p14:creationId xmlns:p14="http://schemas.microsoft.com/office/powerpoint/2010/main" val="12722129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4B0744-2F7C-EB1A-853D-A33A7A63E7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93E5D6-6473-840B-91A9-07F34F4A6849}"/>
              </a:ext>
            </a:extLst>
          </p:cNvPr>
          <p:cNvSpPr>
            <a:spLocks noGrp="1"/>
          </p:cNvSpPr>
          <p:nvPr>
            <p:ph type="title"/>
          </p:nvPr>
        </p:nvSpPr>
        <p:spPr>
          <a:xfrm>
            <a:off x="3769744" y="228869"/>
            <a:ext cx="4097548" cy="637766"/>
          </a:xfrm>
        </p:spPr>
        <p:txBody>
          <a:bodyPr>
            <a:normAutofit/>
          </a:bodyPr>
          <a:lstStyle/>
          <a:p>
            <a:r>
              <a:rPr lang="en-GB" sz="3600">
                <a:latin typeface="Comic Sans MS"/>
              </a:rPr>
              <a:t>What do you do?</a:t>
            </a:r>
          </a:p>
        </p:txBody>
      </p:sp>
      <p:sp>
        <p:nvSpPr>
          <p:cNvPr id="3" name="Text Placeholder 2">
            <a:extLst>
              <a:ext uri="{FF2B5EF4-FFF2-40B4-BE49-F238E27FC236}">
                <a16:creationId xmlns:a16="http://schemas.microsoft.com/office/drawing/2014/main" id="{3BAF8255-1A69-6E7B-DF37-441BA9C0B42B}"/>
              </a:ext>
            </a:extLst>
          </p:cNvPr>
          <p:cNvSpPr>
            <a:spLocks noGrp="1"/>
          </p:cNvSpPr>
          <p:nvPr>
            <p:ph type="body" idx="1"/>
          </p:nvPr>
        </p:nvSpPr>
        <p:spPr>
          <a:xfrm>
            <a:off x="1052423" y="1711252"/>
            <a:ext cx="10357448" cy="3514917"/>
          </a:xfrm>
        </p:spPr>
        <p:txBody>
          <a:bodyPr vert="horz" lIns="91440" tIns="45720" rIns="91440" bIns="45720" rtlCol="0" anchor="t">
            <a:normAutofit/>
          </a:bodyPr>
          <a:lstStyle/>
          <a:p>
            <a:r>
              <a:rPr lang="en-GB"/>
              <a:t>Making a </a:t>
            </a:r>
            <a:r>
              <a:rPr lang="en-GB" err="1"/>
              <a:t>disclousure</a:t>
            </a:r>
            <a:r>
              <a:rPr lang="en-GB"/>
              <a:t> </a:t>
            </a:r>
          </a:p>
          <a:p>
            <a:r>
              <a:rPr lang="en-GB"/>
              <a:t>Following the guidelines </a:t>
            </a:r>
            <a:r>
              <a:rPr lang="en-GB" err="1"/>
              <a:t>fro</a:t>
            </a:r>
            <a:r>
              <a:rPr lang="en-GB"/>
              <a:t> a local primary school they </a:t>
            </a:r>
            <a:r>
              <a:rPr lang="en-GB" err="1"/>
              <a:t>woulr</a:t>
            </a:r>
            <a:r>
              <a:rPr lang="en-GB"/>
              <a:t> follow theses </a:t>
            </a:r>
            <a:r>
              <a:rPr lang="en-GB" err="1"/>
              <a:t>prodedures</a:t>
            </a:r>
            <a:r>
              <a:rPr lang="en-GB"/>
              <a:t> when making a disclosure. </a:t>
            </a:r>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7650874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5F8640-4E88-2825-B8F1-C90232F38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78FD2D9-A6F5-F7AD-0532-D15327197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50784" y="-97892"/>
            <a:ext cx="10868519" cy="6049352"/>
          </a:xfrm>
          <a:custGeom>
            <a:avLst/>
            <a:gdLst>
              <a:gd name="connsiteX0" fmla="*/ 1648792 w 10868519"/>
              <a:gd name="connsiteY0" fmla="*/ 2336 h 6049352"/>
              <a:gd name="connsiteX1" fmla="*/ 124583 w 10868519"/>
              <a:gd name="connsiteY1" fmla="*/ 358514 h 6049352"/>
              <a:gd name="connsiteX2" fmla="*/ 0 w 10868519"/>
              <a:gd name="connsiteY2" fmla="*/ 420038 h 6049352"/>
              <a:gd name="connsiteX3" fmla="*/ 98260 w 10868519"/>
              <a:gd name="connsiteY3" fmla="*/ 6049352 h 6049352"/>
              <a:gd name="connsiteX4" fmla="*/ 10868519 w 10868519"/>
              <a:gd name="connsiteY4" fmla="*/ 5861357 h 6049352"/>
              <a:gd name="connsiteX5" fmla="*/ 4119075 w 10868519"/>
              <a:gd name="connsiteY5" fmla="*/ 753030 h 6049352"/>
              <a:gd name="connsiteX6" fmla="*/ 4034798 w 10868519"/>
              <a:gd name="connsiteY6" fmla="*/ 692507 h 6049352"/>
              <a:gd name="connsiteX7" fmla="*/ 1882049 w 10868519"/>
              <a:gd name="connsiteY7" fmla="*/ 1150 h 6049352"/>
              <a:gd name="connsiteX8" fmla="*/ 1648792 w 10868519"/>
              <a:gd name="connsiteY8" fmla="*/ 2336 h 6049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68519" h="6049352">
                <a:moveTo>
                  <a:pt x="1648792" y="2336"/>
                </a:moveTo>
                <a:cubicBezTo>
                  <a:pt x="1124538" y="20200"/>
                  <a:pt x="605764" y="140406"/>
                  <a:pt x="124583" y="358514"/>
                </a:cubicBezTo>
                <a:lnTo>
                  <a:pt x="0" y="420038"/>
                </a:lnTo>
                <a:lnTo>
                  <a:pt x="98260" y="6049352"/>
                </a:lnTo>
                <a:lnTo>
                  <a:pt x="10868519" y="5861357"/>
                </a:lnTo>
                <a:lnTo>
                  <a:pt x="4119075" y="753030"/>
                </a:lnTo>
                <a:lnTo>
                  <a:pt x="4034798" y="692507"/>
                </a:lnTo>
                <a:cubicBezTo>
                  <a:pt x="3377336" y="245206"/>
                  <a:pt x="2628961" y="19009"/>
                  <a:pt x="1882049" y="1150"/>
                </a:cubicBezTo>
                <a:cubicBezTo>
                  <a:pt x="1804246" y="-711"/>
                  <a:pt x="1726458" y="-310"/>
                  <a:pt x="1648792" y="2336"/>
                </a:cubicBez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898BAFE-AB12-C559-7DBC-EE30079273F1}"/>
              </a:ext>
            </a:extLst>
          </p:cNvPr>
          <p:cNvSpPr>
            <a:spLocks noGrp="1"/>
          </p:cNvSpPr>
          <p:nvPr>
            <p:ph type="ctrTitle"/>
          </p:nvPr>
        </p:nvSpPr>
        <p:spPr>
          <a:xfrm>
            <a:off x="775136" y="217759"/>
            <a:ext cx="3268056" cy="696461"/>
          </a:xfrm>
        </p:spPr>
        <p:txBody>
          <a:bodyPr anchor="b">
            <a:normAutofit/>
          </a:bodyPr>
          <a:lstStyle/>
          <a:p>
            <a:pPr algn="r"/>
            <a:r>
              <a:rPr lang="en-GB"/>
              <a:t>Interventions </a:t>
            </a:r>
          </a:p>
        </p:txBody>
      </p:sp>
      <p:sp>
        <p:nvSpPr>
          <p:cNvPr id="3" name="Subtitle 2">
            <a:extLst>
              <a:ext uri="{FF2B5EF4-FFF2-40B4-BE49-F238E27FC236}">
                <a16:creationId xmlns:a16="http://schemas.microsoft.com/office/drawing/2014/main" id="{9CABD837-EB9F-24BB-2DC6-AA6836390614}"/>
              </a:ext>
            </a:extLst>
          </p:cNvPr>
          <p:cNvSpPr>
            <a:spLocks noGrp="1"/>
          </p:cNvSpPr>
          <p:nvPr>
            <p:ph type="subTitle" idx="1"/>
          </p:nvPr>
        </p:nvSpPr>
        <p:spPr>
          <a:xfrm>
            <a:off x="6612344" y="5281684"/>
            <a:ext cx="4748924" cy="652391"/>
          </a:xfrm>
        </p:spPr>
        <p:txBody>
          <a:bodyPr>
            <a:normAutofit/>
          </a:bodyPr>
          <a:lstStyle/>
          <a:p>
            <a:pPr algn="r"/>
            <a:endParaRPr lang="en-GB"/>
          </a:p>
        </p:txBody>
      </p:sp>
    </p:spTree>
    <p:extLst>
      <p:ext uri="{BB962C8B-B14F-4D97-AF65-F5344CB8AC3E}">
        <p14:creationId xmlns:p14="http://schemas.microsoft.com/office/powerpoint/2010/main" val="38828555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1429E-92E2-0A17-8EC6-ADD906CF91B3}"/>
            </a:ext>
          </a:extLst>
        </p:cNvPr>
        <p:cNvGrpSpPr/>
        <p:nvPr/>
      </p:nvGrpSpPr>
      <p:grpSpPr>
        <a:xfrm>
          <a:off x="0" y="0"/>
          <a:ext cx="0" cy="0"/>
          <a:chOff x="0" y="0"/>
          <a:chExt cx="0" cy="0"/>
        </a:xfrm>
      </p:grpSpPr>
      <p:sp>
        <p:nvSpPr>
          <p:cNvPr id="18" name="Freeform: Shape 17">
            <a:extLst>
              <a:ext uri="{FF2B5EF4-FFF2-40B4-BE49-F238E27FC236}">
                <a16:creationId xmlns:a16="http://schemas.microsoft.com/office/drawing/2014/main" id="{D19F4092-51F2-2E90-67E4-E4D9CEBB0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559F75EB-4317-0B24-C789-6C10752B8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D760BB09-A708-1B4A-37AC-936F6F6ED8F7}"/>
              </a:ext>
            </a:extLst>
          </p:cNvPr>
          <p:cNvPicPr>
            <a:picLocks noChangeAspect="1"/>
          </p:cNvPicPr>
          <p:nvPr/>
        </p:nvPicPr>
        <p:blipFill>
          <a:blip r:embed="rId2"/>
          <a:srcRect t="21053"/>
          <a:stretch/>
        </p:blipFill>
        <p:spPr>
          <a:xfrm>
            <a:off x="20" y="10"/>
            <a:ext cx="12191979" cy="68579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2" name="Freeform: Shape 21">
            <a:extLst>
              <a:ext uri="{FF2B5EF4-FFF2-40B4-BE49-F238E27FC236}">
                <a16:creationId xmlns:a16="http://schemas.microsoft.com/office/drawing/2014/main" id="{1B4B7E5F-759D-50E5-169E-1CAE662284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39511" y="-72076"/>
            <a:ext cx="8582352" cy="4875036"/>
          </a:xfrm>
          <a:custGeom>
            <a:avLst/>
            <a:gdLst>
              <a:gd name="connsiteX0" fmla="*/ 1259133 w 8582352"/>
              <a:gd name="connsiteY0" fmla="*/ 1707 h 4875036"/>
              <a:gd name="connsiteX1" fmla="*/ 29139 w 8582352"/>
              <a:gd name="connsiteY1" fmla="*/ 317762 h 4875036"/>
              <a:gd name="connsiteX2" fmla="*/ 0 w 8582352"/>
              <a:gd name="connsiteY2" fmla="*/ 333585 h 4875036"/>
              <a:gd name="connsiteX3" fmla="*/ 79271 w 8582352"/>
              <a:gd name="connsiteY3" fmla="*/ 4875036 h 4875036"/>
              <a:gd name="connsiteX4" fmla="*/ 8582352 w 8582352"/>
              <a:gd name="connsiteY4" fmla="*/ 4726614 h 4875036"/>
              <a:gd name="connsiteX5" fmla="*/ 3064323 w 8582352"/>
              <a:gd name="connsiteY5" fmla="*/ 550287 h 4875036"/>
              <a:gd name="connsiteX6" fmla="*/ 3002736 w 8582352"/>
              <a:gd name="connsiteY6" fmla="*/ 506058 h 4875036"/>
              <a:gd name="connsiteX7" fmla="*/ 1429589 w 8582352"/>
              <a:gd name="connsiteY7" fmla="*/ 840 h 4875036"/>
              <a:gd name="connsiteX8" fmla="*/ 1259133 w 8582352"/>
              <a:gd name="connsiteY8" fmla="*/ 1707 h 4875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582352" h="4875036">
                <a:moveTo>
                  <a:pt x="1259133" y="1707"/>
                </a:moveTo>
                <a:cubicBezTo>
                  <a:pt x="833461" y="16212"/>
                  <a:pt x="412733" y="123046"/>
                  <a:pt x="29139" y="317762"/>
                </a:cubicBezTo>
                <a:lnTo>
                  <a:pt x="0" y="333585"/>
                </a:lnTo>
                <a:lnTo>
                  <a:pt x="79271" y="4875036"/>
                </a:lnTo>
                <a:lnTo>
                  <a:pt x="8582352" y="4726614"/>
                </a:lnTo>
                <a:lnTo>
                  <a:pt x="3064323" y="550287"/>
                </a:lnTo>
                <a:lnTo>
                  <a:pt x="3002736" y="506058"/>
                </a:lnTo>
                <a:cubicBezTo>
                  <a:pt x="2522288" y="179187"/>
                  <a:pt x="1975404" y="13891"/>
                  <a:pt x="1429589" y="840"/>
                </a:cubicBezTo>
                <a:cubicBezTo>
                  <a:pt x="1372734" y="-519"/>
                  <a:pt x="1315889" y="-227"/>
                  <a:pt x="1259133" y="1707"/>
                </a:cubicBezTo>
                <a:close/>
              </a:path>
            </a:pathLst>
          </a:custGeom>
          <a:gradFill>
            <a:gsLst>
              <a:gs pos="22000">
                <a:schemeClr val="bg2">
                  <a:alpha val="80000"/>
                </a:schemeClr>
              </a:gs>
              <a:gs pos="100000">
                <a:schemeClr val="accent1">
                  <a:lumMod val="60000"/>
                  <a:lumOff val="40000"/>
                  <a:alpha val="86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B40F7E-DE4F-C5D4-220E-F4B1C4B43BC2}"/>
              </a:ext>
            </a:extLst>
          </p:cNvPr>
          <p:cNvSpPr>
            <a:spLocks noGrp="1"/>
          </p:cNvSpPr>
          <p:nvPr>
            <p:ph type="title"/>
          </p:nvPr>
        </p:nvSpPr>
        <p:spPr>
          <a:xfrm>
            <a:off x="401703" y="358101"/>
            <a:ext cx="5401260" cy="1357662"/>
          </a:xfrm>
        </p:spPr>
        <p:txBody>
          <a:bodyPr vert="horz" lIns="91440" tIns="45720" rIns="91440" bIns="45720" rtlCol="0" anchor="b">
            <a:normAutofit/>
          </a:bodyPr>
          <a:lstStyle/>
          <a:p>
            <a:pPr>
              <a:lnSpc>
                <a:spcPct val="100000"/>
              </a:lnSpc>
            </a:pPr>
            <a:r>
              <a:rPr lang="en-US" sz="3600">
                <a:latin typeface="Comic Sans MS"/>
              </a:rPr>
              <a:t>Who is responsible?</a:t>
            </a:r>
          </a:p>
        </p:txBody>
      </p:sp>
      <p:sp>
        <p:nvSpPr>
          <p:cNvPr id="3" name="Content Placeholder 2">
            <a:extLst>
              <a:ext uri="{FF2B5EF4-FFF2-40B4-BE49-F238E27FC236}">
                <a16:creationId xmlns:a16="http://schemas.microsoft.com/office/drawing/2014/main" id="{7410D0D2-0D57-179F-B509-BC5886FFFBF4}"/>
              </a:ext>
            </a:extLst>
          </p:cNvPr>
          <p:cNvSpPr>
            <a:spLocks noGrp="1"/>
          </p:cNvSpPr>
          <p:nvPr>
            <p:ph idx="1"/>
          </p:nvPr>
        </p:nvSpPr>
        <p:spPr>
          <a:xfrm>
            <a:off x="401704" y="1875865"/>
            <a:ext cx="3758105" cy="1553659"/>
          </a:xfrm>
        </p:spPr>
        <p:txBody>
          <a:bodyPr vert="horz" lIns="91440" tIns="45720" rIns="91440" bIns="45720" rtlCol="0" anchor="t">
            <a:noAutofit/>
          </a:bodyPr>
          <a:lstStyle/>
          <a:p>
            <a:pPr marL="0" indent="0">
              <a:buNone/>
            </a:pPr>
            <a:r>
              <a:rPr lang="en-US" sz="4800" b="1">
                <a:highlight>
                  <a:srgbClr val="FFFF00"/>
                </a:highlight>
                <a:latin typeface="Comic Sans MS"/>
              </a:rPr>
              <a:t>EVERYONE!</a:t>
            </a:r>
          </a:p>
        </p:txBody>
      </p:sp>
      <p:sp>
        <p:nvSpPr>
          <p:cNvPr id="24" name="Freeform: Shape 23">
            <a:extLst>
              <a:ext uri="{FF2B5EF4-FFF2-40B4-BE49-F238E27FC236}">
                <a16:creationId xmlns:a16="http://schemas.microsoft.com/office/drawing/2014/main" id="{43B0340C-4F1D-4D9C-0475-447139E7E0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740000" flipV="1">
            <a:off x="7888979" y="5020683"/>
            <a:ext cx="4324338" cy="1889417"/>
          </a:xfrm>
          <a:custGeom>
            <a:avLst/>
            <a:gdLst>
              <a:gd name="connsiteX0" fmla="*/ 26412 w 4324338"/>
              <a:gd name="connsiteY0" fmla="*/ 1889417 h 1889417"/>
              <a:gd name="connsiteX1" fmla="*/ 4324338 w 4324338"/>
              <a:gd name="connsiteY1" fmla="*/ 1814397 h 1889417"/>
              <a:gd name="connsiteX2" fmla="*/ 2459858 w 4324338"/>
              <a:gd name="connsiteY2" fmla="*/ 403264 h 1889417"/>
              <a:gd name="connsiteX3" fmla="*/ 2414726 w 4324338"/>
              <a:gd name="connsiteY3" fmla="*/ 370852 h 1889417"/>
              <a:gd name="connsiteX4" fmla="*/ 1261883 w 4324338"/>
              <a:gd name="connsiteY4" fmla="*/ 615 h 1889417"/>
              <a:gd name="connsiteX5" fmla="*/ 70385 w 4324338"/>
              <a:gd name="connsiteY5" fmla="*/ 326182 h 1889417"/>
              <a:gd name="connsiteX6" fmla="*/ 0 w 4324338"/>
              <a:gd name="connsiteY6" fmla="*/ 376291 h 188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338" h="1889417">
                <a:moveTo>
                  <a:pt x="26412" y="1889417"/>
                </a:moveTo>
                <a:lnTo>
                  <a:pt x="4324338" y="1814397"/>
                </a:lnTo>
                <a:lnTo>
                  <a:pt x="2459858" y="403264"/>
                </a:lnTo>
                <a:lnTo>
                  <a:pt x="2414726" y="370852"/>
                </a:lnTo>
                <a:cubicBezTo>
                  <a:pt x="2062641" y="131313"/>
                  <a:pt x="1661870" y="10180"/>
                  <a:pt x="1261883" y="615"/>
                </a:cubicBezTo>
                <a:cubicBezTo>
                  <a:pt x="845229" y="-9347"/>
                  <a:pt x="429425" y="101751"/>
                  <a:pt x="70385" y="326182"/>
                </a:cubicBezTo>
                <a:lnTo>
                  <a:pt x="0" y="376291"/>
                </a:lnTo>
                <a:close/>
              </a:path>
            </a:pathLst>
          </a:custGeom>
          <a:gradFill>
            <a:gsLst>
              <a:gs pos="27000">
                <a:schemeClr val="bg2">
                  <a:alpha val="70000"/>
                </a:schemeClr>
              </a:gs>
              <a:gs pos="100000">
                <a:schemeClr val="accent1">
                  <a:lumMod val="60000"/>
                  <a:lumOff val="40000"/>
                  <a:alpha val="77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95652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B063577F-2949-C31E-B4B0-5E250230F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17E4A51B-BAF6-3729-A2C0-89331F2FB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65" y="-318"/>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40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CB100F59-0FFE-5197-6785-9FBEF59F24F2}"/>
              </a:ext>
            </a:extLst>
          </p:cNvPr>
          <p:cNvSpPr txBox="1"/>
          <p:nvPr/>
        </p:nvSpPr>
        <p:spPr>
          <a:xfrm>
            <a:off x="1066800" y="290723"/>
            <a:ext cx="8905141" cy="124729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a:lnSpc>
                <a:spcPct val="90000"/>
              </a:lnSpc>
              <a:spcBef>
                <a:spcPct val="0"/>
              </a:spcBef>
              <a:spcAft>
                <a:spcPts val="600"/>
              </a:spcAft>
            </a:pPr>
            <a:endParaRPr lang="en-US" sz="4100" b="1">
              <a:latin typeface="+mj-lt"/>
              <a:ea typeface="+mj-ea"/>
              <a:cs typeface="+mj-cs"/>
            </a:endParaRPr>
          </a:p>
          <a:p>
            <a:pPr>
              <a:lnSpc>
                <a:spcPct val="90000"/>
              </a:lnSpc>
              <a:spcBef>
                <a:spcPct val="0"/>
              </a:spcBef>
              <a:spcAft>
                <a:spcPts val="600"/>
              </a:spcAft>
            </a:pPr>
            <a:r>
              <a:rPr lang="en-US" sz="4100" b="1" u="sng">
                <a:latin typeface="Comic Sans MS"/>
                <a:ea typeface="+mj-ea"/>
                <a:cs typeface="+mj-cs"/>
              </a:rPr>
              <a:t>Who is Vulnerable</a:t>
            </a:r>
            <a:r>
              <a:rPr lang="en-US" sz="4100" b="1">
                <a:latin typeface="Comic Sans MS"/>
                <a:ea typeface="+mj-ea"/>
                <a:cs typeface="+mj-cs"/>
              </a:rPr>
              <a:t>?</a:t>
            </a:r>
          </a:p>
        </p:txBody>
      </p:sp>
      <p:sp>
        <p:nvSpPr>
          <p:cNvPr id="3" name="Subtitle 2"/>
          <p:cNvSpPr>
            <a:spLocks noGrp="1"/>
          </p:cNvSpPr>
          <p:nvPr>
            <p:ph type="subTitle" idx="1"/>
          </p:nvPr>
        </p:nvSpPr>
        <p:spPr>
          <a:xfrm>
            <a:off x="2238258" y="1831245"/>
            <a:ext cx="9560242" cy="4724196"/>
          </a:xfrm>
        </p:spPr>
        <p:txBody>
          <a:bodyPr vert="horz" lIns="91440" tIns="45720" rIns="91440" bIns="45720" rtlCol="0" anchor="t">
            <a:normAutofit fontScale="70000" lnSpcReduction="20000"/>
          </a:bodyPr>
          <a:lstStyle/>
          <a:p>
            <a:pPr indent="-228600">
              <a:lnSpc>
                <a:spcPct val="110000"/>
              </a:lnSpc>
            </a:pPr>
            <a:endParaRPr lang="en-US" sz="700"/>
          </a:p>
          <a:p>
            <a:pPr indent="-228600">
              <a:lnSpc>
                <a:spcPct val="110000"/>
              </a:lnSpc>
            </a:pPr>
            <a:r>
              <a:rPr lang="en-US" sz="700"/>
              <a:t>        </a:t>
            </a:r>
            <a:r>
              <a:rPr lang="en-US" sz="2400" b="1" u="sng">
                <a:latin typeface="Comic Sans MS"/>
              </a:rPr>
              <a:t>Factors related to the child include the following: </a:t>
            </a:r>
            <a:endParaRPr lang="en-US" sz="2400" b="1">
              <a:latin typeface="Comic Sans MS"/>
            </a:endParaRPr>
          </a:p>
          <a:p>
            <a:pPr indent="-228600">
              <a:lnSpc>
                <a:spcPct val="110000"/>
              </a:lnSpc>
            </a:pPr>
            <a:endParaRPr lang="en-US" sz="2400" b="1" u="sng">
              <a:latin typeface="Comic Sans MS"/>
            </a:endParaRPr>
          </a:p>
          <a:p>
            <a:pPr marL="342900" indent="-228600">
              <a:lnSpc>
                <a:spcPct val="110000"/>
              </a:lnSpc>
              <a:buChar char="•"/>
            </a:pPr>
            <a:r>
              <a:rPr lang="en-US" sz="2400" b="1">
                <a:latin typeface="Comic Sans MS"/>
              </a:rPr>
              <a:t> Being under the age of four or in the adolescent stage </a:t>
            </a:r>
          </a:p>
          <a:p>
            <a:pPr marL="342900" indent="-228600">
              <a:lnSpc>
                <a:spcPct val="110000"/>
              </a:lnSpc>
              <a:buChar char="•"/>
            </a:pPr>
            <a:r>
              <a:rPr lang="en-US" sz="2400" b="1">
                <a:latin typeface="Comic Sans MS"/>
              </a:rPr>
              <a:t>Experiencing physical and/or mental disabilities, which may result in a  diminished ability to resist or evade maltreatment</a:t>
            </a:r>
          </a:p>
          <a:p>
            <a:pPr marL="342900" indent="-228600">
              <a:lnSpc>
                <a:spcPct val="110000"/>
              </a:lnSpc>
              <a:buChar char="•"/>
            </a:pPr>
            <a:r>
              <a:rPr lang="en-US" sz="2400" b="1">
                <a:latin typeface="Comic Sans MS"/>
              </a:rPr>
              <a:t> Ineffective communication skills </a:t>
            </a:r>
          </a:p>
          <a:p>
            <a:pPr marL="342900" indent="-228600">
              <a:lnSpc>
                <a:spcPct val="110000"/>
              </a:lnSpc>
              <a:buChar char="•"/>
            </a:pPr>
            <a:r>
              <a:rPr lang="en-US" sz="2400" b="1">
                <a:latin typeface="Comic Sans MS"/>
              </a:rPr>
              <a:t> A lack of understanding of their circumstances </a:t>
            </a:r>
          </a:p>
          <a:p>
            <a:pPr marL="342900" indent="-228600">
              <a:lnSpc>
                <a:spcPct val="110000"/>
              </a:lnSpc>
              <a:buChar char="•"/>
            </a:pPr>
            <a:r>
              <a:rPr lang="en-US" sz="2400" b="1">
                <a:latin typeface="Comic Sans MS"/>
              </a:rPr>
              <a:t> Residing within the care system. - Being part of a twin or multiple birth </a:t>
            </a:r>
          </a:p>
          <a:p>
            <a:pPr marL="342900" indent="-228600">
              <a:lnSpc>
                <a:spcPct val="110000"/>
              </a:lnSpc>
              <a:buChar char="•"/>
            </a:pPr>
            <a:r>
              <a:rPr lang="en-US" sz="2400" b="1">
                <a:latin typeface="Comic Sans MS"/>
              </a:rPr>
              <a:t>  Feeling unwanted or not meeting the expectations set by parents or   caregivers </a:t>
            </a:r>
          </a:p>
          <a:p>
            <a:pPr marL="342900" indent="-228600">
              <a:lnSpc>
                <a:spcPct val="110000"/>
              </a:lnSpc>
              <a:buChar char="•"/>
            </a:pPr>
            <a:r>
              <a:rPr lang="en-US" sz="2400" b="1">
                <a:latin typeface="Comic Sans MS"/>
              </a:rPr>
              <a:t>  Identifying as, or being perceived as, lesbian, gay, bisexual, or transgender </a:t>
            </a:r>
          </a:p>
          <a:p>
            <a:pPr marL="342900" indent="-228600">
              <a:lnSpc>
                <a:spcPct val="110000"/>
              </a:lnSpc>
              <a:buChar char="•"/>
            </a:pPr>
            <a:r>
              <a:rPr lang="en-US" sz="2400" b="1">
                <a:latin typeface="Comic Sans MS"/>
              </a:rPr>
              <a:t>  Poverty</a:t>
            </a:r>
          </a:p>
          <a:p>
            <a:pPr marL="342900" indent="-228600">
              <a:lnSpc>
                <a:spcPct val="110000"/>
              </a:lnSpc>
              <a:buChar char="•"/>
            </a:pPr>
            <a:r>
              <a:rPr lang="en-US" sz="2400" b="1">
                <a:latin typeface="Comic Sans MS"/>
              </a:rPr>
              <a:t>  Broken down family relationships  </a:t>
            </a:r>
            <a:r>
              <a:rPr lang="en-US" sz="2400">
                <a:latin typeface="Comic Sans MS"/>
              </a:rPr>
              <a:t>(Nice,2023)</a:t>
            </a:r>
          </a:p>
          <a:p>
            <a:pPr marL="285750" indent="-228600">
              <a:lnSpc>
                <a:spcPct val="110000"/>
              </a:lnSpc>
              <a:buChar char="•"/>
            </a:pPr>
            <a:endParaRPr lang="en-US" sz="700">
              <a:latin typeface="Comic Sans MS"/>
            </a:endParaRPr>
          </a:p>
          <a:p>
            <a:pPr indent="-228600">
              <a:lnSpc>
                <a:spcPct val="110000"/>
              </a:lnSpc>
            </a:pPr>
            <a:endParaRPr lang="en-US" sz="700">
              <a:latin typeface="Comic Sans MS"/>
            </a:endParaRPr>
          </a:p>
          <a:p>
            <a:pPr indent="-228600">
              <a:lnSpc>
                <a:spcPct val="110000"/>
              </a:lnSpc>
            </a:pPr>
            <a:endParaRPr lang="en-US" sz="700">
              <a:latin typeface="Comic Sans MS"/>
            </a:endParaRPr>
          </a:p>
        </p:txBody>
      </p:sp>
    </p:spTree>
    <p:extLst>
      <p:ext uri="{BB962C8B-B14F-4D97-AF65-F5344CB8AC3E}">
        <p14:creationId xmlns:p14="http://schemas.microsoft.com/office/powerpoint/2010/main" val="25267435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D00CB3E-22D8-C88A-E699-CC9736BC9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51F5D6-5E60-F77E-ADB2-02A8326F8036}"/>
              </a:ext>
            </a:extLst>
          </p:cNvPr>
          <p:cNvSpPr>
            <a:spLocks noGrp="1"/>
          </p:cNvSpPr>
          <p:nvPr>
            <p:ph type="title"/>
          </p:nvPr>
        </p:nvSpPr>
        <p:spPr>
          <a:xfrm>
            <a:off x="2087" y="536511"/>
            <a:ext cx="11767498" cy="2459679"/>
          </a:xfrm>
        </p:spPr>
        <p:txBody>
          <a:bodyPr anchor="ctr">
            <a:normAutofit/>
          </a:bodyPr>
          <a:lstStyle/>
          <a:p>
            <a:pPr algn="ctr"/>
            <a:r>
              <a:rPr lang="en-US" u="sng">
                <a:latin typeface="Comic Sans MS"/>
              </a:rPr>
              <a:t>What is neglect ? </a:t>
            </a:r>
            <a:br>
              <a:rPr lang="en-US" u="sng">
                <a:latin typeface="Comic Sans MS"/>
                <a:ea typeface="Calibri"/>
                <a:cs typeface="Calibri"/>
              </a:rPr>
            </a:br>
            <a:r>
              <a:rPr lang="en-US" sz="2800">
                <a:latin typeface="Comic Sans MS"/>
                <a:ea typeface="Calibri"/>
                <a:cs typeface="Calibri"/>
              </a:rPr>
              <a:t> </a:t>
            </a:r>
            <a:br>
              <a:rPr lang="en-US" sz="2800" u="sng">
                <a:latin typeface="Comic Sans MS"/>
              </a:rPr>
            </a:br>
            <a:r>
              <a:rPr lang="en-US" sz="2800">
                <a:latin typeface="Comic Sans MS"/>
                <a:ea typeface="Calibri"/>
                <a:cs typeface="Calibri"/>
              </a:rPr>
              <a:t>Different forms of </a:t>
            </a:r>
            <a:r>
              <a:rPr lang="en-GB" sz="2800">
                <a:latin typeface="Comic Sans MS"/>
                <a:ea typeface="Calibri"/>
                <a:cs typeface="Calibri"/>
              </a:rPr>
              <a:t>Neglect</a:t>
            </a:r>
            <a:r>
              <a:rPr lang="en-US" sz="2800">
                <a:latin typeface="Comic Sans MS"/>
                <a:ea typeface="Calibri"/>
                <a:cs typeface="Calibri"/>
              </a:rPr>
              <a:t> can manifest in various ways, making it challenging to identify. However, it can generally be categorised into four main types </a:t>
            </a:r>
            <a:r>
              <a:rPr lang="en-US" sz="1200" b="0">
                <a:solidFill>
                  <a:srgbClr val="747F8B"/>
                </a:solidFill>
                <a:latin typeface="Comic Sans MS"/>
                <a:ea typeface="Roboto"/>
                <a:cs typeface="Roboto"/>
              </a:rPr>
              <a:t>Centers for Disease Control and Prevention (2024)</a:t>
            </a:r>
            <a:endParaRPr lang="en-US" sz="2800">
              <a:latin typeface="Comic Sans MS"/>
            </a:endParaRPr>
          </a:p>
        </p:txBody>
      </p:sp>
      <p:pic>
        <p:nvPicPr>
          <p:cNvPr id="4" name="Picture 3" descr="A gavel and a book on a table&#10;&#10;AI-generated content may be incorrect.">
            <a:extLst>
              <a:ext uri="{FF2B5EF4-FFF2-40B4-BE49-F238E27FC236}">
                <a16:creationId xmlns:a16="http://schemas.microsoft.com/office/drawing/2014/main" id="{2CF2ABC7-FF96-987B-740F-E24D221C10F2}"/>
              </a:ext>
            </a:extLst>
          </p:cNvPr>
          <p:cNvPicPr>
            <a:picLocks noChangeAspect="1"/>
          </p:cNvPicPr>
          <p:nvPr/>
        </p:nvPicPr>
        <p:blipFill>
          <a:blip r:embed="rId2"/>
          <a:srcRect t="11021" r="-3" b="7163"/>
          <a:stretch/>
        </p:blipFill>
        <p:spPr>
          <a:xfrm>
            <a:off x="5797434" y="3422086"/>
            <a:ext cx="6394567" cy="2788934"/>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p:spPr>
      </p:pic>
      <p:graphicFrame>
        <p:nvGraphicFramePr>
          <p:cNvPr id="15" name="Content Placeholder 2">
            <a:extLst>
              <a:ext uri="{FF2B5EF4-FFF2-40B4-BE49-F238E27FC236}">
                <a16:creationId xmlns:a16="http://schemas.microsoft.com/office/drawing/2014/main" id="{F2143F65-A05E-46B8-F7C4-A6DBC0B2FF98}"/>
              </a:ext>
            </a:extLst>
          </p:cNvPr>
          <p:cNvGraphicFramePr>
            <a:graphicFrameLocks noGrp="1"/>
          </p:cNvGraphicFramePr>
          <p:nvPr>
            <p:ph idx="1"/>
            <p:extLst>
              <p:ext uri="{D42A27DB-BD31-4B8C-83A1-F6EECF244321}">
                <p14:modId xmlns:p14="http://schemas.microsoft.com/office/powerpoint/2010/main" val="575724993"/>
              </p:ext>
            </p:extLst>
          </p:nvPr>
        </p:nvGraphicFramePr>
        <p:xfrm>
          <a:off x="1066798" y="3133090"/>
          <a:ext cx="5029202" cy="29273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81" name="TextBox 280">
            <a:extLst>
              <a:ext uri="{FF2B5EF4-FFF2-40B4-BE49-F238E27FC236}">
                <a16:creationId xmlns:a16="http://schemas.microsoft.com/office/drawing/2014/main" id="{07E453C3-A3D7-FA04-9F2F-5E775A2A76B5}"/>
              </a:ext>
            </a:extLst>
          </p:cNvPr>
          <p:cNvSpPr txBox="1"/>
          <p:nvPr/>
        </p:nvSpPr>
        <p:spPr>
          <a:xfrm>
            <a:off x="7441721" y="6248400"/>
            <a:ext cx="27432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latin typeface="Aptos"/>
              </a:rPr>
              <a:t>The Photo-by-Photo Author is licensed under CCYYSA.</a:t>
            </a:r>
            <a:endParaRPr lang="en-US"/>
          </a:p>
        </p:txBody>
      </p:sp>
    </p:spTree>
    <p:extLst>
      <p:ext uri="{BB962C8B-B14F-4D97-AF65-F5344CB8AC3E}">
        <p14:creationId xmlns:p14="http://schemas.microsoft.com/office/powerpoint/2010/main" val="35335699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C4086F5-5AAC-F692-73E3-87A47A652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FFA8F8-0BED-B7C6-23FF-5E82D53C86FD}"/>
              </a:ext>
            </a:extLst>
          </p:cNvPr>
          <p:cNvSpPr>
            <a:spLocks noGrp="1"/>
          </p:cNvSpPr>
          <p:nvPr>
            <p:ph type="title"/>
          </p:nvPr>
        </p:nvSpPr>
        <p:spPr>
          <a:xfrm>
            <a:off x="6871322" y="-113753"/>
            <a:ext cx="5576087" cy="892571"/>
          </a:xfrm>
        </p:spPr>
        <p:txBody>
          <a:bodyPr anchor="ctr">
            <a:normAutofit/>
          </a:bodyPr>
          <a:lstStyle/>
          <a:p>
            <a:r>
              <a:rPr lang="en-US" sz="2800" u="sng">
                <a:latin typeface="Comic Sans MS"/>
              </a:rPr>
              <a:t>How to deal with a disclosure</a:t>
            </a:r>
          </a:p>
        </p:txBody>
      </p:sp>
      <p:sp>
        <p:nvSpPr>
          <p:cNvPr id="19" name="Freeform: Shape 18">
            <a:extLst>
              <a:ext uri="{FF2B5EF4-FFF2-40B4-BE49-F238E27FC236}">
                <a16:creationId xmlns:a16="http://schemas.microsoft.com/office/drawing/2014/main" id="{3351B06F-42FD-3E0A-3AA8-C51082644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23526" y="-55243"/>
            <a:ext cx="6407229" cy="3479258"/>
          </a:xfrm>
          <a:custGeom>
            <a:avLst/>
            <a:gdLst>
              <a:gd name="connsiteX0" fmla="*/ 53408 w 6407229"/>
              <a:gd name="connsiteY0" fmla="*/ 3479258 h 3479258"/>
              <a:gd name="connsiteX1" fmla="*/ 6407229 w 6407229"/>
              <a:gd name="connsiteY1" fmla="*/ 3368352 h 3479258"/>
              <a:gd name="connsiteX2" fmla="*/ 2513111 w 6407229"/>
              <a:gd name="connsiteY2" fmla="*/ 401274 h 3479258"/>
              <a:gd name="connsiteX3" fmla="*/ 2468202 w 6407229"/>
              <a:gd name="connsiteY3" fmla="*/ 369022 h 3479258"/>
              <a:gd name="connsiteX4" fmla="*/ 1321050 w 6407229"/>
              <a:gd name="connsiteY4" fmla="*/ 613 h 3479258"/>
              <a:gd name="connsiteX5" fmla="*/ 1196752 w 6407229"/>
              <a:gd name="connsiteY5" fmla="*/ 1245 h 3479258"/>
              <a:gd name="connsiteX6" fmla="*/ 56027 w 6407229"/>
              <a:gd name="connsiteY6" fmla="*/ 376720 h 3479258"/>
              <a:gd name="connsiteX7" fmla="*/ 0 w 6407229"/>
              <a:gd name="connsiteY7" fmla="*/ 419528 h 3479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7229" h="3479258">
                <a:moveTo>
                  <a:pt x="53408" y="3479258"/>
                </a:moveTo>
                <a:lnTo>
                  <a:pt x="6407229" y="3368352"/>
                </a:lnTo>
                <a:lnTo>
                  <a:pt x="2513111" y="401274"/>
                </a:lnTo>
                <a:lnTo>
                  <a:pt x="2468202" y="369022"/>
                </a:lnTo>
                <a:cubicBezTo>
                  <a:pt x="2117855" y="130665"/>
                  <a:pt x="1719063" y="10130"/>
                  <a:pt x="1321050" y="613"/>
                </a:cubicBezTo>
                <a:cubicBezTo>
                  <a:pt x="1279590" y="-379"/>
                  <a:pt x="1238139" y="-165"/>
                  <a:pt x="1196752" y="1245"/>
                </a:cubicBezTo>
                <a:cubicBezTo>
                  <a:pt x="793227" y="14995"/>
                  <a:pt x="395796" y="142529"/>
                  <a:pt x="56027" y="376720"/>
                </a:cubicBezTo>
                <a:lnTo>
                  <a:pt x="0" y="419528"/>
                </a:ln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9CF32190-1DF5-5FFF-D532-889495A9BE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740000" flipV="1">
            <a:off x="7884803" y="5010325"/>
            <a:ext cx="4324338" cy="1889417"/>
          </a:xfrm>
          <a:custGeom>
            <a:avLst/>
            <a:gdLst>
              <a:gd name="connsiteX0" fmla="*/ 26412 w 4324338"/>
              <a:gd name="connsiteY0" fmla="*/ 1889417 h 1889417"/>
              <a:gd name="connsiteX1" fmla="*/ 4324338 w 4324338"/>
              <a:gd name="connsiteY1" fmla="*/ 1814397 h 1889417"/>
              <a:gd name="connsiteX2" fmla="*/ 2459858 w 4324338"/>
              <a:gd name="connsiteY2" fmla="*/ 403264 h 1889417"/>
              <a:gd name="connsiteX3" fmla="*/ 2414726 w 4324338"/>
              <a:gd name="connsiteY3" fmla="*/ 370852 h 1889417"/>
              <a:gd name="connsiteX4" fmla="*/ 1261883 w 4324338"/>
              <a:gd name="connsiteY4" fmla="*/ 615 h 1889417"/>
              <a:gd name="connsiteX5" fmla="*/ 70385 w 4324338"/>
              <a:gd name="connsiteY5" fmla="*/ 326182 h 1889417"/>
              <a:gd name="connsiteX6" fmla="*/ 0 w 4324338"/>
              <a:gd name="connsiteY6" fmla="*/ 376291 h 188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338" h="1889417">
                <a:moveTo>
                  <a:pt x="26412" y="1889417"/>
                </a:moveTo>
                <a:lnTo>
                  <a:pt x="4324338" y="1814397"/>
                </a:lnTo>
                <a:lnTo>
                  <a:pt x="2459858" y="403264"/>
                </a:lnTo>
                <a:lnTo>
                  <a:pt x="2414726" y="370852"/>
                </a:lnTo>
                <a:cubicBezTo>
                  <a:pt x="2062641" y="131313"/>
                  <a:pt x="1661870" y="10180"/>
                  <a:pt x="1261883" y="615"/>
                </a:cubicBezTo>
                <a:cubicBezTo>
                  <a:pt x="845229" y="-9347"/>
                  <a:pt x="429425" y="101751"/>
                  <a:pt x="70385" y="326182"/>
                </a:cubicBezTo>
                <a:lnTo>
                  <a:pt x="0" y="376291"/>
                </a:ln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3" name="Content Placeholder 2">
            <a:extLst>
              <a:ext uri="{FF2B5EF4-FFF2-40B4-BE49-F238E27FC236}">
                <a16:creationId xmlns:a16="http://schemas.microsoft.com/office/drawing/2014/main" id="{7FAE2532-215B-3B73-EE30-29E4CDA8E994}"/>
              </a:ext>
            </a:extLst>
          </p:cNvPr>
          <p:cNvGraphicFramePr>
            <a:graphicFrameLocks noGrp="1"/>
          </p:cNvGraphicFramePr>
          <p:nvPr>
            <p:ph idx="1"/>
            <p:extLst>
              <p:ext uri="{D42A27DB-BD31-4B8C-83A1-F6EECF244321}">
                <p14:modId xmlns:p14="http://schemas.microsoft.com/office/powerpoint/2010/main" val="2968741497"/>
              </p:ext>
            </p:extLst>
          </p:nvPr>
        </p:nvGraphicFramePr>
        <p:xfrm>
          <a:off x="4613814" y="777423"/>
          <a:ext cx="7591904" cy="60867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cartoon of a child protection&#10;&#10;AI-generated content may be incorrect.">
            <a:extLst>
              <a:ext uri="{FF2B5EF4-FFF2-40B4-BE49-F238E27FC236}">
                <a16:creationId xmlns:a16="http://schemas.microsoft.com/office/drawing/2014/main" id="{46339B7D-4A32-A963-632A-E1D5464D3D64}"/>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85994" y="1150788"/>
            <a:ext cx="3403441" cy="2551415"/>
          </a:xfrm>
          <a:prstGeom prst="rect">
            <a:avLst/>
          </a:prstGeom>
          <a:ln w="228600" cap="sq" cmpd="thickThin">
            <a:solidFill>
              <a:srgbClr val="000000"/>
            </a:solidFill>
            <a:prstDash val="solid"/>
            <a:miter lim="800000"/>
          </a:ln>
          <a:effectLst>
            <a:innerShdw blurRad="76200">
              <a:srgbClr val="000000"/>
            </a:innerShdw>
          </a:effectLst>
        </p:spPr>
      </p:pic>
      <p:sp>
        <p:nvSpPr>
          <p:cNvPr id="5" name="TextBox 4">
            <a:extLst>
              <a:ext uri="{FF2B5EF4-FFF2-40B4-BE49-F238E27FC236}">
                <a16:creationId xmlns:a16="http://schemas.microsoft.com/office/drawing/2014/main" id="{F9BC8BC9-EF6D-1959-1117-0889A9F49410}"/>
              </a:ext>
            </a:extLst>
          </p:cNvPr>
          <p:cNvSpPr txBox="1"/>
          <p:nvPr/>
        </p:nvSpPr>
        <p:spPr>
          <a:xfrm>
            <a:off x="2139679" y="3985965"/>
            <a:ext cx="2905097" cy="243077"/>
          </a:xfrm>
          <a:prstGeom prst="rect">
            <a:avLst/>
          </a:prstGeom>
        </p:spPr>
        <p:txBody>
          <a:bodyPr lIns="91440" tIns="45720" rIns="91440" bIns="45720" anchor="t">
            <a:noAutofit/>
          </a:bodyPr>
          <a:lstStyle/>
          <a:p>
            <a:r>
              <a:rPr lang="en-US" sz="1200"/>
              <a:t>The Photo-by-Photo Author is licensed under CCYYSA.</a:t>
            </a:r>
          </a:p>
        </p:txBody>
      </p:sp>
    </p:spTree>
    <p:extLst>
      <p:ext uri="{BB962C8B-B14F-4D97-AF65-F5344CB8AC3E}">
        <p14:creationId xmlns:p14="http://schemas.microsoft.com/office/powerpoint/2010/main" val="41796434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C2329425-0083-BCD7-C8F1-24F1F98B7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5FFCE8CD-3FA1-5CD3-0A5E-DF1AE2370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53996" y="-92730"/>
            <a:ext cx="10310375" cy="5585179"/>
          </a:xfrm>
          <a:custGeom>
            <a:avLst/>
            <a:gdLst>
              <a:gd name="connsiteX0" fmla="*/ 2195972 w 11953381"/>
              <a:gd name="connsiteY0" fmla="*/ 2336 h 6475203"/>
              <a:gd name="connsiteX1" fmla="*/ 6451 w 11953381"/>
              <a:gd name="connsiteY1" fmla="*/ 741155 h 6475203"/>
              <a:gd name="connsiteX2" fmla="*/ 0 w 11953381"/>
              <a:gd name="connsiteY2" fmla="*/ 746044 h 6475203"/>
              <a:gd name="connsiteX3" fmla="*/ 100003 w 11953381"/>
              <a:gd name="connsiteY3" fmla="*/ 6475203 h 6475203"/>
              <a:gd name="connsiteX4" fmla="*/ 11953381 w 11953381"/>
              <a:gd name="connsiteY4" fmla="*/ 6268302 h 6475203"/>
              <a:gd name="connsiteX5" fmla="*/ 4666255 w 11953381"/>
              <a:gd name="connsiteY5" fmla="*/ 753030 h 6475203"/>
              <a:gd name="connsiteX6" fmla="*/ 4581978 w 11953381"/>
              <a:gd name="connsiteY6" fmla="*/ 692507 h 6475203"/>
              <a:gd name="connsiteX7" fmla="*/ 2429229 w 11953381"/>
              <a:gd name="connsiteY7" fmla="*/ 1150 h 6475203"/>
              <a:gd name="connsiteX8" fmla="*/ 2195972 w 11953381"/>
              <a:gd name="connsiteY8" fmla="*/ 2336 h 6475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953381" h="6475203">
                <a:moveTo>
                  <a:pt x="2195972" y="2336"/>
                </a:moveTo>
                <a:cubicBezTo>
                  <a:pt x="1419299" y="28801"/>
                  <a:pt x="654656" y="279884"/>
                  <a:pt x="6451" y="741155"/>
                </a:cubicBezTo>
                <a:lnTo>
                  <a:pt x="0" y="746044"/>
                </a:lnTo>
                <a:lnTo>
                  <a:pt x="100003" y="6475203"/>
                </a:lnTo>
                <a:lnTo>
                  <a:pt x="11953381" y="6268302"/>
                </a:lnTo>
                <a:lnTo>
                  <a:pt x="4666255" y="753030"/>
                </a:lnTo>
                <a:lnTo>
                  <a:pt x="4581978" y="692507"/>
                </a:lnTo>
                <a:cubicBezTo>
                  <a:pt x="3924516" y="245206"/>
                  <a:pt x="3176141" y="19009"/>
                  <a:pt x="2429229" y="1150"/>
                </a:cubicBezTo>
                <a:cubicBezTo>
                  <a:pt x="2351426" y="-711"/>
                  <a:pt x="2273638" y="-310"/>
                  <a:pt x="2195972" y="2336"/>
                </a:cubicBezTo>
                <a:close/>
              </a:path>
            </a:pathLst>
          </a:custGeom>
          <a:gradFill>
            <a:gsLst>
              <a:gs pos="32000">
                <a:schemeClr val="bg2">
                  <a:alpha val="52000"/>
                </a:schemeClr>
              </a:gs>
              <a:gs pos="100000">
                <a:schemeClr val="accent1">
                  <a:lumMod val="60000"/>
                  <a:lumOff val="40000"/>
                  <a:alpha val="47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BBB47A73-28F7-1D65-F1BD-6FCF6EB174D4}"/>
              </a:ext>
            </a:extLst>
          </p:cNvPr>
          <p:cNvSpPr txBox="1"/>
          <p:nvPr/>
        </p:nvSpPr>
        <p:spPr>
          <a:xfrm>
            <a:off x="533853" y="239875"/>
            <a:ext cx="11417892"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omic Sans MS"/>
                <a:ea typeface="+mn-lt"/>
                <a:cs typeface="+mn-lt"/>
              </a:rPr>
              <a:t>As stated in Section 130 of the Social Services and Well-being (Wales) Act 2014 Safeguarding Summary, it is </a:t>
            </a:r>
            <a:r>
              <a:rPr lang="en-US" sz="2400">
                <a:highlight>
                  <a:srgbClr val="00FFFF"/>
                </a:highlight>
                <a:latin typeface="Comic Sans MS"/>
                <a:ea typeface="+mn-lt"/>
                <a:cs typeface="+mn-lt"/>
              </a:rPr>
              <a:t>legally </a:t>
            </a:r>
            <a:r>
              <a:rPr lang="en-US" sz="2400">
                <a:latin typeface="Comic Sans MS"/>
                <a:ea typeface="+mn-lt"/>
                <a:cs typeface="+mn-lt"/>
              </a:rPr>
              <a:t>required to report children at risk to the appropriate partners.</a:t>
            </a:r>
            <a:r>
              <a:rPr lang="en-US">
                <a:latin typeface="Comic Sans MS"/>
                <a:ea typeface="+mn-lt"/>
                <a:cs typeface="+mn-lt"/>
              </a:rPr>
              <a:t> </a:t>
            </a:r>
            <a:r>
              <a:rPr lang="en-US" err="1">
                <a:solidFill>
                  <a:srgbClr val="747F8B"/>
                </a:solidFill>
                <a:latin typeface="Comic Sans MS"/>
                <a:ea typeface="Roboto"/>
                <a:cs typeface="Roboto"/>
              </a:rPr>
              <a:t>safeguarding.wales</a:t>
            </a:r>
            <a:r>
              <a:rPr lang="en-US">
                <a:solidFill>
                  <a:srgbClr val="747F8B"/>
                </a:solidFill>
                <a:latin typeface="Comic Sans MS"/>
                <a:ea typeface="Roboto"/>
                <a:cs typeface="Roboto"/>
              </a:rPr>
              <a:t>. (n.d.).</a:t>
            </a:r>
            <a:endParaRPr lang="en-US">
              <a:latin typeface="Comic Sans MS"/>
              <a:ea typeface="+mn-lt"/>
              <a:cs typeface="+mn-lt"/>
            </a:endParaRPr>
          </a:p>
          <a:p>
            <a:endParaRPr lang="en-US" sz="2000">
              <a:solidFill>
                <a:srgbClr val="000000"/>
              </a:solidFill>
              <a:latin typeface="Comic Sans MS"/>
              <a:ea typeface="+mn-lt"/>
              <a:cs typeface="+mn-lt"/>
            </a:endParaRPr>
          </a:p>
          <a:p>
            <a:r>
              <a:rPr lang="en-US" sz="1500">
                <a:solidFill>
                  <a:srgbClr val="37394C"/>
                </a:solidFill>
                <a:latin typeface="Comic Sans MS"/>
                <a:ea typeface="+mn-lt"/>
                <a:cs typeface="+mn-lt"/>
              </a:rPr>
              <a:t> </a:t>
            </a:r>
            <a:r>
              <a:rPr lang="en-US" sz="2000">
                <a:solidFill>
                  <a:srgbClr val="11846A"/>
                </a:solidFill>
                <a:latin typeface="Comic Sans MS"/>
                <a:ea typeface="+mn-lt"/>
                <a:cs typeface="+mn-lt"/>
                <a:hlinkClick r:id="rId2"/>
              </a:rPr>
              <a:t>Social Services and Well-being (Wales) Act 2014 Safeguarding Summary</a:t>
            </a:r>
            <a:endParaRPr lang="en-US" sz="2000">
              <a:latin typeface="Comic Sans MS"/>
            </a:endParaRPr>
          </a:p>
        </p:txBody>
      </p:sp>
      <p:pic>
        <p:nvPicPr>
          <p:cNvPr id="9" name="Picture 8" descr="A hand writing on a white board&#10;&#10;AI-generated content may be incorrect.">
            <a:extLst>
              <a:ext uri="{FF2B5EF4-FFF2-40B4-BE49-F238E27FC236}">
                <a16:creationId xmlns:a16="http://schemas.microsoft.com/office/drawing/2014/main" id="{738549EF-F556-F76F-A403-CD10EA792BB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524000" y="3209321"/>
            <a:ext cx="9144000" cy="3267679"/>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13" name="TextBox 12">
            <a:extLst>
              <a:ext uri="{FF2B5EF4-FFF2-40B4-BE49-F238E27FC236}">
                <a16:creationId xmlns:a16="http://schemas.microsoft.com/office/drawing/2014/main" id="{2077B890-2E6F-DF86-34D5-928BB4A07EE8}"/>
              </a:ext>
            </a:extLst>
          </p:cNvPr>
          <p:cNvSpPr txBox="1"/>
          <p:nvPr/>
        </p:nvSpPr>
        <p:spPr>
          <a:xfrm>
            <a:off x="1524000" y="6606395"/>
            <a:ext cx="9144000" cy="188105"/>
          </a:xfrm>
          <a:prstGeom prst="rect">
            <a:avLst/>
          </a:prstGeom>
        </p:spPr>
        <p:txBody>
          <a:bodyPr>
            <a:normAutofit fontScale="40000" lnSpcReduction="20000"/>
          </a:bodyPr>
          <a:lstStyle/>
          <a:p>
            <a:r>
              <a:rPr lang="en-US" err="1"/>
              <a:t>ThePhoto</a:t>
            </a:r>
            <a:r>
              <a:rPr lang="en-US"/>
              <a:t> by </a:t>
            </a:r>
            <a:r>
              <a:rPr lang="en-US" err="1"/>
              <a:t>PhotoAuthor</a:t>
            </a:r>
            <a:r>
              <a:rPr lang="en-US"/>
              <a:t> is licensed under CCYYSA.</a:t>
            </a:r>
          </a:p>
        </p:txBody>
      </p:sp>
    </p:spTree>
    <p:extLst>
      <p:ext uri="{BB962C8B-B14F-4D97-AF65-F5344CB8AC3E}">
        <p14:creationId xmlns:p14="http://schemas.microsoft.com/office/powerpoint/2010/main" val="25427971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9D2D73E-B42D-0B39-8136-4A25DAFD9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659270-FBAE-4C91-8B44-29E1B5CCE459}"/>
              </a:ext>
            </a:extLst>
          </p:cNvPr>
          <p:cNvSpPr>
            <a:spLocks noGrp="1"/>
          </p:cNvSpPr>
          <p:nvPr>
            <p:ph type="title"/>
          </p:nvPr>
        </p:nvSpPr>
        <p:spPr>
          <a:xfrm>
            <a:off x="5290867" y="145577"/>
            <a:ext cx="5067299" cy="1709436"/>
          </a:xfrm>
        </p:spPr>
        <p:txBody>
          <a:bodyPr anchor="ctr">
            <a:normAutofit/>
          </a:bodyPr>
          <a:lstStyle/>
          <a:p>
            <a:r>
              <a:rPr lang="en-US" sz="6000" u="sng">
                <a:latin typeface="Comic Sans MS"/>
                <a:cs typeface="Times New Roman"/>
              </a:rPr>
              <a:t>E-safety</a:t>
            </a:r>
          </a:p>
        </p:txBody>
      </p:sp>
      <p:graphicFrame>
        <p:nvGraphicFramePr>
          <p:cNvPr id="31" name="Content Placeholder 2">
            <a:extLst>
              <a:ext uri="{FF2B5EF4-FFF2-40B4-BE49-F238E27FC236}">
                <a16:creationId xmlns:a16="http://schemas.microsoft.com/office/drawing/2014/main" id="{81C997B5-2640-88F4-AFDF-61B9093FAFB4}"/>
              </a:ext>
            </a:extLst>
          </p:cNvPr>
          <p:cNvGraphicFramePr>
            <a:graphicFrameLocks noGrp="1"/>
          </p:cNvGraphicFramePr>
          <p:nvPr>
            <p:ph idx="1"/>
            <p:extLst>
              <p:ext uri="{D42A27DB-BD31-4B8C-83A1-F6EECF244321}">
                <p14:modId xmlns:p14="http://schemas.microsoft.com/office/powerpoint/2010/main" val="1894857697"/>
              </p:ext>
            </p:extLst>
          </p:nvPr>
        </p:nvGraphicFramePr>
        <p:xfrm>
          <a:off x="5290868" y="2190511"/>
          <a:ext cx="6246243" cy="39414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7">
            <a:extLst>
              <a:ext uri="{FF2B5EF4-FFF2-40B4-BE49-F238E27FC236}">
                <a16:creationId xmlns:a16="http://schemas.microsoft.com/office/drawing/2014/main" id="{3F45701E-29F9-8C0F-5C5D-7F40084677E8}"/>
              </a:ext>
            </a:extLst>
          </p:cNvPr>
          <p:cNvSpPr txBox="1"/>
          <p:nvPr/>
        </p:nvSpPr>
        <p:spPr>
          <a:xfrm>
            <a:off x="554517" y="6707038"/>
            <a:ext cx="2600325" cy="317500"/>
          </a:xfrm>
          <a:prstGeom prst="rect">
            <a:avLst/>
          </a:prstGeom>
        </p:spPr>
        <p:txBody>
          <a:bodyPr lIns="91440" tIns="45720" rIns="91440" bIns="45720" anchor="t">
            <a:normAutofit fontScale="92500" lnSpcReduction="20000"/>
          </a:bodyPr>
          <a:lstStyle/>
          <a:p>
            <a:endParaRPr lang="en-US"/>
          </a:p>
        </p:txBody>
      </p:sp>
      <p:pic>
        <p:nvPicPr>
          <p:cNvPr id="24" name="Picture 23" descr="A close-up of words&#10;&#10;AI-generated content may be incorrect.">
            <a:extLst>
              <a:ext uri="{FF2B5EF4-FFF2-40B4-BE49-F238E27FC236}">
                <a16:creationId xmlns:a16="http://schemas.microsoft.com/office/drawing/2014/main" id="{AC8EE3E0-F651-C836-8E0E-94A61035EB50}"/>
              </a:ext>
            </a:extLst>
          </p:cNvPr>
          <p:cNvPicPr>
            <a:picLocks noChangeAspect="1"/>
          </p:cNvPicPr>
          <p:nvPr/>
        </p:nvPicPr>
        <p:blipFill>
          <a:blip r:embed="rId7"/>
          <a:stretch>
            <a:fillRect/>
          </a:stretch>
        </p:blipFill>
        <p:spPr>
          <a:xfrm>
            <a:off x="441081" y="1109153"/>
            <a:ext cx="4252821" cy="35190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9" name="TextBox 28">
            <a:extLst>
              <a:ext uri="{FF2B5EF4-FFF2-40B4-BE49-F238E27FC236}">
                <a16:creationId xmlns:a16="http://schemas.microsoft.com/office/drawing/2014/main" id="{B4586234-6FD5-B72A-458C-82B7095E1305}"/>
              </a:ext>
            </a:extLst>
          </p:cNvPr>
          <p:cNvSpPr txBox="1"/>
          <p:nvPr/>
        </p:nvSpPr>
        <p:spPr>
          <a:xfrm>
            <a:off x="554967" y="4968815"/>
            <a:ext cx="387901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Times New Roman"/>
                <a:cs typeface="Times New Roman"/>
              </a:rPr>
              <a:t>W-berks.sch.uk. (2025)</a:t>
            </a:r>
          </a:p>
        </p:txBody>
      </p:sp>
      <p:sp>
        <p:nvSpPr>
          <p:cNvPr id="50" name="TextBox 49">
            <a:extLst>
              <a:ext uri="{FF2B5EF4-FFF2-40B4-BE49-F238E27FC236}">
                <a16:creationId xmlns:a16="http://schemas.microsoft.com/office/drawing/2014/main" id="{6379A657-12C1-AA6F-5C32-C67F6776E2A0}"/>
              </a:ext>
            </a:extLst>
          </p:cNvPr>
          <p:cNvSpPr txBox="1"/>
          <p:nvPr/>
        </p:nvSpPr>
        <p:spPr>
          <a:xfrm>
            <a:off x="6096000" y="1736650"/>
            <a:ext cx="43947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Comic Sans MS"/>
                <a:ea typeface="Calibri"/>
                <a:cs typeface="Calibri"/>
              </a:rPr>
              <a:t>The 4 cs of online safety</a:t>
            </a:r>
            <a:endParaRPr lang="en-US" sz="2400" b="1">
              <a:latin typeface="Comic Sans MS"/>
            </a:endParaRPr>
          </a:p>
        </p:txBody>
      </p:sp>
      <p:sp>
        <p:nvSpPr>
          <p:cNvPr id="140" name="TextBox 139">
            <a:extLst>
              <a:ext uri="{FF2B5EF4-FFF2-40B4-BE49-F238E27FC236}">
                <a16:creationId xmlns:a16="http://schemas.microsoft.com/office/drawing/2014/main" id="{6873256C-895E-4401-475D-1E3B7E0A3274}"/>
              </a:ext>
            </a:extLst>
          </p:cNvPr>
          <p:cNvSpPr txBox="1"/>
          <p:nvPr/>
        </p:nvSpPr>
        <p:spPr>
          <a:xfrm>
            <a:off x="6090249" y="63490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NSPCC (2024). </a:t>
            </a:r>
            <a:endParaRPr lang="en-US"/>
          </a:p>
        </p:txBody>
      </p:sp>
    </p:spTree>
    <p:extLst>
      <p:ext uri="{BB962C8B-B14F-4D97-AF65-F5344CB8AC3E}">
        <p14:creationId xmlns:p14="http://schemas.microsoft.com/office/powerpoint/2010/main" val="79319368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BD58FF5-2A4E-5E97-AF1B-700F5798FF27}"/>
              </a:ext>
            </a:extLst>
          </p:cNvPr>
          <p:cNvPicPr>
            <a:picLocks noChangeAspect="1"/>
          </p:cNvPicPr>
          <p:nvPr/>
        </p:nvPicPr>
        <p:blipFill>
          <a:blip r:embed="rId2"/>
          <a:stretch>
            <a:fillRect/>
          </a:stretch>
        </p:blipFill>
        <p:spPr>
          <a:xfrm>
            <a:off x="7150" y="251733"/>
            <a:ext cx="11889732" cy="636066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77CE7B6B-50E5-41B0-198D-70E794154EC0}"/>
              </a:ext>
            </a:extLst>
          </p:cNvPr>
          <p:cNvSpPr txBox="1"/>
          <p:nvPr/>
        </p:nvSpPr>
        <p:spPr>
          <a:xfrm>
            <a:off x="9721476" y="5970494"/>
            <a:ext cx="775546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747F8B"/>
                </a:solidFill>
                <a:latin typeface="Roboto"/>
                <a:ea typeface="Roboto"/>
                <a:cs typeface="Roboto"/>
              </a:rPr>
              <a:t>Slideplayer.com. (2025).</a:t>
            </a:r>
            <a:endParaRPr lang="en-US" sz="1400"/>
          </a:p>
        </p:txBody>
      </p:sp>
    </p:spTree>
    <p:extLst>
      <p:ext uri="{BB962C8B-B14F-4D97-AF65-F5344CB8AC3E}">
        <p14:creationId xmlns:p14="http://schemas.microsoft.com/office/powerpoint/2010/main" val="25633202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1D1E90-BEDA-E3A1-0D6A-2051B56C4BC2}"/>
            </a:ext>
          </a:extLst>
        </p:cNvPr>
        <p:cNvGrpSpPr/>
        <p:nvPr/>
      </p:nvGrpSpPr>
      <p:grpSpPr>
        <a:xfrm>
          <a:off x="0" y="0"/>
          <a:ext cx="0" cy="0"/>
          <a:chOff x="0" y="0"/>
          <a:chExt cx="0" cy="0"/>
        </a:xfrm>
      </p:grpSpPr>
      <p:sp>
        <p:nvSpPr>
          <p:cNvPr id="18" name="Freeform: Shape 1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789EBE4E-5983-B393-1D5E-731351065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EE9E28BF-2AF6-6F00-FE41-13A510FDAD17}"/>
              </a:ext>
            </a:extLst>
          </p:cNvPr>
          <p:cNvPicPr>
            <a:picLocks noChangeAspect="1"/>
          </p:cNvPicPr>
          <p:nvPr/>
        </p:nvPicPr>
        <p:blipFill>
          <a:blip r:embed="rId2"/>
          <a:srcRect t="21053"/>
          <a:stretch/>
        </p:blipFill>
        <p:spPr>
          <a:xfrm>
            <a:off x="20" y="10"/>
            <a:ext cx="12191979" cy="68579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2" name="Freeform: Shape 21">
            <a:extLst>
              <a:ext uri="{FF2B5EF4-FFF2-40B4-BE49-F238E27FC236}">
                <a16:creationId xmlns:a16="http://schemas.microsoft.com/office/drawing/2014/main" id="{2CEF5482-568A-9463-C672-BC6D644DF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39511" y="-72076"/>
            <a:ext cx="8582352" cy="4875036"/>
          </a:xfrm>
          <a:custGeom>
            <a:avLst/>
            <a:gdLst>
              <a:gd name="connsiteX0" fmla="*/ 1259133 w 8582352"/>
              <a:gd name="connsiteY0" fmla="*/ 1707 h 4875036"/>
              <a:gd name="connsiteX1" fmla="*/ 29139 w 8582352"/>
              <a:gd name="connsiteY1" fmla="*/ 317762 h 4875036"/>
              <a:gd name="connsiteX2" fmla="*/ 0 w 8582352"/>
              <a:gd name="connsiteY2" fmla="*/ 333585 h 4875036"/>
              <a:gd name="connsiteX3" fmla="*/ 79271 w 8582352"/>
              <a:gd name="connsiteY3" fmla="*/ 4875036 h 4875036"/>
              <a:gd name="connsiteX4" fmla="*/ 8582352 w 8582352"/>
              <a:gd name="connsiteY4" fmla="*/ 4726614 h 4875036"/>
              <a:gd name="connsiteX5" fmla="*/ 3064323 w 8582352"/>
              <a:gd name="connsiteY5" fmla="*/ 550287 h 4875036"/>
              <a:gd name="connsiteX6" fmla="*/ 3002736 w 8582352"/>
              <a:gd name="connsiteY6" fmla="*/ 506058 h 4875036"/>
              <a:gd name="connsiteX7" fmla="*/ 1429589 w 8582352"/>
              <a:gd name="connsiteY7" fmla="*/ 840 h 4875036"/>
              <a:gd name="connsiteX8" fmla="*/ 1259133 w 8582352"/>
              <a:gd name="connsiteY8" fmla="*/ 1707 h 4875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582352" h="4875036">
                <a:moveTo>
                  <a:pt x="1259133" y="1707"/>
                </a:moveTo>
                <a:cubicBezTo>
                  <a:pt x="833461" y="16212"/>
                  <a:pt x="412733" y="123046"/>
                  <a:pt x="29139" y="317762"/>
                </a:cubicBezTo>
                <a:lnTo>
                  <a:pt x="0" y="333585"/>
                </a:lnTo>
                <a:lnTo>
                  <a:pt x="79271" y="4875036"/>
                </a:lnTo>
                <a:lnTo>
                  <a:pt x="8582352" y="4726614"/>
                </a:lnTo>
                <a:lnTo>
                  <a:pt x="3064323" y="550287"/>
                </a:lnTo>
                <a:lnTo>
                  <a:pt x="3002736" y="506058"/>
                </a:lnTo>
                <a:cubicBezTo>
                  <a:pt x="2522288" y="179187"/>
                  <a:pt x="1975404" y="13891"/>
                  <a:pt x="1429589" y="840"/>
                </a:cubicBezTo>
                <a:cubicBezTo>
                  <a:pt x="1372734" y="-519"/>
                  <a:pt x="1315889" y="-227"/>
                  <a:pt x="1259133" y="1707"/>
                </a:cubicBezTo>
                <a:close/>
              </a:path>
            </a:pathLst>
          </a:custGeom>
          <a:gradFill>
            <a:gsLst>
              <a:gs pos="22000">
                <a:schemeClr val="bg2">
                  <a:alpha val="80000"/>
                </a:schemeClr>
              </a:gs>
              <a:gs pos="100000">
                <a:schemeClr val="accent1">
                  <a:lumMod val="60000"/>
                  <a:lumOff val="40000"/>
                  <a:alpha val="86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EDBC8E-A2D6-A48E-8B24-FEF79434640C}"/>
              </a:ext>
            </a:extLst>
          </p:cNvPr>
          <p:cNvSpPr>
            <a:spLocks noGrp="1"/>
          </p:cNvSpPr>
          <p:nvPr>
            <p:ph type="title"/>
          </p:nvPr>
        </p:nvSpPr>
        <p:spPr>
          <a:xfrm>
            <a:off x="401703" y="358101"/>
            <a:ext cx="5401260" cy="1357662"/>
          </a:xfrm>
        </p:spPr>
        <p:txBody>
          <a:bodyPr vert="horz" lIns="91440" tIns="45720" rIns="91440" bIns="45720" rtlCol="0" anchor="b">
            <a:normAutofit/>
          </a:bodyPr>
          <a:lstStyle/>
          <a:p>
            <a:pPr>
              <a:lnSpc>
                <a:spcPct val="100000"/>
              </a:lnSpc>
            </a:pPr>
            <a:r>
              <a:rPr lang="en-US" sz="3600">
                <a:latin typeface="Comic Sans MS"/>
              </a:rPr>
              <a:t>Who is responsible?</a:t>
            </a:r>
          </a:p>
        </p:txBody>
      </p:sp>
      <p:sp>
        <p:nvSpPr>
          <p:cNvPr id="3" name="Content Placeholder 2">
            <a:extLst>
              <a:ext uri="{FF2B5EF4-FFF2-40B4-BE49-F238E27FC236}">
                <a16:creationId xmlns:a16="http://schemas.microsoft.com/office/drawing/2014/main" id="{D6BC5DBA-69E6-D282-159E-9BD87646010B}"/>
              </a:ext>
            </a:extLst>
          </p:cNvPr>
          <p:cNvSpPr>
            <a:spLocks noGrp="1"/>
          </p:cNvSpPr>
          <p:nvPr>
            <p:ph idx="1"/>
          </p:nvPr>
        </p:nvSpPr>
        <p:spPr>
          <a:xfrm>
            <a:off x="401704" y="1875865"/>
            <a:ext cx="3758105" cy="1553659"/>
          </a:xfrm>
        </p:spPr>
        <p:txBody>
          <a:bodyPr vert="horz" lIns="91440" tIns="45720" rIns="91440" bIns="45720" rtlCol="0" anchor="t">
            <a:noAutofit/>
          </a:bodyPr>
          <a:lstStyle/>
          <a:p>
            <a:pPr marL="0" indent="0">
              <a:buNone/>
            </a:pPr>
            <a:r>
              <a:rPr lang="en-US" sz="4800" b="1">
                <a:highlight>
                  <a:srgbClr val="FFFF00"/>
                </a:highlight>
                <a:latin typeface="Comic Sans MS"/>
              </a:rPr>
              <a:t>EVERYONE!</a:t>
            </a:r>
          </a:p>
        </p:txBody>
      </p:sp>
      <p:sp>
        <p:nvSpPr>
          <p:cNvPr id="24" name="Freeform: Shape 23">
            <a:extLst>
              <a:ext uri="{FF2B5EF4-FFF2-40B4-BE49-F238E27FC236}">
                <a16:creationId xmlns:a16="http://schemas.microsoft.com/office/drawing/2014/main" id="{D38784C3-11AE-0BE2-6339-1A2BDAC7F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740000" flipV="1">
            <a:off x="7888979" y="5020683"/>
            <a:ext cx="4324338" cy="1889417"/>
          </a:xfrm>
          <a:custGeom>
            <a:avLst/>
            <a:gdLst>
              <a:gd name="connsiteX0" fmla="*/ 26412 w 4324338"/>
              <a:gd name="connsiteY0" fmla="*/ 1889417 h 1889417"/>
              <a:gd name="connsiteX1" fmla="*/ 4324338 w 4324338"/>
              <a:gd name="connsiteY1" fmla="*/ 1814397 h 1889417"/>
              <a:gd name="connsiteX2" fmla="*/ 2459858 w 4324338"/>
              <a:gd name="connsiteY2" fmla="*/ 403264 h 1889417"/>
              <a:gd name="connsiteX3" fmla="*/ 2414726 w 4324338"/>
              <a:gd name="connsiteY3" fmla="*/ 370852 h 1889417"/>
              <a:gd name="connsiteX4" fmla="*/ 1261883 w 4324338"/>
              <a:gd name="connsiteY4" fmla="*/ 615 h 1889417"/>
              <a:gd name="connsiteX5" fmla="*/ 70385 w 4324338"/>
              <a:gd name="connsiteY5" fmla="*/ 326182 h 1889417"/>
              <a:gd name="connsiteX6" fmla="*/ 0 w 4324338"/>
              <a:gd name="connsiteY6" fmla="*/ 376291 h 188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338" h="1889417">
                <a:moveTo>
                  <a:pt x="26412" y="1889417"/>
                </a:moveTo>
                <a:lnTo>
                  <a:pt x="4324338" y="1814397"/>
                </a:lnTo>
                <a:lnTo>
                  <a:pt x="2459858" y="403264"/>
                </a:lnTo>
                <a:lnTo>
                  <a:pt x="2414726" y="370852"/>
                </a:lnTo>
                <a:cubicBezTo>
                  <a:pt x="2062641" y="131313"/>
                  <a:pt x="1661870" y="10180"/>
                  <a:pt x="1261883" y="615"/>
                </a:cubicBezTo>
                <a:cubicBezTo>
                  <a:pt x="845229" y="-9347"/>
                  <a:pt x="429425" y="101751"/>
                  <a:pt x="70385" y="326182"/>
                </a:cubicBezTo>
                <a:lnTo>
                  <a:pt x="0" y="376291"/>
                </a:lnTo>
                <a:close/>
              </a:path>
            </a:pathLst>
          </a:custGeom>
          <a:gradFill>
            <a:gsLst>
              <a:gs pos="27000">
                <a:schemeClr val="bg2">
                  <a:alpha val="70000"/>
                </a:schemeClr>
              </a:gs>
              <a:gs pos="100000">
                <a:schemeClr val="accent1">
                  <a:lumMod val="60000"/>
                  <a:lumOff val="40000"/>
                  <a:alpha val="77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861129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C0859D3-178F-8DC5-0A23-D7BD29E28BB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093418-5FF5-2F6E-E6BC-F8F77DE196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10DE443-8D38-10A7-3038-314AA254E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50784" y="-97892"/>
            <a:ext cx="10868519" cy="6049352"/>
          </a:xfrm>
          <a:custGeom>
            <a:avLst/>
            <a:gdLst>
              <a:gd name="connsiteX0" fmla="*/ 1648792 w 10868519"/>
              <a:gd name="connsiteY0" fmla="*/ 2336 h 6049352"/>
              <a:gd name="connsiteX1" fmla="*/ 124583 w 10868519"/>
              <a:gd name="connsiteY1" fmla="*/ 358514 h 6049352"/>
              <a:gd name="connsiteX2" fmla="*/ 0 w 10868519"/>
              <a:gd name="connsiteY2" fmla="*/ 420038 h 6049352"/>
              <a:gd name="connsiteX3" fmla="*/ 98260 w 10868519"/>
              <a:gd name="connsiteY3" fmla="*/ 6049352 h 6049352"/>
              <a:gd name="connsiteX4" fmla="*/ 10868519 w 10868519"/>
              <a:gd name="connsiteY4" fmla="*/ 5861357 h 6049352"/>
              <a:gd name="connsiteX5" fmla="*/ 4119075 w 10868519"/>
              <a:gd name="connsiteY5" fmla="*/ 753030 h 6049352"/>
              <a:gd name="connsiteX6" fmla="*/ 4034798 w 10868519"/>
              <a:gd name="connsiteY6" fmla="*/ 692507 h 6049352"/>
              <a:gd name="connsiteX7" fmla="*/ 1882049 w 10868519"/>
              <a:gd name="connsiteY7" fmla="*/ 1150 h 6049352"/>
              <a:gd name="connsiteX8" fmla="*/ 1648792 w 10868519"/>
              <a:gd name="connsiteY8" fmla="*/ 2336 h 6049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68519" h="6049352">
                <a:moveTo>
                  <a:pt x="1648792" y="2336"/>
                </a:moveTo>
                <a:cubicBezTo>
                  <a:pt x="1124538" y="20200"/>
                  <a:pt x="605764" y="140406"/>
                  <a:pt x="124583" y="358514"/>
                </a:cubicBezTo>
                <a:lnTo>
                  <a:pt x="0" y="420038"/>
                </a:lnTo>
                <a:lnTo>
                  <a:pt x="98260" y="6049352"/>
                </a:lnTo>
                <a:lnTo>
                  <a:pt x="10868519" y="5861357"/>
                </a:lnTo>
                <a:lnTo>
                  <a:pt x="4119075" y="753030"/>
                </a:lnTo>
                <a:lnTo>
                  <a:pt x="4034798" y="692507"/>
                </a:lnTo>
                <a:cubicBezTo>
                  <a:pt x="3377336" y="245206"/>
                  <a:pt x="2628961" y="19009"/>
                  <a:pt x="1882049" y="1150"/>
                </a:cubicBezTo>
                <a:cubicBezTo>
                  <a:pt x="1804246" y="-711"/>
                  <a:pt x="1726458" y="-310"/>
                  <a:pt x="1648792" y="2336"/>
                </a:cubicBez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FAF804-21F3-A39A-F1B3-5CCF98EC8953}"/>
              </a:ext>
            </a:extLst>
          </p:cNvPr>
          <p:cNvSpPr>
            <a:spLocks noGrp="1"/>
          </p:cNvSpPr>
          <p:nvPr>
            <p:ph type="ctrTitle"/>
          </p:nvPr>
        </p:nvSpPr>
        <p:spPr>
          <a:xfrm>
            <a:off x="775136" y="217759"/>
            <a:ext cx="7221829" cy="1372196"/>
          </a:xfrm>
        </p:spPr>
        <p:txBody>
          <a:bodyPr anchor="b">
            <a:normAutofit/>
          </a:bodyPr>
          <a:lstStyle/>
          <a:p>
            <a:pPr algn="ctr"/>
            <a:r>
              <a:rPr lang="en-GB" sz="2600">
                <a:latin typeface="Comic Sans MS"/>
              </a:rPr>
              <a:t>Allegations about staff, governors and volunteers</a:t>
            </a:r>
            <a:br>
              <a:rPr lang="en-GB" sz="2600" dirty="0">
                <a:latin typeface="Comic Sans MS"/>
              </a:rPr>
            </a:br>
            <a:r>
              <a:rPr lang="en-GB" sz="1800">
                <a:latin typeface="Comic Sans MS"/>
              </a:rPr>
              <a:t>Safeguarding in schools</a:t>
            </a:r>
            <a:r>
              <a:rPr lang="en-GB" sz="1800" dirty="0"/>
              <a:t> </a:t>
            </a:r>
            <a:endParaRPr lang="en-US" sz="1800" dirty="0"/>
          </a:p>
        </p:txBody>
      </p:sp>
      <p:sp>
        <p:nvSpPr>
          <p:cNvPr id="3" name="Subtitle 2">
            <a:extLst>
              <a:ext uri="{FF2B5EF4-FFF2-40B4-BE49-F238E27FC236}">
                <a16:creationId xmlns:a16="http://schemas.microsoft.com/office/drawing/2014/main" id="{6AF62695-35CB-B05B-2EA0-788EE6EF4F8E}"/>
              </a:ext>
            </a:extLst>
          </p:cNvPr>
          <p:cNvSpPr>
            <a:spLocks noGrp="1"/>
          </p:cNvSpPr>
          <p:nvPr>
            <p:ph type="subTitle" idx="1"/>
          </p:nvPr>
        </p:nvSpPr>
        <p:spPr>
          <a:xfrm>
            <a:off x="6612344" y="5281684"/>
            <a:ext cx="4748924" cy="652391"/>
          </a:xfrm>
        </p:spPr>
        <p:txBody>
          <a:bodyPr vert="horz" lIns="91440" tIns="45720" rIns="91440" bIns="45720" rtlCol="0" anchor="t">
            <a:normAutofit/>
          </a:bodyPr>
          <a:lstStyle/>
          <a:p>
            <a:pPr algn="r"/>
            <a:r>
              <a:rPr lang="en-US" sz="1200">
                <a:latin typeface="Times New Roman"/>
                <a:cs typeface="Times New Roman"/>
              </a:rPr>
              <a:t>(Media (2000), 2024)</a:t>
            </a:r>
            <a:endParaRPr lang="en-US"/>
          </a:p>
        </p:txBody>
      </p:sp>
      <p:pic>
        <p:nvPicPr>
          <p:cNvPr id="5" name="Picture 4" descr="Safeguarding in Early Years – Is your strategy robust? | Early Years  Management | Teach Early Years">
            <a:extLst>
              <a:ext uri="{FF2B5EF4-FFF2-40B4-BE49-F238E27FC236}">
                <a16:creationId xmlns:a16="http://schemas.microsoft.com/office/drawing/2014/main" id="{A0041DD8-0A30-9607-355E-076D9E794CEB}"/>
              </a:ext>
            </a:extLst>
          </p:cNvPr>
          <p:cNvPicPr>
            <a:picLocks noChangeAspect="1"/>
          </p:cNvPicPr>
          <p:nvPr/>
        </p:nvPicPr>
        <p:blipFill>
          <a:blip r:embed="rId2"/>
          <a:stretch>
            <a:fillRect/>
          </a:stretch>
        </p:blipFill>
        <p:spPr>
          <a:xfrm>
            <a:off x="7459262" y="1263220"/>
            <a:ext cx="4279852" cy="3957747"/>
          </a:xfrm>
          <a:prstGeom prst="rect">
            <a:avLst/>
          </a:prstGeom>
        </p:spPr>
      </p:pic>
      <p:sp>
        <p:nvSpPr>
          <p:cNvPr id="6" name="TextBox 5">
            <a:extLst>
              <a:ext uri="{FF2B5EF4-FFF2-40B4-BE49-F238E27FC236}">
                <a16:creationId xmlns:a16="http://schemas.microsoft.com/office/drawing/2014/main" id="{66BD77F5-A26C-08F6-EADC-F97B15E55A4D}"/>
              </a:ext>
            </a:extLst>
          </p:cNvPr>
          <p:cNvSpPr txBox="1"/>
          <p:nvPr/>
        </p:nvSpPr>
        <p:spPr>
          <a:xfrm>
            <a:off x="623318" y="1850185"/>
            <a:ext cx="4445000" cy="31720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0000"/>
              </a:lnSpc>
              <a:spcBef>
                <a:spcPts val="1000"/>
              </a:spcBef>
            </a:pPr>
            <a:r>
              <a:rPr lang="en-US" sz="2600" b="1">
                <a:latin typeface="Comic Sans MS"/>
              </a:rPr>
              <a:t>What Is an allegation?</a:t>
            </a:r>
            <a:endParaRPr lang="en-US" sz="2600">
              <a:latin typeface="Comic Sans MS"/>
            </a:endParaRPr>
          </a:p>
          <a:p>
            <a:pPr marL="285750" indent="-285750">
              <a:lnSpc>
                <a:spcPct val="120000"/>
              </a:lnSpc>
              <a:spcBef>
                <a:spcPts val="1000"/>
              </a:spcBef>
              <a:buFont typeface="Arial"/>
              <a:buChar char="•"/>
            </a:pPr>
            <a:r>
              <a:rPr lang="en-US" sz="1700"/>
              <a:t>A concern </a:t>
            </a:r>
          </a:p>
          <a:p>
            <a:pPr marL="285750" indent="-285750">
              <a:lnSpc>
                <a:spcPct val="120000"/>
              </a:lnSpc>
              <a:spcBef>
                <a:spcPts val="1000"/>
              </a:spcBef>
              <a:buFont typeface="Arial"/>
              <a:buChar char="•"/>
            </a:pPr>
            <a:r>
              <a:rPr lang="en-US" sz="1700"/>
              <a:t>An accusation </a:t>
            </a:r>
          </a:p>
          <a:p>
            <a:pPr>
              <a:lnSpc>
                <a:spcPct val="120000"/>
              </a:lnSpc>
              <a:spcBef>
                <a:spcPts val="1000"/>
              </a:spcBef>
            </a:pPr>
            <a:r>
              <a:rPr lang="en-US" sz="1700" dirty="0"/>
              <a:t>That have been raised about a member of staff, or a child, stating that a member of </a:t>
            </a:r>
            <a:r>
              <a:rPr lang="en-US" sz="1700"/>
              <a:t>staff may have behaved </a:t>
            </a:r>
            <a:r>
              <a:rPr lang="en-US" sz="1700" dirty="0"/>
              <a:t>innappropriately towards another child.    </a:t>
            </a:r>
          </a:p>
          <a:p>
            <a:pPr>
              <a:lnSpc>
                <a:spcPct val="120000"/>
              </a:lnSpc>
              <a:spcBef>
                <a:spcPts val="1000"/>
              </a:spcBef>
            </a:pPr>
            <a:r>
              <a:rPr lang="en-US" sz="1200">
                <a:latin typeface="Times New Roman"/>
                <a:cs typeface="Times New Roman"/>
              </a:rPr>
              <a:t>                                                                  (NSPCC, 2023)</a:t>
            </a:r>
            <a:endParaRPr lang="en-US"/>
          </a:p>
        </p:txBody>
      </p:sp>
      <p:sp>
        <p:nvSpPr>
          <p:cNvPr id="7" name="TextBox 6">
            <a:extLst>
              <a:ext uri="{FF2B5EF4-FFF2-40B4-BE49-F238E27FC236}">
                <a16:creationId xmlns:a16="http://schemas.microsoft.com/office/drawing/2014/main" id="{00E275CF-CA8C-1774-6563-7D6E1A68581F}"/>
              </a:ext>
            </a:extLst>
          </p:cNvPr>
          <p:cNvSpPr txBox="1"/>
          <p:nvPr/>
        </p:nvSpPr>
        <p:spPr>
          <a:xfrm>
            <a:off x="904874" y="5683249"/>
            <a:ext cx="684212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t>It must always be taken seriously!!</a:t>
            </a:r>
            <a:endParaRPr lang="en-US"/>
          </a:p>
        </p:txBody>
      </p:sp>
    </p:spTree>
    <p:extLst>
      <p:ext uri="{BB962C8B-B14F-4D97-AF65-F5344CB8AC3E}">
        <p14:creationId xmlns:p14="http://schemas.microsoft.com/office/powerpoint/2010/main" val="28122329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4783D5-9D24-A524-E34C-228F608175C6}"/>
            </a:ext>
          </a:extLst>
        </p:cNvPr>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12BD947F-C4F6-101D-BF01-581623CD99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A02404EE-4855-E6A7-6A09-D66B34415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65" y="-318"/>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40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F3854E71-5027-93A2-E1B7-FA82FF0253AF}"/>
              </a:ext>
            </a:extLst>
          </p:cNvPr>
          <p:cNvSpPr txBox="1"/>
          <p:nvPr/>
        </p:nvSpPr>
        <p:spPr>
          <a:xfrm>
            <a:off x="1066800" y="290723"/>
            <a:ext cx="8905141" cy="124729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100" b="1">
                <a:latin typeface="Comic Sans MS"/>
                <a:ea typeface="+mj-ea"/>
                <a:cs typeface="+mj-cs"/>
              </a:rPr>
              <a:t>Types of Allegations against staff</a:t>
            </a:r>
          </a:p>
        </p:txBody>
      </p:sp>
      <p:sp>
        <p:nvSpPr>
          <p:cNvPr id="3" name="Subtitle 2">
            <a:extLst>
              <a:ext uri="{FF2B5EF4-FFF2-40B4-BE49-F238E27FC236}">
                <a16:creationId xmlns:a16="http://schemas.microsoft.com/office/drawing/2014/main" id="{DA99A328-7D89-7CA9-80D6-502752D439BD}"/>
              </a:ext>
            </a:extLst>
          </p:cNvPr>
          <p:cNvSpPr>
            <a:spLocks noGrp="1"/>
          </p:cNvSpPr>
          <p:nvPr>
            <p:ph type="subTitle" idx="1"/>
          </p:nvPr>
        </p:nvSpPr>
        <p:spPr>
          <a:xfrm>
            <a:off x="2238258" y="1831245"/>
            <a:ext cx="9560242" cy="4724196"/>
          </a:xfrm>
        </p:spPr>
        <p:txBody>
          <a:bodyPr vert="horz" lIns="91440" tIns="45720" rIns="91440" bIns="45720" rtlCol="0" anchor="t">
            <a:normAutofit/>
          </a:bodyPr>
          <a:lstStyle/>
          <a:p>
            <a:pPr indent="-228600">
              <a:lnSpc>
                <a:spcPct val="110000"/>
              </a:lnSpc>
            </a:pPr>
            <a:endParaRPr lang="en-US" sz="700"/>
          </a:p>
          <a:p>
            <a:pPr marL="342900" indent="-228600">
              <a:lnSpc>
                <a:spcPct val="110000"/>
              </a:lnSpc>
              <a:buChar char="•"/>
            </a:pPr>
            <a:endParaRPr lang="en-US" sz="2400">
              <a:latin typeface="Comic Sans MS"/>
            </a:endParaRPr>
          </a:p>
          <a:p>
            <a:pPr marL="285750" indent="-228600">
              <a:lnSpc>
                <a:spcPct val="110000"/>
              </a:lnSpc>
              <a:buChar char="•"/>
            </a:pPr>
            <a:endParaRPr lang="en-US" sz="700">
              <a:latin typeface="Comic Sans MS"/>
            </a:endParaRPr>
          </a:p>
          <a:p>
            <a:pPr indent="-228600">
              <a:lnSpc>
                <a:spcPct val="110000"/>
              </a:lnSpc>
            </a:pPr>
            <a:endParaRPr lang="en-US" sz="700">
              <a:latin typeface="Comic Sans MS"/>
            </a:endParaRPr>
          </a:p>
          <a:p>
            <a:pPr indent="-228600">
              <a:lnSpc>
                <a:spcPct val="110000"/>
              </a:lnSpc>
            </a:pPr>
            <a:endParaRPr lang="en-US" sz="700">
              <a:latin typeface="Comic Sans MS"/>
            </a:endParaRPr>
          </a:p>
        </p:txBody>
      </p:sp>
      <p:graphicFrame>
        <p:nvGraphicFramePr>
          <p:cNvPr id="2" name="Diagram 1">
            <a:extLst>
              <a:ext uri="{FF2B5EF4-FFF2-40B4-BE49-F238E27FC236}">
                <a16:creationId xmlns:a16="http://schemas.microsoft.com/office/drawing/2014/main" id="{7809090B-F9FE-1DF8-CEC3-6BE84BDC9EC5}"/>
              </a:ext>
            </a:extLst>
          </p:cNvPr>
          <p:cNvGraphicFramePr/>
          <p:nvPr>
            <p:extLst>
              <p:ext uri="{D42A27DB-BD31-4B8C-83A1-F6EECF244321}">
                <p14:modId xmlns:p14="http://schemas.microsoft.com/office/powerpoint/2010/main" val="16125016"/>
              </p:ext>
            </p:extLst>
          </p:nvPr>
        </p:nvGraphicFramePr>
        <p:xfrm>
          <a:off x="6096000" y="1743973"/>
          <a:ext cx="5218981" cy="45633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12" name="TextBox 611">
            <a:extLst>
              <a:ext uri="{FF2B5EF4-FFF2-40B4-BE49-F238E27FC236}">
                <a16:creationId xmlns:a16="http://schemas.microsoft.com/office/drawing/2014/main" id="{F49C24CC-6DE3-9D59-9101-C50C2F27B438}"/>
              </a:ext>
            </a:extLst>
          </p:cNvPr>
          <p:cNvSpPr txBox="1"/>
          <p:nvPr/>
        </p:nvSpPr>
        <p:spPr>
          <a:xfrm>
            <a:off x="8921749" y="6429375"/>
            <a:ext cx="2492375" cy="285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(SCIE, 2015)</a:t>
            </a:r>
            <a:endParaRPr lang="en-US"/>
          </a:p>
        </p:txBody>
      </p:sp>
      <p:sp>
        <p:nvSpPr>
          <p:cNvPr id="613" name="TextBox 612">
            <a:extLst>
              <a:ext uri="{FF2B5EF4-FFF2-40B4-BE49-F238E27FC236}">
                <a16:creationId xmlns:a16="http://schemas.microsoft.com/office/drawing/2014/main" id="{B56D420D-CBB1-5306-E4E2-8F95DA918E3F}"/>
              </a:ext>
            </a:extLst>
          </p:cNvPr>
          <p:cNvSpPr txBox="1"/>
          <p:nvPr/>
        </p:nvSpPr>
        <p:spPr>
          <a:xfrm>
            <a:off x="952500" y="1793875"/>
            <a:ext cx="4222750"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Comic Sans MS"/>
              </a:rPr>
              <a:t>These allegations all involve ANY action that could harm a child or indicate that a member </a:t>
            </a:r>
            <a:r>
              <a:rPr lang="en-US" sz="2800">
                <a:latin typeface="Comic Sans MS"/>
              </a:rPr>
              <a:t>of staff is unsuitable to </a:t>
            </a:r>
            <a:r>
              <a:rPr lang="en-US" sz="2800" dirty="0">
                <a:latin typeface="Comic Sans MS"/>
              </a:rPr>
              <a:t>work with children</a:t>
            </a:r>
            <a:endParaRPr lang="en-US" dirty="0">
              <a:latin typeface="Comic Sans MS"/>
            </a:endParaRPr>
          </a:p>
          <a:p>
            <a:r>
              <a:rPr lang="en-US" dirty="0"/>
              <a:t>                                    </a:t>
            </a:r>
            <a:r>
              <a:rPr lang="en-US" sz="1200">
                <a:latin typeface="Times New Roman"/>
                <a:cs typeface="Times New Roman"/>
              </a:rPr>
              <a:t>(SCIE, 2015)</a:t>
            </a:r>
          </a:p>
        </p:txBody>
      </p:sp>
    </p:spTree>
    <p:extLst>
      <p:ext uri="{BB962C8B-B14F-4D97-AF65-F5344CB8AC3E}">
        <p14:creationId xmlns:p14="http://schemas.microsoft.com/office/powerpoint/2010/main" val="24424632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1D2AE6-4992-D13A-B81E-B17B9562540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3580DE-09DE-C2E6-61CA-A5DE01FC07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F92449-2AA4-9479-7789-171B417EB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50784" y="-97892"/>
            <a:ext cx="10868519" cy="6049352"/>
          </a:xfrm>
          <a:custGeom>
            <a:avLst/>
            <a:gdLst>
              <a:gd name="connsiteX0" fmla="*/ 1648792 w 10868519"/>
              <a:gd name="connsiteY0" fmla="*/ 2336 h 6049352"/>
              <a:gd name="connsiteX1" fmla="*/ 124583 w 10868519"/>
              <a:gd name="connsiteY1" fmla="*/ 358514 h 6049352"/>
              <a:gd name="connsiteX2" fmla="*/ 0 w 10868519"/>
              <a:gd name="connsiteY2" fmla="*/ 420038 h 6049352"/>
              <a:gd name="connsiteX3" fmla="*/ 98260 w 10868519"/>
              <a:gd name="connsiteY3" fmla="*/ 6049352 h 6049352"/>
              <a:gd name="connsiteX4" fmla="*/ 10868519 w 10868519"/>
              <a:gd name="connsiteY4" fmla="*/ 5861357 h 6049352"/>
              <a:gd name="connsiteX5" fmla="*/ 4119075 w 10868519"/>
              <a:gd name="connsiteY5" fmla="*/ 753030 h 6049352"/>
              <a:gd name="connsiteX6" fmla="*/ 4034798 w 10868519"/>
              <a:gd name="connsiteY6" fmla="*/ 692507 h 6049352"/>
              <a:gd name="connsiteX7" fmla="*/ 1882049 w 10868519"/>
              <a:gd name="connsiteY7" fmla="*/ 1150 h 6049352"/>
              <a:gd name="connsiteX8" fmla="*/ 1648792 w 10868519"/>
              <a:gd name="connsiteY8" fmla="*/ 2336 h 6049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68519" h="6049352">
                <a:moveTo>
                  <a:pt x="1648792" y="2336"/>
                </a:moveTo>
                <a:cubicBezTo>
                  <a:pt x="1124538" y="20200"/>
                  <a:pt x="605764" y="140406"/>
                  <a:pt x="124583" y="358514"/>
                </a:cubicBezTo>
                <a:lnTo>
                  <a:pt x="0" y="420038"/>
                </a:lnTo>
                <a:lnTo>
                  <a:pt x="98260" y="6049352"/>
                </a:lnTo>
                <a:lnTo>
                  <a:pt x="10868519" y="5861357"/>
                </a:lnTo>
                <a:lnTo>
                  <a:pt x="4119075" y="753030"/>
                </a:lnTo>
                <a:lnTo>
                  <a:pt x="4034798" y="692507"/>
                </a:lnTo>
                <a:cubicBezTo>
                  <a:pt x="3377336" y="245206"/>
                  <a:pt x="2628961" y="19009"/>
                  <a:pt x="1882049" y="1150"/>
                </a:cubicBezTo>
                <a:cubicBezTo>
                  <a:pt x="1804246" y="-711"/>
                  <a:pt x="1726458" y="-310"/>
                  <a:pt x="1648792" y="2336"/>
                </a:cubicBez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8EB13F-C949-04B3-7B6B-F2B82196C465}"/>
              </a:ext>
            </a:extLst>
          </p:cNvPr>
          <p:cNvSpPr>
            <a:spLocks noGrp="1"/>
          </p:cNvSpPr>
          <p:nvPr>
            <p:ph type="ctrTitle"/>
          </p:nvPr>
        </p:nvSpPr>
        <p:spPr>
          <a:xfrm>
            <a:off x="775136" y="217759"/>
            <a:ext cx="7221829" cy="1372196"/>
          </a:xfrm>
        </p:spPr>
        <p:txBody>
          <a:bodyPr anchor="b">
            <a:normAutofit/>
          </a:bodyPr>
          <a:lstStyle/>
          <a:p>
            <a:pPr algn="ctr"/>
            <a:r>
              <a:rPr lang="en-GB"/>
              <a:t>How to deal with allegations against staff</a:t>
            </a:r>
          </a:p>
        </p:txBody>
      </p:sp>
      <p:sp>
        <p:nvSpPr>
          <p:cNvPr id="3" name="Subtitle 2">
            <a:extLst>
              <a:ext uri="{FF2B5EF4-FFF2-40B4-BE49-F238E27FC236}">
                <a16:creationId xmlns:a16="http://schemas.microsoft.com/office/drawing/2014/main" id="{87D0066F-B0D7-31BE-8CE9-77395BCE2A9E}"/>
              </a:ext>
            </a:extLst>
          </p:cNvPr>
          <p:cNvSpPr>
            <a:spLocks noGrp="1"/>
          </p:cNvSpPr>
          <p:nvPr>
            <p:ph type="subTitle" idx="1"/>
          </p:nvPr>
        </p:nvSpPr>
        <p:spPr>
          <a:xfrm>
            <a:off x="6612344" y="5281684"/>
            <a:ext cx="4748924" cy="652391"/>
          </a:xfrm>
        </p:spPr>
        <p:txBody>
          <a:bodyPr vert="horz" lIns="91440" tIns="45720" rIns="91440" bIns="45720" rtlCol="0" anchor="t">
            <a:normAutofit/>
          </a:bodyPr>
          <a:lstStyle/>
          <a:p>
            <a:pPr algn="r"/>
            <a:r>
              <a:rPr lang="en-US" sz="1200">
                <a:latin typeface="Times New Roman"/>
                <a:cs typeface="Times New Roman"/>
              </a:rPr>
              <a:t>(PembrokeshireCountyCouncil, 2022)</a:t>
            </a:r>
            <a:endParaRPr lang="en-US"/>
          </a:p>
        </p:txBody>
      </p:sp>
      <p:sp>
        <p:nvSpPr>
          <p:cNvPr id="7" name="TextBox 6">
            <a:extLst>
              <a:ext uri="{FF2B5EF4-FFF2-40B4-BE49-F238E27FC236}">
                <a16:creationId xmlns:a16="http://schemas.microsoft.com/office/drawing/2014/main" id="{35758AE6-5F5F-F5C5-F974-54D66BFF70EF}"/>
              </a:ext>
            </a:extLst>
          </p:cNvPr>
          <p:cNvSpPr txBox="1"/>
          <p:nvPr/>
        </p:nvSpPr>
        <p:spPr>
          <a:xfrm>
            <a:off x="114120" y="5467589"/>
            <a:ext cx="757537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ALL ALLEGATIONS MUST BE TAKEN </a:t>
            </a:r>
            <a:r>
              <a:rPr lang="en-US" sz="2800" b="1"/>
              <a:t>SERIOUSLY AND DEALT WITH PROMTLY</a:t>
            </a:r>
          </a:p>
          <a:p>
            <a:r>
              <a:rPr lang="en-US" sz="2800" b="1" dirty="0"/>
              <a:t>                                                                     </a:t>
            </a:r>
            <a:r>
              <a:rPr lang="en-US" sz="1200">
                <a:latin typeface="Times New Roman"/>
                <a:cs typeface="Times New Roman"/>
              </a:rPr>
              <a:t>(NSPCC, 2024)</a:t>
            </a:r>
            <a:endParaRPr lang="en-US" sz="2800" b="1" dirty="0"/>
          </a:p>
        </p:txBody>
      </p:sp>
      <p:sp>
        <p:nvSpPr>
          <p:cNvPr id="9" name="TextBox 8">
            <a:extLst>
              <a:ext uri="{FF2B5EF4-FFF2-40B4-BE49-F238E27FC236}">
                <a16:creationId xmlns:a16="http://schemas.microsoft.com/office/drawing/2014/main" id="{108DF2D0-6E7B-573A-A9DE-DB7FE48FFABE}"/>
              </a:ext>
            </a:extLst>
          </p:cNvPr>
          <p:cNvSpPr txBox="1"/>
          <p:nvPr/>
        </p:nvSpPr>
        <p:spPr>
          <a:xfrm>
            <a:off x="555625" y="1746250"/>
            <a:ext cx="104775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a:t>All Allegations need to be reported to the head teacher immediately or any of your senior safeguarding officer in the setting aslong as it does not relate to them</a:t>
            </a:r>
            <a:endParaRPr lang="en-US" dirty="0"/>
          </a:p>
          <a:p>
            <a:pPr marL="285750" indent="-285750">
              <a:buFont typeface="Calibri"/>
              <a:buChar char="-"/>
            </a:pPr>
            <a:endParaRPr lang="en-US" dirty="0"/>
          </a:p>
          <a:p>
            <a:pPr marL="285750" indent="-285750">
              <a:buFont typeface="Calibri"/>
              <a:buChar char="-"/>
            </a:pPr>
            <a:r>
              <a:rPr lang="en-US"/>
              <a:t>All allegations against staff need to be reported immediately to the Local Authority Deisgnated Officer (LADO) for Child Protection by the senior manager within your setting</a:t>
            </a:r>
            <a:endParaRPr lang="en-US" dirty="0"/>
          </a:p>
        </p:txBody>
      </p:sp>
      <p:sp>
        <p:nvSpPr>
          <p:cNvPr id="11" name="TextBox 10">
            <a:extLst>
              <a:ext uri="{FF2B5EF4-FFF2-40B4-BE49-F238E27FC236}">
                <a16:creationId xmlns:a16="http://schemas.microsoft.com/office/drawing/2014/main" id="{346966E0-1002-6174-5BED-49A0C3007A41}"/>
              </a:ext>
            </a:extLst>
          </p:cNvPr>
          <p:cNvSpPr txBox="1"/>
          <p:nvPr/>
        </p:nvSpPr>
        <p:spPr>
          <a:xfrm>
            <a:off x="571499" y="3476624"/>
            <a:ext cx="954087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IF the allegation is about one of the Designated safeguarding officers in the school then </a:t>
            </a:r>
            <a:r>
              <a:rPr lang="en-US" b="1" dirty="0"/>
              <a:t>your role is to immediatley report this to the ChildCare Assessment Team (CCAT) </a:t>
            </a:r>
          </a:p>
        </p:txBody>
      </p:sp>
      <p:sp>
        <p:nvSpPr>
          <p:cNvPr id="12" name="TextBox 11">
            <a:extLst>
              <a:ext uri="{FF2B5EF4-FFF2-40B4-BE49-F238E27FC236}">
                <a16:creationId xmlns:a16="http://schemas.microsoft.com/office/drawing/2014/main" id="{70521C75-F059-9280-1152-AE3EFB9143B8}"/>
              </a:ext>
            </a:extLst>
          </p:cNvPr>
          <p:cNvSpPr txBox="1"/>
          <p:nvPr/>
        </p:nvSpPr>
        <p:spPr>
          <a:xfrm>
            <a:off x="746125" y="4571999"/>
            <a:ext cx="10064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Failure to report an accustion or concern will result in a disciplinary</a:t>
            </a:r>
          </a:p>
        </p:txBody>
      </p:sp>
    </p:spTree>
    <p:extLst>
      <p:ext uri="{BB962C8B-B14F-4D97-AF65-F5344CB8AC3E}">
        <p14:creationId xmlns:p14="http://schemas.microsoft.com/office/powerpoint/2010/main" val="19540743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F0A1FE-E4BB-CB27-9FBE-3F29681E4F40}"/>
            </a:ext>
          </a:extLst>
        </p:cNvPr>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097001E4-F1B9-8109-8225-C13DBFCD8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1C75B3AE-67C6-9454-4AE3-6EED2DC56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65" y="-318"/>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40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0DB371D4-E446-B25D-7F9D-892C16CD1577}"/>
              </a:ext>
            </a:extLst>
          </p:cNvPr>
          <p:cNvSpPr txBox="1"/>
          <p:nvPr/>
        </p:nvSpPr>
        <p:spPr>
          <a:xfrm>
            <a:off x="1066800" y="290723"/>
            <a:ext cx="8905141" cy="124729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100" b="1">
                <a:latin typeface="Comic Sans MS"/>
                <a:ea typeface="+mj-ea"/>
                <a:cs typeface="+mj-cs"/>
              </a:rPr>
              <a:t>Fact and Figures for abuse and neglect </a:t>
            </a:r>
            <a:endParaRPr lang="en-US" sz="4100" b="1" dirty="0">
              <a:latin typeface="Comic Sans MS"/>
              <a:ea typeface="+mj-ea"/>
              <a:cs typeface="+mj-cs"/>
            </a:endParaRPr>
          </a:p>
        </p:txBody>
      </p:sp>
      <p:sp>
        <p:nvSpPr>
          <p:cNvPr id="3" name="Subtitle 2">
            <a:extLst>
              <a:ext uri="{FF2B5EF4-FFF2-40B4-BE49-F238E27FC236}">
                <a16:creationId xmlns:a16="http://schemas.microsoft.com/office/drawing/2014/main" id="{77A3C014-230C-A09F-1072-3FB9916DC6F7}"/>
              </a:ext>
            </a:extLst>
          </p:cNvPr>
          <p:cNvSpPr>
            <a:spLocks noGrp="1"/>
          </p:cNvSpPr>
          <p:nvPr>
            <p:ph type="subTitle" idx="1"/>
          </p:nvPr>
        </p:nvSpPr>
        <p:spPr>
          <a:xfrm>
            <a:off x="2238258" y="1831245"/>
            <a:ext cx="9560242" cy="4724196"/>
          </a:xfrm>
        </p:spPr>
        <p:txBody>
          <a:bodyPr vert="horz" lIns="91440" tIns="45720" rIns="91440" bIns="45720" rtlCol="0" anchor="t">
            <a:normAutofit/>
          </a:bodyPr>
          <a:lstStyle/>
          <a:p>
            <a:pPr indent="-228600">
              <a:lnSpc>
                <a:spcPct val="110000"/>
              </a:lnSpc>
            </a:pPr>
            <a:endParaRPr lang="en-US" sz="700"/>
          </a:p>
          <a:p>
            <a:pPr marL="342900" indent="-228600">
              <a:lnSpc>
                <a:spcPct val="110000"/>
              </a:lnSpc>
              <a:buChar char="•"/>
            </a:pPr>
            <a:endParaRPr lang="en-US" sz="2400">
              <a:latin typeface="Comic Sans MS"/>
            </a:endParaRPr>
          </a:p>
          <a:p>
            <a:pPr marL="285750" indent="-228600">
              <a:lnSpc>
                <a:spcPct val="110000"/>
              </a:lnSpc>
              <a:buChar char="•"/>
            </a:pPr>
            <a:endParaRPr lang="en-US" sz="700">
              <a:latin typeface="Comic Sans MS"/>
            </a:endParaRPr>
          </a:p>
          <a:p>
            <a:pPr indent="-228600">
              <a:lnSpc>
                <a:spcPct val="110000"/>
              </a:lnSpc>
            </a:pPr>
            <a:endParaRPr lang="en-US" sz="700">
              <a:latin typeface="Comic Sans MS"/>
            </a:endParaRPr>
          </a:p>
          <a:p>
            <a:pPr indent="-228600">
              <a:lnSpc>
                <a:spcPct val="110000"/>
              </a:lnSpc>
            </a:pPr>
            <a:endParaRPr lang="en-US" sz="700">
              <a:latin typeface="Comic Sans MS"/>
            </a:endParaRPr>
          </a:p>
        </p:txBody>
      </p:sp>
      <p:pic>
        <p:nvPicPr>
          <p:cNvPr id="27" name="Picture 26" descr="180+ Thousand Safeguarding Royalty-Free Images, Stock Photos ...">
            <a:extLst>
              <a:ext uri="{FF2B5EF4-FFF2-40B4-BE49-F238E27FC236}">
                <a16:creationId xmlns:a16="http://schemas.microsoft.com/office/drawing/2014/main" id="{9560C48D-B9D9-8403-8CFD-3328A6BD7B47}"/>
              </a:ext>
            </a:extLst>
          </p:cNvPr>
          <p:cNvPicPr>
            <a:picLocks noChangeAspect="1"/>
          </p:cNvPicPr>
          <p:nvPr/>
        </p:nvPicPr>
        <p:blipFill>
          <a:blip r:embed="rId2"/>
          <a:stretch>
            <a:fillRect/>
          </a:stretch>
        </p:blipFill>
        <p:spPr>
          <a:xfrm>
            <a:off x="8100563" y="2476231"/>
            <a:ext cx="3682760" cy="3443916"/>
          </a:xfrm>
          <a:prstGeom prst="rect">
            <a:avLst/>
          </a:prstGeom>
        </p:spPr>
      </p:pic>
      <p:sp>
        <p:nvSpPr>
          <p:cNvPr id="28" name="TextBox 27">
            <a:extLst>
              <a:ext uri="{FF2B5EF4-FFF2-40B4-BE49-F238E27FC236}">
                <a16:creationId xmlns:a16="http://schemas.microsoft.com/office/drawing/2014/main" id="{CAD2041A-2E5D-0C3A-94CD-6F74E04D0C14}"/>
              </a:ext>
            </a:extLst>
          </p:cNvPr>
          <p:cNvSpPr txBox="1"/>
          <p:nvPr/>
        </p:nvSpPr>
        <p:spPr>
          <a:xfrm>
            <a:off x="9454551" y="614775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(British Expertise, 2020; NSPCC, 2021)</a:t>
            </a:r>
            <a:endParaRPr lang="en-US"/>
          </a:p>
        </p:txBody>
      </p:sp>
    </p:spTree>
    <p:extLst>
      <p:ext uri="{BB962C8B-B14F-4D97-AF65-F5344CB8AC3E}">
        <p14:creationId xmlns:p14="http://schemas.microsoft.com/office/powerpoint/2010/main" val="8629189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BABDF6-5351-078D-1B01-CBE7A74AD03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663864-FD4D-9359-3F4A-18EE5C428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6ECE62A-AE66-6513-6BE9-115ACB605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50784" y="-97892"/>
            <a:ext cx="10868519" cy="6049352"/>
          </a:xfrm>
          <a:custGeom>
            <a:avLst/>
            <a:gdLst>
              <a:gd name="connsiteX0" fmla="*/ 1648792 w 10868519"/>
              <a:gd name="connsiteY0" fmla="*/ 2336 h 6049352"/>
              <a:gd name="connsiteX1" fmla="*/ 124583 w 10868519"/>
              <a:gd name="connsiteY1" fmla="*/ 358514 h 6049352"/>
              <a:gd name="connsiteX2" fmla="*/ 0 w 10868519"/>
              <a:gd name="connsiteY2" fmla="*/ 420038 h 6049352"/>
              <a:gd name="connsiteX3" fmla="*/ 98260 w 10868519"/>
              <a:gd name="connsiteY3" fmla="*/ 6049352 h 6049352"/>
              <a:gd name="connsiteX4" fmla="*/ 10868519 w 10868519"/>
              <a:gd name="connsiteY4" fmla="*/ 5861357 h 6049352"/>
              <a:gd name="connsiteX5" fmla="*/ 4119075 w 10868519"/>
              <a:gd name="connsiteY5" fmla="*/ 753030 h 6049352"/>
              <a:gd name="connsiteX6" fmla="*/ 4034798 w 10868519"/>
              <a:gd name="connsiteY6" fmla="*/ 692507 h 6049352"/>
              <a:gd name="connsiteX7" fmla="*/ 1882049 w 10868519"/>
              <a:gd name="connsiteY7" fmla="*/ 1150 h 6049352"/>
              <a:gd name="connsiteX8" fmla="*/ 1648792 w 10868519"/>
              <a:gd name="connsiteY8" fmla="*/ 2336 h 6049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68519" h="6049352">
                <a:moveTo>
                  <a:pt x="1648792" y="2336"/>
                </a:moveTo>
                <a:cubicBezTo>
                  <a:pt x="1124538" y="20200"/>
                  <a:pt x="605764" y="140406"/>
                  <a:pt x="124583" y="358514"/>
                </a:cubicBezTo>
                <a:lnTo>
                  <a:pt x="0" y="420038"/>
                </a:lnTo>
                <a:lnTo>
                  <a:pt x="98260" y="6049352"/>
                </a:lnTo>
                <a:lnTo>
                  <a:pt x="10868519" y="5861357"/>
                </a:lnTo>
                <a:lnTo>
                  <a:pt x="4119075" y="753030"/>
                </a:lnTo>
                <a:lnTo>
                  <a:pt x="4034798" y="692507"/>
                </a:lnTo>
                <a:cubicBezTo>
                  <a:pt x="3377336" y="245206"/>
                  <a:pt x="2628961" y="19009"/>
                  <a:pt x="1882049" y="1150"/>
                </a:cubicBezTo>
                <a:cubicBezTo>
                  <a:pt x="1804246" y="-711"/>
                  <a:pt x="1726458" y="-310"/>
                  <a:pt x="1648792" y="2336"/>
                </a:cubicBez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788BE02-9DB3-81E2-EC7A-226BF8A6E99A}"/>
              </a:ext>
            </a:extLst>
          </p:cNvPr>
          <p:cNvSpPr>
            <a:spLocks noGrp="1"/>
          </p:cNvSpPr>
          <p:nvPr>
            <p:ph type="ctrTitle"/>
          </p:nvPr>
        </p:nvSpPr>
        <p:spPr>
          <a:xfrm>
            <a:off x="-1309581" y="-371713"/>
            <a:ext cx="7221829" cy="1372196"/>
          </a:xfrm>
        </p:spPr>
        <p:txBody>
          <a:bodyPr anchor="b">
            <a:normAutofit/>
          </a:bodyPr>
          <a:lstStyle/>
          <a:p>
            <a:pPr algn="ctr"/>
            <a:r>
              <a:rPr lang="en-GB" sz="4800"/>
              <a:t>Conclusion</a:t>
            </a:r>
            <a:endParaRPr lang="en-GB" sz="4800" dirty="0"/>
          </a:p>
        </p:txBody>
      </p:sp>
    </p:spTree>
    <p:extLst>
      <p:ext uri="{BB962C8B-B14F-4D97-AF65-F5344CB8AC3E}">
        <p14:creationId xmlns:p14="http://schemas.microsoft.com/office/powerpoint/2010/main" val="49535961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4E73A-1CC8-9B69-71D2-9F7E888D3C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48F2272-7A6B-DD6F-842B-FC754BFE6DA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6657398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752AE-9C7D-48FB-B192-E861024306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10E799F-2525-039F-596C-6B4A2880D93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6740758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89985-3B65-478B-33A5-B201815811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6DB011B-4D6F-C23A-8D77-5F86B6AD671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591556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479BD-6DD4-E32D-2E21-DA1C5A7D350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0881E8E-B58C-4FE7-CA8C-52F0ECD5B1A1}"/>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14218137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F7EDC-DEAB-F5A3-4B65-1E4CC3E81CE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2BD98E4-CE78-8CDE-204A-B74A53F7954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6745621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SwellVTI">
  <a:themeElements>
    <a:clrScheme name="Swell">
      <a:dk1>
        <a:sysClr val="windowText" lastClr="000000"/>
      </a:dk1>
      <a:lt1>
        <a:sysClr val="window" lastClr="FFFFFF"/>
      </a:lt1>
      <a:dk2>
        <a:srgbClr val="233B47"/>
      </a:dk2>
      <a:lt2>
        <a:srgbClr val="FEEFD9"/>
      </a:lt2>
      <a:accent1>
        <a:srgbClr val="16AEA7"/>
      </a:accent1>
      <a:accent2>
        <a:srgbClr val="618F88"/>
      </a:accent2>
      <a:accent3>
        <a:srgbClr val="7A9973"/>
      </a:accent3>
      <a:accent4>
        <a:srgbClr val="8AAE8E"/>
      </a:accent4>
      <a:accent5>
        <a:srgbClr val="EB8F60"/>
      </a:accent5>
      <a:accent6>
        <a:srgbClr val="E57A6F"/>
      </a:accent6>
      <a:hlink>
        <a:srgbClr val="13968F"/>
      </a:hlink>
      <a:folHlink>
        <a:srgbClr val="E5615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0</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SwellVTI</vt:lpstr>
      <vt:lpstr>Keeping Our Children Safe</vt:lpstr>
      <vt:lpstr>What is safeguarding?  </vt:lpstr>
      <vt:lpstr>        Creating a Safe Environment                                                                             How do we do it?</vt:lpstr>
      <vt:lpstr>Good Practice   </vt:lpstr>
      <vt:lpstr>Legislation and Guidance</vt:lpstr>
      <vt:lpstr>Who is responsible?</vt:lpstr>
      <vt:lpstr>Child Protection</vt:lpstr>
      <vt:lpstr>Types of abuse </vt:lpstr>
      <vt:lpstr>Signs and symptoms  Physical  Bruising,  burns, bites, cuts, or broken bones. These marks may not match to the reason of the incident. The child may seem afraid or uncomfortable around a certain person/persons. The child may seem withdrawn and could flinch at unexpected times (NSPCC, 2024). </vt:lpstr>
      <vt:lpstr>PowerPoint Presentation</vt:lpstr>
      <vt:lpstr>What do you do?</vt:lpstr>
      <vt:lpstr>Interventions </vt:lpstr>
      <vt:lpstr>Who is responsible?</vt:lpstr>
      <vt:lpstr>PowerPoint Presentation</vt:lpstr>
      <vt:lpstr>What is neglect ?    Different forms of Neglect can manifest in various ways, making it challenging to identify. However, it can generally be categorised into four main types Centers for Disease Control and Prevention (2024)</vt:lpstr>
      <vt:lpstr>How to deal with a disclosure</vt:lpstr>
      <vt:lpstr>PowerPoint Presentation</vt:lpstr>
      <vt:lpstr>E-safety</vt:lpstr>
      <vt:lpstr>PowerPoint Presentation</vt:lpstr>
      <vt:lpstr>Who is responsible?</vt:lpstr>
      <vt:lpstr>Allegations about staff, governors and volunteers Safeguarding in schools </vt:lpstr>
      <vt:lpstr>PowerPoint Presentation</vt:lpstr>
      <vt:lpstr>How to deal with allegations against staff</vt:lpstr>
      <vt:lpstr>PowerPoint Presentation</vt:lpstr>
      <vt:lpstr>Conclusion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180</cp:revision>
  <dcterms:created xsi:type="dcterms:W3CDTF">2025-03-16T20:50:52Z</dcterms:created>
  <dcterms:modified xsi:type="dcterms:W3CDTF">2025-04-26T16:03:16Z</dcterms:modified>
</cp:coreProperties>
</file>