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9" r:id="rId4"/>
  </p:sldMasterIdLst>
  <p:notesMasterIdLst>
    <p:notesMasterId r:id="rId10"/>
  </p:notesMasterIdLst>
  <p:handoutMasterIdLst>
    <p:handoutMasterId r:id="rId11"/>
  </p:handoutMasterIdLst>
  <p:sldIdLst>
    <p:sldId id="256" r:id="rId5"/>
    <p:sldId id="257" r:id="rId6"/>
    <p:sldId id="258" r:id="rId7"/>
    <p:sldId id="259" r:id="rId8"/>
    <p:sldId id="260" r:id="rId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0" autoAdjust="0"/>
    <p:restoredTop sz="94249" autoAdjust="0"/>
  </p:normalViewPr>
  <p:slideViewPr>
    <p:cSldViewPr>
      <p:cViewPr varScale="1">
        <p:scale>
          <a:sx n="107" d="100"/>
          <a:sy n="107" d="100"/>
        </p:scale>
        <p:origin x="1710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3F50E497-B91B-3EB7-945B-4DF731B3861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AEECDE03-ADD3-DCD9-EEE7-22EDF681609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E80E25BB-864A-4928-ACF4-39FED840B0F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15E5D25-5B02-E3A4-1583-36EC17A754F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606CBB8-7091-4A0A-A70A-56D2E906F3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B40422C0-29CD-16A7-65D1-05803E14D1D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A924D116-7CD5-2BF7-7C75-88E211E7F4A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7D5766A2-0D0E-FC4B-2CA2-11476366D09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C1C38E08-F5DE-5E91-9AFE-71021CE1FF6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FE413D8A-FD9D-7DD5-AFDB-9646A28FE97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EA3094-566C-EB86-5391-27CC1B86E0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094B4969-61C3-4126-8AB3-120A6ED1B3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E7DF6E91-6956-6618-EAFE-F33C2DB15D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F70DFC67-4E32-5C05-AF71-1D8125EC38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7C1CB96C-D3BA-2764-7205-A6A46B62D8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582EECE-D9CF-413A-BF55-3642B7CC565D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9582650-20B5-29C5-1E4D-83B42398F1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A08DCABA-1B10-9237-E77F-42B86D6304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23A08ADE-ADC1-7378-789D-C21E3E9128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AE2A431-A3AD-4CD0-B18E-813363E93822}" type="slidenum">
              <a:rPr lang="en-GB" altLang="en-US" smtClean="0">
                <a:latin typeface="Verdana" panose="020B0604030504040204" pitchFamily="34" charset="0"/>
              </a:rPr>
              <a:pPr/>
              <a:t>3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09A6C123-941C-0FB3-19CA-D6C437A2E6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E4D3F47C-F1D0-2A19-D8F1-92D2DA67B0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96A36CF2-2B47-70AF-80CE-6FE00CD5BD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F6B2629-2D34-47EB-998D-512678A65338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DF396-3D66-46F1-4632-3F10632BE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E22896-E3E3-45E0-9F3F-BF138F3CCFB2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C3E3C-1430-A28A-8E68-2118C0DA0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1CAEC-0802-B5A2-F842-54D310EB5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8EBC4-99A8-48BA-9723-FA43232C68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804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60E5A-CC65-0BD9-680D-6AFE7BE3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23B7C-08F9-45B5-916D-935413F3F31F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EA71E-2E29-5015-6393-1BA28F009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573CA-4F5F-1CE8-44AC-47967C6C9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79914-8D2F-481A-A283-9958DB0B1D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379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64B-E868-F19F-B6AF-EA4F3BE96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4D11F-1D7B-40A8-A8D5-F60BD198037A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8634EE6-97F4-A8BF-AAFD-42F2ACB362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EFCD8-EBBC-475D-9DA2-1BBA71A2117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0019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29AF965-5D5E-1BD3-5413-A58E10C88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04AFC-7B63-4B44-B8EC-007651C37E90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44EAF-CF7D-2495-D5E7-3B60F02C5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0B048-4833-470F-BF21-C7A1F954AF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0852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D2DAA9-593D-5CB7-552C-CAACFF858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302DB-F66A-477F-A05A-8A698F5A87B0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39EBF8B-4A00-BDFB-CE2D-13E3ADC963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83CC8-CD54-4A37-957F-8413B9025F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8936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DC0231-8AAE-B0D3-3201-20D3A3B87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1F568-D39C-4FC4-805B-023D3F6B4E78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C1B5851-5544-2E90-353B-58E256FC3F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5BCE4-D7A7-4C28-8B79-6714331997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2477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85DA7A-135A-E713-4895-B7ABA71DB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6F7F5-BDB8-4AD3-9688-900DCE46EA6D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B6EB965-9956-0640-CB99-AE59F4E7DB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DB877-CC76-471C-933A-126E83519D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3522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A1EE5-7969-E1A4-7F95-E4FD283CD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B5354-E803-4D2B-BB52-8482983D0716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30265-0BAF-07CA-8834-A6596D4D44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8A865-DAAE-4FDF-95B5-253264AD09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272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19AFCD-84A0-CE23-670B-B781D9F20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B7EAC-62E7-4BB8-9598-3B2D0D77A60D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8301C-D5CE-E15E-CAF2-B0C3718803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4C906-5DDF-4C77-AE65-96BEEDB6FC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9900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59A00-B998-E3CB-3B72-8F7B2584C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38E3E-AF85-46F9-AB34-3D3345BC2B1A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5DB156-B43F-6CDC-95FF-239BCFF218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BFB4C-4483-4989-BBFF-39B4C887DC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3799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0AF8E-7D1E-2C08-0147-A7AE68DB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B3249-F558-4BAD-96F8-96BCFC207753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E38199-4DD3-D619-AD22-A3A5232FA1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A8AC8-8D62-42DF-BD5D-3EAFA9A28D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5769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4ABFBBD-D14D-3B8A-A2A7-2332ABEA25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165FA42-9880-20E1-695F-6BD61A7EF7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C5271-9882-786D-E5BD-73A1D366FE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842C0C-6A8B-4C72-B11B-9D62573A0B5F}" type="datetime1">
              <a:rPr lang="en-GB" altLang="en-US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CAA74-27DD-717A-B935-60839EF8CB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041E805-81F2-4FBC-B640-77AB66CC71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0" r:id="rId2"/>
    <p:sldLayoutId id="2147484080" r:id="rId3"/>
    <p:sldLayoutId id="2147484081" r:id="rId4"/>
    <p:sldLayoutId id="2147484082" r:id="rId5"/>
    <p:sldLayoutId id="2147484083" r:id="rId6"/>
    <p:sldLayoutId id="2147484084" r:id="rId7"/>
    <p:sldLayoutId id="2147484085" r:id="rId8"/>
    <p:sldLayoutId id="2147484086" r:id="rId9"/>
    <p:sldLayoutId id="2147484087" r:id="rId10"/>
    <p:sldLayoutId id="214748408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media2.m4a"/><Relationship Id="rId7" Type="http://schemas.openxmlformats.org/officeDocument/2006/relationships/image" Target="../media/image5.jpe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media3.m4a"/><Relationship Id="rId7" Type="http://schemas.openxmlformats.org/officeDocument/2006/relationships/image" Target="../media/image8.jpeg"/><Relationship Id="rId12" Type="http://schemas.openxmlformats.org/officeDocument/2006/relationships/image" Target="../media/image3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notesSlide" Target="../notesSlides/notesSlide2.xml"/><Relationship Id="rId10" Type="http://schemas.openxmlformats.org/officeDocument/2006/relationships/image" Target="../media/image11.jpe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audio" Target="../media/media4.m4a"/><Relationship Id="rId7" Type="http://schemas.openxmlformats.org/officeDocument/2006/relationships/image" Target="../media/image14.pn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13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3.png"/><Relationship Id="rId5" Type="http://schemas.openxmlformats.org/officeDocument/2006/relationships/image" Target="../media/image16.jpe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349EB-8D5C-426A-4CA5-4067EE543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288" y="425450"/>
            <a:ext cx="8856662" cy="179070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/>
              <a:t>Term 2</a:t>
            </a:r>
            <a:br>
              <a:rPr lang="en-GB" dirty="0"/>
            </a:br>
            <a:r>
              <a:rPr lang="en-GB" dirty="0"/>
              <a:t>Optional modules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MSc. Public Health and Social Care in Practice (</a:t>
            </a:r>
            <a:r>
              <a:rPr lang="en-GB" dirty="0" err="1"/>
              <a:t>PHSCiP</a:t>
            </a:r>
            <a:r>
              <a:rPr lang="en-GB" dirty="0"/>
              <a:t>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68369-B95D-AE39-6EE1-2CA3C1C3FF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750" y="3429000"/>
            <a:ext cx="7993063" cy="2303463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The optional modules will allow you to explore areas such as: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  <a:latin typeface="Helvetica Neue"/>
            </a:endParaRPr>
          </a:p>
          <a:p>
            <a:pPr marL="457200" indent="-457200">
              <a:buFont typeface="Wingdings" panose="05000000000000000000" pitchFamily="2" charset="2"/>
              <a:buChar char="v"/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Quality Assurance and Service Improvement</a:t>
            </a:r>
          </a:p>
          <a:p>
            <a:pPr marL="457200" indent="-457200">
              <a:buFont typeface="Wingdings" panose="05000000000000000000" pitchFamily="2" charset="2"/>
              <a:buChar char="v"/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Population Health and Digital Health Promotion</a:t>
            </a:r>
          </a:p>
          <a:p>
            <a:pPr marL="457200" indent="-457200">
              <a:buFont typeface="Wingdings" panose="05000000000000000000" pitchFamily="2" charset="2"/>
              <a:buChar char="v"/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Service Integration and Partnership Working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442767A-CD89-1CB6-FC62-661C545F968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749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275F009-169B-241E-2D01-A10B34DFE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  <a:latin typeface="Lato" panose="020F0502020204030203" pitchFamily="34" charset="0"/>
              </a:rPr>
              <a:t>Quality Assurance and Service Improvements </a:t>
            </a:r>
            <a:endParaRPr lang="en-GB" altLang="en-US"/>
          </a:p>
        </p:txBody>
      </p:sp>
      <p:pic>
        <p:nvPicPr>
          <p:cNvPr id="1026" name="Picture 2" descr="What is Quality Assurance in Healthcare?">
            <a:extLst>
              <a:ext uri="{FF2B5EF4-FFF2-40B4-BE49-F238E27FC236}">
                <a16:creationId xmlns:a16="http://schemas.microsoft.com/office/drawing/2014/main" id="{5B906922-AF0C-3072-7AC9-85E195D75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03" t="12749"/>
          <a:stretch>
            <a:fillRect/>
          </a:stretch>
        </p:blipFill>
        <p:spPr bwMode="auto">
          <a:xfrm>
            <a:off x="695325" y="2595563"/>
            <a:ext cx="1935163" cy="219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Quality in Health social Care Assignment – Locus Assignment Help">
            <a:extLst>
              <a:ext uri="{FF2B5EF4-FFF2-40B4-BE49-F238E27FC236}">
                <a16:creationId xmlns:a16="http://schemas.microsoft.com/office/drawing/2014/main" id="{F391BD63-85E1-C037-0D55-FBA35CC714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10"/>
          <a:stretch>
            <a:fillRect/>
          </a:stretch>
        </p:blipFill>
        <p:spPr bwMode="auto">
          <a:xfrm>
            <a:off x="2847975" y="2190750"/>
            <a:ext cx="4816475" cy="353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What is Quality Assurance in Health Care? | Respiratory Therapy Zone -  YouTube">
            <a:extLst>
              <a:ext uri="{FF2B5EF4-FFF2-40B4-BE49-F238E27FC236}">
                <a16:creationId xmlns:a16="http://schemas.microsoft.com/office/drawing/2014/main" id="{AD10C347-EC92-425D-88BE-8ABA8BFE7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200" y="1608138"/>
            <a:ext cx="1254125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BB7E6C8-A81C-4593-39F9-683CF288DED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625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23E0237-FFC8-1677-F396-DB4CB5100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  <a:latin typeface="Lato" panose="020F0502020204030203" pitchFamily="34" charset="0"/>
              </a:rPr>
              <a:t>Population Health and Digital Health Promotion </a:t>
            </a:r>
            <a:endParaRPr lang="en-GB" altLang="en-US"/>
          </a:p>
        </p:txBody>
      </p:sp>
      <p:pic>
        <p:nvPicPr>
          <p:cNvPr id="2050" name="Picture 2" descr="Population health: big data, big solutions - University of Mississippi  Medical Center">
            <a:extLst>
              <a:ext uri="{FF2B5EF4-FFF2-40B4-BE49-F238E27FC236}">
                <a16:creationId xmlns:a16="http://schemas.microsoft.com/office/drawing/2014/main" id="{38EB2064-0DB7-4EC8-1255-77A5B4475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5" y="3084513"/>
            <a:ext cx="3144838" cy="235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Population Health Fundamentals | Center | AHA">
            <a:extLst>
              <a:ext uri="{FF2B5EF4-FFF2-40B4-BE49-F238E27FC236}">
                <a16:creationId xmlns:a16="http://schemas.microsoft.com/office/drawing/2014/main" id="{9AAB4239-13B5-57D6-E6E3-10F239E2F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0" y="3079750"/>
            <a:ext cx="523875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2EF1E17C-7190-8206-D1C0-736BD5FE2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788" y="1628775"/>
            <a:ext cx="134461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D90DA117-8877-FA36-3FC4-CCC19E401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689100"/>
            <a:ext cx="1390650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 descr="Best iPhone Health App Compatible Devices">
            <a:extLst>
              <a:ext uri="{FF2B5EF4-FFF2-40B4-BE49-F238E27FC236}">
                <a16:creationId xmlns:a16="http://schemas.microsoft.com/office/drawing/2014/main" id="{2D7DDCDA-6EB8-051C-1C8E-D39B103F5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1712913"/>
            <a:ext cx="2071687" cy="110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" name="Picture 14" descr="What is Telemedicine? All You Need To Know: Explained | VSee">
            <a:extLst>
              <a:ext uri="{FF2B5EF4-FFF2-40B4-BE49-F238E27FC236}">
                <a16:creationId xmlns:a16="http://schemas.microsoft.com/office/drawing/2014/main" id="{5D4C85C0-5858-90F7-9AE4-8D3238789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00" y="1582738"/>
            <a:ext cx="1584325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717B21A-770D-3CCB-C1B7-5C2A49FF29A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300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EB57739-4E70-512B-8B66-104BB449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57238" y="188913"/>
            <a:ext cx="8229601" cy="1143000"/>
          </a:xfrm>
        </p:spPr>
        <p:txBody>
          <a:bodyPr/>
          <a:lstStyle/>
          <a:p>
            <a:r>
              <a:rPr lang="en-GB" altLang="en-US" b="1">
                <a:solidFill>
                  <a:srgbClr val="000000"/>
                </a:solidFill>
                <a:latin typeface="Lato" panose="020F0502020204030203" pitchFamily="34" charset="0"/>
              </a:rPr>
              <a:t>Service Integration and Partnership Working </a:t>
            </a:r>
            <a:endParaRPr lang="en-GB" altLang="en-US"/>
          </a:p>
        </p:txBody>
      </p:sp>
      <p:pic>
        <p:nvPicPr>
          <p:cNvPr id="3074" name="Picture 2" descr="What is Integrated Care? - YouTube">
            <a:extLst>
              <a:ext uri="{FF2B5EF4-FFF2-40B4-BE49-F238E27FC236}">
                <a16:creationId xmlns:a16="http://schemas.microsoft.com/office/drawing/2014/main" id="{1CE5665B-E1DF-1D79-B7D1-A8869D829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412875"/>
            <a:ext cx="352107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Chart, sunburst chart&#10;&#10;Description automatically generated">
            <a:extLst>
              <a:ext uri="{FF2B5EF4-FFF2-40B4-BE49-F238E27FC236}">
                <a16:creationId xmlns:a16="http://schemas.microsoft.com/office/drawing/2014/main" id="{3E1632FD-C640-4DA2-0E49-BDF1AE819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08" t="18517" r="43687" b="8270"/>
          <a:stretch>
            <a:fillRect/>
          </a:stretch>
        </p:blipFill>
        <p:spPr bwMode="auto">
          <a:xfrm>
            <a:off x="628650" y="2259013"/>
            <a:ext cx="3151188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NHS England » Working in partnership with people and communities: Statutory  guidance">
            <a:extLst>
              <a:ext uri="{FF2B5EF4-FFF2-40B4-BE49-F238E27FC236}">
                <a16:creationId xmlns:a16="http://schemas.microsoft.com/office/drawing/2014/main" id="{0833F720-C788-E8EE-E3E8-1B974AF66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413" y="2924175"/>
            <a:ext cx="4325937" cy="272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A7DDBF9-2E23-7DCD-6919-F1F6ACAB007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232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>
            <a:extLst>
              <a:ext uri="{FF2B5EF4-FFF2-40B4-BE49-F238E27FC236}">
                <a16:creationId xmlns:a16="http://schemas.microsoft.com/office/drawing/2014/main" id="{32476BFC-ACF2-7578-F82A-5CD8B83CE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GB" altLang="en-US" sz="400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/>
              <a:t>Are you able to make a choice?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/>
              <a:t>Well done!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altLang="en-US" sz="400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/>
              <a:t>Any 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5C67F-495A-1D02-97FB-8EC1DB22006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BFEB3C-2EEC-47EB-ACDB-3D948EC06150}" type="datetime1">
              <a:rPr lang="en-GB" altLang="en-US" smtClean="0"/>
              <a:pPr>
                <a:defRPr/>
              </a:pPr>
              <a:t>21/04/2023</a:t>
            </a:fld>
            <a:endParaRPr lang="en-GB" altLang="en-US" dirty="0"/>
          </a:p>
        </p:txBody>
      </p:sp>
      <p:sp>
        <p:nvSpPr>
          <p:cNvPr id="13316" name="Slide Number Placeholder 4">
            <a:extLst>
              <a:ext uri="{FF2B5EF4-FFF2-40B4-BE49-F238E27FC236}">
                <a16:creationId xmlns:a16="http://schemas.microsoft.com/office/drawing/2014/main" id="{EF31A466-AC83-F24B-EBA0-A7F7483C82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1F5E7A2-239C-4ECC-B24E-F70D81A0AC71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13317" name="Picture 2" descr="We should all be asking more questions | Financial Times">
            <a:extLst>
              <a:ext uri="{FF2B5EF4-FFF2-40B4-BE49-F238E27FC236}">
                <a16:creationId xmlns:a16="http://schemas.microsoft.com/office/drawing/2014/main" id="{4070B552-2E02-DA51-6282-F5D187A79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15888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B0FCA05-A59A-77C2-374B-75081EB6D92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554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|50.4|42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5|46.6|74.2|18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|154.8|1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"/>
</p:tagLst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5" ma:contentTypeDescription="Create a new document." ma:contentTypeScope="" ma:versionID="75b8b3155239ce74477859a8f1f7f6f1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6be0f49642d00edf1af75732f65b38ce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hidden="true" ma:internalName="SharingHintHash" ma:readOnly="true">
      <xsd:simpleType>
        <xsd:restriction base="dms:Text"/>
      </xsd:simple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85e222-3c8d-40d1-8655-532d5209bd26" xsi:nil="true"/>
  </documentManagement>
</p:properties>
</file>

<file path=customXml/itemProps1.xml><?xml version="1.0" encoding="utf-8"?>
<ds:datastoreItem xmlns:ds="http://schemas.openxmlformats.org/officeDocument/2006/customXml" ds:itemID="{A4F6987D-0B54-47FA-90D3-5D7A9A6AB3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ff46f4-612e-44ba-884a-bcd0b08f5dc6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F630A7-9EE3-43E1-AB91-00B33376D2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58EF3C-E824-44E1-A809-73E3D1ED95B6}">
  <ds:schemaRefs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purl.org/dc/elements/1.1/"/>
    <ds:schemaRef ds:uri="2185e222-3c8d-40d1-8655-532d5209bd26"/>
    <ds:schemaRef ds:uri="2fff46f4-612e-44ba-884a-bcd0b08f5dc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83</Words>
  <Application>Microsoft Office PowerPoint</Application>
  <PresentationFormat>On-screen Show (4:3)</PresentationFormat>
  <Paragraphs>19</Paragraphs>
  <Slides>5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Helvetica Neue</vt:lpstr>
      <vt:lpstr>Lato</vt:lpstr>
      <vt:lpstr>Myriad Pro</vt:lpstr>
      <vt:lpstr>Verdana</vt:lpstr>
      <vt:lpstr>Wingdings</vt:lpstr>
      <vt:lpstr>1_20140311PresentationUWTSDTemplate</vt:lpstr>
      <vt:lpstr> Term 2 Optional modules  MSc. Public Health and Social Care in Practice (PHSCiP)</vt:lpstr>
      <vt:lpstr>Quality Assurance and Service Improvements </vt:lpstr>
      <vt:lpstr>Population Health and Digital Health Promotion </vt:lpstr>
      <vt:lpstr>Service Integration and Partnership Working 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175</cp:revision>
  <cp:lastPrinted>1601-01-01T00:00:00Z</cp:lastPrinted>
  <dcterms:created xsi:type="dcterms:W3CDTF">2002-10-07T19:43:58Z</dcterms:created>
  <dcterms:modified xsi:type="dcterms:W3CDTF">2023-04-21T14:03:54Z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