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63" r:id="rId3"/>
    <p:sldId id="257" r:id="rId4"/>
    <p:sldId id="261" r:id="rId5"/>
    <p:sldId id="258" r:id="rId6"/>
    <p:sldId id="264" r:id="rId7"/>
    <p:sldId id="259" r:id="rId8"/>
    <p:sldId id="262" r:id="rId9"/>
    <p:sldId id="260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2" clrMode="gray" scaleToFitPaper="1" frameSlides="1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9" d="100"/>
          <a:sy n="109" d="100"/>
        </p:scale>
        <p:origin x="86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87A9C3-69B1-584D-8D89-D5BFE067C674}" type="datetimeFigureOut">
              <a:rPr lang="en-US" smtClean="0"/>
              <a:t>3/16/2018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01B767-3FCC-1549-9851-26C6847E5C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97175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644158-CC32-6A4B-9721-4E8687EBBF2D}" type="datetimeFigureOut">
              <a:rPr lang="en-US" smtClean="0"/>
              <a:t>3/16/2018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58D308-EC73-7D49-B924-1F859A7C81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9206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58D308-EC73-7D49-B924-1F859A7C814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4239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28542-BF53-664B-9FF5-7DE5056F3CE1}" type="datetimeFigureOut">
              <a:rPr lang="en-US" smtClean="0"/>
              <a:t>3/16/2018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B3823-4482-3C40-80B2-54EC62CDF2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5327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28542-BF53-664B-9FF5-7DE5056F3CE1}" type="datetimeFigureOut">
              <a:rPr lang="en-US" smtClean="0"/>
              <a:t>3/16/2018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B3823-4482-3C40-80B2-54EC62CDF2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6720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28542-BF53-664B-9FF5-7DE5056F3CE1}" type="datetimeFigureOut">
              <a:rPr lang="en-US" smtClean="0"/>
              <a:t>3/16/2018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B3823-4482-3C40-80B2-54EC62CDF2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4876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28542-BF53-664B-9FF5-7DE5056F3CE1}" type="datetimeFigureOut">
              <a:rPr lang="en-US" smtClean="0"/>
              <a:t>3/16/2018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B3823-4482-3C40-80B2-54EC62CDF2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922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28542-BF53-664B-9FF5-7DE5056F3CE1}" type="datetimeFigureOut">
              <a:rPr lang="en-US" smtClean="0"/>
              <a:t>3/16/2018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B3823-4482-3C40-80B2-54EC62CDF2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1104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28542-BF53-664B-9FF5-7DE5056F3CE1}" type="datetimeFigureOut">
              <a:rPr lang="en-US" smtClean="0"/>
              <a:t>3/16/2018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B3823-4482-3C40-80B2-54EC62CDF2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3941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28542-BF53-664B-9FF5-7DE5056F3CE1}" type="datetimeFigureOut">
              <a:rPr lang="en-US" smtClean="0"/>
              <a:t>3/16/2018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B3823-4482-3C40-80B2-54EC62CDF2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6215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28542-BF53-664B-9FF5-7DE5056F3CE1}" type="datetimeFigureOut">
              <a:rPr lang="en-US" smtClean="0"/>
              <a:t>3/16/2018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B3823-4482-3C40-80B2-54EC62CDF2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6958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28542-BF53-664B-9FF5-7DE5056F3CE1}" type="datetimeFigureOut">
              <a:rPr lang="en-US" smtClean="0"/>
              <a:t>3/16/2018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B3823-4482-3C40-80B2-54EC62CDF2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1480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28542-BF53-664B-9FF5-7DE5056F3CE1}" type="datetimeFigureOut">
              <a:rPr lang="en-US" smtClean="0"/>
              <a:t>3/16/2018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B3823-4482-3C40-80B2-54EC62CDF2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0520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28542-BF53-664B-9FF5-7DE5056F3CE1}" type="datetimeFigureOut">
              <a:rPr lang="en-US" smtClean="0"/>
              <a:t>3/16/2018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B3823-4482-3C40-80B2-54EC62CDF2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357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928542-BF53-664B-9FF5-7DE5056F3CE1}" type="datetimeFigureOut">
              <a:rPr lang="en-US" smtClean="0"/>
              <a:t>3/16/2018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4B3823-4482-3C40-80B2-54EC62CDF2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187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SBMA7103 A1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Assignment </a:t>
            </a:r>
            <a:r>
              <a:rPr lang="en-GB" dirty="0" smtClean="0"/>
              <a:t>1 Requirements (</a:t>
            </a:r>
            <a:r>
              <a:rPr lang="en-GB" dirty="0"/>
              <a:t>100</a:t>
            </a:r>
            <a:r>
              <a:rPr lang="en-GB" dirty="0" smtClean="0"/>
              <a:t>%)</a:t>
            </a:r>
          </a:p>
          <a:p>
            <a:r>
              <a:rPr lang="en-GB" dirty="0" smtClean="0"/>
              <a:t>Hand-in date </a:t>
            </a:r>
            <a:r>
              <a:rPr lang="en-GB" dirty="0" smtClean="0"/>
              <a:t>04 May 2018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5775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due date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04 </a:t>
            </a:r>
            <a:r>
              <a:rPr lang="en-GB"/>
              <a:t>May </a:t>
            </a:r>
            <a:r>
              <a:rPr lang="en-GB" smtClean="0"/>
              <a:t>2018 </a:t>
            </a:r>
            <a:r>
              <a:rPr lang="en-GB" smtClean="0"/>
              <a:t>- </a:t>
            </a:r>
            <a:r>
              <a:rPr lang="en-GB" dirty="0" smtClean="0"/>
              <a:t>23:59 GMT/BST</a:t>
            </a:r>
          </a:p>
          <a:p>
            <a:endParaRPr lang="en-GB" dirty="0"/>
          </a:p>
          <a:p>
            <a:r>
              <a:rPr lang="en-GB" dirty="0" smtClean="0"/>
              <a:t>On </a:t>
            </a:r>
            <a:r>
              <a:rPr lang="en-GB" dirty="0"/>
              <a:t>the front page of your </a:t>
            </a:r>
            <a:r>
              <a:rPr lang="en-GB" dirty="0" smtClean="0"/>
              <a:t>assignment; include your name, student  number</a:t>
            </a:r>
            <a:r>
              <a:rPr lang="en-GB" dirty="0"/>
              <a:t>, </a:t>
            </a:r>
            <a:r>
              <a:rPr lang="en-GB" dirty="0" smtClean="0"/>
              <a:t>module title and the  name of your organisation </a:t>
            </a:r>
          </a:p>
          <a:p>
            <a:r>
              <a:rPr lang="en-GB" dirty="0" smtClean="0"/>
              <a:t>All </a:t>
            </a:r>
            <a:r>
              <a:rPr lang="en-GB" dirty="0"/>
              <a:t>assignments must be submitted electronically to </a:t>
            </a:r>
            <a:r>
              <a:rPr lang="en-GB" dirty="0" smtClean="0"/>
              <a:t>Moodle </a:t>
            </a:r>
            <a:endParaRPr lang="en-GB" dirty="0"/>
          </a:p>
          <a:p>
            <a:r>
              <a:rPr lang="en-GB" dirty="0" smtClean="0"/>
              <a:t>Please </a:t>
            </a:r>
            <a:r>
              <a:rPr lang="en-GB" dirty="0"/>
              <a:t>DO NOT upload </a:t>
            </a:r>
            <a:r>
              <a:rPr lang="en-GB" dirty="0" smtClean="0"/>
              <a:t>the assessment </a:t>
            </a:r>
            <a:r>
              <a:rPr lang="en-GB" dirty="0"/>
              <a:t>form with your work into </a:t>
            </a:r>
            <a:r>
              <a:rPr lang="en-GB" dirty="0" err="1"/>
              <a:t>Turnitin</a:t>
            </a:r>
            <a:r>
              <a:rPr lang="en-GB" dirty="0"/>
              <a:t> as it will automatically ‘match’ many similarities with other students’ </a:t>
            </a:r>
            <a:r>
              <a:rPr lang="en-GB" dirty="0" smtClean="0"/>
              <a:t>submissions 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28808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Assignment </a:t>
            </a:r>
            <a:r>
              <a:rPr lang="en-GB" dirty="0" smtClean="0"/>
              <a:t>1, 100%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 smtClean="0"/>
              <a:t>Requirements</a:t>
            </a:r>
          </a:p>
          <a:p>
            <a:r>
              <a:rPr lang="en-GB" sz="2400" dirty="0" smtClean="0"/>
              <a:t>Your </a:t>
            </a:r>
            <a:r>
              <a:rPr lang="en-GB" sz="2400" dirty="0"/>
              <a:t>task </a:t>
            </a:r>
            <a:r>
              <a:rPr lang="en-GB" sz="2400" dirty="0" smtClean="0"/>
              <a:t>is </a:t>
            </a:r>
            <a:r>
              <a:rPr lang="en-GB" sz="2400" dirty="0"/>
              <a:t>to prepare a business analysis report (the format is a </a:t>
            </a:r>
            <a:r>
              <a:rPr lang="en-GB" sz="2400" dirty="0" smtClean="0"/>
              <a:t>report) based </a:t>
            </a:r>
            <a:r>
              <a:rPr lang="en-GB" sz="2400" dirty="0"/>
              <a:t>one of the </a:t>
            </a:r>
            <a:r>
              <a:rPr lang="en-GB" sz="2400" dirty="0" smtClean="0"/>
              <a:t>organisation to be agreed </a:t>
            </a:r>
            <a:r>
              <a:rPr lang="en-GB" sz="2400" dirty="0"/>
              <a:t>with the module </a:t>
            </a:r>
            <a:r>
              <a:rPr lang="en-GB" sz="2400" dirty="0" smtClean="0"/>
              <a:t>leader.</a:t>
            </a:r>
            <a:r>
              <a:rPr lang="en-GB" sz="2400" dirty="0"/>
              <a:t/>
            </a:r>
            <a:br>
              <a:rPr lang="en-GB" sz="2400" dirty="0"/>
            </a:br>
            <a:endParaRPr lang="en-GB" sz="2400" dirty="0"/>
          </a:p>
          <a:p>
            <a:r>
              <a:rPr lang="en-GB" sz="2400" dirty="0" smtClean="0"/>
              <a:t>Your </a:t>
            </a:r>
            <a:r>
              <a:rPr lang="en-GB" sz="2400" dirty="0"/>
              <a:t>report </a:t>
            </a:r>
            <a:r>
              <a:rPr lang="en-GB" sz="2400" dirty="0" smtClean="0"/>
              <a:t>will focus on </a:t>
            </a:r>
            <a:r>
              <a:rPr lang="en-GB" sz="2400" dirty="0"/>
              <a:t>one of the three main phases of Strategic </a:t>
            </a:r>
            <a:r>
              <a:rPr lang="en-GB" sz="2400" dirty="0" smtClean="0"/>
              <a:t>Management, (</a:t>
            </a:r>
            <a:r>
              <a:rPr lang="en-GB" sz="2400" dirty="0" err="1" smtClean="0"/>
              <a:t>i</a:t>
            </a:r>
            <a:r>
              <a:rPr lang="en-GB" sz="2400" dirty="0" smtClean="0"/>
              <a:t>) strategic </a:t>
            </a:r>
            <a:r>
              <a:rPr lang="en-GB" sz="2400" dirty="0"/>
              <a:t>analysis, </a:t>
            </a:r>
            <a:r>
              <a:rPr lang="en-GB" sz="2400" dirty="0" smtClean="0"/>
              <a:t>(ii) strategy </a:t>
            </a:r>
            <a:r>
              <a:rPr lang="en-GB" sz="2400" dirty="0"/>
              <a:t>development, </a:t>
            </a:r>
            <a:r>
              <a:rPr lang="en-GB" sz="2400" dirty="0" smtClean="0"/>
              <a:t>(iii) strategic </a:t>
            </a:r>
            <a:r>
              <a:rPr lang="en-GB" sz="2400" dirty="0"/>
              <a:t>implementation.</a:t>
            </a:r>
            <a:br>
              <a:rPr lang="en-GB" sz="2400" dirty="0"/>
            </a:br>
            <a:endParaRPr lang="en-GB" sz="2400" dirty="0"/>
          </a:p>
          <a:p>
            <a:r>
              <a:rPr lang="en-GB" sz="2400" dirty="0"/>
              <a:t>Your report should draw upon the </a:t>
            </a:r>
            <a:r>
              <a:rPr lang="en-GB" sz="2400" dirty="0" smtClean="0"/>
              <a:t>analysis and </a:t>
            </a:r>
            <a:r>
              <a:rPr lang="en-GB" sz="2400" dirty="0"/>
              <a:t>tools and guidelines for strategy formulation </a:t>
            </a:r>
            <a:r>
              <a:rPr lang="en-GB" sz="2400" dirty="0" smtClean="0"/>
              <a:t>provided in </a:t>
            </a:r>
            <a:r>
              <a:rPr lang="en-GB" sz="2400" dirty="0"/>
              <a:t>the lectures and in the </a:t>
            </a:r>
            <a:r>
              <a:rPr lang="en-GB" sz="2400" dirty="0" smtClean="0"/>
              <a:t>example case </a:t>
            </a:r>
            <a:r>
              <a:rPr lang="en-GB" sz="2400" dirty="0"/>
              <a:t>studies.</a:t>
            </a:r>
          </a:p>
        </p:txBody>
      </p:sp>
    </p:spTree>
    <p:extLst>
      <p:ext uri="{BB962C8B-B14F-4D97-AF65-F5344CB8AC3E}">
        <p14:creationId xmlns:p14="http://schemas.microsoft.com/office/powerpoint/2010/main" val="847128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999E2-49A2-4A5F-803D-7399A074A1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criteria 100%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57B58-A5A6-4F06-B8BE-5CFF36E85B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1. </a:t>
            </a:r>
            <a:r>
              <a:rPr lang="en-GB" dirty="0" smtClean="0"/>
              <a:t>	Research-informed </a:t>
            </a:r>
            <a:r>
              <a:rPr lang="en-GB" dirty="0"/>
              <a:t>Literature (20%)</a:t>
            </a:r>
          </a:p>
          <a:p>
            <a:pPr marL="0" indent="0">
              <a:buNone/>
            </a:pPr>
            <a:r>
              <a:rPr lang="en-GB" dirty="0"/>
              <a:t>2. </a:t>
            </a:r>
            <a:r>
              <a:rPr lang="en-GB" dirty="0" smtClean="0"/>
              <a:t>	Knowledge </a:t>
            </a:r>
            <a:r>
              <a:rPr lang="en-GB" dirty="0"/>
              <a:t>&amp; Understanding of Subject (20%)</a:t>
            </a:r>
          </a:p>
          <a:p>
            <a:pPr marL="0" indent="0">
              <a:buNone/>
            </a:pPr>
            <a:r>
              <a:rPr lang="en-GB" dirty="0"/>
              <a:t>3. </a:t>
            </a:r>
            <a:r>
              <a:rPr lang="en-GB" dirty="0" smtClean="0"/>
              <a:t>	Analysis </a:t>
            </a:r>
            <a:r>
              <a:rPr lang="en-GB" dirty="0"/>
              <a:t>(25%)</a:t>
            </a:r>
          </a:p>
          <a:p>
            <a:pPr marL="0" indent="0">
              <a:buNone/>
            </a:pPr>
            <a:r>
              <a:rPr lang="en-GB" dirty="0"/>
              <a:t>4. </a:t>
            </a:r>
            <a:r>
              <a:rPr lang="en-GB" dirty="0" smtClean="0"/>
              <a:t>	Practical </a:t>
            </a:r>
            <a:r>
              <a:rPr lang="en-GB" dirty="0"/>
              <a:t>Application and Deployment (25%)</a:t>
            </a:r>
          </a:p>
          <a:p>
            <a:pPr marL="0" indent="0">
              <a:buNone/>
            </a:pPr>
            <a:r>
              <a:rPr lang="en-GB" dirty="0"/>
              <a:t>5. </a:t>
            </a:r>
            <a:r>
              <a:rPr lang="en-GB" dirty="0" smtClean="0"/>
              <a:t>	Skills </a:t>
            </a:r>
            <a:r>
              <a:rPr lang="en-GB" dirty="0"/>
              <a:t>for Professional Practice (10%)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4785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Guidelines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business analysis </a:t>
            </a:r>
            <a:r>
              <a:rPr lang="en-GB" dirty="0" smtClean="0"/>
              <a:t>report, not </a:t>
            </a:r>
            <a:r>
              <a:rPr lang="en-GB" dirty="0"/>
              <a:t>a descriptive essay.  </a:t>
            </a:r>
            <a:endParaRPr lang="en-GB" dirty="0" smtClean="0"/>
          </a:p>
          <a:p>
            <a:r>
              <a:rPr lang="en-GB" dirty="0" smtClean="0"/>
              <a:t>An evaluation </a:t>
            </a:r>
            <a:r>
              <a:rPr lang="en-GB" dirty="0"/>
              <a:t>and critical analysis of </a:t>
            </a:r>
            <a:r>
              <a:rPr lang="en-GB" dirty="0" smtClean="0"/>
              <a:t>a </a:t>
            </a:r>
            <a:r>
              <a:rPr lang="en-GB" dirty="0"/>
              <a:t>case study </a:t>
            </a:r>
            <a:r>
              <a:rPr lang="en-GB" dirty="0" smtClean="0"/>
              <a:t>plus  justified recommendations </a:t>
            </a:r>
            <a:r>
              <a:rPr lang="en-GB" dirty="0"/>
              <a:t>for a business strategy.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5562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Guidelines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You will need to conduct you own independent research at </a:t>
            </a:r>
            <a:r>
              <a:rPr lang="en-GB" dirty="0" smtClean="0"/>
              <a:t>one point-in-time</a:t>
            </a:r>
            <a:r>
              <a:rPr lang="en-GB" dirty="0"/>
              <a:t>, into </a:t>
            </a:r>
            <a:r>
              <a:rPr lang="en-GB" dirty="0" smtClean="0"/>
              <a:t>(</a:t>
            </a:r>
            <a:r>
              <a:rPr lang="en-GB" dirty="0" err="1" smtClean="0"/>
              <a:t>i</a:t>
            </a:r>
            <a:r>
              <a:rPr lang="en-GB" dirty="0" smtClean="0"/>
              <a:t>) the </a:t>
            </a:r>
            <a:r>
              <a:rPr lang="en-GB" dirty="0"/>
              <a:t>external environment and the </a:t>
            </a:r>
            <a:r>
              <a:rPr lang="en-GB" dirty="0" smtClean="0"/>
              <a:t>(ii) internal </a:t>
            </a:r>
            <a:r>
              <a:rPr lang="en-GB" dirty="0"/>
              <a:t>environment of the company and </a:t>
            </a:r>
            <a:r>
              <a:rPr lang="en-GB" dirty="0" smtClean="0"/>
              <a:t>(ii) the </a:t>
            </a:r>
            <a:r>
              <a:rPr lang="en-GB" dirty="0"/>
              <a:t>options available to meet the strategic purpose of the proposals. </a:t>
            </a:r>
          </a:p>
          <a:p>
            <a:r>
              <a:rPr lang="en-GB" dirty="0"/>
              <a:t>The case study </a:t>
            </a:r>
            <a:r>
              <a:rPr lang="en-GB" dirty="0" smtClean="0"/>
              <a:t>examples </a:t>
            </a:r>
            <a:r>
              <a:rPr lang="en-GB" dirty="0"/>
              <a:t>are provided </a:t>
            </a:r>
            <a:r>
              <a:rPr lang="en-GB" dirty="0" smtClean="0"/>
              <a:t>as examples, </a:t>
            </a:r>
            <a:r>
              <a:rPr lang="en-GB" dirty="0"/>
              <a:t>they are not </a:t>
            </a:r>
            <a:r>
              <a:rPr lang="en-GB" dirty="0" smtClean="0"/>
              <a:t>enough - </a:t>
            </a:r>
            <a:r>
              <a:rPr lang="en-GB" dirty="0"/>
              <a:t>on their own, to enable a </a:t>
            </a:r>
            <a:r>
              <a:rPr lang="en-GB" dirty="0" smtClean="0"/>
              <a:t>full </a:t>
            </a:r>
            <a:r>
              <a:rPr lang="en-GB" dirty="0"/>
              <a:t>business analysis.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7126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Guidelines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3434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Your focus in the report (Max 4,000 words) must be based on one specific stage of STM.</a:t>
            </a:r>
            <a:br>
              <a:rPr lang="en-GB" dirty="0"/>
            </a:br>
            <a:endParaRPr lang="en-GB" dirty="0"/>
          </a:p>
          <a:p>
            <a:r>
              <a:rPr lang="en-GB" dirty="0"/>
              <a:t>Remember, you must agree your choice of organisation with the module leader before beginning the assignment.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case </a:t>
            </a:r>
            <a:r>
              <a:rPr lang="en-GB" dirty="0" smtClean="0"/>
              <a:t>examples provided concern </a:t>
            </a:r>
            <a:r>
              <a:rPr lang="en-GB" dirty="0"/>
              <a:t>one of the stages of strategic management: analysis, development, implementation.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98076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523142"/>
            <a:ext cx="8291146" cy="23123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Strategy analysis, examples of tools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SWOT</a:t>
            </a:r>
          </a:p>
          <a:p>
            <a:r>
              <a:rPr lang="en-GB" dirty="0" smtClean="0"/>
              <a:t>Strengths,  Weaknesses, Opportunities, Threats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3"/>
          <p:cNvSpPr txBox="1">
            <a:spLocks/>
          </p:cNvSpPr>
          <p:nvPr/>
        </p:nvSpPr>
        <p:spPr>
          <a:xfrm>
            <a:off x="457200" y="3684896"/>
            <a:ext cx="8291146" cy="27343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PESTEL</a:t>
            </a:r>
          </a:p>
          <a:p>
            <a:r>
              <a:rPr lang="en-GB" dirty="0" smtClean="0"/>
              <a:t>Political, Economic, Social, Technology, Legal, Environmental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7927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17860"/>
          </a:xfrm>
        </p:spPr>
        <p:txBody>
          <a:bodyPr>
            <a:normAutofit/>
          </a:bodyPr>
          <a:lstStyle/>
          <a:p>
            <a:r>
              <a:rPr lang="en-GB" sz="3200" dirty="0" smtClean="0"/>
              <a:t>Example cases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43853"/>
            <a:ext cx="8229600" cy="5683568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Examples of cases</a:t>
            </a:r>
            <a:endParaRPr lang="en-GB" dirty="0"/>
          </a:p>
          <a:p>
            <a:pPr lvl="1"/>
            <a:r>
              <a:rPr lang="en-GB" i="1" dirty="0" err="1"/>
              <a:t>Alibaba</a:t>
            </a:r>
            <a:r>
              <a:rPr lang="en-GB" dirty="0"/>
              <a:t>: One of the largest portals for B2B and B2C online retail (in China). It has recently undertaken a strategic re-engineering of its internal operations.  The task is to evaluate the strategic analysis of these changes. </a:t>
            </a:r>
            <a:endParaRPr lang="en-GB" dirty="0" smtClean="0"/>
          </a:p>
          <a:p>
            <a:pPr lvl="1"/>
            <a:r>
              <a:rPr lang="en-GB" i="1" dirty="0" smtClean="0"/>
              <a:t>E-Bay</a:t>
            </a:r>
            <a:r>
              <a:rPr lang="en-GB" dirty="0"/>
              <a:t>:  An online portal which began as an “auction site”, but which has developed into a major B2C and C2C retail portal. The case study asks whether there is an effective strategy for value-added development of the company, beyond advertising. </a:t>
            </a:r>
            <a:r>
              <a:rPr lang="en-GB" i="1" dirty="0" smtClean="0"/>
              <a:t>BOC</a:t>
            </a:r>
            <a:r>
              <a:rPr lang="en-GB" dirty="0"/>
              <a:t>: the UK’s major supplier and distributor of medical and industrial compressed gas raw materials: It had undergone a major change in corporate strategy in the 1990’s.  Your focus for this case should be upon critical analysis of the change management procedures implemented.</a:t>
            </a:r>
          </a:p>
          <a:p>
            <a:pPr lvl="1"/>
            <a:r>
              <a:rPr lang="en-GB" i="1" dirty="0"/>
              <a:t>GSK</a:t>
            </a:r>
            <a:r>
              <a:rPr lang="en-GB" dirty="0"/>
              <a:t>: </a:t>
            </a:r>
            <a:r>
              <a:rPr lang="en-GB" dirty="0" err="1"/>
              <a:t>Glaxo</a:t>
            </a:r>
            <a:r>
              <a:rPr lang="en-GB" dirty="0"/>
              <a:t>-Smith-Kline is one of the largest MNCs in the pharmaceutical sector – yet it faces increasing competition from smaller drug producing companies, worldwide.  Its CEO tried to implement a strategic change in development of new pharmaceutical products.  Your task is to evaluate the effectiveness of that strategy and to propose alternatives to the strategy chosen.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82970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361</TotalTime>
  <Words>469</Words>
  <Application>Microsoft Office PowerPoint</Application>
  <PresentationFormat>On-screen Show (4:3)</PresentationFormat>
  <Paragraphs>43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SBMA7103 A1</vt:lpstr>
      <vt:lpstr>Assignment due date </vt:lpstr>
      <vt:lpstr>Assignment 1, 100%</vt:lpstr>
      <vt:lpstr>Assessment criteria 100%</vt:lpstr>
      <vt:lpstr>Guidelines</vt:lpstr>
      <vt:lpstr>Guidelines</vt:lpstr>
      <vt:lpstr>Guidelines</vt:lpstr>
      <vt:lpstr>PowerPoint Presentation</vt:lpstr>
      <vt:lpstr>Example cases</vt:lpstr>
    </vt:vector>
  </TitlesOfParts>
  <Company>Queen Mary, University of London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SBMA7103 A1</dc:title>
  <dc:creator>Stephen Sommerville</dc:creator>
  <cp:lastModifiedBy>Allison Wylde</cp:lastModifiedBy>
  <cp:revision>21</cp:revision>
  <cp:lastPrinted>2015-11-10T21:14:30Z</cp:lastPrinted>
  <dcterms:created xsi:type="dcterms:W3CDTF">2015-11-10T19:19:55Z</dcterms:created>
  <dcterms:modified xsi:type="dcterms:W3CDTF">2018-03-16T13:12:25Z</dcterms:modified>
</cp:coreProperties>
</file>